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5"/>
  </p:handoutMasterIdLst>
  <p:sldIdLst>
    <p:sldId id="260" r:id="rId2"/>
    <p:sldId id="280" r:id="rId3"/>
    <p:sldId id="281" r:id="rId4"/>
    <p:sldId id="261" r:id="rId5"/>
    <p:sldId id="282" r:id="rId6"/>
    <p:sldId id="283" r:id="rId7"/>
    <p:sldId id="262" r:id="rId8"/>
    <p:sldId id="263" r:id="rId9"/>
    <p:sldId id="264" r:id="rId10"/>
    <p:sldId id="265" r:id="rId11"/>
    <p:sldId id="278" r:id="rId12"/>
    <p:sldId id="27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741"/>
    <a:srgbClr val="001736"/>
    <a:srgbClr val="003374"/>
    <a:srgbClr val="173A8D"/>
    <a:srgbClr val="C9A093"/>
    <a:srgbClr val="F1F1F1"/>
    <a:srgbClr val="385592"/>
    <a:srgbClr val="3A5896"/>
    <a:srgbClr val="1D3C7A"/>
    <a:srgbClr val="213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8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586" y="18631"/>
            <a:ext cx="7839635" cy="977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900" y="1097015"/>
            <a:ext cx="8250071" cy="1943653"/>
          </a:xfrm>
        </p:spPr>
        <p:txBody>
          <a:bodyPr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лабораторной работе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 «Введение в кластерный анализ и классификацию»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Предварительная обработка данных и их</a:t>
            </a: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графическое отображение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672739" y="4738617"/>
            <a:ext cx="5425579" cy="949262"/>
          </a:xfrm>
        </p:spPr>
        <p:txBody>
          <a:bodyPr>
            <a:no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 гр. ИТП-22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Расшивалов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Принял: преподаватель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Карабчикова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Е.А.</a:t>
            </a:r>
          </a:p>
          <a:p>
            <a:endParaRPr lang="ru-RU" dirty="0"/>
          </a:p>
        </p:txBody>
      </p:sp>
      <p:pic>
        <p:nvPicPr>
          <p:cNvPr id="11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91678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7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282" y="55512"/>
            <a:ext cx="6157930" cy="7406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 и диаграмм распределения признаков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83929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33" y="907285"/>
            <a:ext cx="5460509" cy="4981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648" y="5888756"/>
            <a:ext cx="6447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Диаграмма показывает количество мужчин и женщин ( 0.0 – женщины </a:t>
            </a:r>
            <a:r>
              <a:rPr lang="en-US" sz="2400" dirty="0" smtClean="0"/>
              <a:t>| </a:t>
            </a:r>
            <a:r>
              <a:rPr lang="ru-RU" sz="2400" dirty="0" smtClean="0"/>
              <a:t>1.0 – мужчины)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453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001" y="158020"/>
            <a:ext cx="6157930" cy="7406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 и диаграмм распределения признаков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75328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7" y="977243"/>
            <a:ext cx="5324297" cy="4477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90793" y="5533723"/>
            <a:ext cx="6447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Наличие сахара в крови от числа пациентов</a:t>
            </a:r>
          </a:p>
          <a:p>
            <a:pPr marL="342900" indent="-342900">
              <a:buAutoNum type="arabicPlain"/>
            </a:pPr>
            <a:r>
              <a:rPr lang="ru-RU" sz="2400" dirty="0" smtClean="0"/>
              <a:t>- </a:t>
            </a:r>
            <a:r>
              <a:rPr lang="en-US" sz="2400" dirty="0" smtClean="0"/>
              <a:t>&gt;120</a:t>
            </a:r>
          </a:p>
          <a:p>
            <a:r>
              <a:rPr lang="en-US" sz="2400" dirty="0" smtClean="0"/>
              <a:t>0 - &lt;120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38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001" y="158020"/>
            <a:ext cx="6157930" cy="7406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 и диаграмм распределения признаков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75328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28" y="991893"/>
            <a:ext cx="4973161" cy="40721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9315" y="5098942"/>
            <a:ext cx="6447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График зависимости возраста от количества пациентов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780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70" y="193917"/>
            <a:ext cx="6157930" cy="7406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распределения для нескольких параметров одновременно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09834" y="2692033"/>
            <a:ext cx="9007520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2400"/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10402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2" y="1198579"/>
            <a:ext cx="4345475" cy="43146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61" y="1161913"/>
            <a:ext cx="4573939" cy="43105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8204" y="5513235"/>
            <a:ext cx="3850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График распределения артериального давления и возраста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01112" y="5491566"/>
            <a:ext cx="3850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График распределения частоты сердцебиения и возраста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64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630" y="258667"/>
            <a:ext cx="6157930" cy="7406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дисперсии и математического ожидания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4093699" y="3151935"/>
            <a:ext cx="86119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8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37433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3" y="1067332"/>
            <a:ext cx="4359451" cy="57906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848" y="1067332"/>
            <a:ext cx="4046888" cy="57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3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790" y="326668"/>
            <a:ext cx="6157930" cy="740664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Агрегирование и визуализация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4093699" y="3151935"/>
            <a:ext cx="86119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pic>
        <p:nvPicPr>
          <p:cNvPr id="8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25547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data:image/png;base64,iVBORw0KGgoAAAANSUhEUgAAAYcAAAEJCAYAAAB/pOvWAAAAOXRFWHRTb2Z0d2FyZQBNYXRwbG90bGliIHZlcnNpb24zLjMuMywgaHR0cHM6Ly9tYXRwbG90bGliLm9yZy/Il7ecAAAACXBIWXMAAAsTAAALEwEAmpwYAABHsUlEQVR4nO3dd0BT9/7/8WcSIGEvwxDce2/FhVtQsbZgravWWls7rh3f2962Vq9d/mx7vbW363Zv22ptHUXFhVoVFw7cW1AB2aCMQEjy+4NKy0VFLMkB8n78U3IIOS8q8Mr5nHM+H5XFYrEghBBC/Ila6QBCCCFqHykHIYQQlUg5CCGEqETKQQghRCVSDkIIISqRchBCCFGJlIMQQohKHKz54u+//z7r1q0DYNCgQfzjH/9g6dKlfPvtt6hUKjp27Mgrr7yCk5MTJ06cYO7cueTn59OzZ09eeeUVHBxuP15OTgFms9yyIYQQt0OtVuHt7XrTz6usdRNcXFwc7777Lt988w0qlYqZM2fSv39/li9fzi+//IKrqysvvPAC7dq1Y/r06URERPD666/TtWtX5syZQ8eOHZk8efJt7y8rK1/KQQghbpNarcLX1+3mn7fWjvV6PS+88AJOTk44OjrSokULSkpKePnll3Fzc0OlUtG6dWtSUlJITk7GYDDQtWtXACIjI4mJibFWNCGEEFWw2rBSq1atyj9OTExk7dq1/PjjjzRt2hSA7OxslixZwsKFC0lPT0ev15c/X6/Xk5aWZq1oQgghqmDVcw4AZ86cYdasWTz//PPlxZCWlsbMmTOJioqiT58+HDhwoNLXqVSqau3nVodHQgghqseq5bB//36efPJJ5syZw5gxYwA4d+4cDz/8MFOnTmXGjBkA+Pv7k5mZWf51GRkZ+Pn5VWtfcs5BCCFun2LnHFJTU3niiSdYtGhReTHk5+fz0EMP8dRTT5UXA0BQUBBarZb9+/cDsHLlSkJDQ60VTQghRBWsdrXS66+/zs8//0zjxo3Lt40ePZr33nuPFi1alG8bOnQoTz31FCdPnmTu3LkUFBTQvn17Fi5ciJOT023vT44chBDi9lV15GC1crA1KQch6jeLxcL69Wto3rwlrVu3VTpOnafYsJIQQtSk7Owsfv55KR98sFjpKHZBykEIUScYDEUAFBYWKpzEPkg5CCHqhKKiIqUj2BUpByFEnSBHDLYl5SAqOHfuLB988A65uTlKRxGigmvXrpZ/XE+uo6nVpBxEBevXr+HQof2cP39O6ShCVHD16h/lUFQkRxHWJuUgKigtLQXAaDQqnESIinJzs8s/zsmRI1trk3IQ/6PscL2kpFjhHEJUlJ2ddcOPhXVIOYgbKi6WchC1S0ZGGoEN3X7/OF3hNPWflIO4oeJig9IRhChnNptJT0+jSVNPnJw0XLmSqnSkek/KQVRw/VyDnPATtUlGRjpGYykN/JxpoHchNTVZ6Uj1npSDqCC/oACQa8pF7XLpUhIAfv6u+Ae4cOlSolzOamVSDqKCgsLr5VCgcBIh/nDhwnk0GjV+/q4EBrlTUFAo5x2sTMpBVFBQkP/7f6UcRO1x9uwpAhu64eCgJriROwBnzpxSOFX9JuUgyhmNRkoMZSei8/50N6oQSioqKiIx8QJNmnkCoNe74OLqxIkTxxROVr9ZtRzef/99xowZw5gxY3jrrbcAiIuLY+zYsYwcOZLFi/+YevfEiRNERUURFhbGSy+9VH4zlrCda9eu/fHxVSkHUTscPZqA2WymRUsvAFRqFc1beHL0aAImk0nZcPWY1cohLi6OHTt2sGLFClauXMmxY8eIjo5mzpw5fPjhh6xdu5ajR4+ybds2AJ577jnmzZvH+vXrsVgsLFu2zFrRxE1cu5YHgEmvpyD/GmazWeFEQkB8/F5cXZ3IyTZw+FAaAG3a+VJQUMCpUycUTld/Wa0c9Ho9L7zwAk5OTjg6OtKiRQsSExNp0qQJjRo1wsHBgbFjxxITE0NycjIGg4GuXbsCEBkZSUxMjLWiiZvIzc0FwOTvj8ViqTDRmRBKyM+/xuHDB+jQqQEJh9I4dKCsHFq29kancyAubrvCCesvq5VDq1atyv/YJyYmsnbtWlQqFXq9vvw5fn5+pKWlkZ6eXmG7Xq8nLS3NWtHETeTllc1XYwoIAP4oCyGUsn37NkpLTXTp7l9hu6Ojhg6d9ezfv0d+Tq3Ewdo7OHPmDLNmzeL555/HwcGBCxcuVPi8SqW64fXKKpWqWvu51Vqo4vYYDPmgUmEODATAbC5Cr3dXOJWwV8XFxWzeHEPzFl74B7hW+nyfvg05sO8KO3duZvr06bYPWM9ZtRz279/Pk08+yZw5cxgzZgx79+4lMzOz/PPp6en4+fnh7+9fYXtGRgZ+fn7V2ldWVj5ms9wU81dcvpwKbm6YPcuuCrlw4TLNmrVTOJWwV9HRK8nLy2NcVKcbft7H15kOnRsQHR1NSMggfH0b2Dhh3aZWq275ptpqw0qpqak88cQTLFq0iDFjxgDQpUsXLly4QFJSEiaTiejoaEJDQwkKCkKr1bJ//34AVq5cSWhoqLWiiZvIzMrE5OmJxdUVHBzIyspQOpKwU+npaaxbt5p2HXxp3NTzps8bMrwpKpWF77//Wu6YrmFWO3L4/PPPKS4u5o033ijfNnHiRN544w1mz55NcXExgwYNIjw8HIBFixYxd+5cCgoKaN++PdOmTbNWNHETGZnpmAIDQaXC4ulJRoaUg7A9k8nE55//F7UaRoQ3v+VzPT21DBramE3rD7FjxzYGDhxsm5B2wGrlMHfuXObOnXvDz61evbrStrZt27J8+XJrxRFVKCkpITcnB3P79gCUentzJf2KwqmEPVq2bAnnz5/j7vFt8PDUVvn8Pn0bcuZ0Nj/88DXBwY1p1uzWhSJuj9whLQBIT78CFguqggIcjxzB7ONDetoVuddB2NTmzRuIjd1In34N6dhZX/UXUHZTXOS9bXBxdeCDD96WOZdqiJSDACA5+TIADqmpOB4+jLlBA0ylpaSnyyXFwja2bt3Mjz9+S+u2Pgwb2axaX+vq5sR9U9pRXFLIokULyMyUIdG/SspBAHDp0kVQa7A4OgJg+v1qsUuXLioZS9gBi8XC2rWrWbLkK1q19iFqQlvU6updyg5l03lPeaADhYXXeOut17h8WX52/wopBwHA+QvnMPv/cfmwWa8HjQOJiecUTCXqO6PRyDfffM6KFT/RoZOeqIlt0Tjc+Z+lwIZu3D+jA6WmQt5881WOHDlUc2HtjJSDoLS0lMTE8xgbNvxjo0aDKcCfM2fPKBdM1Gvp6Wm88cYr7NixjQGDGnH3+NY4/IViuM4/wI0HH+6Mp5cj7777b375ZalM5HkHrH6HtKj9zp8/i7GkBFOTJmjS/ziZV9qkCYm7d1NUVISzs7OCCUV9YrFY2LnzN5Yu/RZUZiZMbkfrtr41ug8PTy3TH+7EhrXnWbcumpOnTvDg9EcIDGxY9RcLQI4cBHDkSAKo1JQ2blxhe2nTpljMZo4fP6JQMlHfZGZmsHjxm3z99Wf4+euY+ViXGi+G6xwdNYwZ14p77m1DaupFXn31Jdati5Zpvm+THDnYOYvFwr79eylt2gR0ugqfMwUHg4sL8fF76dGjt0IJRX1QUlLC+vVrWLfuV1QqM6MiWtC9ZwCqOzjxXF0dOulp0tSTmDXn+OWXpezevYOJE++nXbsOVt93XSblYOfOnTtDVkY6xp6jKn9SraakTRsOJRygoKAAV9fKk58JcStms5n9+/exfPkPZGdn0a5DA4aHNcXTS1f1F9cgN3cnxk9sx6kTWWxcd4G3336D7t17ERV1H35+/lW/gB2ScrBz27bFgpMTxnY3nmCvpEsXnA4eZNeuHQwfHmbjdKKuslgsHD9+lF9+WcrFi0n4+bsy9cGONG3mpWiuNu18ad7Si907k4nbfoBDh/YzcOBgIiLuxsvLW9FstY2Ugx3Lyspk777dFHftCk5ON3yOOSAAU1AQGzbFMHjwMBwc5EdG3JzFYuHkyeNER6/g9OlTeHnpuCuyNR076+/o3gVrcHTUMHBwY7r1CGDHtkts376FuLjtDBo0jLCwMXh5eSkdsVaQ33Q7tnbtaswWKOnT55bPK+7Xj5yffiIubjuhoUNslE7UJRaLhWPHjhAdvYJz587i7q4lbHRzuvUMqJHLU63Bzd2J8IgW9OkXxG9bLxIbu56tWzcxcOAQwsPH4ONjnRPldYWUg526fPki23dso6RrVyweHrd8bmnz5pgbNmTFqp/p2bMPLi4uNkoparvS0lLi4/ewfv0aLl++hKenjlERLejSzR8Hx9pZCv/L20fHuMjWDBzciLjfLrNt2ya2bdtMnz59GTlyDMHBjZSOqAgpBztkNpv5bsnXWLRaDAMHVv0FKhWFI0ag/uYbVq/+mYkT77d+SFGrFRUVsWPHVjZtiiE7O5sGelci7m5Fp876v3SHs5J8fJyJuLsVAwY3Ym9cCvHxu9m1aycdO3ZmxIhRtGvXodorVNZlUg52aNOmGM6dPU3R6NFwmze3mQMDKenWjc2xG+natQdt27a3ckpRG2VkpLN58wZ27tyKwVBMoyYejBjVnpatvG1yWaoteHnpGDm6OQMHN2L/vivs232SxYsP07BhEMOHhxMS0g9Hxxufo6tPpBzsTFJSIj//sgxj69YYO914+cWbMQwejGNiIp9+/hEv/3MB7u6yvrQ9uH6SefPmDRw+fBCVCtp3akCfvkEENqy/a7c7uzgyYFAjQvoFcexoBnviUvjmm8/55ZelhIYOZfDgYXh7+ygd02qsWg75+flMnDiRjz76iODgYHbs2MFbb72F2Wymffv2vP766zg5OZGSksJzzz1HVlYWzZo1Y9GiRXJNvRVcvZrHex8sxuzigmHUKKjuIbKTEwV33YXq2+/470fv8n/PPC9XL9VjxcUGdu+OIzZ2PSkpKbi4ONFvYDA9ewfg7lH1Ijz1hYOjmi7d/Onc1Y+kC3ns3Z3CunWriYmJpnv3ngwbFkaLFq3q3ZCT1X6zExISmDt3LomJieXbXnrpJb744gtatGjBk08+yapVq7j33nt55ZVXmDx5MmPGjOGDDz7gww8/5LnnnrNWNLtUXFzMBx++Q961q+RPnYrlDudKMgcEUDQqnDPR0Xz//dfcf/+MevdLYe8yMtLZsmUTO3ZspaioiIBAN8be04oOHfV15iSzNahUKpo296Jpcy9ycgzs35vKof0HiY/fS6NGjRk2LIzevUPqzZCT1cph2bJlzJ8/n3/84x/l20wmE/n5+ZhMJoqLi9FqtRiNRvbt28cHH3wAQGRkJFOnTpVyqEGlpaV89NF7nD9/jsJx4zAHBPyl1zN27Ig6K4vt27fi5uZOZOSEGskplHN96GjTphiOHElApYK27X3p1acVwY3d5Q3A//D21jE8rBmhQxpzJCGd+D1X+OqrT1m+/AcGDhzC4MHD8fGp20NOViuHBQsWVNr28ssvc//99+Pm5kZwcDDh4eHk5OTg5uZWPjyh1+tJS6v+6mO+vvV37POvKC0t5e3Fizl6NIGi8HBK27atkdctDg1FVVTEunW/4uPjwb333lsjrytsq7i4mK1btxId/SuXLl3G1c2J/qHB9OhlX0NHd8rJSUOPXoF07xlA0oU89u1JISYmmvXr19CvXz8iIiJo06ZNnSxXmw0YZ2RksGjRIqKjowkODmbhwoUsXLiQRx99tNJz7+R/ZFZWPmazpSai1htGo5GPP36fhIQDGIYMwdi1a829uEqFYeRIMBpZsmQJeXkF3HVXZJ38JbBHV6/mERu7ka1bN1JQUPjH0FEnfa29aa02+/OQU26Ogfg9qcTH72bHjh00a9ackSNH061bTzQajdJRy6nVqlu+qbZZOcTHx9O6dWsa/z4t9IQJE3j66aeZM2dO+VCTRqMhIyMDPz+/Kl5NVMVgKOLD/77LieNHKRoxAmOPHjW/E7Uaw5gxoNEQHb2SoqJCJkyYglotf1xqq9TUFDZsWMvu3TswmUy0butD774taNzEQ4q9hnh56xgeXjbkdPhQGnt2pfLxx+/ToEEDhg8fxYABoWi1tp148E7YrBxat27Nm2++SWZmJg0aNGDz5s106tQJR0dHevbsydq1axk7diwrV64kNDTUVrHqpZycbP7z7iKSU5IpGj0aY+fO1tuZWo1h1CgsTk5s3ryB7OxsZs58DKebzNUklHHxYiJr1qzm4MF4NBoVXbr50adfED6+soiTtThpNfTs05DuvQI5fTKL3TtT+PHHb4mOXsGIEaMYPHh4rZ5tQGWxWKw6FjN06FC++eYbgoODWbFiBZ9++ikajYYmTZrw6quv4uPjQ3JyMi+88AJZWVkEBgby9ttv4+npWa39yLBSmYsXE3n3/bfJKyig4O67MTVvXq2vd1myBIDCKVOqvW+nffvQxcbSrGlzHn/8aZnArBa4eDGRlSuXc+RIAlqtAz37BNC7bxCuro5KR6u2b744DMC0GVZ8s2Nll5KusuO3S5w7k4OzszPDh4czYsQoRVZarGpYyerlYCtSDrBv326++PITSnU68qOi7uiqpL9SDgAOp07hEh2Nh6sbf3v8aZo1q145iZpx5Uoqq1YtJz5+LzpnR0L6NaRn70B0znX3vpT6UA7Xpabks2PbJU6dyMLV1ZXRo+9i8ODhNj3ilnKwAyaTiRUrfmL9+jWYgoMpvOceLHd4E+FfLQcAdVoabr/8gqaggPunPkj//jJMaCuFhQWsXr2CLVs24uCgonffhoT0D0Knq7ulcF19KofrUpKvsXVTEufP5eLj48OECVPp3r2nTc7/1JoT0sI68vJy+fiTDzhz+iQl3bphGD4cFL4iwuzvz7UHHsBl1Sq++upTzp07w6RJ99ebm4NqI4vFQlzcdpYv/4GCgny69Qhg0NDGuLrJ//ParGGQO5Mf6Eji+Vw2rLvARx+9S9u27ZkyZToBAYGKZpMjhzrs1KkTfPzpB1wrKKQoPAxjx45/+TVr4sihnNmMdvt2tLt2EdyoCY89OluWZLSC3Nwcvv76M44ePUxwIw/CxjSvd3MeWSwWPvzPfoqLTQwa2rhs/el6dnWV2WThQHwqWzdfwmSyEBl5H0OHjrTa1X8yrFQPmc1moqNXEh29ErO3NwV33425hi7/rdFy+J3D2bO4rFmDk8XCA/fPoHfvvjX22vbu0KH9fPnlJxiNxQwd2YSevQLrzeyof7Z/byrros+VPx4V0YIevZV9Z20t+ddKWLPqLGdOZ9O6dVtmzfobHh7Vu0DndlRVDnJBeh2Tm5vDv99+g19/XUFx+/Zcmz69xorBWkpbtuTa9OkU+fry6acf8s03n1NcXKx0rDrNbDazevUvfPDBO3h6qZn5WFd69WlYL4sB4PSp7Fs+rk/c3J2YMKUdEXe35MKFM7z22lwSE8/bPIeUQx1y+PAh5r8yh9Pnz1I0ejSGiIibrv1c21g8PSmYPJnikBC279jGawv+SXLyJaVj1Ukmk4kvv/yEX39dQeeufjzwUGd8G9Tv+xWMRtMtH9c3KpWKrt0DeGBmJywYeOut1zh69LBNM0g51AGlpaUsW/Y97733b/JdXMifPr3sxra6Nuaq0VA8eDAFEyaQdjWP1xfMZ9u2WOrJyKZNmEwmPvvsv+zevZNBQxsz9p5Wdj1Tan0XEOjGjFld8PHV8cEHb5OQcNBm+5afqlouPT2NhW+8ysaN6yjp3p38adMw+9bthc9NzZpxbcYMDMHBfPfdl3z88fsUFhYoHatOWL78R+Lj9zBsZFMGDm5c707KispcXR2ZOr0Dej9nPv74PZKSEm2yXymHWiw+fg+vvDaXi2mpFN5zT9lEd/VkcR2LqyuFEyZgGDyY/QfjefnVuVy4YPtx1bpk9+6dbNoUQ6+QQPoOCFY6jrAhZxdH7pvaHmcXDR988DYFBflW36eUQy1kNBpZsuRrPv74fQw+Plx78EFK27RROlbNU6koCQmhYMoUcowlvPHmq2zevEGGmW7g6tU8fvjhG4IbezAiTO46t0dubk7cO6kteXm5/PTTD1bfn5RDLZOdncUbb73G1q2bKO7dm/wpU7BUc56pusYUFMTVBx+kpFkzfvzxWz755AMMBoPSsWqVlSt/prjYQMS4lqg1MpRkrwIbuhHSL4idO38jKemCVfcl5VCLnDx5vGwYKSWZwshIiocOVfxuZ5txdqYwKgrD4MHE79/LgoUvk5Z2RelUtcLVq3ns2vUbXbr70UBfe2fxFLbRPzQYrdaBmJg1Vt2PlEMtsXXrJt5e/CYFWi35DzxAaevWSkeyvevDTPfdx5WcbF5fMJ8TJ44pnUpx8fF7KS010TukodJRRC2g1TnQpZsfBw/GW/UIW8pBYSaTiR9++IYlS77G2KwZ1+rB1Uh/lalpU6498ABFri68885bbNsWq3QkRR0/fhRvb2c5ahDlWrbxwWQycebMKavtQ8pBQUZjCR999B6xsRsp7tWLwqgo0Mq6vQAWLy+u3X8/JU2b8t13X7Jq1c92e6I6I+MKfgFSDOIP/gFlsy6np6dZbR9WL4f8/HwiIiK4fPkyAAcPHmTChAmMGTOG//u//6OkpASAEydOEBUVRVhYGC+99BKlpaXWjqaooqIiFr/zLw4d2o9h+HCKhw0DWV6zIq2WwvHjKencmejolSxZ8hVms1npVDZXWFiIVmcn557EbdH9/vNQVFRotX1Y9a9RQkICkyZNIjExESgritmzZ/Pqq6+yZk3ZyZTly5cD8NxzzzFv3jzWr1+PxWJh2bJl1oymKIOhiMXvvMWZs6cpHDuWkp49lY5Ue/2+DGlxSAjbtsXyzTef211BuLt7UJBvVDqGqEXyf/958PDwsNo+rFoOy5YtY/78+fj9PjHczp076dq1K23btgVg7ty5jBgxguTkZAwGA127dgUgMjKSmJgYa0ZTTHGxgXf+s4gLiecpHDeO0g4dlI5U+6lUFA8eTHH//uzc+RvfffeVXQ0xBQU1IiU5H5PJvkrxz4oNpeh0OiIiItDpdBQb6vfIQlUuX7wKQGBgkNX2YdVyWLBgAT3/9K44KSkJFxcXnnjiCcaOHct7772Hh4cH6enp6PX68ufp9XrS0qw3lqYUk8nExx+/z7lzZygcO7Z+3thmRcUDBlDcty/bt29h1aqflY5jMz169KKo0MjZ0zlKR1GMwWBi+PDhzJw5k+HDh2Mw1O+J96py5FA6np6etGjRymr7sOlcDCaTiR07drB06VIaNmzISy+9xCeffEL//v0rPbe6c8bcal7y2sBisfDRRx9x5EgCRWFhlLZrp3Skukelojg0FFVhIWvWrKJp02BGjBihdCqrGzy4P8t//oGtmy/SsrU3Go39nZvS6TRs2rQJgE2bNuHpZb/nYBLP53L2TA5TpkzB3996N8jatBwaNGhAly5daNSoEQCjRo3iu+++IzIykszMzPLnZWRklA9F3a7avtjP1q2bWb9+PcUhIRi7dVM6Tt2lUmEYORL1tWv897//xc3Nh5Yt6/89IeOjJvHBB++wLfYiQ0c0VTqOzWl1DhgMV4mOjgbAT2e9sfbarKjQyJrV5/Dx8aVfv6FkZFy749eqVYv9DBgwgGPHjpGamgrAli1b6NChA0FBQWi1Wvbv3w/AypUrCQ2tP4vSnz9/lh9+/JbS5s0pHjRI6Th1n0ZD4V13YfL05L8fvcfVq3lKJ7K6Ll26M3DgEOK2X+bo4XSl4wgFmErN/PLTKa5dLeGRR57Aycprudi0HAIDA3n11Vd59NFHCQ8PJy8vj1mzZgGwaNEiFi5cyKhRoygqKmLatGm2jGY1BkMRn3z6IWY3NwrHjq3dazBYLKjy81FnZeF48CDU5pO+Oh0F99zD1YJ8vvzy03p/glqlUjF58jRatWrD6l/OSEHYmVKjmZ9+OMGFc7lMnTrDqucarpM1pK3s668/Y8fO3yiYPBnT78NptZXjgQM4b9hQ/rho5EiM3bsrmKhqjvHxOG/axJQp0xk8eJjScazOYDDw3nv/5syZkwwb2Yw+/RraxZoO33xxmIuJV8sfN27qwbQZnRVMZDsFBUZ+/vEkly7mMXXqg4SGDq2R161Vw0r25vjxo+zYsY3iPn1qfTEAOJw9e8vHtZGxRw9Kmzblp+U/kJ2dpXQcq9PpdDz11HN07dqTTesvsOrn0xhL7PvKnfosNSWfLz5KIDWlgIceerzGiuF2SDlYSUlJCd989yUWHx+KBwxQOs5tURmNt3xcK6lUFIWHU2Iy8f33XyudxiacnJx49NHZjBsXxbEjmXz+UQKpKdZf/EXYjtlsYdeOy3z16WHUameef34+ffr0tWkGKQcr2bBhLVkZ6RTWo9XbaiuLlxeGAQNISDho80XYlaJWq4mIuJunn/4HpaVOfPlJAtu3XsRUar83ytUX2VlFfPfVUTZvSKRz5+7Mm7eAJk2a2jyHlIMV5ObmsHbdrxhbt8bUtKnScexCSa9eWLy9+WHpd5hM9jPM0r59R15+eSHdu/dmW+xFPvsoofzuWVG3mExmdv52iU8+OEj6lWKmT3+Yxx57End3d0XySDlYwZo1qzCWmjAMtd34oN3TaCgaMoT0K6ns2rVD6TQ25erqxqxZf+Nvf3uGUqMTX39+mOhVZygoqAPDggIou7Hts/8msGVTEp07d+e1196if/9QRS82kPGOGpaZmcFv27dS0qUzFi8vpePYldJWrTAHBrLq1xWEhPTHwc6G87p06U6bNu1YvXoFmzev58SxLAYNbUyPXgF2eVd1XZCba2Dz+kROHMvE19eXJ554hK5da8cVgvb122MDmzbFYLZYKO5r25NHgrK7pwcMIPenn9i3bzd9+9aNCwFqkk7nzIQJkxk4cBA//PAtG9YeY//eKwwb2YRWbXzs4rLXusBgKCVu+2X27kpBpdIwblwUI0eOtvqNbdUh5VCDCgsL+G37NkratcNixal0xc2VNm+OpUED1m9cR0hIf7v9YxgYGMQzzzzP4cMH+emnH1j2/QmaNPVkWFhTGgYpM4Ytyu5yPrD/Ctu3XKKw0EhISH/uuedefHxq3+qPUg41KD5+L8aSYlmfQUkqFYbu3UnesIFLl5Jo3Lip0okUo1Kp6NKlOx06dGb79q2sXv0zX3ycQLsODRgyvAk+vs5KR7xtjo6aWz6u7SxmC8ePZbJ100Vycopo3botEyZMpkmTZkpHu6kqy+H8+fN88cUXZGVlVZii4KOPPrJqsLpo1+6dWHx9MQcEKB3FrhnbtcN582Z2746z63K4zsHBgSFDhhMS0p8NG9ayYeNaTp04QNfu/gwc3Ah3j9q/NG3rNj6cO5NT4XFdYLFYOH82ly2bkriSmk9QUBD33z+Jjh071/qj2irL4dlnn6VHjx6MGDGi1n8zSioqKuLcuTOUhITU7vmT7IGzM6VNmnD4SAITJkxWOk2t4ezszLhxUQwZMpzo6JX89tsWDh9Kp1dIIP0GBOPs4qh0xJvq3iuA3XHJFBebGDS0Md171v43YJcvXWXLxiSSEvPw9fVlxowp9OnTD3UdWQ64ynIwGo289NJLtshSp509ewqL2Uxp48ZKRxFAaePGpG3dytWreXh4WG/O+7rIw8OTyZMfYMSIUaxa9TO7d+7iYHwaIf2D6N23IU5OtW/IRqVS4e7hhDvQo1eg0nFuKT2tgK2bkzh9Mht3d3cmTZrGwIGDcXSsveV7I1WWQ8OGDbl06VL5GgzixlJSkgEwyZBSrXD93yE1NUXK4Sb0ej9mznyM8PAIVqxYxtbNh9i3J5WBg4Lp1iMAjUPdeIdbW+TmGNgWm8TRwxlotTrGjYti+PBwdDqd0tHuyE3L4dFHHwXKFt4ZP348nTp1qnDduJxzqCgrKwu0WqijPwj1jdmzrBAyMzNo00ZW3buV4OBGzJ79d86ePc2KFcuIWXOKPXGpDBrWiA4d9ajUMkx6KwX5Jez47RIH9l1BrdYwcuRowsMjcHOr21eF3bQcwsLCbJmjzistNaKqY4eN9drvb2RMJvteiL46WrZszbPPvsTRo4f55ZelrFx+mt07Uxg6sinNW3gpHa/WKSkxsScumV07kikttdC//yDGjr0Hb++6cbK8Kjcth3vuuQeA/Px8lixZwqxZs0hOTuarr77imWeesVnAukKj0YAdzelT6/3+b6HRyNXa1aFSqejUqQsdOnRi795drFjxE99/fZTmLb0ZHtYUP39XpSMqzmy2kHAwjW2xl8i/Vky3bj2JjJxAQEDtPhdSXVUOKr744ovk5uYC4OHhgUqlYt68ebf14vn5+URERHD58uUK25csWcL9999f/jglJYUpU6YQHh7OY489RkFBQTW+hdrB29sHS1ERFBcrHeXOFRej0+mIiIgoGyetw9+LOq9s6VBvb2+Fk9RNarWakJD+vP76v7j33slcSSnm0w8PsXb1WQryS5SOp5iyOZAOsWbVWfz0wTz//Dwef/ypelcMcBvlkJiYyPPPPw+Au7s7c+bM4cyZM1W+cEJCApMmTSIxMbHC9rNnz/Lxxx9X2PbKK68wefJkYmJi6NixIx9++GE1voXaoWHDIAA0GRkKJ7lzquJihg8fzsyZMxk+fDiqOlwO1/8dAgKCFE5Stzk6OjJy5Cj+3//7N0OHjuTQgXQ+/M8B9sQlYzbVvpUXrSU318BPP5zgu6+OUmrU8cgjf+OFF+bTsmVrpaNZTZXlUFpaSn7+HwuJFBQU3NZ6vcuWLWP+/Pn4+fmVbyspKeGf//wnTz31VPk2o9HIvn37ys9xREZGEhMTU61vojZo0aI1qFQ4XLigdJQ7ZtFq2bRpE5999hmbNm3Coq39N0fdjMOFC/g00MuRQw1xdXVj4sSpvPzyQlq2bMfGmAt89tEhLiblKR3NqkpLy6bR/vi9g1w4d4277x7Pa6+9Ra9efer9fV9VDsjefffd3HvvvYSHh6NSqdi4cSORkZFVvvCCBQsqbfv3v/9NVFQUwcHB5dtycnJwc3MrvxJKr9eTlpZWne8B4JZrodqCXu9Om9atOXH6dNnKb3XxB0erxWAwEB0dXfZYr1c2z50yGHBISqJfeDh+fjLHVU3S69vQqdOr7Nmzh88++5RvPj9C954BDBvZFK2ufp3fSb50jehVZ8lILyAkJISHHnoIfV39nbgDVf5rzpo1i5YtW7Jr1y4cHBx49tlnGTRoULV3tHPnTlJTU3nxxRfZs2dP+fYbHYXcSSNnZeVjNit7mNuzZ19OLfkKTUoKpiAZzlCK47FjUFpKly69yMi4pnSceqlFiw68/PIbrF79Cxs3xnD2dA5jxrWkRau6f6RWajSzdXMSe3al4OXlxezZj9K5c1eAevXzpFarbvmm+raqftiwYQwbNgwo+2OemJhI02qucBYdHc2ZM2cYN24chYWFZGZm8vTTT/Ovf/2L/Px8TCYTGo2GjIyMCkNRdUlISD9+Wv4Dxv37KZJyUIbZjO7AARo3aUbTps2VTlOvabU67r13Mj179uHLLz/hh2+P0advQ4aMaIpDHb2BLiO9kBU/nSI9rYDQ0CGMHz8JZ+e6M0FhTaqyHH744Qf+9a9/UVRUVL7Nx8eHnTt3VmtHCxcuLP94z549vP/++7zzzjsA9OzZk7Vr1zJ27FhWrlxJaGhotV67ttDpnBkyeDjrN6yluH9/zL61bxre+s7h5ElUWVmMGj9J6Sh2o1mzFsyb9xo//fQDW7ZsIinpKvdObIunV926IfRIQjprV59Dq3XmySf/TqdOXZWOpKgq6/3TTz/lyy+/ZNCgQaxYsYInn3yS4cOH12iI+fPns2zZMkaPHk18fDxPP/10jb6+LYWFjcbR0RHtDvtaqrJWMJlw3rGTgIZBdO/eS+k0dsXR0YnJkx/giSeeITe7lC8+PsylpLqxlrXZbGHzhgus+vk0zZq14uWXF9p9McBtlIOXlxddunShXbt2ZGVl8dhjj3HkyJHb3kFsbGyFE9AAffr04dtvvy1/HBQUxLfffsvatWv5/PPP8fSsu3PhuLt7EDZyNI4nTqBJTlY6jl1xPHQIVXYW4yMn1JmZL+ubrl27M2fOy7i4eLHk66OcOZWtdKRbMpssrPr5NLt2JDNo0FCeeeZ5PD29lI5VK1T5G+Tg4EBeXh5NmjTh8OHDAHXyJjVbCgsbg7unJ86bN8NtXPYrakBREc47dtC6TTs6d+6mdBq7FhgYxJw5L9OwYSOW/3iSUyeylI50Q2aThV9+OsmxIxlERt7H1KkP2t2647dSZTlMmDCBWbNmMXjwYJYuXUpkZCTNm8uJvlvR6XTcGzURdUoKjr8XqrAu3W+/oSouZtLEqfX++vO6wM3Nnb///UUaN27Kip9OkXyp9l3ls2HdeU4ez2LChMmMGhWhdJxap8pyGD9+PF988QVeXl4sXbqUxx9/vPxEsri5kJD+NG/RCuetW1EVFiodp15Tp6bidOgQQ4cMJzhY1tOoLVxcXJk9++94efmw7IcTtWrajYP7rxC/N5WRI0cxYsQopePUSjc9hvryyy9v+kXff/89Dz74oFUC1RcqlYr7pz7Ia6/NRbtlC4YxY5SOVD+ZzbjExODh4cldd0UpnUb8D3d3D/72t//j9dfnsS76HFH3tVX8yC4nx8DGdRdo27Y9UVETFc1Sm920HE6fPm3LHPVScHAjwsJGs25dNMYOHTBV894QUTWnfftQp6Ux+dHZuLi4KB1H3EBQUCPuums8v/yylHNncmjZWtkprTeuO49a7cD06Q/LhQu3cNNy+PN9CeLORUTcw774vVhiYrj20EMgaz7UGFVODrrt2+nSpbtculrLjRgRzrZtm9gWe4kWrbwVO3pISb7G6ZPZjBsXha9vA0Uy1BVV1ubBgwd57LHHeOCBB5g2bRpTp05l8ODBNohWPzg5OTH9gZmocnPR/vab0nHqD4sFl7Vr0To4MmXKA4oPVYhbc3BwYNSou0hNuUbyZeVOTsfvSUWn0zJsmCxmVpUqy2Hu3Ll069aN/Px8xo4di5ubGyNHjrRFtnqjTZt2DB48DG18PJpLl5SOUy847d+P5tIlJk2cWm9W3qrv+vTpi5OTE4cPpSuyf2OJiZPHs+jVq6/dTolRHVWWg0ql4pFHHqF37940b96c//znP8THx9siW70SFTURH58GuKxZAyW156qNukidlYVu6zY6dOxMv34DlY4jbpNO50yHDp05ezr3tqb9r2lJiXmUlJhkCPI2VVkOrq5lywI2btyYM2fOoNVqMclymNWm0+mY+dAsVHl56DZvVjpO3WUy4RIdjbPWiekPPCzDSXVM+/YduZpnICfbYPN9J17Iw8FBQ+vWbW2+77qoynLo3LkzTz/9NCEhIXzxxRe88cYbZesli2pr1aoNo8LH4JSQgMOpU0rHqZO0O3eiTk3lgftn4OXlpXQcUU0tW7YCUOS8Q8rlfBo3boqTk5PN910XVVkOc+bMYfr06TRr1ow5c+ZgNptZtGiRLbLVS3fdFUWjxk1xWbcO1dW6MTFZbaFJSkK7axf9+4fSo0dvpeOIOxAYGISjowNXUvOrfnINspgtXEnNp0kTmd3hdt3WOYfAwECOHz+OXq9n3LhxFabvFtXj4ODArEeewNFswWX1r2A2Kx2pTlAVFuL6azR6P38mTrxf6TjiDmk0Gho2DCYt1bbzs+XkGigpMdGokdxBf7uqnGVq8eLFfPnllzRo8Mc1wSqVis0ybn7H/P0DuH/qdL744mO0O3ZQXEvWr7D8zz0Y//tYMRYLzmvWoDEU8egzz6PT1a11AkRFjRs3JX5/MhaLxWbnjK6XUePGTWyyv/qgynL49ddfiY2NrVAO4q/r23cAJ04cY9eunZQ2blwr7p4ubdkSx/PnKzyuDZz27MHh3DnumzxNfrnrgUaNmrB9+1by8orxstGCQKkp+ajVaho2lBUab1eVw0re3t5/qRjy8/OJiIjg8uXLACxdupSIiAjGjh3Liy++SMnvl3WeOHGCqKgowsLCeOmllygtLb3jfdYVU6Y8gH9AIK6//ooq37ZjsDdi7NYNk7c3ZhcXisLCMHZTfuprzeXL6H77je7dezF4cM0uMiWU0bx5CwCbztSacvkawcGNcHSUk9G366blcOzYMY4dO0b79u15/fXXSUhIKN927Nix23rxhIQEJk2aRGJiIgAXLlzg888/58cff2T16tWYzWa+//57AJ577jnmzZvH+vXrsVgsLFu27K9/d7WcVqvj8UefxNFoxGX1auXPP6hUWNzcMPv6lhWDwpeJqoqKcF21Cl8fXx54YKZctlpPBAU1QqvVcjExzyb7KzWaSb6cT6tWbWyyv/ripsNKs2fPBiAtLQ1/f39iY2PLP1dUVMSuXbuqfPFly5Yxf/58/vGPfwBlU0m8/PLLuLm5AdC6dWtSUlJITk7GYDDQtWtXACIjI3n33XeZPHnyHX9jdUXDhkFMnTKdL7/8pFadf1CcxYJzdDSawiIee+o5mVSvHnFwcKBNm3acP3vKJucdLl68itFool27jlbdT31z03L4+eefAZg2bRrffvtt+T+i0Wi87T/aCxYsqPA4KCiIoKCyMb/s7GyWLFnCwoULSU9PR6/Xlz9Pr9eTlpZW7W+mrurXbyAnTx4vO//QpAmmJjKu7rRvHw7nzjFh0jSaNGmmdBxRw7p06cbhw4dITyvAP8DNqvs6dTwTJycn2rZtb9X91Dc3LYdnn32WuLg4APr27Vu+XaPRMGLEiL+007S0NGbOnElUVBR9+vThwIEDlZ5T3XcTvr7W/QGztieffILEpPOk/vor12bMwGLH75TVqanotm2jd58+TJhwjwwn1UPDhg1iyZKvOZqQYdVyMJWaOXE8m549exIcLBfVVMdNy+Hzzz8H4MUXX6zR6bvPnTvHww8/zNSpU5kxYwYA/v7+ZGZmlj8nIyMDPz+/ar1uVlY+ZnPdXq/54ZmPs2DByzivXUthVJTiY/6KKCnB9ddf8fTwYPKk6WRmKn+iXliDhk6dunL40FEGD2uCxsE66yqcOplNYUEJvXr1JyOj9i1VqiS1WnXLN9VV/ovUZDHk5+fz0EMP8dRTT5UXA5QNN2m1Wvbv3w/AypUrCbXDsfdGjZowfvx9OJw9i+PBg0rHUYRu0yZUOTk8/NBjuLrW7aNBcWuDBw+joKCEY0czq37yHdq7OwVfX1/at5fzDdVl02WQli9fTmZmJl988QXjxo1j3Lhx/Oc//wFg0aJFLFy4kFGjRlFUVMS0adNsGa3WGDp0JO3adcR5yxbU2dlKx7Eph9OncTp8mFHhY2jTpp3ScYSVdejQicDAhuzemYzFCkf9ly9e5fLFqwwfPkpWfLsDKosSc+daQX0YVrouJyebf85/kUJvL/KnTgUb/mC7LFkCQOGUKTbbJ5RNj+H++ecEefsw96VXcXCo8v5MUQ/s2rWDL774mPET29K2/a3PCXzzxWEAps3ofFuv/f03x0i/YuSNNxaj1cpd9f/rLw8rCdvz9vZh6pQHUKek4LRvn9JxbEK3YQNqg4GZDz0mxWBHevfui5+fH9tiL9Xom7uLiXmcP5tDeHiEFMMdknKopXr37kvXbj3Q/bYddab1xmRrA4cTJ3A8eZK7xkYSHNxI6TjChjQaDXffPYGM9AKOJNx6hbiu3f3p2t2/yte0WCzEbkzC09NT7qr/C6QcaimVSsX9Ux/ERacrWz1O6bunrURVUIDLxo00btKM8PAxSscRCujZszdNmzZj6+aLGEtuvpBY567+dO5adTmcPJ7F5UtXGTduPFqttiaj2hUph1rMw8OTKZOnoU5NxWnvXqXjWIVu40Y0xSXMePARWUTKTqlUKu69dwrXrhazOy75L71WaamZ2A1JBAUF0b+//V3xWJOkHGq5Xr1C6NatJ7rtO+rd8FL5cNJd9xAUFKx0HKGg1q3b0K1bT3btSOba1eI7fp19u1PIySliwoQpcoXSXyT/92o5lUrF1KnTy4aXoqOhnqzfXT6c1LQZYWEynCRg/PiJmEywbcvFO/r6wgIjO3+7TMeOXWjfvlMNp7M/Ug51gIeHJ9PufxD1lSs43caEh7WexYLz2rVoSkp46MFZMpwkAPDz82fIkBEkHEgnPa36K8Xt2HaJ4mIT9947yQrp7I+UQx3Ro0dv+vTphy4uDk1KitJx/hLHhAQczp1jfNR9sviKqCAiYhw6nY6tm5Oq9XW5OQb270ulf/9Q+ZmqIVIOdcjkydPw8vIuW/uh+M7HZZWkzszEedNm2rXryNChI5WOI2oZV1c3wsIiOH0yu1qLAW3fehG1WsPYsZFWTGdfpBzqEBcXVx6Z+RjqvDyc16+HunZz+++LGrnotMyYMUtOGIobGjZsJK6urmzfenvnHnJyDBxJyCA0dBg+Pj5WTmc/5LezjmnVqg133RWJ4/HjOCYkKB2nWnSbNqFOT2fmjEfx8vJSOo6opXQ6HSNGjOLsmZzbOvewJy4ZlUpNWNhoG6SzH1IOddDo0XfRrn1HnDduQn3litJxbovj0aM4JSQwalQEnTp1UTqOqOUGDx6Gk5MTe3bd+vyaoaiUwwfT6d27L97ectRQk6Qc6iC1Ws3DMx/H08MDtxUrUBUVKR3pltRpaTjHxNCqdVvGjRuvdBxRB7i6utGnTz+OH8nEYCi96fOOHsmgpMTE0KF/bQEyUZmUQx3l7u7OE489hSa/AJdVq2rt9BqqoiLcVqzAw82dR2f9TS5bFbdt4MDBGI0mThy7+c2fCQfSCQ5uJEvJWoGUQx3WrFlzpk6djiYxEe3WrUrHqcxsxmXlSjTX8nnisSfx8PBUOpGoQ5o2bY5er+f4TRYDysk2kJpyjZCQ/rKUrBVIOdRxAwYMYvDg4Wj37sXh2DGl41SgjY1Fk5TE/fc/SPPmLZWOI+oYlUpFjx59SLqQR/ENhpZOn8wCoHv3XraOZhesXg75+flERERw+fJlAOLi4hg7diwjR45k8eLF5c87ceIEUVFRhIWF8dJLL1FaevNxRlHRffdNoVXrtrisW4c6NVXpOAA4HjmCNj6eoUNHygRo4o516tQFs9nChfO5lT537mwOAQEB6PXVW29e3B6rlkNCQgKTJk0iMTERAIPBwJw5c/jwww9Zu3YtR48eZdu2bQA899xzzJs3j/Xr12OxWFi2bJk1o9UrDg4OPPbobLw9PHH75RdU+fmK5tGkpOAcs542bdszYcJkRbOIuq1585Y4OjpyMelqhe1mk4XLF6/Rtm0HhZLVf1Yth2XLljF//nz8/Mqa/fDhwzRp0oRGjRrh4ODA2LFjiYmJITk5GYPBQNeuXQGIjIwkJibGmtHqHXd3D/72xDM4GAy4rFgBCh15qfLzcf3lF3y8vOUEtPjLHBwcaNasOZcvVrxbOj29gJISEy1btlEoWf1n1fUYFyxYUOFxeno6er2+/LGfnx9paWmVtuv1etLS0qq1r1uthWov9PqOPP3UUyxatAjd5s0YwsJsG8BkwmXFChyNRv75+us0bdrQtvsX9VL79u2Ijj6DyWRGoyl7P5uSXHZ03KNHJ/R6dyXj1Vs2XazXcoPpHlQq1U23V0dWVn6NrkFbV7Vp04WwsDGsX78GU0AAxi62u+FMt3kzmuRkHnzkb7i6+pKRcftz4whxM76+AZSWmsnKLMLP3xWA9CsFaLVa1GoX+Tm7Q2q16pZvqm16tZK/vz+Zf1qwJj09HT8/v0rbMzIyyoeiRPXdc8+9tG3XAecNG1FX8wjsTjkePYrTgQOMHDmaXr362GSfwj5cXwgqI72wfFtGRiENGwbJ/FxWZNP/s126dOHChQskJSVhMpmIjo4mNDSUoKAgtFot+/fvB2DlypWEhsoVLndKo9Hw8MzH8HBzw3XlSjAYrLo/dWYmzuvX06JlayIjJ1h1X8L++PsHApCd9cdMANmZBgICZNjSmmxaDlqtljfeeIPZs2czevRomjdvTnh4OACLFi1i4cKFjBo1iqKiIqZNm2bLaPWOh4cnjz062/ozuBqNuK5ahatWJyeghVU4OTnh7e1N1u/lUFJi4tq14vLSENZhk3MOsbGx5R/37duX1atXV3pO27ZtWb58uS3i2I2WLVsz7q5IVq5cTmmzZhg7d67xfei2bEGVkcHMp57Dy8u7xl9fCAC93p/c7LJJ+HJzyo6EZejZumTArp4bNWosrVq3xXnTJlS5uTX62prz53E6cIDhw8Pp2LHmi0eI6/R6P3Jzyha4yskuK4cGDaQcrEnKoZ5Tq9U8NGMWTmo1LmvW1tzwksGA69p1BAQ2JDLy3pp5TSFuokEDPfn5xRhLTOVHDg0a6Kv4KvFXSDnYAV/fBky6byqaSxdxPHSoRl5TFxuLqrCAmQ89iqOjU428phA3c70I8vKKycstxknrhJub3NtkTVIOdqJ//1DatG2P89atqK79tevCNUlJOB0+zMgRo2SqZGETvr4NAMjLLSYvz4Cvj6/MxGplUg52QqVSMe3+GWhMJnRbttz5C5lMuGzYgI+vnrFj76m5gELcwvVyyM01kJdbgq+vDClZm5SDHfHz82dUeASOx4+juXh7i7f/L6f9+1FlZTF50lS0Wm0NJxTixry8vFGr1VzNK+ZqXjE+Pg2UjlTvSTnYmfDwCDy9fXCOja3+yemiInRxcbTv0InOnbtZJ6AQN6BWq/Hy8iIrs4jCQiM+Pr5KR6r3pBzsjFarJfLu8aivXMHh5Mnqfe2uXVBczL3jJ8p4r7A5b2+f8gn3vL19FE5T/0k52KGQkP4ENAzCeceO2157WlVQgPbAQUL69CM4uLGVEwpRmZeXD1fzin//2EvZMHZAysEOqdVq7oq4B1VWFg6nTlX4nLFz5xveSe20Zw8qUykREXfbKKUQFXl6/rEGudyNb31SDnaqR49e6P0D0O3ZU+Hcg7FTJ4ydOlV8cnEx2kOH6NmzD/7+ATZOKkQZDw+vP33soVwQOyHlYKfUajUjh4ehvnIFTXLyLZ/rdPgwlJQwcuQoG6UTojJ39z8W9XFxcVUwiX2QcrBjffsOQKtzvvVd0xYL2oQEmjZrQdOmzW2WTYj/9ec7omUdB+uT/8N2TKvVEdKnL04nT0Fx8Q2fo0lJQZWZSejAwbYNJ8T/kKMF25JysHMhIf2h1IjD2bM3/LzDiRNoHBzo2VNWdxPKcnZ2VjqCXVGkHFatWsWYMWMYM2YMb775JgAnTpwgKiqKsLAwXnrpJUpLS5WIZneaN2+Jh5c3jje658FiQXvqFB07dJJfTKE4rVandAS7YvNyKCoqYsGCBXz77besWrWK+Ph44uLieO6555g3bx7r16/HYrGwbNkyW0ezS2q1mm5duuGYlAQmU8XPZWbCtWt06dJdoXRC/MHVtWxYqXHjpsoGsRM2LweTyYTZbKaoqIjS0lJKS0txcHDAYDDQtWtXACIjI4mJibF1NLvVvn0nKClBk5JSYbtDYuLvn++oQCohKnJ39+D55+cxe/bflY5iF2yyTOifubm58dRTTzFq1Ch0Oh29e/fG0dERvf6PWRb1ej1paWm2jma3WrVqA4AmORlTo0bl2zWXL+Pt26B8RkwhlNayZWulI9gNm5fDyZMn+fnnn9myZQvu7u48++yz7Ny5s9Lzqjt3j6+vLPxxp/R6d/wDA7n8P/c7OKam0rFLF/R695t8pRCivrJ5OezYsYO+ffvi61s2q2JkZCSff/45mZmZ5c/JyMio9uLhWVn5mM01tASmHQpu2Ii082cour7BYICrV/Hza0hGxl9bHEgIUfuo1apbvqm2+TmHtm3bEhcXR2FhIRaLhdjYWHr37o1Wq2X//v0ArFy5ktDQUFtHs2tBQcGQmwtGIwCa38s6KChYwVRCCKXY/MhhwIABHD9+nMjISBwdHenUqROPPPIII0aMYO7cuRQUFNC+fXumTZtm62h2zc/PHywW1Hl5mBs0QJ2T8/t2mUtJCHtk83IAeOSRR3jkkUcqbGvbti3Lly9XIo7gjwXc1bm5mBs0QJWXByCLqghhp+QOaQH8MQWyKr9sMRV1fj4ubu44OjoqGUsIoRApBwGAp6cX8Ec5qPLzK8yfL4SwL1IOAgAHBwe0zs6oisquV1IXFeHpLnPmC2GvpBxEOVdXN9S/l4OmqAg3N7m/QQh7JeUgyrm6uJZP3a0yGGSKZCHsmJSDKOfq4oLaYACLBYuhGBcXF6UjCSEUIuUgyrm4uKIuLobSUjCbpByEsGNSDqKcs7MzquJiVL8PLckaDkLYLykHUc7FxRUMhj+Vg5xzEMJeSTmIcs7OzmA0oiosBMDFRY4chLBXUg6i3PWrk9S/T50hVysJYb+kHES56yegVeXlICekhbBXUg6inKtr2dzu6tzcCo+FEPZHykGUu36kcH26bmdnOXIQwl5JOYhyrq6/n3PIzcXRyUlmZBXCjkk5iHLlw0r5+TjLyWgh7Joi5RAbG0tkZCTh4eG8/vrrAMTFxTF27FhGjhzJ4sWLlYhl9/58ddL1owghhH2yeTlcunSJ+fPn8+GHH/Lrr79y/Phxtm3bxpw5c/jwww9Zu3YtR48eZdu2bbaOZvccHBxwdHICwE2OHISwazYvh40bNzJ69GgCAgJwdHRk8eLFODs706RJExo1aoSDgwNjx44lJibG1tEElA8nyZGDEPbN5mtIJyUl4ejoyEMPPURGRgZDhgyhVatW6PX68uf4+fmRlpZWrdf19ZXLLmuCu7sbV3Nz8Pb2RK+X9RyEsFc2LweTyUR8fDzffvstLi4uPP744zec4E2lUlXrdbOy8jGbLTUV025pnXQAqNWOZGRcUziNEMJa1GrVLd9U27wcGjRoQN++ffHx8QFg2LBhxMTEoNFoyp+Tnp6On5+fraMJwFlXVg46ncyrJIQ9s/k5hyFDhrBjxw6uXr2KyWRi+/bthIeHc+HCBZKSkjCZTERHRxMaGmrraAJQq8t+JHS/l4QQwj7Z/MihS5cuzJw5k8mTJ2M0Gunfvz+TJk2iefPmzJ49m+LiYgYNGkR4eLito4k/0Wq1SkcQQijI5uUAMH78eMaPH19hW9++fVm9erUScUQFZed6nJykHISwZ3KHtLghKQch7JuUg6jg+pVjMq+SEPZNkWElUXuNGTMOd3d3WrVqo3QUIYSCVBaLpV7cHCD3OQghxO2r6j4HGVYSQghRiZSDEEKISqQchBBCVCLlIIQQohIpByGEEJVIOQghhKik3tznoFZXb4pvIYSwZ1X9zaw39zkIIYSoOTKsJIQQohIpByGEEJVIOQghhKhEykEIIUQlUg5CCCEqkXIQQghRiZSDEEKISqQchBBCVCLlIIQQohIpB1Hu119/ZfTo0YwYMYIlS5YoHUeICvLz84mIiODy5ctKR7ELUg4CgLS0NBYvXsz333/PqlWrWLp0KWfPnlU6lhAAJCQkMGnSJBITE5WOYjekHAQAcXFxhISE4OXlhYuLC2FhYcTExCgdSwgAli1bxvz58/Hz81M6it2oN7Oyir8mPT0dvV5f/tjPz4/Dhw8rmEiIPyxYsEDpCHZHjhwEADeanFelkmnQhbBXUg4CAH9/fzIzM8sfp6enyyG8EHZMykEA0K9fP3bt2kV2djZFRUVs2LCB0NBQpWMJIRQi5xwEUHbk8MwzzzBt2jSMRiPjx4+nc+fOSscSQihEVoITQghRiQwrCSGEqETKQQghRCVSDkIIISqRchBCCFGJlIMQQohKpByEuA0zZswgOzvb6vv56aefZEZcUStIOQhxG3bu3GmT/ezfvx+DwWCTfQlxK3ITnBBVePHFFwF44IEHeOihh/jxxx8pKSkhOzubu+++m6effpo9e/awYMECXFxcKCwsZPny5Xz11VcsX74cV1dXevbsyebNm4mNjaWkpIRFixaxb98+TCYT7du3Z+7cuezatYvY2Fh27tyJTqdjypQpCn/nwq5ZhBBVat26tSUrK8sydepUy4ULFywWi8Vy5coVS7t27SxZWVmW3bt3W9q2bWu5fPmyxWKxWH777TdLWFiYJS8vz2I2my0vvviiZciQIRaLxWJ57733LG+88YbFbDZbLBaL5d///rdl/vz5FovFYnn++ectn332mc2/PyH+lxw5CFENH330EVu3biU6Oppz585hsVgoKioCIDAwkKCgIAC2bdtGeHg4Hh4eAEyZMoXdu3cDsHXrVq5du0ZcXBwARqMRX19fBb4bIW5OykGI21RUVMTEiRMZPnw4PXv2JCoqik2bNpVPd+7i4lL+XAcHhwrToGs0mvKPzWYzc+bMYdCgQQAUFBRQXFxso+9CiNsjJ6SFuA0ajYb09HTy8/N5+umnGTp0KHv37qWkpASz2Vzp+YMGDWLDhg1cu3YNgOXLl5d/bsCAASxZsqT8a+fNm8fbb79dvp/S0lLbfFNC3IIcOQhxG0aMGMHf//53WrVqxahRo/Dw8KBx48a0bNmSpKQknJycKjy/b9++TJgwgfvuuw+dTkerVq1wdnYG4PHHH+fNN9/knnvuwWQy0a5dO1544QUAQkNDee211wCYNWuWbb9JIf5EZmUVwgqOHDnCwYMHmTZtGgBffvklCQkJvPPOO8oGE+I2STkIYQX5+fnMmTOH8+fPo1KpCAwM5LXXXsPf31/paELcFikHIYQQlcgJaSGEEJVIOQghhKhEykEIIUQlUg5CCCEqkXIQQghRiZSDEEKISv4/YtVKDJF5xloAAAAASUVORK5CYII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" y="1105538"/>
            <a:ext cx="9067490" cy="61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5894" y="-575"/>
            <a:ext cx="6157930" cy="740664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Агрегирование и визуализация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25547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data:image/png;base64,iVBORw0KGgoAAAANSUhEUgAAAYcAAAEJCAYAAAB/pOvWAAAAOXRFWHRTb2Z0d2FyZQBNYXRwbG90bGliIHZlcnNpb24zLjMuMywgaHR0cHM6Ly9tYXRwbG90bGliLm9yZy/Il7ecAAAACXBIWXMAAAsTAAALEwEAmpwYAABHsUlEQVR4nO3dd0BT9/7/8WcSIGEvwxDce2/FhVtQsbZgravWWls7rh3f2962Vq9d/mx7vbW363Zv22ptHUXFhVoVFw7cW1AB2aCMQEjy+4NKy0VFLMkB8n78U3IIOS8q8Mr5nHM+H5XFYrEghBBC/Ila6QBCCCFqHykHIYQQlUg5CCGEqETKQQghRCVSDkIIISqRchBCCFGJlIMQQohKHKz54u+//z7r1q0DYNCgQfzjH/9g6dKlfPvtt6hUKjp27Mgrr7yCk5MTJ06cYO7cueTn59OzZ09eeeUVHBxuP15OTgFms9yyIYQQt0OtVuHt7XrTz6usdRNcXFwc7777Lt988w0qlYqZM2fSv39/li9fzi+//IKrqysvvPAC7dq1Y/r06URERPD666/TtWtX5syZQ8eOHZk8efJt7y8rK1/KQQghbpNarcLX1+3mn7fWjvV6PS+88AJOTk44OjrSokULSkpKePnll3Fzc0OlUtG6dWtSUlJITk7GYDDQtWtXACIjI4mJibFWNCGEEFWw2rBSq1atyj9OTExk7dq1/PjjjzRt2hSA7OxslixZwsKFC0lPT0ev15c/X6/Xk5aWZq1oQgghqmDVcw4AZ86cYdasWTz//PPlxZCWlsbMmTOJioqiT58+HDhwoNLXqVSqau3nVodHQgghqseq5bB//36efPJJ5syZw5gxYwA4d+4cDz/8MFOnTmXGjBkA+Pv7k5mZWf51GRkZ+Pn5VWtfcs5BCCFun2LnHFJTU3niiSdYtGhReTHk5+fz0EMP8dRTT5UXA0BQUBBarZb9+/cDsHLlSkJDQ60VTQghRBWsdrXS66+/zs8//0zjxo3Lt40ePZr33nuPFi1alG8bOnQoTz31FCdPnmTu3LkUFBTQvn17Fi5ciJOT023vT44chBDi9lV15GC1crA1KQch6jeLxcL69Wto3rwlrVu3VTpOnafYsJIQQtSk7Owsfv55KR98sFjpKHZBykEIUScYDEUAFBYWKpzEPkg5CCHqhKKiIqUj2BUpByFEnSBHDLYl5SAqOHfuLB988A65uTlKRxGigmvXrpZ/XE+uo6nVpBxEBevXr+HQof2cP39O6ShCVHD16h/lUFQkRxHWJuUgKigtLQXAaDQqnESIinJzs8s/zsmRI1trk3IQ/6PscL2kpFjhHEJUlJ2ddcOPhXVIOYgbKi6WchC1S0ZGGoEN3X7/OF3hNPWflIO4oeJig9IRhChnNptJT0+jSVNPnJw0XLmSqnSkek/KQVRw/VyDnPATtUlGRjpGYykN/JxpoHchNTVZ6Uj1npSDqCC/oACQa8pF7XLpUhIAfv6u+Ae4cOlSolzOamVSDqKCgsLr5VCgcBIh/nDhwnk0GjV+/q4EBrlTUFAo5x2sTMpBVFBQkP/7f6UcRO1x9uwpAhu64eCgJriROwBnzpxSOFX9JuUgyhmNRkoMZSei8/50N6oQSioqKiIx8QJNmnkCoNe74OLqxIkTxxROVr9ZtRzef/99xowZw5gxY3jrrbcAiIuLY+zYsYwcOZLFi/+YevfEiRNERUURFhbGSy+9VH4zlrCda9eu/fHxVSkHUTscPZqA2WymRUsvAFRqFc1beHL0aAImk0nZcPWY1cohLi6OHTt2sGLFClauXMmxY8eIjo5mzpw5fPjhh6xdu5ajR4+ybds2AJ577jnmzZvH+vXrsVgsLFu2zFrRxE1cu5YHgEmvpyD/GmazWeFEQkB8/F5cXZ3IyTZw+FAaAG3a+VJQUMCpUycUTld/Wa0c9Ho9L7zwAk5OTjg6OtKiRQsSExNp0qQJjRo1wsHBgbFjxxITE0NycjIGg4GuXbsCEBkZSUxMjLWiiZvIzc0FwOTvj8ViqTDRmRBKyM+/xuHDB+jQqQEJh9I4dKCsHFq29kancyAubrvCCesvq5VDq1atyv/YJyYmsnbtWlQqFXq9vvw5fn5+pKWlkZ6eXmG7Xq8nLS3NWtHETeTllc1XYwoIAP4oCyGUsn37NkpLTXTp7l9hu6Ojhg6d9ezfv0d+Tq3Ewdo7OHPmDLNmzeL555/HwcGBCxcuVPi8SqW64fXKKpWqWvu51Vqo4vYYDPmgUmEODATAbC5Cr3dXOJWwV8XFxWzeHEPzFl74B7hW+nyfvg05sO8KO3duZvr06bYPWM9ZtRz279/Pk08+yZw5cxgzZgx79+4lMzOz/PPp6en4+fnh7+9fYXtGRgZ+fn7V2ldWVj5ms9wU81dcvpwKbm6YPcuuCrlw4TLNmrVTOJWwV9HRK8nLy2NcVKcbft7H15kOnRsQHR1NSMggfH0b2Dhh3aZWq275ptpqw0qpqak88cQTLFq0iDFjxgDQpUsXLly4QFJSEiaTiejoaEJDQwkKCkKr1bJ//34AVq5cSWhoqLWiiZvIzMrE5OmJxdUVHBzIyspQOpKwU+npaaxbt5p2HXxp3NTzps8bMrwpKpWF77//Wu6YrmFWO3L4/PPPKS4u5o033ijfNnHiRN544w1mz55NcXExgwYNIjw8HIBFixYxd+5cCgoKaN++PdOmTbNWNHETGZnpmAIDQaXC4ulJRoaUg7A9k8nE55//F7UaRoQ3v+VzPT21DBramE3rD7FjxzYGDhxsm5B2wGrlMHfuXObOnXvDz61evbrStrZt27J8+XJrxRFVKCkpITcnB3P79gCUentzJf2KwqmEPVq2bAnnz5/j7vFt8PDUVvn8Pn0bcuZ0Nj/88DXBwY1p1uzWhSJuj9whLQBIT78CFguqggIcjxzB7ONDetoVuddB2NTmzRuIjd1In34N6dhZX/UXUHZTXOS9bXBxdeCDD96WOZdqiJSDACA5+TIADqmpOB4+jLlBA0ylpaSnyyXFwja2bt3Mjz9+S+u2Pgwb2axaX+vq5sR9U9pRXFLIokULyMyUIdG/SspBAHDp0kVQa7A4OgJg+v1qsUuXLioZS9gBi8XC2rWrWbLkK1q19iFqQlvU6updyg5l03lPeaADhYXXeOut17h8WX52/wopBwHA+QvnMPv/cfmwWa8HjQOJiecUTCXqO6PRyDfffM6KFT/RoZOeqIlt0Tjc+Z+lwIZu3D+jA6WmQt5881WOHDlUc2HtjJSDoLS0lMTE8xgbNvxjo0aDKcCfM2fPKBdM1Gvp6Wm88cYr7NixjQGDGnH3+NY4/IViuM4/wI0HH+6Mp5cj7777b375ZalM5HkHrH6HtKj9zp8/i7GkBFOTJmjS/ziZV9qkCYm7d1NUVISzs7OCCUV9YrFY2LnzN5Yu/RZUZiZMbkfrtr41ug8PTy3TH+7EhrXnWbcumpOnTvDg9EcIDGxY9RcLQI4cBHDkSAKo1JQ2blxhe2nTpljMZo4fP6JQMlHfZGZmsHjxm3z99Wf4+euY+ViXGi+G6xwdNYwZ14p77m1DaupFXn31Jdati5Zpvm+THDnYOYvFwr79eylt2gR0ugqfMwUHg4sL8fF76dGjt0IJRX1QUlLC+vVrWLfuV1QqM6MiWtC9ZwCqOzjxXF0dOulp0tSTmDXn+OWXpezevYOJE++nXbsOVt93XSblYOfOnTtDVkY6xp6jKn9SraakTRsOJRygoKAAV9fKk58JcStms5n9+/exfPkPZGdn0a5DA4aHNcXTS1f1F9cgN3cnxk9sx6kTWWxcd4G3336D7t17ERV1H35+/lW/gB2ScrBz27bFgpMTxnY3nmCvpEsXnA4eZNeuHQwfHmbjdKKuslgsHD9+lF9+WcrFi0n4+bsy9cGONG3mpWiuNu18ad7Si907k4nbfoBDh/YzcOBgIiLuxsvLW9FstY2Ugx3Lyspk777dFHftCk5ON3yOOSAAU1AQGzbFMHjwMBwc5EdG3JzFYuHkyeNER6/g9OlTeHnpuCuyNR076+/o3gVrcHTUMHBwY7r1CGDHtkts376FuLjtDBo0jLCwMXh5eSkdsVaQ33Q7tnbtaswWKOnT55bPK+7Xj5yffiIubjuhoUNslE7UJRaLhWPHjhAdvYJz587i7q4lbHRzuvUMqJHLU63Bzd2J8IgW9OkXxG9bLxIbu56tWzcxcOAQwsPH4ONjnRPldYWUg526fPki23dso6RrVyweHrd8bmnz5pgbNmTFqp/p2bMPLi4uNkoparvS0lLi4/ewfv0aLl++hKenjlERLejSzR8Hx9pZCv/L20fHuMjWDBzciLjfLrNt2ya2bdtMnz59GTlyDMHBjZSOqAgpBztkNpv5bsnXWLRaDAMHVv0FKhWFI0ag/uYbVq/+mYkT77d+SFGrFRUVsWPHVjZtiiE7O5sGelci7m5Fp876v3SHs5J8fJyJuLsVAwY3Ym9cCvHxu9m1aycdO3ZmxIhRtGvXodorVNZlUg52aNOmGM6dPU3R6NFwmze3mQMDKenWjc2xG+natQdt27a3ckpRG2VkpLN58wZ27tyKwVBMoyYejBjVnpatvG1yWaoteHnpGDm6OQMHN2L/vivs232SxYsP07BhEMOHhxMS0g9Hxxufo6tPpBzsTFJSIj//sgxj69YYO914+cWbMQwejGNiIp9+/hEv/3MB7u6yvrQ9uH6SefPmDRw+fBCVCtp3akCfvkEENqy/a7c7uzgyYFAjQvoFcexoBnviUvjmm8/55ZelhIYOZfDgYXh7+ygd02qsWg75+flMnDiRjz76iODgYHbs2MFbb72F2Wymffv2vP766zg5OZGSksJzzz1HVlYWzZo1Y9GiRXJNvRVcvZrHex8sxuzigmHUKKjuIbKTEwV33YXq2+/470fv8n/PPC9XL9VjxcUGdu+OIzZ2PSkpKbi4ONFvYDA9ewfg7lH1Ijz1hYOjmi7d/Onc1Y+kC3ns3Z3CunWriYmJpnv3ngwbFkaLFq3q3ZCT1X6zExISmDt3LomJieXbXnrpJb744gtatGjBk08+yapVq7j33nt55ZVXmDx5MmPGjOGDDz7gww8/5LnnnrNWNLtUXFzMBx++Q961q+RPnYrlDudKMgcEUDQqnDPR0Xz//dfcf/+MevdLYe8yMtLZsmUTO3ZspaioiIBAN8be04oOHfV15iSzNahUKpo296Jpcy9ycgzs35vKof0HiY/fS6NGjRk2LIzevUPqzZCT1cph2bJlzJ8/n3/84x/l20wmE/n5+ZhMJoqLi9FqtRiNRvbt28cHH3wAQGRkJFOnTpVyqEGlpaV89NF7nD9/jsJx4zAHBPyl1zN27Ig6K4vt27fi5uZOZOSEGskplHN96GjTphiOHElApYK27X3p1acVwY3d5Q3A//D21jE8rBmhQxpzJCGd+D1X+OqrT1m+/AcGDhzC4MHD8fGp20NOViuHBQsWVNr28ssvc//99+Pm5kZwcDDh4eHk5OTg5uZWPjyh1+tJS6v+6mO+vvV37POvKC0t5e3Fizl6NIGi8HBK27atkdctDg1FVVTEunW/4uPjwb333lsjrytsq7i4mK1btxId/SuXLl3G1c2J/qHB9OhlX0NHd8rJSUOPXoF07xlA0oU89u1JISYmmvXr19CvXz8iIiJo06ZNnSxXmw0YZ2RksGjRIqKjowkODmbhwoUsXLiQRx99tNJz7+R/ZFZWPmazpSai1htGo5GPP36fhIQDGIYMwdi1a829uEqFYeRIMBpZsmQJeXkF3HVXZJ38JbBHV6/mERu7ka1bN1JQUPjH0FEnfa29aa02+/OQU26Ogfg9qcTH72bHjh00a9ackSNH061bTzQajdJRy6nVqlu+qbZZOcTHx9O6dWsa/z4t9IQJE3j66aeZM2dO+VCTRqMhIyMDPz+/Kl5NVMVgKOLD/77LieNHKRoxAmOPHjW/E7Uaw5gxoNEQHb2SoqJCJkyYglotf1xqq9TUFDZsWMvu3TswmUy0butD774taNzEQ4q9hnh56xgeXjbkdPhQGnt2pfLxx+/ToEEDhg8fxYABoWi1tp148E7YrBxat27Nm2++SWZmJg0aNGDz5s106tQJR0dHevbsydq1axk7diwrV64kNDTUVrHqpZycbP7z7iKSU5IpGj0aY+fO1tuZWo1h1CgsTk5s3ryB7OxsZs58DKebzNUklHHxYiJr1qzm4MF4NBoVXbr50adfED6+soiTtThpNfTs05DuvQI5fTKL3TtT+PHHb4mOXsGIEaMYPHh4rZ5tQGWxWKw6FjN06FC++eYbgoODWbFiBZ9++ikajYYmTZrw6quv4uPjQ3JyMi+88AJZWVkEBgby9ttv4+npWa39yLBSmYsXE3n3/bfJKyig4O67MTVvXq2vd1myBIDCKVOqvW+nffvQxcbSrGlzHn/8aZnArBa4eDGRlSuXc+RIAlqtAz37BNC7bxCuro5KR6u2b744DMC0GVZ8s2Nll5KusuO3S5w7k4OzszPDh4czYsQoRVZarGpYyerlYCtSDrBv326++PITSnU68qOi7uiqpL9SDgAOp07hEh2Nh6sbf3v8aZo1q145iZpx5Uoqq1YtJz5+LzpnR0L6NaRn70B0znX3vpT6UA7Xpabks2PbJU6dyMLV1ZXRo+9i8ODhNj3ilnKwAyaTiRUrfmL9+jWYgoMpvOceLHd4E+FfLQcAdVoabr/8gqaggPunPkj//jJMaCuFhQWsXr2CLVs24uCgonffhoT0D0Knq7ulcF19KofrUpKvsXVTEufP5eLj48OECVPp3r2nTc7/1JoT0sI68vJy+fiTDzhz+iQl3bphGD4cFL4iwuzvz7UHHsBl1Sq++upTzp07w6RJ99ebm4NqI4vFQlzcdpYv/4GCgny69Qhg0NDGuLrJ//ParGGQO5Mf6Eji+Vw2rLvARx+9S9u27ZkyZToBAYGKZpMjhzrs1KkTfPzpB1wrKKQoPAxjx45/+TVr4sihnNmMdvt2tLt2EdyoCY89OluWZLSC3Nwcvv76M44ePUxwIw/CxjSvd3MeWSwWPvzPfoqLTQwa2rhs/el6dnWV2WThQHwqWzdfwmSyEBl5H0OHjrTa1X8yrFQPmc1moqNXEh29ErO3NwV33425hi7/rdFy+J3D2bO4rFmDk8XCA/fPoHfvvjX22vbu0KH9fPnlJxiNxQwd2YSevQLrzeyof7Z/byrros+VPx4V0YIevZV9Z20t+ddKWLPqLGdOZ9O6dVtmzfobHh7Vu0DndlRVDnJBeh2Tm5vDv99+g19/XUFx+/Zcmz69xorBWkpbtuTa9OkU+fry6acf8s03n1NcXKx0rDrNbDazevUvfPDBO3h6qZn5WFd69WlYL4sB4PSp7Fs+rk/c3J2YMKUdEXe35MKFM7z22lwSE8/bPIeUQx1y+PAh5r8yh9Pnz1I0ejSGiIibrv1c21g8PSmYPJnikBC279jGawv+SXLyJaVj1Ukmk4kvv/yEX39dQeeufjzwUGd8G9Tv+xWMRtMtH9c3KpWKrt0DeGBmJywYeOut1zh69LBNM0g51AGlpaUsW/Y97733b/JdXMifPr3sxra6Nuaq0VA8eDAFEyaQdjWP1xfMZ9u2WOrJyKZNmEwmPvvsv+zevZNBQxsz9p5Wdj1Tan0XEOjGjFld8PHV8cEHb5OQcNBm+5afqlouPT2NhW+8ysaN6yjp3p38adMw+9bthc9NzZpxbcYMDMHBfPfdl3z88fsUFhYoHatOWL78R+Lj9zBsZFMGDm5c707KispcXR2ZOr0Dej9nPv74PZKSEm2yXymHWiw+fg+vvDaXi2mpFN5zT9lEd/VkcR2LqyuFEyZgGDyY/QfjefnVuVy4YPtx1bpk9+6dbNoUQ6+QQPoOCFY6jrAhZxdH7pvaHmcXDR988DYFBflW36eUQy1kNBpZsuRrPv74fQw+Plx78EFK27RROlbNU6koCQmhYMoUcowlvPHmq2zevEGGmW7g6tU8fvjhG4IbezAiTO46t0dubk7cO6kteXm5/PTTD1bfn5RDLZOdncUbb73G1q2bKO7dm/wpU7BUc56pusYUFMTVBx+kpFkzfvzxWz755AMMBoPSsWqVlSt/prjYQMS4lqg1MpRkrwIbuhHSL4idO38jKemCVfcl5VCLnDx5vGwYKSWZwshIiocOVfxuZ5txdqYwKgrD4MHE79/LgoUvk5Z2RelUtcLVq3ns2vUbXbr70UBfe2fxFLbRPzQYrdaBmJg1Vt2PlEMtsXXrJt5e/CYFWi35DzxAaevWSkeyvevDTPfdx5WcbF5fMJ8TJ44pnUpx8fF7KS010TukodJRRC2g1TnQpZsfBw/GW/UIW8pBYSaTiR9++IYlS77G2KwZ1+rB1Uh/lalpU6498ABFri68885bbNsWq3QkRR0/fhRvb2c5ahDlWrbxwWQycebMKavtQ8pBQUZjCR999B6xsRsp7tWLwqgo0Mq6vQAWLy+u3X8/JU2b8t13X7Jq1c92e6I6I+MKfgFSDOIP/gFlsy6np6dZbR9WL4f8/HwiIiK4fPkyAAcPHmTChAmMGTOG//u//6OkpASAEydOEBUVRVhYGC+99BKlpaXWjqaooqIiFr/zLw4d2o9h+HCKhw0DWV6zIq2WwvHjKencmejolSxZ8hVms1npVDZXWFiIVmcn557EbdH9/vNQVFRotX1Y9a9RQkICkyZNIjExESgritmzZ/Pqq6+yZk3ZyZTly5cD8NxzzzFv3jzWr1+PxWJh2bJl1oymKIOhiMXvvMWZs6cpHDuWkp49lY5Ue/2+DGlxSAjbtsXyzTef211BuLt7UJBvVDqGqEXyf/958PDwsNo+rFoOy5YtY/78+fj9PjHczp076dq1K23btgVg7ty5jBgxguTkZAwGA127dgUgMjKSmJgYa0ZTTHGxgXf+s4gLiecpHDeO0g4dlI5U+6lUFA8eTHH//uzc+RvfffeVXQ0xBQU1IiU5H5PJvkrxz4oNpeh0OiIiItDpdBQb6vfIQlUuX7wKQGBgkNX2YdVyWLBgAT3/9K44KSkJFxcXnnjiCcaOHct7772Hh4cH6enp6PX68ufp9XrS0qw3lqYUk8nExx+/z7lzZygcO7Z+3thmRcUDBlDcty/bt29h1aqflY5jMz169KKo0MjZ0zlKR1GMwWBi+PDhzJw5k+HDh2Mw1O+J96py5FA6np6etGjRymr7sOlcDCaTiR07drB06VIaNmzISy+9xCeffEL//v0rPbe6c8bcal7y2sBisfDRRx9x5EgCRWFhlLZrp3Skukelojg0FFVhIWvWrKJp02BGjBihdCqrGzy4P8t//oGtmy/SsrU3Go39nZvS6TRs2rQJgE2bNuHpZb/nYBLP53L2TA5TpkzB3996N8jatBwaNGhAly5daNSoEQCjRo3iu+++IzIykszMzPLnZWRklA9F3a7avtjP1q2bWb9+PcUhIRi7dVM6Tt2lUmEYORL1tWv897//xc3Nh5Yt6/89IeOjJvHBB++wLfYiQ0c0VTqOzWl1DhgMV4mOjgbAT2e9sfbarKjQyJrV5/Dx8aVfv6FkZFy749eqVYv9DBgwgGPHjpGamgrAli1b6NChA0FBQWi1Wvbv3w/AypUrCQ2tP4vSnz9/lh9+/JbS5s0pHjRI6Th1n0ZD4V13YfL05L8fvcfVq3lKJ7K6Ll26M3DgEOK2X+bo4XSl4wgFmErN/PLTKa5dLeGRR57Aycprudi0HAIDA3n11Vd59NFHCQ8PJy8vj1mzZgGwaNEiFi5cyKhRoygqKmLatGm2jGY1BkMRn3z6IWY3NwrHjq3dazBYLKjy81FnZeF48CDU5pO+Oh0F99zD1YJ8vvzy03p/glqlUjF58jRatWrD6l/OSEHYmVKjmZ9+OMGFc7lMnTrDqucarpM1pK3s668/Y8fO3yiYPBnT78NptZXjgQM4b9hQ/rho5EiM3bsrmKhqjvHxOG/axJQp0xk8eJjScazOYDDw3nv/5syZkwwb2Yw+/RraxZoO33xxmIuJV8sfN27qwbQZnRVMZDsFBUZ+/vEkly7mMXXqg4SGDq2R161Vw0r25vjxo+zYsY3iPn1qfTEAOJw9e8vHtZGxRw9Kmzblp+U/kJ2dpXQcq9PpdDz11HN07dqTTesvsOrn0xhL7PvKnfosNSWfLz5KIDWlgIceerzGiuF2SDlYSUlJCd989yUWHx+KBwxQOs5tURmNt3xcK6lUFIWHU2Iy8f33XyudxiacnJx49NHZjBsXxbEjmXz+UQKpKdZf/EXYjtlsYdeOy3z16WHUameef34+ffr0tWkGKQcr2bBhLVkZ6RTWo9XbaiuLlxeGAQNISDho80XYlaJWq4mIuJunn/4HpaVOfPlJAtu3XsRUar83ytUX2VlFfPfVUTZvSKRz5+7Mm7eAJk2a2jyHlIMV5ObmsHbdrxhbt8bUtKnScexCSa9eWLy9+WHpd5hM9jPM0r59R15+eSHdu/dmW+xFPvsoofzuWVG3mExmdv52iU8+OEj6lWKmT3+Yxx57End3d0XySDlYwZo1qzCWmjAMtd34oN3TaCgaMoT0K6ns2rVD6TQ25erqxqxZf+Nvf3uGUqMTX39+mOhVZygoqAPDggIou7Hts/8msGVTEp07d+e1196if/9QRS82kPGOGpaZmcFv27dS0qUzFi8vpePYldJWrTAHBrLq1xWEhPTHwc6G87p06U6bNu1YvXoFmzev58SxLAYNbUyPXgF2eVd1XZCba2Dz+kROHMvE19eXJ554hK5da8cVgvb122MDmzbFYLZYKO5r25NHgrK7pwcMIPenn9i3bzd9+9aNCwFqkk7nzIQJkxk4cBA//PAtG9YeY//eKwwb2YRWbXzs4rLXusBgKCVu+2X27kpBpdIwblwUI0eOtvqNbdUh5VCDCgsL+G37NkratcNixal0xc2VNm+OpUED1m9cR0hIf7v9YxgYGMQzzzzP4cMH+emnH1j2/QmaNPVkWFhTGgYpM4Ytyu5yPrD/Ctu3XKKw0EhISH/uuedefHxq3+qPUg41KD5+L8aSYlmfQUkqFYbu3UnesIFLl5Jo3Lip0okUo1Kp6NKlOx06dGb79q2sXv0zX3ycQLsODRgyvAk+vs5KR7xtjo6aWz6u7SxmC8ePZbJ100Vycopo3botEyZMpkmTZkpHu6kqy+H8+fN88cUXZGVlVZii4KOPPrJqsLpo1+6dWHx9MQcEKB3FrhnbtcN582Z2746z63K4zsHBgSFDhhMS0p8NG9ayYeNaTp04QNfu/gwc3Ah3j9q/NG3rNj6cO5NT4XFdYLFYOH82ly2bkriSmk9QUBD33z+Jjh071/qj2irL4dlnn6VHjx6MGDGi1n8zSioqKuLcuTOUhITU7vmT7IGzM6VNmnD4SAITJkxWOk2t4ezszLhxUQwZMpzo6JX89tsWDh9Kp1dIIP0GBOPs4qh0xJvq3iuA3XHJFBebGDS0Md171v43YJcvXWXLxiSSEvPw9fVlxowp9OnTD3UdWQ64ynIwGo289NJLtshSp509ewqL2Uxp48ZKRxFAaePGpG3dytWreXh4WG/O+7rIw8OTyZMfYMSIUaxa9TO7d+7iYHwaIf2D6N23IU5OtW/IRqVS4e7hhDvQo1eg0nFuKT2tgK2bkzh9Mht3d3cmTZrGwIGDcXSsveV7I1WWQ8OGDbl06VL5GgzixlJSkgEwyZBSrXD93yE1NUXK4Sb0ej9mznyM8PAIVqxYxtbNh9i3J5WBg4Lp1iMAjUPdeIdbW+TmGNgWm8TRwxlotTrGjYti+PBwdDqd0tHuyE3L4dFHHwXKFt4ZP348nTp1qnDduJxzqCgrKwu0WqijPwj1jdmzrBAyMzNo00ZW3buV4OBGzJ79d86ePc2KFcuIWXOKPXGpDBrWiA4d9ajUMkx6KwX5Jez47RIH9l1BrdYwcuRowsMjcHOr21eF3bQcwsLCbJmjzistNaKqY4eN9drvb2RMJvteiL46WrZszbPPvsTRo4f55ZelrFx+mt07Uxg6sinNW3gpHa/WKSkxsScumV07kikttdC//yDGjr0Hb++6cbK8Kjcth3vuuQeA/Px8lixZwqxZs0hOTuarr77imWeesVnAukKj0YAdzelT6/3+b6HRyNXa1aFSqejUqQsdOnRi795drFjxE99/fZTmLb0ZHtYUP39XpSMqzmy2kHAwjW2xl8i/Vky3bj2JjJxAQEDtPhdSXVUOKr744ovk5uYC4OHhgUqlYt68ebf14vn5+URERHD58uUK25csWcL9999f/jglJYUpU6YQHh7OY489RkFBQTW+hdrB29sHS1ERFBcrHeXOFRej0+mIiIgoGyetw9+LOq9s6VBvb2+Fk9RNarWakJD+vP76v7j33slcSSnm0w8PsXb1WQryS5SOp5iyOZAOsWbVWfz0wTz//Dwef/ypelcMcBvlkJiYyPPPPw+Au7s7c+bM4cyZM1W+cEJCApMmTSIxMbHC9rNnz/Lxxx9X2PbKK68wefJkYmJi6NixIx9++GE1voXaoWHDIAA0GRkKJ7lzquJihg8fzsyZMxk+fDiqOlwO1/8dAgKCFE5Stzk6OjJy5Cj+3//7N0OHjuTQgXQ+/M8B9sQlYzbVvpUXrSU318BPP5zgu6+OUmrU8cgjf+OFF+bTsmVrpaNZTZXlUFpaSn7+HwuJFBQU3NZ6vcuWLWP+/Pn4+fmVbyspKeGf//wnTz31VPk2o9HIvn37ys9xREZGEhMTU61vojZo0aI1qFQ4XLigdJQ7ZtFq2bRpE5999hmbNm3Coq39N0fdjMOFC/g00MuRQw1xdXVj4sSpvPzyQlq2bMfGmAt89tEhLiblKR3NqkpLy6bR/vi9g1w4d4277x7Pa6+9Ra9efer9fV9VDsjefffd3HvvvYSHh6NSqdi4cSORkZFVvvCCBQsqbfv3v/9NVFQUwcHB5dtycnJwc3MrvxJKr9eTlpZWne8B4JZrodqCXu9Om9atOXH6dNnKb3XxB0erxWAwEB0dXfZYr1c2z50yGHBISqJfeDh+fjLHVU3S69vQqdOr7Nmzh88++5RvPj9C954BDBvZFK2ufp3fSb50jehVZ8lILyAkJISHHnoIfV39nbgDVf5rzpo1i5YtW7Jr1y4cHBx49tlnGTRoULV3tHPnTlJTU3nxxRfZs2dP+fYbHYXcSSNnZeVjNit7mNuzZ19OLfkKTUoKpiAZzlCK47FjUFpKly69yMi4pnSceqlFiw68/PIbrF79Cxs3xnD2dA5jxrWkRau6f6RWajSzdXMSe3al4OXlxezZj9K5c1eAevXzpFarbvmm+raqftiwYQwbNgwo+2OemJhI02qucBYdHc2ZM2cYN24chYWFZGZm8vTTT/Ovf/2L/Px8TCYTGo2GjIyMCkNRdUlISD9+Wv4Dxv37KZJyUIbZjO7AARo3aUbTps2VTlOvabU67r13Mj179uHLLz/hh2+P0advQ4aMaIpDHb2BLiO9kBU/nSI9rYDQ0CGMHz8JZ+e6M0FhTaqyHH744Qf+9a9/UVRUVL7Nx8eHnTt3VmtHCxcuLP94z549vP/++7zzzjsA9OzZk7Vr1zJ27FhWrlxJaGhotV67ttDpnBkyeDjrN6yluH9/zL61bxre+s7h5ElUWVmMGj9J6Sh2o1mzFsyb9xo//fQDW7ZsIinpKvdObIunV926IfRIQjprV59Dq3XmySf/TqdOXZWOpKgq6/3TTz/lyy+/ZNCgQaxYsYInn3yS4cOH12iI+fPns2zZMkaPHk18fDxPP/10jb6+LYWFjcbR0RHtDvtaqrJWMJlw3rGTgIZBdO/eS+k0dsXR0YnJkx/giSeeITe7lC8+PsylpLqxlrXZbGHzhgus+vk0zZq14uWXF9p9McBtlIOXlxddunShXbt2ZGVl8dhjj3HkyJHb3kFsbGyFE9AAffr04dtvvy1/HBQUxLfffsvatWv5/PPP8fSsu3PhuLt7EDZyNI4nTqBJTlY6jl1xPHQIVXYW4yMn1JmZL+ubrl27M2fOy7i4eLHk66OcOZWtdKRbMpssrPr5NLt2JDNo0FCeeeZ5PD29lI5VK1T5G+Tg4EBeXh5NmjTh8OHDAHXyJjVbCgsbg7unJ86bN8NtXPYrakBREc47dtC6TTs6d+6mdBq7FhgYxJw5L9OwYSOW/3iSUyeylI50Q2aThV9+OsmxIxlERt7H1KkP2t2647dSZTlMmDCBWbNmMXjwYJYuXUpkZCTNm8uJvlvR6XTcGzURdUoKjr8XqrAu3W+/oSouZtLEqfX++vO6wM3Nnb///UUaN27Kip9OkXyp9l3ls2HdeU4ez2LChMmMGhWhdJxap8pyGD9+PF988QVeXl4sXbqUxx9/vPxEsri5kJD+NG/RCuetW1EVFiodp15Tp6bidOgQQ4cMJzhY1tOoLVxcXJk9++94efmw7IcTtWrajYP7rxC/N5WRI0cxYsQopePUSjc9hvryyy9v+kXff/89Dz74oFUC1RcqlYr7pz7Ia6/NRbtlC4YxY5SOVD+ZzbjExODh4cldd0UpnUb8D3d3D/72t//j9dfnsS76HFH3tVX8yC4nx8DGdRdo27Y9UVETFc1Sm920HE6fPm3LHPVScHAjwsJGs25dNMYOHTBV894QUTWnfftQp6Ux+dHZuLi4KB1H3EBQUCPuums8v/yylHNncmjZWtkprTeuO49a7cD06Q/LhQu3cNNy+PN9CeLORUTcw774vVhiYrj20EMgaz7UGFVODrrt2+nSpbtculrLjRgRzrZtm9gWe4kWrbwVO3pISb7G6ZPZjBsXha9vA0Uy1BVV1ubBgwd57LHHeOCBB5g2bRpTp05l8ODBNohWPzg5OTH9gZmocnPR/vab0nHqD4sFl7Vr0To4MmXKA4oPVYhbc3BwYNSou0hNuUbyZeVOTsfvSUWn0zJsmCxmVpUqy2Hu3Ll069aN/Px8xo4di5ubGyNHjrRFtnqjTZt2DB48DG18PJpLl5SOUy847d+P5tIlJk2cWm9W3qrv+vTpi5OTE4cPpSuyf2OJiZPHs+jVq6/dTolRHVWWg0ql4pFHHqF37940b96c//znP8THx9siW70SFTURH58GuKxZAyW156qNukidlYVu6zY6dOxMv34DlY4jbpNO50yHDp05ezr3tqb9r2lJiXmUlJhkCPI2VVkOrq5lywI2btyYM2fOoNVqMclymNWm0+mY+dAsVHl56DZvVjpO3WUy4RIdjbPWiekPPCzDSXVM+/YduZpnICfbYPN9J17Iw8FBQ+vWbW2+77qoynLo3LkzTz/9NCEhIXzxxRe88cYbZesli2pr1aoNo8LH4JSQgMOpU0rHqZO0O3eiTk3lgftn4OXlpXQcUU0tW7YCUOS8Q8rlfBo3boqTk5PN910XVVkOc+bMYfr06TRr1ow5c+ZgNptZtGiRLbLVS3fdFUWjxk1xWbcO1dW6MTFZbaFJSkK7axf9+4fSo0dvpeOIOxAYGISjowNXUvOrfnINspgtXEnNp0kTmd3hdt3WOYfAwECOHz+OXq9n3LhxFabvFtXj4ODArEeewNFswWX1r2A2Kx2pTlAVFuL6azR6P38mTrxf6TjiDmk0Gho2DCYt1bbzs+XkGigpMdGokdxBf7uqnGVq8eLFfPnllzRo8Mc1wSqVis0ybn7H/P0DuH/qdL744mO0O3ZQXEvWr7D8zz0Y//tYMRYLzmvWoDEU8egzz6PT1a11AkRFjRs3JX5/MhaLxWbnjK6XUePGTWyyv/qgynL49ddfiY2NrVAO4q/r23cAJ04cY9eunZQ2blwr7p4ubdkSx/PnKzyuDZz27MHh3DnumzxNfrnrgUaNmrB9+1by8orxstGCQKkp+ajVaho2lBUab1eVw0re3t5/qRjy8/OJiIjg8uXLACxdupSIiAjGjh3Liy++SMnvl3WeOHGCqKgowsLCeOmllygtLb3jfdYVU6Y8gH9AIK6//ooq37ZjsDdi7NYNk7c3ZhcXisLCMHZTfuprzeXL6H77je7dezF4cM0uMiWU0bx5CwCbztSacvkawcGNcHSUk9G366blcOzYMY4dO0b79u15/fXXSUhIKN927Nix23rxhIQEJk2aRGJiIgAXLlzg888/58cff2T16tWYzWa+//57AJ577jnmzZvH+vXrsVgsLFu27K9/d7WcVqvj8UefxNFoxGX1auXPP6hUWNzcMPv6lhWDwpeJqoqKcF21Cl8fXx54YKZctlpPBAU1QqvVcjExzyb7KzWaSb6cT6tWbWyyv/ripsNKs2fPBiAtLQ1/f39iY2PLP1dUVMSuXbuqfPFly5Yxf/58/vGPfwBlU0m8/PLLuLm5AdC6dWtSUlJITk7GYDDQtWtXACIjI3n33XeZPHnyHX9jdUXDhkFMnTKdL7/8pFadf1CcxYJzdDSawiIee+o5mVSvHnFwcKBNm3acP3vKJucdLl68itFool27jlbdT31z03L4+eefAZg2bRrffvtt+T+i0Wi87T/aCxYsqPA4KCiIoKCyMb/s7GyWLFnCwoULSU9PR6/Xlz9Pr9eTlpZW7W+mrurXbyAnTx4vO//QpAmmJjKu7rRvHw7nzjFh0jSaNGmmdBxRw7p06cbhw4dITyvAP8DNqvs6dTwTJycn2rZtb9X91Dc3LYdnn32WuLg4APr27Vu+XaPRMGLEiL+007S0NGbOnElUVBR9+vThwIEDlZ5T3XcTvr7W/QGztieffILEpPOk/vor12bMwGLH75TVqanotm2jd58+TJhwjwwn1UPDhg1iyZKvOZqQYdVyMJWaOXE8m549exIcLBfVVMdNy+Hzzz8H4MUXX6zR6bvPnTvHww8/zNSpU5kxYwYA/v7+ZGZmlj8nIyMDPz+/ar1uVlY+ZnPdXq/54ZmPs2DByzivXUthVJTiY/6KKCnB9ddf8fTwYPKk6WRmKn+iXliDhk6dunL40FEGD2uCxsE66yqcOplNYUEJvXr1JyOj9i1VqiS1WnXLN9VV/ovUZDHk5+fz0EMP8dRTT5UXA5QNN2m1Wvbv3w/AypUrCbXDsfdGjZowfvx9OJw9i+PBg0rHUYRu0yZUOTk8/NBjuLrW7aNBcWuDBw+joKCEY0czq37yHdq7OwVfX1/at5fzDdVl02WQli9fTmZmJl988QXjxo1j3Lhx/Oc//wFg0aJFLFy4kFGjRlFUVMS0adNsGa3WGDp0JO3adcR5yxbU2dlKx7Eph9OncTp8mFHhY2jTpp3ScYSVdejQicDAhuzemYzFCkf9ly9e5fLFqwwfPkpWfLsDKosSc+daQX0YVrouJyebf85/kUJvL/KnTgUb/mC7LFkCQOGUKTbbJ5RNj+H++ecEefsw96VXcXCo8v5MUQ/s2rWDL774mPET29K2/a3PCXzzxWEAps3ofFuv/f03x0i/YuSNNxaj1cpd9f/rLw8rCdvz9vZh6pQHUKek4LRvn9JxbEK3YQNqg4GZDz0mxWBHevfui5+fH9tiL9Xom7uLiXmcP5tDeHiEFMMdknKopXr37kvXbj3Q/bYddab1xmRrA4cTJ3A8eZK7xkYSHNxI6TjChjQaDXffPYGM9AKOJNx6hbiu3f3p2t2/yte0WCzEbkzC09NT7qr/C6QcaimVSsX9Ux/ERacrWz1O6bunrURVUIDLxo00btKM8PAxSscRCujZszdNmzZj6+aLGEtuvpBY567+dO5adTmcPJ7F5UtXGTduPFqttiaj2hUph1rMw8OTKZOnoU5NxWnvXqXjWIVu40Y0xSXMePARWUTKTqlUKu69dwrXrhazOy75L71WaamZ2A1JBAUF0b+//V3xWJOkHGq5Xr1C6NatJ7rtO+rd8FL5cNJd9xAUFKx0HKGg1q3b0K1bT3btSOba1eI7fp19u1PIySliwoQpcoXSXyT/92o5lUrF1KnTy4aXoqOhnqzfXT6c1LQZYWEynCRg/PiJmEywbcvFO/r6wgIjO3+7TMeOXWjfvlMNp7M/Ug51gIeHJ9PufxD1lSs43caEh7WexYLz2rVoSkp46MFZMpwkAPDz82fIkBEkHEgnPa36K8Xt2HaJ4mIT9947yQrp7I+UQx3Ro0dv+vTphy4uDk1KitJx/hLHhAQczp1jfNR9sviKqCAiYhw6nY6tm5Oq9XW5OQb270ulf/9Q+ZmqIVIOdcjkydPw8vIuW/uh+M7HZZWkzszEedNm2rXryNChI5WOI2oZV1c3wsIiOH0yu1qLAW3fehG1WsPYsZFWTGdfpBzqEBcXVx6Z+RjqvDyc16+HunZz+++LGrnotMyYMUtOGIobGjZsJK6urmzfenvnHnJyDBxJyCA0dBg+Pj5WTmc/5LezjmnVqg133RWJ4/HjOCYkKB2nWnSbNqFOT2fmjEfx8vJSOo6opXQ6HSNGjOLsmZzbOvewJy4ZlUpNWNhoG6SzH1IOddDo0XfRrn1HnDduQn3litJxbovj0aM4JSQwalQEnTp1UTqOqOUGDx6Gk5MTe3bd+vyaoaiUwwfT6d27L97ectRQk6Qc6iC1Ws3DMx/H08MDtxUrUBUVKR3pltRpaTjHxNCqdVvGjRuvdBxRB7i6utGnTz+OH8nEYCi96fOOHsmgpMTE0KF/bQEyUZmUQx3l7u7OE489hSa/AJdVq2rt9BqqoiLcVqzAw82dR2f9TS5bFbdt4MDBGI0mThy7+c2fCQfSCQ5uJEvJWoGUQx3WrFlzpk6djiYxEe3WrUrHqcxsxmXlSjTX8nnisSfx8PBUOpGoQ5o2bY5er+f4TRYDysk2kJpyjZCQ/rKUrBVIOdRxAwYMYvDg4Wj37sXh2DGl41SgjY1Fk5TE/fc/SPPmLZWOI+oYlUpFjx59SLqQR/ENhpZOn8wCoHv3XraOZhesXg75+flERERw+fJlAOLi4hg7diwjR45k8eLF5c87ceIEUVFRhIWF8dJLL1FaevNxRlHRffdNoVXrtrisW4c6NVXpOAA4HjmCNj6eoUNHygRo4o516tQFs9nChfO5lT537mwOAQEB6PXVW29e3B6rlkNCQgKTJk0iMTERAIPBwJw5c/jwww9Zu3YtR48eZdu2bQA899xzzJs3j/Xr12OxWFi2bJk1o9UrDg4OPPbobLw9PHH75RdU+fmK5tGkpOAcs542bdszYcJkRbOIuq1585Y4OjpyMelqhe1mk4XLF6/Rtm0HhZLVf1Yth2XLljF//nz8/Mqa/fDhwzRp0oRGjRrh4ODA2LFjiYmJITk5GYPBQNeuXQGIjIwkJibGmtHqHXd3D/72xDM4GAy4rFgBCh15qfLzcf3lF3y8vOUEtPjLHBwcaNasOZcvVrxbOj29gJISEy1btlEoWf1n1fUYFyxYUOFxeno6er2+/LGfnx9paWmVtuv1etLS0qq1r1uthWov9PqOPP3UUyxatAjd5s0YwsJsG8BkwmXFChyNRv75+us0bdrQtvsX9VL79u2Ijj6DyWRGoyl7P5uSXHZ03KNHJ/R6dyXj1Vs2XazXcoPpHlQq1U23V0dWVn6NrkFbV7Vp04WwsDGsX78GU0AAxi62u+FMt3kzmuRkHnzkb7i6+pKRcftz4whxM76+AZSWmsnKLMLP3xWA9CsFaLVa1GoX+Tm7Q2q16pZvqm16tZK/vz+Zf1qwJj09HT8/v0rbMzIyyoeiRPXdc8+9tG3XAecNG1FX8wjsTjkePYrTgQOMHDmaXr362GSfwj5cXwgqI72wfFtGRiENGwbJ/FxWZNP/s126dOHChQskJSVhMpmIjo4mNDSUoKAgtFot+/fvB2DlypWEhsoVLndKo9Hw8MzH8HBzw3XlSjAYrLo/dWYmzuvX06JlayIjJ1h1X8L++PsHApCd9cdMANmZBgICZNjSmmxaDlqtljfeeIPZs2czevRomjdvTnh4OACLFi1i4cKFjBo1iqKiIqZNm2bLaPWOh4cnjz062/ozuBqNuK5ahatWJyeghVU4OTnh7e1N1u/lUFJi4tq14vLSENZhk3MOsbGx5R/37duX1atXV3pO27ZtWb58uS3i2I2WLVsz7q5IVq5cTmmzZhg7d67xfei2bEGVkcHMp57Dy8u7xl9fCAC93p/c7LJJ+HJzyo6EZejZumTArp4bNWosrVq3xXnTJlS5uTX62prz53E6cIDhw8Pp2LHmi0eI6/R6P3Jzyha4yskuK4cGDaQcrEnKoZ5Tq9U8NGMWTmo1LmvW1tzwksGA69p1BAQ2JDLy3pp5TSFuokEDPfn5xRhLTOVHDg0a6Kv4KvFXSDnYAV/fBky6byqaSxdxPHSoRl5TFxuLqrCAmQ89iqOjU428phA3c70I8vKKycstxknrhJub3NtkTVIOdqJ//1DatG2P89atqK79tevCNUlJOB0+zMgRo2SqZGETvr4NAMjLLSYvz4Cvj6/MxGplUg52QqVSMe3+GWhMJnRbttz5C5lMuGzYgI+vnrFj76m5gELcwvVyyM01kJdbgq+vDClZm5SDHfHz82dUeASOx4+juXh7i7f/L6f9+1FlZTF50lS0Wm0NJxTixry8vFGr1VzNK+ZqXjE+Pg2UjlTvSTnYmfDwCDy9fXCOja3+yemiInRxcbTv0InOnbtZJ6AQN6BWq/Hy8iIrs4jCQiM+Pr5KR6r3pBzsjFarJfLu8aivXMHh5Mnqfe2uXVBczL3jJ8p4r7A5b2+f8gn3vL19FE5T/0k52KGQkP4ENAzCeceO2157WlVQgPbAQUL69CM4uLGVEwpRmZeXD1fzin//2EvZMHZAysEOqdVq7oq4B1VWFg6nTlX4nLFz5xveSe20Zw8qUykREXfbKKUQFXl6/rEGudyNb31SDnaqR49e6P0D0O3ZU+Hcg7FTJ4ydOlV8cnEx2kOH6NmzD/7+ATZOKkQZDw+vP33soVwQOyHlYKfUajUjh4ehvnIFTXLyLZ/rdPgwlJQwcuQoG6UTojJ39z8W9XFxcVUwiX2QcrBjffsOQKtzvvVd0xYL2oQEmjZrQdOmzW2WTYj/9ec7omUdB+uT/8N2TKvVEdKnL04nT0Fx8Q2fo0lJQZWZSejAwbYNJ8T/kKMF25JysHMhIf2h1IjD2bM3/LzDiRNoHBzo2VNWdxPKcnZ2VjqCXVGkHFatWsWYMWMYM2YMb775JgAnTpwgKiqKsLAwXnrpJUpLS5WIZneaN2+Jh5c3jje658FiQXvqFB07dJJfTKE4rVandAS7YvNyKCoqYsGCBXz77besWrWK+Ph44uLieO6555g3bx7r16/HYrGwbNkyW0ezS2q1mm5duuGYlAQmU8XPZWbCtWt06dJdoXRC/MHVtWxYqXHjpsoGsRM2LweTyYTZbKaoqIjS0lJKS0txcHDAYDDQtWtXACIjI4mJibF1NLvVvn0nKClBk5JSYbtDYuLvn++oQCohKnJ39+D55+cxe/bflY5iF2yyTOifubm58dRTTzFq1Ch0Oh29e/fG0dERvf6PWRb1ej1paWm2jma3WrVqA4AmORlTo0bl2zWXL+Pt26B8RkwhlNayZWulI9gNm5fDyZMn+fnnn9myZQvu7u48++yz7Ny5s9Lzqjt3j6+vLPxxp/R6d/wDA7n8P/c7OKam0rFLF/R695t8pRCivrJ5OezYsYO+ffvi61s2q2JkZCSff/45mZmZ5c/JyMio9uLhWVn5mM01tASmHQpu2Ii082cour7BYICrV/Hza0hGxl9bHEgIUfuo1apbvqm2+TmHtm3bEhcXR2FhIRaLhdjYWHr37o1Wq2X//v0ArFy5ktDQUFtHs2tBQcGQmwtGIwCa38s6KChYwVRCCKXY/MhhwIABHD9+nMjISBwdHenUqROPPPIII0aMYO7cuRQUFNC+fXumTZtm62h2zc/PHywW1Hl5mBs0QJ2T8/t2mUtJCHtk83IAeOSRR3jkkUcqbGvbti3Lly9XIo7gjwXc1bm5mBs0QJWXByCLqghhp+QOaQH8MQWyKr9sMRV1fj4ubu44OjoqGUsIoRApBwGAp6cX8Ec5qPLzK8yfL4SwL1IOAgAHBwe0zs6oisquV1IXFeHpLnPmC2GvpBxEOVdXN9S/l4OmqAg3N7m/QQh7JeUgyrm6uJZP3a0yGGSKZCHsmJSDKOfq4oLaYACLBYuhGBcXF6UjCSEUIuUgyrm4uKIuLobSUjCbpByEsGNSDqKcs7MzquJiVL8PLckaDkLYLykHUc7FxRUMhj+Vg5xzEMJeSTmIcs7OzmA0oiosBMDFRY4chLBXUg6i3PWrk9S/T50hVysJYb+kHES56yegVeXlICekhbBXUg6inKtr2dzu6tzcCo+FEPZHykGUu36kcH26bmdnOXIQwl5JOYhyrq6/n3PIzcXRyUlmZBXCjkk5iHLlw0r5+TjLyWgh7Joi5RAbG0tkZCTh4eG8/vrrAMTFxTF27FhGjhzJ4sWLlYhl9/58ddL1owghhH2yeTlcunSJ+fPn8+GHH/Lrr79y/Phxtm3bxpw5c/jwww9Zu3YtR48eZdu2bbaOZvccHBxwdHICwE2OHISwazYvh40bNzJ69GgCAgJwdHRk8eLFODs706RJExo1aoSDgwNjx44lJibG1tEElA8nyZGDEPbN5mtIJyUl4ejoyEMPPURGRgZDhgyhVatW6PX68uf4+fmRlpZWrdf19ZXLLmuCu7sbV3Nz8Pb2RK+X9RyEsFc2LweTyUR8fDzffvstLi4uPP744zec4E2lUlXrdbOy8jGbLTUV025pnXQAqNWOZGRcUziNEMJa1GrVLd9U27wcGjRoQN++ffHx8QFg2LBhxMTEoNFoyp+Tnp6On5+fraMJwFlXVg46ncyrJIQ9s/k5hyFDhrBjxw6uXr2KyWRi+/bthIeHc+HCBZKSkjCZTERHRxMaGmrraAJQq8t+JHS/l4QQwj7Z/MihS5cuzJw5k8mTJ2M0Gunfvz+TJk2iefPmzJ49m+LiYgYNGkR4eLito4k/0Wq1SkcQQijI5uUAMH78eMaPH19hW9++fVm9erUScUQFZed6nJykHISwZ3KHtLghKQch7JuUg6jg+pVjMq+SEPZNkWElUXuNGTMOd3d3WrVqo3QUIYSCVBaLpV7cHCD3OQghxO2r6j4HGVYSQghRiZSDEEKISqQchBBCVCLlIIQQohIpByGEEJVIOQghhKik3tznoFZXb4pvIYSwZ1X9zaw39zkIIYSoOTKsJIQQohIpByGEEJVIOQghhKhEykEIIUQlUg5CCCEqkXIQQghRiZSDEEKISqQchBBCVCLlIIQQohIpB1Hu119/ZfTo0YwYMYIlS5YoHUeICvLz84mIiODy5ctKR7ELUg4CgLS0NBYvXsz333/PqlWrWLp0KWfPnlU6lhAAJCQkMGnSJBITE5WOYjekHAQAcXFxhISE4OXlhYuLC2FhYcTExCgdSwgAli1bxvz58/Hz81M6it2oN7Oyir8mPT0dvV5f/tjPz4/Dhw8rmEiIPyxYsEDpCHZHjhwEADeanFelkmnQhbBXUg4CAH9/fzIzM8sfp6enyyG8EHZMykEA0K9fP3bt2kV2djZFRUVs2LCB0NBQpWMJIRQi5xwEUHbk8MwzzzBt2jSMRiPjx4+nc+fOSscSQihEVoITQghRiQwrCSGEqETKQQghRCVSDkIIISqRchBCCFGJlIMQQohKpByEuA0zZswgOzvb6vv56aefZEZcUStIOQhxG3bu3GmT/ezfvx+DwWCTfQlxK3ITnBBVePHFFwF44IEHeOihh/jxxx8pKSkhOzubu+++m6effpo9e/awYMECXFxcKCwsZPny5Xz11VcsX74cV1dXevbsyebNm4mNjaWkpIRFixaxb98+TCYT7du3Z+7cuezatYvY2Fh27tyJTqdjypQpCn/nwq5ZhBBVat26tSUrK8sydepUy4ULFywWi8Vy5coVS7t27SxZWVmW3bt3W9q2bWu5fPmyxWKxWH777TdLWFiYJS8vz2I2my0vvviiZciQIRaLxWJ57733LG+88YbFbDZbLBaL5d///rdl/vz5FovFYnn++ectn332mc2/PyH+lxw5CFENH330EVu3biU6Oppz585hsVgoKioCIDAwkKCgIAC2bdtGeHg4Hh4eAEyZMoXdu3cDsHXrVq5du0ZcXBwARqMRX19fBb4bIW5OykGI21RUVMTEiRMZPnw4PXv2JCoqik2bNpVPd+7i4lL+XAcHhwrToGs0mvKPzWYzc+bMYdCgQQAUFBRQXFxso+9CiNsjJ6SFuA0ajYb09HTy8/N5+umnGTp0KHv37qWkpASz2Vzp+YMGDWLDhg1cu3YNgOXLl5d/bsCAASxZsqT8a+fNm8fbb79dvp/S0lLbfFNC3IIcOQhxG0aMGMHf//53WrVqxahRo/Dw8KBx48a0bNmSpKQknJycKjy/b9++TJgwgfvuuw+dTkerVq1wdnYG4PHHH+fNN9/knnvuwWQy0a5dO1544QUAQkNDee211wCYNWuWbb9JIf5EZmUVwgqOHDnCwYMHmTZtGgBffvklCQkJvPPOO8oGE+I2STkIYQX5+fnMmTOH8+fPo1KpCAwM5LXXXsPf31/paELcFikHIYQQlcgJaSGEEJVIOQghhKhEykEIIUQlUg5CCCEqkXIQQghRiZSDEEKISv4/YtVKDJF5xloAAAAASUVORK5CYII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24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9" y="863203"/>
            <a:ext cx="4527817" cy="4150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964" y="863203"/>
            <a:ext cx="4217186" cy="4141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5013702"/>
            <a:ext cx="415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Плотность распределения количества холестерина и наличия боли в груди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91295" y="5013702"/>
            <a:ext cx="3808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Плотность распределения наличия боли в груди и наличия сердечно-сосудистого заболевания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067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776" y="8239"/>
            <a:ext cx="6157930" cy="740664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Агрегирование и визуализация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4093699" y="3071144"/>
            <a:ext cx="8611942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2400"/>
          </a:p>
        </p:txBody>
      </p:sp>
      <p:pic>
        <p:nvPicPr>
          <p:cNvPr id="8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25547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data:image/png;base64,iVBORw0KGgoAAAANSUhEUgAAAYcAAAEJCAYAAAB/pOvWAAAAOXRFWHRTb2Z0d2FyZQBNYXRwbG90bGliIHZlcnNpb24zLjMuMywgaHR0cHM6Ly9tYXRwbG90bGliLm9yZy/Il7ecAAAACXBIWXMAAAsTAAALEwEAmpwYAABHsUlEQVR4nO3dd0BT9/7/8WcSIGEvwxDce2/FhVtQsbZgravWWls7rh3f2962Vq9d/mx7vbW363Zv22ptHUXFhVoVFw7cW1AB2aCMQEjy+4NKy0VFLMkB8n78U3IIOS8q8Mr5nHM+H5XFYrEghBBC/Ila6QBCCCFqHykHIYQQlUg5CCGEqETKQQghRCVSDkIIISqRchBCCFGJlIMQQohKHKz54u+//z7r1q0DYNCgQfzjH/9g6dKlfPvtt6hUKjp27Mgrr7yCk5MTJ06cYO7cueTn59OzZ09eeeUVHBxuP15OTgFms9yyIYQQt0OtVuHt7XrTz6usdRNcXFwc7777Lt988w0qlYqZM2fSv39/li9fzi+//IKrqysvvPAC7dq1Y/r06URERPD666/TtWtX5syZQ8eOHZk8efJt7y8rK1/KQQghbpNarcLX1+3mn7fWjvV6PS+88AJOTk44OjrSokULSkpKePnll3Fzc0OlUtG6dWtSUlJITk7GYDDQtWtXACIjI4mJibFWNCGEEFWw2rBSq1atyj9OTExk7dq1/PjjjzRt2hSA7OxslixZwsKFC0lPT0ev15c/X6/Xk5aWZq1oQgghqmDVcw4AZ86cYdasWTz//PPlxZCWlsbMmTOJioqiT58+HDhwoNLXqVSqau3nVodHQgghqseq5bB//36efPJJ5syZw5gxYwA4d+4cDz/8MFOnTmXGjBkA+Pv7k5mZWf51GRkZ+Pn5VWtfcs5BCCFun2LnHFJTU3niiSdYtGhReTHk5+fz0EMP8dRTT5UXA0BQUBBarZb9+/cDsHLlSkJDQ60VTQghRBWsdrXS66+/zs8//0zjxo3Lt40ePZr33nuPFi1alG8bOnQoTz31FCdPnmTu3LkUFBTQvn17Fi5ciJOT023vT44chBDi9lV15GC1crA1KQch6jeLxcL69Wto3rwlrVu3VTpOnafYsJIQQtSk7Owsfv55KR98sFjpKHZBykEIUScYDEUAFBYWKpzEPkg5CCHqhKKiIqUj2BUpByFEnSBHDLYl5SAqOHfuLB988A65uTlKRxGigmvXrpZ/XE+uo6nVpBxEBevXr+HQof2cP39O6ShCVHD16h/lUFQkRxHWJuUgKigtLQXAaDQqnESIinJzs8s/zsmRI1trk3IQ/6PscL2kpFjhHEJUlJ2ddcOPhXVIOYgbKi6WchC1S0ZGGoEN3X7/OF3hNPWflIO4oeJig9IRhChnNptJT0+jSVNPnJw0XLmSqnSkek/KQVRw/VyDnPATtUlGRjpGYykN/JxpoHchNTVZ6Uj1npSDqCC/oACQa8pF7XLpUhIAfv6u+Ae4cOlSolzOamVSDqKCgsLr5VCgcBIh/nDhwnk0GjV+/q4EBrlTUFAo5x2sTMpBVFBQkP/7f6UcRO1x9uwpAhu64eCgJriROwBnzpxSOFX9JuUgyhmNRkoMZSei8/50N6oQSioqKiIx8QJNmnkCoNe74OLqxIkTxxROVr9ZtRzef/99xowZw5gxY3jrrbcAiIuLY+zYsYwcOZLFi/+YevfEiRNERUURFhbGSy+9VH4zlrCda9eu/fHxVSkHUTscPZqA2WymRUsvAFRqFc1beHL0aAImk0nZcPWY1cohLi6OHTt2sGLFClauXMmxY8eIjo5mzpw5fPjhh6xdu5ajR4+ybds2AJ577jnmzZvH+vXrsVgsLFu2zFrRxE1cu5YHgEmvpyD/GmazWeFEQkB8/F5cXZ3IyTZw+FAaAG3a+VJQUMCpUycUTld/Wa0c9Ho9L7zwAk5OTjg6OtKiRQsSExNp0qQJjRo1wsHBgbFjxxITE0NycjIGg4GuXbsCEBkZSUxMjLWiiZvIzc0FwOTvj8ViqTDRmRBKyM+/xuHDB+jQqQEJh9I4dKCsHFq29kancyAubrvCCesvq5VDq1atyv/YJyYmsnbtWlQqFXq9vvw5fn5+pKWlkZ6eXmG7Xq8nLS3NWtHETeTllc1XYwoIAP4oCyGUsn37NkpLTXTp7l9hu6Ojhg6d9ezfv0d+Tq3Ewdo7OHPmDLNmzeL555/HwcGBCxcuVPi8SqW64fXKKpWqWvu51Vqo4vYYDPmgUmEODATAbC5Cr3dXOJWwV8XFxWzeHEPzFl74B7hW+nyfvg05sO8KO3duZvr06bYPWM9ZtRz279/Pk08+yZw5cxgzZgx79+4lMzOz/PPp6en4+fnh7+9fYXtGRgZ+fn7V2ldWVj5ms9wU81dcvpwKbm6YPcuuCrlw4TLNmrVTOJWwV9HRK8nLy2NcVKcbft7H15kOnRsQHR1NSMggfH0b2Dhh3aZWq275ptpqw0qpqak88cQTLFq0iDFjxgDQpUsXLly4QFJSEiaTiejoaEJDQwkKCkKr1bJ//34AVq5cSWhoqLWiiZvIzMrE5OmJxdUVHBzIyspQOpKwU+npaaxbt5p2HXxp3NTzps8bMrwpKpWF77//Wu6YrmFWO3L4/PPPKS4u5o033ijfNnHiRN544w1mz55NcXExgwYNIjw8HIBFixYxd+5cCgoKaN++PdOmTbNWNHETGZnpmAIDQaXC4ulJRoaUg7A9k8nE55//F7UaRoQ3v+VzPT21DBramE3rD7FjxzYGDhxsm5B2wGrlMHfuXObOnXvDz61evbrStrZt27J8+XJrxRFVKCkpITcnB3P79gCUentzJf2KwqmEPVq2bAnnz5/j7vFt8PDUVvn8Pn0bcuZ0Nj/88DXBwY1p1uzWhSJuj9whLQBIT78CFguqggIcjxzB7ONDetoVuddB2NTmzRuIjd1In34N6dhZX/UXUHZTXOS9bXBxdeCDD96WOZdqiJSDACA5+TIADqmpOB4+jLlBA0ylpaSnyyXFwja2bt3Mjz9+S+u2Pgwb2axaX+vq5sR9U9pRXFLIokULyMyUIdG/SspBAHDp0kVQa7A4OgJg+v1qsUuXLioZS9gBi8XC2rWrWbLkK1q19iFqQlvU6updyg5l03lPeaADhYXXeOut17h8WX52/wopBwHA+QvnMPv/cfmwWa8HjQOJiecUTCXqO6PRyDfffM6KFT/RoZOeqIlt0Tjc+Z+lwIZu3D+jA6WmQt5881WOHDlUc2HtjJSDoLS0lMTE8xgbNvxjo0aDKcCfM2fPKBdM1Gvp6Wm88cYr7NixjQGDGnH3+NY4/IViuM4/wI0HH+6Mp5cj7777b375ZalM5HkHrH6HtKj9zp8/i7GkBFOTJmjS/ziZV9qkCYm7d1NUVISzs7OCCUV9YrFY2LnzN5Yu/RZUZiZMbkfrtr41ug8PTy3TH+7EhrXnWbcumpOnTvDg9EcIDGxY9RcLQI4cBHDkSAKo1JQ2blxhe2nTpljMZo4fP6JQMlHfZGZmsHjxm3z99Wf4+euY+ViXGi+G6xwdNYwZ14p77m1DaupFXn31Jdati5Zpvm+THDnYOYvFwr79eylt2gR0ugqfMwUHg4sL8fF76dGjt0IJRX1QUlLC+vVrWLfuV1QqM6MiWtC9ZwCqOzjxXF0dOulp0tSTmDXn+OWXpezevYOJE++nXbsOVt93XSblYOfOnTtDVkY6xp6jKn9SraakTRsOJRygoKAAV9fKk58JcStms5n9+/exfPkPZGdn0a5DA4aHNcXTS1f1F9cgN3cnxk9sx6kTWWxcd4G3336D7t17ERV1H35+/lW/gB2ScrBz27bFgpMTxnY3nmCvpEsXnA4eZNeuHQwfHmbjdKKuslgsHD9+lF9+WcrFi0n4+bsy9cGONG3mpWiuNu18ad7Si907k4nbfoBDh/YzcOBgIiLuxsvLW9FstY2Ugx3Lyspk777dFHftCk5ON3yOOSAAU1AQGzbFMHjwMBwc5EdG3JzFYuHkyeNER6/g9OlTeHnpuCuyNR076+/o3gVrcHTUMHBwY7r1CGDHtkts376FuLjtDBo0jLCwMXh5eSkdsVaQ33Q7tnbtaswWKOnT55bPK+7Xj5yffiIubjuhoUNslE7UJRaLhWPHjhAdvYJz587i7q4lbHRzuvUMqJHLU63Bzd2J8IgW9OkXxG9bLxIbu56tWzcxcOAQwsPH4ONjnRPldYWUg526fPki23dso6RrVyweHrd8bmnz5pgbNmTFqp/p2bMPLi4uNkoparvS0lLi4/ewfv0aLl++hKenjlERLejSzR8Hx9pZCv/L20fHuMjWDBzciLjfLrNt2ya2bdtMnz59GTlyDMHBjZSOqAgpBztkNpv5bsnXWLRaDAMHVv0FKhWFI0ag/uYbVq/+mYkT77d+SFGrFRUVsWPHVjZtiiE7O5sGelci7m5Fp876v3SHs5J8fJyJuLsVAwY3Ym9cCvHxu9m1aycdO3ZmxIhRtGvXodorVNZlUg52aNOmGM6dPU3R6NFwmze3mQMDKenWjc2xG+natQdt27a3ckpRG2VkpLN58wZ27tyKwVBMoyYejBjVnpatvG1yWaoteHnpGDm6OQMHN2L/vivs232SxYsP07BhEMOHhxMS0g9Hxxufo6tPpBzsTFJSIj//sgxj69YYO914+cWbMQwejGNiIp9+/hEv/3MB7u6yvrQ9uH6SefPmDRw+fBCVCtp3akCfvkEENqy/a7c7uzgyYFAjQvoFcexoBnviUvjmm8/55ZelhIYOZfDgYXh7+ygd02qsWg75+flMnDiRjz76iODgYHbs2MFbb72F2Wymffv2vP766zg5OZGSksJzzz1HVlYWzZo1Y9GiRXJNvRVcvZrHex8sxuzigmHUKKjuIbKTEwV33YXq2+/470fv8n/PPC9XL9VjxcUGdu+OIzZ2PSkpKbi4ONFvYDA9ewfg7lH1Ijz1hYOjmi7d/Onc1Y+kC3ns3Z3CunWriYmJpnv3ngwbFkaLFq3q3ZCT1X6zExISmDt3LomJieXbXnrpJb744gtatGjBk08+yapVq7j33nt55ZVXmDx5MmPGjOGDDz7gww8/5LnnnrNWNLtUXFzMBx++Q961q+RPnYrlDudKMgcEUDQqnDPR0Xz//dfcf/+MevdLYe8yMtLZsmUTO3ZspaioiIBAN8be04oOHfV15iSzNahUKpo296Jpcy9ycgzs35vKof0HiY/fS6NGjRk2LIzevUPqzZCT1cph2bJlzJ8/n3/84x/l20wmE/n5+ZhMJoqLi9FqtRiNRvbt28cHH3wAQGRkJFOnTpVyqEGlpaV89NF7nD9/jsJx4zAHBPyl1zN27Ig6K4vt27fi5uZOZOSEGskplHN96GjTphiOHElApYK27X3p1acVwY3d5Q3A//D21jE8rBmhQxpzJCGd+D1X+OqrT1m+/AcGDhzC4MHD8fGp20NOViuHBQsWVNr28ssvc//99+Pm5kZwcDDh4eHk5OTg5uZWPjyh1+tJS6v+6mO+vvV37POvKC0t5e3Fizl6NIGi8HBK27atkdctDg1FVVTEunW/4uPjwb333lsjrytsq7i4mK1btxId/SuXLl3G1c2J/qHB9OhlX0NHd8rJSUOPXoF07xlA0oU89u1JISYmmvXr19CvXz8iIiJo06ZNnSxXmw0YZ2RksGjRIqKjowkODmbhwoUsXLiQRx99tNJz7+R/ZFZWPmazpSai1htGo5GPP36fhIQDGIYMwdi1a829uEqFYeRIMBpZsmQJeXkF3HVXZJ38JbBHV6/mERu7ka1bN1JQUPjH0FEnfa29aa02+/OQU26Ogfg9qcTH72bHjh00a9ackSNH061bTzQajdJRy6nVqlu+qbZZOcTHx9O6dWsa/z4t9IQJE3j66aeZM2dO+VCTRqMhIyMDPz+/Kl5NVMVgKOLD/77LieNHKRoxAmOPHjW/E7Uaw5gxoNEQHb2SoqJCJkyYglotf1xqq9TUFDZsWMvu3TswmUy0butD774taNzEQ4q9hnh56xgeXjbkdPhQGnt2pfLxx+/ToEEDhg8fxYABoWi1tp148E7YrBxat27Nm2++SWZmJg0aNGDz5s106tQJR0dHevbsydq1axk7diwrV64kNDTUVrHqpZycbP7z7iKSU5IpGj0aY+fO1tuZWo1h1CgsTk5s3ryB7OxsZs58DKebzNUklHHxYiJr1qzm4MF4NBoVXbr50adfED6+soiTtThpNfTs05DuvQI5fTKL3TtT+PHHb4mOXsGIEaMYPHh4rZ5tQGWxWKw6FjN06FC++eYbgoODWbFiBZ9++ikajYYmTZrw6quv4uPjQ3JyMi+88AJZWVkEBgby9ttv4+npWa39yLBSmYsXE3n3/bfJKyig4O67MTVvXq2vd1myBIDCKVOqvW+nffvQxcbSrGlzHn/8aZnArBa4eDGRlSuXc+RIAlqtAz37BNC7bxCuro5KR6u2b744DMC0GVZ8s2Nll5KusuO3S5w7k4OzszPDh4czYsQoRVZarGpYyerlYCtSDrBv326++PITSnU68qOi7uiqpL9SDgAOp07hEh2Nh6sbf3v8aZo1q145iZpx5Uoqq1YtJz5+LzpnR0L6NaRn70B0znX3vpT6UA7Xpabks2PbJU6dyMLV1ZXRo+9i8ODhNj3ilnKwAyaTiRUrfmL9+jWYgoMpvOceLHd4E+FfLQcAdVoabr/8gqaggPunPkj//jJMaCuFhQWsXr2CLVs24uCgonffhoT0D0Knq7ulcF19KofrUpKvsXVTEufP5eLj48OECVPp3r2nTc7/1JoT0sI68vJy+fiTDzhz+iQl3bphGD4cFL4iwuzvz7UHHsBl1Sq++upTzp07w6RJ99ebm4NqI4vFQlzcdpYv/4GCgny69Qhg0NDGuLrJ//ParGGQO5Mf6Eji+Vw2rLvARx+9S9u27ZkyZToBAYGKZpMjhzrs1KkTfPzpB1wrKKQoPAxjx45/+TVr4sihnNmMdvt2tLt2EdyoCY89OluWZLSC3Nwcvv76M44ePUxwIw/CxjSvd3MeWSwWPvzPfoqLTQwa2rhs/el6dnWV2WThQHwqWzdfwmSyEBl5H0OHjrTa1X8yrFQPmc1moqNXEh29ErO3NwV33425hi7/rdFy+J3D2bO4rFmDk8XCA/fPoHfvvjX22vbu0KH9fPnlJxiNxQwd2YSevQLrzeyof7Z/byrros+VPx4V0YIevZV9Z20t+ddKWLPqLGdOZ9O6dVtmzfobHh7Vu0DndlRVDnJBeh2Tm5vDv99+g19/XUFx+/Zcmz69xorBWkpbtuTa9OkU+fry6acf8s03n1NcXKx0rDrNbDazevUvfPDBO3h6qZn5WFd69WlYL4sB4PSp7Fs+rk/c3J2YMKUdEXe35MKFM7z22lwSE8/bPIeUQx1y+PAh5r8yh9Pnz1I0ejSGiIibrv1c21g8PSmYPJnikBC279jGawv+SXLyJaVj1Ukmk4kvv/yEX39dQeeufjzwUGd8G9Tv+xWMRtMtH9c3KpWKrt0DeGBmJywYeOut1zh69LBNM0g51AGlpaUsW/Y97733b/JdXMifPr3sxra6Nuaq0VA8eDAFEyaQdjWP1xfMZ9u2WOrJyKZNmEwmPvvsv+zevZNBQxsz9p5Wdj1Tan0XEOjGjFld8PHV8cEHb5OQcNBm+5afqlouPT2NhW+8ysaN6yjp3p38adMw+9bthc9NzZpxbcYMDMHBfPfdl3z88fsUFhYoHatOWL78R+Lj9zBsZFMGDm5c707KispcXR2ZOr0Dej9nPv74PZKSEm2yXymHWiw+fg+vvDaXi2mpFN5zT9lEd/VkcR2LqyuFEyZgGDyY/QfjefnVuVy4YPtx1bpk9+6dbNoUQ6+QQPoOCFY6jrAhZxdH7pvaHmcXDR988DYFBflW36eUQy1kNBpZsuRrPv74fQw+Plx78EFK27RROlbNU6koCQmhYMoUcowlvPHmq2zevEGGmW7g6tU8fvjhG4IbezAiTO46t0dubk7cO6kteXm5/PTTD1bfn5RDLZOdncUbb73G1q2bKO7dm/wpU7BUc56pusYUFMTVBx+kpFkzfvzxWz755AMMBoPSsWqVlSt/prjYQMS4lqg1MpRkrwIbuhHSL4idO38jKemCVfcl5VCLnDx5vGwYKSWZwshIiocOVfxuZ5txdqYwKgrD4MHE79/LgoUvk5Z2RelUtcLVq3ns2vUbXbr70UBfe2fxFLbRPzQYrdaBmJg1Vt2PlEMtsXXrJt5e/CYFWi35DzxAaevWSkeyvevDTPfdx5WcbF5fMJ8TJ44pnUpx8fF7KS010TukodJRRC2g1TnQpZsfBw/GW/UIW8pBYSaTiR9++IYlS77G2KwZ1+rB1Uh/lalpU6498ABFri68885bbNsWq3QkRR0/fhRvb2c5ahDlWrbxwWQycebMKavtQ8pBQUZjCR999B6xsRsp7tWLwqgo0Mq6vQAWLy+u3X8/JU2b8t13X7Jq1c92e6I6I+MKfgFSDOIP/gFlsy6np6dZbR9WL4f8/HwiIiK4fPkyAAcPHmTChAmMGTOG//u//6OkpASAEydOEBUVRVhYGC+99BKlpaXWjqaooqIiFr/zLw4d2o9h+HCKhw0DWV6zIq2WwvHjKencmejolSxZ8hVms1npVDZXWFiIVmcn557EbdH9/vNQVFRotX1Y9a9RQkICkyZNIjExESgritmzZ/Pqq6+yZk3ZyZTly5cD8NxzzzFv3jzWr1+PxWJh2bJl1oymKIOhiMXvvMWZs6cpHDuWkp49lY5Ue/2+DGlxSAjbtsXyzTef211BuLt7UJBvVDqGqEXyf/958PDwsNo+rFoOy5YtY/78+fj9PjHczp076dq1K23btgVg7ty5jBgxguTkZAwGA127dgUgMjKSmJgYa0ZTTHGxgXf+s4gLiecpHDeO0g4dlI5U+6lUFA8eTHH//uzc+RvfffeVXQ0xBQU1IiU5H5PJvkrxz4oNpeh0OiIiItDpdBQb6vfIQlUuX7wKQGBgkNX2YdVyWLBgAT3/9K44KSkJFxcXnnjiCcaOHct7772Hh4cH6enp6PX68ufp9XrS0qw3lqYUk8nExx+/z7lzZygcO7Z+3thmRcUDBlDcty/bt29h1aqflY5jMz169KKo0MjZ0zlKR1GMwWBi+PDhzJw5k+HDh2Mw1O+J96py5FA6np6etGjRymr7sOlcDCaTiR07drB06VIaNmzISy+9xCeffEL//v0rPbe6c8bcal7y2sBisfDRRx9x5EgCRWFhlLZrp3Skukelojg0FFVhIWvWrKJp02BGjBihdCqrGzy4P8t//oGtmy/SsrU3Go39nZvS6TRs2rQJgE2bNuHpZb/nYBLP53L2TA5TpkzB3996N8jatBwaNGhAly5daNSoEQCjRo3iu+++IzIykszMzPLnZWRklA9F3a7avtjP1q2bWb9+PcUhIRi7dVM6Tt2lUmEYORL1tWv897//xc3Nh5Yt6/89IeOjJvHBB++wLfYiQ0c0VTqOzWl1DhgMV4mOjgbAT2e9sfbarKjQyJrV5/Dx8aVfv6FkZFy749eqVYv9DBgwgGPHjpGamgrAli1b6NChA0FBQWi1Wvbv3w/AypUrCQ2tP4vSnz9/lh9+/JbS5s0pHjRI6Th1n0ZD4V13YfL05L8fvcfVq3lKJ7K6Ll26M3DgEOK2X+bo4XSl4wgFmErN/PLTKa5dLeGRR57Aycprudi0HAIDA3n11Vd59NFHCQ8PJy8vj1mzZgGwaNEiFi5cyKhRoygqKmLatGm2jGY1BkMRn3z6IWY3NwrHjq3dazBYLKjy81FnZeF48CDU5pO+Oh0F99zD1YJ8vvzy03p/glqlUjF58jRatWrD6l/OSEHYmVKjmZ9+OMGFc7lMnTrDqucarpM1pK3s668/Y8fO3yiYPBnT78NptZXjgQM4b9hQ/rho5EiM3bsrmKhqjvHxOG/axJQp0xk8eJjScazOYDDw3nv/5syZkwwb2Yw+/RraxZoO33xxmIuJV8sfN27qwbQZnRVMZDsFBUZ+/vEkly7mMXXqg4SGDq2R161Vw0r25vjxo+zYsY3iPn1qfTEAOJw9e8vHtZGxRw9Kmzblp+U/kJ2dpXQcq9PpdDz11HN07dqTTesvsOrn0xhL7PvKnfosNSWfLz5KIDWlgIceerzGiuF2SDlYSUlJCd989yUWHx+KBwxQOs5tURmNt3xcK6lUFIWHU2Iy8f33XyudxiacnJx49NHZjBsXxbEjmXz+UQKpKdZf/EXYjtlsYdeOy3z16WHUameef34+ffr0tWkGKQcr2bBhLVkZ6RTWo9XbaiuLlxeGAQNISDho80XYlaJWq4mIuJunn/4HpaVOfPlJAtu3XsRUar83ytUX2VlFfPfVUTZvSKRz5+7Mm7eAJk2a2jyHlIMV5ObmsHbdrxhbt8bUtKnScexCSa9eWLy9+WHpd5hM9jPM0r59R15+eSHdu/dmW+xFPvsoofzuWVG3mExmdv52iU8+OEj6lWKmT3+Yxx57End3d0XySDlYwZo1qzCWmjAMtd34oN3TaCgaMoT0K6ns2rVD6TQ25erqxqxZf+Nvf3uGUqMTX39+mOhVZygoqAPDggIou7Hts/8msGVTEp07d+e1196if/9QRS82kPGOGpaZmcFv27dS0qUzFi8vpePYldJWrTAHBrLq1xWEhPTHwc6G87p06U6bNu1YvXoFmzev58SxLAYNbUyPXgF2eVd1XZCba2Dz+kROHMvE19eXJ554hK5da8cVgvb122MDmzbFYLZYKO5r25NHgrK7pwcMIPenn9i3bzd9+9aNCwFqkk7nzIQJkxk4cBA//PAtG9YeY//eKwwb2YRWbXzs4rLXusBgKCVu+2X27kpBpdIwblwUI0eOtvqNbdUh5VCDCgsL+G37NkratcNixal0xc2VNm+OpUED1m9cR0hIf7v9YxgYGMQzzzzP4cMH+emnH1j2/QmaNPVkWFhTGgYpM4Ytyu5yPrD/Ctu3XKKw0EhISH/uuedefHxq3+qPUg41KD5+L8aSYlmfQUkqFYbu3UnesIFLl5Jo3Lip0okUo1Kp6NKlOx06dGb79q2sXv0zX3ycQLsODRgyvAk+vs5KR7xtjo6aWz6u7SxmC8ePZbJ100Vycopo3botEyZMpkmTZkpHu6kqy+H8+fN88cUXZGVlVZii4KOPPrJqsLpo1+6dWHx9MQcEKB3FrhnbtcN582Z2746z63K4zsHBgSFDhhMS0p8NG9ayYeNaTp04QNfu/gwc3Ah3j9q/NG3rNj6cO5NT4XFdYLFYOH82ly2bkriSmk9QUBD33z+Jjh071/qj2irL4dlnn6VHjx6MGDGi1n8zSioqKuLcuTOUhITU7vmT7IGzM6VNmnD4SAITJkxWOk2t4ezszLhxUQwZMpzo6JX89tsWDh9Kp1dIIP0GBOPs4qh0xJvq3iuA3XHJFBebGDS0Md171v43YJcvXWXLxiSSEvPw9fVlxowp9OnTD3UdWQ64ynIwGo289NJLtshSp509ewqL2Uxp48ZKRxFAaePGpG3dytWreXh4WG/O+7rIw8OTyZMfYMSIUaxa9TO7d+7iYHwaIf2D6N23IU5OtW/IRqVS4e7hhDvQo1eg0nFuKT2tgK2bkzh9Mht3d3cmTZrGwIGDcXSsveV7I1WWQ8OGDbl06VL5GgzixlJSkgEwyZBSrXD93yE1NUXK4Sb0ej9mznyM8PAIVqxYxtbNh9i3J5WBg4Lp1iMAjUPdeIdbW+TmGNgWm8TRwxlotTrGjYti+PBwdDqd0tHuyE3L4dFHHwXKFt4ZP348nTp1qnDduJxzqCgrKwu0WqijPwj1jdmzrBAyMzNo00ZW3buV4OBGzJ79d86ePc2KFcuIWXOKPXGpDBrWiA4d9ajUMkx6KwX5Jez47RIH9l1BrdYwcuRowsMjcHOr21eF3bQcwsLCbJmjzistNaKqY4eN9drvb2RMJvteiL46WrZszbPPvsTRo4f55ZelrFx+mt07Uxg6sinNW3gpHa/WKSkxsScumV07kikttdC//yDGjr0Hb++6cbK8Kjcth3vuuQeA/Px8lixZwqxZs0hOTuarr77imWeesVnAukKj0YAdzelT6/3+b6HRyNXa1aFSqejUqQsdOnRi795drFjxE99/fZTmLb0ZHtYUP39XpSMqzmy2kHAwjW2xl8i/Vky3bj2JjJxAQEDtPhdSXVUOKr744ovk5uYC4OHhgUqlYt68ebf14vn5+URERHD58uUK25csWcL9999f/jglJYUpU6YQHh7OY489RkFBQTW+hdrB29sHS1ERFBcrHeXOFRej0+mIiIgoGyetw9+LOq9s6VBvb2+Fk9RNarWakJD+vP76v7j33slcSSnm0w8PsXb1WQryS5SOp5iyOZAOsWbVWfz0wTz//Dwef/ypelcMcBvlkJiYyPPPPw+Au7s7c+bM4cyZM1W+cEJCApMmTSIxMbHC9rNnz/Lxxx9X2PbKK68wefJkYmJi6NixIx9++GE1voXaoWHDIAA0GRkKJ7lzquJihg8fzsyZMxk+fDiqOlwO1/8dAgKCFE5Stzk6OjJy5Cj+3//7N0OHjuTQgXQ+/M8B9sQlYzbVvpUXrSU318BPP5zgu6+OUmrU8cgjf+OFF+bTsmVrpaNZTZXlUFpaSn7+HwuJFBQU3NZ6vcuWLWP+/Pn4+fmVbyspKeGf//wnTz31VPk2o9HIvn37ys9xREZGEhMTU61vojZo0aI1qFQ4XLigdJQ7ZtFq2bRpE5999hmbNm3Coq39N0fdjMOFC/g00MuRQw1xdXVj4sSpvPzyQlq2bMfGmAt89tEhLiblKR3NqkpLy6bR/vi9g1w4d4277x7Pa6+9Ra9efer9fV9VDsjefffd3HvvvYSHh6NSqdi4cSORkZFVvvCCBQsqbfv3v/9NVFQUwcHB5dtycnJwc3MrvxJKr9eTlpZWne8B4JZrodqCXu9Om9atOXH6dNnKb3XxB0erxWAwEB0dXfZYr1c2z50yGHBISqJfeDh+fjLHVU3S69vQqdOr7Nmzh88++5RvPj9C954BDBvZFK2ufp3fSb50jehVZ8lILyAkJISHHnoIfV39nbgDVf5rzpo1i5YtW7Jr1y4cHBx49tlnGTRoULV3tHPnTlJTU3nxxRfZs2dP+fYbHYXcSSNnZeVjNit7mNuzZ19OLfkKTUoKpiAZzlCK47FjUFpKly69yMi4pnSceqlFiw68/PIbrF79Cxs3xnD2dA5jxrWkRau6f6RWajSzdXMSe3al4OXlxezZj9K5c1eAevXzpFarbvmm+raqftiwYQwbNgwo+2OemJhI02qucBYdHc2ZM2cYN24chYWFZGZm8vTTT/Ovf/2L/Px8TCYTGo2GjIyMCkNRdUlISD9+Wv4Dxv37KZJyUIbZjO7AARo3aUbTps2VTlOvabU67r13Mj179uHLLz/hh2+P0advQ4aMaIpDHb2BLiO9kBU/nSI9rYDQ0CGMHz8JZ+e6M0FhTaqyHH744Qf+9a9/UVRUVL7Nx8eHnTt3VmtHCxcuLP94z549vP/++7zzzjsA9OzZk7Vr1zJ27FhWrlxJaGhotV67ttDpnBkyeDjrN6yluH9/zL61bxre+s7h5ElUWVmMGj9J6Sh2o1mzFsyb9xo//fQDW7ZsIinpKvdObIunV926IfRIQjprV59Dq3XmySf/TqdOXZWOpKgq6/3TTz/lyy+/ZNCgQaxYsYInn3yS4cOH12iI+fPns2zZMkaPHk18fDxPP/10jb6+LYWFjcbR0RHtDvtaqrJWMJlw3rGTgIZBdO/eS+k0dsXR0YnJkx/giSeeITe7lC8+PsylpLqxlrXZbGHzhgus+vk0zZq14uWXF9p9McBtlIOXlxddunShXbt2ZGVl8dhjj3HkyJHb3kFsbGyFE9AAffr04dtvvy1/HBQUxLfffsvatWv5/PPP8fSsu3PhuLt7EDZyNI4nTqBJTlY6jl1xPHQIVXYW4yMn1JmZL+ubrl27M2fOy7i4eLHk66OcOZWtdKRbMpssrPr5NLt2JDNo0FCeeeZ5PD29lI5VK1T5G+Tg4EBeXh5NmjTh8OHDAHXyJjVbCgsbg7unJ86bN8NtXPYrakBREc47dtC6TTs6d+6mdBq7FhgYxJw5L9OwYSOW/3iSUyeylI50Q2aThV9+OsmxIxlERt7H1KkP2t2647dSZTlMmDCBWbNmMXjwYJYuXUpkZCTNm8uJvlvR6XTcGzURdUoKjr8XqrAu3W+/oSouZtLEqfX++vO6wM3Nnb///UUaN27Kip9OkXyp9l3ls2HdeU4ez2LChMmMGhWhdJxap8pyGD9+PF988QVeXl4sXbqUxx9/vPxEsri5kJD+NG/RCuetW1EVFiodp15Tp6bidOgQQ4cMJzhY1tOoLVxcXJk9++94efmw7IcTtWrajYP7rxC/N5WRI0cxYsQopePUSjc9hvryyy9v+kXff/89Dz74oFUC1RcqlYr7pz7Ia6/NRbtlC4YxY5SOVD+ZzbjExODh4cldd0UpnUb8D3d3D/72t//j9dfnsS76HFH3tVX8yC4nx8DGdRdo27Y9UVETFc1Sm920HE6fPm3LHPVScHAjwsJGs25dNMYOHTBV894QUTWnfftQp6Ux+dHZuLi4KB1H3EBQUCPuums8v/yylHNncmjZWtkprTeuO49a7cD06Q/LhQu3cNNy+PN9CeLORUTcw774vVhiYrj20EMgaz7UGFVODrrt2+nSpbtculrLjRgRzrZtm9gWe4kWrbwVO3pISb7G6ZPZjBsXha9vA0Uy1BVV1ubBgwd57LHHeOCBB5g2bRpTp05l8ODBNohWPzg5OTH9gZmocnPR/vab0nHqD4sFl7Vr0To4MmXKA4oPVYhbc3BwYNSou0hNuUbyZeVOTsfvSUWn0zJsmCxmVpUqy2Hu3Ll069aN/Px8xo4di5ubGyNHjrRFtnqjTZt2DB48DG18PJpLl5SOUy847d+P5tIlJk2cWm9W3qrv+vTpi5OTE4cPpSuyf2OJiZPHs+jVq6/dTolRHVWWg0ql4pFHHqF37940b96c//znP8THx9siW70SFTURH58GuKxZAyW156qNukidlYVu6zY6dOxMv34DlY4jbpNO50yHDp05ezr3tqb9r2lJiXmUlJhkCPI2VVkOrq5lywI2btyYM2fOoNVqMclymNWm0+mY+dAsVHl56DZvVjpO3WUy4RIdjbPWiekPPCzDSXVM+/YduZpnICfbYPN9J17Iw8FBQ+vWbW2+77qoynLo3LkzTz/9NCEhIXzxxRe88cYbZesli2pr1aoNo8LH4JSQgMOpU0rHqZO0O3eiTk3lgftn4OXlpXQcUU0tW7YCUOS8Q8rlfBo3boqTk5PN910XVVkOc+bMYfr06TRr1ow5c+ZgNptZtGiRLbLVS3fdFUWjxk1xWbcO1dW6MTFZbaFJSkK7axf9+4fSo0dvpeOIOxAYGISjowNXUvOrfnINspgtXEnNp0kTmd3hdt3WOYfAwECOHz+OXq9n3LhxFabvFtXj4ODArEeewNFswWX1r2A2Kx2pTlAVFuL6azR6P38mTrxf6TjiDmk0Gho2DCYt1bbzs+XkGigpMdGokdxBf7uqnGVq8eLFfPnllzRo8Mc1wSqVis0ybn7H/P0DuH/qdL744mO0O3ZQXEvWr7D8zz0Y//tYMRYLzmvWoDEU8egzz6PT1a11AkRFjRs3JX5/MhaLxWbnjK6XUePGTWyyv/qgynL49ddfiY2NrVAO4q/r23cAJ04cY9eunZQ2blwr7p4ubdkSx/PnKzyuDZz27MHh3DnumzxNfrnrgUaNmrB9+1by8orxstGCQKkp+ajVaho2lBUab1eVw0re3t5/qRjy8/OJiIjg8uXLACxdupSIiAjGjh3Liy++SMnvl3WeOHGCqKgowsLCeOmllygtLb3jfdYVU6Y8gH9AIK6//ooq37ZjsDdi7NYNk7c3ZhcXisLCMHZTfuprzeXL6H77je7dezF4cM0uMiWU0bx5CwCbztSacvkawcGNcHSUk9G366blcOzYMY4dO0b79u15/fXXSUhIKN927Nix23rxhIQEJk2aRGJiIgAXLlzg888/58cff2T16tWYzWa+//57AJ577jnmzZvH+vXrsVgsLFu27K9/d7WcVqvj8UefxNFoxGX1auXPP6hUWNzcMPv6lhWDwpeJqoqKcF21Cl8fXx54YKZctlpPBAU1QqvVcjExzyb7KzWaSb6cT6tWbWyyv/ripsNKs2fPBiAtLQ1/f39iY2PLP1dUVMSuXbuqfPFly5Yxf/58/vGPfwBlU0m8/PLLuLm5AdC6dWtSUlJITk7GYDDQtWtXACIjI3n33XeZPHnyHX9jdUXDhkFMnTKdL7/8pFadf1CcxYJzdDSawiIee+o5mVSvHnFwcKBNm3acP3vKJucdLl68itFool27jlbdT31z03L4+eefAZg2bRrffvtt+T+i0Wi87T/aCxYsqPA4KCiIoKCyMb/s7GyWLFnCwoULSU9PR6/Xlz9Pr9eTlpZW7W+mrurXbyAnTx4vO//QpAmmJjKu7rRvHw7nzjFh0jSaNGmmdBxRw7p06cbhw4dITyvAP8DNqvs6dTwTJycn2rZtb9X91Dc3LYdnn32WuLg4APr27Vu+XaPRMGLEiL+007S0NGbOnElUVBR9+vThwIEDlZ5T3XcTvr7W/QGztieffILEpPOk/vor12bMwGLH75TVqanotm2jd58+TJhwjwwn1UPDhg1iyZKvOZqQYdVyMJWaOXE8m549exIcLBfVVMdNy+Hzzz8H4MUXX6zR6bvPnTvHww8/zNSpU5kxYwYA/v7+ZGZmlj8nIyMDPz+/ar1uVlY+ZnPdXq/54ZmPs2DByzivXUthVJTiY/6KKCnB9ddf8fTwYPKk6WRmKn+iXliDhk6dunL40FEGD2uCxsE66yqcOplNYUEJvXr1JyOj9i1VqiS1WnXLN9VV/ovUZDHk5+fz0EMP8dRTT5UXA5QNN2m1Wvbv3w/AypUrCbXDsfdGjZowfvx9OJw9i+PBg0rHUYRu0yZUOTk8/NBjuLrW7aNBcWuDBw+joKCEY0czq37yHdq7OwVfX1/at5fzDdVl02WQli9fTmZmJl988QXjxo1j3Lhx/Oc//wFg0aJFLFy4kFGjRlFUVMS0adNsGa3WGDp0JO3adcR5yxbU2dlKx7Eph9OncTp8mFHhY2jTpp3ScYSVdejQicDAhuzemYzFCkf9ly9e5fLFqwwfPkpWfLsDKosSc+daQX0YVrouJyebf85/kUJvL/KnTgUb/mC7LFkCQOGUKTbbJ5RNj+H++ecEefsw96VXcXCo8v5MUQ/s2rWDL774mPET29K2/a3PCXzzxWEAps3ofFuv/f03x0i/YuSNNxaj1cpd9f/rLw8rCdvz9vZh6pQHUKek4LRvn9JxbEK3YQNqg4GZDz0mxWBHevfui5+fH9tiL9Xom7uLiXmcP5tDeHiEFMMdknKopXr37kvXbj3Q/bYddab1xmRrA4cTJ3A8eZK7xkYSHNxI6TjChjQaDXffPYGM9AKOJNx6hbiu3f3p2t2/yte0WCzEbkzC09NT7qr/C6QcaimVSsX9Ux/ERacrWz1O6bunrURVUIDLxo00btKM8PAxSscRCujZszdNmzZj6+aLGEtuvpBY567+dO5adTmcPJ7F5UtXGTduPFqttiaj2hUph1rMw8OTKZOnoU5NxWnvXqXjWIVu40Y0xSXMePARWUTKTqlUKu69dwrXrhazOy75L71WaamZ2A1JBAUF0b+//V3xWJOkHGq5Xr1C6NatJ7rtO+rd8FL5cNJd9xAUFKx0HKGg1q3b0K1bT3btSOba1eI7fp19u1PIySliwoQpcoXSXyT/92o5lUrF1KnTy4aXoqOhnqzfXT6c1LQZYWEynCRg/PiJmEywbcvFO/r6wgIjO3+7TMeOXWjfvlMNp7M/Ug51gIeHJ9PufxD1lSs43caEh7WexYLz2rVoSkp46MFZMpwkAPDz82fIkBEkHEgnPa36K8Xt2HaJ4mIT9947yQrp7I+UQx3Ro0dv+vTphy4uDk1KitJx/hLHhAQczp1jfNR9sviKqCAiYhw6nY6tm5Oq9XW5OQb270ulf/9Q+ZmqIVIOdcjkydPw8vIuW/uh+M7HZZWkzszEedNm2rXryNChI5WOI2oZV1c3wsIiOH0yu1qLAW3fehG1WsPYsZFWTGdfpBzqEBcXVx6Z+RjqvDyc16+HunZz+++LGrnotMyYMUtOGIobGjZsJK6urmzfenvnHnJyDBxJyCA0dBg+Pj5WTmc/5LezjmnVqg133RWJ4/HjOCYkKB2nWnSbNqFOT2fmjEfx8vJSOo6opXQ6HSNGjOLsmZzbOvewJy4ZlUpNWNhoG6SzH1IOddDo0XfRrn1HnDduQn3litJxbovj0aM4JSQwalQEnTp1UTqOqOUGDx6Gk5MTe3bd+vyaoaiUwwfT6d27L97ectRQk6Qc6iC1Ws3DMx/H08MDtxUrUBUVKR3pltRpaTjHxNCqdVvGjRuvdBxRB7i6utGnTz+OH8nEYCi96fOOHsmgpMTE0KF/bQEyUZmUQx3l7u7OE489hSa/AJdVq2rt9BqqoiLcVqzAw82dR2f9TS5bFbdt4MDBGI0mThy7+c2fCQfSCQ5uJEvJWoGUQx3WrFlzpk6djiYxEe3WrUrHqcxsxmXlSjTX8nnisSfx8PBUOpGoQ5o2bY5er+f4TRYDysk2kJpyjZCQ/rKUrBVIOdRxAwYMYvDg4Wj37sXh2DGl41SgjY1Fk5TE/fc/SPPmLZWOI+oYlUpFjx59SLqQR/ENhpZOn8wCoHv3XraOZhesXg75+flERERw+fJlAOLi4hg7diwjR45k8eLF5c87ceIEUVFRhIWF8dJLL1FaevNxRlHRffdNoVXrtrisW4c6NVXpOAA4HjmCNj6eoUNHygRo4o516tQFs9nChfO5lT537mwOAQEB6PXVW29e3B6rlkNCQgKTJk0iMTERAIPBwJw5c/jwww9Zu3YtR48eZdu2bQA899xzzJs3j/Xr12OxWFi2bJk1o9UrDg4OPPbobLw9PHH75RdU+fmK5tGkpOAcs542bdszYcJkRbOIuq1585Y4OjpyMelqhe1mk4XLF6/Rtm0HhZLVf1Yth2XLljF//nz8/Mqa/fDhwzRp0oRGjRrh4ODA2LFjiYmJITk5GYPBQNeuXQGIjIwkJibGmtHqHXd3D/72xDM4GAy4rFgBCh15qfLzcf3lF3y8vOUEtPjLHBwcaNasOZcvVrxbOj29gJISEy1btlEoWf1n1fUYFyxYUOFxeno6er2+/LGfnx9paWmVtuv1etLS0qq1r1uthWov9PqOPP3UUyxatAjd5s0YwsJsG8BkwmXFChyNRv75+us0bdrQtvsX9VL79u2Ijj6DyWRGoyl7P5uSXHZ03KNHJ/R6dyXj1Vs2XazXcoPpHlQq1U23V0dWVn6NrkFbV7Vp04WwsDGsX78GU0AAxi62u+FMt3kzmuRkHnzkb7i6+pKRcftz4whxM76+AZSWmsnKLMLP3xWA9CsFaLVa1GoX+Tm7Q2q16pZvqm16tZK/vz+Zf1qwJj09HT8/v0rbMzIyyoeiRPXdc8+9tG3XAecNG1FX8wjsTjkePYrTgQOMHDmaXr362GSfwj5cXwgqI72wfFtGRiENGwbJ/FxWZNP/s126dOHChQskJSVhMpmIjo4mNDSUoKAgtFot+/fvB2DlypWEhsoVLndKo9Hw8MzH8HBzw3XlSjAYrLo/dWYmzuvX06JlayIjJ1h1X8L++PsHApCd9cdMANmZBgICZNjSmmxaDlqtljfeeIPZs2czevRomjdvTnh4OACLFi1i4cKFjBo1iqKiIqZNm2bLaPWOh4cnjz062/ozuBqNuK5ahatWJyeghVU4OTnh7e1N1u/lUFJi4tq14vLSENZhk3MOsbGx5R/37duX1atXV3pO27ZtWb58uS3i2I2WLVsz7q5IVq5cTmmzZhg7d67xfei2bEGVkcHMp57Dy8u7xl9fCAC93p/c7LJJ+HJzyo6EZejZumTArp4bNWosrVq3xXnTJlS5uTX62prz53E6cIDhw8Pp2LHmi0eI6/R6P3Jzyha4yskuK4cGDaQcrEnKoZ5Tq9U8NGMWTmo1LmvW1tzwksGA69p1BAQ2JDLy3pp5TSFuokEDPfn5xRhLTOVHDg0a6Kv4KvFXSDnYAV/fBky6byqaSxdxPHSoRl5TFxuLqrCAmQ89iqOjU428phA3c70I8vKKycstxknrhJub3NtkTVIOdqJ//1DatG2P89atqK79tevCNUlJOB0+zMgRo2SqZGETvr4NAMjLLSYvz4Cvj6/MxGplUg52QqVSMe3+GWhMJnRbttz5C5lMuGzYgI+vnrFj76m5gELcwvVyyM01kJdbgq+vDClZm5SDHfHz82dUeASOx4+juXh7i7f/L6f9+1FlZTF50lS0Wm0NJxTixry8vFGr1VzNK+ZqXjE+Pg2UjlTvSTnYmfDwCDy9fXCOja3+yemiInRxcbTv0InOnbtZJ6AQN6BWq/Hy8iIrs4jCQiM+Pr5KR6r3pBzsjFarJfLu8aivXMHh5Mnqfe2uXVBczL3jJ8p4r7A5b2+f8gn3vL19FE5T/0k52KGQkP4ENAzCeceO2157WlVQgPbAQUL69CM4uLGVEwpRmZeXD1fzin//2EvZMHZAysEOqdVq7oq4B1VWFg6nTlX4nLFz5xveSe20Zw8qUykREXfbKKUQFXl6/rEGudyNb31SDnaqR49e6P0D0O3ZU+Hcg7FTJ4ydOlV8cnEx2kOH6NmzD/7+ATZOKkQZDw+vP33soVwQOyHlYKfUajUjh4ehvnIFTXLyLZ/rdPgwlJQwcuQoG6UTojJ39z8W9XFxcVUwiX2QcrBjffsOQKtzvvVd0xYL2oQEmjZrQdOmzW2WTYj/9ec7omUdB+uT/8N2TKvVEdKnL04nT0Fx8Q2fo0lJQZWZSejAwbYNJ8T/kKMF25JysHMhIf2h1IjD2bM3/LzDiRNoHBzo2VNWdxPKcnZ2VjqCXVGkHFatWsWYMWMYM2YMb775JgAnTpwgKiqKsLAwXnrpJUpLS5WIZneaN2+Jh5c3jje658FiQXvqFB07dJJfTKE4rVandAS7YvNyKCoqYsGCBXz77besWrWK+Ph44uLieO6555g3bx7r16/HYrGwbNkyW0ezS2q1mm5duuGYlAQmU8XPZWbCtWt06dJdoXRC/MHVtWxYqXHjpsoGsRM2LweTyYTZbKaoqIjS0lJKS0txcHDAYDDQtWtXACIjI4mJibF1NLvVvn0nKClBk5JSYbtDYuLvn++oQCohKnJ39+D55+cxe/bflY5iF2yyTOifubm58dRTTzFq1Ch0Oh29e/fG0dERvf6PWRb1ej1paWm2jma3WrVqA4AmORlTo0bl2zWXL+Pt26B8RkwhlNayZWulI9gNm5fDyZMn+fnnn9myZQvu7u48++yz7Ny5s9Lzqjt3j6+vLPxxp/R6d/wDA7n8P/c7OKam0rFLF/R695t8pRCivrJ5OezYsYO+ffvi61s2q2JkZCSff/45mZmZ5c/JyMio9uLhWVn5mM01tASmHQpu2Ii082cour7BYICrV/Hza0hGxl9bHEgIUfuo1apbvqm2+TmHtm3bEhcXR2FhIRaLhdjYWHr37o1Wq2X//v0ArFy5ktDQUFtHs2tBQcGQmwtGIwCa38s6KChYwVRCCKXY/MhhwIABHD9+nMjISBwdHenUqROPPPIII0aMYO7cuRQUFNC+fXumTZtm62h2zc/PHywW1Hl5mBs0QJ2T8/t2mUtJCHtk83IAeOSRR3jkkUcqbGvbti3Lly9XIo7gjwXc1bm5mBs0QJWXByCLqghhp+QOaQH8MQWyKr9sMRV1fj4ubu44OjoqGUsIoRApBwGAp6cX8Ec5qPLzK8yfL4SwL1IOAgAHBwe0zs6oisquV1IXFeHpLnPmC2GvpBxEOVdXN9S/l4OmqAg3N7m/QQh7JeUgyrm6uJZP3a0yGGSKZCHsmJSDKOfq4oLaYACLBYuhGBcXF6UjCSEUIuUgyrm4uKIuLobSUjCbpByEsGNSDqKcs7MzquJiVL8PLckaDkLYLykHUc7FxRUMhj+Vg5xzEMJeSTmIcs7OzmA0oiosBMDFRY4chLBXUg6i3PWrk9S/T50hVysJYb+kHES56yegVeXlICekhbBXUg6inKtr2dzu6tzcCo+FEPZHykGUu36kcH26bmdnOXIQwl5JOYhyrq6/n3PIzcXRyUlmZBXCjkk5iHLlw0r5+TjLyWgh7Joi5RAbG0tkZCTh4eG8/vrrAMTFxTF27FhGjhzJ4sWLlYhl9/58ddL1owghhH2yeTlcunSJ+fPn8+GHH/Lrr79y/Phxtm3bxpw5c/jwww9Zu3YtR48eZdu2bbaOZvccHBxwdHICwE2OHISwazYvh40bNzJ69GgCAgJwdHRk8eLFODs706RJExo1aoSDgwNjx44lJibG1tEElA8nyZGDEPbN5mtIJyUl4ejoyEMPPURGRgZDhgyhVatW6PX68uf4+fmRlpZWrdf19ZXLLmuCu7sbV3Nz8Pb2RK+X9RyEsFc2LweTyUR8fDzffvstLi4uPP744zec4E2lUlXrdbOy8jGbLTUV025pnXQAqNWOZGRcUziNEMJa1GrVLd9U27wcGjRoQN++ffHx8QFg2LBhxMTEoNFoyp+Tnp6On5+fraMJwFlXVg46ncyrJIQ9s/k5hyFDhrBjxw6uXr2KyWRi+/bthIeHc+HCBZKSkjCZTERHRxMaGmrraAJQq8t+JHS/l4QQwj7Z/MihS5cuzJw5k8mTJ2M0Gunfvz+TJk2iefPmzJ49m+LiYgYNGkR4eLito4k/0Wq1SkcQQijI5uUAMH78eMaPH19hW9++fVm9erUScUQFZed6nJykHISwZ3KHtLghKQch7JuUg6jg+pVjMq+SEPZNkWElUXuNGTMOd3d3WrVqo3QUIYSCVBaLpV7cHCD3OQghxO2r6j4HGVYSQghRiZSDEEKISqQchBBCVCLlIIQQohIpByGEEJVIOQghhKik3tznoFZXb4pvIYSwZ1X9zaw39zkIIYSoOTKsJIQQohIpByGEEJVIOQghhKhEykEIIUQlUg5CCCEqkXIQQghRiZSDEEKISqQchBBCVCLlIIQQohIpB1Hu119/ZfTo0YwYMYIlS5YoHUeICvLz84mIiODy5ctKR7ELUg4CgLS0NBYvXsz333/PqlWrWLp0KWfPnlU6lhAAJCQkMGnSJBITE5WOYjekHAQAcXFxhISE4OXlhYuLC2FhYcTExCgdSwgAli1bxvz58/Hz81M6it2oN7Oyir8mPT0dvV5f/tjPz4/Dhw8rmEiIPyxYsEDpCHZHjhwEADeanFelkmnQhbBXUg4CAH9/fzIzM8sfp6enyyG8EHZMykEA0K9fP3bt2kV2djZFRUVs2LCB0NBQpWMJIRQi5xwEUHbk8MwzzzBt2jSMRiPjx4+nc+fOSscSQihEVoITQghRiQwrCSGEqETKQQghRCVSDkIIISqRchBCCFGJlIMQQohKpByEuA0zZswgOzvb6vv56aefZEZcUStIOQhxG3bu3GmT/ezfvx+DwWCTfQlxK3ITnBBVePHFFwF44IEHeOihh/jxxx8pKSkhOzubu+++m6effpo9e/awYMECXFxcKCwsZPny5Xz11VcsX74cV1dXevbsyebNm4mNjaWkpIRFixaxb98+TCYT7du3Z+7cuezatYvY2Fh27tyJTqdjypQpCn/nwq5ZhBBVat26tSUrK8sydepUy4ULFywWi8Vy5coVS7t27SxZWVmW3bt3W9q2bWu5fPmyxWKxWH777TdLWFiYJS8vz2I2my0vvviiZciQIRaLxWJ57733LG+88YbFbDZbLBaL5d///rdl/vz5FovFYnn++ectn332mc2/PyH+lxw5CFENH330EVu3biU6Oppz585hsVgoKioCIDAwkKCgIAC2bdtGeHg4Hh4eAEyZMoXdu3cDsHXrVq5du0ZcXBwARqMRX19fBb4bIW5OykGI21RUVMTEiRMZPnw4PXv2JCoqik2bNpVPd+7i4lL+XAcHhwrToGs0mvKPzWYzc+bMYdCgQQAUFBRQXFxso+9CiNsjJ6SFuA0ajYb09HTy8/N5+umnGTp0KHv37qWkpASz2Vzp+YMGDWLDhg1cu3YNgOXLl5d/bsCAASxZsqT8a+fNm8fbb79dvp/S0lLbfFNC3IIcOQhxG0aMGMHf//53WrVqxahRo/Dw8KBx48a0bNmSpKQknJycKjy/b9++TJgwgfvuuw+dTkerVq1wdnYG4PHHH+fNN9/knnvuwWQy0a5dO1544QUAQkNDee211wCYNWuWbb9JIf5EZmUVwgqOHDnCwYMHmTZtGgBffvklCQkJvPPOO8oGE+I2STkIYQX5+fnMmTOH8+fPo1KpCAwM5LXXXsPf31/paELcFikHIYQQlcgJaSGEEJVIOQghhKhEykEIIUQlUg5CCCEqkXIQQghRiZSDEEKISv4/YtVKDJF5xloAAAAASUVORK5CYII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24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740" y="856254"/>
            <a:ext cx="4395385" cy="42384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6254"/>
            <a:ext cx="4526979" cy="42384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0420" y="5370163"/>
            <a:ext cx="368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График распределения по возрасту и полу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2239" y="5340614"/>
            <a:ext cx="368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График распределения по возрасту и наличию заболевания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723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458" y="3725"/>
            <a:ext cx="5308665" cy="859478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Тепловая карта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39847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CacAAAmoCAYAAABrlYVvAAAAOXRFWHRTb2Z0d2FyZQBNYXRwbG90bGliIHZlcnNpb24zLjMuMywgaHR0cHM6Ly9tYXRwbG90bGliLm9yZy/Il7ecAAAACXBIWXMAAAsTAAALEwEAmpwYAAEAAElEQVR4nOy9e5hcVZnv/63rrntVV/Ul3QmdhE4aMklIQ8RcNMDEtCioIVGSwDCjDoREZOKDv5nj78dxRlDGGY7O8QzHURCc0aMHIYyBKEEwMQNEo0ggIQEDuZB0J+mkL9VdXV336++P6tpdu/ba1XXbVXtXv5/n8ZFU71p77bXf9a53vXvX+9Wk0+k0CIIgCIIgCIIgCIIgCIIgCIIgCIIgCIIgCIIgCKKKaOvdAYIgCIIgCIIgCIIgCIIgCIIgCIIgCIIgCIIgCKLxoJfTCIIgCIIgCIIgCIIgCIIgCIIgCIIgCIIgCIIgiKpDL6cRBEEQBEEQBEEQBEEQBEEQBEEQBEEQBEEQBEEQVYdeTiMIgiAIgiAIgiAIgiAIgiAIgiAIgiAIgiAIgiCqDr2cRhAEQRAEQRAEQRAEQRAEQRAEQRAEQRAEQRAEQVQdejmNIAiCIAiCIAiCIAiCIAiCIAiCIAiCIAiCIAiCqDr6enegWni9AaRS6Xp3oyBNTRaMjYXq3Y26MNOuvaXFPu0xhWx2po1XJdBYFU+hsSKbzUDXoSzktNlKzj3TobGRplKbBeob09K9FTOTx6RSm53JY1cqNFbFI6efpftQPDRWxTPdWMkd08rNTLGFmXCdxV5jJTY7E8axWtBYFY+cfrYR7oPar2Em9n+m22ytoLEqHrnjWboXxUHjVDxks8VB16EcyGaVA41V8ZSbo6XKaTVEr9fVuwt1YyZfeznQeBUPjVXxyDlWjXIf6DqURT2vo1HGUA5obKRR+9iovf9yQGNSPjR2xUNjVTwUzyoDGqviafSxavTryzITrrMW1zgTxrFa0FgVD8UGhVH7NVD/lX0+NUNjVTxyjxXdi+KgcSoestnioOtQDmSzyoHGqnjKHSt6OY0gCIIgCIIgCIIgCIIgCIIgCIIgCIIgCIIgCIKoOvRyGkEQBEEQBEEQBEEQBEEQBEEQBEEQBEEQBEEQBFF16OU0giAIgiAIgiAIgiAIgiAIgiAIgiAIgiAIgiAIourQy2kEQRCNjgbwh+M4dmoY/kgC0KikbYIg+DnWPxykOUbMHMju1Q3FBoTaIJslCKKaUBxDELWBcl0EQRDyQr6QKATFvES9IR81PTRGhALR17sDBEEQhIxogOP943hk5xFE40lwBh12bOrBok4nkFZw2wRB0BwjZiZk9+qG7h+hNshmCYKoJuRTCKI2UK6LIAhCXsgXEoUg+yDqDdng9NAYEQqFKqcRBEE0MP5QnA8+ACAaT+KRnUfgD8UV3TZBEDTHiJkJ2b26oftHqA2yWYIgqgn5FIKoDZTrIgiCkBfyhUQhyD6IekM2OD00RoRSoZfTCEJJUIlNosr4AjE++MgSjSfhC8YU3TZRJuRDGgrZ5hiVXSdyybGHC0OButsDrS3qhu4foTbIZgnZoLi8eBooNiWfIgHNB6LKNFSuq4F8IEGoAlqTiqImvpDuhWqhmJeoN2SD00NjRMhGhes3yXoShFKgEpuEDLjsHDiDThCEcAYdXFajotsmyoB8SMMhyxwjOyFyUaA90Nqibuj+EWqDbJaQBQWur4qlwcaKfAqDBrvHhDJomFwXzQ+CqC0054pGdl9I90LVUMxL1BuywemhMSJkoQrrN1VOIwiFQCU2CTlwmPXYsakHnEEHAPxC4bAYFN02UTrkQxoPOeYY2QmRixLtgdYWdaPVAFt6uwX3b0tvN7Ra+gk0oUzI5xByoMT1Vak02liRTxHTaPeYUAaNkuui+UEQtYXmXPHI7QvpXqgbinmJekP5x+mheUrIQTXWb6qcRhAKoVCJTYeZFguiTNLAok4nHr5nNULxJCwGXSb4qMYvkORsmygZ8iENSM4c8wVjcFmNFc8xshMiF0Xagwx2T9SOUX8Uew6ewfrrujIlvdPAnoNnML/DARtHW09CgVA8S8iAItdXhdJwY0VxjIiGu8eEMmiQXBfND4KoLTTnSkBmX0j3QuVQzEvUGco/FgHluwgZqMb6TTOUIBQCldgkZCMNOMwGdHW6MTw8Ud3gQ862iZIgH9KgTM4xPrCrcI6RnRC5KNYeqmz3RO1w2TlMBOPY+ZsT/GeKsCmCKATFs0SVUez6qkAacqwojhHQkPeYUAYNkOui+UEQtYXmXInI6AvpXjQAFPMSdYTyj0VC+S6iylRj/SZZT4JQCFRikyCISiAfQhQD2QmRC9kDUW3IpgiCIMgXlgKNVeND95ggpKH5QRC1heaccqB7QRBEJZAPIYj6UI25R5XTCEIppIFFc514aNsqjAWiaLJx8DiMQKreHSOIGYAmo5V96dQwLJweDrNefb8ioDK96mXS/nyBGFx2Tl77o7LrRC559jDLY4NRm66+PdTSxon6QvEsoUYaIQ4klAXF5cUjFZsC8IcpdmgIaD4QclHr9VuOPQ3tzwmittCaVBpy+lml3gvKXxGEOqD8I0HUhyrMPXo5jSCUggY43jeOR3YeQTSe5N82XdTppACYIOREAxzvb5C5R2V61Uc97I/KrhO55NhDS4st4zuqSSP5WGJ6KJ4l1Ab5KEIuKC4vnvzYFDQvGw6aD0S1qfX6Lef5aH9OELWF1qTiqIWfVdq9oL0hQagHyj8SRH2owtwjWU+CUAj+UJyfzAAQjSfxyM4j8Ifide4ZQTQ2NPeIekL2RzQ6ZOMzC7rfhNogmyUI5UHzkiCI6ai1nyC/RBDETGMm+r2ZeM0EoVZovhJEfajG3KOX0whCIfgCMX4yZ4nGk/AFY3XqEUHMDGjuEfWE7I9odMjGZxZ0vwm1QTZLEMqD5iVBENNRaz9BfokgiJnGTPR7M/GaCUKt0HwliPpQjblHL6cRhEJw2TlwBp3gM86gg8tqrFOPCGJmQHOPqCdkf0SjQzY+s6D7TagNslmCUB40LwmCmI5a+wnySwRBzDRmot+biddMEGqF5itB1IdqzD16OY0gFILDrMeOTT38pM7q9Doshjr3jCAaG5p7RD0h+yMaHbLxmQXdb0JtkM0ShPKgeUkQxHTU2k+QXyIIYqYxE/3eTLxmglArNF8Joj5UY+7p5eocQRAlkgYWdTrx8D2rEYonYTHoMpM5Xe+OEUSDQ3OPqCc59ucLxuCyGsn+iMaCbHxmQWsqoTbIZglCeVDsQBDEdNR6/Sa/RBDETGMm7pPI1xOEepiJPooglEAV5h69nEYQSiINOMwGdHW6MTw8QQspQdQKmntEPZm0P4fZwP+bIBoKsvGZBa2phNogmyUI5UGxA0EQ01Hr9Zv8EkEQM42ZuE8iX08Q6mEm+iiCUAIVzj2S9SQIgiAIgiAIgiAIgiAIgiAIgiAIgiAIgiAIgiCqDr2cRhAEQRAEQRAEQRAEQRAEQRAEQRAEQRAEQRAEQVQdejmNIJSEDhiaiOLAkQsYDkQBXb07RBDToAH84TiOnRqGP5IANPXuUJnQdRDVYHL8B0ZD8AZi6B8J0n0A+HHpH6bxkAWlj2+p/VP69RDTowW8gRgOHhuANxijHSdRHeSMcSh+Kh6a30Q9kYoRlBY7KK0/SoByXYTaKDY2qMd8Jx9DEJVBsX/xyB37K/FeKNHHKnGcCEIJ0B6DIOpDhXNPL0+vCIIoGR1w5OQoHnv2GKLxJDiDDts2LEXPQjeQrHfnCIKBBjjeP45Hdh7hbXbHph4s6nSqS9+droOoBpPj/9MXj6N3xVw8vfcE3QeA7FJulD6+pfZP6ddDTI8WeOv0KB7dNRXPbt+4FMu63ECq3p0jVIucvoH8TvHQ/CbqidRcnevE8T4FzWHyKWIo10WojWLncT3mO/kYgqgMmkPFI3fsr8R7QX0iCPVAewyCqA9VmHs1/53rM888g/Xr1/P/W758Ob7+9a/j4MGD+OQnP4mPfvSj+M53vlPrbhFE3RnyRfnJDADReBKPPXsMQ75onXtGEGz8oTi/MQIyNvvIziPwh+J17llp0HUQ1SA7/mt65vAvpgF0H8gu5UXp41tq/5R+PcT0eP0xPnkNZO7ho7uOweuP1blnhJqR0zeQ3ykemt9EPZGaq15/TFFzmHyKGMp1EWqj2Hlcj/lOPoYgKoPmUPHIHfsr8V5QnwhCPdAegyDqQzXmXs0rp91666249dZbAQAnT57EF7/4RWzduhW33XYbfvKTn6C9vR3btm3DK6+8guuvv77W3SOIujHqj/CTOUs0nsSoP4JWO1enXhENgR4YHI3i+PlxeJwmtDZxQKLyZn2BGDpn2XDL9QsQiSZhNunw7Mun4AvG4DAbKj9BjfAFYrBbDVi/vIsvi73/UD9dB1ESvkAs48M1YPpyWe6DJpOk8AVicNk5OMz6qlSQqajNvO8HwnGySxnh7S4Hkb3JYSf5SJwj279mlwlrl3fyNhCIxJn3f9rrqcW1EBXh9UewtMuNT67pgj8Yg8NmxC9fPQ2vPwKPzVjv7hEqpShfV0HbjRDP1gKvP8IcK5rfxLTkrN9upwmpZKrktVxqr+OVyKMUPYerHFvI6a/Uyqg/wrx3lOsiKkabeXni5KUBuO0cPHZjVar5FJtbqcd8r/o5WT4QBfwi7ceUy+S9uXRqGBZOT/dGAor9i8crsX5XK/ZXYh5bqX1SbGxJawJRRxpmjyFTPMujy7xM9O4FPzxODi1OjirLERVRjXdZ6irr+cADD+C+++7DuXPnMHfuXFx22WUAgE9+8pN48cUX6eU0YkbhcZrAGXSCSc0ZdHA7THXsFaF69MCRE4wSm93uil9Q8zSZcOOKeXjk6amy0lvXL4HHqS6bdTtNuHn1fDyVI8O4pbcbbjUFsWic61ArLjsHzpARV2f5cpe1yg9t5SjrXmmbjO9/+bar8ckPd+HJl94lu5SBrN1J2lstyv8XOIfLzqHdYxFJ3V7WakOH2yLqQ8HrISkDVdDeYsXqq2bjmz96XRB3tLdY6901QsVM6+sqoFHi2VrQ5rEwx6rNbal31wglk7N+260G0X6l2LVcaq/T4jKX7x9kiC3k9FdqpbXJwrx3rU3kO4gKkFFurtjcSj3me1XPKeEDjXotvv3km2K/CNqPKRbaKxcNxf7F09Jkloy9qoES89hK7JNiY0vyO0SdaYg9htzyySR9SshAs5Odg2l2Fh8f1FzWM8vBgwcRiUTw8Y9/HENDQ2hpaeH/1traisHBwXp1jSDqQouTw7YNSwUvN2zbsBStLnqAT5TP4Ci7xObgaOXlbSORJB7f/bag7cd3v41IVF2RTSqZ4oNYIHMdT+09gVRKXTupRrkOteIw67FjUw8OHD6Pzb3dAl++Y1MPHJbq/ppNjrLulbbJ+v6ZixP8i2nZz8guq0fW7qTsrRbl/wudw2HWY/vGq0RSt9995i1mHwpdD0kZqINQOMGMO0LhKpRsJWYs0/m6SmiUeLYWJOIp5lglEtX8WS/RaOSu32uXd4r2K8Wu5VJ7HZ0WZfsHOWILOf2VWkmn08x7l07TfoAoHznl5orNrdRjvlfznFI+8PSAn+kXaT+mXOjeFA/F/sWj00Ay9qoG2fby24/WcW+hxNy6UmNL8jtEvWmEPYbc8skkfUrIgcmoxZa8559berthMhYfINStctpTTz2Fz3/+8wDAdBYajaak9jweW1X6JTctLfZ6d6FuzORrZ8Gy2TXLzOhosWLUH4HbYUJXhwsmU10LHKoCsi1pjp8fZ5a3HZuIYElXc0lt5dvsyUsDzPKdY4EorpzvqajfteTSqWHmdYTiSXR1uuvUq9K5dGqYea/Vdh0AkEik8P7AOE4eG0Cz04zLO5zQ60vPflQaG5TqWzxuG7rmuDAeiuCbCz+ESCwBj8OM9mYrtNrS4prpqMRus+M7Mh4WjG8pbbLGhvX9VDrdEPOrFCpdk0q126zdjU6E4bYL7a0cOymm/6lUGhdHgvCOhxGKJgTnyEp4Do5HYDIZwRl1JfVB6nrq6aspzihMrs1WM+6YaZCdFabJZcWsZqto7SqHXJs9eWmAbbMqi2drQaPE/vWg1rFBrSl0fYL1W4Oy13LJOCCWxId7ZmPBZS6M+iOIRBOY5bHC47ZNG3/nt5kfw2RjkFQqjQtDgck8zfSxfaHYTOlUay0qys9ORHHlPPIdhaDYQJpqr0m5Nivlb4byfANQn/nOOicAXBwJYtQf5v1U9rNjp4aZvkvqOlN5z2myfhrp8n14pah9LsjR/2JstpHzLuVCsX/xFIq9ui4r3a6Kfq5Qx/hAqXMpuxf2jofhqXAvXC3U8BxC7j2Y2temLGq9DiX6kFKp9pqUb7PvXvCz2/dHsfhyytEWQq3zohZcOjWMPQfPYP11k3aVBvYcPIMr5jVh/uymotqoy1svsVgMr7/+Ov75n/8ZANDW1oaRkRH+70NDQ2htbS2pTa83oPgqHC0tdgwPT9S7G3Vhpl17MY5LZLNUCrcsZpptlUqrRAnuZpdZMG7l2Kxboqx0k41T1T2xcHrmdVgMOlVdh80slsnZ0tsNG6dX1XUUW864LD9bAuX6FqMGaLFOVrw06wGk4fUGyupDIcq22wLjW2ybUmPD+r5Wo2mI+VUsheym2E1NOXZr1ACzHCbk21updlKU3efFK1t6r+DP0ewy4abV8wUSnvfeugztHgsuekNF9UHqeurlq2dynFGOzRYbdxBCZrKdFUWR+6RybLZZQrrF4zDRPcmjUWL/WjPd/JY7ppWb6a4vf/0udy0vFAd4RwM4da70XEpum6wYZsemHiya68TxvtLblorNlEyxa1GpNkt+tjwoNihMKWtSqTYr5W9OnRvHv/zfN0U+oB7zXXDO0YAoTvrb269BLJEq6LukrlObVzAg62tRp7292udCOf2vls02at6lEmhNKp5S7KpRnisoci4p9Jmh0p9DyL0HU/valEXN16FEH1IqpaxJ5dhsaxO7/WYXrXmFUPO8qAUWTo+JYBw7f3OC/4wz6GAxip8hSlGX16vfe+89zJs3DxZLRvt32bJlOHPmDPr6+pBMJvH888/juuuuq0fXCKJuUClcQg40EiW4q/FDTo/diO0bhVK02zcuhcdhrLzxGqLU8tilosTS4+UgdznjRqFcuy00vpXOBdb357fbcfuNV4rK/KqleoTakcO/5ccr+17v40s5r13eyZTw3L7xqor70Ci+utGRM+4gZi5y7pPSKfVLQdQKk1GHreuXCPzw1vVLYOJ0de4ZoWRy1+/9h/pF8g/FruVySH/ntsmKYR7ZeQRef4zyNBWSTLL9bFJl+1RCWciZj2L5m8293dj/Rr8ifQDLB54e8E/ru6T8aleHg+lraT+mXOjeFA/F/sWj1YAp21WtfJ4SnyvIfc3loNRnho3yHIJQL3qdlpmfqHdVwVKQWz5Zr9Uw2zfoKElLlE8ylWaulckSVLnrUjnt3LlzmDVrFv9vjuPwz//8z/ibv/kbRKNRXH/99fjYxz5Wj64RRN3wBWLMEpu+YAwOM20mifIY8UWYdjXii8BtqXCzlwKWLXDjwbtXYtQfhcfBocXFAcnpv6oo0sCiTicevmc1QvEkLAZdJoGjsr2ULxBjljJWmw/x+iPM6/D6I/DY1PXiY0E0mQSDLxCD22lCKpmCLxCDy87BYdZPb385dusLxuCyGouy24LjazdidrMFf3fHcpg5PexmPWymIvpSoE+BcBy//O1pUZnf+R0O2DgZw9Cc8S16TBuR6ewkb5w82SRSgfHL9zUjvgj2HDyDHZt7EIkmmfaVTqf5PlhNBoSicVwci8BuMcDG6Yq7N2XaPFFbRnxsH1OVuIOYsfgCMXTOsuGW6xcgEk3CbNLh2ZdPVSXGGRmXsNnxCNxWstlcvL4I3nl/GP9w5wr4AlG4bBz2/fEsml0mWCflwwhCRN767bZzuHph89RabjXAHywiZisQB5S8D8qJc2a3WPGtez+EAW+I2cboRBSb1i2Ey2aC2aTD4GgIe353RnV7rHoyMh5m5yTGw2hupP0dUVty8lFj/iiaHBxaq5WPyvE3Q+MRnDo3jhcOnsGILwKginmWUvesk8cHwnFwRj2CkThcNg6BcFzkv1Lp9PR+UcqvApJ7rrL2Y7Q3l58GyWvWgpFxiTw5xf4iRv1RHDw2kMn1xJIwGXV47pVT1cvnpYBlC914YOtKjE1E4Lab0OrmgETlTZfLqD/KlCqTPYdZAKU+M2yU5xCEehkcDeGl186KfNSnLQvh7HDUu3tF4ZuQmN+BGBymyueR3O0TM5NhX5i5VrY3W9FU5A8j6rKi3nTTTbjpppsEn61atQq/+MUv6tEdglAEbokSnm47V++uESqmRUJeq6XJXHnjGuD4WeWVlS6LNOAwG9DV6c6UHlVb/wG4HOxSxi6VJfw9ThPzOjwOUx17VWVySrLbreIy6EXPo0m7zU0uT4fU+La4zNJl4kshv08aDbPMr0vOpJ9CS97XDSk7YYzTfbddg+459oLyVS5G2fSJYBx9Fyeg1bKlXrIPLi6MhPBPPz4kWI/mtNjQ1WEv+gW1Um2eqC3NLraPaXY2kA8nao6nyYQbV8zDI09P+aWt65fAUwW7kow7yGZFeJpMWHx5C77+w9eqfh+IBid//Ubm39CgNMlMiTiAFZtIxpsSceJlbTZmG5xRh537Tgpil0/fsIDyNCUgJfnd6qpCToKYucidj5r0NyaTEf/yf98szr+UQql71snjf/ricfSumCuQIL731mVo91hw0RviD9dKSHCK+i3hVyX3XKXux2hvXjsaIK9ZC2TNkzcYbqcJq5d2CPZgVX1WpQXeOjnKqztkK6ct63IDJVRfqSYuO1f7HOY0KPWZYUnxN0HIgMdpQv+lAL710zf4z9SWy5Gc347qzG+l+g9C3TS7TMy1spTcv3rqGxJEg0OlcAk5kJTQSFZuV0otKz1TiSdSzHKq8Src61qixLLu1SZ37qxd3imao3LOI6nx1Wkhy3yuh7wE+abiYI3Td3725rTyVVIyNweOnEdXh6Mkya2n9p7A6QE/3ZsGQgMNcy3SaKhkPFE+kUgSj+9+W+A/Ht/9NiLRysujaLVsmyX5aTFy3gdiZlKtmK2UeFPqnKlkStTGvbcuw2O7jopil/FgnPI0JZBKseVqaAiJSqjVnq+92SrLfrbU/mePX9MzRyRB/N1n3sL2jVcJ+lhoX1ZLaG9OKA058+SNhtzPqrz+GP9iWrb9R3cdg9cfq0r75aBEWU+lPjMkOWGi3nB6LXO+ciqS9YzEksz5HYlV5w3dbHv57UcTdXoDmGgIqpH7r08tUoIgRFApXEIORsbDElJFlUtokM0qC6lyqm0eCzxq+tVSCljW5cZD21ZhLBBFk43LvJjWQDGzYO5oUNt5lDO+Xn8EHocJHocR/YNBefpRBylG8k3FITVOUtKv/Pjl3VOryYBoPIFrFi4vKAMjdb5UOk33poGoRmlvgshHTsnv4bECNkt+ScCMkV4nakbVYrYS4s1C52TJ0+dWIsoeS7FLaciZkyBmLrXa82m1Gln2s6X2nz9eIn+QTqcl5TnrKfNIe3NCadCaVDxyz18l7i2UKuupSD9ah3wvQeSixPlaKnKvSd5xCT87HlHX80JCUahW1pMgCDEuO4dFc134xJouRKJJmE06/PLV01QKl6gIKakidxUkEql8s7LwOE0w6HJ+GaIBDDptVe51zUkBHpsRV873ZOQIavlimibz695Lp4Zh4fRwmPXijfXkMb5ADC47xz5Gol1fIAarxSCYOwV9fznnmo7J8eWTPaky5rM28ytHrz8Cj9MEj72IFwjTAGpQPYl8U3FIjZPHYUK7x4I1PXMyGwwAx04OwWoyYGA0BM6oRzASh9thgstqFNtm9hbn3W+p813e4UQimYY/koDDooc/WGV7J9jI4VuQWYs+9eF5WNjpwag/ArfTBJtZ21jSzETNkVPy2+M0ocVpwtx2O78Ot5wykc0ymBHS62pBJh8uCwX6WnLMxmoLws86W6yZ9iXGo+A5GfL0+THRgcPnodVoJCVDs31xO01IJVPF3SM13c8ykDMnQcxcXHaOOT+rtufLzwtYDHw16P6hIFx2DlpN5sFoUfM2O88nf9yj0QKf/8SfIZFMIRpPTdv/7PXOm2WX9GFS8pwlyzxW0SfR3pxQGrQmFY/cz6o8ThOz/XruLVx2jplbr6fPUoUfrVG+lyBycdk5fGjpLPR0t2BsIgK3w4RoLKasuTENcq9JlMMh5KAaeVR6OY0gFILDpkfvinl45OkjvP7ztg1L4bAbgES9e0eolZYmDts2LMVjzx4T2FWrmwMqrKLvsOuZbTschorbJkqnpYnDrR/pluVezxg0wPH+cV52IluSfFGncyoZW8wx07Tb7rFg+8aleHTXMbx/fozt+20GIFXGucokW449/1ysX70lEim8dXqUL7+flQZd1uUWv6BWznjV8FpmMqxxuu+2a+BxGrFpXbfg/m7bsBT//su3ce3idjy99wTsVgNuXj2fLw3O39e5ThzvY99v1vm2rl+CH+95Bxe9IbR7LKLzym0rMxYZ56XHZYTNYsIDj/9BYD+eJiOtRUTZeBxGZszpcRqBChUlPS4jcx0mmxXjcUncBxqr2lKH2KpspulrSTGbRFtGvRbffvLNoseCdc4tvd0Y9kVE53VY9KLYZOv6JWh2msR9zOmfZJzE6pea7meZyJmTIGYuDpuemf+oSg6VMS//9vZrEEukRL5jz8EzmAjGC89bRnu333gFjHotnnzpPcGe2mE1MH/0lfVHP/nVcWzu7ealPaf7XjWuvRKfRHtzQmnQmlQ8DqvEsyqboeI9GKDMfRgr9quqjy2nT0p9/jIDYlhC2Tjsesxtd+HBJ/6grLlRAnKvSZTDIeSgGuu3Jp1ON8RS4fUG6q6zPR0tLfbML5VmIDPt2lta7NMek2+zQxNRfO0HfxC9xfzg3SvRaudk6WcjMNNsq1QG/VE88vThqV+TpoEDR85jx+ar0eaYsqtybLbYttWEmu2pEX1IoftRjs1Ohz8cx1e+d1A0hg/fs5r/BXIxxxTTbrvHgi/fdg3iyTS/icpt76Ftq2DQaUo+V0Xk/Jq7UDn2sXAC93/vd8w+55feL2e8qkKR11JtKrVZoMYxbd44zZ/ThDPnx5j3bMfmHn7Tsekj3dj96mmmDXz1sd9L3u9ANIGDbw8ilU5j7iw7fvqr47xcllSbstvKNKh5XZCi2HlZjs0O+qP8i2m5bT+wdaVqY4Na0Ih2Vk384Tgee+5Y5lf1sSRMRh2eP3Aa225ZSjZbQxox9q8F083vUmPausVWEhS6vqL6WmTMJtXWhhsW4Km970m3zyA3HkEa2P9GPyaCcdH3Shnr3GNLiWmUdD+LXYtKtVnyHeVBsUFhSsl/VMPPbum9As++fEp0vvXXdWHnb04UnLfV8F+5bTS7TFi7vBNaLXBZW2ZP9ZU7lkv6jFJsSRafVOHeXO1zoZz+V5LvUvt4yQ2tScXjDcSY+R1W7q9RnoUpKS7LolSbVeJY5VLtPVip7asFNV9HI+RySpnf9Py2dqh5XtSCYtfvQjZLldMIQiGM+iPonGXDLdcv4EshPvvyKYz6I6p9sYSoP6P+CC56Q9j5mxOCz8cmIhUHIHK2XXOKkXJUOKN+toa8Kn1Ine6HLxBjjqEvGOM31sUcky+DEQjHRd+56A0hGIkjEksy2/P6IzDllV1mnquaZKWM8uRKcuUa/aE4BkfDkn3OT1D5AjHYrQasX97Fy63sP9QvzzXky49YxLImRB558lVarUbSxiOxJH8v29wW5jHD42Gsv74L+w/1Y8QX4T/P3u9RfxT7Xu/D2uWdiEST/ItpAAANamvvM5ii/FiZSK1FqowNCMXgC8QwPB5B38UJfi0ZHo+QzdaYhor9VYycPrzaFOzrZLzJlONkSMpJtZXK+b1t9oWNS2NhQKMR7iFy2jQYdNj3eh8fq/D9zRtDqXOOTERFL1cIjs2LaQr1S033s1zIdxByIGcO1ReICdp22gxIpYH113cBAL/XicaTfFwi5Ruy7U3nv7KfSc393DZGfBF+Pm1a142L3lDpPkNCulMWn5QvmUx7c3logLxmLaA1qXi8En6WlfsrByXmsfP9f/aa6xmXjfojiCdzyrZpgHgyVXebrWm+l6g+WsDrj+HkpQG47Rw8dmPdqgOWSyPkcuRek2jNI+SgGvswejmNIBTCLI8FN+aVQty6fgna3JZ6d41QMVK64k32ynXFW1xmtma501xx2zWlQcpQNzvZ96OZ7kfRuOwccwxdVmPxxzD6f++ty9DusQhexMl+J25Os+eRwwSDXjttf6qO1PjnyDV+aUuPZJ/zcTtNIlmjLb3dcFc70dQg81gJSNl4k93I38v113cxjzk7MIHdr57G5t5uvHDwDEZ8EYHN5tqDVBv5/9ZoNPyvu4jqUIyvKxc54w5i5iLnWtLsYtusm7GmzXRamhok1lQ5cvrwalOor5JxG9gx3ewWK7MtrSbzNKzZZcJNq+cLpO4KtZmV48u+oMYaQ6n+nzo3jmg0KYgz84/N/nfBfqXVdT/LhWIDQg5meazMHOosj7Xitj1NJr5tlkxvdq8zEYzzPkDKNwDS8zzrv3I/k5r7Um0gXYbPKLB3ngk+qSGhfEjR0JpUPG0yP6uSuhf13Ifl+v/ca/Y469en1iYzcy/c7KrvHqxm+V6i+miBt06PiuRrl3W5VfWCWiPkcuS+Bk8DjBGhPKrxLotWxv4RBFEC8UQKj+9+m18oovEkHt/9NhJJFUUEhOIwTi4MnEEHAPxCwRl1Fbet1QJbersFbW/p7YZOZSuLPxTnEzhAZu49svMI/CF1Ca+bjFrm/TAZ1XVD6nk/HGY9dmzqEYzhjk09mV8/F3kMq//ffeYtbN94FfM7JiN7jpo4XVH9qTZS4+/1x/jPn335FO7K6/P2jUvhcYgT1tF4kk9UCP6dqO7a1ijzWAloNWzfzhn1/L3cf6gfm/OO2dzbjf1v9CMaT+LpvSewdnmnyGZTyZRkGwcOn8f2jUtFbT666yjdxyojp2+RM+4gZi65vgOYWkuqIYGs07HjJ71eXfFTLZBaH7Q0VDWlHvFhuUj1VavVSMZtUjGdVgNmW10dDnAGHdYu7+RfACumzaf2nsC6a+cK2sofQ4dZj3tvXSaKTfa93ieKM3Ovdf+hfn6uFOpXoTFS4v0sF86ow7YNwhhv24alMHEUGxDlE5vMmebnUGN5FTTKIRKZanvt8k5RDPL0pP/YMrn/KeQbAPY837p+CZxWA2NNFb6wVqiNzb3dGWmmEn1Gob2z9FrP7hehDCgfUjy0Xy2eRFziWVWV8nkGPfteGA31uxe5/h+YuuZItPK1pVwMeg1zL2zU19cvy7lHJ+TF64/xL6YBmXv36K5j8Ppjde5Zaei0ErkcFT2cNBt1zGuwVGmfZNBpmX7WQPkuogJiEvFBvIT4gCqnEYRC8I6zy5B6xyNosdEvDojyuDgSxEuvncWOzT2IxJIwGXV47pVT2GBeANdsZ0VtD46GsefgGay/rouvarPn4Bm0eSxwW9Tzq8pGkVIZHY8y78f8DgdszepZ7utaFjwNLOp04uF7ViMUT8Ji0IllOXKO8QVjcFmNU8dogBF/lGlP6XSa+R2vL8Kco82uK2FttkqfazpEEpd6+INT/9ZqgFF/VCjbCen54PVHBPclnkjgvtuuQSqdQovTDI/TCH9ALAtSaG3zVPHX140yj2VDQraFxaif7Utac6Q8R3wRvDB5zLwOO84OTPCV0oDM2M/rsOOhbasyLy2mAX84jktjYb6KyNrlnUil0vjS5h5wRh08dg7hWEJw3mybFd3HEq69Lu3Vg0J+rELkjDuImYucPn7QG5KOZ8lmBQyNNUbsr3pk9OFVR6Kv/UNByXgfabbM9+hEVNCW1WRANJaAzWLEt+79EAa8IUk/IdVm1xwnHrhrhXgMc9Z6h9WAHZt70HdpQhCbAODlSQORBPzhBEycDg9tW4VoPAGHxYirFzbzsQ+rXw6zQTBGgUgcnEGPYCQOfzihzhiDwcBwEP5AGA9sXYlRfwRuhwnvnR3BxREdnORniTKRUw7Om9u2hu0/FsxxwmoxIBxLinxDIJJ5ISh3v7BovhMPbF0JXyAKl41DKBLH93cdZedvuJz8TY4/mt1ixbfu/RBGJ6IZHxhP4JqFy0teAwrFVdl+5Pdr4WVOpFJpde+BGhjKhxQP7VeLxyvhZ6sl63nJq7x7Ifc1l4PPLzG/J2JwcPWb3+R31IsS7bwcBkcL5HIs6vDncj/PGxwNsf3sDQvQRGseUSZSz/tI1pMgVEizhEQiyaQQldDsMqH/UgDf+ukb/GfVKt3a7DJhIhgXaJarsSxso8gWuBwc8364VLSpABRQFjwNOMwGdHW6MTw8wU64Th7Db7YnX0w73j+Oc0MBSXsSfQcZ+2PNUd7+WOeajjxJh3aPBZvWdQvKdWeljCaC8aKkhVpc7DLyy69ogc2kx/GzbAkJqTL9LAnQSmiUeSwLJUp8uOxsX+KwCsd4xBfB7ldP48G7V+JfnzoiGvuzAxP416eOYMemHhj1Wnz7yTex/voutHss6F0xVyBvde+tyzC/zQZoNNj96unq3cdqy5s0klxKOb6lCDwyxh3EzEXSx1chxml1m5k+r6XOMilKxONkx/7VXtOJIpDJh8sCo6+F4v1Umi3z7bJmXnZ3WAy4MBLCP/34kGAtlpL9dFmNgEbD/Nvp8+O4rNWGzhar4MW03LX+szcvQjSWwu5X2PHJ6YEJnB8OCK5lx6YedLgtk3sE9rkFsU3OdT2y83X1xxh5zGmzIRpL4oHH/8Bf27YNSzG71VbvrhEqRk45uPy2mblaB5fZu+T5hnaPBWMTMXzj34VzOY00/vfOt/jP7v/ctez8Ta5vmHbvMZUzKIWCe2eNRtQvqWtqBP/UKFA+pHjkzJM3GlJycNWSuPQ42feinhKaUhJ7zXXsk1Lnt1L7RUyPZK6+jnZeDlLPJtV0HXI/z5Pys7TmEZVQjX0Y1e4jCIWgAbt0uoYqpxMVoJexdKucbdeSRpFSiSdSTB8ST6orW6jWsuBZGYV9r/eJ5A4L2ZMcshn5kg5reuaIynU/NSm7WKy0kE4LyftSSEKikGxpNWmUeSwHpUp8sMby3luX4ckX/ySy7S985iq0ujim5FVW4vORnUdwesCPaDwj5fnZmxeL5K2++8xb8IfiVb+P1ZY3IbmU6ZGKDUgikaiEZCrNXCuTVVCUSafZ67Cyo476YFSg9A6hTgrF+9PFAqXKfjosBkk5PJYEX377SANOq0HkJ+69dRm0Wg1OD/hF11KObGcjxxihcAKPPSvcizz27DGEwok694xQMy1OjikX2+qq/EdtHrsR2zdm2s6V6c2eJzuHWXv5z968GN995i3RXD4/FBR8dvaif9o8gFx+oZBfYv1t+8armNfUCP6pUaB8SPE0Si67Jkjsk6qFZO6gjpJ8StwbKlVuWan9IqaH07PlMDmV+UEpWU+dVj3XIffzPMNkfJwfLxtJypqoAKOxcruiymkEoRAKyaRUU/qMmFlc8obQd9GHr921EmMTETQ5TPj9W+dhMesrLt16yRvCO+8P4x/uXJGRJrBz2Pfa2aq0XVOKkXJUAcO+MPovjU/dDxuHfX88qzofotay4Nl+R31JXu4QGuCqBc3oaDIVlFA8eGwgU145moSZ0+HZV05NyXmUIc8pGkMJKZLLZtnw3/5yOZ59+ZRgfGc3W/B3dyyHmdPDbtbDZtKjPyeZnttGIamk7N8KyZYWpBT5RIZslFarQf9QcMbLjpQ8p9LAonlOPHj3lPRSOp3C8T4fhscjgjil2cEBSaDZyWHH5h6k0mloNRo898opgcRnS5MZm9Z1Y/+hfpwfmijYn0WdTnzr3g/BH04gmUzCwhlwZjAAk1EPu8UAm0knmAP5c6IYmdpy/Yla/VMtGSwQd5BEIlEuwz72Pqm92YqmCh+6DY+F8c77I7j/c9fCH4rBYTXil6+eRpvHgmYVxU+1YHA0hEQiLpDm6xsYw+BoCM4OR727R8hNsXFZEcdNt54Wiul8QfZ3/aEYOmfZ8LW7VmJ8cm9qs0ymPCfjxL+/cwWOnhphynNm+5VIpQXth2NJ7Dl4Bjevno8dm3sQj6dgMethNetxcTSMNre5cGxQpAxrI8cYo/4IU8Z1bCKCNkeNqmMTjUcS6LnCLViT2jwcUI33pVLAsoWZtscmImhxmfHwFavhm4jBxOkRDMfhDcSQSCRF8YnUXieVFk76YCSB/Yf6C8p6luQXtIDXH8tIcjlN8NgzMYzXH8PJSwNw27nMZ+mMj7aa9bwMsc1kEPilfJ8l5XcbwT81DGlg0VwnHtq2CqOBKNw2Dh6HEajCDzkajcHRBsll1wC5n1UNjoYQCEWm/LjThPfOjGBwtH73YtgXnsrR5uQw65lbF+SNc/okkoGuQ78k5Qjr2C9iepRqU6UyOBqSnK9qkfWU2+dcHA5i0DshiJePvHcJJk5HUtZE2VwcDiIWi4lyg5dGgkXblXo8DUE0OK1NbEmZZpKUISqgo8WKaCyJB58QSmi0T/dSSBHM8liw+PIWfP2Hr/Ftb12/BG1uSxV6XmOKkXJUOB0tVixd0Cq4H9W617VETukuOcnt94gvgp2/OQHOoMPqxW0F7cntNGH10g488vSUVAcvY8qQ8di+cSl27juBi94Qf2y+PKfUGOb/+9ylAHa/ehpb1y/JlLwuIBsynfRHob8VlC2Vohz5xKxslMXQONKLVaDkUvta4K1TowIZ2C985iq0eyy46A3xcQpn0GHx5W5AC4yMR/lf02erkYxNRDHii4Az6DDoDWH3q6exubcbQHra/pwbCuKnLx4XyX9u6e1Gq9uMn/7qXVz0hpiStcXI1JYrM0CyBdMjZ9xBzFzklJOc5bFg5ZIOfPNHrwvi2VY1xrMyc1m7FaFIQiTNd9ksmt8NT6G4rNjjcmKwadfTAjHd/Z+7VvTddo8FwXACJ8+NC+Q1b7/xSnR4LOjqsANpwGbSM+U5NRoNvvK9g4jGk9jSe4Wo/YlgHD9+4TiaXSZsvGEBxiYi/Hk+e/Oi6WODImRYGznGaG0yM2VcKddFVIQBOPLeKF+VL7sm9VzhrvwFNS3w1sm8/dCnr4JBrxFICm/fuBQtTpMgPpHyCaa8SgJahnxm/pwv2i9ogbdOC/v7pS09iMVT+P7Pjwquwcrp8e0n3xT4aF6GOEu+zypGnpioLxrgeB/lQIqhoXLZMtMi87Oqy2bZEImKZb8vm1U/2e/WJjMzR9tSx5ilYN64jrjsEnKEtDYoHqXaVKnM8liY16GmXI6Uz2ltqo7PyeZo8/3sLMrREhXQ2W7DyT6xXc0pYf1WT31DgpgBMGU969wnQt1EokmmhEYkmpzmm9MTT6Tw+O63BW0/vvttxBP007x6IHWvo7HK73UtkVO6S07KLWdeSNaIJePx6K5jWNMzR3BsvjxnvqTDgcPneVmSbN9yZRcf3/02ItFkQdmQUqU/ivlbISqRMGlkWaRyKPUeeP0xkQzs9//zKO7ecJXIhh7ddRRef0wk8/L0pF3m29rTe09Ap9WK7JEl17WmZ45I/vOpvSdwbjDIzwGWZG05UlpyjeVMRM64g5i55MprAVmJqaWZihAVkkiy49mk0gOPOuCfYEvz+QMkzdfoFBtbFXtcJVKXj+46KpIT377xKpy5OCGKqZ986V2cHvAXjAvuvXUZHt11lP/evtf7BDF9bhy9dnkn/MG44DxSklelSho1eozB2u9QrouohEFvlLkmDXqjFbfN3A/9/CjODQbz/NEx3PHxPxPM24WXuZg+YeEcp+CzOa3Waed8sX6B1d/+SwH+xbTcazg94C95n9zo/qkRoBxI8cTilMsuFg3kfVYVCLL3FoFgHfcWaeXFLNk+5PcpWmebpbVBvRR6FqEm4gn2dSRU5M9TKbbPSVXpEqIxdo42prLnhYSykFq/gyWs31Q5jSAUQqNI8hHKQk4JDe94BEu73Pjkmi74gzE4bBkZpFF/BK0q+6VFVn7m0qlhWDi9KiUAR/0RwS9ZgUxgoLb7Iad0lyxkbWcsjDQyL9aFY8miy5lLSXUEInFAo8X667sAZObtiG/yHk/O5YWXOXHL9QuQSqVF8pxZSQevPwKPwwSP04iH71mNgdEQBr0hpNJprP1AJ9+21x+BKe/X0Nm+5LfJkokoJFdUjJRRseNSjHRII8silQVLTspq4KUw3U4TovEkvOMRjIUTmAizxy8SSwjmZVYOa0TC98zrsGPH5h4898opAMCmj3QDGqBrthMdzWZJm+Dvn4QcbSqdBjRAs8uEue125hwpVUqrEKlUGv7wlDzZormVtdfojPrZsQFJdxEVkSev5bab0OrmgCo8txjxsWNl73gELTay2VxG/RF0zrLhlusXZKTITTo8+/Ipmt8zgEKxVbHHCWKwCqQuL3pDaLIbRZJzqXSaeW7OqEUgmpRcxwPhOOLJFB+nmIxaGA1afPn2a2AzG2A366HRavDA1pXwBaK45A1OxUMAoAH2/K5ESaN86dNJiXKn1YCHtq1CMBIXjkkpUvcKZGgszLw3w74w5bqIspEz5vRK5NHypTmj8SQmQjGRP2LlM+79zDI8ePeU9E2riwNSKOwHc6Qa+X09Q6qR1V/OqJXeS+V9NjIRLbynqcKeqiy0DFlS9TxvrimUAyke7zg7nlVb7rQWDPvCeOf9Edz/uWszftZqxC8PnK7asyolyn6PjLPzWyPjEbjrFLNI2ax3PFLfOCoNLJrn5Nc2j8OEFhcH0DsviqdR1oxG8OfDvjDTD46Mh9FcBRWhhnp+SygGqefQpazf9HIaQSiERpHkI5SFnBIas1utWH3VbIEMkiptthz5QAXicZqYUgvuKkhe1RI5pbuqDsN2Nvd28y/JFFPOnCXV0e6xYGwiJpJJfGFSvhPpzItpH10xT1D2WSDPKSHpkIQFg94Qdu47KfAJLS4zdNpC8pzTyEQUkisqQsqomHEptjx8I8silU3uPci5l3arQbRGfOHTUxKeWTiDDk12Dv/rVbEUVjrNlo09OzCB3a+exmdvXoR4IoUnX3oP0XgSu1+Zsh2WTWTvX7ad/Ha1Gg04gxY3rZ4vsP/cOVKqlJYkGuD3xy7iOz97U2T3ZbU3A+hoYccGVDKeqAiGvNb2jUuxrMtd8UPKNjc7Vq6ndItSmeWx4EZG7KEm2QyiPIqNrUqKwSqQurSZDCLJOS1Ddq7dY4HNbMQ3cnIs+eu4Vqdl+oDHdx/DRDCO7RuXYue+E7joDeHzn/gz2MxGPPXrt/lj7/zUYhh02uIljRj7h9xzZPvY2WLlX0xT+1612dUY+1RCWcgZc7ZI5NHyKyJm8xT5/khK5sxhNkw9CJycDgX9YJFSjaz+3rV+CXNPp9WIr+HUuXFEo8nCfqWSPVU5MKRKqxX7NSKUAykeqXiWZD3FzPJYsHJJh8DPVnOslCj7LZVb9zjrF7O0KdVmtcBbp8hPq5FGWTMaIT8xy2Nh+sFqXYNUvKy657eEopBaK5vsxa+VJOtJEAohHCEZJEIe5CpH3Sg22yjl761mPbZtEEpebduwFDaLut5DNxkzG4nc69i6fglMnK7OPRPDsp1cOcNiypmzyqBv33gVUyZx3bVzsX3jUhw4ch63XL8ATzCkCKaT50yn0kyfkE6nC0qT1nqeVFIenkrLFyb3Xq5d3imyh+///CjuzvMl2zcuRauLE43r5t5uPPvySZHd5Ep5+oNx/sW07DkK2U72/h04fB6bGfZ4WZsVaUAk+ZmdI9W81/5QnH8xrZi+EwUkplUWGxDKgiVX9eiuY/D6Y9N8c3qSUjIKKnnpo5YkJSRQUySB2vAUG1vVS07bYdZjfrtdFI987hOLRfFy/jouJWuzdnkn72uycuKJZErU3g9/8Q623iItV54PW6p06hz5fWyEvapOq2XuMfQ6SkkT5SOnTFEyyd4zz2t3iPZI+RLj1fSDxc7/FGOP/8Tut0V7ui98+ip0dThE+7Z9r/cpzq/IGfs1IoVyOYSQeIJkPYtFbglUjYa9D6un2XJ6dszC6esXs8RiSeZ9iMXrm2MhP61eGmXNSEjkJ5Iqyk/ILU0qlaNV2/NbQllYLRLPoa3FP4dW1xNrgmhgqlEKkSDykVNCo1Fs1heIMUsAq62U8choBMdODYmkgd0ODp0q+jWE1xfBS6+dxY7NPYjEkjAZdXjulVNodl0Jq8KuQ6oM9uWzHXj4ntXFSV3klUF3O0yIRBPMdhfMceLyDhvmtFyDIR97bkvJc9qtBgSiSfiDUeb3RsYz32NJkMzvcABpMMtMFzVPypEiqkQ6pF6yI0qiwJgL7FZCOjOeSOH+z1+LaCwJt52D224Ekplx/dpdK3BxJAQTp8PQWOaX+Kl0GvfdfjWMeh36LvqxZ1Lys9llQpvbzLY5f1TYP0z1eXaLFf/fX30A/lAMD21bBX8oBs6YkVy2mfXgDHrpOTLLVtm9zhm7RIotEaa29aGWNEpsQCgLKXktrz8CT4VSByNS6+l4GC1VkFFoJArJ3DSTBGpjkxNbjfijMHF6mI06DHhDiKU0ME4+r/OH4rCa9fjmF1YjGk8iFEmguZJKE8XGdGnAasrEEjs29yASTcIXiODc4MS0MYgvyI7njQYt/99ZvxONp5i+KJ1O4+/vXIFoLAGHxYhoLAF/OAGtBhj1RwWxmNT+IffXY7mxRiPI7gyOhqZkwUIxOCxTsmBui7Pe3SNUildiTaqGTNHIODs2iMQS00psVrQXnZSx9Poj8DhNiMYSReWqpMYinkjhm19YDa8/giYbl+lvGvj7O1fg6KkRIA28MLlvA1A7v1JEfsArsaeoRuxXV2SSaR71R4V+1pqR7SooMT1DkdN3NBpyj5XUM4uhsTDclvrMcyXOpUL+sKWONivnHp2Ql1F/VDL/r6Y1Y8QnMTfGI2hRSX5Cbj9LOVpCDs5dCmDQO4EHtk49zzzy3iWYOB2unF3c/l49noYgGhwPSR0QMtDsMkuUo668RHY1yncqAU+TiVkCuJ4lu8vB7TShc5ZTIA28pbcbbpUlV1x2Dv2XAvjWT9/gP1NqaWmpMtizmsyZpG6RCej8Muj/7199gNlus5PD8bMZWY8v336NZKl5g04r+Fuzy4SbV8/HN374GtZf31Xwe1ISJFKSR9PaVyVSRJVIh9RadkRJTDPm+XbLsof3L/jx1N73+IoAbrub/7t3PIIfPJex13aPBRv/fCFfRSRrF0DG7j754csxOBpmnuPU+XH+HH97+zWIJVKSfRYktlJAs8T60+zgKn4xLXfstvRe0RCl7mtJo8QGhLKQktdqaao8niW5ueJRoswNUVsujIREcvb/9vOj+OtPLObXcZZkeEUylEXGdDaLUfCrcwCS63huDHL/565lHjOn1Y5mlwkTwTh/TjOnY/qi80MB/PK37zP/tmdScjw7BlL7h9zryo01GkF2p73FypQFI8lvohLkjDmbnew8WpPdBI/NOLU3kSpqUc5elCFj+Xd/eQ1uXDl9rkpqLN6/4Ec8nsKHe2bD6w3w/bWZ9Nj9yun6+JUi8wOSMYea4zMZZZo9TSamn6UYTYxk7E9jJUJqHlZrn9TqZvva1irs8cpFiXNJqf5Qco9eR1lWojhcdk4y/68mpPy5mtY+ua+BcrSEHLS6LRj0hvDA438Q+P9S5GiphjpBKAS9TsuUstPXsWwwoX50Wg2zTK+uCmV6OaOOWb5TifKLhYhE2OWx1VbeNlv2N78McFRlpenVJMlYjb6yyqD/4Llj2L7xKtG8TabAJzJHfCHJEtz5/Vp37VzeNvYf6mdKJbK+l3s9UpJHqWl0zxpBikhtTDfmufd5/6F+ph3te72P/25uWX5/KC6QnF3TM0ckb/XUpLzm2uWdePKl97Dv9T6mzeWe4/SAvyQ7kctP5I/dvtf7ROOjVH+kFIwSsQGnstiAUBYsuapi1qBiILm54tFJ7Fd1NFYzAik5+zU9cwTrOEsyvBaxHys26OpwiD4TxzlH8cVblwmO2dzbjR/veQfrrp2LL3zmKhw4ch4AkE6z5acSyRTzunPlQbNjwOrn9o1L+XPkxxpq2htJEY2y99sk+U1UgtnElpOxmCv/Hb5OJ5FH08knd8XKC8RiaTz+3PS5KlY+OVeu8+JIUHB8Pf1KsfkBj92I7RuXinxlvoyqmpAzN9Ioec1aIBXPUuwvhjPqmGPFGauzt0+l2NKCVdjilY0S55JRz74PRkN9cyxSEtjJet5AoigaYX8BNEZ+QiofpdNW5xooR0vIQaIKcrRUOY0gFMKgN8SUsttwwwK4iyyFSBD5DI6GmGV6qyGhMTAcxMGjF0TyHCZOB6eKbLZR5AKkygB7xyMVS7jWlBwZjFA8CYtBp1xJxirIR7Ls76I3BINeI5q37c1W/tjxYBz7D/Uzj2kyGwT9SiSnpAlHfBG8MOkT2jyZXzlIfS/3esqVFGoEKSK1Me2Y59mt285hSZcH3vEILGYDHnn6MC/tkv1u1h+K2paQBZ3f4UBqUhIz6kvyNgcNcGVnE7636y3BOVLpEuUzZZJuzb++EV8Eew6ewd/fuQKJRHJmSsSWyMUCsYFLRbEBoSzkjHHkjJUbDdqvzmwKyVEK1nGJ2ED22E8qNgD4z/R6Hf7XU28KYpCL3hCsJr3AB2Rl7lpcZjQ7OHzljuUIxZMIhRPMa4vGU5LXPSUJOjUGon5aDZg/azk7pmkAuXqSkyHkQCrmtJj0sHc4Kmp7eCzMjA2ye2Y5YOUFwlG2z8nPVQ2OZtbnr/zlB/Bu/5hIrnN0IoxZuRV26uhXis4PpIBlXW48tG0VxgLRKVlSdf32UoCcuZFGyWvWAopni0dqrD5tWQhnhX4WkPa1bR4LmuuUx1biXMr6eLnuQ7lISWCPjIfRTH5H2ajp2UsBGsGfy52PohwtIQfVkKOll9MIQiF4nCamlB2V2CQqweM0oWeBB8sWNsMXiMJl5zA6HqyKXXmcpqkKbGkAmkylNrXZrFLLY5dKo1yHgDQAjXy/Tq4KFcpHSt03rUYrKq/tcQiPZZXg9jhMgCbzq1xfIAaXnYNWq0G7x4I1PXMATUaSKJ0GP28NOq3YTrJjP9lWIpXGlt4rsO/1Pj7JXUzJ70aQIlIb2TG3Ww1Yu7wT0ABajUYowZpntzYuI505MhHDx1fNQ7vHisGxEMLRJA4cPs/bR37bbU0Wpl20uUyARsPf+xFfBDt/cwKcQYd5W67OSGTloM05Ngtn0MFqMqB/OAiXnYPDrGfPryr6CZa9TgTjsHE6OFymqfMRknicJrhsRuh1Wmg1Guj1WrhsRtXFBoSykDPG8ThNaHGaMLfdjkg0CbNJh5ZTJrJZBh6nCfqc2F+jAfQqjP2J8igkR6nVCtdx2WK/vBhXFBtIxOUOiwFarQaBSJIZ5zgsRhw4ch7rPtgJl82Ev/7kYgyPhREIx9BlssNhNqCr043T58YkxwAaMOMvzqCVHoNsDDPdfkLlcvUepwmL5rrwiTVdvJ/95aunyXcQFeFxmhAMxxEIxxGLpRDUxhEMx2WNDaqeW9FmKqZ5/RGmjzWb9EXFP9l88rv9Yzhw+DzW9MzB2g90AgAOHD4Pt90MkeMo5Fem87UV4LJzTH/AXCNSmT3qlfM9GB6eUPWLaYC8uZGGzAfKBMWzxeNxmuC2c7CZDUil0rBZDHDbuarZlcdpYuY163kvPE4TVvxZK2760OXwB2Nw2Ix44bfv13UueZwmBEJx9F2c4H/0EAhVZ72rtF9yyr4SMjMZB3R1ujNrrMr2F0Bj+HO581GUoyXkoBpysfRyGkEohFY3h20bluKxZ4/xOr3bNixFm4cDSP2MKJNWN4c/u7wFX//ha1W3q1Y3hxVLOvDNH72uapvNygVkJRQEcgEqSn55HEamD/E4jYCaKvlrgOP947zcQba09KJOpyo3StMhdd8clqlEdHYMPA4jdmzqwSM7j+Dwe4PYun4JX26ev98uI46fEY7f395+DTb3XoHv//wo7FYDbl49H09Plt4V2ElKOPbtHgs2resWzI0tvd3Yc/AMJoJxbN+4FA6roeA8yZYKz7+favxFllpwmPX429uvwfnhAF9imTPocFmrTXoeMebd5t5uHDh8Hrd+pJv3I1Jti+zCZsDp8xPY0tstOO72G69EJBrHFz59Fb7/86P851nZrdzzb9+4FP/zZ2/iojck9gMy+QmWvd532zVkryUgZ9xBzFzkjHFa3Rx6V8zDI08fIZudBhqrmQ1rjdzc2429r/Xhrz+xmP9bVjI8d/2vSuxX7tqvAU4PTIhil2ycs2ldNzwuIx8r58Y2bR6LINZljcH2jUuxc98JxJMpfO7mRYjEknmxzxVo91hwx8cW8ZXcZtJeByDfQciDx2Vk2pWnyVixXXmcEm27jECiOv2HFnjr9Ci/1273WESxjkGHonJV2ZzWr/9wFhv/fCGeyMkRbN+4FG1uC8bGgtJ9yUXmfIzDqmeOrcNmUFfeqgzkzI00Sl6zFtCaVDwel5GZ96+GnwWU+SxM7msuq08OI279SLfi8v0tTvb9a3VxDe/PCWXQCP5c7mugHC0hB9VYvzXpdLrm6Y/9+/fju9/9LkKhED784Q/jq1/9Kg4ePIh/+qd/QjQaxcc//nHcd999JbXp9QaQUriedUuLPfMW8gxkpl17S4t92mPybdYbiOE/95/I/DJjssTmC797H59Z200luAsw02yrVAb9UTzw+B9EbzE/sHWlQEKjHJsttm1VMPmLVTXLBfjDcTz23LHML1AnSxk/f+A0tt2yVFXyif5wHF/53kGRXT18z2rBdZRjs6VQK9/iD8fx8E/f4KuaIQ0cOHIeX7ljOQCIZTYmf8UciCbxb88cEX3vy7ddg68+9nvB+G3pvQLPvnwK0XgSmz7Sjd2vnmaOLwDB2Esdu2NzD/ouTvD9nNa+sr+8VqkUUSkUsptibBaoTkxb7Dya7vj113Vh96unBd+TOjbXLrJ2mF895OorWmA2aGEz6+EPxkWyW1k7sZoM/ItprP6Xen0lkWev8+c0wesNVNamSinHZhsqNqghFM8WptgYh2xWXmisymO6+S13TFtVNMK1OhpPoNllhVGb6Vv2b247h1QqXdXYr9y13x+O4w9/GuJj4dzvZuOch7atEsXPnEGHDTcswMo/a4XDbJi6j/lxrdXAxzRWswFffVTczkPbVsFjNwLp8q+jFhS7FpVqs0MTUXztB2Lf8eDdK4uW/ZiJUGxQmFLWpFJt1huIMX3CQ9tWVS0/yzpHu8eCHZuvxnggCo/DlMlLYaq6Gv8ZK1elBYbG2XPtX798A4ya4pyw3D6qnLFV+1wQ9L/I3EhZsUED5DVrAcWzxVPK+l2OzQ5NRPGvTx0W5TW/tOXqusUHSrQPJceO0AFDvihG/RG4HSZFvZgm9x5M7WtTFjVfhxLna6nIGc+W2j4xhZrnRS3wh+N4/nfv488/MDej1mbj8F+H+vCJD11edI625pXTzp07h6997Wt45pln4PF48NnPfhavvPIKvva1r+EnP/kJ2tvbsW3bNrzyyiu4/vrra909gqgbXn8Er/1pCK/9aUjw+Z9/oJNeTiPKZtTP1n8em4hUHIDI2XbNaQC5AF8g80Akt9y61WyALxir/2a1BHyBGNOu6nIdcshZ5LXpC8Zw0RsSlLEHMi+ldTZb4bAY4A/F0T80JW3oMBvgC8QQT6YE7caTKXgZ8zKVTk99poHk+CKd9zeJY1PpNOZ12HH4RJH2pXIpIjUiNY9G/FEEwnFwRj2CkThctoxNSR2ftYHc++wLso+NxJI4fGIQa3rmwDuRscOoLymw7SvnutBis07ZQK58bHBqXgRCMcGLabn99wViSKTS8vmJPHvVZkvEE0XRULEBoRiy8x4AL9eQmHzxpdI5TzZbPDRWMxxmXGxES4uNT9wK4r3JfwOoSuxX1B6B0UdfICaMhXO+m41zRiRsO5Vm+Jk0+JfqfYEYtDot//m4RB+DkTif08leR7PLxL/ADwDeiSig0VRVPk8pSPmOUX+EXk4jykbONYm1p47Gk5kXxCrNz076qeHxsOgc8WQK8UQSJoMOBr2W/3Fa7nclSQGRSII91ybCmCUls8bIT0j52ngynRkDp2nqhdsS8yWyjq0akDM30gB5zVpA8WzxyL1+j/ojzHxoPeMDJdqHovLk+SSBVjs3db8U8mIaMTNQ4nwtFbmvoRHGiFAevkAsk6dNppBKpZFIpTKflbAu1fzltL179+Kmm27CrFmzAADf+c530NfXh7lz5+Kyyy4DAHzyk5/Eiy++SC+nETMKj4ut0+txkv4zUT7V0H+uR9tE6TS7TVh91WxR6fHmJnXdD5edY9qVy1rbRGUqla6+nAVDIuP+z10rfb0FJDXcThNuXj1fJK3ImpdajUbwGfN8NiMADfNv+f8+dymA3a+extb1S2iNUihS86h/MPPw+Ok8qa3ZLVbm8UjnzT8NoNGw7WQ8EMVHV8zD/tf7cMXcpqLtmiUfe++ty9DusYgqp506P46n9r6HLb1XKMJPEGIoNiDkwNNkwo15UgfVWoOk9mBuqYe4Mxip+U1jNQMoJPNWI6bdI0j08bI2mygWzn43G+dYTQbm37UajTi2yDmP3WoQxOPFxCcuO4d2jwW9K+YK4rE7P7UYT+x+G3d8bFHDSXxK+Q7aRxCVUI9cl6fS9S7Hf6y/vktwjmZXZn//j//xusCHQZPGI0+/xX+2feNSLOtyM188kvKTbrsZTKfC8Jtf/fwHmW1oNBq+4hln0OELn74KVk6Pbz/5Zkn5EtnGliCKhOLZ4pF7rJpdZmb7zU5zVdovByXmM1wOiRjYTvkvYmbTCLkcuf2sEn0aoX6q8RxaK2P/mPT19SGZTOLOO+/Epz71KTz55JMYGhpCS0sLf0xraysGBwdr3TWCqC9pYEtvdyZJCvAvGhBEJZhNemzbsFRgV9s2LIXFXPm7ySaO3bbZVPP3ngkAgVCC1/kGMr+CeOzZYwiEEnXuWWloNWxfWOvqRRdHgnySFsiM5yM7j8AfKlI4nYE/FBe1+eiuo7hr/RLm9bKOz/YhGk/yD8Kyf3tq7wlotRrs2NQjaK+rw8F/tv9QP3N8kynx2B84fB5b8/q2ubcb+9/oRzSexOO730YkSj+LUyIOs15kB1t6u6HB1ItpwJRNaTXAvbcuE93rA0fO495blwlkNx/ddRSb82zozk8thgbAE7vfxifWdOGJ3cdEx3xxsp18u17TM4d/MS3bp+8+8xa2b7xK1P99r/cBAPa93iey4x2bevh+EvXDYmbHBlYLxQZE+UQimTUn109Uaw0y6LSitW7r+iWZiiWEAKNRx5zfRqOuzj0j5KZQTForWLFN7tov1cdUMoWuDocobsjGOZt7u/Gzl45j6y3ieLyrwyGKLXLPs3Z5pyAeZ8UnX8yJo7LXsX3jVaJ47Ie/eAdreubUfFxrgU7Cz+p05GeJ8jFJ5LrMVch16SVsVl9hbJDrP/Yf6hfsl9ZdO1e0v39k5xGcGwzm5Q+OweuPMduX8pPtzdZp+5Nt//2BcWa+4OxFv+C47//8KE4P+EteFzx2I7ZvFN637RuX8hKmBCE3xsn5nD+/jQaKZ/OR8oXV2idpNRpF5H9zkfM5SrnEEinmOMUSDfRLBoIog0bI5ci9JlGOlpCDajyHrrkFJpNJHDp0CD/5yU9gsVhwzz33wGwWvw2v0ZQWhHg8tmp1UVaK0QVuVGbytbPIt9nj58/j4LEB7Njcg0g0CTOnw7OvnEKbx4Ir53nq1Et1QLYlzfHD5xGLxfDA1pUY9UfgdprQd2EMF4YCWNMzp6S2RDZ7+DzOXBjD1+5aibGJCNwOEw6+dR4mToeuEtuuN6lUGhdHgjh2ahhuhxntzVbVSbm9e8EPu9WA9cu7eLmH/Yf6MeaPYvHlzfXtXAlcOjWM/kvj+Ic7V2Q0y+0c9r12FlfMa8L8OU0ltVVJbHDs1DCz7HEonkRXp5v5nawdjfrDTDu6xGjzojeEQDiG9ddN3rc0sOfgGVwxr4mX2cyX/YmmUvBNsMu6e8cjWH1VB2Z5LBj2heG0c/A4TPA4zJjVbMXgaBCD3hA2rVuIaDzFn292qw02swF7Dp4R9OWl187iga0rMTYRxdkBP144eAYjvgh/vrFAFFfOL7xGSY3LdOOVSKTw/sA4RsbDaHaacXmHE3q9tuz2akWla1K1YlqP24auOS6MToRh0GnhHY8inkjiS1t68OzLp3Dy3DiAzH0MRBNodZuxad1CuB0mOK0cUukUPrpiLpqdHCJJYNAbhE6vRTyZwguTdmI0aNHebEU6lYbbwWHTuoVIpdJYc/Uc/P7YgMCWXDYDBsejGJuIYP31Xdh/qB8A0Oa2MG1Zr9fiX798A0YnwtBAg3958g2M+CL8fEim0njg7pXQagGnxSTr/aY4ozC5Nnv88Hn4A+GpuMNhwntnR3B+UFdy3DHTIDuT5uSlAXTOsuGW6xdk9kkmHZ59+VRRaxCLfJt95/3hqbjDxmHfH8/CYtajm2xWgNT8vjSiw0Iaq4IoJTaYDqlYihXDZuNioHb+q8llxaxmK7zjYXhyYkNAGGfnxs7hRAof+LNZ6BwL4cp5bviDGfkJnz+COz6+CP5gFJ9Y0wUA+O+f/yBGxyMwGLRobjLjyk63ILZoabELx2JSFjT/nH9/5wr4gzGYDDpYLXokoMHI+OSYeqy4OMaWV8m2V8l+o1KqdS/z/ezwWEDgO468dwkWsx5XkO8oCMUG0kitSQND5eWjcm325LEB9F308bmuJrsJvz96Hh6XCWbOwJx/083NVCqNwTNerL8+42/2H+rH7ydzwBoAdqsR+143IOqb8g3ReEZeOJdoPInRQBR2K8c8V+4e0G2f+lvWlnL7qdFoYLcKzxmMJLD/UL8oP7H2A52ifrD6xvJf+WNzXc8cdM5yMH25FKz+qyl3J8dczo8NsvmTk8cGBPkTQsjxw+cF8zuby7aY9RTP5pE/Vk0OE34/OVbl7JPybfbdIxcwOh4S3YvhsTCumMuOg+Tm3SMXJNYWPT7cM7sufTp+/jzeeX8E93/uWviDMTisRvzywGm0eSxYRM8MCyL3HkzNcVojrBmF/LlacjnHD5/HS6+dzbwTEEvCZNThuVdOYYN5QVlrEuv5rQZJwbPhS8N+nB8s/dnwTEPN81tu3r3gZ+YzSnkOXfOX05qbm7Fq1Sq43ZkA4yMf+QhefPFF6HRTb4IODQ2htbW1pHa93gBSKWW/Ld7SYsfw8ES9u1EXZtq1F+O48m22tcmM1Us7BHI1W3q70ewyz6ixK5WZZlul0tluw8m+JB54/A+CEptzZtkE41aOzbY3WxCOuPDgE1Ntb12/BG1ui7ruSSGZGmUvKwJam9gyj80uk6ruh8NmwNIFrfj6D18T2KzDaqjYZkvB7WCXl7cYdOzxLMKOLJye2WY0lsLO35wQnQcaDVP257JWGzokZBg9DhMOHh0Q9OP2G69Es4vDI0+/hS/ffo3gF9nZ7zXZORh0WkwE46K+mA1a6F0m/OtTh8Xfs3GF7UtqXOY6cbyvwHhpgbdOjwqkHrdvXIplC9w4fraM9mpEoTWp2E1NNWNaowaY5TKJxvKu9UsAnMXJc+O8vWl1Wmg1GsFxt994JYZ9ETzwxB8FfmXPwTPY/0Y/blo9H488PSVrtXPfSf64zb3d/MuM7R4LZrda8b3/PJTT9hUw6LUY9oWZtmw16mDUpDHLYYI/ksBEMI5mlwk3rZ4vkiVtsXHwegNVGbN8ZnKcUY7Nzm6zIRoTxx0dLbYZO47FMJPtrBham8xMWc+WvH1SOTbb3mzB4stbBHGHKuPZGjBHan630vwuxHTzW+6YtmgKxLJSMaxl8hfYNbn/08Ta2T7arQZBrLD7ldP8cW1ODrF4Eo/uege9K+bip786jt4Vc/Gj548I4pe9r/Vh+8ar4B0N8HFk9j7mj0X+OTMxEQR7sq3rl+Cl186i/1KgKDn1SvYblVDsWlSqzV42i+07ZpPvKAjFBoWZ3Wpl2lV7s1U0bqXa7CyPBcFQkyDXtW3DUqRSaXzpf74snn+YZm4y5u5nb16EeCIlygHvyfkxGGfQwZRXnZQz6GAzGdj9mPQDRg0wy2ECkIbXG5iyJUY/8s+p1WiYOQFtXhEBqc9E/quA32oyZ+7L2Fiw4L0p1H815O7KmcslxwZS+RMJCdiZTNZ35M9vlu+Y6XS0sMdqVhX8LADMabMiEk2I2u9ord+96GixIBJNiNaWWc312xvO8liwckmHQD5t6/olaKX9akHk3oOpOk5rkDWjFB+lVFqazOi/FMC3fvoG/xlnyMgbV8PPdnbYcPLsuMinXTaL9mGFUPX8rgEeJ1tu2u3kis7R1vxV2D//8z/Hb3/7W/j9fiSTSRw4cAAf+9jHcObMGV7y8/nnn8d1111X664RRF0x6DVMiTajXvm/ACOUSyDILrEZDFYu9RiLp5gSS/GEiqJYKEOmplqwfEiJhUjrzoSEzU5UwWZLob3ZWlA6KJ9i7EhKZqOrw8E8j5Tsz3efeQs6DZhyGDotRP148qV3eTmQEV9Ismx+Ibkkk5FdZtrEFS4zLTUuXn+s4Hh5/TGR1OOju45hyBctq72ZDGssn9j9Nm65foHgHqeSKZEPefKldzEwEhL5lXXXzsXa5Z28bebLWkXjSTy99wTWLu/M2MotS/G9/zya1/Z78Afj2Pd6n0gCNH+uZW1z3bVzmbKkdJ+VQzjM9uHhiLokpgllEYuxZT1jeb/UK6vtBolna0FIan6HaX43AoVi2ekkNevdP6C4WCErT/7Zmxfj6b0nsKZnjujYp/eewGdvXoxHdx1lxhe5Y7H/UD+29HYLzsmKiR6fjLuyfdFqIBrPrMxopfsNJRKUkP0Ike8gKiAcSTLtqhqS31LrXTSWkvQtheYm6+/+YBxPvvQec58FTO3TF85xivb8P/3Vn8ryA6x+5J+zq8PB9PeXtVkFn33h01dJ5jGmO2e5fkutPrAWSOVPpCRgZzJy+o5GIxJjj1U0Vp2xUmJ8EInKe83lkEqlmfvVtMILtRDKpVHWDMn5qiJ/rgGYz2mq9TwvEJCQX6zxczaisdBJSOrqdMW/clbzymnLli3DXXfdhdtvvx3xeBwf+tCHcNttt+Hyyy/H3/zN3yAajeL666/Hxz72sVp3jSDqis8fY8rV+CZicHC1S/oSjcWony0ZMjYRQZuDq6ht7zi77VF/BK32ytquJb5ADKuXtmHdB+cJZCR9wRgcZvXMvREf+36M+CJwW4x16lXpyGmzRaHNbNJOXrqIVrcZ397xYXjHI3BZjXyi1R+OwxeIwWXn4DDrgXTGjlj9Hg9nNnbZ4xfNdeLhe1bDF4xNtakFHrw7U17Z4zChxcUBk02l02lmuwPeEDpn2fGNbasw7AvD4zTBZtHj/ORLaPnHtzSZ0ewyYTwYZ8p0tDdb0WQ2YFGnE9+690PwhxOIRBNodpoAAF5fBH94eyBTRj4Ug8OSKSPf7DLB2myVHE6pcfFK3OfsvPP6I0yZWin7mK69mYzU2Gg0wMP3rIbDaoA/GMelsTDzuKxcS65c1Z/Nd8Ng0GBuux2RaBI2i0EkCWO3GrC4y42uy5zQasWSMdm2R3wRXiYUGqBnYTNsJj36h4KCObZonhNNDg4tLjMfI508N87fZwCieUnUnlF/hC2/WCsfTjQkUn7M64+gpcKY0zsuvd6oKZ6tBXWP0dSGJvMg/dKpYVg4veLXJqmYLRtLLepkxLCs65m8buaaXOhvUmTHUSJO8QVjcFgM8IfjMBq1mNfhkDwOaSCeTCGNNNZf34V57XZBfJKNdSKxBNZcPQeBSJyPI1OpdGYPEIyh1W3GN7avQiSasX+HxTjVTo7UZ+75U+k0Nq3rBgD4QzHBeJo4PYLhOO67/RrEEym8fymAZqdJND7T3SOlMioR15PvICpBzpgzv22rRY+x8QiS6RQ2revG/kP9fP7FF4xBr9cJ5Dqb7BxuuX4BBkZDiLvMCIbjormbktjnt7jMGV8xuU+/9zPL8NC2VfBO5goSySSO9/lE3wtEMi9oCfwrhOuQL8j2IQvmOPHAXSvgtnNIpdIIhON4aNsqBCPxwjmLNAR98ziMQFqYL5E6Zzl+S8oHMq9dweutHEjlT7z+CDw29eQDawGtScUzKpH3H/NH0FaFfZIS9xZS9lHPvaHU8xfveAQea53n92QO3euPwOM0wWM31r/ylsr2YPWgUH5FTWtGI/jzobEwW97YZ6nK/G6EMSKUx6A3hHfeH8Y/3Lki8zzdxmHfH8/CYtbDPdtZVBs1fzkNAD7zmc/gM5/5jOCzVatW4Re/+EU9ukMQisDjNjHlajxNpnp3jVAxzS4Tu8Smo3K7avOwZQ9bm8wVt11LWjwmpoxki1tdc6+5iX2vm13qug6Pk30dTfYaXEcRZa2lZCRcdnE523aPBUOjEXxz9yHR8XwiVgO8dUrinADSk/I++eMx6A1h0BsSybhCwz5+eCyMm1bPh0YDpkyHJ8cnnBsKiq6xs92GxZc3C8rIb+nthnua5AxrXLLnY33umtx4tTSZmTK1rS6235muvZmM1JxqcZrhsBh4OdT113cxj9NqNCI5zQMeCz795wv5X29mJUB/+dvTGPFF0OzKyAx/8z+E9pIvU5OVghnxRbDzNyfQ7rHgslYbHnziLeGcmecUzZOsNGn/pQA0Gg2+8r2DonlGCaja095iZcazswq8xEoQ09Es4fubnZXHnLM8FvZ647ZU3Haj4ZFxX9FwqFB6TCpm42OpNOAwG6ZiWIkX0ySvG2WMSU57UnGK284J2t3Se4XkdWh1Wty8ej7+188Oi+ITACLp8MtabeiY9AW/P3YR3/nZm4I4ZNd/ncRFb0jUDuv8Oo0WO/edAGfQoaPFig6PBQ6LARdGQvinHx/iJdKfypMuzx2fae+RQmlzs+P6Fpe68gaEspjlsTBjzmqs31Jt/+LV0+i/FMDm3m68cPAMJoJxaDQafCMnl3THx6+E02oUfPf+z10rmrtajYa9zx8N8Xv17Px2mA38w2J/JMHMO4xNxPCNf5/ae/3t7dcglkgJfC6rH5xBh2YHl9kXMnx0Z0smhj9+Vvw3o16Lbz/5ZsHPpM5Zjt+SyrnkX7vS11s5kMqfkJ8V0+aWiP2bKPbPp6VJvj0YUOf8rwStCrQPqT2Yx1nnPZgSpSFVuAerB1LPC5vrbVMl0gh7jDltNqY0aUerrSrtt0nlu2jNIypgVrMFiy9vETxP37p+CdpK2IfVXNaTIAg2gWCCWaKXSmwSlaDTapmlYfUllNiUIpVil51VW1Vpv0R5W39AXXOvUe6H3arHtg1CucptG5bCYZP/ffrpylqXKnf02ZsX44k8v54vO1HonF5/DD947phI8nBzbzdS6TRTxjWVSjOP3/d6H56e/Hu+neTKc0pdYzCcYJ4vOo3smZQMlMdhLCgPpdOwZWr1Ok1Z7c1kPHYjUwLW4zAK7vf+Q/0i29l6yxI4rQaRRNaanjmimOXJl97lJWHWXTuXef9yJWO23rIEDqtBcL67N1yF7z7zlsj+hnxRpjTphusX4t5bl+HRXUcLzjOidkSjbPlFNZXVJ5SHnFIH8YRY0vipvSeQIFlPEQaJ0v0GPaWV8lGj9Fg1pDsLXXc5YzJdnLJjUw9SqbSg3X2v94n8RSEJc5ZcefZv333mLb7v2RfTsn97YvfbWNMzR9ROVuozf548+8pJ/tjv/+dReP0xwfWx5EDzx0cJ8qrlkEyx43q17VMJZRFPsGW5q7F+S7Wdled9enK+s/YhP/3VuxgYCQk+O3vRL/ILTqsBW28Rr6kHjpzn/82a3yw/sH2jeA91esAv8rmP7jqKu/LW8S293dBqNWX579MD/mk/e3TXUdx767Kq+K1ir13p660cSOVPqpD6bTgSErFAIkmxPwvWHgxVkpvjjDpm/jebn6wHSYm9YbKe9pGWuA91RonSkGrcg9UDDTQS+ZUqTe4a0Qh7DCkp+XCV5I0TUvkuWvOICojH2XuleAn7sLpUTiMIQgyV2CTkYHA0hIPHBrBjc09G6oDT4dlXTqHNY4HbUlyJTSmGx8J45/2RjMxfMAaHNSPz1+axoFnhv97ORYllxMtheCw8da9jSZiMOjw3ea/VdD+GvREcOzUkKgvrdnDolLnyznRlraeVO5rnxNfuWoGLIyGYOR0ueQMFjy90Tn8oBoNeizVXz4FGA2xatxAuuwmD3hBeOHgGaz/QyfxeNJ7C/kP92LG5B32XJoA08EJOtar2ZitCkTj+++c/iPFgVCTPKXWN+fMkK3s07AuDM+iQSqbYMhppsGWgUlOfj/ijMHF6QYLaNyEx1oHYtO1NKzelNiZL0gfCcXBGfUZexVaEXEmOdNaCy5xiyZUUBDIrufKa89rtMHF69F3yY8/vzuC23iuF90NCsqq92YJN6zK/UmPFNG1uM/7m1h6YOB0cFgN2v3qar1AUiSYRiyeLsr/s5xot0GznMg+Hc84z4ouQ1GedaJQ1lVAWQ2Nh7MmR/81KXbV5Kpc6aBSZ+lpwyRvC8FgAD2zNyHq5nSYcefcSLGY9moos3T9TUJ384mTM4LQaxFJuJaydha4baXbsUEiOLdtes8uEj6+ahya7Cf/989cimUqDM+hgMxtE686IL4I9B89gx+YeaDRAh9vCX4dU/+Z3OBBPsGMQ70QUaYm+5z6cjcYzcnxrP9AJo0GL+267BsFIHB0tVpw658PVV7Th6iva+DhleDwMoz6nYoFEbCWwGam4WuHxzYiPLcnqHQ+jRUXSQYSy8I6zZT2rsX5LxQbxeAqbPpJ5MWNplwd6vQYfubYTHc1WDI6FEI5mXqTljFr+OCDzstuLfzgriGN+/vIpfPrPFwjyN++eGcHfbL4avokc6czcbkz6aqtZj6/fvRKBcBwOixHBSHGyoRe9IQTCMVE8Nb/DIemjC/lvvU4juM79h/qRSgsd0kVvCE12Y3X8FsMHVlM2VM0Uyp84TDNnHIqBYv/iEeSZ854pVCPPPDAcxJkLYyI5OxOng7NOe4sRKQlNfwQtdbIPOffClaBEaUjV7cHqxLCPbVPtzVY0KfxHL7k0wh5j1B/B6qVtWPfBeZnnYHYO+147W7UcKq15hBxUw67o5TSCUAitEiW4m1VUhpRQHm0eC1Yv7RBIClRLqmiWx4KVSzoEMn/VklGoJVJSUZ4qlSmvFa1NZua9VpsPcdk5HDw2iP96c4D/jDPosH5Nl+znliopn5W8LCiloxXLc953+zXTSliwztnusSAYSeDfnpmSNtzc2w1/MIrdr55GNJ6Eyahlts0ZtBjxRXBuMIDdr5wW/b2tyYKjp0bw+HN/FNhJVp5TUoYzp5+5Eo/FSBAVkoG6MBIqWiaVHzup9oqRm1IbkyXpf/ricfSumCuQmipYmn66UvapzDGaPDmZEV8Eu189jQ03LMC8DgeisRQmgnEMjoWY90Nsf3rsP9SPmz80nxnTOKwc/sdPpmRu775lCRLJFO+3pKS4muzSJecveUP8vMjOlb2v9ZHUZ52QlP5Q2VpEKAuPy8SUpK6GnKQS5WSUSlZy4oHHhZITs6skOdFIqEp+USJm6GyxlrxmFrxuhoRdu8eCEX9UUo7NZefQ7rHgY6vm4cmX3hPEFJxRh18eeB/bN14lanciGMe5wQCWX9GSiQunkcU8M+BHKp1m/i2eSOPsRT/zb7njwxl0GPaFsXPflJ9q91iw+aNX4Ke/elcUp5wdmIBWKxyTomxGhfEu+VlCDtqb2dKbszyV56Ok5K7sViN2T1ZK2/1K5kc2L/7hLCaCcWzu7caBw+fxyQ93ocluxL/9+ijfry/ffo0ojmn3WKDX6fj+L5rrQu+KeXgwZ40VyKMxfHXWn7D8oJRsaDSWEsVTUj56ur/NabUL5I6zVdhy4Qw62EyG6vmtfB9YqN8zCFXFHXVGbqnKRqLNzc4zV0syb5bHgnDEJZCzq/dzhVYJ+6inTKDHyd4L1zuOksyh11EaknxhcUjZlKcK+ZVaIhWvVSNPVCsyOZZWgTxiNWU9ac0j5EBKbrqUuUfFfQlCIWgkSnBr1VVNlVAYkqVbZZQ6UJsMkl7HLmWs16lv8rHutdquop5yNYXkD6frG6uc+Y+ff0ckm5F/LSajTiSRddf6pfyLadm2nt57Auk0+GOlSnBnk9BOq4Epn5GWkAPNynNKXaNeNyURnCt7VIwEkRSlyqSqQbao2mTHaE3PHJHUVKFxLqaUvT8Ux6O7jkrKwP74+Xcwu9mCLZMPWnKPO3D4PP8QJPd7P97zDtYu70Q6zfZHfZeEMi8/eO5tjOX8ypslxbW5txvPvXySOTc5vVYk4/L03hPYtuEqkvqsI0qUnCDUDacXr5W5/66obcY6nCt3TUwhJTkRqpLkRCOhpjimmvI3ha7bYdaLYtPP3rwY3/9P6fXaYdZj+8ar+BfTssc8tfcE/ME41vTMyUjGbVomWncua7PyMXxu//L7sGUy7mHJht75qcX48Z53sO/1PtHf7sqT37v9xitFcuV3fWqJ6Pqe3nsCn715Mfa/0S+Ie5hyoLcsEb3ooUaMBgkfbiQ/S5RPTEJOJhavPB+ly9n7AlNz/ondx0S+aO3yTn5ur+mZgydfEst6/uj5d/DFPN+zfeNVeCKn/59Y0yVaY3Pl0Vi+OntOlnRmV4eD6Y+7OhySPrqQ/87/2723LsOP97wjGo/LO5w1XfvUtN7KCY1D8WjA3q+qTM2uJqQkJPPSVXoxXonPFdJg20c9fwvQ6uaY8qdtnvpWPeL04rVyS283OH39XjkgX1gcWq2GGZtrVfYszCBhg0aDel57kVvWk9Y8Qg70Oi3Th+hL8P9UOY0gFMLQGLsM6dBYGG4Lvd1PlIecpVsbpSzssER57PZmK5pUVPJ5WKKU8bAvXNcy3yWTBhbNzUgQjgaicNs4XoJQdlLAsi43Htq2CmOBKJryz11ASodVzvyiNwSP01RQwsLri+Cd94cFMqb9gxPMezm71Ya9k3IgDiuHn+19V2S3n735z/B3f3ENLo6GYDHpRdJMJy74mW17xyMZO5G4xnfPj/PzpM1tmWqjGAkiCaaVSVWTbNGkxMqlU8OwcPqqSUjyY1TiOBccW4sh09exMHpXdMJs1OErf/kBvNs/JpKBHfFHYDRo8YXPLEMslhQcF8qThMl+b16HHQa9lnn+SEwsDdviMmPTum5e5iorxZUvS3vLDV0iadL+wSDzPNF4Ehe9oaLHa1pyJFJJIrQwUmuq2iSmCWUxOBrCH94eyEjJh2K8JLXNYoCzw1FR2wPDQbz02lmRLPoG84K6yckoFZLtLYGceCoUT8Ji0Ck2jqma/E1WGtRmwIN3r8R4IAa3XRhLN9mMgvXh/BA75uXPnQbSDGm6aDyZkY7TTErG2Yx4+IurMTwehcmog8moQzAchz+UEMnN5/Zh7iw7/uP5d/i4Jytv3tFixcBwEMFIHPFkCmuXd0KjAXZs7sHFkSC6O5ug1aXx5UnpTr1eh//11JsAgPXXdcFo0GJOqx2JFLvvl0YDWLu8MzMOGuCrf/1BvNc3hjmtNtx3+zUIhuLwBSKYCMUwOhFFKpVWdQxycUTaz7rIzxJlImc+amg0JIpnA+EYc3+R/TVg7p6NJW1pndybZ/cy+VKckShbWnh4PAyDXiuQr8zuo6AB5rXbsf+NFC+dGZj0SeOBKGY1W/DwF1cjGE3CqNMiGkvAZjHiW/d+CKMTUdEeu9D+O/9vgXCcOR7JVKp6e/hi9tgqlTuuOmlg0XwnHtg6JY/Y2sQB9PsBEUqVSFQiUnnmkfEwmqsgmafE5wqKzGfEgZ4r3Hhg60qM+jPzu83DAXX+7eWoP8ocq/kdDti4Or12oKI9WD2Ryq9YzHo0qSg2vzgijtey81Utewy5cyy05hFyMOgNiZ5n7vvjWVjMeriLnHv0chpBKAQpaUGSQSIqQU4JjUaR55AsZVzHMtTl0OxskDK9GuB4XwE5QrlJAR6bEVfO92B4eEL8UpyElI7UfLCbC0tYeJpMWHx5i6B883/7yw8w2zpzwY/Flzdjz8EzuGn1PKbd+iaiGMmpmJgdv6w0U1Fl1xnXmDtPNq3rFrTBaq+YkunTlltXi2zRdBKaFZAdI6C0cZYaW7edE/V1S283+gb9TBnYcCSJXx/pw+03XokLw0EA4I/btK6bl9PM/Q5Lpir7N+3kT7NypWGz/djc240XDp7hpbhyZbE4gw5mgx4OswGebBI0Vfg6y7XLfFKptGz3txFRquQEoW5aPWYsvrxZICWfkamvPMZpdZvRfymAb/30Df4zzlBf6Ral0iixf82YjGO6Ot2ZmFKha0ZV5G8k5OZ+9Pw7uONji/g102YxCmKH/JiSdW6Xjd0/rUaDVCojxWkzGeCYlI073j+Ohwqs2bl92LSuGxPBqSd7WXnz+267BvvfkJYpP33eh6f2nuDb9ocTmAhmXjTZ/0Y/Nt6wABdHAojGU8y+z3LbBFJ4X7x1GX7zer/gRQ/OoMOGGxY0hEy5x2li+lnyHUQlyLkmNbvMonh2S+8VzPNl52L2v3P3PLnHmTk9vvrY7/m5fP/nrhW0ZzbpJH3dV/7td/zxdqtBtI/a0tsNh8UIm1mPM5cm+IrunEGHL3z6KtgtRnz9J6+x/UiuLym0/y5BTrMqe/hS9thqyRvIiQ44cmKUr76SrazUs9ANJKf/+kyC9qvFI3fsr0RJPkXahxZ468SowLcLZJ/rhMvOMceq7hKaKtmD1ZPWJgs7v9JUP0ndcmhpEsdransWJrefVaRPI1RPe7NF9Dxz6/olaCtBlls99Q0JosGRLLFZ324RKsds0jNLP1vMlb+bbDTqmG1zKpNB0kiUMtaoTELFZGSXMjYZ1bXUV1NaqJZMJwkqRTCcEJWxf2L3MdzzGaEsR1Zq8am9J7Du2rmSsp6z3JaCMpvlll1vcU6Vkc+VHWJJEBVbMr1Ryq3LabPZMcqX1ZxurKTGNpVKi/r61N4TSKXSTHnPA0cy8p3ffeYt7Hu9Dw6roeC939zbLZKpyv7t3k3LcFmbFZxBKA2b7cfTk7Z91/olIlksqWuVuk6Pw1g127o4ElSlT6oXVgs77rBZ6TdRRPnEYmyZ+mpId6XTypNuUSp2G3t+O+w0v9VMNeKxQnJz+TKduefKyIQvLXhuVv+29HbDYTXgwJHzguOLiclypT2lYpkf73kH666di1QqzfQ9qclqbiw5+rXLO+EPxvHU3hNMOdAvfOYqkRTevz3zlkgufUtvN+a32xtCptwkkZMwVyEnQcxc5MxH6TTivbbTahDt0bdM7n1y9073fOYqOPP2Mlt6u3H2ol8wl/OlOH/56mnR9WxdvwRjkxU1ssevu3auaB+V3c95/TH+5YXs377/86M4ec5XdT8i915erXmhejHkizJlwYZ80Tr3THlwEr7DpLJcdi0wm9iy3BZzdcZKVwVZsGpj4iRiFlP9YhaWb8+Vfa4XjZLTnYmk0+w9Trpamr01ohEkK+V8dgsAFokcrZVytEQFxOJsWe54CbLcZIEEoRCGfVRik6g+5wcDOHZqSFRi08TpcGWF5W0vDgdx8OgFUQlgE6dTTelcIFOGlCkzcsOCosuQKoHR8QLltJvVs9xXTVqo1uRIgubKDk73KzZW+eaM7IcOf3/nChw9NSKSWuya40QsnsR/PP+O6H7f9tErC45f2WXXk0DPQjcevHslxvxRNLtMeLh7NXyTkk1XL2wuXUajQSQ4ZLXZyTH6yh3LEYjERTKtkmMlMbb9Q1IymCnsP9SP9dd14fLZDngcJkTjCVyzcDkvIRP1JbHr5VO4efV87NjcA51WA+94GJvWLYTLbsKgNySw03x5ziabER0eCx7atgrD42x5iBaXGf5QFHt+d4bvy6wms/S1StlQqnq2Nepn91XxPqlO9F8M4MyFMXztroykTJPdhN8fPV+VuIOYucgp+aJI6RaFcu5ikDm/LSY9uiuUVyXqSBXiMalYKCtxlyvTKTqX1VD43DnfGfFHYeL0MBt1CEfj+ModywXHFxWT5Ul7zmm1YdO6hYjGU4KYe8EcJxLJlGTclN92to+XxsJ4f8DPx04v5PiXqxY0A+kUUwovnU4LrtFh1sMfZMsIqi0GuVAgJ+Gg2IAoEznzUaz87M9fPoUvbLxqar/vNIHTazG/wwETp0cwHMeXb7sG0XgCP/nVcVFcsfYDncL+e0O8FKcvGINer8NzL58U5aWuvqJNcLyZ00v6uUiMLQ2aLzNaFT8i815etXmhOiElC1ZPeUSlMlDAdzhpTRJwcZidL7dZFsJehdhfifn4geGApH3UK2bxSsxvrz8ypSxQDxokpzsTkcqveMcjqnoO3QiSlXI+uwWAc5SjJWSgGjla9TytJogGx+M0ocVpwtx2OyLRJMwmHVpOmepayphQPx6nCQePDeK/3hzgP+MMOnx05fyqtH1hOIh33h9FtsTfheGg6srCepwmBEJx9F2c4K8jEIqr7joUW067RKoiLVQvJiVBc2UHp0OqfLPNYoTJoBNJLbZ7LHBZjRgLRLHu2rnY93of/zIQZ9DBZGTLgWTHz2XnYNDl/ApRAxh02uLGNwm02jksvrw5UxodgMOUW9lCQkZDk/nlsy8Qg8vOwWHWTx0jlwRHoXNWGdltNm+MePua7noYYyvVV6QzUlYHjpzHtYuuQTAcz4ybRY94Mo0tvd1IpYH9h/rx4xeOgzPo8KUtV+P/vPAuL4uVL/E5Ecz41Z2/OQHOoMO1i1ozErE2Iwx6LbMfZk4PfzDKy2o9fM9q/mG2gPz7azHAYTHAH4qjfyjI950fpwp+Nud2sCWTVeGT6oDHacKp8+O4cn4zItEkfJoITp0fx+plc+rdNULFyC1TTzIHxeFxmjA0FkY8kUQqlUY8mcTQWBjX0X6VjTZT6eDkpQG47Rw89ul/tFA3KozHCsUXgjWTFZ+lJs+dv44XihcBNFly+jrZbiKVxpbeK0Txcf6anS/tufuV07BbDVi7vBNrP9AJrUaDVpcJqTRbVp0zaLHpI93QagGrycA/DHGYDYBGg7MXJ/jvjfgi2PmbE2j3WHDtla0YDyYk+5h/jVLnV1sM4nGa8G6fDy1NI4AG6MME3u3zVSUnQcxc5MxHScUGDotRuN8Hpn7gNfkgxh/RMr9rNemx6SPdfF8PHD6fkSSenPf+SALHTo/i0LvDgu+tXNLO+xvOoIfNzN5HuaxGxM1pwd+aXSasu3YuWpvM2LSuG/sP9WPEF6meHyl27Shjb674vFAN8w3FIBUr0zMFMR6nCcFwHIFwHLFYCkFtHMGw+nLAtUAqX+6pkl0pUfZbam2pt9Qoa35X6z5UBMkqqxJF21QJeJwm5jMONflzufdJHqcJh94dhtnEZdq/NIFD7w5TjpaoCI/ThHaPBWt65gj2NqXMPU26wlqNR48exZ/+9Cds3LgR77zzDq6++upKmisbrzeAVErZq19Li51/mDvTmGnX3tJin/YYkc0agCPvjfJluLMlNnuucANUtVySmWZbJVOkXc1om22U69AAx/vHeemDbDntRZ1OdW0Oi7yOsmy2BGrmW3TAkZMM+1voBlLCsWj3WLBpXTdfzj1brnrPwTOYCMaxpbcbB48NYPXSDr48d/aYOS02dHXYAQ3w1ulRQRvbNy7Fsi530Q9MSxqbethlrc9ZRZsFZI5pGX3N2pBBp8WmdVfw8lFZ29i57wQuekO8XM3e1/pwx8cWwWrS48xFP57aewJ2qwE3r54vsrusbeZ+b1Fn5pdZ+f3IHvOxVfPw4u/PTh3LeDGNNd5GvRbffvJNyblSrg14PDb89sgF9fvWMijLZhtlTa0xFM9Ogx44coJhV91uIDF1GNmszNBYFY+2+HhL7phWblpa7BgemZBc1wut/fx6Wuhv0112gdhmIhhnt5PzHbvVgE/fsACRWFIQx+zY1INFc5043ids+/Ybr4RBr8GP9xxnXsfpgQmMjIcF7U0Xw0tea41j2mLXopJtlnxHWVBsMA0l2FXJNltoj54s3A5r3v7t7dcgGE3g+z8/Kr0mSJzTaNDgf+88Kmgrlkix/ULOXp+1PxP55VosK+X6MSXnt0rsWzlzuWSbLTJWJkBrUimUYFcN81xBiX0qYV9BTDGd7610D6bqOK1RbEqJ87VU5IxnS2yfmELV87sWVOGdg4peTtu1axd++MMfIhqN4umnn8YnPvEJ3Hfffdi0aVO5TZaNkpN1WWayQc+0ay9noRj0R/HA438QvbH+wNaVaHNQCW4pZpptlcqgP4r/s+cdfGJNF18i+/kDp/FXNy8W2NVMttmhiSi+9gPxdTx490r1lb+f/PVmKJ6ExaBTbzntIq6jYV5OAwAdMOSLYtQfgdthQquLm0p6Z3+RG4zBajLgq4/9XmSr//3zH8Sp8z5oAIRjSZiNOqQBtLkt6Ls4gf1v9GMiGMfD96wGAHzlewdFbfAVqoqglLHxh+MVn69U6nHOatksUIOYNsemXFYjtFoNRieikva1/rou/pf/nEGHh7atylR/ARCIJOAPJxCOJjAwHJiUv0qBM2gxt82BUxd8SKWA/W9M/Uqfvw8awDsRwxvvDYmO4c/BGAap+7vhhgV4au97AIBNHxFXcivXBrIP3XPHTLW+tUTKsdlGiQ1qDcWzRaAHBkejvBRBm5sr66EIILRZbyCG/9x/Ajd96HJeuuWF372Pz6ztrq9MigKh+V083kCMuaY+tG2VyK4a4uW04QlRzBqNJzJVgSbXzELxGVB+fCrV7o7NPTg3GMDqJW1s6frc/poN+Oqj4vv18D2r+Ypu2RgvmQbu/37h68i+FNLqtiAaS6Kjxcrcb/79nStg46bZs+XFbXLGIHK9nNZQ++0aQrFBYUpZk0q1WX84jseeOybKo227ZWlxe4m8eQtM7+O8gRj+58/enKpAkAYOHDmPv/z4n+F//PSQ4HvfuvdDSKXSbL8wWbUzHEvgH//jdfY6JLHPkoOK9uYKzW+Vek21eDmtYpudQVA8Wzxyx7OD/igeefqwyO/t2Hx13e6FYmOWSd8+FoiiycbB41BwRWaFQC+nTUMD2FQj+HM549lS2yemUP38lpli18pCNluRrOdPfvITPP3007jjjjvg8Xiwa9cu3HXXXXV5OY0g1M6ohH782ESEFgqibEb9EVjNBtjMBqRSadgsBljNhqrYVaPY7Kg/ArvVgPXLu/gypPsP9Zekka0Y9EA4nsKYPwqt0wSHHur8FcRkWfCuTncmEFRAAlKSyc2c1x9BmyfzAGrUH5mUauam/2U1AKQBnUYDrUYDg14LfzAjD5F9sMcZ9NBrNRgPxphzbjwYxf954bio2b/Z1COQE/EFY0AazDZ8wVjRyeFLp4Zh4fRFSVf4Auw+F3W+MqnKOUuV6VCTzaaRSewD/PV1tljRPxxkjlvWL2b/HYzEYdBp4AvE4HaawBm08AeTCEYSvFQMAGxa142d+05g4WVOfP4Ti3nJcn84Bmg0cFj0SKTTuKwtI2d+0+p5eOHgWYz4Ivw5AuE4OKMewUgcLlvmPkjd31Tu7200Fdi51JiRVEFRNEpsQCiQFKDXaqDTaaHXaaqWOPX6I0hmk3eT8oDJVBpef4ReTstDKmam+S3GK+ELG9quRNKbU9fpD8dxcTSM9dd3CWKFaDyJkYkoTAYt1l8ntKsRX4S9bufFaD6J+Ljv0gR27juBK+e62C+n5fRXKgYamYhmpMPNBsyf04Qz58cw7Auz7+1EFAa9FnffshTjwQgOHhvA1d1tgAawmg3M70RjCSTiyUxcJBVrVjMGqZMM3ag/gs5ZNtxy/QI+Hnz25VPq3G8TikHOmNMXiGGWxwKXjYMvEIXLzmGWx1LYJ2VfzI0lYLMYed8BQNLH5Lbn9Udw0RsS7N8BIJVOCeRA9x/qhz8UA2fQIxJLIm5O8y91ZL4AeGxG9A/HmefM3cuV5AeK9R95xwXC7H4UtS9T6B67HjmOYvp0vM+H431vCD+vY5+UCu1Xi8crEftXK54dlfB79bwXUvZR95glDRh0GtjMBhj0WsX4Q0LFTMYLV873ZNZYlb2YBjRGfkLuNYnWPEIOqrFWVvRymlarhc1m4//d3t4OnU5XSZMEMWOR0vqup6Y9oX5mt9qw+qrZ+OaPXheU2OxosU3/5WlodpnZ+vROc8Vt15LWJjNTjq7Fpa7roDK9dSCnDHbnLBtuXDEPj+9+uzTpD21x0hu9K+ZCowFzzjmsRubnVpNe8G+X1QhoNMxjs7/olqRMWQ2XnSvvfBVQ8TmVLCFSDSSuT2rcOINW8G+NRiOoCpJvry8cPIMRXwRajQaL5rqw9tq5eOTpqXPdvWEp9vz2DK5ffhkGvSHB92+/8Qq8+Puz0Gg0ePinb6B3xVw8nSexNbvFyuynVqMRXGat7Y7I0CixAaEwZJSd6GizsmPlVmt1+t5AtLkbJGauAVJ7e89M29szYo7cWIEz6HBhKACnneMrnubGv6J1m9He/Z+7ljnWSBe/9kvFQKfOjSMaTWLRXCd+f+wivvOzN7H++i7msfFEGv/jJxk/0u6x4NNrF+Lx5zL7gi29V0h+5/u/OFpY2rNa1DG+ndVsxY0r5gniwa3rl2BWM/lZonzkjDlbmk1YuqAVX//ha4LYoMWd58MlfFy+dGYx+1PWutHusSCeSAv84+03Xgl/OI5//ffXC8ZEUufM7uVK8gPF+g/GcffeugztHgsuekOS16426pHjUGOflArtV4un1cOO/Vvd1RkrqXi5yV6/eLmliW0fdd3vNHqOkiDKpM1jYfuoJku9u1Y0cq9JtOYRclCNtVI7/SHSuFwuHD9+HJrJh0G/+MUv4HQ6K2mSIGYsRmMm2cEZMi94ZpMfRiO98EmUTziS4F9WAjJvMD/27DGEI4lpvjk9Wg2wpbdbYLNberuh1UzzRYWRSoMPYoHMGD2194Tq9neD3ijzXg96o3XuWePi9cf4B+W3XL+AfzENmBr/IV/h8c9tY+3yTpEtPr33BNb0zMHTe08Aafac++Wrp7F1/RLB51vXL8F4ICo4TqvVSM/baSauPxTnEyHZvj2y8wj8ocJvPpZ7vkpwmPXYsalHcM4dm3r4amHTUe61qgWp6wtHEsx7pddp+X9/8dZleHTX0YL2unZ55+RLkwbcduMiPJE3L37w7DHc9KHL0X8pIPr+ky+9h7s3XIVHdx3l7T6/n1oNmPe3q8PBf3bg8Hls37i0bBsgyqdRYgNCWeSulUDGHzy66xi8/ljFbQeD7Fg5GKo8Vm40kil2zKxQtcm64rEbRevQ9o1LM3IpMwhWzJEbK2zu7UYimcL3//Oo6JjtG68Srdus9h7ddRT33rpMMNabe7szslBFrv2s2HFzbzf2vd6HR3Yegdcfw3d+9iai8ST2H+rHnZ9aLDj2rvVL8OM97/D9WtMzh38xDQD2vd4nWhs393bjx3vewdrlnTWJNesZ30ajSdE+6fHdbyMaLabENEGw0Wk1zJhTV4Wg0z/Bjg38AWFsIOXj1vTMEcyvYvanJqNOtKe/a/1Sfu+Vbf/Jl95F/8XAtDER65z35uzlst8txg8U6z9Yx333mbewfeNVDbUvqzTfIAf1yLuoFdqvFk8slmLG/rF4dUoscRLPwkxc/Z6FpSXyrvXc7jR6jpIgyiWRYPuoRFI9ZeDkXpNozSPkoBprZUWV0+6//3586UtfQn9/Pz784Q+D4zh873vfq6RJgpixXBwO4uDRC7j/c9fCH4rBYTHilwdOw8Tp4JpNL30S5SFn6dahsTD2HDwzJcGSBvYcPIM2jwUeFf06b0RCmmXEF0aziq6DyvTWnlzJpkg0yRz/6crZCmSfJKQIjQYtovEkwrEkDr83iK/dtRL+YBTNLhPSaaDVbYHVpMf/8xfXYCIUh8mow3OvnMLHVs7HpnXdQBo4eGwACzubEAjFYOJ0uO+2qxGMJGA16THmj2DAG8Ist0VSnqNc6YpRf5TpJ+Z3ONgSS9UgDSzqdOLhe1bDF4zBZc3IqhQbIStRpqOaSF3fRDjGvFe39V6JTeu6wRm08DhNWHP1HJiMWjTZzcx2Lp/jxJbebux6+RT+4sYrmcdEYgm0uNjfj8QSmV/WS8yH0Yko+/4Cws+shrJtgCifRokNCGXhlZCEq4akDMVPxTPiC7OlfcbDaGlUqcpySQHLutx4aNsqjAWiaLJxmRfT1JMnF1KmHKRUzNHmsWD9dV144eAZrP1AJ/OYdDotOgervYveEJrsRn7Nt5oMiMYTuGbh8uLW/slrc1oN+OpffxDHTnuBNPjqboAwXh/xRZBMpbBjcw8i0SSaXSYMjAQEVYHyY5gRXwR7Dp7Bjs096Ls0IWx/ci7ZrQYEoknZJDfrGd+SnyXkYHA0JBlzui2V5VCLtVmpeZX1Afz8KmJ/6vVF8Ie3BwQ54XODE8z2U+m06DNRTJQGFs11CtahRDIp9FUozg9M6z8m/eilMXZuLZ1ON9a+rMJ8gxyM+qM4eGwgszbFknxOSNa8i0qh/WrxeMfllbgcGA7i2Kkh/MOdKzISyjYO+/54FiZOB2ednoUNF7CPej0jUHSOsk6S8XUlu+adGoaF08+Ma1YocvuoWjA0Fmau39Vak2jNI+SgGmtlRdFpV1cXdu/ejbNnzyKZTGL+/PkwGNT/0I4g6oHHacKx06M49O4w/xln0OHTa7vr2CtC7chZItvjNGEiGMfO35yoetu1pFEkdZVYDr3RyR1zs0lXlh3l3zdWG3Na7Wj3WMAZtFi9tAMPPvGHaSUVOYMOg6Mh7PzNCTS7TLh59Xx844ev8d/7zvOH+e9t6e3GE794u6CkULkyES47x/QTsstLpAGH2TCVqCkhUdDokhhS1+dxmpn3anA0hP1v9OPm1fPx9SempG2+fPs1zHbODviRlQLljOJ50e6xIBxLYtgXlvBZnOCXN8z7IHF/BZ+lyrcBonwaJTYglEWbx8KUhGtzVy7XQPFT8bQ2saV9mknWk00K8NiMuHK+B8PDE6p+Ma1cKSGpmGN4LCxaJ4qJu6Tas5kMwjUfk98t4sW03Gvb0nsFdr9yWhwjOab8RLPLBJ1WK/BHd61fwpSty21nIhjHucEAdu4TXjfSEMTqpY5xsdQzviU/S8iBVMzprlKuqxiblZpXnEErnl/T7E/dThMWX94skBmX2m9pNcJyF1k/JUADHO+rjsRmQf+R40elZI9dVmPj7csqyDfIgdtpwuqlHYK1aUtvN9wqeThfS2i/Wjxyr99tbjM6ZzkFEspbervrKqGpRPtQbI5yJsqNzsRrVjCNsMdobTIz1+9q5ViU6NMI9SO5DyvheXpFsp7f/e538f3vfx+/+tWv8Otf/xo/+MEP8O///u84cOBAJc0SxIzEbNIzSxlbzPQLJ6J8OIY0wNb1S6pSItso0TZXx/Lb5dDi5Jhzr9WlriSOnPeaYJMr2fTsy6dE41+MHeW2sf9QP+7KayMr+fPZmxdDr9PyD4Snk1TcvnEpDhw5DwBYd+3cgt97avJ7hUrDlytdoUTJi+lQY59LgXV9d61fgp+9dByb80oy37V+Cfa/0S+wISBjNz96/h2RrFVWAuupvSew7tq5zHmx9Zal+P5/HsW+1/tE5/vCp69Cq4vDjk09OHD4vOjvjXQfGhWTib0Wmc20FhHlE4uxJeFieb+SLQfagxWPQa9hxhBGPWlCNDKVSAmxYo7bb7wSHc0W/rMDh8+L4t97b13GXO+rHaPlXxtLfnPHph6YOB3/+drlnfjhL94RjMcTu9/GZ29eLLimrbcsEV23w2oQfLalt1syzqq2XFM941uLhe1nrVbys0T5GA3smNNorDzmLDY2kJJK0uu0Jc+vVFIsTfWj598RyRbv2NSDy9qsgs9YstHVlNgs5D9yz7P/UD/t3+pENibLj9GiCbW+GS8fZon9qoX2qyLklt1MpsC021QdX/JpdbOfEbR56veMQKmyvTNRbnQmXrOSsZgl9hgW9ewxNBq2H6zW9DZxEjlaE615RPkY9FqmXRn0xb9yVtEsPXHiBA4fPowbb7wROp0Oe/fuxezZs/GrX/0KR48exRe/+MVKmieIGcWFoQDOXBjD1+5aibGJCJrsJvz+6HmYOB2uJFlPokwGhoN45/1hUYlsi1lfcYnsiwXaVpUUbRLoucKNB7auxKg/ArfDlNl0qmxfcXEkKJKB+OWB01W51zVHC3j9MZy8NAC3nYPHrlAZpBSwbIEbD96dsZ02twVfv3slRicy8yGZTMIfTLBLfOeUPl9wmZNvw8zpBSVxf39sAGt65iCVTqNrthOrl7bhhuWdCITj+NKWHjz78imcPDcOILOBmddhx8P3rIZWq8H2jUth0OvhD0axuXchNNDAYeUkpUey/80sDZ8jXRGKJ2Hj9Eil0ugfChYu3V4tyYtalopXoExHVcmReBkeD0Or1SKZTOJ4nw+JVBo7NvcgFk/B7eAQiyfx159cjHR6Sp6q2WXCx1fNg8tmQrPThK9+/loce3+Ul6gCgPXXdaFzlh2ds2yIRBO8jKzJqEMskZHAjfqSeCGnBPTSLg9mN5vhD8RhNevx5duuQSKVxEPbViEYiQvkO/3hGSYboCIuDEqvRQ61rUWEYvD6I2w5SX8ELRVWhDg/GJCUk6E9mBCfP8aUV/VNxODg6MFzo1KRlFBOTDXoiyCRTGFoNIRf/vZ9fv2fO8uO5145JYh/m+xGeeNKiWsb8UVw8NgAvnbXSviDUXgcJngcRvQPBnnZija3ha+gtnZ5J++TTJwWX/38tYBGg4lQHDqtBn/3F9cAWg2aHRy0Gg38oRi++YXViMaTCITjMBl1+G9/+QFEonE8tVdijCdf/mDGPVLxscTn9Ypvz10MwB8IT+23nSa8d2YE5y+RnyXK55JXOuasNB91fjCAQe+EIEcUjkRxfjCAZqcJqVQKZs6AQCjGlLTZtuEqdLXbhDkM1rzUZPIeXn8EThuHpV1uXD67SRDr5MoW8/NWAzy0bVVGynPST+XnS6R8d1kSmwX8R+55RnwRfn93+WwHZjWZG2sfrWCkpM284xGS7crj4nCI6TtsFgPsHY56d09RDAwHhb7QacKRdy9VTXZzxBdm7/HGw2ix1clu48p7RiCQ7Y0mYeZ0eFYBsr2KlRuVUXbTF4gxbbbu11wODSBPeu6SOF478t4lVeVyhsbYfnBoLAy3pXI/eGkkxHx+a7MY4KA1jyiTS152LGUx69FU5NyraPXyer3YtWsXWlpaAADbt2/Hl770Jfzf//t/8elPf5peTiOIEmhtMmPQacGDT/xBMaWMCfXT3mLF4stbBCWyt65fglkeq6Lbrik64Mh7o3js2WP8dWzbsBQ9C91A5QU5akZrk0UkA7GltxutTZVLXtUULfDW6VE8umvqfmzfuBTLutzKe0FNAxw/Kyzn/be3X4NUMo0HHp/y5aIS34wy4Ft6u7Hn4Bmsu3Yudr96mn/oddPq+Xh68hc07R4Lbv1It+Ae37V+CYCzOHluHJxBh2anGRdGQvjpi8fRu2Iu/93sOcaDEWbJ62zfCpaGn5SumD+nCb89cqH4MuaVSl7Uo2y6wmQ6qkqOxEtW5jUaT6HdY8GqvFLim3u7sfe1PmzqvQLtHgviyRQ++eHL8eRL7wls8MDh87joDYlsNtvGk79+j5ebfWjbKt4GR3wR7PzNCXAGHVYvbhPNp+x99uQkJqmEvrKZ1cxei6ohv0jMXKTkJFubKt8nNbtMOHhsEP/15gD/GWfQ4cZV8ytuu9HwuE1MeVVPE0lCNDIVSwlNxlTQaPCVf/sd3042dt1wwwKcPDfO/9iCM+iweknbtO1VI0bLv7ZmV0YWLTcnk6lSZONlKzat60a7xyKKs1ubliCZTOHff/kngZ/yOE0YTqbR1WGHzaRn7gHaPBZJqT3JuAcSMdFcp0jKLzdWqkd8e1m7DdFYUrA/2rZhKea02WrTAaIhkTP/0d5sQTiSENjs1vVL8NJrZ9F/KZCpLv16H2760OUw6LQiSZvT58cRiyWn9iiM/ez/91cfwFggKsh7bNuwFHtfO4vjfT7+ehwWI2ycXjhv0xnZaH6PxMiTFPLdZfkBCf+Rf54RXwS7Xz2Nh+9ZnTmW9mg1QUraTCT3SqDVY2b7Djc9f8lndht7/e5oqc763ea2SOzx6pg7UOAzAqXK9ipSblTm/LHbaWLabL3vRck0iDxpR4uVGa+1N6vn2WRrk7x+MJOjZT2/pRwtUT5tnsr3YRXJevp8Pv7FNABoamqCz+eD0WiEXq+e0okEoQT0WrZMikFHMilE+USjbBmkaKzyHZWcbdeSIV+U33QCmet47NljGPJF69yz0kil0uxy6PWsh14GXn+MT9ACmet4dNcxeP2xOvdMDKuc9+kB/7Qlvlnfy0pr5soJrV3eyT/0AoA1PXNEtvrE7rdxy/ULpsrrG7V4ZOcRrOmZI/hu9hwaaERSG1lJoWJlNy6OBGtaxpzKpleX3PHMyrzue70Pn715schmnt57Amt65uDRnx/FZ29ejHXXzuVfTMsekytllW+z2TaycrM7NvXA4zAyZWG0Wk1Zc4dsQVnE42JJoqf2nkCcJGWICpCSfElWwawMei1TJsVoqChV0pAEgglm7B8IJurcM0JOqiUHKdVOV4ejbhJw+X2SktdMJVO477ZrwBl02H+onxkzPf7c2xibiIn81MBICKcH/PCH4pJ7gP5LAdz1KbG0aaHYSCom8vpjiouVgsEEc78dDJHvIMonnWbnP9LpyvMfsXiKud7dcv0Cfv/ziTVdTJnMzb3d2Pd6n2DeseZrKJoU5T0ee/YYPrGmS3A95eZzaiXlW0/JYGIKj92I7RuF0mYsuVcCiMXY+9VYnPar+YTD7PU7HKnO+p1gyBk/tfcEEtXY5JWJEp8RsGSflZDvV6LcqNw5Q6Xei1JplNxqROLZZCSqnmeTSYnneckq2ZTkGKns+S2hLBKJytfvit4gu+yyy/Av//Iv2LRpEwDgmWeeQWdnJ9566y1otZTMJYhS8E1IyKQEYnCYaFNPlMeon13afWwigjZHZb/qkLPtWiJ1HaP+CFpV9MuXkXF2GeCR8TCa61UOvQy8EvfD648IqieVzXTykCWUtWaVME+l08z+55b4zv9eVhaozW3B2g904uCxAfz9nSsQCOW1rwGzbQB48O6VaHVz6B8IZj6TODYcS+L982O4/3PXIhCOw+M0wWbRY36Ho2hZj1F/eNprrCaKLRWvJnLsPpHKsdFJO4n6kjg/NMG2r8ljzg9NoMVlZh5zfmgCX/3rD2Ii32Yn/77gMie+de+HYDPpgRRbFmbAG8Lnbl6EjhYbJkJxOKwGXBgOwB+OQ6vTwsbpyBZUgJSkjNrWVEJZjPjY6041JF+GRsNTMimxJExGHZ575RTam61wdZBfyaVRYn+iRKolBynVDlC47ckYZsQfhcWkB2fQYSIUg8tWobS3NvOjGINBiwfvXolgOI5Uih3Hj0xEsWLxLDx8z2oEInGEYynmcam8l2JyPwtE4ogU+F40nhTINTU5jBj1RyXjHqTZsf7oRBR2qwFRX1L0nXrFSuQ7CDmQU8ZQqu3sg7zsf0fjGZnMv79zBU6eG0NrkwUXR4LYeEMX3A4LBkZDiLvMiMYSovbCUfFnWX+waV03gCmpMCCzJ3Y7TUglUwiE4+CMegQjcWlfmONzQ/EkLAYd23dPlx+ZjlpLBlfa30YlBSzrcuOhbaswFoiiycYx5V4J2q+WgtzrtxLvhRKfESg1D6ZEuVG5x0qp96JUGuU6GmGPIWeuC1CmnyXUj3c8wnwOXYpdVbRKfPOb38Q//uM/YuPGjdDpdLjhhhvwj//4j9izZw++8pWvVNI0Qcw4PE0SMikuKsFNlI9Uafcme+V2JWfbtUTqOtwqK3/f6pZP8qqWyCpHMF3Z6hLLWrNKmGs1mmnLmud+jyWDuKW3Gw6zHrbJB3D5beX/GwC+9oM/YPvGpeia7RT8ak00P21GrFjSISi7u23DUvR0u4EEikrsuh3mmpZuV2SpeDWRZ9dbeq8QjGf2v2OJlKTkK2fQIRZPYXAsxDwmkUzjnfdHkUqnmX9//4If8XiKl6ESycIAiCVSMOh1Itnan730Lj64uB1zWmxoaaqt7RGl43E1xppKKAs5Y85Wj5kpk0LSPmIaJfYnyqBacpAS7Ui2zYjNt/R2Y8/BM5gIxsuXn9ECb50eFcjpbe7thk7LjuNPnRtHIpFG9xw7LoyEcG4owDxOqxFWish+ZjRoMTYRw4XhIPN7JmPms9z+3HvrMsydZZeOeyT2HGcG/Lh59XzsOXgGI76I8Dt1gnwHIQfNTWy7aq5CDlXKZk1GneC/s3NLq9MCaeCRp4/AbjXg5tXz8Z2fvcnP5y985iqRdK9ZYq+v02ixc9+JnEquOnzlewf5dn/9Wp9IVljSF0763K5ON4aHJ5gvplVF1qtWksENIkMmG6mM3OuV8z2Z+00vpjGRyik0Oyn2z0fu9VvyXrjqdy+U+IxAqTlRJcqNyj1WSr0XpdIo19HcAPlHudckSZ9G+zCiAlqb2M+hS1m/Kypv1tfXh2AwiEWLFmHhwoU4d+4c1q9fj9tvvx0f/OAHK2maIGYcwTBbJiUYJqkDonw4LvPiSe7LKts2LIXJpKu8baNE21zlbdeSFifHvI5Wl7p+PZBMyid5VUtMxsyLubn3Y+v6JVWxq+nKVpda1polYeGwGnD7jVcUlLXI/R5LBjFbEjyZSgtKpB84fF5kq3etX4LnXjkleKC1Y1MPDhw+z5TvbHKY8ETeWvPYs8cwOFp8ifr2ZmtNpTtIKqQy8u06Vzp2/6F+5n8DU7I0B46cx9b1S3DgyHnsP9SP22+8UmRXTqsB+17vw/5D/SK7Y0nbsPoYiYnlc7KSOU/tPYHTA35oNSBbUDh6nZbpw/V6qqpNlI/dqmfGag5b5b/IJmmf4mmU2J9QD1IymGuXd04bpxfC64+J5PSenpShYMVC+17vw3d+9iYvmbnv9T5RvHP7jVegyW5kxkjdnS5895m3sO/1PtzxcXEctXCOU9Sf7z7zFlLJlGTcw4qPs319au8JrLt2rug79cLEsfd35irkJIiZSyrFlhOrhgqS1SyOO7ZO7ruze/DnD5zm51auzNfa5Z2iuOL7/3kU2zYI5T8tRp1IhnHr+iV49pWT/Pee2nsCE6G4oN01PXNE+YNyfaHaZL3U1l9CmWjA9h2a+ikRKhajgb1+c8bqrd+se1FPDHr2NRsN9YtZlJoTVaLEpdxjpdR7USqNch06nZbpQ9SUf5R7TZLK4XCUwyEqQcN+Dl2K3VaUzf3qV7+K9evX49e//jU2b96M3/zmN/joRz867ff+6q/+Cl6vF3p95vRf//rX0d/fj+9///uIx+P43Oc+h7/4i7+opGsEoTqoxCYhBwNDQRw8egH3f+5a+EMxOCxG/PLAaZg4HZyznZW1PSxf2zUlCfQsdOPBu1dizB9Fk4PLvJimMul1ucsA1wqvL4KXXjsrktdqdl0Ja7O1oranK1tdclnrHAmLS2NhvH/Bj10vnwIArL8uU9b2qgXN6GgyCX/Jm/c9qXNGYknsOXiGbwtp4NipIXxt60r4JiJIp4HnXjmFk+fG+e95xyNY1OnEV+5YjkAkjoe2rcrIfViN0Go1ODccrLjktVarqa10R62lQhqMfLse8UWw5+AZ/P2dK5BIJOG2c7i6uxlefxQOqxEPzFuJ8UBGOuvcpQnc8fFFeO6VU7jj44vQd2kCqVQKd3z8Slg4A0ycDi67Ed/52WG+OscLkzbb5rFg0BvCCzmVO6Tmki8Qk5S2yUrmpNJpjE5EyRYUzqA3xPThG25YALeaYgNCUQx7Izh2agj/cOcK+AJRuGwc9v3xLNwODp0Vxga0Byuehon9CdUgFZtnpSMKxukF8EpIwETjKew/1I///vlr8fb7o0Aagjgm+72oL4kXDp7Bjs096LuUqUb0y9++DwDYtG4h5rTaYTHpoddrYTXqMDoR5b+3+9XTuOPjV8LtMMFmMcBmMkjKovuCsYJxz6JOJ/7+zhU4empE1NcFc5x44K4VioiVLgwFmbGBxbwADvIdRJkMj4VFe+U9B8+gzWNBc4WVPy4MBQVxR5PdhFQqmYlnHSak0ylsu2UpP7cEvkrDltyNxpOiudzZZsVD21bB64/AbjXiR8+/w+/ts98LhOPCdiXaL8cXqk3WS239JZTJUAHfUakkcKNxcYS9fm8wL4CrCuu3nH68XC555b3msihWprnGKNInyz1WCr0XJdMg1zHoDUn6ELXkH+Veky6OUA6HqD5Do+znmcNjYXgsxdltRS+naTQa3H333RgbG8Pll1+OT33qU7jtttsKfiedTuP999/Hyy+/zL+cNjg4iPvuuw+7du2C0WjEli1bsGLFCixYsKCS7hGEqiCpA0IOPE4TLgwH8c77o3wS/8JwsGqynnK1XXNSgEmvhdNmhMmgU2X5e4/ThHaPBWt65vD348Dh86q7Hy47h/5LAXzrp2/wn1WrtPR0ZavLKms9KWEBjQY/3vMnrF3eKRj/1Yvb2Ju7nO9JnTNuTmMiGMfO35wQ/O0TH+6Cx2HCP/zgD6LveRwmkayGJ+flxIJrjSbza2RfIAaXnYPDrBdJK/lDcVw6NQwLp5+s2iCzdEeWWkmFNCAsu54IxmHjdHC4Mvc9EEmAM+oRCMXRZOdgbbbi7/73bxGNJ7FpXTf6LwXQd2kCu185jWg8I0e7dnkntFqgpakV22+5CuPBGMwmHfa/3g+tVpOZBjm/mCk0l1x2DqFYkmmbWckcrUaT+T7ZgqLxOE0IhOLouzjB3/+MXalrLSKUhcvO4eCxQfzXmwP8Z5xBh/Vruipu2+M0YdFcFz6xpguRaBJmkw6/fPU02SwDj9OEY6dHcejdYf4zzqDDp9fWt8IB0biwYph2jwVzZ9lxx8euREeLDRoN4I8kxHFrAaTiYaQzMZLZqOdjnty/exxT3xvxRQSxUZad+07ioW2rYOJ08AViuBiIocnOYdFcF473+TDii+CHv3gHnEGHh+9ZDYfZICknOm3ckwZsJnZfmx2cYmIlj9MEvVbD90WjAfRaDflZoiI8ThMMupzKGBrAoNNWLdd1yRuCLxBFJJqETxPBL189jb/+5BLB3jo7t/J9FSsv47Zn5qTDYoA/FEf/UBAuOweP3QiP3YhhfxT9lwKCfnAGHcxGveDf2f+vhhSXVP7DbefgDxfIC9SJRpEhI+qLnL6j0fA4Tcz8bLXGSon3QiqfUXeZwOlkmuuAYn2y3GOlwHtRFg1wHR6nifncRE3+XG4/KPX8tu4+jVA11XiXpaKX06zWzK+UOzs7cfLkSSxfvhzJZOFSM++//z40Gg22bt0Kr9eLTZs2wWq1YuXKlXC5XACAG2+8ES+++CLuvffeSrpHEKqi1Z2RFnzs2WO8Tu+2DUvR5uEAqlBOlEmrm8OtH+mWxa7kbLumaIDj/eO8PEC2lPGiTqeqAvNGuR/Z0tL596Mav+CZru1Kzu2w6LFpXTcvycMZMjIdDquh4MuOjkmpsvz75rBlzrl941JBmzs2L8Mlbwg/ffE4Nvd285Ie2fN5HMaC5yu01hx/v8A8aJB5MhMpaNcATg9M4PxwgC/HnP37395+Db795Ju83OevX8tIWO19rQ+9K+bytvfsy6expbcbew6ewUQwjm0bluKZ35zARW+Il5ja+1of7vjYIsm55DDr4ZuU9M1Ke+ZK5mzp7cacFpsqf8k302iUtYhQFnLGBq1uDr0r5uGRp4+QzU4D7VeJWpM/99s9Fnz6zxcK5mtunFFsXOqxG0UxdradHZt64HEYRT7nvtuuEX1+4PB5Zjv//su38ZFr5wpimu0blwI4i+N9vuruQWT0j9WC/CwhB3LGnB6nkWmzHpcRSIiPz52Hh98bxKf/fKFg/m/bsBQeZ2afztpTG/Va/Pvz7zD39xYu80Od/D1Z/nHT5R1YsPzH395+Dc4NBRW571eDvyOUD+1Xi0fu2F+J96LFxe5TaxPH9P8zGfLJRL1phPyE3H6wpUnCp7nVM0aE8qjG3NOk0+myl4p//Md/xPDwML70pS9h27ZtWLt2Lf74xz9i165dkt85fPgwfvazn+GBBx5AJBLBX/3VX+HjH/84YrEY7rvvPgDAM888g6NHj+Ib3/hG0X3xegN11bMuhpYWe+Yt5BnITLv2lhb7tMfk2+zQRBQ/fv6dzK/2J8sGP3/gND77icUkKVOAmWZbpTLoj+KBx8XVlR7YulIg4VeuzX6NUbnpwbtXqspm/eE4vvK9g6LryP6SXS00yv0AwFfoKlRauhybzW1bUhKwiHOzKNeOvIEY/ufP3pz6ZXUaOHDkPL582zWZX2VrAa8/Bq8/Ao/DBINeg6/820FR9aqe7ha0OrlpE9L+cByPPXdMtNb89SeX4KuP/V6y/40yT+Sm0JpUjM0CMsW0EnbvD8fxhz8N4dmXTzHvbTyZxhvvDYEz6JBKp6HVanB5hxPf/NHrouPXX9eFnb85Ifjv7N8e2rYKHrux8FzSAMFYEhOhBMaDUTTZOSSSSQBaOMx62Ez1+cX+TI4zyrHZYuMOQshMtrOiqVJsAAhttqHiJ5kZ9Efx3MsncdOHLuclIV743fu45YaFNL8LMN38LjumVQiy+6/JuT/ij8JqNjDXmPXXdWH3q6dLi0snY+zRiSicNiMSiSRsJsOUb8mLnebPaYLXGxB9rtNrcW4wiP5BP1IpYP8b/Vi7vBO7XxVXM3vw7pWIRBMF9yBlyZZX8t0cir2XpdosxQblQbFBYUrZn5Zqs95AjLk3fmjbKmHltFwm52EgmsQ3fvgas18AmH3ecMMCPLX3Pfb+Pj01v912DtFECn8640Wzy4KLI0HE4ikcOHIeX7ljuaT/K2hLef5Dqo/13PcL+l8lf1dLypnLlcQG5DsKQ2tS8ZTyrKocm1XivVB67lNx81vBPlnuPZji7kWZqPk6Bv1RPPL0YdEzlR2br1aNPy8lHzWTn9/WGjXPi1pQ7NwrZLMVVU67//778dZbb2H+/Pm4//77cfDgQXz7298u+J2rr74aV199NQDAYrHgM5/5DP7pn/4J27dvFxyn0WhYX5fE47GV1vk6UWzCvBGZydfOIt9m373gRyK7cExKHSRSaYz5o1h8eXMdeqgeyLakOX5+HHarAeuXd/GlW/cf6sfYRARLukqzK5bNsrSl1Wazl04NM8coFE+iq9Nd386VwLsX/OicZcMt1y/gZameffmU6u5HlpYqtCEVG0zXdjnnvnRqmDkfpOwolUrj4kgQw+MR9K7ohAYahGNJQAPEkymMBaK4cr4n0x/P1PeOMc6TSgPJZBpNTiv0ei3f9qg/DLfDjPZmK7STUjqXTg3jeJ8Px/veELQxGogW7H+p1zeTqXRNKjWmLXS/Bf1ifGdwPIIWl1ny3iINPLX3hOBvm9Z1M4/P+s/c/87+OxpLYMifxkQoDpvZALfDhFkecT+rMe/lgOKMwuTabDXjjpkG2dn0VMtH5Nrsuxf8bJtVafwkJ8fPj+P0gF8gCXF6wE/zuwhqHRvUGrn9VwuALmTiYNZ8haa4uDQ/Zuqe62bGTLnnFfx78jpzPz92ahhnL/mxc99UvGQ0aJmxkj8Yw6qlHew+jWf6dPWcpoJ9Krav5VKte5kfGzD3qeQ7poViA2mqvT/NtdmTlwbYNpuzR2fRAvZ+PRpPIppKIZUE1l+fkSTff6gfI74IovEkUpN1A0Z8Ef4HPlctbEaLh+1z/uP546Jzs64761+OnRouep8o1f967/tz54JS94yFkGMuF4oNyHdIc/z8ODuXTWuSiGo/q8q3WSXeCzXkPpU0vxOJFMZC44gmUkhCgyZXJi+tFOTegynpXlSCWq/j+PlxzG6xYvHlbviDMThsRrx/YUxV/rzaz1dZz28p31Ueap0XteD4+XHYLAbMbbfze6XDJwwlzb2KXk7TaDTo6ekBANxwww244YYbpv3OoUOHEI/HsWrVKgBAOp3G7NmzMTIywh8zNDSE1tbWkvqi5F+SZpnJb1vOtGsv5y3mWR4zbswrG791/RK0us0zauxKZabZVqm0uc24efV8gVzblt5utLiEdlWOzXqcHFtb2sGp6p7YzAbmGNk4vaquoxF9SKVVqCqJDUr1LRZOz5wPFoNO3A5DInNLbzf2H+rHRDCOLb3d8DhMzPNnz2O3GnDT6vm8nMf/z96fx8lV3Xf+/7v2pburl+puLYBkEMhgJFCMbUAZICHITMBERtigMA7O92srUhiPHDLjSb7YEzsONkOc35cxWQZMMk4yNmHJgAW2BxvMGPO1sGOwwcIByxKLLJDUm7qrt9rr90d1V1d13Vtdy721vp6PBw/U1VX3nnvuOed+7qnb57Pv6cPas2Ozzj9zQC+/bp5+06ycA93G/Xmx/BUdXwer+8pp1aRbXfaZndvebnpu5XAU/c5p8JrP48rtL//fkrQmHNTxk/O692svFbT3U4e6tWFtT9P8VaWZTo4zqmmz5cYdKNTJ7axSVo+zw/1+wzY72Gd8He5kq8JBw7oa7g9SVyWwcpp1zO7bpDLi0hpT1JsdZ9DnLoiNBvv8Wr8mZHyf3LPsPrnGMlnNrpXTVoeDhvepqwYYO0ohNiitkvvTStvscL/x3Eo58axRudaEgxoZn9dfPfRiQQrgb+5/TdOzCTmX/YF+qfGs7OOucnxpxvv+Vu8LrJzWXAb7/MZzYiZzcJ2sknnm6r5XaL5z0YxjYL6m6t9O6cXDEwXp7ffs2KzzNwxUnGbaDqycVp5WPo61Q13aet4puewei6kFVw92tcwxDZqMg+He4nGwmjY73G8yR9vPHG0prdwv6sHs/n542f19qTZb98eYp6en9ed//ueKxWKamZnRI488oi984Qt69tlnNTExofn5eX3729/WpZdeWu+iAQ2VSmZ0776XcheiWCKle/e9pHSqOSeh0RrSaeWCDynbru5/4qCqT+i8JOhza9f2TdkHEaTcRajLX9Nzz3W3WCfL6yiWbII7qQowhjRWKODW3uu3FPSHvddvyS5pvkxkLpGbJJaW2tzlF6zL/dtlEqEt7ueKd6/PPZi2uI27Hz6gkclY0bbvevAFReYSJcsZDnlLlr+S40P9GLWl/PNdzmee/NEb2rlto+G5NTrvG9aGil7buW2jnnr+SG4i4JkXjuZ+9+Grz809mLZYxvufOKjDb0VKlhOtKWUSdzTpMxWA3E6HYZv1uCpfuajdpVJpw7pKpVsrZkbrSpu0wYy0YlxaTcxUjlDArQ1rQ7lY6vIL1umt0Zmi2Grnto3yLVtJwq4yNZtEMm14n5posfttNBc770+TCeM2myyjzTodKur/H7763NyDaYvbe+CJg7ri3eu19/ot2rA2VPZxlHvc1Y4v3Pej3XlcTsNrtLeJVntqFmbX72TKmuu31+M0/F7B62ncuWAMLN94JJ57ME1ampcej8QbXDJ0ilg8pXseKWyD9zxyQPF4aoVPNg+/1/ia5PdaMw5mMhmT74aZpEX1kinj+CBVQXxQ9ycIfv3Xf10vvvii3v/+9yudTuvGG2/UBRdcoFtuuUU33XSTEomEPvCBD+i8886rd9GAhhqPRA2X8ByPRBXu9jaoVGh1Y1Pzhu1qbGpegzW2q/HJqH726qj+5CMXanImpr5un578l9c12OdX12BXTduup/GpqOHytuNTUYW7WqfvMYY0WEY6Z32vbtt9cbbOQ36FQ17DvxabnImvmBZxYjquaCKtyemYwr1+hXsWtpWRzlnXK7fbadhuJ0zaweRsXKGAJ/f5O27eqsnZuPq6vNlJlrTJ64v3Knmfm0ukFPS4Cn+PhjBrS7nzXcZnxiaj+sb+1/TJ/+vd2fSw3YXn/px1vfrCx35VkfmkUqmUgj6PYomkbtt9sWajCfV1e5VKS6sHu9Tb5VNvj1v/6d9doNloIpuqNiP1dHkUm8yuJnL5Beskh7RudbdmognTcqI1jU0axx3jU/Ma4lqEWjizE+C/OP6WBnp8S9fFGk1Om4yjM3GF/IxP+RbTj+XL9u+ohrp9DSoVOolZ3LNuVY/OWN1dMi6tJmaSJDmyD3kcPzSqoM+tUMBduJ+MtGFtj1YNBHTWun5Nz8b12rGInnruiLZfuhCnZ6T9B97SWev6NTEdU5ffo1g8KYfTmYuRFvV0eTQTy45BfT2+pf0tlKPoda3wuyYwPmU8dkxEohruYexAlfLuv0/OxNTf7TO9/67UeMRkjigSzf2+4B5dWhorTs4ro4x2btuYuxc6OjJt2AfOPLVXw31+TUzHdNvuixVLJNXt95S+zza7n1/2/qrHvDK3jya00vUKkqSRk/Paf+At7b1hi6LxlPxel7729CGtGexSH3MTBcyu31bF/sfH5wy/VwgG3Oo7pbfm7VelWcdAm+6Fa8H3EGi0drjHmJiK6WevjunW3323InNxhbq8eux7h3X62pC6B2t/fKfUON5K33uiuVgRHzRkeZs/+IM/0B/8wR8UvHbNNdfommuuaURxgKZgtpRxOORvYKnQ6ob6A4btaqgvUPO2w/1+nXvGkD77dz8sWL4z3NtabXaoxPK2rYQxpMEc0stvlJc2o6/HOIXm4vvWhIOamonrjn98znhp9Ew2FYFZ6jyjbffl33BkpFDAszQpnVnh9WWf27BuILtEb6MnZ2DalvpK3GAafWZ6NlHy3P5yZFZfefxlbbtwacW+xTa+brgr1/Z7ujy67tfOVDSeKmqb+w+8pYs3ry34/O9/4DytDQcbPqkG65ilSeFahJrYmDKkL2QyjvYwUbdcqTRIQD2YxT2DId+KcWk1MVPZafEyUrfPrW6fWxG/W28cn9b0bEIPfuegpKW4/c/y7ptv2LZRT/zwDV299XR9Y/9rGpuMGr5v7/VbdM76XvP7DDVXalAjprFBi80boMlUcP9dKbM5ov6QT5+659niWCRT3A9v2LZRTz13RGOTUe3c9nbDPuBxO/WJv/p+QfnXDgRXLv9K9+2qcsyrYPtoMk2WJrqZDfUHtHXz2oJUVItzaSg0aDK/ONhrTV2tDgcNv1dYPRC0ZPtVa7YxsEnTZ/I9BBqtVGrgVhHu9+uiTWsLUpNa+f2q2X3YIPdhqIHp+F9Bu2K9WqBJ+L0uw6WM/T5Xg0uGVpbJFKcU2LltoyX3VbPzScPlO2ejSQu2Xj/ptPHytukWy0Hmdhkvh+5mafq6qCRthtEy8flpET/6W5t098M/Lbk0eiplsiyzxBL0HaSalAOVfmaxbV+y5dSiVLJ3PfiCxiPxXNu//IJ1mppNGLbNay87q+jz//2ff8qS/23G5TRekt5llqsYKIOdKUPiybRhm40nWysOrAeXSRokYk3USy2ploxS7e3ctlFOp3kK32rS4i1P8ylJV7x7fVFs9MATB3XJllN1/0JqP7P3LY+1lpejFVKDmsYGTsYOVM/Otm92r51MZgxjEaOyPPDEQV1+wTr5PC5tWBsqGrs+9sHzi+75rey7pKbrLK1wLWgWGZM5YFKcFXPIOHZymIdOFYmbpFCOk/a7QLOmzwz3eLVnx+aC9rFnx+bsKqZAHXi9Lu2+trAN7r52s7ze1vk+3e7vV+38bhidy2XyPXQlc/8NWTkNQLHxyai+9cPXi5aVHuw7u6VSJKK5jOYvVx5LKeBz6ZGnD2lVOKjBGpdunTBJddBKS+dK7bO87YkJ4+XQu4Me9a4NNbp47SsvfcfO925UOp1RLJGdSHnquSMam44VLwFvsEy80+nQmsEuvfpmRJG5xIpLo5um7J2cN16CXlJkvnnT/aBK1aQcKPGZdDpT1E5yKWEcMmxzkbl4Lm3VhlN6lUikDN8nh0zT47Dkf/s4MTFnGncMBBuUmgMtz86UIXbGyu1mpFT/blTqHbSXldJT1pBqaSIS0zf2v1aQavMb+1/TWaf1Kp3OGO4zPy1efmry2VhKoS6PIrMGZV2W5jMay36xYBYbLab2+8xHL1QylVkx1pKUW41pcjYuZYy3vWLqvjo6MTFnWPfEBqjF5Ezc8N7CirY/NjVvvO2ZmK6/YmlFtMVYxL9s5QAp2w/POCWkO27emrsfzx+7ZuYTSqTSuv43NlpefkkF4+VcIqWgx9Ucqelgi6rTuHagsSnjueyxqagGiP0LmKVAXRUOWjJf3rQp+ZosXXrTps9MS+dvGNBtuy/OliXktyy9NlCOY6OziszM6zO7LtJEJKqBXr9+/tqYjo+5GpcauEITJv3bqnFwdNJ8vquVvvdEczlRIi13uXODPJwGNIm+Hp+OHJ/RF77yfO61spdcB0ysGrBvufJhs3SYLbYUerssQ73KZDn0VeEGL4fezvJSJ/R0eXT11tP14JO/KOgPb47MKBZLGab/KVgmXtLqgaDu/Kef6OM7t6zYJgd7Syyvb7BtUjy0sWpSDhh9xiE9e+CY7vynHxe0k9NWdRf8JUx+m1sTDmo2mtS+7x3Ofeaj2zdpTTioY+Nzuff5PC4N95unokX7WDUQNIw7hvu5FqF6dsZqwyapfQYZm4oM079hpwpSaFaTaqmvx1eQalPKxjEnp+P6s//xI8N9LqbF6+ny6Kqtp+dWgN339GHt2bFZDz55UMfG54rLmpfmU5Ii0aThGKbMUlrSUMBj+D6jWGsxJWhfl1dyOKpP3Vcng32BorrPpv1gnEX1BnqN7y0GLPgib7g/aLjtyemo9j19WDds26hv7n9N07MJhUN+edxOw364uj+QHasWxqn8scvpctpW/pyF8XLDugGNjk5z79/Gakrj2mHM0vYyL1FsVdje2N8sbWhD44MmTJHb1N9bpKVwt3fpITkeTEMdnbqqW7F4Sp+59we5/rr72s06Zbi70UUrm92pSYf7mcOB9czScq+qIC03a6gDTYIl12GHVFrGKSutuKHKGG/botW966ZdlqGOxVOGywDH4qkVPolq5adOuPyCdcapP1LpstMpLF4HHvveYX102dK4y9uk32ucHsfvLQ7tSPGAckTmErkH06SldpJOpbX3+i165idHdcOyNrdnx3n664deLPjM3+57SR+++tyC99145dmm1wyyPbaXZCptOhYC1bIzVnM4jMemEpn+OlbaJM1Z2pIbC3Q6u+NVo/mWPTvO018ti2Py97n4mSvevb4oNfndDx/QJVtOLausRvu+YdtGPfPC0YI5H7MyLo+1HnjioPbsOE+hoKcl5pFcTuN0MsSAqEXaJOa04pqUNkn7F+4N5vrgFe9en4tFqumHdpYfnacVrgXNwmUS+3NNKpZKGo9TKYvu7U1TrjfwPqwZ50/b5XsLwGpz80nd80hhytt7HjmguXlrUmLWw1CvzzA16XCfNX+skMmQyhrWS6aM03JXMvfPymlAs8hI55zem1uGNNzr13C/T2qdayma0NikcTqC8al5DdW49HPbLIWels4/a0Cf2XWRTk5HNdDj1/BA6/U9u5cB7jRG6Q0XV5daXN49mc5LvWOS8jCWSK+cTiFvm6cMden3d5yn2VhCf/p7F2lyOma4NPrElHFqotPXhtQ9WBjeLU95EvC5lE5ndPzkvORwyOnIpjpacbn6xRSmh0YV9LkbvrQ9KlAqLUFealqzVCDnrOvVH33oAs1EE/r872/VfDylaCypRDJtmO5Kymjnto2aj6d0+tqQ/u7Rl7RqYJPx9mfiCvlX7hvNkE4BKxs3iQ24FqEmaen8Mwf0p793kU5GYuoP+bKTdRY8f7+YlitfNk12VAPBFopn68AszdnY1LwGSc+MGpVMoWlFKjqDlKCTs9l95u/P73VqPpnW5Ois+np8Omd9r3xe45R9qwaCuv6KjZKW0vEtHsvyVJ/5++7yexRLJPXOsy7IPTiweN9xylCXvvCxX9XEdKygjMv3nclkcnVSbarTejkxYZ5OhnEW1bI7radRv5uNJnL/3nBqrzas6c7do6/YD5fd15j17aLyl3s/1Er3Ta1U1laRkc5Z36vbdl+skzMx9Xf7SK9nYnLaZOwoNS/Roczm/ccjUQ1ZcG9fkDa0SdLNNWWK3Lx74YlITOGQT0MW3QsDrczsu7CT01GtCrXI/GNK2vL2gYLUpKsGfJJFz8OazdGOT0VJ64mqmaXlHp+Kaqi7vL7Hw2lAs3BJLxycyD3tvfiU9JazBgg2UbVVA/YtV266FHp/iy2F7pRe/MWE7n54qe/t2bFZ528YaKmJnJJpHlEZk/SG56zv1ctvLC3vvnPb2wvqvFS6HtN0CissGZ97mGNZWzRKTWS2n/yUJ2bpR7+xkJbEdLn6JlzaHmUqde609Lsbtp1lngpkMYVW0FOwrcU+sDzdVW5FkJ8clTKn5lLeVJRqhDbXkszijmHSpKAWDunl1+0ZDwb7jMemwd4mSJPSZMzSnJESAlYolULTsuv/8pSgDofWhIPaduH6ghhm5zZHQWx8ylCX4TgxNRvTg08ezPUFt9upP/qb/cbj1PJ9ayn+KRnvlJO2s8pUp/WyasA4fTKxAWphmtbTgi8jzVIs+b1Lq1oMhXyF9+il+qHBfc2tv/vulft2ufdDrXTf1EplbSUOFcxVUa/m7Bw72s2wzSlQTeODBn6v0JQpcm28FwZamWlKzJ4WmstxSS/83L5nAtrm+1s0FdN00xXMo7JgLdAkRiZjhsuQjkzGGlwytDI703qmTFL7pFKtdWc0HonnHkyTltK0jEfiDS5ZZdwuh+Fy6G4XeakqZZbecDwSL1je/ckfvZGr86eeO1JU/0bpeoz2Vc2S8ZWkbchPGWKWfvTyC9aV3HczLm2P8pQ6d/m/c8h4DHHm5VRYvq3FPmCU7uqBJw7qw1efm+sD4ZC3olQjtLnWZBZ3tFhogCZj53iQyRink6HJFkuZpDlLkYIMFiiVQtOu638o4NaeHecV7W95bJxKZwzHicUIafEzB49MVlzulca3dkjVRmwAO0TjKcN2FY3X/heGbpdTu7ZvKuh3u7Zv0teePlRVHzTq53c//FN97IPnl+zb5cY/rXTf1EplbSXUa/nsHDvakVFdWcU0PmjgqWjGuIv+DRjzLsRny+M178IfE7QCu58JaJfvb9FcXCb3Sq4KcqSzchrQJEjJBzvYm9bTONVBq6X2GTfpe+ORqMItdBwjJ+cN0zyuGexSX6OWHq9Wg9NHmi3jPrZsydqxyai+sf81/ZePXKhkMqVwr1+bzghrPBJVX49P8URSm894ZzadQkaGaUIrXjI+LwXGaau6dduei7NLMRuk/jQ8HpP0o6vC2bREZqlQmnJpexhbliZlZj5heu6UWWoP8/GUnnruiHGqWF/2lmF5O1jsA//X+8413IfP69TNHzhfsXhKkbmkzllfftqpslPdoKnYGXegc9l5DRqdNI6fGplOplnRv2GrhdSXZik0y+rvZaQxX/67TCazYmxsNk5c/q51BZ+JxiuP6c3Sqh8/OS85HAoF3KXTBbZAejzGDtjBzvmoExNz+sFLb+nW3323InNx9XZ5NTY5r2t/7UwN9QYUiycVmU+WnWLT6L7m2Pic+nu8hX27y6PIbHn3cfnjSsPu1asYf5hXsAf1Wj7S1JdvdNJ4nB2dnLfkPqkp4wODNPCNTpfe1P27BeJQtK9jY7P61g9fz6YGjqfk97r0tacP6drAmeo7pbfRxSvLRMQ47aZVzwRwzYMdTozPGfe9XztTA2X2PR5OA5qEFUshAsvZuQS36dK5odZqs+3S98K9fsM0j+EWOx/NkObBbBn3jIpTd07PJtTtcynU7y8q9w3bNuqJH76hD/3bc+R1O/UX9/246JgqWjLeoG7KScm5fB9G+zsxPqd93zucTWdgcPPTlEvbo5hBG/nYB8/XmnBQx8bncm/LnbtlqaKMxhCHw5H7ItaoHUzPJuRQcbtaEw5qbDKqv933UlG7XzHtlENyOZ20uRZkFncMkroLNbDzGjTYFzAc+2izxejfsF1GGjS5N1uxv5eZxrwoFu82Hl/yY+P+kM9wnPB5nAU/Ox2FK1aXE9Nvv2yD4f5ffTOiO//pJwWxU1H81AT3TeVg7IAdBvsCJmm5a29Xw/0BnXvGoD7/9z8qaLNrhrr1qXueLd3fKkjh2e33LPVtg7SMJe/j8jTkXr3K8Yd5BXtQr+UjTX357J73b9r4oMnSpTdt/26ROBTtK9zn15HjM/rCV57PvdZq303anT7Z7u2jMw1a0PdI6wk0CbNl490VLIUILJfJGC+RnbHgJsGszXrcrdVmHQ7jVHaOZV8uNLtwj1d7dmwuOI49OzZnV9NqIc2wXHko4NYtv/3OojbxyHd/oRuWtZXF5d2Nyv3AEwd1yZZTddeDL+jwWxHDY6pkyXijfZSTktPp0IrpR596/khue2mD9FzNuLQ9ihm1kb966EXt2XGe4bnLP69mbePuh39akFpqefqZj27fpMeeOVzUNz589bm5B9MWy1JuX47MJfTqW1MrphlF88nI3tQf6Ex2XoMcMk7ryUhTzOEw7t8My7BStf293DTmy39ntL/lsfH0bMJwnFicq1ks44a1oYpj+qeeO1IUQ+Xvv1Ts1Az3TeUgNoAdnCbzOFbcK6RNUs29enTl1L1WpvAsdR+XrxH36tWOP8wr2IN6LR9p6svn97q1+9rCeebd125WwGfdeidG54Jbi0LN2r9bJQ5F+/IujEnLx6hWSuspk+9uLRsH7d4+OpJZWk93Bc8FsHIa0CROTJgvhdjfIsuQovmYLcFtxdKtx0ss39lKbXbk5JxpOqeBYOsch9LS+RsGdNvui3VyJqb+bp9pmsdm1hTLlWekizev0er+7DLubrdL/+3+H2tsMqqT07FcWznvzEGt7feXTM+5mEYzveyJ0PxjKnfJ+FL7WL7NfBORWGEbl3T9FWdpzWCXXn9rWt/c/5rGJqMlt5G/tP1cIqWgx9Xwpe1RzKyNZDIZ0zaW3/6CAY+uz5ylWCItZZRrG7k2kZH6u73ae8MWvXF8WspI3/7h6/qVjavkcEif/uhFiieScrtdeuX1iar78uRMXLPR5IppRtF8Rk3Sk41Nzmuw0X/Zi9Zl4zXILC06aT2LjU1GTfp3VANB6goWqTKdUql7iPw05st/lx+LHz85r1ffjBTFxlOzccNxYs+15+kzH71wqYxSxTH92GRU31zY9tvW9pQfm69wzA1P85SH2AB2sHMex2webWo2UfRaOSk2DVN4LhsfqrmPy2lAGrqqx58mTJnXFpivKduYSf8m1XSxY2Oz2v/TN3MpjkNBrx575rCCfrd61oZq3v6ISXxgVdrQttGk/btV4lC0r2OjxmOU3+dqmbSeY1MmcyxTUQ1YkT7Z5u2jM5HWE2gj4V6/ZuYSeuPYdO7hgZm5REstQ4rmY7YEd39P7e3KrM1ase16MkuH2ZJ9zyUl0xklkmmlMhnJpZZ7OK1Zlit3Oh25Zdwj0aSmFyaixyajevA7B+XzuLT13FWSpMh8Qh6Py7Dc61f3aE04WJTmZ004qC6/R0dGZxXu9yuaTGs2mpTf51bIJSlZXCazulmckDCrp74e41REn951kfZ974Xy63phafsN6wY0Ojrd8ImQjubI/pXi5ExcfT0+hQJuw7Sbg31+XfHu9UqmMpLDoXVDXdnzZnTuMtlUmk/+y5GC1DFrwkH5fW69NjKjroBHsWRaDodDz/zkqI6Nz2mwLztWxuIpeVwOre7rUmQ+qWQqU15fNjiWvh6fnA6HYbtteOoClGRn3IEOZ9M1yCwOpM0WM+vfLZdCHs2vinRKJe8hlqUxL/hdHrfLWbTqks/j0mCfXx6XU089f0SXX7BOckhXvHu9hvv8Sw/ML5SxnHIP9Pq1c9vbc3+88tRzR7Tve4f1p793kb54/wuGcdz4bFzJdEazcwkN9vpz8ZLRcbndLkWiyVx82GjEBrBDuDfbL3McksfltGQex6zN5t/TF/TPmbhi8aS6g17TflmQwlMq6pulxrCyxkO709Atu2cbqDYFcz3K2ukyyi53C0Nck8oX7vXLtRgXZSQ5JJfTYVns37TnwiWNTMY0EYkq3OvXUK9PSq38MVs14Xxss8zfo0oL1/Xjh0YV9Lmb5r6hEuFev/q6vdl7OIdDbrdTfd3exo8hFbB7joU5HNgh3OuXOy8+cDgkt9NRUd/j4TSgSQz1+/TB39ioex45kMv/vPvazRoe8EmshosqDQ/4tPvazUXtalW49nY1PGDcZq3Ydj0N9RvXUcv1PY/0ws8nio5jy9sHWuo4FpcrX1wavGC58gbdJJmWqcujl9+Y0l0PvqB1q7u1a/sm3buQxnAx3eHXnzms66/YqP7upZv2NeGgrr9ioz51z7Nat7pbV174toLP7b52s7ZsHCh6QM2oHDu3bdQ39r+W+1yo21M0aWL2uS8/9pJ2btuYW965GeoaZXBILx+ZKmqP56zrLTjXPV0eXb319KLze8663qXza7CtPTs268EnD+rY+JzWhIP64G9s1Bfv/4m2XbheD+Rta9f2TfrOj97Qu89dk3v9ke8ezu5jfa82rA0Vta/fv+48hbo8Sw/Nmh2Lyedpn83PzrgDsANttnzhPq9hXYX7vdQVGq7kPYRU8nfLY5HF+Hp6NpFNcf6/fqoP/eY5GpuM6r5vvZJ732nD3YVxVTkc0i9PzOiR7x4q2N9Qf0BP/vB1fXT7Jv3tvpcM47j8ci3GS0Yx/n+7/8dL76m0fDZgnIUd7JxDNWuzawYDeuS7LsP+ecO2jXrih29o9/s3a8+Ozbr74QMF91cF90AGmnEeJMfknu0/3fhO/cV9P26+8naiEnMEnI9CXJPKF+7z6sJNa/X5v/+RLbF/U54Ll/TCLwzm1s8aaPwDak2mqa9bKK1NrhnDAz6944whffbvftg8Y0iFwiGTOZZeryVjDnM4sMPwgE/bLnyb7nrghar7niOTybTQcGNufHxG6SbPDT801JN9sr0DddqxDw31rPie5W12fCauT93zbNFTzLftvlhhlpU21Wltq1InIjHd9cBPdMmWU3OpDp554aj23vArWhXy5d5XTZsdmY7p01/6QVGb/dPfu0jDPT6jTTSlkemY/uHrP9P7LtmQW4b0688c1offd25LHceJSEyfubf4fHxm10UF57olLPz1Tqnlyqtps5UoGlsW/1I4L/VEZC6hP/qb/YolUrr+NzbqmReOFvW1S7acqn3fO6w7bt4qSZqcjavL78mN95/40AW5QG5RyfO2UI7RSEy/PDEth6T5eCq3vz/87XcaXzMWPjcWienQ0Sk9+aM3NDYZzf3F95mn9mow5CtrEoFx11ypuimnzUort9vI/FK7W+TzuHTHzVuzf32+cK5nYin92cINuuH7Smzrtt0XazaakN/n1qe/9ANtv3SD9n3vcNH7/uQjF+YmAZbvw+l06Ce/GNNgX0DRWEqTM1E9+S9H9EcfumDF/d9x81aFgh7NRJOKzCcVjSXLbp9W6+T2Xk2bLTfuQKFObmeVsnqcpc2Wj7qqzkr92+6Y1m5NNX4ZxOv5D+Qb/c4sFvn4DVv0+rFpPfX8EY1NRrVz29tzD5Tlvy8/riqH2f5u2LZRqwaC+sr/flmXbDlV69f0GN4jbL90Q24V58V4ySjGr6Z85Z7LStssY0d1mqpvNaFK5lCtbLMBj9P0Pmv7pRvkdDr09I9/WfTZ/HsgU6XGsBrU2pZK3bNJsj09Z6v3hWrKX2mbXXGOADnjM3H9j8deKpoD/r+v2cT3L8tUMs9cTTzbjPFBs3/X0XTjoU3XLSvYfQ/WdOeiAu1yzWiH78Ii8wnd87UDRdek3e/fXHQuqv3+9ov3F4+zH9/5K00xpjWrVu7f9VBu3yvVZlk5DWgS45Goero82n7BhlyKxKeeO6LxSJSbI1RtIhLVsfG5glRFknRyOlpzkDYRMc5ZPhGJtlRwMxGJ6uU3JvXyG88Xvd5qx2F0Pqw413XXhMuVG6WemJyJL9W5Q4Z9TY7seVi8UVdGmppd+lw0ljI9bwGvq3hZ7YVyHD85r2/ufy2XWqg/5NWHr36HRibnJYcU7vEW/mX2wucmZ+K6/4mf514em4zq/id+rs989MLssZWq6zZY8rsdFLS7BYttbPEcLp5ro/eNTcdyE0Zm75mNJtTX5dXxyXl9fOcWxeJpw/cdn5hTLJHSYJ8/1xYlaSaaUDKZ0Ze//q/F5V8s5wrHsvj7vh6f1g74FZlN6MjIbEEa0wImqU5RX3bGHehwTmk8Etcvjr+lgR5f8XWuShORqLqDHq1f06NoLKWA36WfHPTQZg3Qv1E31V7TjVLFLdvW8hTnk7PGscjrx6cL2no6kykdfy0r+1gkpoDPrZ6gR91+lyKz2TIk08bbicZTSmcyuT52/RUbDd+3aiC7ArOUjbcWj3d5jG9avgZg7IAdxk3mP6yYQ13eZhfvdSYiUQ33BRSLJw33LYcK+nG+ivqiWVrGcsZGo/eUy2T7pe7ZFuc4SCPZWCvOESBnPBJVV8Cj7oBH6XRG3UGPugIevn8xYPc8czPGB+3yXUfdNGOaZuauV9Qu14x2+C5sciau1eGg+rp9mpyJqa/Hp9XhoGXnwmycZUxDLazoezycBjSJof6AYdqGof5Ao4uGFjbYZ5xXfMCCvOKDfQHDbQ/2tVabNcu9bkUd1VPYxnMNY309S6k6/V6nYf0rk/2/w+HI/VXSzm1vz723O+gx/JzT4dQf/fX3TZfVzr9mLKYGvfOfflKQOuT8DQNFX9znlzl/f31dK0zCtcmS3+2g3HNo9r5Dv5xSLJbSOet6Td+T3159Hpf+8MZ3Gr7P73VpTThYlPJz7VCXNpwSWrGc5e4/P9VouelJaZ+NYXZN7e/hWoQaOKUXD08Upcgyus5VanU4qCuXLUe/a/smrRoIWlP2NkL/Rl1YeU1faVsOyeFwmMTihQ9aOE3eVxB/Gexv57aNGh4I6Cv/+xUdG58ruA9Yvj+Xo/B+wuh9o5PzevDJg7m0omsHglKmhhi/Dhg7YIfBfuN2NdhXe7vKb7ODfX5dtfX0gnudj/zWuVoTDurY+FzBvpWRnM4yxgojZYxXK46NJu8JD3SvfNAltl/uPRv3X43TzNeAZrN2uEtbzzulKFXl2qGuRhet6dh9/R7qb77vFdrlO4KOxdxgWdrlmtEO9xhDYb82nzlclJp0aMCaYzD9/ra3tb6/RXOx4pkDpx0FA1C5dDqTezBNyj5pev8TB5s2fQdag8vp1M5tG7MTZVJugtztqn34d0iG2261v5cc6vVp97WbC45j97WbNdzXWn894HNnv0zNP478n2G9UMCtvddvyU7MylHUH27Ylk31+bEPnq+7H/5pbnx/8kdv5N47Njln2I/Gp7IrUt314AuKzBUna3c5lLtmvP+yM3XvvpcKrh93P3xA45F4yTIv7m/v9VuyK2mVEJlL5G7uF/dhVjbYq9xzaPS+G7Zt1JM/eiN37ozes7y9xhIp/f3Xf6aPLhtfdm7bqK89fUgfvvrc3Jc1i+//7//8U0WjqRXLWe7+7374QHYJchm3Pdpn8/D73IbX1ICfv4lC9cYj8dyDaVLp61ylkql00TX03n0vKZmyYFm2NuP1ugz7t89HrAnrWHlNX2lbkbmE7n74p7phWSz+sQ+erw1rQwWvnXVa34pxjdH+7n/ioH55YjYXx+TfByxuZ+e2jQp1efTI07/I/e6p544Yvu/JH72R2/ZfPfRi7liqjfHrwe83iQ0qWdEJWCaTNp6PylgwhdrdtdRmL79gXdG9zt89+jN9+OpzDe/9N6wN2XK/Xc7YaPaeY2OzKx5zqe2Xe8/G/VfjNPM1oNnMziV1zyOF9xX3PHJAs/PJBpes+fh9xrF/wG9d7G80jjdSV8A4ZukOErO0AuYGy9Mu14yAyT1GsIXuMSIzxtekyIw11ySnjMdZZ6t9gYum4nI5Db+HdrvLf+agdXop0ObGp0yWpJ+KKtxiT62jeZyYmNP+A29p7w1bcnnLv/b0Ia0KBzUQ7K1p2yMn50233VJtNiVt2Tigz+y6SCcjUQ30+jXc75NabF7ixMSc3jg2qU9/9CKdnI5qIOTX/hePqjvoUe/aUKOLV5lmWYJ7pbQZGemcdb264+atOn5yXn/76EvafukGeT1OrRns0sjJOf37D26R0umCv6oem4zqG/tf03/5yIWamYvnPidHdpvf2P+aLn/XOknmy2pPTsdzqaDTJumBInNxeVyOovKfs75Xt+2+OJu2IORXOFQiNdriuTg5r+2XbdBTzx3R2GS0ZNlgs7x2t5hKZTFNp9H7/stHLtRPD41JGemb+1/Lnb/F9J7521od7tbJyFz2C9S8FOPHxuc0Mx/XJ//v9ygaS6q/xyen06F1q3tM01yNR6I6Z12vvvCxX1VkPqloLKnBXr9hGRf33+X3KDIXL+gvktTTlU25t5jG6qnnjpSdHpT2WV9vjszowKER/clHLswuSd/t05P/8rr8PpdCp9QWd6Bz2Zm6q9Q92FB3a/2hgt2Ojc7qxPi0PrPrIk1EsrHmCz8/Lr/PpT76Nyxidk0/fnJeTpdT6VS67HSfK8UHkzPZmOOb+18riMX7e7xaOxDUHTdv1Uw0IZ/HrXgyraE+f8n4a3F/y9Od+7xOzcey5ci/D5idTyiZSmtkYk7/5/lf6lc2rlIqndGnd12odCqtUNCrX9k4qNGpmLwep/7ywRdycdzyY1kxPmxg+vM3T8yYjh3EBqjW6KR981Fj49GCNms0jhwdmdb2SzfojFNCCof8iiWSeudZF2T7nUPF99uSxqfj2dd6/UXpycsZr0re7zikmVhK2y/bIEm5+/ZYIqWJ6XmtXmElg5W2v3x8mZlPFN2zcf/VQHnzPCdnYurv9pWe5+lgE5Fobi4tf86jldLA1ctbo7N67c2TuXnm/h6/nv3pUcuu36MlvlcYbND3CmMTUe3/6Zu69XffrchcXKGgV489c1gDIZ/WDTZwdb1mmSdvcswNlqlNrhlHS9xjnN0i9xh2pyYdKREvD7TS97doKifG5/SzV0eL5v6DAbcGyux7PJwGNAmzpRCLvsgFKjDcH9DWzWsLUhXt3LZRQxYskW227VZL6ymH9PJrrb/k85qhLs1Fk/rTv/1BwTLAaxp581yNJlmCO53OlFeOjBYmgx2ank3owe8czP3K53Hpjpu3Sg530fg+PZtQt8+l7kDQ8HMDCzcgZstqD/T6c2k9P75zS9H214SDmo0m9ef/8/nC8q/v1ctvlFm/Bufihm0bcw84teKS321jod3lJlfM+kZG6va7te/pw0XxRX56z8VthcNd+sUvT2rf9w4XnPMnfviGYvG0/vXVCd3/xM/l87j0n258p+LJtH45MmMYv4QXvgD55chs6faWkUJBj94cm9Pt//Cctl+2oWB7g33Ztr78WjPQs3ST3i5L0reDVeGg1q3uLViSfue2jRruJ0UiqmeWriFsQXoVUreU75ThLsXiKX3m3haPNdHUzK7px8ZmdWxsNrdycDn3CCvFB4u/H5uM5mJxn8elrZtWFcQndz34I+N9Zor3Z5Tu/KPbN0mZpZUec/cBfrf+6K+/r54uT1HawL3Xb9HawaBePJRNabz9sg2ani1c9aEo1jGLDxt8f7VmsEvz0WTB2LFr+yatDjN2oHp2znUNDvi1arpHn7n3B0X3JlK278UTae373mHdcfPWhT631BeX32//Pze9SydnYiXTk5c7Xhn+vsR9+/RsQgM9Aa3U2Ve8n1o+vpST6hj14yhud604r1kPw/2B3FxaS89l18HqcJfm5gvnma28fg8P2DeOV6uvx6cDhyf03Cujudd8Hpc+dOXZDStTo+O4VsLcYJna5JqxZqj17zHsTk1qZ7yMzrVmsEvnnjFUMPdfad8jrSfQJIxSwu3ctlEOB2tsonqZjAzTxVqR6sDhMN52qy0L2y5LPs9HjZcBno+11hJwzXI+jo3NVlSOUktil/pdIpk2HPtPHe4uuax2OpXO9b9HvnuoKOXirvdv1l8/9GJR+ccj8bKPy+hcPPDEQV1+wbqWXfK7E5WT3nPRsbFZ/dWydvPAEwf14avPVW+XpyCV1OG3IrrrwRf05I/eKEqH9fsfOE/hkLfs/pz/vqeeO1KwvSvevX7FtOftsiR9O0gm04bnixSJqIXfa5y63G9BOkm/1yTdnI+/41tuPpoyjDWjsdQKnwTKZxa3pDOZouvLSvcIK8UHK/2+0vuSUMCtPTvOK0oB+Lf7Xsp9z2N0j3DFu9cXfeauB1/QyOTSwyzL46NKYp1G31/F4inD9MmxOGMHqud2OgxjTo+r9gmp6dmluRWjvreYwtOoDxr1t7lYasX05LWMV2b37Ve8e732Xr+lrIfIK72f4v6ruTR6nG81RmNHi01l10U8YXz9jiesuX6n08bnIt3Ah2OacWyjf5evGc9fM2qXNhWLtf49Rk+X8XxUqNua+Sg742V0Livu75lxBZrE6OS8vrEsncQ39r+mNYNd6ieAQpVGJ+cNl4Ydm5rXYI1pkEZOGm975OS8BoKt8xcpkzNxbd4woGsu2aDIbFyhbq8e+97hllvy2WwZ4IlIVMM9rbM0fbMswT0RMW7fk7PxXDkLUuJkpHPe1qs//b2lpaQTiaTGZ+IK93hN0+yUSkdyx81bl74cmy9Mw5NfT7/45ZSk17X3hi1yOKSh3oBmownD8pulRjNMHWpyLs48rXepbC30F1UdwShlk6RTBoP6wxvfqVQ6rRPjc/pGXnrPydm4QkGPZqJJHTMZ151O6annf5n7zGCfX6et6s6ljXn2wFu5+GX96h51B7P9wiy91Uw0UdDe8tva2GRU39z/mq6/4iydOtyTK8PyMhW02XJTncJ2ZikSW+1ahOYyPhnVt374etG1crDvbHXVuGrXsTHjVJVBv1s9rZYW3WZ2p5wAJBVc04+fnNerb0b0zYWU9yvGAwZxUMn4YIX4oVSKUTkcS/cBefv1eFzq6fKoR56C2GfDKSF95qMXaqDHp1gyrYNvRhTu9euct/XK73OZXjuXx0c7t23UGaf2KpFIl73KfqPvryYiUa1b3a33X3amorGUAn6XHvnuIcYO1GRy2qRdz8QV8tfWrpe32d5ujz70m2cr3OvXUG9ABSk8l91vGPW3+VjS9N48l57cbDzS0lzAaau6Dccrsz5+1mm9Cvf49LNXx1ZOA1fp/RT3X02l0eN8KzGbJx+dnK85JXC7GZ8yvn5bdW8/ZnIuxqfmNVTjdxZVy0t3WJCauYF/a0f/rkDetWkukVLQ4+LaZKBd2lQ7pGkeHY8apk+2KpWwnfEyOpcVfY+H04AmMdjnN0ztNthHShlUb6g/YJIu1oJUB732bbueBsN+bT3vFH3+75fStey+drMG+1ur79mZ8qqemmUJ7oGQcft2OBz6o7/Zn2sruWWvHcql3Vn83Ue3b9JTP/q53nvR23T+hgHDNDullldefK/R8u2nDHcVlO8Xv5zSXQ+8oDv+fTatyFwsadoeyq1fs3OxblVIXkeGm/tmY7DU/2LqzeUpXhYtnvvDb03r6OiMYom04Tl/9c2Itm5eq5PTMUnSVcvSbOanjbn2186UJM3MJnXKUJdheqvThru1diCYa0NGbc3pcOj/ve/Hpql0itpsualOYSs74w50rr4en44cn9EXvvJ87jWrYoPFtOikqlzZYB8pUFEnC9d0ORy6859+kmtzJeOBEimPSsYHJeIHs1j41TcjuvOffpLd/vreorQ4N155tjxuh/7hGy/nxT7n69zT+4ruF/becL6Cfo9p31r+uiR9/ssmaUZNNPr+avVgUFde+LaC2HHX9k1aNUDKb1TPzna9pkSb7c9P4WnQ74zKFfC7y5urWT4eaYVUbiXupXwel9wup/HcRYkHziq6n+L+q2k0epxvJWZzp8SzxdYMdRmOhValzGvKuYMmTHdI/67QwrVpw7oBjY5Oc20y0C5tanjAOE1zK6WsHOj1a6A3WJA+eee2jRqw6I972+Vco7lY0fcamtbzjjvu0B//8R9Lkl5++WVdd911uvLKK/XJT35SyWRrpSEDapXJyDC1mxXpF9G5HDJuV1Zki/V7nYbb9ntbK2P09IxxOszp2da6DrldTsOUV253a52PZlmCe81gV1E5PvbB83X3wz81XPZ6PBIvStXxt/te0vsu2VCUsiPfSssrmy21bZYONJXOfubuh39alH7kYx88X+GQt+z6NTsXfGHfnIzaymLqzfzXlqdmdTodOvxWRPc/cdAwRediCtD7F1LDXH7BuqLUU4tpY3Zu26jQQvrPux58QU6HDNNb/dVDLxYsF7+8reWn8qwljRXqz864A53Lzthgft4kLXq0teLAenA5jWN/t6u1Yk20jvy+/9RzR4raXy0pOCvd/+I+b9i2UU89fyS3/fFIvGi/933rFUVmE0WxT36azsXXf3liVl965EBRrPPvP3i+hvt8+v0PnGcYH1VyjI2+v0ok0oZpPxJJUn6jek6HcczpdNYedMZraLNG/S3odWnPjsKUTXt2bM6uxlNCueOa0T5LzV2g/TR6nG8l3oW50uVzpz6vq8Elaz52p8xrxrmDZkx3SP+G1eyMoeqpGVMDVyqdShsfg0UH0S7nGs3Fir7XsJXTnn32WT3yyCP6tV/7NUnSJz7xCd12223asmWLbr31Vj344IO68cYbG1U8oO5GThqn9VwVDrKsNKo2cjIvZWAspYDPpUcWUgbW2q4mpmKG2z59bUjdg62zMGe7pCg6MTFnmPLq2l87U/2n9Da6eOXLW0L95ExM/d2+hiyh7nQ6itJUzMwndGx8ruB9i8teR+Mpw3a0+HpByo48Ky2vbLbUdqlU0H6PS8fG5/TNZb/v78nWY9lL1Juk6nA6HcbpI1vo5q8dLW8rg31+DfUFDNvPGaeEcqlZj4zMKp3JKJZIKTaZ0jf3v6a9N2zRG8ezf2H4zf2vSZK2X7pB61f3qCvgzn4pO5kq2OZpq7o1MjGnh797KJf+c2JhpbUVl4tf1taSqUzuM4tprLZfukFnnBLS6v4Ay/I3MTvjDnQwG9NzmKW7npiOariF4sB6ODExZ9q/B4ItFGuiOZQTSy6LDwZ6fPqVswYrSsFZU3qavP2PTEV16JdT+mZeavTFGN9ov+llf2UYS6QM7zvTmYxh3N7ld0spaTDky71+6lDX0nuUTZ0xNhld+RgbnH5vfMo47Qcpv1GLiUjefFTe/Mfpa0Pq9tU2H1VTmzXpb+tWdVWcJm5yJm5YjqI+b7DPmfmEEqm0rv+NjaU/i/ZAKruynRif0w9eeku3/u67FZmLKxT06rFnDqs76FHv2lCji9dU7E6Z14xzB02Z7pD+DYtNRGKG3ylYEUPVU1OmBq5Q2bFelQri5eXf37bQuUZzsaLvNaT1TU5O6s4779SePXv0yiuv6M0331Q0GtWWLVskSTt27NBdd93Fw2noKOFe47Se/T0sK43qrRowTxlYq4Fev+G2rVp2tl7MlnRvtb4X7vUbprxquaXpm2kJ9eVpKhwO06WQE4GM4e+6FtL0mKVXXWl5ZbPfD4SMrxnhkF8et1M+j0tjk9Hc730el7ZuWlV5/Rqk6kinM6XTi6Ah8tvKYJ9fV209XaOT84btZ3X/QtrYTPZzzry2PTYZ1RvHp7Xv6cMF23pg2VLN38j7ctbncemXJ2Z0/xM/L9hPX5e3ZL8pkNfWItHCtLRjk1Ht+97h7AN1ASbhmpmdcQc6nE3pOUhVWT6zVOSD9G9UqkQKzhXTbkoVpeCsOWXJwv79fq/+f1/9sWFaPqP9Opct+7E4rix/72IMtjxuv233xZJDSqWlfd87rJ4uj67/jY3a973DuTq7YdtGPfHDN8o7xgam3xvuN077wdiBWtg5H1VzmzXqbxkp3O1d+oO1Mv74bqDXb1gOw2Nctk+ny1n+Z9EeSGVXlqH+gM49Y1Cf//sfcb+6Aruv3804d9C0KfDo37BQX4/P8DuFhrfzCrXDd3qmsZ5FfyjZLt/forlY0fcakn/hT/7kT3TLLbcoFMr+NcLIyIiGhoZyvx8aGtKJEycaUTSgYYb7fdp9beEy77uv3axVA1woUL10xniJTSvuYRa3tXzbsRZLzzE8YNL3wq3V94Z6jY9juK+1jqMZl1BfVGopdZ/bONXVRGS+ZMqOlZZnN/v9cJ/PNDVIqW1aUb/Hxmab9hx1svzzvph60yhN5/Ll/50OqbfLU9B+n/nJ0dx4YpTGczHFZ/42N6wNGe6nmhQEpC1oXRmTuANoVgGvy/D6HfSR2mc5p9O4f5PVE5WqVwpOK2OHNYNdhtsPh7yGrxvFRUbx+2mruvT7151nGNNH5hK6++Gf6oZtG3XFu9fr7x79WVFa9T07zmv6+MjjdhiOHV436WRQPTvno5qlzdaS6snuNFFAq3I5iGfLZXfsb+d3FtViLgqdoF3aeTt8pxeNG8ez0bg136+2y/e3aC79vW7DvjfQV/56aHVfOe2hhx7SmjVrdPHFF+vhhx+WJGUyxSGHo8Lk4uFwtyXls9vQUE+ji9AwnXzsRoza7K9u9mnNYJcmIlEN9Pp1xuqQgsHWemK9EWhb5l55803jJTYnozrnbeGKtrW8zf7i+Fsm6TBjOrvCbTfaYt87OR1Vf49fZ6xpzb6XP4aEe/06vQXHkOOHRg3b1VwipQ3rBiraltE4m05ndGxsVhOReQ2EAloz2JVNU2nAaGwJD3Rrw6l9mpie10DP0uePHxo1XBJ7z7Xn6YKzV8ntLpy9yZVjal5nnNKru/7jr2k8UrjNlfb5a+/s0rrVIY1PzSvcG9AZa3tz+1n+mVUDQZ2YmNOJqahu2HaWHHJoPp6t56eeO1JR/R6w8By1o1qvSbXEtIvn/Y0TkYI0nYvt8lc2Dukdp4cL2tfxQ6N66vlf6rpf36i9N2xRwOfWsbEZrQkHdOctl+nN0WnD8/32dX36/M1bc21Skr74h79W1E7zy2X0u5WOJf8zksruv1Yizigtv82axR1jk9GWiw3qjXZWPivHWbPr99vf1q/TT+mvsaTt5RcHjGP/8amYNq6jf5fSyNigHio9Pivj/XzlxBuV3Ass/9zpp/Tqj296l/x+twZ6/Fodzn423G8csxjFRUbxuySdtqqnKKY/fnJUx8bn9OyBt/T+y840rDO3y6mhQeuuH1Zdi5aPs4bnO5bShlO5dyiF2MCc1fNRzdBml49PsVS66rHSrnG2UVq9L9hR/lKxQavXl52OHxo1TKE2F09pw2mt1zfsZHXsv7zNWvmdhZWqmb+qJ/p3+ey+B2vlc9Hs7bxc7znHs/R9esiv04a61dtCq+CbjoNTUZ1zeu3jbDt9f1tvrdy/7Xbg0Kh6Ag59ZtdFub43Mzun8cmENm/oK2sbdX847Zvf/KZGR0e1fft2TU1NaW5uTg6HQ2NjY7n3jI6Oanh4uKLtjo/PNP1f/wwN9WSXXe1AnXbs5QxcRW3WKb14eEJ3P3wgt8Tmnh2bdf6GgbKWe+9Unda2KjVossRmuNdfUG/VtNkBk6Wu+3t8LXlOVoV82rRhUKOj05qdjWl2NtboIlXGJb3wiwnd88jSGLL72s3actaAlFr5480i6HMbtqugx1Vzm60khVCpscXrkFaH/JIyGh+fyZXbaEnswZBPJ0/OFm6gZDmWtrnSPiWpP+BWfyBbF8v3k/uMI6P9P32rYH87t23UU88d0fRsQju3bVS3z112vx0IBco6R52oVLsp96am1pjW65BW9S2do8U0UT6PS1vPXVXUvroDHm3dvFZ3/tOPC9pHl98jv1tyO53GY323dyFtzFKbNGunK/2u1LHkPjMx05B0sp0cZ1TTZs1SJC6PO1Cok9tZpaweZ82u31zTioV7zVKNt2bsXy8r9e+qYtomUs34VW68X42S8UYl6USXfe7gm9MFsdLe67fI48jkPme030rid6PXgj631oSDunjzWv3yxIxhnSVTaY2OWZPeqdxzWWmbDfpNzrePcbYUYoPSTOejuouvSZa1Wa+NbdZgfPrYB8/XmnBQx8bnCstRxlhp5zhbb63eF6opfy2xQavXl926Ax7DFGqVzIl1inDIJPY3mPevps0289xBNfNX9UD/Lp/d92DtcC68DmnzhiGNjk43VTsvWxt8F1bud7cS39/WUzv0bzuFuj06Pj6nv7jvBwV9b82wp+zvb+u+YO2Xv/xlff3rX9e+ffu0d+9eXX755br99tvl8/n0/PPPS5K+9rWv6dJLL6130YCGGo/Ecw+mSdknmO9++IDGI/EGlwytzOVyGKYqcrlq/0sIszSGPjdroTfCyGQsF4xL2THknkcOaGSytR6ys3NpaTtThlZS7nqnLjXa3/1PHNTlF6yrKr2HWVqjVlv+u51V0h5LpXwZj8T1pa8dKEoN+u8/eH7dz3czp/zFEodkGBtUuCg2UDdOh3GbbcW/GrZbJm1cVwYL4QMlNSqVTLWxRGQukXswrZLP1SoUcGvPjvNMU7XfsG2j7n74p00fC8WTacOxI55k8ED1wj3eojS5iylxa5UwabOJlH1t1mh8+quHXtSeHedVNVa2S8ouwGqkOCufQ8bfKVSa8cp8+8wdAKheO3wX5vcaf7/q91rz/Srf38IOM3NJw743M5csext1XznNzF/8xV/oU5/6lGZnZ/WOd7xDN910U6OLBNTVeCRqvIRnJKpwd2ul5UPzGD05b5iqaM1gl/oDtU1KTURihts+fW1I3b6mubx0jAmTMWQiEtVwj69BpapCRjpnXa/uuHmr5hIpBT2u7ASqBfPAkzNxwzqanI0vrABVg7xyT87G1dflNS23reUwYLa/xRQGle7b6XSUfaxoEIvaYzSe0rHxuYLUoMpIXX533c93vfsNqjNiEnesCgcV7iKeRfMhni3f6CT9GxapIE6xUrWxRMNikIyUyWQMU7WvX92jL3/9ZxqbjDZ9LGQ2J7EqHNQgYweqlZbO3zCg23ZfrJMzMfV3+7IPplnwfEkjrndm40wmk6lurLRxXgVoZeNTJt+/TEWJZ5cxGwvXDHap34IHXZk7AFCLdvgubGKqxHzUYO3zUcx3wQ5W9L2Gtr4dO3Zox44dkqSzzz5b//zP/9zI4gANFTZbwrOFcmSj+YR7/fK48p6Ed0gel9OSdtXX4zNMg9THDWRDhHv9Omd9n953yQZFYykF/C499r3DGmjlMSQjWfknc30mSxlb1mYzUijgWfpyyGTid3k5Bvv8uuLd65VMZRSJJhUKWPvgT1+Pz7BtLO6jqjoo81jRQPnnyJldoXU8ElW4169wz9IXN6X6RSKQkc/jyqUGlaQ14aDeefaQjozOqq/HZ3l7NWN7/4UlzOKO/p4WvhahrRHPls+sf7d0rInGaUAsWW0sUZcYxCRW6+te2vfYZFRPPX9EV7x7vaKxlC5/1zo985OjTT9ehXv9huMssQFqlpE8Loe6Ax553E7LxpFwr19DvX6tX9OTu38eOuS39XpXapypeqxcGGc3rBvIpthp5nt2R3b1uMmZeF3vMdF5wr1+rQkHdcmWU3N/sPnMT47y/YsBs7HQqrpi7gC2WIipf3H8LQ30+ArmP9Fe2uG7sL4en+E4aNX9nd3bR2eyou/xaCRqEuoNyOctrxkt5peNxZOKTM3bWayWtLgk/WJqz4Il6QmgUKVwn1cf/I2NRbnXw/1eqcbsH4tpAhZTDxSkCWASqe6G+n3aduHbdNcDLxSc6+EBX83nuq4c0stHpora1TnremtuV83SZvPL0dPl0dVbT8+lFbDyeHP763Ibto39P32TftsJnNKLhyeK4ovzNwxI6RX6hUMFscmacFAf/I2N+vSXfmBbezXTLP0XpQ0P+AzjjlXhFrsWoWMwtpRvqN+4f7dcrImOVW1/DwXcuuW335lL7Wn5OFEiVlvpvmHPjs0KdXmaes5oeMCn3dduJjaAtWycN2jE3EpHxyM2nktguXDIZJ681yulVv58Jwn3eg3HwnCfVyo/c5cp5g5guRXmP9Fe2uG7sFDQreuv2FjUZq26v7N7++hMVvQ9RyaTaYswf3x8Rul0cx/K0FBP9i+V2sjQUI8+8cWnV3yfx+NWIpGNWr/w8cvarh6WW3wQrxTDNrvwZL/VS9K3s3bsV1YamY7lHiJY5PO49Ke/d1HBEptVt9mFv25slzQBrdyexmfi+tQ9zxad69t2X9xSqYEj8wn90d/sLzqOO27eWpCuptY2u1JaDNvbwkI5ZmIp/dnf/XDF462FWdv49EcvUtDrrLjftnI/sVupuimnzUrWx7RljQ2lxvK8lTz6enyG1xQr22tJZfZfK3Vye6+mzZYbd6BQJ7ezStkyzrZZPGsX+nd1VurfVce0TaLlxq8qY4lwuFuvHT1pSwyyYqxWp/uGcs9lpW12fCau//effry0Sk1GeuaFo/rD335nS92n1lvL9a06K3feQKquzTZkbsWme51mb0srnctmL/9Kqil/LbFBq9eX3SoZOzpdJWNhNW2Wc1E5+ndpdrfZ5Z9vh3PRysfRDt+F2RnPVrp9LGnlflEP5fa9Um3WafobAPVn05L06Fyl8j9bYiFNwOYNQ9mAhjbbMOMm53rcqnNdJ5MzccPjmJyNW7ODhTa7brCrsW12oRzJRKr643VkbzKOjM4qEk3mUhIsZ9Y2IrMx+m0HKGtsMBrLF9vXiVl53E5tPCWkaDRp3l7LbI81aZb+C1O2xx2AHYhny0L/RluoMpZwOh3WxiB5cdPY1AqxWjn3DfWIw6o0Honq2PicHvzOQT345EE9+J2DOjY+13L3qWguds4bNGxupd3vdUzGKdvngDrFQv0eODTadNeBZkJ7K5/dYyHnAlZrl+9GUJ52ON92j4OMs7CDFX2PtJ5As2AZc9gg3OuXz+Mqeoq5lXKvozxm5zrcYue6r8dneBx9Xa3xFy+Vqvp4K7hmtEvbQHWqOv8m7euUoS7T9koMA4m4A2hn9G/AIsvirP/8O+8qK1Yrdd/QzHEY9yKwg53zBrRZG5SYv+i0OSBb8J1C2Whv5bN7LDQ9Fy2y4hGaD9fvztIO59vuaxLXPNjBir7HymlAk4jMJXI3kVL2SdO7HnxBkbkWSZCNptQVcGv3tZvl87gkKZf/uTvIs8ntxu1yatf2TQXnetf2TXK7W+tSHwq4tff6LQXHsff6LdmUFm3I6ZB2bttYcLw7t22U01n6z1wruWaEe7zas6NwHNizY3M2dTTaXjXn36x9OR0y7J9Op4MYBpIkv9c47gj4iDuAVkf/BqyxPM565Lu/KLqPM4rVzO6Tmj0Oa5f7VDQXO+cN/F6XYZv1+1w1b7tTlZq/6LQ5IDvwnUL5aG/ls3ssTKUzhvOhqbQlm0cHYv67s7TDPYbd1ySuebCDFX2PWUSgSZRaYpP8z6jW2ERU+3/6pm793XcrMhdXKOjVY88c1kDIp3WDXY0uHix0YmJO3/rh69p7wxZF4yn5vS597elDui54lnrXhhpdvPJlpHPW9eqOm7dqLpFS0OPKBsxt+teeE5GYvrH/NW2/dEM27UJG+sb+13T62pC6S3zZW9E1Iy2dv2FAt+2+WOORqMIhf/bGnAmfzlDF+TdrXxPTsVz/nJyNq6/Lq1DQoyMjs8QwkCQdG5s1jDuCfrd6WulaBKAI/RuwxvI46xe/nJL0uj790YsUmY2Zx2p590mtFIe1zX0qmouN8wbjk1HDNjvYd7a6mEerykrzF0ZjW7vOAdmB7xQq0GFzjrWweywcnZw3nA9dM9ilfh6cQDXy5j9PzsTU3+1j/ruNtcU9ht3XJK55sIEVfY+H04AmwRKbsENfj08HDk/ouVdGc6/5PC596MqzG1gq2CHc69eR4zP6wleez73WaksZ52SkUMCjDesGNDo63dYBc1+PT9OzCT34nYO518oZ+yu+ZqSlcLdX4cXl8bkx7ywVnv+S7Wuhf+YmuTPEMFgS7vUbxh03XPH2BpYKgBXo34A1jOKmI8dnFPQ6tbp3YTLXLFZrwTisre5T0Vxsmjfo6/EZttlm6VOtaMVxymBsQ/ma/TrQdDpozrEWdo+F4V6/4Xwo8QFqsjD/efbp4Wz/Zv67bbXNPYbd1ySuebCYFX2vddY3BNocS2zCDrSrzsHS1a2p2j5K34adKm1ftEcs4loEtC/6N2ANq+OmZo/DGDvQapq9T7Ui6tRe1C/sYHe7Ij4AUAvGEKAxrOh7jkwm0xbPSY6Pzyidbu5DGRrqyT6Z2kaGhnr0iS8+veL7PB63EomkJOkLH7+s7ephuaGhnhXfY9hmndJ4JM6ysxVox35lObd0YiKmiUhU4V6/hvt9UrLwLVW3WZc0MhnTRCSmcK9PQ70+KWX8+abmkCJzCc3FUwr63AoF3K35VwRtNoaU6t9Vt1kL9m25hfM2vtBHfW6nJiIx9fX4sm1R2fY5ORNfei2jXLstK/WFw2QbVWDcNVdrm5XqENPmtYWBXr/SqbRm5hPyed2KJ9Pq8rsL2125qVUa1B7t1sntveo265FOjOfFHQM+KWFTIdtEJ7ezStkyzrZLHFgP9O+KrdS/7Y5p7dYU41cd4oqi46x1n0Zxk8rYptl+K4nDyj3GEu9bSVGbLWNOAoWaom81u4X76ImZmAZ6fAr3GM9/VNVm8+e6Qj4N9TVorsuoz6uy8adp2lKV41TTlL9K1ZS/qja7GM+StmtlxP7lK/P6XXU8y71FRVp9PKwnu+/B2uVctPxxtMM9hp3xbAXbx5KW7xf1UOMzB6T1BJqFQ3r5jSnd9eALiiVSub9GOWddLzdIqJ5LeuHghO555ECuXe2+drO2nDVQ+8SaS3rhFzZtu54c0stH2qTvsXR16zEY+3du26hv7H9N07MJ/acb36l4Mm3aPstKfdFObRy1yWsLPV0eXb31dH37h29o24Xr9cATB4vaR0WpVWiPkCS39MLPDWKDjQOtN0GEzsCYVD6XSf9utdgf7aURfdiKfS6Pm1TGNlfYb9OmxHNKL/5iQnc/vDR27NmxWedvGOB+FdVzSi8etqldOaUXDzVBmzXo8yvNDzS1Zh6n2gFpu8pD7F8+O79TkJg7AFCbdrjHsDOercf20Zks6Huk9QSaRGQukbsxkqRYIqW7HnxBkTn+XATVG5mM5W7ypGy7uueRAxqZjDX1tuuJvodGMmp/9z9xUJdfsE6xREqH34rU3D5p41iU3xYuv2Cd7n/ioC7ZcmruwTTJ/vZBe2xvJyaMY4MTE60VG6BzMCaVr11if7SXRvRhO/ZZzjZbdbwaj8RzE9dSttx3P3xA45F4g0uGVmZnu2qWNmvU562YHwA6WateSxvB7tifuQMAtWiWeK0Wdh9DO9QRmo8V7YqV01Ag1BuQz0uzaITJmbh6ujzafsEGyZF97annjmhyNl7w17RAJSYi0dxFYlEskdJEJKrhHl/TbrueJmfihsdB32ughSX2jx8abd8l9heWVB6dmjdsf4vXgXQmU3P7pI1j0eRsXltwLLU1o/YxFonZkh6L9tjezGKDk9NRrQq1TmyAzsGYVL52if3RXhrRh+3YZznbrGq/TZBKfdxk7BiPRBXu9ta3MGgbdrYry7ZdY/8z6vNWzA8AnYzYv3x2x/7MHQCoRTvcY9h9DO1QR2g+VrQrnkJCAZ/XrU988emy3/+Fj19mY2k6y0CvX1dvPV3356XV2rltowaY6EcNwr1++TyugouFz+PSQMjf1Nuup74en+Fx9HURoDVEJyyxn7ek8vbLNhi2v8VjdTocNbdP2jgkSQ7Jsaw9+Tyu3P+Xt49DR6d0/xM/t7wP0h7bm1ls0N/TWrEBOgdjUvnaJfZHe2lEH7Zjn+Vss+L9Nsl9ldnYEe5l7ED1TNuVjXNdFW3bgv5n1OetmB8AOhmxf/nsjv2ZOwBQi3a4x7Aznq3H9tGZrOh7pPUEmkQ6lc49mCYtpXZLp9vlaQw0QlfArd3Xbi54AGH3tZvVHaz92eShXp/htof7WuuBSqdD2rltY8Fx7Ny2UU6no8El60ydsMR+/tK3Tz13RDcYtL+nnj8in8elDWtD2nv9loLf771+i0LB8v+iMxRw17wNtL7IXEJ3P/zTXHt76rkj2rlto575yVHDNvjkj96QZH0fpD22t4DfOO4IBvibKDQn4sDyBX1u7dq+qaCudm3fpC4//RuN04i4wo59ljMWVbrfZrmvcjodjLOwXLjHqz07CmPOPTs2Kxyq/QETv9dleL3z+1xlb8OK/mfU562YHwA6GfMR5fN6jMdCn7f8sbAU5g4A1KId7jHsjGfrsX10Jiv6Hld61F0imdbQUE/Z74/Fk4pMzdtYoubAstKww9hEVPt/+qZu/d13KzIXVyjo1WPPHNZAyKd1g121bTwlbTlrQH/6exfpZCSm/pAv+2BaauWPNpOJSEzf2P+atl+6kFI3I31j/2s6fW1I3T4uk/XWCWNh/tK3Y5NRfXOh/b1tbY/WDgTldDp0+tqQ+rq8uQmyO27eqsnZ+NJrlTy3nJHOWddb2zbQ8iZn4jo2Ppdrb4upY//D9VuUTqd12+6LFU+llclI/+3+H2tsMpr7rKV9kPbY1o6NzhrGHUG/Wz1rQ40uHlCEOLB845NRfeuHr2vvDVsUjafk97r0tacPabDvbHXVel8BVKsRcYUN+yxrLKpwv81yXzV6ct7w2NYMdqm/Te7v0ABp6fwNA7pt98U6ORNTf7cv+0VbuvZNW3G9s6T/mfV51Tg/AHSyvH41l0gp6HHRh0ycGJ8zHAuvC56lXgvu7Zk7AFCLtrjHsDGercv20ZGs6HvMtjZIqDcgn7ey6q/0Ia1q9lEPHreT1KEGWFYadujr8enA4Qk998po7jWfx6UPXXm2NTtIScM9Pp17xqBGR6db7sE0KVtH07MJPfidg7nX6HuN0wlj4fKlb8cmo9r3vcO6bffFuYnq/C+hJCkU8CxNYlczaZaxYBtoaYt9a2wymhvvfB6X7rh5q0KB7LLLQ0M9OvzLk5qeLfyLfsv7IO2xbYV7/YZxxw1XvL2BpQLMEQeWr6/HpyPHZ/SFrzyfe426QlNoRFxh8T7LHosq2G+z3FeFe/2Gx0Y6GdQsLYW7vTr79HB2PsqiL9qsuN5Z1v9M+jz3UkANFvrVhnUD2bGDPmQo3Os3HAutTDfH3AGAarXNPYZN8Wzdto+OY0Xfa74nlzqEz+uu6AEtqfKHtOqxD1hncVnpxWXfC5aV5iYJVaJdrYw6ai6dcD4Wl1ReTO1ZsKQyNwiwSbl9qxP6IOzD+IZWw5hXPuoKsI8d/atZ+iyxAVqNFX2nWfofAFTL7us38QGAWjCGAI1hRd/j4TSgWbCsNOxAu1oZddRcOuF85C2pPB6JKhzyc+ME+5WbCoq0m6gFS8aj1XRC3GEV6gqwjx3xV7PEdMQGaDVWXO+apf8BQLVINwegmTGGAI1hQd/j4TSgmbCsNOxAu1oZddRcOuF8LCypHO725n4GbFduKijSbqIWLBmPVtMJcYdVqCvAPnbEX80S0xEboNVYcb1rlv4HANUi3RyAZsYYAjRGjX3PaU+pAAAAAAAAAAAAAAAAAACdjJXT0PQSybSGhnoq+kwsnlRkat6mEgEAAAAAAAAAAAAAAABYCQ+ntZBqHtJqBx63U5/4fbQSOAABAABJREFU4tMVfeYLH7/MptIAAAAAAAAAAAAAAAAAKAcPp7WQSh/S4gEtAAAAAAAAAAAAAAAAAI3ibMROv/jFL+qqq67S1VdfrS9/+cuSpP379+uaa67Re9/7Xt15552NKBYAAAAAAAAAAAAAAAAAwCJ1XzntX/7lX/SDH/xAjz76qJLJpK666ipdfPHFuvXWW/U//+f/1Jo1a7R79249/fTTuuwyVv4CAAAAAAAAAAAAAAAAgFZU95XT3vOe9+gf//Ef5Xa7NT4+rlQqpUgkovXr1+u0006T2+3WNddco8cff7zeRQMAAAAAAAAAAAAAAAAAWKQhaT09Ho/uuusuXX311br44os1MjKioaGh3O+Hh4d14sSJRhQNAAAAAAAAAAAAAAAAAGCBuqf1XLR3717t2rVLe/bs0euvv170e4fDUdH2wuFui0pmr6Ghnty/PZ7Kq7/SzzTTPvLfV4/jyK/rZrRSm2328jcT6qq0dDqjY2OzOnBoVAOhgNYMdsnprGyMldq7zVpVR82klc9HvlqOo9bYoNnrcLHdTkTm695um71uGqnWumlkTJtOZxTPOBrSppoZ7b205W22Ha+p9UA7K5/V4yxttjq02fK1cmxQjk5pC+1+nFbGgYyz1mj3NmclYoPSWr0tUf5ipWKDVq+veqKuSrNyLDRqs+021tYDbbZ8dt+Dtcu5aOXjaLcxhDbbPKir0mrte3V/OO3w4cOKx+M655xzFAgE9N73vlePP/64XC5X7j0jIyMaHh6uaLvj4zNKpzNWF9dSQ0M9Gh2dzv07kUhWvI1KP9Ms+/B43AXvq8dxLNZ1I5QzcJVqs/ltBaVRVytwSC8fmdJdD76gWCIln8elvddv0TnreqW85tfRbbbMOmolLX0+8pQ6jlrbbC37bgoNbLdNXzcNVGublRoY0zqkg29O685/+nHbjIVW6OT2XlWbbcNraj10cjurlOXjLG22KrTZ8q1UV3bHtHbrlLbQ9sdZQRxYcZtlnK1K27c5C1k+zrZZm231ttSJ5a8lNmj1+qon6moFFYyFVbXZNhtr64E2Wz6778Ha5Vy09HG02RhCm20e1NUKLHjmoO5pPY8ePapPfepTisfjisfj+s53vqOdO3fqtdde0xtvvKFUKqWvf/3ruvTSS+tdNABoO5G5RO4iIUmxREp3PfiCInOJBpeseVBHaEW0W1gtMpfIfSEp0aZQHcYmtBraLADYGwcyzqLV0GYBwP6xkLEWQC0YQ4DGsKLv1X3ltMsuu0wvvvii3v/+98vlcum9732vrr76ag0MDOg//If/oFgspssuu0z/9t/+23oXrSah3oB83pWrk6UAAdTT5Ew8d5FYFEukNDkbVyjgaVCpmgt1hFZEu4XVaFOwAu0IrYY2CwD2joWMs2g1tFkAsH8sZKwFUAvGEKAxrOh7dX84TZL27t2rvXv3Frx28cUX69FHH21EcSzh87r1iS8+XfI9+aktv/Dxy+pRLAAdrq/HJ5/HVXCx8Hlc6uvyNrBUzYU6Qiui3cJqtClYgXaEVkObBQB7x0LGWbQa2iwA2D8WMtYCqAVjCNAYVvS9uqf1BOohkUxraKin7P9CvYFGFxmwRSjg1t7rt8jncUlSLv9zKMhfDyyijtCKaLewWijg1i2//U7aFGrC2IRWQ5sFAHvjQMZZtBraLADYPxYy1gKoBWMI0BhW9L2GrJwG2M3jdq64kl0+VrJD28pI56zr1R03b9VcIqWgx5W9SGQaXbAmQh2hFeW128nZuPq6vLRb1CYjXbx5jVb306ZQA66paDW0WQCwNw5knEWroc0CgP1jIWMtgFowhgCNYUHf4+E0A6HegHxeqgZAm8hIoYBHG9YNaHR0mgDNCHWEVrTQbnO53Gm3qJHT6aBNoXZcU9FqaLMAYG8cyDiLVkObBQD7x0LGWgC1YAwBGqPGvscTWAZ8XndFq25JrLwFAAAAAAAAAAAAAAAAAPl4OA2QlEimNTTUU9FnYvGkIlPzNpUIAAAAAAAAAAAAAAAAaG1t83Ca0+kw/V13j580nSjJ43ZWtVpeqXa3kpU+W8u2Ow11VT7a7Mo4juZiZ5u1+/PtjLox1+rtrtH7b0bUSWml6oe6Kx91VT47x1nOQ/moq/K1emywkmYvn1U64TitOkbGWWtQV+UjNiit1Y+B8le2zVavr3qirspndzzLuSgP9VQ+2mx5OI7mQZttHtRV+aqpK0cmkyELLwAAAAAAAAAAAAAAAADAUs5GFwAAAAAAAAAAAAAAAAAA0H54OA0AAAAAAAAAAAAAAAAAYDkeTgMAAAAAAAAAAAAAAAAAWI6H0wAAAAAAAAAAAAAAAAAAluPhNAAAAAAAAAAAAAAAAACA5dyNLoBVxsdnlE5nGl2Mkvr7gzp5cq7RxWiITjv2oaGeFd9Tqs12Wn3VgroqX6m6os1mcRzNxc42W8u+Ox11Y67WNis1Nqbl3Bbr5Dqptc12ct1Viroqn53jLOehfNRV+VaqK7tjWrt1SlvohOMs9xhrabOdUI9Woa7KZ+c42w7nodWPoRPL3+lttl6oq/LZHc9yLspDPZWPNlsejqN50GabB3VVvmrnaFk5rY7cbleji9AwnXzs1aC+ykddlc/OumqX88BxNJdGHke71KEdqBtzrV43rV5+O1An1aPuykddlY94tjlQV+Vr97pq9+Nb1AnHWY9j7IR6tAp1VT5ig9Ja/Rgof3Pvr5VRV+Wzu644F+WhnspHmy0Px9E8aLPNg7oqX7V1xcNpAAAAAAAAAAAAAAAAAADL1fXhtJmZGb3vfe/T0aNHi3738ssv67rrrtOVV16pT37yk0omk/UsGgAAAAAAAAAAAAAAAADAQu567ejFF1/Upz71Kb3++uuGv//EJz6h2267TVu2bNGtt96qBx98UDfeeGNtO3VIkbmEJmfi6uvxKRRwS8bpdkt+dnDAr5m5pCYiUYV7/Rrq9Ump0u8b7A3I7XJo5OS8hvoDSqUyeuXNNzXY55dD0sjJeQ33B5TJSKOT2fcsvh7u9Wt4wKcT4zFNRKJaNRBQOl38vsG+gJyO4n8P9wckZd8/2Lf0/lL7CPf65fW4dGxsVmuHuxSNpnKv+31uvTkyo9WDQSUSaY1PRXXq6m7NLR5rn18ul1Mnxue0aiCoZCr7nvx9vHx0Sqet7tZsXj0G/G4dPTGjVQNBpdIZjU3Oa3hgoU4WyujzuvTW6KxWh4NKJLPbXTPUpVgsW77h/oDkWHr/UL9P4yfjGo9ENdjvz9bb4vH2+yQrnnmspV0B7cajXB9f7PNKNLpQVeA4moudx7HSGO6SRiZjeuXNiAZCPmUyaQW8HoWCbkVmE5qZT8jndWs2mlBft0+hbrdGTmavpevWdmt6OnudG+j1K51Oyet2y+N2aHI6roDPrVgiKa/HrYzSUsapk5GoTl3TrdnZpetjd5dbIxNR+T2u3H5iibRm5xMK9/ly17bl11yvx6ljY3NaHQ4qlUprPBJb+GxSfd0+xZNpjZ6c12kG+zt6fFarwkElF661vQufGwj5FYunND4V1dCAX6mU9PLRo1o71JV7fbDPr4DXpYmpmPp6fHI6pIlIbKl+3SqIN3Lnc+FcjEViCvjc6gl61O1zLZ2PhXOx+LmugFtjE1Hza2/euR3o9SudSld/rW6ma/1CWYra3mKZlpV1sf7D/X5FYynNx5JKpTPyedyano+rv8cnt8uhmbmkEqm0uvxuzcwn1B3waHQmpqmZuLoCbjkdTk3PLWzT6dDsfEKxeErhfr9SiYxOzsQU8Lrldjvk9TglOTQ7l1AskVJvt0/JVFIet1vzsaRi8ZT6enxyOKT5hTL1dfuUzmQUmY0r6HPL63UqnV7oF9Mx9Yd8cjozSqccmpyJKdzrVzyR1lw0oS6/R06n5HY5FYsn5Xa7NDUT00DIr3CPV0o32TnsNO1yLUJzsbNd0WbLR12Vb+E6dPzQqII+t7XXIauvcWXGGvkxmzIZTURiimcc8mbDAI1H4pqejyvg82hyJqaBkE9D/T5NTMY1Ph1TwOtSV8CjuWhS87GkuoMeed3Zv5mdnI4r6HfL53FpPpaQ2+XSyZmYwiG//F6nRiejCvcHFI0mNRGJqbfbK783m0LC7XJqPpZUIpmS2+XS5Ew2Dk2lUur2exUKujUbS2lmPqlYIqmg36NoPKX5aFJ9Pd7sMc8nNDWTjZM8HqciM3EFA27197o1cTKpn78ZUV/Ip3giKZfTqe4ur+bmkzq5OG/md2tmNi6n06F0WpqLJuT3uhQMeJROZ3LbS6fSubgl1JWNt/0+t+Lx7D3C7HxCXo9LAb9bfq9TyWRao5NRBf0eZTJped1unZyJZbftcyvgd+nE+LwCfreisZSCAbcymbTcDlfheZQ0E00qMp9UNJbUYK+/qN2k0xlF5m2KnRg7YIc6xgZ+n0tvjsxqoNevVDIln3fhPn8mLp/XrVgsKZ/Xrem5uAZ6fYXz0QM+SUv3xAO9fjkcaXUHvZqeSRbcJxfdN6vwXrq7y63p2biUcRq+b3I6pr6QT7F4doxNp7P37wO9frmcGfm92TF4aQ5BisWlk9NRDfYF5HI4FE0k5HS4lrbf75MchdtPJVPq7fFpdn5pW05nRgGfR9FoSuMLnw33eCVlrw/jkejCGOtQLJ7Ryem871nSBtc1GVxHHUvbym0/04D7vma812ScLR91VT6766oZz4XHZA6zCcrUVPUkdWZd2XmPV0/N2qYq1Q7H0YnjLFpfje2qbg+nPfjgg/r0pz+t//yf/3PR7958801Fo1Ft2bJFkrRjxw7dddddtT2c5pBePjKlux58QbFESj6PS3uv36Jz1vWufLHI++zmDQPaet4puueRA7nt7L52s7acNSClS79v57aN2n/gLW3dvFb3P3GwrNe/sf81eVxOffA3NuqeRw6op8ujq7eebvi+6dlE0b9LbTf//RvWhnThprUF5d21fZN+9uqozo0O6d59LxUc72tvntR8tE/37ntJWzevUiw+XNax7r52s/711VGl0pmizyxud2QiaFre5ftet7pbV174Nt277yXDutl97WY99J2DOjY+Z7itLRsHantArZZ2BbQbj/TCzyeKx8e3D7RWgMNxNBc7j2OlMdwlvfCLwn1/dPsmPfWjN/Tei96mb//gdb373DV6YOG6c876Pm278G2655ED2rp5laKxwuvcnh2blUqlde++nxVs77l/PaZ3vWON/nbfS4bxw54dm5VMpfW3+35mGgcYXXNz1/EzCq/jN2zbqCd++Ibee+F6HTk+ZXo9npnrK/jcjVe+XcdGZ/X333i5YN9Hjk9p85nFcYBRbPK5379IR47PGp7Pl18tPBc7t23UqUPd2rC2R3IWn4vd127W/p++qQOHJ4qvvXnn1qjOKrpWN9O1fqEsX3n8ZW27cH2u7eXKtL5XL79RXI8/e3VMl/3KqRqbiurbP3yj6LO7tm/Sd370RkF7LtW2fu/9m/TPT/1CiVTasD36vS71BD366rd+rmPjc1oTDurf/duzNXpyqnA7127WP5vEaTu3bdRQf0BfffwVHRufK+hfRuf0xivPVk/Qrem5hO771s8L+s/5Zw7o5deb5Bx2mna5FqG52NmuaLPlo67KZ2csYfW2q4w1/F6X/td3D2l6NqH/56Z36eRMTA8+ebBoG8vnaHZt36T/9X9+kYsXFue+8q/vHrdD/7As/pyYmtPpp/QXzWGFuj1ySHr4/xzS5e9er781iIF/56pzFI2l9NB3DuqaS85QLJ4qOY+06/2b5HZKDz35Ri4Wyd/mWyMRveOMoaK+kH2ILqb7vvVKQRkXj3fxXuDhvJ8Xy7jtwvUF/3/vhes1NBDQV//3K7m6+sBvnKUvPfJSQb0M9Qf03ed/qQOHJ3Lb+uBvbCw4nv904zslSUdHZ8zjY4f07IFjuvOffmx9m2XsgB0aEBss3ov+h+vPV2R2pmCcWt638+9z/mz3e3R0ZL5ge//hhvN1fCyq//6/flo0t5C/z+F+n/7sfzyXe+2Pb7pAJ6fjBe/7jzf+imaiSd3z8IGi8e+9F67PlSNb7khBuYvH6HPlcjl198OFZU0mM7my+jwufeg3z1ZfJKa/+uel1/bs2CyP26m/fPDF3Gsf37lF8US64LPL97lnx2Z1+z36i/uWxp//dOM7FU+mi651cmR01wNL2997w/lSxlHf+75mmi9YxDhbPuqqfHbXVTOeC8rU2uWyu0zNOP5XoxnPXTXa4Tg6cZxF67OgXdUtrefnPvc5vetd7zL83cjIiIaGhnI/Dw0N6cSJEzXtLzKXyF0kJCmWSOmuB19QZG7lmsn/7DWXbMhV8OJ27nnkgEYmYyu+7/4nDur9l52Zm/wp5/XLL1inS7acmtvW5ResM32f0b9LbTf/31f96hlF5b1330u64j1vy30xnX+8F593au71K97ztrKP9Z5HDujX37Xe8DOL2y1V3uX7fv9lZ+b+bVQ39zxyQJdsOdV0WycmYtU1KIO2sbiPctsV0G5OjMcM+/WJ8dr6Wb1xHM3FzuNYaQwfmSze99/ue0nvu2SD7n74gN53yYbcl22S9L68a7/Rde7uhw9obCpWtL2rfvWM3BdnRvHD3Q8f0PjC58ziAKNrrtl1/IEnDuqSLdnrbanr8fLP3fetn2tqNlG0b7M4wCg2SSRlej6Xn4v7nziow29FFJlLGJ6Lex45oGsu2WB47c0/t0Z1Vsm1upmu9YtluWTLqQVtb7FM45G4YT1ec8kGvTk2p/sXzv3yz9670K6Xv27Wtr70tZd0yZZTTdvj1GxCR0fncjHYJVtO1dGR2eLtlIjT7n/ioI6OzOZ+n9+/jPZ737dekd/ryT2Ytvj63Q9n4/RmOYedpl2uRWgudrYr2mz5qKvy2RlLWL3tamONqdlE7ho+F8tef422sXyO5t59LxXEC8vb1H3fekURg/jz4vOK33vvvpeUTEqJZDZu+FuTGPjI8ZlcOSKziRXnke792kvyejwFsUj+Nn/9XesN+0JXwJt7MM3oeBfvBfJ/fiAvVsv///1PHNTRE7MFdbX4YFp+vRwdmc3Fx4ufXX48h9+K6PBbkZLxcWQukXswzYp2lY+xA3ZoRGyw2NeOjszmHvBa/P3yvp1/n5NKO4u2d/TEbO6BLUmG4809jxyQw+EqeM3pLN5WMqXcg2mLr+WPJYvlMCr38vFibCqWezDNrKyxREpf+d+v6M2xuaL7sKMjswWvHTk+U/TZ5fu8++EDOvxWpOA9h9+KGF7rfnmicPu/PDFb9/u+ZpovWMQ4Wz7qqnx211UzngvK1NrlsrtMzTj+V6MZz1012uE4OnGcReuzol3VbeW0UjKZ4seKHQ5HRdsIh7sLfj5+aDRXMYtiiZTmEiltWDdQclv5n43Mxg23c3IhjcBK74vGUsavx41flyPv35Lk0Mrvy/t3Wdt1mJd3ciZmfLzT0dzrZu8x2/fkTKzwmEy2a1be/PcU1OcKdWO2rU0bBlWtWtrVcsvb7HJDQz0Vl69TUVflq6WulrfZl49OmfbrWvpZvXEczcXK46g0NnjlzUjJ69vy61z+Ncns2pheFuPEEilF5pauwWbX49znTK51ZvGFWTkWt1POdX6l8pfax/J/T0SMt2v2ejqT0Vwipclp43qJzMVz/86/9hacW5M6K/daXeu1vtZrUn67zZXF5JhOmpyLyFxc6Uym5GdrjlHzfpffXhf/n9u/yXaMtpvOZHI/lxPzzceTJu3LuF6qidck4oyV5LfZdrkWNQLtzJzV7Yo2Wx3qqnxWzhtIJrGBRduuNtbIv2bPx5Ilt2F27Td7v1H8aRarzscXlsbPmO87PyYqNz6ZjydNt2kWC+fH+GUdf97PRv/Pr+NSdZUfH+dvY9FifZZqN3a2WcaO6hEbmGtEbLDY1yq9zzG6912+jVL39/mM5g9yY7BBefLLUU65jd5j9jmjsXr5a+XWVbmfK/d91Y5d5ahmvLSjLzPOVoe6Kp+d46wd27cCZSpfM5bL7jZrdbzcKM147qrRDsfRieNsq+A+zJwV7aopHk5btWqVxsbGcj+Pjo5qeHi4om2Mj88onV66QQn63PJ5XAUV5PO4FPS4NDo6XXJb+Z8NdXsNt9Mf8snvca34voDPZfi632v8+uJy+vm/M32fwb9Lbjfv32bl7evxGb4+EPLnXjd7j9m++7p9RcdktF2z8ua/J+B3lV03Rtvq7/GveP5LKbddlTNwLW+z+YaGemoqZyehrspXqq6qabPhXuP+W2s/qzeOo7mUexzVtNmVxvBwb+nr2/LrXP41yeza6Fz2sL3P41Koa+kabHY9zv9cJfFFX7dxOZQp/Xuz67FR+c2O1Sg2GTA5n2avOx0OBT0uuUzORSjoLTpvUvG5rTYGNNpWJZ+vdZyVCtvtYlkWy1DUL0zOZyjoldPhKPlZK2LUxd8ttpP8/ra4/0riNKfDkdtGOTFfwGt8rgZCxvVSbhvI18lxRjVttl2uRfXWye2sHFbGBhJttlrUVfkqiSUqjWlriVNKlXVxO+XGGoXX7NLbMLv2m73fKP7sN4lVA96FaU1HxnTfTudSTFRufJLdrvE2zWLhUNA4rl/p+Bfj9OX/z6/jUnWVHx/nb2PRYn2Wajd2tlnGjuoQG5RWSbuyqs0u9rVK73OM7n2Xb2P5vc/iNvq6fQXlNJo/WByDzeYAFstRTrmN3mP2OaOxevlr5dZVuZ8r933VXhPLUel1uJq+zDhrH+qqfHaOs5Vuv14oU2uXy+42a/V9WKM047mrRjscRyeOs62A+7DSrJijrVtaz1JOOeUU+Xw+Pf/885Kkr33ta7r00ktr2mYo4Nbe67cUTJDtvX6LQkFPRZ997HuHtfvazQXb2X3tZg33+VZ8385tG/XI04e0c9vGote/ZvL6U88f0TM/OZrb1lPPHTF9n9G/S203/9/f/P9eLSrvru2b9OQPX9eu7ZuKjnf/i0dzrz/5w9cNj9Vo37uv3az/89wbhp9Z3G6p8i7f9yPfPZT7t1Hd7L52s5554ajptlYNFN7UV6qWdgW0m+EBn2G/XhWurZ/VG8fRXOw8jpXG8KHe4n1/dPsmff2Zw9qzY7O+/sxh3ZB33cm/9htd5/bs2KzBhYes8rf3zf/vVX104VpmFD/s2bE596CcWRxgFF/s2r5JT/5L8XX8hm0b9cwL2evtk/9ifj1e/rkbr3y7ers8Rfs2iwOMYhOPS8bnc8BXdC52btuoDWtDCgU9hudi97Wb9dgzhw2vvfnn1qjOKrlWN9O1frEsz/zkaEHbWyxTOOQ1rMfHnjmsUwaD2rlto+Fnd23fpMeWtedS8dzvvX+TnnnhqGl77O3y6NShYC4Ge+YnR3XqcFfxdkrEaTu3bdSpw1253+f3DaP93njl2YrGE7rxyrcX9Z/hvuL2RbxWH+1yLUJzsbNd0WbLR12Vz85YwuptVxtr9HZ5ctfwoDd7/TXaxvI5ml3bNxXEC8vb1I1Xnq2QQfz57IvF7921fZPcbsnjzsYNHzWJgdet7s6W4ydHFeryrDiPtOv9mxRPJPTYM8Vx+g3bNur//OgNw74wOx/XjVeeXVTG/G1/dNnPi2Vc/v+d2zbq1FVdBXX1e9duKqqXU4e7cvHx4meXH8+GtSFtWBsqGR+HAm7d8tvvtKXNMnbADo2IDRb72qnDXfrw1ecU3eeb3ee4HOmi7Z26qku/f915hnML+fvMZFIFr6VTxdtyO6XdO4rHqsWxZLEcRuVePl4M9vq0Z0fpsvo8Ln3oN8/WKYPBovuwU4e7Cl5bt7q76LPL97lnx2ZtWBsqeM+GtSHDa91pqwq3f9qqrrrf9zXTfMEixtnyUVfls7uumvFcUKbWLpfdZWrG8b8azXjuqtEOx9GJ4yxanxXtypExyqlpo8svv1z/+I//qFNPPVW7du3S3r17tXnzZr3yyiv61Kc+pdnZWb3jHe/Q7bffLq/XW/Z2DVehcmTzQE/OxtXX5c1eJMo92rzPDvb7NTOX1EQkqoGQX8N9PilV+n2DvQG5XQ6NnJzXUH9AqVRG41NRhfv8ckganZzXUF9AmYw0NjWvwd6AHI7s6/09fq0K+3RiPKaT01HT94V7A3Ia/HuwL5DbR/77S+2jv8cvn9el4+OzWjPYpWgslXs94HfrrdEZrRoIKpFMayIS1SnD3ZqbT+rkdLZO3G6nRibmNNwfVDKVfc/yfeR/pr/Hr2DArTdHZjTcH1QqndH41EKdSBpbKKPf59KxsdmCfa8OdykWz5ZvsG/hmE7OZ8/NgE/jJ+Maj0Q12OdXOrO0rVUDPilZdpMqq22YtStWTqsf6qp8Vq+cJknyqGAcWRX2SQkrSltnHEdzKeM4qm6zK43hLmlkMqaT07GFv1JOK+BxK9TlUWQ2oZloQj6PW7PRRPbzPR6NnIxpIhLVujXdmp5Zus6lMyl53G553Q5NTsfl97kVTyTl9biVUVrKOHVyOqpTV3drdnbpcz3dbo1OROX1uDQXTai326d4Iq3Z+YTCvb7ctS3/mjsQ8svrcer4+JyGB4JKp9KaiMQU6vYpnkiqr9ureDKjscl5nbqqW7Nzhfs7ejx7rU2m0hqfiuY+NxDyKRbPvjbU71cqnd336sEuxeOp3L6DPpcmIjH1dXnldDo0MR1bql+3yflcOBdjkZj8PrdCAbe6/e6l87FwLhb30R10a+xk1Dymyzu3Az0+pdOZ6mLActqJCatXTssvS1HbWyzTsrIu1n+4169oPKX5WFKpdEY+j1vT83H1d/vkdjs1M5dQMpVW0O/WzHxC3QGPHE5pajquroBHDodDM3Nx9fX45HQ6NDufUCyeUrjPr1Qyo8mZmPxet9xuh7xup+RYek9vt0+pVEout0vRWFKxeHZ1QYdDmo9ly9TX7VM6k9H0bFwBn1ter1PpdLZfTM7E1Nvtk9uVUSrl0ORM9njiibTmogkF/R45nZLH5VQsnpTb7dLUTPa8h0NeKV39OazknLa7qttsu1yL6qiT21nZLIoNJNpsTair8i1ch+YSKQU9LtPrUFUxrUXXuOXbWynWyI/ZJGliOqbV4W55ndn0k+ORuKbnEwr43Jqaiamvx6fhAZ8mJuOamM7GDcGAW/PRpOZjSXUHPPJ6nFJGmpyJK7iw+s98LCGXy5W9/of88nudGp2MKtwfUDSa1EQkpt5ur/xelzLKxgPzsaSSyVTuc33dPqXSKXX7PAp1eTQbS2lmPqlYIqmg35ONkaJJ9fV45fO6NTuf0NRMXH3dPnm9TkUWytPf69bEZDK3zXgyKZfTpe4uj+bmk5pcmBPz+92amYsvrHYmzUUT8nld6gp4lE5nFFmIdzLpdC5u6enyKp5Iyu/N3iN43G7NxZLyuJ0K+tzy+5xKJtManYwp6Hcrk0nL487Wrc/rUtDnVsDv0onxeQV8bkXjqez7lJbb4So8j5JmoklF5pOKxpIaDPmK2k043K3Xjp5csV1V1WYZOypGbFCGMtuVFW024HfprdFZ9ff4lUqn5PUs3OfPxOXzLN3nz8zH1d/jK5yPXviiJn97Dmda3UFvwfzB8nl6o8/1dLs1PRvPzSUsf9/iWBVLJNUd9CidXiqHy5WR3+PWXCyVm7f3eR2KxTM6OR3TYK9fLqdD0URCTodrafsD2Ywo+dtPpbP3fLPzydy2XK6MAl6PorGUxiNRhUP+7L2ZsteH8UhUfT0+eb0OxWKZ3HcKw30+KW1wXZPBddSxtK3c9jMWXxPLUcF1uB4rp0linK0EdVU+O8fZCrZfV5SpfM1YLrvbbJn3eE2vGc9dNdrhODpxnG1y3IeVocY52ro/nGaXUg/6NItObtCdduw8nFY/1FX5bHk4rYxttxKOo7nY2WZr2Xeno27M2fJwWh1xbot1cp3U2mY7ue4qRV2Vz85xlvNQPuqqfCvVld0xrd06pS10wnGWe4y1tNlOqEerUFfls3OcbYfz0OrH0Inl7/Q2Wy/UVfnsjmc5F+WhnspHmy0Px9E8aLPNg7oqX7VztE2R1hMAAAAAAAAAAAAAAAAA0F54OA0AAAAAAAAAAAAAAAAAYDkeTgMAAAAAAAAAAAAAAAAAWI6H0wAAAAAAAAAAAAAAAAAAluPhNAAAAAAAAAAAAAAAAACA5Xg4DQAAAAAAAAAAAAAAAABgOR5OAwAAAAAAAAAAAAAAAABYjofTAAAAAAAAAAAAAAAAAACW4+E0AAAAAAAAAAAAAAAAAIDleDgNAAAAAAAAAAAAAAAAAGA5Hk4DAAAAAAAAAAAAAAAAAFiOh9MAAAAAAAAAAAAAAAAAAJbj4TQAAAAAAAAAAAAAAAAAgOV4OA0AAAAAAAAAAAAAAAAAYDkeTgMAAAAAAAAAAAAAAAAAWI6H0wAAAAAAAAAAAAAAAAAAluPhNAAAAAAAAAAAAAAAAACA5Xg4DQAAAAAAAAAAAAAAAABgOR5OAwAAAAAAAAAAAAAAAABYjofTAAAAAAAAAAAAAAAAAACW4+E0AAAAAAAAAAAAAAAAAIDleDgNAAAAAAAAAAAAAAAAAGC5uj2c9thjj+mqq67Stm3b9NWvfrXo9z/72c903XXX6bd+67e0e/duRSKRehUNAAAAAAAAAAAAAAAAAGCxujycduLECd1555267777tG/fPj3wwAM6dOhQwXs+97nPae/evXr00Ud1+umn6+/+7u/qUTQAAAAAAAAAAAAAAAAAgA3q8nDa/v37ddFFF6mvr0/BYFBXXnmlHn/88YL3pNNpzc7OSpLm5+fl9/vrUTQAAAAAAAAAAAAAAAAAgA3q8nDayMiIhoaGcj8PDw/rxIkTBe/54z/+Y33yk5/Uv/k3/0b79+/Xzp0761E0AAAAAAAAAAAAAAAAAIANHJlMJmP3Tu6++27Nz8/rlltukSQ99NBDOnDggD772c9KkqLRqK677jrdfvvtOu+88/TlL39Zzz77rL70pS/ZXTQAAAAAAAAAAAAAAAAAgA3c9djJqlWr9Nxzz+V+HhkZ0fDwcO7ngwcPyufz6bzzzpMk3XDDDfriF79Y0T7Gx2eUTtv+nF1NhoZ6NDo63ehiNESnHfvQUM+K7ynVZjutvmrRaXUV6g3I561u6E4k05o8OWv4O9psFsfRXEodR61ttpZ9dzrqxlytbVZqbEzLuS3WyXVSa5vt5LqrFHVVPjvHWc5D+air8q1UV3bHtHbrlLbQCcdZ7jHW0mY7oR6tQl2Vz85xth3OQ6sfQyeWv9PbbL1QV+WzO57lXJSHeiofbbY8HEfzoM02D+qqfNXO0dbl4bStW7fqL//yLzUxMaFAIKBvf/vb+rM/+7Pc79evX6/jx4/r1Vdf1RlnnKHvfOc72rx5cz2KBgAtxed16xNffLqqz37h45dZXBoAAAAAAAAAAAAAAABzdVs57ZZbbtFNN92kRCKhD3zgAzrvvPO0a9cu7d27V5s3b9btt9+uP/iDP1Amk1E4HNbnP//5ehQNAAAAAAAAAAAAAAAAAGCDujycJknXXHONrrnmmoLX7r333ty/L7vsMl12Gav6AAAAAAAAAAAAAAAAAEA7cDa6AAAAAAAAAAAAAAAAAACA9sP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xXt4fTHnvsMV111VXatm2bvvrVrxb9/tVXX9Xv/M7v6Ld+67f0kY98RFNTU/UqGgAAAAAAAAAAAAAAAADAYnV5OO3EiRO68847dd9992nfvn164IEHdOjQodzvM5mMfv/3f1+7du3So48+qnPOOUdf+tKX6lE0AAAAAAAAAAAAAAAAAIAN6vJw2v79+3XRRRepr69PwWBQV155pR5//PHc73/2s58pGAzq0ksvlSTt2bNH/+7f/bt6FA0AAAAAAAAAAAAAAAAAYIO6PJw2MjKioaGh3M/Dw8M6ceJE7ucjR45ocHBQf/RHf6RrrrlGn/70pxUMButRNAAAAAAAAAAAAAAAAACADRyZTCZj907uvvtuzc/P65ZbbpEkPfTQQzpw4IA++9nPSpIeffRR/Zf/8l/0la98RZs3b9Z/+2//TcePH9d//a//1e6iAUDLufVvvl/V5z5/869aXBIAAAAAAAAAAAAAAABz7nrsZNWqVXruuedyP4+MjGh4eDj389DQkNavX6/NmzdLkt73vvdp7969Fe1jfHxG6bTtz9nVZGioR6Oj040uRkN02rEPDfWs+J5SbbbT6qsWnVZXQ0M9SiSSVX/erK5os1kcR3MpdRy1ttla9t3pqBtztbZZqbExLee2WCfXSa1ttpPrrlLUVfnsHGc5D+Wjrsq3Ul3ZHdParVPaQiccZ7nHWEub7YR6tAp1VT47x9l2OA+tfgydWP5Ob7P1Ql2Vz+54lnNRHuqpfLTZ8nAczYM22zyoq/JVO0dbl7SeW7du1bPPPquJiQnNz8/r29/+ti699NLc73/lV35FExMTeuWVVyRJTz31lM4999x6FA0AAAAAAAAAAAAAAAAAYIO6rZx2yy236KabblIikdAHPvABnXfeedq1a5f27t2rzZs366//+q/1qU99SvPz81q9erX+/M//vB5FAwAAAAAAAAAAAAAAAADYoC4Pp0nSNddco2uuuabgtXvvvTf37/PPP1///M//XK/iAAAAAAAAAAAAAAAAAABsVJe0ngAAAAAAAAAAAAAAAACAzsLDaQAAAAAAAAAAAAAAAAAAy/FwGgAAAAAAAAAAAAAAAADAchU/nHb48OGi155++mlLCgMAAAAAAAAAAAAAAAAAaA8VP5z2O7/zO/rmN78pSUomk7r99tv16U9/2vKCAQAAAAAAAAAAAAAAAABal7vSD/zDP/yD/vAP/1D79+/Xv/7rv+qMM87Qo48+akfZAAAAAAAAAAAAAAAAAAAtquKV08466yx95CMf0de+9jWNjo5qz549CoVCdpQNAAAAAAAAAAAAAAAAANCiKl457Q/+4A/085//XA899JBeffVVffjDH9auXbv0u7/7uzYUDwAAAAAAAAAAAAAAAADQiipeOS0QCOjhhx/WOeeco6uvvloPPPCAHn/8cTvKBgAAAAAAAAAAAAAAAABoURU/nHb77bfL4XDo5z//uTKZjAYHB/XVr37VjrIBAAAAAAAAAAAAAAAAAFpUxQ+nvfjii7riiiu0e/dunThxQpdddplefPFFO8oGAAAAAAAAAAAAAAAAAGhRFT+cdscdd+jv//7v1dfXp9WrV+vP//zP9bnPfc6OsgEAAAAAAAAAAAAAAAAAWlTFD6dFo1GdeeaZuZ8vu+wypVIpSwsFAAAAAAAAAAAAAAAAAGhtFT+c5na7NTU1JYfDIUl69dVXLS8UAAAAAAAAAAAAAAAAAKC1uSv9wJ49e/ShD31IY2Nj+sM//EN9//vf12c/+1k7ygYAAAAAAAAAAAAAAAAAaFEVP5x2+eWXa8OGDfr+97+vyclJpdNpbd261Y6yAQAAAAAAAAAAAAAAAABaVMVpPf/kT/5Ef/d3f6f3vOc9uu+++xQIBPTJT37SjrIBAAAAAAAAAAAAAAAAAFpUxQ+nvfTSS/rMZz6jJ598Utdee61uv/12vfnmm3aUDQAAAAAAAAAAAAAAAADQoip+OC2TycjpdOr73/++LrroIknS/Py85QUDAAAAAAAAAAAAAAAAALSuih9OW7dunXbt2qWjR4/qPe95j/7jf/yPOvvss+0oGwAAAAAAAAAAAAAAAACgRbkr/cDtt9+uJ554QhdccIE8Ho/e9a536f3vf78NRQMAAAAAAAAAAAAAAAAAtKqKH04LBoPavn177uff/u3ftrRAAAAAAAAAAAAAAAAAAIDWV3Faz2o99thjuuqqq7Rt2zZ99atfNX3fd7/7XV1++eX1KhYAAAAAAAAAAAAAAAAAwAYVr5xWjRMnTujOO+/Uww8/LK/Xq507d+rCCy/UmWeeWfC+sbEx3XHHHfUoEgAAAAAAAAAAAAAAAADARnVZOW3//v266KKL1NfXp2AwqCuvvFKPP/540fs+9alP6WMf+1g9igQAAAAAAAAAAAAAAAAAsFFdHk4bGRnR0NBQ7ufh4WGdOHGi4D3/+I//qHe84x06//zz61EkAAAAAAAAAAAAAAAAAICNHJlMJmP3Tu6++27Nz8/rlltukSQ99NBDOnDggD772c9Kkg4ePKjPfvaz+vu//3sdP35cN910k5566im7iwUALenWv/l+VZ/7/M2/anFJAAAAAAAAAAAAAAAAzLnrsZNVq1bpueeey/08MjKi4eHh3M+PP/64RkdHdd111ymRSGhkZEQ33nij7rvvvrL3MT4+o3Ta9ufsajI01KPR0elGF6MhOu3Yh4Z6VnxPqTbbafVVi06rq6GhHiUSyao/b1ZXtNksjqO5lDqOWttsLfvudNSNuVrbrNTYmJZzW6yT66TWNtvJdVcp6qp8do6znIfyUVflW6mu7I5p7dYpbaETjrPcY6ylzXZCPVqFuiqfneNsO5yHVj+GTix/p7fZeqGuymd3PMu5KA/1VD7abHk4juZBm20e1FX5qp2jrUtaz61bt+rZZ5/VxMSE5ufn9e1vf1uXXnpp7vd79+7Vt771Le3bt09f+tKXNDw8XNGDaQAAAAAAAAAAAAAAAACA5lKXh9NWrVqlW265RTfddJPe//73633ve5/OO+887dq1SwcOHKhHEQAAAAAAAAAAAAAAAAAAdVSXtJ6SdM011+iaa64peO3ee+8tet+pp56qp556ql7FAgAAAAAAAAAAAAAAAADYoC4rpwEAAAAAAAAAAAAAAAAAOgsPpwEAAAAAAAAAAAAAAAAALMfDaQAAAAAAAAAAAAAAAAAAy/FwGgAAAAAAAAAAAAAAAADAcjycBgAAAAAAAAAAAAAAAACwnLvRBQBQLJFMa2iop6rPxuJJRabmLS4RAAAAAAAAAAAAAAAAUBkeTgOakMft1Ce++HRVn/3Cxy+zuDQAAAAAAAAAAAAAAABA5UjrCQ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V7eH0x577DFdddVV2rZtm7761a8W/f7JJ5/U9u3b9Vu/9Vu6+eabNTU1Va+iAQAAAAAAAAAAAAAAAAAsVpeH006cOKE777xT9913n/bt26cHHnhAhw4dyv1+ZmZGn/nMZ/SlL31Jjz76qN7+9rfrL//yL+tRNAAAAAAAAAAAAAAAAACADerycNr+/ft10UUXqa+vT8FgUFdeeaUef/zx3O8TiYQ+85nPaNWqVZKkt7/97Tp27Fg9igYAAAAAAAAAAAAAAAAAsEFdHk4bGRnR0NBQ7ufh4WGdOHEi93N/f7+uuOIKSVI0GtWXvvSl3M8AAAAAAAAAAAAAAAAAgNbjyGQyGbt3cvfdd2t+fl633HKLJOmhhx7SgQMH9NnPfrbgfdPT07r55pt12mmn6fOf/7zdxQKa2q1/8/2qPvf5m3/V4pKg2dA2AAAAAAAAAAAAAABAK3DXYyerVq3Sc889l/t5ZGREw8PDBe8ZGRnRRz7yEV100UW69dZbK97H+PiM0mnbn7OrydBQj0ZHpxtdjIbotGMfGupZ8T2l2uzQUI8SiWTV+++0uu6047WjbVjRZtvhPHAczaXUcdTaZmvZd6ejbszV2malxsa0nNtinVwntbbZTq67SlFX5bNznOU8lI+6Kt9KdWV3TGu3TmkLnXCc5R5jLW22E+rRKtRV+ewcZ9vhPLT6MXRi+Tu9zdYLdVU+u+NZzkV5qKfy0WbLw3E0D9ps86CuylftHG1d0npu3bpVzz77rCYmJjQ/P69vf/vbuvTSS3O/T6VS2rNnj37zN39Tn/zkJ+VwOOpRLAAAAAAAAAAAAAAAAACATeq2ctott9yim266SYlEQh/4wAd03nnnadeuXdq7d6+OHz+uf/3Xf1UqldK3vvUtSdKmTZv0uc99rh7FAwAAAAAAAAAAAAAAAABYrC4Pp0nSNddco2uuuabgtXvvvVeStHnzZr3yyiv1KgoAAAAAAAAAAAAAAAAAwGZ1SesJAAAAAAAAAAAAAAAAAOgs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XN0eTnvsscd01VVXadu2bfrqV79a9PuXX35Z1113na688kp98pOfVDKZrFfRAAAAAAAAAAAAAAAAAAAWc9djJydOnNCdd96phx9+WF6vVzt37tSFF16oM888M/eeT3ziE7rtttu0ZcsW3XrrrXrwwQd144031qN4xhxSZC6hyZm4+np8cjqkiUhMfT0+hQJuKWP8vtzvnNJ4JK7xSFThXr/CPd7s+93SiYmYJiJRDfcH5HBIY5NRDfUHlElnNDa18P5er8Yns58f7Pcrk5ZGJ+e1OhxUIpnW+ML7hnp9UqqwHOF+v6LRVG7fTqdDJybmtDocVDyx9NnhAZ8ikYWyh3xKJNManZzXqau6NTuX1EQkqrVDXYrFU9nP9PnldTl1fGJOw/0BpTPS2OS8hgcCSqel0ZPzCvf61RV0a3wimq2PHrdOjMf08tEprRoIKJORxqeiWjPcpbmFfSw/Jp/XpWNjs7l9jJ6c16qFfYxNZffhdjl1YmJO4V6/gj63xicX9hd0KzJrcD5c0shktt4L6q3EOc991ux1AJJHuT6+OK4o0ehCVYHjaC4L18rccfT7JKueWV9pTF/4/fFDowr63EqlMxqdnC+4lp+cSWg2mlAskdKqgaCisVTB9WlmPi6v262T03nXnPSy/Xa5NT61dJ3Pv472hdwam4jJ7XZpaiamgZBfPrdTE5GYBnr9isaz+1sVDiiVyn5usG/p2jjcH5AkTU7H1RXwKDIbU7hvaR+rBoJKppauu30ht46PFF5HxyIxBXxu9QQ96va5snW0rH2Fut0aGVvh+pt3PhevwWWfz0qvy3mvD/T6FUukcscY7vFKaYvaUImyLrYb22OFZceaTqWX6iPo1sx8UpH5pKKxpAZ7/QWvxeJJhYJexeJJdQe9uVhtIhLVyExMTke27QR8bjldDrmcklNOxRNJud0uTc7E1eV3K+B3K5NJK5WSJmfiCvrdCnhdmplPKOB3K53OKBpPqcvvVjSelNft1uR0TH0hn7weZ7bd9vqVTGV0MhLT8EBAqVRGY1PzGuwNyO12amYurvlYSn09PjkcaaXTDkVm4+rr9imjjCIzcQX9HvUEPXK6pMhMUlMzMQ32+RUOeRWZSWhmPiGf163ZaEJ93WXEccvaV38yrZlYYX2a3he0Ejvj23a5FqG52NmuaLPlo67KtzAH8cqbEYV7fcZzEK3EIc1El8UXAZMpxXKuMQtzZidnYurt9iqjjBKJjGLxVC52icwmNDmbjWej8ZSi8aT6un2KxRZimPz5t+m4JiIx9QQ98ridmohENRAqnFvr7/EpkUrJIaf6Qh5NzyY1MxdXV8Crmfm4+nv8SiTTmpyOaaDXJ5fTqcnpmLqDHr05MSu3263IbEyhbp9m5xLq6fJoqN+nE+MxnZyOZmOydEaz8wn1dvuUzmQ0MRXTUJ9fDoc0Hokp6HOrK+BWLJ7WyUhU/b1+BXwujZ6cV9DnUTyZUnfQo8hMXKEub+7+I39+0e91Lc2BVRjXNCxuYeyAHeoYG4QH3Bobj0ty6mQkqsG+gFwuh0ZPzquvx6dUOiWX06VoLKnhsF9T08lcH1cmrYDPo0QyramZmLqD3uw42u/X9Gx2bnyg1y+vR4rHlbtv7ulyaz6WVCKRfW2wzy+P26mpmbj83uy9VX/Il72/Ti+NqaEur2bnE+rr8SmTzugXx9/SQI+v/Htio+80MgZjicocX5aPQ6XmDgzKUXH5mxn3YM2Buiqf3XXVjOdioUy5OcwmKlNT1ZNU/XxvK6v3/K9d2uU4mrVvVKITx1m0vhrbVV0eTtu/f78uuugi9fX1SZKuvPJKPf744/rYxz4mSXrzzTcVjUa1ZcsWSdKOHTt01113Ne7hNIf08pEp3fXgC4olUvJ5XNq5baO+sf81Tc8mtPf6LTpnXa+k4vftvX6Lznlbr148NKG7Hz6Qe33Pjs3aGvDphYMTuueRA+rp8ujqrafr/icOFvx78f27r92sh75zUMfG53L7/9mrY7po01rdu++lgvdt2Tigl1/LlmPd6m5deeHbCt6za/sm/ezVUZ17xlDRZ5/44et6+Y3J3D4mpuYUjaV0zyMHtHnDgLaed4rueeRAwbZ+8NJbOveMwYLy5tfPru2b9K0fvq4jx2dyx5FIpXPHmL9do/LuvnazDhwa0brVvab1k7+P/H/v2bFZDz65VG97r9+ic07vzdV7Qb2dNbA0OWxwzvdev0XnrO/Vy28YvL6utzUv1oCVPNILPzfoW28faK0Ah+NoLm4Zj9kbB2q/wTUb6xfH9JWu//9/9v4+zq2zvvP/37o9mjvNnWdMEuOEODg3eJLhpqRN18mvtMYUJxvshMR1C213MU7a4m4fvwbYkO+DXZZ+6RZ+8G3KQtK03+52Fza4TWwaoATTdKmpW2hSnDitgxPnDsfx3M9opBnd6/eHRrJuzpGONDoaafR6Ph55RHN0bq7rOp9zXZ9z6Vi68zq5XC5NzCxZjk8f3j0mw+vSH/3Fk0XlHx0I6L/82T8plkjp6ksHtOP6y4rqWHicj9xxnaKxVNHYuHfHVh0/eU43jF1sOf4WrvOdH7yiHddfqq+VrGu2jwO7xxQKL+vxIz/RnTuu1JcfeaZom00jvdqyuc80vl56bU7f+eFZ8/F3c7/kqfN81jouFyw3Oy937RnTdVuGnJnMrhZXDh7PrK4H77xO0/MxffXx5/LL7r7tWi1HE/rv3zyVX3bnjq1KJBIaGey1jMV9O6/ScNCvb/79S/qFd16qPz5yISZ/bdfVChjeonx3746tMvwePXbsRb3nZ94kn9elx469WBaLpfmkVa73yN8+r9dnlnTRcLfe//NbK5ez39AfHXr6QpztGdMPTp7TlZcNFx274rkpOZcXDXfrV37xak3OLhWVbd/Oq/TY988U3xe0U17oZMyul7EIrcXJuCJm7aOt7PNIJ56vMgfRTlzSmXOLOjsVLs457hjX8FBv2bpVxxi39PSZC3NmFw1367afe3NR7nv3bdfqa0d/XDSXVJjDHP3BK/qV91ytqy/r1zNn5sry128ef0k+j7ssf/jQrdv045endc3lI/qLvzmdz1Gs8vpkMqU//atny3KZXBne//Nby+bVSnPzf3PdpnxeZpbTFM5p5fZ7y/bL9Sdff1b/7pZrFF5OFuVbhevXktes2XwWfQec0OTc4CN3XKeMpC8W3G8UXu8f3j2m7/7gZV2xqV9vumSwrN954p9e0Y1v3aR4Mq2vPv7PpnPupZ8FfOSO65RKZ/Slv3ym6D7E53XpfxTc15mt96u7rtbZyUjRPaGte+KS/jl3f6mMq6wv8Xvd+txX/7ly/2LSD1nOHWQql8PRe/pm4B6sNdBW9jndVq14LiiTfU7O37eqVsmtV2u91KNVr41adGI/i/bXgLhqys96Tk5OamRkJP/36OioJiYmLN8fGRkper/ZQkuJfMcsSbFESg8fPa13vX2zYomU7j90QqGlhOl69x86ocn5WP7mKbf8gUdP6sXXQ/mT9a63b85PehW+zq3/4OGT2j6+qej4t2zfkp+sK1xvYjaWL8f7brqibJ2Hvv6sfuGdl5lue/P2LUXH+JlrN+XLeMv2LfnXhfu6ZfuWsvIWts9DX39W77vpiqJ6FNaxcL9m5X3w8En9wjsvq9g+hccofP3Ao8Xtdv+hE5qYjZXV48HDJzU5H6t4zu8/dEIzobjp8tASPTcwMWN+bU3MxKps2VqoR2ux6rMnZldfD6u+PtenVxv/fzIR0avnwxXHpz8+fFJnp5bKyp/KKL/sZpPxtfA4ZycjZWPjw0dP6303XVFx/C1cZ/v4pvwHaNX28eDhk7rysg3aPr4p/8Fe4TZnzoUs4+tnrt1kOf6GlhJ1n89ax+XC5Wbn5YFHT2omFK85ZuyoFldOHs+srj+ZuPAhRG7Zlx95RguRRNGyrx09rWvfvLFiLH718ed0dmpJN2/fkn8wLbfeQiRRlu8+fPS0QpGEto9nP4TNvS6NxdJ80irXy8XU9vFN1cs5GSmOs0dP6r0/e3nZsSudm9JzuX18k34yES4r21cff67svqCdOBmz62UsQmtxMq6IWftoK/sm56vPQbST0FJCZ86FysbD+w+d0OvTkbJ1q40xM6F4UQ6xfXxTWe775UeeKZtLyr33tZVcNzf/Zpa/vuvtm03zhz/5+rP6uXdcmp+r+lqVvH5uMW6ay+TKYDavVpqbF+ZlZmUqnNPK7fd/fPOUto9vUiKpsnyrcP1a8pq1ylvoO+CEZucGZycj+QfTcssKr/c/XukLCufVc+v9ydef1c3bt2ghktBXH/+xYgnzOffSzwLOTkbyD5zlluXusUrLVrpeKJIouye0c09c2j/n7i/N+pIz50JV+xezfshq7qBaOZy8p28G7sFaA21ln9Nt1YrngjLVUC4H5+9bVavk1qu1XurRqtdGLTqxn0X7a0RcNeWb0zKZ8sdtXS6X7fftGB7urb6STedfmMo3ak4skZJcF14vJVJSwQfNhevNhmIWy6MXlrtk/trkeLm/Q0tx0/XmFi/sNxpLma4zHzYvUzSestxXKGJ+PKtyFLZPbr+ly0v3a6u8Fu1TeAyz4+X+Lmr3wrqGYnrL5RskWZ/zWYt2W0qktGXzkFajWsz6fPVfniMjfXVv2446rb5rFRulMXvq7IJln7Rty4a6j9Ns1KO1NLIepTFr1dfn+vRq4396JV+pNj6lS/Ka3NiZYzX2FR7HatyrOv7m9m01dlocezYUrVgfy7F0MVpWjtzfSytjbT3n0+pczFmMy7M28oa5cExXvWnY8pj1qhZXtaqWHxQdz6SuVvFjFpdW57UwptKZjGncVDyOq/x16XpF+WS1XLjK+5Wuu1rOTdm5dFnXs/S+YLV5YTM5GbPrZSxaC52Wz9ai0XFFzNaHtrLvuddC5m1VMAdRi0bOd9Xj/AtTluPh7OKyxraMFK1bbYx5/vy5svG22lhr9l42lzHPDSttm59vsjEvVymXyS0vnVczzc2r1LV0Tiv3/+VYsur6tvOaKutLjRuL6Gcbg9zAWrNzAzv3BNF48bx64XrReKpoH1Zz7oX31Hbv68zWs9q22j1xWf9cQznM+pdqcyxW25mVw8l7eqeNjPRxD9YiaCv7nOxnndh/I1Am+1q1XIVWm0fV+rlCu1gv9WiHGKymE/vZdsF9mLVGxFVTHk7buHGjnnzyyfzfk5OTGh0dLXp/eno6//fU1FTR+3bMzISVTjfmOye7Da8Mn6eocQ2fJ/+VlobPo26fR3K5TNcbDhqmy4eCgaLlVq9Lj5f7O9jjN11vsO/CfrsCHtN1BnrNyxTweyzLGOw1P16w23x5Yfvk9ptf7pLpfu2Wt1LZTY9XeD76A+btFjQ0NbUoyfqcD1m0W7fPk9/WjJ2Oq1LMjoz0KZGo//tvK5VtvRkZ6eu4+joRG/XErOW11Rdoq3NCPVqL3XrUE7NWfX2uT682/rtXHpyvNj65Sx6wz42dOVZjX+FxrMa9auNvl5Fdx6psuffNcpRXzi9a1qfSeSktR2G7uuuMS6tzMWgxLpeO11bbOnEtVIurHLs3NdVy2tLjlR7bKn7M4nLI4vwUxpTb5TKN2UrHSaczF15nMrbySTu5cLVyltbPKme1yuPMzqVVPUvvC9qpn3UyZtfLWNRsnZbP1qqRuYFEzNaLtrJvuN88Xymcg8hZ7dxBM3QbXsvxcKivq6hOdsaYoT7z9jEda13W7xk+6/m3StsOrBy/9LiWeY1FLpMrQ+m8mlluXq2upXNauf93Bczbs3D9WvKaSuvbHYtqjVn6jvqQG1RWS1w1Imbt3BME/OVz/4XvFe7Das698P7H7n2d2XpW21a7Jzbrn2u5vyztX6rNsVhtZzVOOHVP76TctVxLn0w/6xzayj4n+9la998slKn9y5VTLY9y4nOFdrFe6tHqMWhHJ/az7YD7sMoaMUfblJ/1vOGGG/QP//APmp2d1fLysr7zne/oxhtvzL9/ySWXyDAMPfXUU5KkI0eOFL3fbMEurw7eMV40WbV3x1Y98dSrMnzZ318OdvtM1zt4x7hGBgzdtWesaPlde8Z0+UVBHdidXf7Ek69q746tZa9z6x/YPaZjJ84WHf+xvzuj/bduK1tv45CRL8fh//NC2Tr7b92m7/7wZdNtv3HsTNExjj99Nl/Gx/7uTP514b4eO3amrLyF7bP/1m068r0XiupRWMfC/ZqV98DuMX33hy9XbJ/CYxS+vmtPcbsdvGNco4NGWT0O7B7T6IBR8ZwfvGNcw0G/6fJgt69R4Qa0rdEh82tr47BRZcvWQj1ai1WfvXFo9fWw6utzfXq18f+NG3u0+Q29FcenD+8e06aR7rLye1Y+HJNkOr4WHmfTaE/Z2Lh3x1Yd+d4LFcffvTu26vDKOsd+dFZ3mqx72GQfB3aP6ccvT+vYj87q7tuuLdtmy8VBy/j6h2fOWo6/wW5f3eez1nG5cLnZeblrz5iGg37L461Gtbhy8nhmdX3jxh7t23lV0bK7b7tW/T2+omV37tiqZ05PVIzFfTuv0qaRbj32d2f04fcVx2R/j68s3927Y6uCPT4dO3FW+3ZelX1tEoul+aRVrpeLqWM/Olu9nKM9xXG2Z0zf+vsXy45d6dyUnstjPzqrN27sLSvbvp1Xld0XtBMnY3a9jEVoLU7GFTFrH21l30h/9TmIdhLs8mrLxcGy8fDgHeO6aENP2brVxpjhPn9RDnHsR2fLct+7b7u2bC4p996dO7bq2Imz+fk3s/z1iadeNc0fPnTrNv3tP72SnasqyFGs8vrBPr9pLpMrg9m8WmluXpiXmZWpcE4rt99f3XW1jp04K59HZflW4fq15DVrlbfQd8AJzc4NNo326LfuuM7yfuTDK31B4bx6br0P3bpN3zh2Rv09Pu3beaUMn/mce+lnAZtGe/Qbtxf3b7l7rNKyla4X7PGV3RPauScu7Z9z95dmfcmWi4NV+xezfshq7qBaOZy8p28G7sFaA21ln9Nt1YrngjLVUC4H5+9bVavk1qu1XurRqtdGLTqxn0X7a0RcuTJmv6npgMcee0wPPvigEomEbr/9du3fv1/79+/XwYMHNTY2pueee0733XefIpGIrrnmGn3mM5+R32//hqPh/5LUlf3t5flIXAM9frndLs0uxjTQ48920hnz9fLvuaWZUFwzoaiGgwENB/0aGe7T1NyiJmZjmluMamSgSy6XND2ffZ3JZDS9sLL+gF8z89ntNwwElMlIU/PL2jjUrWQqrZmFqIaCgezkZqq4HMP9AUVjqfyx3R6XJmaX9IahbsWTac2GohrsC2jjsKFQaKXsvX4lUhlNzS/rktFeLS0nNbcY1Rs29Cgez/7s01AwIL/XrfOzS9nySpqeX9boYJfSmezrwb6Aenu8mpmLZtsj6NPEzIX6StLMQlQXjfTkjzE61K1kQbkChkevT0eKjpFtH2l6YVnD/QF5PW5NzC5pKBhQT8CrmYWV4/X4FIqYnA+PNDkfy9cj324Vznl+W6vlFTTim9Pu+cPvVd2Hmc/+9k0d9VRvpz3F7FRs1B2zPuWv8Vy/ovb6efos6tFavMqPlYN9geyNbckXBtYds9X69JX3lxIpdfs9SqWz429uLJekuXBCkWhCsURaG4cCisbSReNTeDkuv9erucWYhoJGdsxJlxy316eZhZVxfjCgdPrCODrY79X0bExer0cL4biGgoYMr1uzK/uLxrPH2zjUpdTKdkPBgHze7NiYyy/mw3H1BHwKReIa7jfyY/XoYDaXyI27g/1enZ8qHkenQzEFDK+CXV71BrzZNiqJr/4+ryZnqoy/Ns+nqVrH5YLlQ32GYslsvpQ/d2kbx6xXYdz4PKa5QqO+Oa3weLm6ptOZC+3R41N4OanQclLRWFIbgkbRslg8qWC3X7FEUr0BX1GuNhQMyO2W5hfj6jK8cntc8rhdcsuleDIprycbk90Br7oMrzJKK5WSFsJxdQW8Cvg9ikQT6vJ7sz//Ek+pO+BVLJ6Uz+vVfDimgV5Dfp87H7epdEZzizGNDnYplcrmwhv6A/J63QovJbQcS2qgz5DLlVY67VIoEtdAr6GMMgpFEupaiVO316VQOKmFSEwbggEN9/sVCicUjiZk+LyKRBP28riS+Lr04gH95PzChfbsN+R2WdwXtBMb+W3dMbtexqIm6rR8ti424oqYbQLayr6VOYi5UEyDuXywdA5C7fHNaZIklxSOluQX3T6NbDDpv+zMoazMmc2FYwr2+CVXRolE9qfjNvQZRblld5dPsXj2Z/EGegpymML5t8W4ZkMx9Xb75Pe6NRuKaajPKJpbG+gzlEylJLk1GPRpMZJUeCmhni6fwstxDfYFlEimNR/O5twet1vz4Zh6u3xKJJPyerwKReIK9vgViSbU2+XT6JBRlEelMxlFlpPq7/ErrYxmF2IaGQjI5ZJmQzF1GV51d3kVj6fz11FXwKOpuai6A17FEyn1dmXz92C3P3//UTi/GDA8F+bAasxrKq3v1DenSaLvqAO5gQ0246oRMbth2Kvp2biUcWtuMarh/i55PS5NzS2rv9dQOpOSx+1RNJbU6HBAC4vJ/LZypdXl8yqRymghHFNPl1+xeFIbBgNajFxYz++X4nHl/w72erUcSyqRUL6P8fvcWgjHFfBfuLfaOJSdb8j1qX3dfi1FE9l7pkxGs4sxDfYa9u+JTT7TUMakL5HN/qW0H6o0d2BSjrlwjeVvMUXXss0+mX7WYbSVfU72szXsv6kok331zvc2gRPfnCbJ1vxvW1gv9WjVa6MWndjPtjjuw2xY5Rxt0x5Oc1pLTNZV0ckB3Wl15+G05unE2Gqph9MKtl8P54F6tJZK9XD6g7z10oZOoG2srTZmpbXNaTm35Tq5TVYbs53cdrWirexzsp/lPNhHW9nn2AcjLaJTYqET6unow2k1HgO0VS2c7GfXw3lo9zp0Yvk7PWabhbayz+l8lnNhD+1kHzFrD/VoHcRs66Ct7Kt3jrYpP+sJAAAAAAAAAAAAAAAAAOgs3rUuQKO43a61LoIt7VJOJ3Ry3c042R6d1tadVt/VWE1bVdt2vZwH6tFanIxZp7dfz2gba+0ed2t9/FZEm1RWqX1oO/toK/uc7Gc5D/bRVva1e25QTauXr1E6oZ6NqiP9bGPQVvaRG1TW7nWg/LXts93bq5loK/uczmc5F/bQTvYRs/ZQj9ZBzLYO2sq+etpq3fysJwAAAAAAAAAAAAAAAACgdfCzngAAAAAAAAAAAAAAAACAhuPhNAAAAAAAAAAAAAAAAABAw/FwGgAAAAAAAAAAAAAAAACg4Xg4DQAAAAAAAAAAAAAAAADQcDycBgAAAAAAAAAAAAAAAABoOO9aF6BRZmbCSqcza12MigYHuzU3t7TWxVgTnVb3kZG+qutUitlOa6/VoK3sq9RWxGwW9WgtTsbsao7d6Wgba6uNWWltc1rObblObpPVxmwnt12taCv7nOxnOQ/20Vb2VWsrp3Nap3VKLHRCPe3WcTUx2wnt2Ci0lX1O9rPr4Ty0ex06sfydHrPNQlvZ53Q+y7mwh3ayj5i1h3q0DmK2ddBW9tU7R8s3pzWR1+tZ6yKsmU6uez1oL/toK/ucbKv1ch6oR2tZy3qslzZ0Am1jrd3bpt3L7wTapH60nX20lX3ks62BtrJvvbfVeq9fTifUsxl17IR2bBTayj5yg8ravQ6Uv7WP185oK/ucbivOhT20k33ErD3Uo3UQs62DtrKv3rbi4TQAAAAAAAAAAAAAAAAAQMPxcBoAAAAAAAAAAAAAAAAAoOGa9nDaH/7hH+q9732vdu3apT/7sz8re//UqVO67bbbtHPnTn3iE59QMplsVtEAAAAAAAAAAAAAAAAAAA3mbcZBfvjDH+of//Ef9Vd/9VdKJpN673vfq5tuukmXX355fp177rlHn/70pzU+Pq57771Xhw4d0r59+5pRPHMuKbSU0Hw4roE+Q8Eur5Spc5uV5edfmFK34S1bXvUY9ZTFTvl6vJpZiGsmFNVwf0DDfX4pXX/95sNxjQwHFAonNbuyz9EhQ6FQtu69XT6lU+mK2w8PBhSNpjQTimpksEselzS/mF3f7ZJmQ7HKbeCWZkI11KnVeKWJ2ZhOnV3Itt+gIfGcJlbLJ03MFMTVkCEl1rpQwDpUyxhUsO7G4W4lE2nz7erJAczKkSneTyqd0dT8cvXjdXsVimT/HuoPKBpP6bnXXtOG/oACfrdmF6qMy7W2y2q2a1S+tJ6ttFF4OSHD71UskZTh8yoSTagn4NPs0owyaWX/7vIpmc4ospTQhv6Agt1ehZeTisRTymQySqYyWo4lNdDr11I0KZ/HrWCPX72G50K7585JJF62P7dLmgvH5PN6tRxLaDgYKIo3zmEbI++AE5yMK2LWPtoKjdKoHLcghw1HkwotJxWNJbO5i908wiVF4iktLiW1EI5pw0DBvlf2O3FmWpHlCzlRWb6iC/XJ5czTC9lce6TfkFLV22GoP6BYIqWZhYL6uaTJ+Vh+jm1kwFBosUq7tWJOTN8BJzg5h+rJXnvPvRbK3/uGwnEZ/uy900BvjfP4rmz/NbsY1UCvoUQypd4uf/Fct9k8fWkfYNWfrPSPoaXsfVc0lrxQRjOV+om1mFtv9mck61FBzA73G5XHnk7HmGSf023ViufCY7PfbSY+M0SjrYz1z58/p6E+o/0+R89pxT6kVp3Yz6L9rTKumvJw2jvf+U79+Z//ubxeryYmJpRKpdTd3Z1//7XXXlM0GtX4+Lgkac+ePbr//vvX7uE0l3Tq1QXdf+iEYomUDJ9HB+8Y19Wb+61veKy2ubRfp16pYXnpMeopi43yXX3pgHZcf5kePHwyv9+79ozpui1D5oOQjfrdMLZRY1eMFu3zwO4x/eDZczpzLqRdN7xJDx89bbn95jf0auf1l+mhrz+rvh5f2fp7d2zVN4+/pMVIwrwN3NLTZ2b1wKM269RqvNKJ07Nl7Te+dYhkE/XzSSd+bBJXVw6RhACNVMsYVLBu4dhXtl2mjhzAohyDvYY+8+dPmo6pVse7aLhbd/zCVj3w6Mn6xuVa22U12zUqX1rPVtrof337lHZcf6mO/uAV7bj+Un1t5ZxeNNytPT/3Zv1JQSwWneM7r1N4Kal0Oq1oPFUUC/t2Xqlv/8PLevf1l2rTSK+2XNwnqfycFO5v386r5PO69D++earoHB/67mm9PrPEOWxX5B1wgpNxRczaR1uhUerJ2yrlhhnpzLlFnZ0Kl885VcsjXNKrkxFNL0TL8/ErhnTmbPF+C/Pj3Lq/u+9tiifTuv/QCdOc+cDuMY2/eaj8g82CdjDb7u7brpXX69Iffe3p/LHf//Nbi67Bsjq2Yk5M3wEnODmH6pFOPF+8b7N7F7vz+L+7722KxJL68iPP5JfduWOrjv7gFb37+kv1zeMvaaQ/UDZPf/dt18rnden+lT7Asj9Z6R8Pffd00f1drozDQ73F9avUT7jWYG7dbr/Viv1bqzCJWcuxp9MxJtnndFu14rloxWuJzwzRaO3+OXpOK/YhterEfhbtrwFx1bSf9fT5fLr//vu1a9cu/czP/Iw2btyYf29yclIjIyP5v0dGRjQxMdGsopUJLSXyNzqSFEukdP+hEwotWbeq1TYzoXhNy0uPUU9Z7JTv5u1b8oGT2+8Dj57UTChed/1+4Z2Xle3zwcMn9d6fvVzvevvm/CSb1fbvu+mK/GSg2foPHz2td719s2UbzITi+QHVTp1azcRszLT9JmZja1wytLOJGYu4miGugEaqZQwqXLdw7Cvdrp4cwKocS7GU5Zhqdbzt45vy+6pnXK61XVazXaPypfUs10bbxzfpa0dP5/9feL7/pCQWC8/xTyYimluMaSGSKIuFrz7+Y20f36SHj57WmXMhhZYSpuekcH9fffw5hSKJsnO8fXxT/m/OYfsh74ATnIwrYtY+2gqN0sgcN5fDnjkXMp1zqpZHhJYSWoqlTPPxyflY2X4L8+PcumfOhfL1McuZHzyc3VeldjDb7suPPKOzE5GiY5deg6V1bMWcmL4DTnByDnVyvnzfZvcudufxz5wL5R9Myy3L3Y/l7o/M5um//Mgz+klBH2DVn+T6x9L7u1wZX5+OVC1jri5rMbdut99qxf6tVZjFrNXY0+kYk+xzuq1a8Vy04rXEZ4ZotHb/HD2nFfuQWnViP4v214i4aso3p+UcPHhQ+/fv11133aVDhw7pzjvvlCRlMuX/vMXlctW07+Hh3uor2XT+hal8o+bEEiktJVLasnmopm3mwjHT5bMWy0uPUU9Z7JQvWvAhdWl5r3rTcF31m7eoU2gpLrlUdfuiMlmsL9eF16Vt8Pz5czXVaa2Vxuypswvm5V+MatuWDc0sWtsZGelb6yK0rEbGVbV+dr2cB+rRWlZTj9XmBrUcu5YxqHDdSuNxb5ev5hzAqhzL8WTZssIx1fR4hWNxHeNypfJUG5tr3a5R+VIjrPbaa2ROWyjfRi4V/z+nyjlOF+TrVuvFEimlMxktJVJSpnrMpEvuAQrfz/29Fuew1HrpT51SGLPks/Ujzqw1Oq6I2frQVvVr1dygUWqtXz15W6XcsLfLp3QmU1cueP6FKS3Hkub7DsXK92uSLxWtYzX3FYrpLZcXXydF7WCxXVGuZLFOYR1XmxM3aiyin20McgNrTuYGz70Wqn49yv48vlX/VHhfZjUvYHbM0v4k3z9a9BGzi8sa23LhSwEq9ROLSwnzdnVwbt1OvzUy0tdS9/y1cuJathOzZmNPp2NMss/JftaJ/TdCK15LrdhO7cLpe7B2zdPa7XN0K+vh2ujEfrZdtOv13QyNiKumPJx25swZxeNxXX311erq6tK73/1u/fjHP86/v3HjRk1PT+f/npqa0ujoaE3HmJkJK51uzHc4dxteGT5PUeMaPo+6fR5NTS3WtM1gr2G6fMhieekx6imLnfJ1BTyW5TXbr536DfSZ1ynY7c+/rrR9aZnM1s99TbdZGwxZHN+qTk6y03GVxuxwf8C8/H2Bppe/nYyM9NE+FdiNq3pittB6OQ/Uo7VUqsdqY3Y1xzZTyxhUuG6l8djnddecA1iVo8tfnPKVjqmVjlfvuFxru6xmu0blS6u12piVGpvTFsq1kaSi/1ud7/x6K0VxF/zDEav1DJ9HbpdL3T6P5HJVjRl3yT9GKXw/93ezz2Gp9dKf1qOemCWfrU8nx5kdjcxnJWK2XrRVfapd307ntE6rp/+qJ2+rlBv6vG65LfKOanlEt+FVV8Bivito6JXz5vst/Lv02Fb7Ki1HaTuYbWeWK1Wq42pyYrvnstaYpe+oD7lBZbXEVe0xa97fmF2Pdubxrfqn3P2TMtbz9GbHLO1Pcv1j7v2yzyD6umx/1uDrM58TcHJuvVq/lbsWWuWev1b1XMuNilmzsafTMSbZ52Q/W+v+m6UVr6VWbKd24PQ9WDvnaa30OfpqrIdroxP72XbQztd3MzRijrYpP+t59uxZ3XfffYrH44rH4/qbv/kbvf3tb8+/f8kll8gwDD311FOSpCNHjujGG29sRtFMBbu8OnjHeNGN3cE7xhXs9tW8zXDQX9Py0mPUUxY75Xvs787owO6xov3etWdMw0F/3fX77g9eLtvngd1j+tbfv6gnnnxVe3dsrbj94f/zgvbfuk2Gz2O6/t4dW/XEU69atsFwn1937bFfp1YzOmiYtt/GIWONS4Z2NjpkEVfDxBXQSLWMQYXrFo59pdvVkwNYlaPb8FiOqVbHO/ajs/l91TMu19ouq9muUfnSepZro2M/Oqs7d2zN/7/wfH+oJBYLz/EbN/ZosM9Qf4+vLBb27bxSx06c1d4dW7Xl4qCC3T7Tc1K4v307r1Kwx1d2jo+dOJv/m3PYfsg74AQn44qYtY+2QqM0MsfN5bBbLg6azjlVyyOCXV51+z2m+fjogFG238L8OLfulouD+fqY5cwHdmf3VakdzLa7+7ZrtWljT9GxS6/B0jq2Yk5M3wEnODmHOtJfvm+zexe78/hbLg7q7tuuLVp2546t+funJ5561XSe/u7brtUbC/oAq/4k1z+W3t/lynjRhp6qZczVZS3m1u32W63Yv7UKs5i1Gns6HWOSfU63VSuei1a8lvjMEI3W7p+j57RiH1KrTuxn0f4aEVeujNlvajrg/vvv17e//W15PB69+93v1kc+8hHt379fBw8e1NjYmJ577jndd999ikQiuuaaa/SZz3xGfr/9zrDh/5LUJYWWEpqPxDXQ48/e6FTbvdU2K8uXEil1+zxly6seo56y2Clfr08zC3HNhKIaDgayg0+6/vrNR+IaGQooFE5qbjGqwb6ANg4bCoWyde81vEqnMxW3H+4PKBpLaSYU1chAlzxuaT6cXd/tdml2MVa5DdzZ38y2XSeH1P3kvTf7O/L59hsypKT59sjiKWYbfNnfgS68LpUoXqWT/7VIIerRWtrpm9Mk1TYGFay7cahbyWTafLt6cgCzcmQK9tPrVyotTc0vVz9ej0+hSPbvoaChaDytmYWohvsDCvjdmg1VGZdrbZfVbNeofGkVWvmb0yTl2ygcTcjweRVLJGX4vIpEE+oJ+OTySJmUsn93+ZRMZxRZSmhD0FCwx6fwclKReEqZTEbJVEbRWFLBHr+WY0l5PW71d/vUG/BeaPeCc1K0v35DbpdLc+GYfF6vlmMJDfcZRfG2Vuew1HrpT+tRd8zayDtQrJPjzLYG5bMSMbsqtFXN+OY0C43KcQty2HA0qdByUtFYMpu72M0jXFIkntLiUlILkZg2FO57Zb+RWEqR5Qs5UVm+ogv1yeXM0wvLGgoGsh9opqyPnd+uz1AsuZJr58rgkibnY5oNRbP7GjQUWqzSbnXmxE59c5ok+o46kBvYYHMOta6Y9WSvvblQLH/vG4rE8/dONc/ju7L91+xiTP29fiWTKfUGfMVz3Wbz9KV9gFV/stI/hpay913RWDJ/7JENJrFUqZ9Yi7n1CuUpuhZa4J6/Vs345jRJRTE7GDQqjz2djjHJPpttVXc+24rnwmOz320mPjOsGd+cVsXKWD8Xjmmw11izz9FXrRX7kFp1Yj/b4tr++m6GVc7RNu3hNKe18mRdTicHdKfVveOTmyairexz8kGf9XIeqEdrabuH0zoEbWOt5R9Oq4JzW66T22S1MdvJbVcr2so+J/tZzoN9tJV9PJy2PnRCPR19OK3GY4C2qoWT/ex6OA/tXodOLH+nx2yz0Fb28aBPa6Cd7CNm7aEerYOYbR20lX31ztE25Wc9AQAAAAAAAAAAAAAAAACdhY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F4OA0AAAAAAAAAAAAAAAAA0HA8nAYAAAAAAAAAAAAAAAAAaDgeTgMAAAAAAAAAAAAAAAAANJy3WQf64he/qL/+67+WJN1000366Ec/Wvb+I488omAwKEm644479Mu//MvNKh4AAAAAAAAAAAAAAAAAoIGa8nDa8ePH9f3vf1+HDx+Wy+XShz70IR09elQ7duzIr/Pss8/q85//vN761rc2o0gAAAAAAAAAAAAAAAAAAAc15eG0kZERffzjH5ff75ckbdmyRefOnSta59lnn9VDDz2kn/zkJ/qpn/opfexjH5NhGM0oHgAAAAAAAAAAAAAAAACgwdzNOMib3/xmjY+PS5Jefvllfetb39JNN92Ufz8Siejqq6/Wxz72MR0+fFihUEhf+tKXmlE0AAAAAAAAAAAAAAAAAIADXJlMJtOsgz3//PM6cOCAPvKRj2j37t2W6/3rv/6r7r33Xh05cqRZRQMAAAAAAAAAAAAAAAAANFBTftZTkp566ikdPHhQ9957r3bt2lX03rlz53T8+HHdfvvtkqRMJiOvt7aizcyElU437Tm7uoyM9GlqanGti7EmOq3uIyN9VdepFLOd1l6rQVvZV6mtiNks6tFanIzZ1Ry709E21lYbs9La5rSc23Kd3CarjdlObrta0Vb2OdnPch7so63sq9ZWTue0TuuUWOiEetqt42pithPasVFoK/uc7GfXw3lo9zp0Yvk7PWabhbayz+l8lnNhD+1kHzFrD/VoHcRs66Ct7Kt3jrYpP+v5+uuv6zd/8zf1uc99ruzBNEkKBAL67Gc/q5/85CfKZDL6yle+oh07djSjaAAAAAAAAAAAAAAAAAAABzTlm9P+9E//VLFYTL//+7+fX7Z371498cQTOnjwoMbGxvSpT31Kd999txKJhN72trfp13/915tRNAAAAAAAAAAAAAAAAACAA5rycNp9992n++67r2z5L/3SL+Vf79y5Uzt37mxGcQAAAAAAAAAAAAAAAAAADmvKz3oCAAAAAAAAAAAAAAAAADoLD6cBAAAAAAAAAAAAAAAAABqOh9MAAAAAAAAAAAAAAAAAAA3Hw2kAAAAAAAAAAAAAAAAAgIbj4TQAAAAAAAAAAAAAAAAAQMPxcBoAAAAAAAAAAAAAAAAAoOF4OA0AAAAAAAAAAAAAAAAA0HA8nAYAAAAAAAAAAAAAAAAAaDgeTgMAAAAAAAAAAAAAAAAANBwPpwEAAAAAAAAAAAAAAAAAGo6H0wAAAAAAAAAAAAAAAAAADcfDaQAAAAAAAAAAAAAAAACAhuPhNAAAAAAAAAAAAAAAAABAw/FwGgAAAAAAAAAAAAAAAACg4Xg4DQAAAAAAAAAAAAAAAADQcDycBgAAAAAAAAAAAAAAAABoOB5OAwAAAAAAAAAAAAAAAAA0XNMeTvviF7+oXbt2adeuXfqDP/iDsvdPnTql2267TTt37tQnPvEJJZPJZhUNAAAAAAAAAAAAAAAAANBg3mYc5Pjx4/r+97+vw4cPy+Vy6UMf+pCOHj2qHTt25Ne555579OlPf1rj4+O69957dejQIe3bt68ZxVsdtzQTimsmFNXG4W4lE2nNhKIa7g/I7XZpYnZJw/0BjfQb2fU90uR8TLOhqN4w3K1EwfoBv1evT0c03B/Q8IBfEzPZ9Yb7AxodMqRE8fFGh7qUTGY0vbCs4f6A/D6PJmaWLMuxYaBLLkmTc8v5fU7OZo+xYaBLbpdLk3NLumikR9FoqvzYLim0lNB8OK6h/oCi8ZSmF5Y1MtilTEaamlvW6GCXXC5pej6ar8fkbEzPvRbScL+hni6vpmejGh4MKBpN5ctoeN2aDcW0YSig8FIyf2y/z6PXpyMaHeyS1+3S/GLxsQvLPdwf0MiAodBitowDfYbcLmk2FCt7HezyShmb57ig3jVvWyufNDET06mzC8VtD6wGcQVcUDCODvcHNNznl9IF76/0+edfmFJvl0/pVLq4/1fJmNDr1eTchfHa63ErvByX3+vV3GL0Qg6Qtt6ucBwd7g9osN+rqemYDL9XsURSht+rpVhSsXhKo4NdSqUzK+OsoWQqo5mFqDYMBNRleDQ7vzLO9Xg1t5hQJJpQLJHSRSPdWgxnx9dNG3u1tHxhrB0e9Oq116PWdcyNewV9ycahbJlnFlb2EfQrFLYYKwtyn3x7pGo8b7WOxc0cu51mVhcV52RlcZop3m5kOKDFSDKbaw0ElMlkFE+kFYuntGEgoEQyremFqCZCMaXSKXUZPi1Fk1qOJdXb7ZPX49ZsKBsjkhQKxxXwe+X1uhTwexWNJzW/GNdg0JDP61Y0llIkmlBPwCfD59ZSNCGv16PIckLBXr+Wo0m53S71BLwa6vNn46Gknh6PS+FoUulURkuxhLr8Xnk8rmyTuFzqNrzqNTz5tpgOxdRleNXX7csuz1Rov9XEwnqJLSfrQd4BJzgZV8SsfbSVfQU5Zbfhbd/xIsclhaNJhZaTisaS2tAfyOckte6naPwpyVlH+rvK28pVJe/RhbLF4kkN9BqKJVJaiq6Us9urUCSh8Eo+shCOabg/IJdcml5Y1kCvoUQypWCPoXgypZlQTF1+jwKGVy5XWsmkSz9+LaSBoKGl5YR6u33KKJsPBXv98nvcCi9n86aBPr8SyZS6u/yKxVKay823eVyaWYiqr9svlystZdyaW8zm7X09XqXTKsrPvV4pk3Zl71Xc0sTK3N1Qf0DdhleL4Zh6u/2meZ/puL7W+Qt9B5zQxNxgeCh7z2wYXoUj2evI53UpvJSQ1+PRfDim/j5D8XhSQwMBhSPJ4nl1qXyeP5WdmwgtxdXT5VMymZLX49FcOKahoFE2j5CbSw9HEwr4vZpfjGkwaBTta3Yxmu/TBoKGwkvJ/Jy86bzESv9Y8b6yUElfUjbXrgp9zcq24eWEDL9XkWhCA71tfD/Vauhn7aOt7HO6rVrxXPhM+uu1LtPKXPbz589pqM8on8teK63YVitz0EVjX61z0JWsl3u8Vo2pWrViH1KrTuxn0f5WGVdNeThtZGREH//4x+X3+yVJW7Zs0blz5/Lvv/baa4pGoxofH5ck7dmzR/fff3/rP5zmlp4+M6sHHj2pzW/o1c7rL9NDX39WsURKhs+j/bdu0+M/eFmvng/rwO4x/eyYoRPPz+rBw+brH9g9puPPvKbIckI7rr9MDx4+WfTe+JVDevp09nh9PT7tuuFNevjo6aLj/cuLU3rL5SOW5di7Y6u+efwlLUYSOrB7TH/xN6f1+sySDJ9He3ds1b+8OK2f3nZxWbnGrxzSqRcXdP+hE6bH3rtjq46fPKcbxi4uWl56jAO7x/TSa3O69KKBomPs3bFVr55f0NgVo2X1PvnCpDa/oV8PHz1teexvHn9JPo9b7//5rUXbF9a38PXBO8Z19eb+6omDSzr1arbeuX3a3rZWPunEj2dNzzuDBepGXAEXFIzbuevhrj1jum7LUPYGrKDPNxtvDt4xLr/Xrc999Z8VS6R09aUDZeP1h3ePyfC69Ed/8eSFa27PmIZ6DX3mz7PLrr9mVNdvu9hyvDqwe0ybRrv0+f/9z7pl++WKxVNF5di38yp9/+mzZWNu4T7u2jOmaCyp//7NUxrbMqQbrr1EDx4+qRvGNioWLx9rDV9Gn/nzJ/W7+96meDJdPu5d3p/vS8za5sDuMR39wcs69cp88VjpVj73KeqD3jxkf3Kg1rG4mWO30yzqkotDqzi9+tJ+nXolu90NYxvz+VVfj0+3/X+uUNQkph77/hktRhL6zduv1dzior76+HNV86lf23W1/D6P/vhINqe7aLhbt73rzXroyLNF+/Z5Xfof3zyVX3bnjq06+oNX9O7rL9XIYJeuedOATr1UXM/fuv1aLUTi+p9/XVyOgN+Tb56LhnsUiSaLttu7Y6s2jfRqy8V9khocC+sltpysB3kHnOBkXBGz9tFW9q2X8SLHJZ05t6izU+GynGN4qLem/ZS2S2HOatpWNvLznoBXL70espwzuvu2a/X4P7ykn3rLRfqaRe78q7uulhQuylf23/oWeTzuonuHwhwmt+3+W7fpkb99Pj/v9dt7xzU1Fy3arvBYH949pr8smCf7j7/6ds2G4mXX1tRcWFs2DSoUSZS95/e59N8eeUa/8p6ri/K+am24JvFI3wEnrEFuMNTn0X/64yf1q7uu1rnpJX37H17SjusvLepX7r5tTItLCf3Roafzy/6/+96qcDSpBx8t3t/wgKEHHjmpHddfqqM/eKVsX4XzCLnPER752+fL1vvIHdcplc7oS3/5TH7Zh259i6bmi/uhj9xxnVxylfXBh757WolU2vy+srCfMOlLSufaC+dLivah7Lb/69unysrf1uNjq6CftY+2ss/ptmrFc9GKZao2l71WWrGtPA2Yg65krXPqRmnVmKpVK8ZgrTqxn0X7a0BcNeVnPd/85jfnHzx7+eWX9a1vfUs33XRT/v3JyUmNjIzk/x4ZGdHExEQzirYqM6F4vgN/301X5B+2kqRYIqWHvv6s3nfTFYolUnrw8Em9+Hoof7LM1n/w8Endsn2Lbt6+Jb9e4XsTM7H88d719s35G8bC4/3COy+rWI6Hj57Wu96+Ob/P7eOb8us9fPS0btm+xbRcEzOx/KBrduyHj57W+266omx56TEePHxSP3PtprJjPHz0tH7hnZeZ1vsX3nlZfr9Wx37X2zdr+/imsu0L61v4+v5DJxRaqn6VhJYS+Xrn9ml321pNzMQszztQL+IKuKBw3Jay18MDj57UTCguqbjPNxtv7j90QmfOhfLLzMbrPz58UmenloqvuUdPaimWyi97789eXnG8evDwSaXSbm0f36RQJFFWjq8+/pzpmFu4jwcePamFSPYbKG4pKKfVWDvU36tYIqUz50Km415hX2LWNg8ePqmbt28p2ia0lNDkvHkfNDlvvw+qdSxu5tjtNKu65OLQKk5nQvH8doXn/F1v36wFi5jKxc656aX8g2m5963yqYVIIv9gmiRtH9+UfzCtcN+hlVjMLfva0dPaPr5JDx89rbOTEU3Mxsrq+dr0Uv7BtMJyLEQS+f+WYqmy7R4+elpnzoUUWko0PBbWS2w5WQ/yDjjBybgiZu2jrexbL+NFTmgpoTPnQqY5x+vTkZr2U9ouhTlr4X5zbWUnP1+KpSrOGX35kWd08/Yt+YchcssLc5pQJJF/MC33/vRCrOzeoTCHyW370NefLZr3evV8uGy7wvX/uGSezOVym15b1755o+KJjOl7fd2Gto9vKsv7qrWh2ftOo++AE9YiNzCMQL6/+Orjz2n7+KayfuXLj5zU2clI0bJkSvkH0wr3p4wrvw+zfRXOI+Q+RzBb7+xkJP9gWm7ZjEn/dXYyYtoHbx/fZNm/FvYTZn1J6Vx74XxJ4T5y25qVv53Hx1ZBP2sfbWWf023ViueiFctUbS57rbRiWzViDrqStc6pG6VVY6pWrRiDterEfhbtrxFx1ZRvTst5/vnndeDAAX3sYx/TZZddll+eyZQ/VuxyuWra9/BwDf9as0GeP38u3/jRgg+dc2KJlKLxCydnNhStun5oKa54PG36XuH2csl0nflwrGo55FLZ68Lj13tsqzqVHmNuMVpT2YuWWxy7qE6V3it4vZRIacvmIVVy/oUp033a2baa0pg9dXbB9Fhzi1Ft27JhVcda70ZG+ta6CC2rkXFVrZ9dL+eBerSW1dSjNGYLx+2cWCKluXBMV71puLjPtxhv0gU5i9W4ly7Ja2KJlJbjyfzfoYj5WFs4Rs2GopJLSmcyluN6tX3kylF4PKuxdjYUlWR9PFt5QDxV9PdSIqX5RfO6zoViesvl9vqgWsdiJ8duO1Z77RXGrVVd8jFmcS7mCs5zaR5ldY5zsVPt/Yrr2rhuCveRe88sN7QqR+G+lmNJy3WWEikpY16eWmMhd07XOrYapdH1KIxZ8tn6rZdx2wmNjititj60lX1O9rNr4fwLU9Y54uKyxraMWGxZvh+7eUKurezk58vxZNV1quXOZvWrlBNVmlurJZeSrO8NZkPRinOHuXLMWeT3pm1o8n6hRo1F9LONQW5gbS1yg7J7Zpv3Plb3LIXXcaX+TSqYezBZz27/ZatvKnmvsJ+w6kvM5iBK95G/L7OoZ7Xxsd2vBSfKTz9bH9rKPif7WSf23witWKZqc9lrpRXb6rnXQuZlqmEOulBpzK6XOcFWjalatWIM1qoT+9l20e65p5MaEVdNezjtqaee0sGDB3Xvvfdq165dRe9t3LhR09PT+b+npqY0Ojpa0/5nZsJKp5v73ZlDfYYMn0exREpdAU/+dY7h8+R/esjweTQUDFRdP9jtV8SdMH1vqD9QtNxsnYFeo2o5cl8xWvi68Pj1HrvLMK9T6TEK26Go7H3mZS+tk+UxXBXeM3nd7fNoampRlXQbXtN9VtvWTsdVGrPD/ebtMtgXqFrOTjYy0kf7VGA3ruqJ2ULr5TxQj9ZSqR71xOyQxTgz2GtoamqxrM83W9dd8PC81VjuLnnA3vB51OW/kHIFe83H2sIxaigY0CvnF+V2uSzH9Wr7yJWj8HhWY+1QMCBJlsezkwcU/txibqz09Fu0edCwHaO1jsX1jt2NsNqYlYrj1qouhTFmFdNW59zqHOdip9r7dta1c00oc+G9ob7yscpq38XXoHX7dPs8ksU+aomFwnO6lrHVSHbrUU/Mks/WZ72M205pZD4rEbP1oq3sq2W8WO19WDN0G17rHLGva9U5nVmekGsrO/l5l7/6OtVyZ7P6VcqJKs2t1ZJLSdb3BkPBgOYWY5Zzh7lyDFrMA1q1Yen7OXbHolpjlr6jPuQGldUSV42K2dJ75tzyan2a1T1LsNuff221r9w8Qm7uwWw9u/1Xxb7JYk69sJ+w6kvM5iBK96EqbVbpfqrdr4V6yk8/6xzayj4n+9la998srVimanPZa6UV22q4hjnoemJ2vcwJtmpM1aoVY7BWndjPtoN2zz2d1og52qb8rOfrr7+u3/zN39TnPve5sgfTJOmSSy6RYRh66qmnJElHjhzRjTfe2Iyircpwn1937RmT4fPo8P95Qftv3VZ0o7X/1m068r0XZPiyv7d6+UVBHdhtvf6B3WN67NgZPfZ3Z/LrFb63ccjIH++JJ1/V3h1by4733R++XLEce3ds1RNPvZrf57ETZ/Pr7d2xVY8dO2Naro1Dhg7eMW557L07turw914oW156jAO7x3T86bNlx9i7Y6u++4OXTev93R++nN+v1bGfeOpVHfvR2bLtC+tb+PrgHeMKdvuqnuNglzdf79w+7W5bq9Ehw/y8DxsNPxY6B3EFXFA4bkvZ6+GuPWMaDmYnhQv7fLPx5uAd49pycTC/zGy8/vDuMW0a6S6+5vaMqdu4MJn8re+/WHG8OrB7TB53Wsd+dFbBHl9ZOfbtvEpHTMbcwn3ctWdM/T0+GT5PUTmtxtrZhbAMn0dbLg6ajnsbC/oSs7Y5sHtM3zh2pmibYLdPI/3mfdDogP0+qNaxuJljt9Os6pKLQ6s4HQ7689sVnvMnnnxV/RYxlYudizd0a9/Oq2zlU/09Pn34fRdyumM/Oqv979tWtu/gSizmlt25Y6uOnTirvTu2atNoj0YL8szcOpds6NYHfrG8HP09vvx/3X5P2XZ7d2zVlouDCnb7Gh4L6yW2nKwHeQec4GRcEbP20Vb2rZfxIifY5dWWi4OmOcdFG3pq2k9puxTmrIX7zbWVnfy82/BUnDO6+7Zr9Y1jZ3Rnhdw52OPTr+66uuj9Df1G2b1DYQ6T23b/rduK5r02v6G3bLvC9T9cMk+WSadNr61nnp+Q3+syfW9xKaZjJ86W5X3V2tDsfafRd8AJa5EbxGLRfH+xb+dVOvajs2X9yt23jWnTaE/RMq9bOrCnfH9yZfL7MNtX4TxC7nMEs/U2jfboN26/tmjZsEn/tWm0x7QPPnbirGX/WthPmPUlpXPthfMlhfvIbWtW/nYeH1sF/ax9tJV9TrdVK56LVixTtbnstdKKbdWIOehK1jqnbpRWjalatWIM1qoT+1m0v0bElStj9puaDfbpT39ajzzyiDZv3pxftnfvXj3xxBM6ePCgxsbG9Nxzz+m+++5TJBLRNddco8985jPy++13hmv2L0nd2d9onglFtXGoW8lkWjOhqIaDAbk9Lk3MLmkoGNDogKGRoT5NzS5qcj6m2ZL1h4IBdRlevT4d0XAwoOFBvyZmYppbjGqwL5A9qYni440OdimZymh6YTn7bWR+jyZmlizLsWGgSy5JU/PL+X1OzmbLsqG/S263S5NzS7poQ4+isVT5sV3Z39Wej8Q1FDQUjac1vbCskYEuZSRNzy9rw0CX3C5pej6ar8fkbExzoZgGg4Z6u72anotquD+gaCyVLWN/QIbXrdnFmDYMBhReSmp2pU0Mv0evT0c0MtAln8el+XDxsQvLPRQMaHTQUGgxW8aBHr/cbpdmF2Nlr4PdvqJ/qVpRQb3tblv3v372yfy8wxJPMdtgI6745rQs6tFaGv3NaZKKxtHhYCB745UueH+lz19KpNRreJVOZ4r7f5WMCX0+Tc5lx9LhYEBer1vh5bj8Xq/mFmMaChrZm+C09XaF4+hgX0BDA15NzcRk+LyKJZLy+73ZnwKJpzQ6GFAqvTLO9htKpjL5MbM74NHswso41+vT3GJCkWhCsURaF410aTGc1NxiVBeP9mp5OZnvEzYMefXa+ah1HXPjXkFfMjLQlW3jhZV27PcrFLYYKz3K5z65nEjF3/xbXa1jcR1jdyM0+pvTJJnXRQU5WZ9RHqeZ4u1GhgJajCQ1G4ppw0BAGWWyPyMfT2nDgKFEMqPphaj6ew2l0yl1GT4tRZNajiXV2+WT1+vWbCiqgV4ju99wXAG/Vx6vS11+r6LxpBYW4xroM+TzuRWNpbQUTag74JPhc2splpDX41EkmlCw26/lWFJut0vdhjd7DabK6+nxuhWOJpVOZbQUSyrg98jjyf5LfJfLpR6/R70Bb74tpkMxBQyvgl3e7PJMhfarIRbKzukaxVbD2ahH3TFLPluz9TJuO6pB+axEzK4KbWVfQU7Z7fNYjhft8M1pkiSXFI4mFVpOKhpLakPQyP5DhA019l+l409JzjrSbyjYVdJWrip5jy6ULRZPaqDXyP7ETnSlnD0+hSIJhaMJeb0eLYTjGg4acrlcK/mPX8lkSsFuv+KptGZDMQX8HgUMr1yutJJJl+bDMQ30GlqKJdQT8OXzoWCPXz6vW5HlbN7U3+tXMpVSd5dfsZV5tQ39XXJ7XJpZiKqvyy+XOy1l3JoPx9TfY6iv16t0WloqyM99fimTdGXzJLc0MXvhuusOeLUYiak34DPN+0zHdZvjvhPfnCaJvqMO5AY22IyrRsTshuHsPbPh8yqyHFew15Df61J4KSGPx6OFcEz9vYbiiaSGBgIKR5LF5ZJJWVPZuYnQUlw9XT4lUyl53B7Nh2Ma7CufR8jNpYejCQX83ny/VLiv2cVYvk8bCBoKLyXzc/Km8xIr/WPF+8pCJX1J2Vy7KvQ1K9uGo4lsO0YTtu6n2v1aaMY3p0min60FbWWfk/1sDftvqlYs08pc9lw4psFeo3wue620YlutzEEXjX0mc9B1x6zNe7yW16oxVatWjMFadWI/2+LaPfdsilXO0Tbl4bRmaInJuio6OaA7re486NM8tJV9jjzoY2Pf7YR6tBYnY3Y1x+50tI01Rx5OayLObblObpPVxmwnt12taCv7nOxnOQ/20Vb2VWurtnk4zUKnxEIn1NPRh9NqPAZoq1o42c+uh/PQ7nXoxPJ3esw2C21ln9P5LOfCHtrJPmLWHurROojZ1kFb2VfvHG1TftYTAAAAAAAAAAAAAAAAANBZeDgNAAAAAAAAAAAAAAAAANBwPJwGAAAAAAAAAAAAAAAAAGg4Hk4DAAAAAAAAAAAAAAAAADQcD6cBAAAAAAAAAAAAAAAAABqOh9MAAAAAAAAAAAAAAAAAAA3Hw2kAAAAAAAAAAAAAAAAAgIbj4TQAAAAAAAAAAAAAAAAAQMPxcBoAAAAAAAAAAAAAAAAAoOF4OA0AAAAAAAAAAAAAAAAA0HA8nAYAAAAAAAAAAAAAAAAAaDgeTgMAAAAAAAAAAAAAAAAANBwPpwEAAAAAAAAAAAAAAAAAGo6H0wAAAAAAAAAAAAAAAAAADcfDaQAAAAAAAAAAAAAAAACAhvPWu+HCwoI8Ho96e3sbWR4AQBtKJNMaGemra9tYPKnQwnKDSwQAAAAAAAAAAAAAANZazQ+nvfjii7rnnnt06tQpSdLb3vY2/cEf/IEuvvjiqtuGw2Ht3btXDzzwgDZt2lT03he/+EU98sgjCgaDkqQ77rhDv/zLv1xr8QAAa8DndeueP/xeXdt+9rdvanBpAAAAAAAAAAAAAABAK6j54bT/+B//o97//vfrtttuUyaT0de+9jV94hOf0J/92Z9V3O7pp5/Wfffdp5dfftn0/WeffVaf//zn9da3vrXWIgEAAAAAAAAAAAAAAAAAWoy71g2Wl5e1d+9e+Xw++f1+feADH9D09HTV7Q4dOqRPfvKTGh0dNX3/2Wef1UMPPaRbbrlFn/rUpxSLxWotGgAAAAAAAAAAAAAAAACgRdT8cNob3/hG/fM//3P+79OnT5f9RKeZ3/u939M73vEO0/cikYiuvvpqfexjH9Phw4cVCoX0pS99qdaiAQAAAAAAAAAAAAAAAABahCuTyWRq2eD222/XqVOndOWVV8rr9erUqVPasGGDent7JUmPPfZYxe3f9a536c///M8rPtD2r//6r7r33nt15MiRWooGAFhD937p7+va7v/+jZ9tcEkAAAAAAAAAAAAAAEAr8Na6wQc+8AE98MAD+vjHP64zZ87ozJkz+t3f/V2NjIzUXYhz587p+PHjuv322yVJmUxGXm9tRZuZCSudruk5u6YbGenT1NTiWhdjTXRa3UdG+qquUylmO629VoO2sq9SWzUiZhOJZN1la5VzuF7iqRPqsdqYXc2xOx1tY221MSutbU7LuS3XyW2y2pjt5LarFW1ln5P9LOfBPtrKvmpt5XRO67ROiYVOqKfdOq4mZjuhHRuFtrLPyX52PZyHdq9DJ5a/02O2WWgr+5zOZzkX9tBO9hGz9lCP1kHMtg7ayr5652hrfjjt8OHD+qVf+iW9853v1HXXXadYLKYjR47ooYceqnVXeYFAQJ/97Gd1/fXXa9OmTfrKV76iHTt21L0/AAAAAAAAAAAAAAAAAMDacte6wdzcnD74wQ9KkgzD0K/92q9pamqqroPv379fJ0+e1NDQkD71qU/p7rvv1nve8x5lMhn9+q//el37BAAAAAAAAAAAAAAAAACsvZq/OS2VSmliYkIbN26UJE1PTyuTsf/zAk888UT+deG3re3cuVM7d+6stTgAAAAAAAAAAAAAAAAAgBZU88Npv/Zrv6b3ve992r59u1wul44fP66PfvSjTpQNAAAAAAAAAAAAAAAAANCman447fbbb9e2bdv0j//4j/J4PPr3//7fa+vWrU6UDQAAAAAAAAAAAAAAAADQpmp+OE2SrrrqKl111VWNLgsAAAAAAAAAAAAAAAAAYJ1wr3UBAAAAAAAAAAAAAAAAAADrDw+nAQAAAAAAAAAAAAAAAAAajo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Ga+nBaOBzWzTffrLNnz5a9d+rUKd12223auXOnPvGJTyiZTDazaAAAAAAAAAAAAAAAAACABvI260BPP/207rvvPr388sum799zzz369Kc/rfHxcd177706dOiQ9u3bt7qDuqTQUkLz4bgG+gwFu7xSpvZth/oDSqfS9e2nlE+amIlpNhTVcH9Avd1eTc9Gy/frkSbns+u9YbhH8URKs6GoRge7lclkNLOQ3X64zy+lJbmlmVBcMyv7dbtdmppb1nB/QIbXrdlQrOIxhvsDGuk3pFTx8g0DXXJJmppfzr+enFvWG4a7lU5nyzEy2KVkKqPp+ezx+nq8mpoxqVOhkvIG/B7NzFfYpp5zWbKN2yXzdljNMRptJT5OnV3QcH9Ao0OGlGhyGbD+EFdAzdLpjELLJmNCyfg1HPQrFM6uNzwYUDSa0kwoqsE+Q+l0Wl2Gr+qYs3E0oPmFZH487uv1am4uJsPvVSSaUE/Ap6VYQl6PR8Fen5ajKU0vLOfzg5mFqDYMBOTzujU5mx2LPR6X5sNxGT6PlqJJjfQHLpTDavyvV7Xx1lXSZrncpZW1Qk5Qj5VyT4di6jK86uv2qdfwWJfdJYWWE5qaj8rwezS3nFA6k1E0ltJyLKmegE/BXp9i8bSWogklUxn1dfsUS6SVSKZk+LyKROPqDvjk87o1sxDVQK+h3m6vevwehZYSmlqIqsvwKeB3azmWUiye0uhgl6SMFiIJLUWT6u/1q7fbq+VoNt8d6DXkcmeUTrs0txJLfT1eJeNpzUfi6gn4FIsn1dvtv3Bu2vWcrUfkHXCCk3FFzNpHW8FKI8fhWvMZO2VYeS+8nFBXwKfleErRWFIbVvLmhUgi/7dZ2dPpjELRCzlTd8Cr8FJCbrdLPV0+GX63FpeSSibTiiVS6uv2K5PJKLyUUG+3T4uRuII9fqUzablcbi0uxRXwe+V2S12GV/FEWrF4Un6fV/OL2dwnl0+Fl5MKR5OKLCfU1+OXx+1SZDmhgd6SvLvbq1CkpP6yP7dpef/TCPQdcIJXmpgtiKtBQ2rUv3U3i9n0hfvo0cEued3Ze+4uw6vwckLBHn/2XlfZ+9/QUlw9XT5FY0kN9BpKpTOaWpk7H+7zS5mV63Pl/iaZSsnr8SgSvXB9R2IJSW7NLVa5d+deCCtzVc+fP6ehPqM95l3WCmOSfU63VSuei5LPb1uiTCvzuM+9FtJwv7H6edxGacWxZ6VM51+YUrfhbY0ytaL1Mma0Yh9Sq07sZ9H+VhlXTXs47dChQ/rkJz+pj370o2Xvvfbaa4pGoxofH5ck7dmzR/fff//qHk5zSadeXdD9h04olkjJ8Hl08I5xXb2539aEVm7bvh6fdt3wJj189HTt+ymxtBTXiR/P6sHDJ/P7OrB7TMefeU0nz8xe2K9bOvF8dr3Nb+jVzusv00Nff9a0LHftGdN1bx7S08/P6oFHL+x3746t+ubxl7QYSRS9NjtGYVnGrxwqK2Ppvv7lxWn99LaLLct0YPeYTr4wqeMnJy4cr5BbevpMcXn337pNj//gZb16PlzevvWcS5NtTNthNcdoNJ9M42P8yiEGC9SPuAJq55L+4eTr+sL//ufiMeGyfj39QvH4dWD3mP7ib06rt9uXH69z733o1m164p9e0c3/ZovlmPO+Gy/T7GJf0TX6kTuuU3gpoT/7xr/ml925Y6uO/uAV3fZzb9Yjf/u86fEKx7lf23W14sm0vvr4j4vr8KZ+nTht0ie8eai+iY0q4+3v7nubIrGkvvzIM8W5y5ah1r3pbYWcoB4W52LTSK+2XNxn+oBk6fofft82JVMZ/b+P/YtiiZQuGu7WvndfqemFqL7zg1d0y/bL9crrKX3nB69ox/WX6msF+V/hef+t91+rdEb60l8+U5TrPfK3zyuRSuv979qqpWiiLKf9zj++rFOvzOui4W69/+e35uO09O/Ca+JX3nO1rr60X6deacNzth6Rd8AJTsYVMWsfbQUrjcydas1n7JRB2ff+17dP6ZbtlysWTxXlILkc5fWZJfOyu6TjJ8/p//nfPyoqk+H36LFjL+o9P/MmXTTcpdemIkX7NcvHP3TrNj1acKy9O7ZqQ39A33/6Nb3jmov0JwW5/f5bt2nDgKGzkxH9z79+znT+rTD/umvPmA5993R+37+7722KJ9P25jat7n8akUvRd8AJXpnf124dWv0DahYxe80V/frkH/+j6fWUuze5c8eV8vvc+p/fOlXxfungnddJGVdRn1XaP/y7W94ir8elPz7ybHEdS+/d2/X+FY1j8llLy8+7rBXGJPucbqtWPBetWCaPxee49c7jNkorjj2tWKZWtF7GjFa8XmvVif0s2l8D4qppP+v5e7/3e3rHO95h+t7k5KRGRkbyf4+MjGhiYmJVxwstJfKDkCTFEindf+iEQkvVW6Zw23e9fXP+ZrPW/ZR68fVQ/mTl9vXg4ZO6ZfuWov1Ozsfy673vpivyHzybleWBR09qYjaWH0hyyx8+elrvevvmstdmxygsy8RM+fLSfd2yfUvFMj14+KR+4Z2XWbbVTCheVt6Hvv6s3nfTFabb1HMuzbYxa4fVHKPRzNo+d06AehFXQO1CS4n8BzPShTFhcr58vH3w8EltH99UNF7n3vuTrz+rm7dvqTjmjF/5hrJr9OxkJP9gWm7Z146e1vbxTXro689aHq9wnFuIJPIfhBXWYWLWvE+YnK+vT6g23p45F8o/mJZ7/4FHT2omFK/reM3QCjlBPazOxZlzIdOym63/x0ee1dxiLL9s+/gmvTa9pIdX4i8USeRff60k/ys8769NLeUfTMu9n4vdd719s+YWY6Y57c3bt+SPWxinpX8XXhP3HzqhmVC8Lc/ZekTeASc4GVfErH20Faw0MneqNZ+xU4bce4W5jFmOYlX20FIi/2BaYZlCkYS2j2/SVx9/TsmUyvZrlo//ScmxHj56Wq9NL+m9P3t5/sG0wnK5XG79z79+znL+rTD/euDRk0X7PnMuZHtu0+r+pxG5FH0HnGB1Xzsx61xuMDeftLyecvcmX37kGb16Plz1fuknE5GyPqu0f5hbjOUfTCssR+m9e7vev6JxzD5rafV5l7XCmGSf023ViueiFctk9TluvfO4jdKKY08rlqkVrZcxoxWv11p1Yj+L9teIuGraN6dVksmUP7bscrlq2sfwcG/R3+dfmMo3TE4skdJSIqUtm4cq7qtoW5fq3k+pU2cXTPcVWooX7Xd+MZ5fLxpLVS3LXChqulwu89elxyjcZtbGvkKReNUyzYdjRceTpJGRPknS8+fPmW4TjaeKtsm1bz3n0mqb0nZYzTFWqzRmreJjbjGqbVs2OFKG9SIXWyjXyLgqjdlSPl/9Q0orncNWKstqUI/qMWvFakyYDcUsx5ai8brgvWg8VXHMMRt305mM5XGqHS83zlntY27RfJyfC8X0lsvt9wm581JtvLUsRzimq940bPt4zbTanGC1116j4zadyZiWvdL6ea6Cc1jyup7zXu39XC5Ytv8Kx4slUpoNm1+bjcrj1kt/6pTCmCWfrR9xZq3RcUXM1oe2qt9a5QbNshQ3z0vrGYdrzWeqbbeUSEkZlecyJevJVb5dtfmidCaTz0WWY8macvrS/YSWzOfoipZXyb9K9110/Cpzm42eE6OfbQxyA2trkRvMhqLZP6rcmxT2DWbrSPb6B8t76ZJ7dzvXb7vHEuUvVxizVp+1tPK8y1phTLLPyX7Wif03QiuW6bnXQg2Zx220tfg8tdllqnYP1q5j03oZM1rxeq1VJ/az7aJdr+9maERctcTDaRs3btT09HT+76mpKY2Ojta0j5mZsNLpCx+mdRteGT5PUQMZPo+6fR5NTS1W3FfptvXup9Rwf8B0X8Fuf9F+Pf1Gfr2ugKdqWYYs9pv7qtLS16XHKNzGqoyF2wd7/FXLNNBrFB1PUr69hvrMjx3we0zbt55zabVNaTus5hiV2Om4SmPWqu0H+wJ1laFTjIz00T4V2I2remK20MhInxKJ+n87oVXO4XqJp06ox2pjthKrMWE4aD5+KaOy8Tr3XsDvqTjmmI3hbpfL8jjVjpcb56z2MRS06BOChu2YKTwv1cZbq3IM9to/XrOtJidYbcxKjY9bt8tlWvZK6xfKncPS1/Wc99zPRlm9n8sFrfZvdU0M9Zpfm/XmcYXWS39aj3pilny2Pp0cZ3Y0Mp+ViNl60Vb1qXZ9O5nTNsPISF9D51NqzWeqbdft80gmuYxVDmNW9kplSqczMnwedQXK17F7LLfLpWC333Td0uV25/7Mjl/pHNVyDmuNWfqO+pAbVFZLXDUqZoeCgaK/re5N3C6X0plM/fdLqrxO6b17teu33WOpE8tfa8xafdbSyvMua4UxyT4n+9la998srVkmi+u7hnlcJzT689Rml6kRn4W1a5+xXsaMVrxea9WJ/Ww7aOfruxkaMUfbtJ/1rOSSSy6RYRh66qmnJElHjhzRjTfeuKp9Bru8OnjHeNEHaAfvGFew21fTtk88+ar27tha135KvekNQR3YPVa0rwO7x/TYsTNF+x3pN/LrHf4/L2j/rdssy3LXnjGNDhq6a0/xfvfu2Konnnq17LXZMQrLMjpUvrx0X48dO1OxTAd2j+m7P3zZsq2G+/xl5d1/6zYd+d4LptvUcy7NtjFrh9Uco9HM2v7A7jFtHDaaVgasP8QVULtgl1e/80tvKxsTRgbKx9sDu8d07MTZovE6996Hbt2mbxw7U3HMOfHc+bJrdNNoj3795muKlt25Y6uOnTir/bduszxe4TjX3+PTvp1XltVhdNBi/B+or0+oNt5uuTiou2+7tix3GQ766zpeM7RCTlAPq3Ox5eKgadnN1v/w+7ZpcGWSQpKO/eisLtnQrb07turYj84q2OPLv76zJP8rPO+XjHTrN24vPu+52H3iyVc12GeY5rTfOHYmf9zCOC39u/CaOHjHuIaD/rY8Z+sReQec4GRcEbP20Vaw0sjcqdZ8xk4Zcu8V5jJmOYpV2YNdXv2HX3prWZmCPT4dO3FW+3ZeJa9bZfs1y8c/VHKsvTu26pIN3frW37+oD5Xk9vtv3aZMJq0P/OJVlvNvhfnXXXvGiva95eKg7blNq/ufRuRS9B1wgtV97cYh53KDwQGv5fWUuze5+7ZrtfkNvVXvl964saeszyrtHwb7DH34fdvKylF6796u969oHLPPWlp93mWtMCbZ53RbteK5aMUyWX6OW+c8bqO04tjTimVqRetlzGjF67VWndjPov01Iq5cGbPf1HTQu971Lv35n/+5Nm3apP379+vgwYMaGxvTc889p/vuu0+RSETXXHONPvOZz8jvt98Zmj7F7Mr+zvR8JK6BHn92ELJb24Jth/oMpdOZ+vZTYGSkT1Pzi5qYiWluMarBvoD6eryanouW79eT/T3x2VBUbxjuUXzl68NHB7uVyWQ0sxDVcDCQHTDSktzZ34qeCUU13B+Q2+3S1Nxy9glGr1uzi7GKxxgKBrIJTap4+YaBLrkkTc0va0N/l1yu7OvRoW5l0tlyjAx2KZnKaGZhWYN9AQV7vZqaLa5T2ZOmheUNBhQwPJpZMGmH1ZzLkm3cbpd5O6zmGBXOdTWmMetTUXxsHDYkfhK9Ip5itsFGXDXiX4vc84ffq6t4n/3tm1rmHK6XeOqEejj9LRPDw7166exc+ZhQMn4N9/sVCmfHjuH+gKKxlGZCUQ30Gcpk0uryeauOORtHAppfSOav0WCfV3PzMRk+ryLRhHoCPi3FEvJ4POrv9Wk5mtL0wnJRfjAUDMjvc2tyNjv2ezwuLYTj8vs8Wo4mtaHfULBrpRxW479NZeel2njrKmmzXO7SyurMCdbym9Mk5cs9HYopYHgV7PKqN+C1LrtLCi0nNLUQk9/nVm+XT+lMRtFY9uepugM+9ff6FIuntRRNKplKq6/bp1girUQyJcPvVWQ5oe6AVz6vW7MLUQV7DPV1e9VjeBRayu67y/Aq4HdrOZZSLJ7S6EBAckkLkYSWokkFe/zq6/FqOZr9+dz+Xr/c7ozSaZfmFmPq7zEU7PUqGU9rPhJXT8CnWCKp3oDvwrlpYB5XaL30p/WoO2bJZ2vWyXFmW4PyWYmYXRXaqmad8M1pU1OLjR2Ha81nSrYzLcPKe+FoQl2GT8vxlKKxbI7s8bi1EElk/w4apmUfHu7VS6/NaWohJsPnUbfhUTiakNvlUk/AJ8Nwa3EpqWQyrXgipd5uvzLKKBxJqLfbp8WluPq6/cpk0nK53Fpcisvwe+VxSwG/V4lkWrF4Un6fV/PhbO6Ty6fCy0mFo0lFokn1dvvkdbsUWU6U5909PoUiJfWX/blNy/sfk3NeDf3s6pEb2OCVJmYL4mrIkEy+0L9hMZu+cB89MtAln8el+XBcASN7TxTs9uc/2J0JxRVaiquny6doLKmBXr9S6eycev6eOHPh+uwJ+JRMp+R1exSJXri+I7GEJLfmFmMaChrW9+4V+r92j6VOLH9dMbsyVzUXjmmw12iPeZe1wphkn822WlefhbVimVbmcedCMQ1WGguazaF5uEaUaSmRUrfP09h8tmT7dh6b1s2Y0YrXa606sZ9tcW1/fTfDKudom/5wmlNaebIup5MDutPq3vHJTRPRVvY5+aAPD6c1R7C/S4a/vl/kjsWTCi0sN7hEzlrLh9NaPRbWEm1jbc0fTlslzm25Tm6T1cZsJ7ddrWgr+5zsZzkP9tFW9nXMw2nrXCfU024dVxOzndCOjUJb2edkP7sezkO716ETy9/pMdsstJV9TueznAt7aCf7iFl7qEfrIGZbB21lX71ztPV9wg0AAJrO8HttPQTo83mVSBT/k+HP/vZNThULAAAAAAAAAAAAAABT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QcD6cBAAAAAAAAAAAAAAAAABquaQ+nPfbYY3rve9+rHTt26Ctf+UrZ+1/84hf1cz/3c7r11lt16623mq4DAAAAAAAAAAAAAAAAAGgP3mYcZGJiQl/4whf06KOPyu/3a+/evbr++ut1xRVX5Nd59tln9fnPf15vfetbm1EkAAAAAAAAAAAAAAAAAICDmvLNacePH9dP//RPa2BgQN3d3dq5c6e+/e1vF63z7LPP6qGHHtItt9yiT33qU4rFYs0oGgAAAAAAAAAAAAAAAADAAU15OG1yclIjIyP5v0dHRzUxMZH/OxKJ6Oqrr9bHPvYxHT58WKFQSF/60peaUTQAAAAAAAAAAAAAAAAAgANcmUwm4/RBHnjgAS0vL+t3fud3JEl/8Rd/oZMnT+pTn/qU6fr/+q//qnvvvVdHjhxxumgAgAa590t/X9d2//dv/GyDS7K+0c4AAAAAAAAAAAAAgHbhbcZBNm7cqCeffDL/9+TkpEZHR/N/nzt3TsePH9ftt98uScpkMvJ6ayvazExY6bTjz9mtyshIn6amFte6GGui0+o+MtJXdZ1KMdtp7bUatJV9ldqqETGbSCTrLlurnMNWjye77ezzeU3Xa+W6mXEyZldz7E5H21hbbcxKa5vTcm7LdXKbrDZmO7ntakVb2edkP8t5sI+2sq9aWzmd0zqtU2KhE+ppt46ridlOaMdGoa3sc7KfXQ/nod3r0Inl7/SYbRbayj6n81nOhT20k33ErD3Uo3UQs62DtrKv3jnapjycdsMNN+iP/uiPNDs7q66uLn3nO9/Rf/kv/yX/fiAQ0Gc/+1ldf/312rRpk77yla9ox44dzSgaAKBDBfu7ZPjLh0E7iV4snlRoYdmJYgEAAAAAAAAAAAAAsG407ZvTfud3fkcf/OAHlUgkdPvtt+vaa6/V/v37dfDgQY2NjelTn/qU7r77biUSCb3tbW/Tr//6rzejaACADmX4vbrnD79XtMzqG8dKffa3b3KqWAAAAAAAAAAAAAAArBtNeThNkm655RbdcsstRcseeuih/OudO3dq586dzSoOAAAAAAAAAAAAAAAAAMBB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Scd60LAAAA1q9gf5cMf33pRiKZbnBpAAAAAAAAAAAAAADNxMNpAADAMYbfq3v+8Ht1bfvZ376pwaUBAAAAAAAAAAAAADRT037W87HHHtN73/te7dixQ1/5ylfK3j916pRuu+027dy5U5/4xCeUTCabVTQAAAAAAAAAAAAAAAAAQIM15ZvTJiYm9IUvfEGPPvqo/H6/9u7dq+uvv15XXHFFfp177rlHn/70pzU+Pq57771Xhw4d0r59+5pRvOo80uR8TLOhqIb7AxrpN6RUlW1cUmgpoflwXEP9AcUSKT1//pyG+gwZXrdmQzEN9QcUjac0vbCs0aEupdPS1NyyhvsDGh0yNDmbPeaG/i653S5NzC7pog3diifS+eUej0tTc8vaMBBQJiNNzWe37za8mpmPangwoMhyUrOhqEYGu6SMNFlwjImZC/Xy+zx6fTqii0Z6FIulNBuKauNQl1JpaXp+WRsGuuR2Zbe/eKRH0ZV1hgcC8nrcmphZ0uhgl1wuaWK2+Binzi7oktFeLUeT+eMZfo/OTUWK91WwfMPKfs/PLOkNw91KJNOaWSgu0+hgl3xel+ZDcQ30GQp2eaXMyjlwSzOhuGZW9hvwezQzHy1fr1YF53bV+yrlU769cu2nRIP2jc5FXAH2rYz5z70W0nC/oZ4ur6Zns2OH26X8+J1OpYvG+JmFqC55Q4/C4aTmQlEN9geUSCTVZfiy49RiXF2GV7FEUn6fV8lkSobPq0g0odENAS2ELoyPPd1eTc9FZfg8CkcTCnb7tRRNyud1a2jAr9Bidt3Rwa6isd/nc+v89JI2DATUZXg0uxCTz+fRUjSpkYGA4sm0puaW9cY39CqydOF4vT1enT0f0cbhbiVXxtr+XkOxRFJDwYDSyWxdB4KG4sm0Tp09q41D2WPPLGT3Mdznl6x+hdUrTcxeyDdGBw0pqfx4Oh2Kqcvwqq/bp17DYzmO549hNQ6b5F62ytcIK8c+/8KUug1vY3ODkmNUqnd+uaRwNKlwLKlkKqNUKi3D59XiclyDfYb8PrdC4YSSqbR6u3xaiMQU8Hs1HYkrspyQx+2S1+uWS5Lf51EqnVYimVE6ndFyLKlgr1+ZjBSNJWX4PIpEE+rp8sntdmkhHNdAryG3R1qOprQcTWq4P6BEKq3laEJdhk8L4ZgGgoYymYwWIwl1GV75/W655FI0nt2mv88vlyujdMqlhUhMG4LZGM4dy+N2KRSJqzvglc/j0VI0oZ6AT7F4Ur3dfgV7vJpZMImfGtt5MJlWOJZUaDmpaCypDf0BZ87vekLeASc4GVfErH20lX0lOaWteSS7Gj0nsbK/8HJChj+bnw70lucahTmbMhnNhmKKZ1zyr/yz19BSQuFoQl6vRwuRuLoNrwaCfsViKc2EYurye9RleLUQjqun26dUMiWX2yWf16NQOJsre71uxeIJ+X1eLYSzebfb5VJ4OaFEMq2eLp8iSwl1d3ll+D1KpzIKGB6Fl5KaD8c00GcospxQd8Crvh6fevwezSzENbuYzW+TqZT8Pq+WY0nF4ikN9Pnl82bz5YVwXENBQ8lkShm5FPB71NXl0fJSSqfPvaaBPkM+n0uxWFrJVEo+r1dzi1ENBQPKZNJKZyRjZd/LsaS6Da98frf8Xo9cymh6Pqbe7my+NL+Yzb18Xpd8XrdCkbh6Aj4lkin1dvnz+Vxhu/f3+bS8nNL0QlT9vX51Bbzq7/YqvJTUwlJCS9GkhoKG83lvPeg74IQm5gYBw6Op2WX1dvsVisTU35udK5iZj8owvIrFkjL8XoWX4xoMGmVz/Epnx4T5cHbbpeWE3jDSlb+3N5unHx0yJKloWU93tm/0uDzF99eu7Hrzi9n7rKVoItvnJdP5OrjdGfm9XiWSaU3NL2soGJDf51I8kdH8Yiw7J+91K5pMKpVyme6/qGyZ4vt8tzujgM+XnyvJj0/uks9VBi985lHxcxazcTRtfu/r2Dy9lXrHYT5TaA20lX1Ot1UrngufSX/XImVqqXaSWrOtnJ6fbcb8bzO0akzVaj3UoxP7WbS/VcZVUx5OO378uH76p39aAwMDkqSdO3fq29/+tn7rt35LkvTaa68pGo1qfHxckrRnzx7df//9rfFwmkc68fysHjx8UrFESobPowO7xzT+5iHriUWXdOrVBd1/6IT6enzadcOb9PDR0/nt9+7YquMnz+mGsYvLln/z+Evyedx6/89vLTrm3h1b9S8vTuunt12sh77+bNk2i5FE0ev9t27Tv7w4pbdcPmK6/paLg7p+28VFxyjdxqrsr55f0NgVo2Xb/uOz5/SWyzcUrX9g95iO/uBl9XT5dMO1l5S148TMomLxVNny48+8ppNnZiuWyax8B+8Y19Wb+yWX9PSZWT3waHEZH//By3r1fPjCerUmDgXntuyYq01CfNKJH5vE2pVDDBaoH3EF2Gcx5ufGpNLxu3AcGtsyVDbO/ebt1+rV82H9z79+Lr/sQ7du0xP/9Ip+6i0X6WtHT+vd79ykN10yWLTdR+64TqFIXP/jm6fyy+7csVU/fnkmP3abjYGF49yv7bpa8WRaX338x0Vj+OzCkum4OzGzqPBSoihn2LfzSr0+FdF/LyiHVQ5z154xXbdlqPyDMK904rR5H3TqxeLxdO+Ordo00qstF/eZjuN37RnTdVcM6dTLJuPwpf069Yp17mVZvkZwMjeodoyCeueW/+6+t0mSpheWFY2n9J0fvKId11+qr5XEyt/80yv66bGLy2LE8Hv02LEX9e7rL1XA71Ffj1/xREoL4XhRm/67W96iaDxZtP2+nVfpse+f0WIkoQO7x/QXf3NaiVRau254k2k5SvPYDf0BffU7P9brM0u6+tIB7bj+Mst437fzKn3/6bNlsXjnjq06+oNX9P6f36q/+JvTen1myX4MlLTzRcPd+pVfvFqTs0vm+WY7TkA5jbwDTnAyrohZ+2gr++qZR7Kr0XnHyv7+17dPlY3TVrnG3h1bFfB79Mj/eUGLkYR+d9/bFE+mTfex/9ZteuRvn8+Px/lc469e1C+9+0qFlxNFOe++nVfJ53Xll1003K3bfu7NRTlqbqy/7eferJFBQ2cn40U5Y+79fe++UqmM9OVHninKz+cWF/XVx58rOjeFOUMuX3/nWy7SyGCXvvLt5/T6zJIuGu7W+39+q47+4GW966cu1Z8UlOnA7jEF/G5NzM4X5Qwf+MWrNBg0dP/XnlZfj0+3/JstRcfOtWVG0mPHXtSO6y/V0R+8ol95z9Xye9363Ff/Od8OpfOE+2/dpv5en2ZDcf2/j/1Lfvndt12ray8fbJ0H1Og74IQm5wa5e/TPfeWfy+6/w0sJ7fm5Nxf1CYX3OR//4Ns1txgv2t+9v/o2/filhfwys2v8rj1jChge/T//+0L/+9t7xxWLp4r6vN/95bdqcSlZtO2v7rpaZyciRf3Nh3eP6YfPntNVlw1bfv7wq7uuVrDHrz869HR+2T2/8jaFIonitt4zpt4ur/5/X/lRUXlTqbQe+vqF/uh3971N4WiiqLylfa7p+Ggyjt61Z0y9AV++X8ztP55MO3svXqrecZjPFFoDbWWf023ViueCMrV3uZyen23G/G8ztOK5q8d6qEcn9rNofw2Iq6b8rOfk5KRGRkbyf4+OjmpiYsLy/ZGRkaL319LkfCzfwJIUS2Q/0J2cj1luE1pK5Aeod719c35iKrf9w0dP6303XWG6/F1v36zt45vKjvnw0dO6ZfuW/IRc6Talrx/6+rP6hXdeZrn+e3/28rJjlG5jVfZfeOdlptvesn1L2foPHj6pm7dv0S3bt5i24/iVbzBdfsv2LVXLZFa++w+dUGgpoZnQhcnJwjK+76YritarVeG5LT3mak3MmMfaxIx1rAHVEFeAfVZjfm5MKh2/C8chs3Hu3PRS/sG03LI/+fqzunn7lvyHdj9zbfmYf3Yykv9ALrfsa0dPF43dZmNg4Ti3EEnkHxrKvf/w0dOmx8uNx6U5w1cf/7EWIglbOcwDj57UTChe1qYTs9Z9UOl4+vDR0zpzLmQ5jj/waDb/MhuHZ0LxirmXVfkawcncoNoxCuudW37mXEhnzoW0EEno4aOntX18Uz7ecus8tBKHZjESiiS0fXyTHj56WguRhM5ORhTw+8radG4xVrb9Vx9/Lp+LPnj4pLaPb8qfD7NylOaxr00vafv4JknSzQXXlNk5/erjz5nG4tdWjpU7fm65nRgobeft45v0k4mwZb6JcuQdcIKTcUXM2kdb2VfPPJJdjc47cvszG6etco1cjpAbw8+cC1nu46GvP1s0HhfmGueml8py3q8+/pxCBfnn9vFNZTlqbqx/6OvPSnKX5Yy591+bXso/mJZ779z0Uv5hjdyy0pwhl68/fPS0zk5G8u/l8oubt2/JP4RSuI+eLn9ZzvA///o5/WQiks9nSo+da8tcm+TKfv+hEzpzLlTUDmbzcImkNLcYK1r+5UeecSzvrQd9B5zQ7NzA7B49d/+9fXxTWZ9QeJ/jdrvL9ufz+YuWmV3jDzx6Uq+8Hi5a9ur5cFmfl0iqbNtQJFHW3/zx4ZN6789eXvHzh//xzVM6OxkpWhZPZMrb+tGTSiZVVt7pheL+6My5UFl5S/tcs/HRbBx94NGTRf1i4fjTzHu1esdhPlNoDbSVfU63VSueC8rU3uVyen62GfO/zdCK564e66EendjPov01Iq6a8s1pmUz5Y8Mul8v2+3YMD/fWXjAbnnvtwk1PTiyR0lwoprdcvsF0m/MvTF3YxiXT7aPxlOlyuQpel7wXWopX36bg9Xw4Zrl+KGK+r6JtLMputV+r8kXjKaXTGdP3ZkNRy31VLZNF+ZYSKS0uJSzLUrjels1DqkXRuS05Zq37Ko3ZU2cXzGNtMaptW8xjDVkjI31rXYSW1ci4qtbP+nz1DylrdQ7Nymy3Hq1UZrvrtXqZzaymzLXmBlZjfuGYFI2lTMchs3E1nTEf+wpzgLnF8nHQaruicbZCflFpH2bHqzQep0tytEo5zFw4pqveNFy03KoPqnS8SuP4bMg8B5m1kb+Yla8RGpkbSOZxa3WMOZOcrPCc5fI+01iJmZ/HdCaT3ya3r+VY0nacWuWlVuUoXCd3bEmW11pRHSrk04X7LmyvSjFQ1s4u63rWe37Xo8KYJZ+tH/mstUbHFTFbH9rKvnrmkSopjNlG5x35/VXInyrlC1LBWFllrC/d1mqMLco/K+yz2jyZ2f6r5S+5v3M5RmE9c8e0yqGsypKvj0Vdyt532W+H5XjSNF+vN+9t1FhEP9sY5AbWmp0bVLq3r9b3mc0VlN2XV+sfKpSjlnu1fD9V4fOH0mOa7T/X/9RTXtP7tJLx0Woctbt/J+/V6hmHR0b6HJ03oJ+1j7ayz8l+1on9NwJlsq8Vy+X0/Gyj979WWvHc1WM91KMT+9l2wX2YtUbEVVMeTtu4caOefPLJ/N+Tk5MaHR0ten96ejr/99TUVNH7dszMhJVON/67M4f7DRk+T1FDGz6PBoOGpqYWTbfpNrxF25htH/B7TJcrI8llvk2wx2+9jcnrgV7zsisjBXvN9zXQZ1Qtu9V+g93m+wz4Pert9pm+N9QfsNyX1fGqla/b55Gvz21ZlsL1rM6hldJza7UvOx1XacwOW7TFYF+g5nJ2kpGRPtqnArtxVU/MFhoZ6VMikTR9z461OIdmZfb5vLbr0SplNmNVj1YusxWrMq82Zs1YjfmFY1KX4TEdh8zGVbfLVTUHGAqWX6NW25XmAZXGOat9mB2v0nJ3yT8WqJTDDPaW50ZWfZDV+O92uSqO40NB83M0VCFXqFS+RmhkbiCZx63VMQZNcrLCc2b4LuQ9pduWxnJuudvlUjqdKTr/XYHy41vFWFle6qpcjsL1c8fOHtP8WivctlI+XbjvwvaqFANm7WxVz3ryyHZTT8ySz9aHfLayRuazEjFbL9rKvlrmkWrNae3mHXbl9pfbj51co3TMzo2VVvsoHY9z27rd5mOsWf5pNdZbzUMpI9P9V8tfcn/ncozCeubeK81RcsutylKam1m9n8u/cnWz0w5dfq/pevXkvXbHolpjlr6jPuQGldUSV42I2Ur39rnXVv2K2VyB1f13tf7QrBy13Kvl+qlKnz+UHtNs/7n+p5Dd8prep5WMj1bjqN39O3mvVus4nLuWa9mOftY5tJV9Tvazte6/WShTe5fLyX621v23slY8d/VYD/XoxH62HXAfVlkj5mib8rOeN9xwg/7hH/5Bs7OzWl5e1ne+8x3deOON+fcvueQSGYahp556SpJ05MiRovfX0ki/oQO7x4om2g7sHtPogGG5TbDLq4N3jMvwefTEk69q746tRdvv3bFVR773gunyJ556Vcd+dLbsmHt3bNVjf3dG+2/dZrpN6ev9t27Td3/4suX63/r+i2XH2H/rNn33Bxe2sSr7d3/4sum2jx07U7b+gd1j+saxM3rs786YtuOJ586bLn/s2BnTehSWyax8B+8YV7Dbp+E+v+7aU17GI997oWi9WhWe29JjrtbokHmsbRy2jjWgGuIKsM9qzM+NSXt3bNXhgvG7cBwyG+cu3tCtD/ziVUXLPnTrNn3j2BndubLd8afLx/xNoz361V1XFy27c8fWorHbbAwsHOf6e3zat/PKsjHc7HgHdo/pxI/Pl+UM+3Zeqf4en60c5q49YxoO+svadHTQog8aMsrG0707tmrLxUHLcfyuPdn8y2wcHg76K+ZeVuVrBCdzg2rHKKx3bvmWi4PacnFQ/T0+7d2xVcd+dDYfb7l1cnmbWYwEe3w6duKs9u7Yqv4enzaN9igaS5S16WCfUbb9vp1X5XPRA7vHdOzE2fz5MCtHaR57yYZuHTtxVpKKrimzc7pv51WmsXjnjq06duJs/vi55XZioLSdj/3orN64sdcy30Q58g44wcm4Imbto63sq2ceya5G5x25/ZmN01a5Ri5HyI3hWy4OWu5j/63bisbjwlzj4g3dZTnvvp1XKViQfx770dmyHDU31u+/dZukdFnOmHv/kg3duvu2a8vy8307ryo7N4VlzOXre3ds1abRnvx7ubm6x/7ujD5UUqYDu8cUWY6X5Qwf+MWr9MaNPfl8pvTYubbMtUmu7AfvGNeWi4NF7WA2D+fzSoMr/8g0t/zu2651LO+tB30HnNDs3MDsHj13/33sR2fL+oTC+5x0Kl22v3g8XrTM7Bq/a8+YLr2ot2jZ5jf0lvV5Po/Ktg32+Mr6mw/vHtO3/v7Fip8//Oquq7VptKdomd/rKm/rPWPyelVW3g39xf3RlouDZeUt7XPNxkezcfSuPWNF/WLh+NPMe7V6x2E+U2gNtJV9TrdVK54LytTe5XJ6frYZ87/N0Irnrh7roR6d2M+i/TUirlwZs9/UdMBjjz2mBx98UIlEQrfffrv279+v/fv36+DBgxobG9Nzzz2n++67T5FIRNdcc40+85nPyO+3P5ni1DenSZI80uR8TLOhqIaCgewNU6rKNq7sb1DPR+Ia6jMUS6Y1txjLThp53ZpdjGkoaCgaT2t6YVmjg11KZ6Tp+WUN9gW0cdjQ5Gz2mBv6u+R2uzQ5t6SNQ91KJNP55R6PS1Nzy9rQH1BG0tT8soaCAfUEvJpZiGq4P6BINKnZUFQjA13Syjq5Y0zMxDS3GNVgX0CG36PzMxG9YUOPYrHsV/CNDGTLNbOwrOH+Lrld2e0L1xkKBuT1ujU5u6QNA9l1JufKj3HxSK+Wo8n88QKGR69PR3TRhh5FV/ZVuHwoGJDP69bEbHG9Rwe7lEpny7RhoEt+r0vzi3EN9PiziUAuDNzSTCiumVBUw8HsfmcWouXr1arg3Frtq+5v9PGp6JxsHDak9vrJ8qbjKWYbbMRVI7457Z4//F5dxfvsb9+0Zt/oVVpmu9+c1kplNmNWj1Yvs5lKZXbim9Mk5cf8uVBMg0FDvd1eTc9lxw6325Udv/sMpdOZojF+ZiGqSzb2KBy5MM4lkkkFDF9+nAoYXsUTSfl9XiWTKRk+ryLRhEY3BLQQurBdb0/2mH6fR0vRhHq7/FqOJ+X1uDU84FdoMZkfozMZaXohO/b7fG5NzCxpKBhQd8Cj2VBMPq9Hy9GkNgwYiiczmp5f1qaNvYosXTheX69XZ89HtHGoW8lUti7BXkPxRFJDQUPpZLauA33+/D5yOcXMQnaMHQ76pbRFm3qlidmCPmjIkJLKj6fToZgChlfBLq96A17LcTx/DKtx2CT3slW+Rlg59lIipW6fp+7cQKoQtzbqnV8uKRxNKhxLKpXKKJlKy/B5tbgc12CvIb/frVA4oWQqrd4unxYicRn+7L/8jywn5HG75fG65JLk93mUTqeVSGaUTme0HEuqryebo0djSRk+jyLRpHoCXrk9Li2E4xroNeT2SMvRlJajSQ33B5RIpbUcTarL8GohEtNAr6GMpMVIXF2GV36/Wy65FI1ntwn2+uVxZ5RKuRSKxDQUDCiRTOeP5fG4FYrE1R3wyudxaymaUE/Ap1giqd6AT8Fen2YWTOLH5rnMteelFw/oJ+cXFFpOKhpLakPQWF0e2Ubqjlny2ZqRz9rQoHxWImZXhbayrySntJpHqiuntTEnUZOV/YWjiXx+apZrFOZskjS7GNMbhnvld2cPntuH1+vRQiSubsOrgT6/YvHsT7MH/F4FDI9Ckbh6Aj6lUim53G75PG6FluLq8nvl9boViyfk93m1EI5rKGjI7XYpvJxQIplWT8CnyHJCXQGvAn6PUumMugyPwktJzYez+cVSNKEuw6u+Hp96DI9mFuKaXYwp2ONXKp2S3+fN/kxdPKWBXr98Po+WokkthOMa7DOUSqeUzrgU8HvUHfBoeTmlmVBU/b2G/H6XYrG0kqmUfF5v/lqQ0kplpMDKvpdj2ZzH73PL5/PIrYym52Pq6fbJ43ZpfjHbHl6vSz6PW4tLCXUHsvcIvQFfPp8rbPeBPp+Wl1OaDkUV7PGr2/Cqv8er8FJSC0sJLUWzuftwX315r1PfnCaJvqMO5AY22IyrRsRsV8Cj6bll9XT5FYrE1d/rV09Xdu7d8F24zw8vZ/uR0jl+pbNjwkI4pmBPtp96w0hX/t7ebJ4+9wFP4bLeHq8WwjF5XJ7i+2tXdr1cP7gcSyjYYyiZys6lD/YF5PFk5Pd4lEhl8p8NGIZL8XhG84ux7LcgeN2KJpNKpVym+y8qW6b4Pt/jySjg9ebnSvLjiLvkc5WhC595VPycxWwcTZvf+zZ0TLSjhnG46Fq2uR39rMNoK/uc7Gdr2H9TUSb7WrFcNuZnpVXErM39t7xWPHf1WA/16MR+tsVxH2bDKudom/ZwmtMcfTitQTo5oDut7o140KeT2ms1aCv7KrUVD6dl8XBa47Xdw2kF+6dvMUfbWFttPyutbU7LuS3XyW2y2pjt5LarFW1ln5P9LOfBPtrKvmpt5XRO67ROiYVOqKejD6fVeAzQVrVwsp9dD+eh3evQieXv9JhtFtrKPqfzWc6FPbSTfcSsPdSjdRCzrYO2sq/eOdqm/KwnAAAAAAAAAAAAAAAAAKCz8HAaAAAAAAAAAAAAAAAAAKDhvGtdgEZxu11rXQRb2qWcTujkupup1h60l320lX2raSsn27kdzyFlbo61jNl2bK9moW2stXvcrfXxWxFtUlml9qHt7KOt7HOyn+U82Edb2dfuuUE1rV6+RumEejaqjvSzjUFb2UduUFm714Hy17bPdm+vZqKt7HM6n+Vc2EM72UfM2kM9Wgcx2zpoK/vqaStXJpMx/wFaAAAAAAAAAAAAAAAAAADqxM96AgAAAAAAAAAAAAAAAAAajofTAAAAAAAAAAAAAAAAAAANx8NpAAAAAAAAAAAAAAAAAICG4+E0AAAAAAAAAAAAAAAAAEDD8XAaAAAAAAAAAAAAAAAAAKDhvGtdgEaZmQkrnc6sdTEqGhzs1tzc0loXY010Wt1HRvqqrlMpZjutvVaDtrKvUlsRs1nUo7U4GbOrOXano22srTZmpbXNaTm35Tq5TVYbs53cdrWirexzsp/lPNhHW9lXra2czmmd1imx0An1tFvH1cRsJ7Rjo9BW9jnZz66H89DudejE8nd6zDYLbWWf0/ks58Ie2sk+YtYe6tE6iNnWQVvZV+8cLd+c1kRer2eti7BmOrnu9aC97KOt7HOyrdbLeaAerWUt67Fe2tAJtI21dm+bdi+/E2iT+tF29tFW9pHPtgbayr713lbrvX45nVDPZtSxE9qxUWgr+8gNKmv3OlD+1j5eO6Ot7HO6rTgX9tBO9hGz9lCP1kHMtg7ayr5624qH0wAAAAAAAAAAAAAAAAAADcfDaQAAAAAAAAAAAAAAAACAhnP04bQvfvGL2rVrl3bt2qU/+IM/kCQdP35ct9xyi9797nfrC1/4Qn7dU6dO6bbbbtPOnTv1iU98Qslk0smiAQAAAAAAAAAAAAAAAAAc5NjDacePH9f3v/99HT58WEeOHNG//Mu/6Bvf+IbuvfdefelLX9K3vvUtPfvss/re974nSbrnnnv0f/1f/5cef/xxZTIZHTp0yKmioV4uKbSc0KtTEYWiScm11gVah1ba+OQLU7Qx2gMxCwCoF7klALuczDnJZ4H1g9wC6ByM3+sb57c2tBewfnF9A+uX09c3/QdakNepHY+MjOjjH/+4/H6/JGnLli16+eWXdemll+qNb3yjJOmWW27Rt7/9bV1xxRWKRqMaHx+XJO3Zs0f333+/9u3b51TxUCuXdOrVBd1/6IRiiZQMn0cH7xjX1Zv7pcxaF26doI3RbohZAEC9GEMA2OVkf0FfBKwfXM9A5+B6X984v7WhvYD1i+sbWL+cvr7pP9CiHPvmtDe/+c35h81efvllfetb35LL5dLIyEh+ndHRUU1MTGhycrJo+cjIiCYmJpwqGuoQWkrkOzBJiiVSuv/QCYWWEmtcsvWDNka7IWYBAPViDAFgl5P9BX0RsH5wPQOdg+t9feP81ob2AtYvrm9g/XL6+qb/QKty7JvTcp5//nkdOHBAH/vYx+T1evXSSy8Vve9yuZTJlD+i6XLV9t2Cw8O9qypns4yM9K11Eepy/oWpfAeWE0uktJRIacvmIVv7aNe6O6U0ZhvRxp2K2LJvNW3VKTG7XuKJeqw+N1gvbegE2sbaattmrXPaZp3bdhpDiPfKKsUsbWcfbWWt0f1FYcy2U1/UaohZ+9o9N6imVWLB6eu5VerppEbVkdygMWgra07mBqXWw3lotzqst/zMifYnn22Mdrs21pLT+SznwhzXd/2IWXuox9pxOp+l/6hfO8bTWqmnrRx9OO2pp57SwYMHde+992rXrl364Q9/qOnp6fz7k5OTGh0d1caNG4uWT01NaXR0tKZjzcyElU639vcQjoz0aWpqca2LUZduwyvD5ynqyAyfR90+j606tXPd62HnYiyN2dW2cafqtNhajUptRcxmrZd46oR61BOzjTp2p6NtrK02ZqW1zWmbeW7bZQzp5Hhfbcx2ctvViraqzG5/UU/Mtktf1GqIWfuqtZXTOa3TWikWnLyeW6meTrFbx9XEbCe0Y6PQVpXVcr13esy2Yx3WU35WT/vXGrPrqb2aqR2vjbXidD7LubDG9V0fYtYe6rG2nM5n6T/q067xtBbq/SzMsZ/1fP311/Wbv/mb+tznPqddu3ZJkq677jq99NJLeuWVV5RKpfSNb3xDN954oy655BIZhqGnnnpKknTkyBHdeOONThUNdQh2eXXwjnEZPo8k5X+bONjtW+OSrR+0MdoNMQsAqBdjCAC7nOwv6IuA9YPrGegcXO/rG+e3NrQXsH5xfQPrl9PXN/0HWpVj35z2p3/6p4rFYvr93//9/LK9e/fq93//9/WRj3xEsVhMN910k97znvdIkj73uc/pvvvuUyQS0TXXXKMPfvCDThUN9chIV2/u13/9jRs0H4lroMef7cBa8x/vtqeCNl5KpNTt89DGaG3ELACgXuSWAOxyMucknwXWD3ILoHMwfq9vnN/a0F7A+sX1DaxfTl/f9B9oUY49nHbffffpvvvuM33vr/7qr8qWXXXVVfrLv/xLp4qDRshIwS6fgl2+/N9osJU23rJ5KPtViLQxWh0xCwCoF7klALuczDnJZ4H1g9wC6ByM3+sb57c2tBewfnF9A+uX09c3/QdakGM/6wkAAAAAAAAAAAAAAAAA6Fw8nAYAAAAAAAAAAAAAAAAAaDgeTgMAAAAAAAAAAAAAAAAANBwPp6GcSwotJ/TqVEShaFJyrXWBAKzKyjV98oUprmkrtBEANBf55vrFmIp2Q8wC6ARrmXvRz6LdELMA0Jl9IXNVAJrJ6X62E/txtDzvWhcALcYlnXp1QfcfOqFYIiXD59HBO8Z19eZ+KbPWhQNQM67p6mgjAGgu+t31i3OLdkPMAugEa9nX0c+i3RCzANCZfWEn1hnA2nG6z6FPQ4vim9NQJLSUyHdUkhRLpHT/oRMKLSXWuGQA6sE1XR1tBADNRb+7fnFu0W6IWQCdYC37OvpZtBtiFgA6sy/sxDoDWDtO9zn0aWhVPJyGIvPheL6jyoklUpqPxNeoRABWg2u6OtoIAJqLfnf94tyi3RCzADrBWvZ19LNoN8QsAHRmX9iJdQawdpzuc+jT0Kp4OA1FBvoMGT5P0TLD59FAj3+NSgRgNbimq6ONAKC56HfXL84t2g0xC6ATrGVfRz+LdkPMAkBn9oWdWGcAa8fpPoc+Da2Kh9NQJNjl1cE7xvMdVu43iIPdvjUuGYB6cE1XRxsBQHPR765fnFu0G2IWQCdYy76OfhbthpgFgM7sCzuxzgDWjtN9Dn0aWpV3rQuAFpORrt7cr//6GzdoPhLXQI8/21Fl1rpgAOpScE0vJVLq9nm4pkvRRgDQXOSb6xdjKtoNMQugE6xl7kU/i3ZDzAJAZ/aFzFUBaCan+9lO7MfRFng4DeUyUrDLp2CXL/83gDa2ck1v2TykqalFrmkztBEANBf55vrFmIp2Q8wC6ARrmXvRz6LdELMA0Jl9IXNVAJrJ6X62E/txtDx+1hMAAAAAAAAAAAAAAAAA0HA8nAYAAAAAAAAAAAAAAAAAaDgeTgMAAAAAAAAAAAAAAAAANBwPpwEAAAAAAAAAAAAAAAAAGo6H0wAAAAAAAAAAAAAAAAAADcfDaQAAAAAAAAAAAAAAAACAhuPhNAAAAAAAAAAAAAAAAABAw/FwGgAAAAAAAAAAAAAAAACg4Rx9OC0cDuvmm2/W2bNnJUnf//739W//7b/VzTffrI9+9KOKx+OSpHPnzumXf/mX9Z73vEd33323IpGIk8UCAAAAAAAAAAAAAAAAADjMsYfTnn76af3SL/2SXn755fyyT3ziE/rCF76gb3zjG4pGo/r6178uSfrP//k/a9++ffr2t7+tbdu26Utf+pJTxUKtXFJoOaFXpyIKRZOSq8WO1+zyOc0tzYTjOn7ynGYicb7bEI2xcp2cfGGq8dcJMdtanDzXALBajcjbXFI4ltS5+ahenAjT17UicgM4wckch/zJPtrKPtqqNq06t1N6Ht0tWk6gE3mkycWYjp14TVPhmORp4L5buQ9v1f7SSruVF+sf96v2Od0XOtmPA1j/1kN/7nQ/ux7aCK1nlXHrdaZU0qFDh/TJT35SH/3oR/PLUqmUwuGwUqmUYrGYDMNQIpHQP/3TP+m//bf/Jknas2ePfuVXfkX33HOPU0WDXS7p1KsLuv/QCcUSKRk+jw7eMa6rN/dLmRY4XrPL5zS39PSZWT3w6Ml8fe7aM6brtgxJ6bUuHNqWk9cJMdta1lufCGB9aUQf5ZLOnFvU2amwHj56mr6uFZEbwAlO5jjkT/bRVvbRVrVp1fYyKddde8Z06Lun9frMUuuUE+hEHunE87N68PCFnPPA7jGNv3lISq1y363aJ7V62cy0W3mx/nG/ap/T16+T/TiA9W899OdO97ProY3QehoQt449I/l7v/d7esc73lG07D/9p/+kD3zgA9q+fbvm5ub0nve8R3Nzc+rt7ZXXm31ObmRkRBMTE04VCzUILSXywSVJsURK9x86odBSoiWO1+zyOW0mFM8PElK2Pg88elIzofgalwztzMnrhJhtLeutTwSwvjSijwotJXTmXCj/YFq9+4FzyA3gBCdzHPIn+2gr+2ir2rRqe5mV64FHT2r7+Kb8361QTqATTc7H8g80SNnr8cHDJzU5H1v1vlu1T5Jau2xm2q28WP+4X7XP6evXyX4cwPq3Hvpzp/vZ9dBGaD2NiFvHvjmt1NTUlD73uc/pG9/4hjZt2qTPfOYz+sxnPqO77rqrbF2Xq/bvLRwe7m1EMR03MtK31kWw7fwLU/ngyoklUlpKpLRl85DpNul0Rq9PRzQbWtZQsEsXbeiR2509n9XqXul4b9o0WLbf8y9O11y+VlIas8+fP2dan7lwTFe9abiZRWs77XRdNVs917GVTonZdo2nRp7rtZYbS06+MFU2ltRitblBu8ZCM9A21lbbNmud01Yqf6U8r5J0OqNXnptYdR91/oUppTOZpvd1xHtlhTG7XnODZiDOrJ1/YUp9PT7d+vYt+a+Kf+LJV+u+7gtjdj3lT05r9HlYzxodV2udG1Sz2v6rFa5DsxzHas6p8Ccr7JSz3vxpLTRqLCqN2Ubd33UacgNrz70WMs85QzG95fINNe9vLXKDevqGesu2VrHUqLbMlb+d+tNCTrQ//Wx9uF+1z+l8ttH9+HrG9V0fp+dn10ue1q71WA/9uZNzXdL6aKO10q7XRTM0Ij9o2sNpTz75pLZu3arNmzdLku644w79h//wH3Tvvffmf+rT4/FoampKo6OjNe9/ZiasdLq1vw96ZKRPU1OLa10M27oNrwyfpyjIDJ9H3T6PeT0qfJXfyIbqdbc6Xq/h1fdPvFa23zdu7K2tfE1kp+MqjdmhPsO0PoN9xprXp5W123XVbHavY2I2q53jqeY+u1XZ/FrYemK2Fu0cC06jbaxVahu7NzVrmdNWPLf1fmXzynY/mQyvuo/qNrxyu1xN7es6Od7riVnL3KC3fXODZujkOLOjt8unXTe8qejnfPfu2Kpew1tzPisVx+y6yZ+awO55QG1x5XRO67RG9F9rfh1a5DiXjPSYlqsw76lazjb6STu757LmmG2jNmgl5AaVbegPmF6fw/2BVfezTemT6rwu6inbWsZSI9oyX/427UvqaX/6Weesx7lspzidzw73W5yLIOeiCNd3Xar1vau9B1sveVo712M9zD/WMsfC57fN087XRTM04pkDx37Ws9TWrVv1zDPPaHp6WpL0N3/zNxobG5PP59M73vEOfetb35IkHTlyRDfeeGOzioUKgl1eHbxjPDv5JuUTn2C3z3T91X6Vn9Xx0umM6X7TqXRN5Wt1htetvTu2FtVn746tMrxNu0yxDrldMo2rRvzrGmK2tdTaZ7cqfvYBaE31Xpu57b77T6/ozpIxo9Y+Ktjl1ZaLg2VjTzv2detVwO/R/lu3FZ2f/bduU8DwrHHJ0M7SqXTZz/k+fPR0Qx7WcTJXXm+cPA/rzXrJy5tlrdvLKsdxu1RWrrv2jOnYibO2y8m9DW0AZwT85vNRAf/q56Oa0SfVe12sdX9Zq0aWl77EGm1jH3PZ9jnd3/R0eXVg91jR/g/sHlNvd9O+T6UtcH0D5ob7/Lprz1jZvdpw0L/GJbMvN6dSOscSS6Ybsn/GPDihEfOoTRvpt2zZot/+7d/WBz/4QXk8Hl166aX61Kc+JUn65Cc/qY9//OP68pe/rIsuukif//znm1UsVJKRrt7cr//6GzdoPhLXQI8/m3xazD3Ph+OmX+U3H7H5+8UWx3t1MmK531rK1+pmQzF98/hLuvXGla/wzEjfPP6S3nRxUL0GSTnq42RcEbMtpqAPXUqk1O37/7P373FSVHf+P/6qvlXfu6d7LswAAzg4wAIyAgZhg/ohTEiiCYIRkDWJu2ogxph1P0lcjYmaJcnPb7LrrjGJRt1PEl0FTETiJTEgq3ElId5AZAdGRmCEYW7d09PT9+vvj+6u6eo+1V19qe6unvN8PPKI9FSdOlV1zvu8zvucer+VsrSJucYSs642Ha4UylSg2L6ZOi/oiuKltDHjormNaGvQFmaj4kBHmwktNh0ubG9AIBhBo5mVpa2rVxyuAF4+dBq3be5CIBSFVqPEc6+dRKN1PgyNhmpXjyJTpNQGVM+Kh2q0AqgTXV4xCvQ9lRuhtu2cCGa/R4Mac6YtE11P2m/oM6BIg3M8x/jdWOL4XQEbXnS/qLK9LJgy1pfaEmHosxEP1f4FILEtHHUGcPC9c7jrhkvg9oVg1mvw/Ot9sJlZtFPfAQft3xSKADFgSYcNO7atxJgniAYjm9iYVp59XRXBMR4g9m/HeAB2Q+mb7OiYR5GCcrQryVvfgQMHuP/esGEDNmzYkHXM9OnT8cQTT0hdFUoxxAGzTj0pdHKIT6tAiEhrIUaUcL2c5RZQv1rHamIx4Q1j9yu93G8FPz8KJQMp2xVtszVI0iZ2tNsSIVRlaBPLMpZQKJSyU2zfTD9v1BXA7ld6waqVWLWwpTgbFQeMrIo/2ZGhratXrCYW/YMe/OjJt7nfqA2nlIqU2oDqWfFQjVYgdaDLK0oVfTtifE7ce4wVVk/ab+gzoEiD5OO3xDa8pH4hN194mepLbYkw9NmIh2r/ApHQFlpNLI72OfHW8RHuN1atxPXr5pfvInUA7d8USg5igN2owfw5dm6uJifsQmnqzdqylE/HPIoUlKNd0dh9lLIhVahfuYUsL5apcp+UyiJlu6JtliIFtF1RKLVJsX2T9umpBX3fFCmgerY2oM+KUq9QGyMt9BlQpEDu7Uru9a8G9JkJQ5+NeOizqh3ouxAHfU4USv0idWpSaj8oUlCOdsXE4/Fa/75GFA6HB7FYbd9KU5MpsXu3nlEADncIDncAdrOWC6NZ8r0zifzqsghZjsT95oPYZpPPT65hSKvBlOhXpZLsP7lCcNM2m6Be2pPs70PKNisS2T9DCaHPRphcz0ZMmwWqq2nzvttceiz1N08IVhMLs06V/TeZ6Lh0pnJ7L7rNJrWB0xOErQ60QSWYyu1MNGXSBgChzYoom5KkzrR/JcjXv6XWtFIje/uVplEMWjWC4QiMWnWWHSjpPmWig8TeY1FtltrZgpF936oEIsekktpsKAo9q+LPbcpFhWyD3NsSr/4ysafpFPP8qZ2VGKpnC0YyPUt9B+Kg/btgpJ6DyX1sTSH7+6iEXpMaKfVsAeVTJpF9v6gEJfpoaVJZSvlggJ4z43hw92EEw1Fut+SCdkvpZcstZHkx5Hp+9Xi/lMohVQhu2mYpUkHTIFEotYmQHmOAnv4c48FU0HGUBFQbUKRCSm1AdYc4aP+m1BsC+qXNppfExkxpHUTtLKXcSDkm5ZvblAtqGwqHPjNhqJ0VB9WztQN9F+Kh/ZtCyaZSek1qpExNSu0sRSpKHJdoWk9K2XD7wpyRA4BgOIoHdx+G2xeucs3kAX1+FLlB2yyFQqFQADoeUCahbYFCqV9o/6bUG7RNUyjyRcr+S20DhVK/0P5dO9B3QaFQSoHakPzQZ0SpVejmtKkMA7j9YfSPeOEORACmtOJcnhBn5FIEw1G4vKHSCp4i0OdHkYxkXz96cqQsfT0FbbM1iETvmkKh1Dkl2g46HlBS0LZAkQyqcaoO7d+UekOyNl1mX1tdQG04pcxIOSYVVTbt9xSKLKB6tkAkHL/pu6BQKKVQNzaE2lmKHCmx3dK0nlMVCUJeWk0sWLWSZ+xYtRJWg6ZMla5v6POjSIKE4W1pm60x6iWUMYVCqSxlsB10PKCkoG2BIglU49QEtH9T6g1J2jS1V9nQZ0KRACnHpILLpm2cQpENVM8WgMS2jb4LCoVSCnVhQ6idpciRMrRbGjltiiJFOEezToXbNnWBVSsBgGuQZr26LHWud+jzo0iBlKFbaZutLWiYXgqFUgzlsB10PKCkoG2BIgVU49QGCgbY0t3J699bujuhUNDwMBR5IsWYRe1VNvSZUKRASs1ZaNm0jVMo8oHOV8UjtW2jcwsKhVIK9WDPpbaz9fCMKLVHOdotjZw2RckVztGsK9AwMYnG6PKEML3ZgB3bV2LE5YfNrEWzlQWi+YsglWU1sTDrVFPnK7M4sGCWBTu2rYTTE4TNyMJu1gCxaleMImdcnhAWd9jw2dUdcHtDMBs1eP5PfcX19UziwILZFtz35UvhdAdhN7NoKrTPU8pGWe16tVEADncIHwwOwGZiYTdRW0ihSIVo25HUaKPuIHSsCia9GkZWmdBpcWBBuwX337IKLm8IVoMmMdHNp+GK0X1TWSvKgTiwYI4F9958KcYmAon5QAMLRKpdMYqccXlCMBnUWL+sgwsVf+Ct/vJpHBUw5Ayi5+w47BbaZoVwuoN48eAprL8s+R7iwIsHT2FOmxlGlrqWKDIhQ0csmDWpX2wmFrFYHP3D3twag6RFkPhtcMyP9Zd34MBb/Rh1BQDIeE5WJlyeENqnGXH15XMRCEah0yqx59WTU/qZUMqAlP6otLmNLxyFXq3kFvHc/ux5SOZ8qtGqxZpl7Rgc8wMMUx/zlVLmYHT+VhmSz3nw5Aj0rIo+ZyHS5qtOd4Bq/xxI7Wd2uoPoHxzHd29cAZcnCKuJxf5Dp+ncggTt35RyUw9tSkivyeg+JF27BeiYR5GEcvho6Sg/RSlbOEdC+L4t3Z148eApTHjD2L5xMZZ02Ioua0qFQWeAnjNT+P4pktBo02LVRdPxg1++ybWrbRsWo7FBW3rhCuDISScefvYoVzbX5+lGoopTN2F6FcCRPtquKJRKIcp2COi9GU1GdLSZuA1qZp16chIiYpNZwbpvqmtFOaAEDvc68cieozzd0XWhjW5epxSNzaLFlavmYOe+Xp4NspnY0gtXCbTZTht12GVgNbGY8Iax+5Ve7jdZak3K1CWHjjDr1eI0BqGMb2xdilAkxvttc3cnXjp4CqOuwJTvJ/YGLdatmI0Hd00+n5vXL4LdUgafBGXqIrU/Kjm36Wi3YWRkAoCw/UifTzVatfjMqjnYlaZZZD9fKWUORudvlYE+Z/HQ+apopPYzN9q0WDy3Gd97/FD51yzqCdq/KeWmntpUpl6TWf0lXbsF6JhHkYRy+GhpWs8pSrnCOZLC9+3c14s1y9oRDEfx8LNH4XCHii5rKoVBn+r3T5EGjy/CiQ8g0a4e2XMUHl/pq20Od4hzBKbKLqTPU8pLvYTppe2KQqksYmyHkN7rG3AXrVOK0T1UK9U+w64gUXcMu4JVrhlFzsSiMc7pAUzaoFisdM/jkJPcZoectM1mUi9akzJ1yaUjxGoM0nF9A+6s33Yl/WK0nwCBQBSP7n2f93we3fs+AkG6IkIpnkr7DXLZiPTxcc2ydm5jWuZxcqWUORidv1UG+pzFQ+er4pFa+0u5ZlFP0P5NKTe0TdUOUttBOuZRpKAcPloaOW2qUmz6pQyEwvumQvkFw1E43IGSypoqof6n+v1TpMHpDhDbldMdQHOJ0SYcAmU73AHYjVP3y/CqUQehjAHariiUiiPCdghplFg8XrROKUb3UK1U+0ipOyhTFyn7vlCbHZsIoMVM2yyPOtGalKlLLluCOETZGVIZsXiceO4F0824/5ZVU76f0PkdRQoq3a7yaZHU+Dg45q+7+UopOozO3yoDfc7iofPVApBY+9N3IQ7avynlhrap2kFqO0jtLEUKymFDaOS0qUwy5GV7oyHRYIoQlqnwvumwaiVXFqtWwm4WF4JSqKypkv5gqt8/RRrsFi2xXdlE9stiyhbb5ykSkLTrizuairbr1Ya2KwqlCuSxHUIaRcEwReuUYnQP1Uq1j5S6gzJ1kbLvC7XZBhNts0TqQGtSpi65bIlYO0M6TsEwxHOnNehoPwGd31GkodLtKq+NSI6P02z6upuvlKLD6PytMtDnLB46Xy0QCbU/fRfioP2bUm5om6odpLaD1M5SpKAcNoRuTqOUBCm875buThx4ux+sWontGxfDbhbXIKd6mpCpfv8UaWiysNi2YTGvXW3bsBjN1tJ3xttNGmzfyC+7kD5PoZCg7YpCqT2E9F5Hm7lonVKM7qFaqfaRUndQpi5S9v3mBnKbbbHRNkuh1Bu5bIlYO0M6rqPNTPVJDuj8jiIFlW5XpdgIuduDUu6pHp9HLUKfs3jofLV2oO9CHLR/U8oNbVO1g9R2kNpZihSUw4Yw8Xi8Lr7hczg8BeUzrQZNTSaMjExUuxrlh0nkqXZ5Q7AaNYjGgBGXH3azNuEUiBVw7+llFZlqtBZoajLlPYbYZpP3T9OkiKdu+1U5USbyi4+5g2gwswnxwY+6WXybVQAOdwhjniAajCzX5+VKvbQn2d+HiHZVdJsVieyfoYTQZyNMrmcjps0C1dW0Od9tUqOMuoPQsiqYdSoYtarSdEoxuq/CWnEqt/ei26wI3UHhM5XbmWhEzJOKbrMqYMgZxNhEAA0mbWJjWqSMda9DaJsVT75nJbWmlRrZtYVcOiLH33j3SToO8vdliX2XRbXZOvMbVALZ9a1qILJdlWJn8/Z9Uj+vMd92WdpSKfdU4vOQe18opv5FtVm6piAeOl8tGMn0LH0X4qD9u2CknoPJfWyqtzYl6/ch0g5SO1s5ZN2eKkWJPlqVxNWj1CupiaUnBKuJTX5pOrkrsiG1Q7JQZ1MyVDBXlowHxKJI3n9Huy1h/Kba/VOkIQZoVQpYjBpo1cryOoHjgFrJwKhTQ61S0DZLKQ8xwG7UYP4ce8IW0oULCqX6ZGq05G8ll5nUjC5PCGAYmHV5NrxNda0oB6JAs4nFwgsaEzacOj0o5SQOgGHKW2YU0KkViBtZ6DRK2mYplFok0weVTy8IkUtHiNUYAsdRfZID6jegSEGl/QYl2ogsymXXKkEpczA6f6sMdE1BPFL6ySmFQX0H4qjV/i2ncYzCp1bb1FRE6jGJjnkUKSjRhtDNaZTCYYCe/nE8uPswguEoF7JvQbsFABUkFEpNwQB9AxPoG3AjFo9DwTDoaDOjo81Uet+UsmwKhUKhlI9adRjl0pS1UD8KhVIbUD1LoVQGqhcoUkDtLIWSDe0XFEp1oH2PIkeSGn3w5Aj0yUwGVW+vVJ/Lm1psU1MRqfsRHfMoNQrdnEYpGLcvzBlLAAiGo3hw92H86Na/xUfDXsFNaxQKpfJ4AhGcHfFgz6snuX65pbsTLTYdjGxpQ4CUZVMoFAqlTNSww0hIU95/yyp+hDYKhTKloXqWQqkAVC9QJILaWQolG9ovKJTqQPseRXbUqEan+lzG1GibmopI3Y/omEepVRTVrgBFfrg8Ic5YpgiGo3D7I0RD6vaFq1FNCoUCwO2PYOe+Xl6/3LmvF25/pKbLplAoFEp5EJro1oI+E9KULm+oSjWiUCi1CNWzFIr0UL1AkQpqZymUbGi/oFCqA+17FLlRqxqd6nP5UqttaioidT+iYx6lVqGb0ygFYzWxYNVK3m+sWolAMEIFCYVSYwj1y0CwdAEiZdkUCoVCKQ+17DAS0pRWg6ZKNaJQKLUI1bMUivRQvUCRCmpnKZRsaL+gUKoD7XsUuVGrGp3qc/lSq21qKiJ1P6JjHqVWoZvTKAVj1qlw26Yuzmimwn42WrRUkFAoNYZQv2w0szVdNoVCoVDKQy07jIQ0pVlPUwBQKJRJqJ6lUKSH6gWKVFA7S6FkQ/sFhVIdaN+jyI1a1ehUn8uXWm1TUxGp+xEd8yi1iuSb0zweD6666iqcPXsWAPDuu+9i06ZNuPLKK/FP//RPCIUSu3F7enpwzTXXYN26dfj2t7+NSITu3KxZ4sCCdgvuv2UV7r1pBe6/ZRUWtFuoIKFQahAp+yXt8xQKhVL71LStFtCUiFe7YhQKpZagepZCkZ6a7gtUL8iamm5bFEqVoP2CQqkOtO9R5EbNtlmqz2VLzbapqUhaP/rBLavK3o/ou6bUKkw8HpdsuDhy5AjuvvtunDp1Cn/4wx9gtVrxqU99Co899hjmz5+Pf/qnf8Ly5cuxdetWXHXVVdixYwe6urpw1113YdGiRdi6davoazkcHsRitT3yNTWZMDIyUe1q5IdJ5J12eUKwWbSIRWNweUKwmliYdarchlEBONwhONwB2M1a2M0aIEa497RrCJabdoy9QYtAIJoo16IFq1LA6Q5mn5uj7goG5HMkoKnJlPcYYptVAUPOIJzJ+2xuYAG6TzMnsulX1UQNDDkS7cpm1qLFzgIZKeSLbrMiypYFSdvl9ARhM7GwmxK2S3YogWFXEE53EHYLiyYLC0Tzn1ZziHgfRbdZkVDbIgx9NsLkejZi2ixQJk2bqbP0Kri9Ybi8IVgNmsQklKC7QjEGg6Oe/NrMG4JBq0YwFIFRr5ksX0jXMYAnEIHbH0EgGEGjRZs4BoTf85VV6rMosLyp3N6LbrNp2sBu0aLZJlNtUEGmcjsTTVIbjHmCaDCy3DwznXK0WVnr2UpA56sFk69/S61pCyJtnBfUCxnktV9CmkSkL4h3TK4xPd94n+/v6b4si5Y//xCjkTLqT9Q9te2yFD0WFdVmqZ0tGKoNRCByTCqqzWb4Vgw6FUadgcJtTwqSjYkXaHOLnNcQ21Kxc6QS51bFIPe+wKu/yOdXVJtNlu0LRaFnVbIYd6oGHZPEI3JuX7SerUU/di3Od0TMhasC9/4Sz6om3l8Sqedgch+b0vuezcyi2Vo7764g6sH/KNIOTvn12woi+/5dCUT0vVxtViVl3Xbv3o177rkH3/rWtwAAb7zxBrq6ujB//nwAwN13341oNIpz584hEAigq6sLALBx40Y8+OCDBW1Oo5QJBujpH8eDuw/DZFDjylVzsHNfL4LhKLerVnDnLgP0nEmcm3W8wDUEy007pn2aEetWzMaje9/njt/S3YkXD57ChDfMu0auuhPPqaVJmgo43OvEI3uOcnXetmExujpt1RfAFPmiBg6fILSrebbSRYhKoGy5tVkFcKTPiYefnbyP7RsXY0mHrTYmemJRAoc/ILyPC23ymlzUy/ugUKpFDp1l1iW/jCIsAheizVLHbO7uxJvHzuOTl87m9VneuQzQNzCBsyOeLE1p0Kpw6ryb9/tXrrkIu/adwHmHL7/2LOFZ1JQGrCek1B2UqUuueWapfZm2WfHQ+Wr9EwfMOrWwXiiUjHG41a7HprWdwpqBcA53zCxLTn9TzvE+nx7INf+IF6glcuieKas/qJ2lSIGUY5KAb+Xge+dwtM8p3vakyGFjRNvccs5rii2Lzq1KQ8rnR9+NeOiYJB6pn1Ut+rFrcb4j5Vy4FGrx/VHEoQCOnKyDtZd6sOdS96N6eEaU2qMM7aqgtJ4fffQR3nzzTdHHf//738fy5cu5f585cwZ6vR5f/epX8dnPfhY/+clPYDabMTw8jKamJu64pqYmDA0NFVI1Splw+8Kc0FmzrJ1zpgFAMBzFg7sPw+0jt670c3MdL+a49GOuvnwutzEtdfzOfb1Ys6ydd26+upPOqSWGnEGuMwOJOj+y5yiGnMEq14wiZ4YcAu3KUXq7qpc263CHODEOJO7j4WePwuEOVblmhTHsIr+PYRd9HxTKVEKsHiv0HNIxu/b14qrVHVl9Nv1cty+MvgE3UVP6gtGs33/+2/ewumuG6LqX+1lQSkNK3UGZukjZl2mbFU+9aH9K5cjsu6u7ZuTUDKRzUsc43CFBO5DPRuT7e675R6H2J5fumar6g9pZihRIOSYJ+VY+u7qjINuTohw+jnJqoWLLonOr0pDy+dF3Ix46JolH6mdVi37sWpzv1Gr/rsX3RxFHvay91IM9l7of1cMzotQe5WhXeSOnPfXUU3j77bfx7W9/G1u2bIHRaMQnP/lJ/N//+38LrnA0GsX//M//YNeuXWhra8O3v/1t/OIXv8Df/u3fZh3LMExBZdvtxoLrUw3EphqpFoMnR7gGBQaT/50kGI7CF46io92W+9yM44HJe891XKrc9GMCwSjxeDAZ14gjb90zzyHdR6XIbLM9Z8eJdR6bCGBRR2MlqyY7ar1fVZNytqt6bbMfDA6Q78MTxPw59irVqnCOn3OT78MdxMILpub7KFUbUNsiDH02wpT6bEptt2J0VjHnCB0jpNNS5w6eHEEsHice4w9Fcuo1MXXPRTHPggRt77lJb7P1og2qAW1nwpSrL6egbbY46LMqnmprA6kRur+svivCxyTU352eoLC/KZ673Hw2JNf8w6hTF+wXE9I91fZBiaFcYxG1s+WBagNhyt2u0tuskG/F7Qtx/y3G9qQoh4+jVC2U3paKLavceqwQ5N4XmppMkurZar4buUHHJPFIaWeB2vRj12L7qNX+XYvvLxOp52ByHZvqZS2sFvtroZS7H9Xr+m01kGv/rgTlaFd5N6f95je/wS9+8Qv84Q9/wCc+8Ql897vfxaZNm4ranNbY2IglS5Zg5syZAIBPf/rTePLJJ7Fx40aMjo5yx42MjKC5ubmgsnPlf64V5JCnVs+qwKqVXMNK/+/Uv/VqJfE+Ms9NPx4Ad06u40jH6LRK4vGpsLXcNRgmb90zz5HqfRST/9lu0RLr3GDS1ny7qSZy6FfVRGy7mspt1mZiyfdhZGV1H3aLwH2Y5XUfYt9HMW22EKhtEYY+G2FyPRuxk5pSNa0YnVXMOULH6FiyTkudq2dVUGRoNO5cDbnM9NQEpWi2Yp5FJlO5vRfTZutFG1SaqdzOxCC2L9M2Ky30WRVHvv4ttaaVmlz3J9R3i9EbNiN5jkDyBWWWm8+G5Jp/qFWKgv1iQrpHSh9UORA7FhXaZqntKA6qDXJTSLsqvM2SbYJZr+H+W4ztSVEOn1Mp85rMtlRsWeWYWxWD3PtCqv6FPL9C22y13o0coWOSeKS0s4nya8+PXYvto1b7dy2+v3SknoPJeWyqn7Ww2uuvhVJIP5rK67eVRs79uxKUY89B3rSeDMOgsbERf/7zn3HppZdCpVIhFisu8fDHP/5xHDt2DOfPnwcA/Pd//zcWLlyI6dOng2VZvP322wCA5557DpdddllR16CUhlmnwm2busCqlTjwVj+2dHcmFgkBLp+5Wa/Oe26u48Ucl37MnldP4ub1i3jHb+nuxIG3+3nn5qs76ZxaormBxbYNi3l13rZhMVpsbJVrRpEzzTaBdmUvvV3VS5u1mzTYvpF/H9s3LobdrKlyzQqjyUJ+H81W+j4olKmEWD1W6DmkYzZ3d+L51/uy+mz6uWadCh1tZqKm1LPKrN+/cs1FeP3wWdF1L/ezoJSGlLqDMnWRsi/TNiueetH+lMqR2Xdff/dsTs1AOid1jN2sEbQD+WxEvr/nmn8Uan9y6Z6pqj+onaVIgZRjkpBv5fnX+wqyPSnK4eMopxYqtiw6tyoNKZ8ffTfioWOSeKR+VrXox67F+U6t9u9afH8UcdTL2ks92HOp+1E9PCNK7VGOdsXE4/Gcn19ed911WLNmDR577DH88Y9/xIsvvojnn38eTz/9tOiLrFmzBr/+9a8xY8YMvPrqq3jggQcQDAaxYMEC/OAHP4BOp8Px48dx9913w+v14m/+5m/wwx/+EBqNeGNYy1+SppDNbksmkcvc5Q3BZmIRi8Xh8oZgNWgSoifXY047N/34rHsXOE6oLLtFi0AwCoc7kNiVqVLAORHMPlfoHLMWWlYJx3hA3H2USNE771WJ3PZjEwE0mLQJ4RuRqJJ1gmz6VTVRJ/JAc+3KzgJh/iFTvs0qEznene4gbGY2IQCj+U+rOZL3MeYOokHO96EAHO4QxjxBNBjZxOQoY188jZxWPeizEaYWIqcBEKezCOeEYgwGHR5R2sygVSMYjsCoVcNsVMMxHuI0V1afZQBPIAK3P4JAMIJGM8s50rJ+N6jh9hZY93I/izSmcnsvus2mdIc7gAYzWXdQ+EzldiaaZF/2haPQq5XEvlxym82hlSlJ6kX7V5CpHDkNQPY4LGacFxq7c43p+cb7PGX6QxEwCgVcE8FsLSNGI2XUn6h7avMVckgVOQ0AZ2ed7gBsVBuIgmoDEYgck4pqsxllm40qjDgJPmWxc42kj0NwviSGIuc1xLZU7BypxLlVMci9L/DqL/L5FdVmRWhlShKq/cUjcm5fV+sKtVinWu3f3HpKQt/V0joEjZyWBxFrL7KgHuYYItfzim6zdMwrGNn370ogou/larN503p+//vfx+OPP477778fFosFb7/9Nnbs2FFQHQ8cOMD99xVXXIErrrgi65j58+fjN7/5TUHlUiQiDph1aph16V+vqrm/FXSu0PFij0v+LRqNw27SwG6c3LBoZFXZ56bK1avR0z+OB3cfRjAc5b4oWNBuSRxfC+KNRBTQqRWIG1noNMqaEXMUGcMAPR/m6AulEgFazCwWdTQmBuxqT9aKgQF6Tkv4jCpJDNCqFLAYNdCqlfKcVABADLAbNZg/x55oV3K9DwqlWhSis9LOmd5shIaJC5+TpRE1om1oLBZHJBxFo0ULs07F/c3IqiY1HQDEiqh7nvsqa3mU3EitOyhTl2Rf7mi3JbRBudoTbbOFQeerlELJHIfFjPNCY3euMT3feE/6OwOi38hu1iQ20HlCsJpYmHWq/Bop41pZ+mYq2xNqZylSIZU/igF6Ton0KRfgB1crGWjVSqhViuLafjnnNcWWRedWpSHl85NKK9cj4QzbQRfpyUg9fueztdUiOba0mFnu31WnVvt3FGg2sWg2sdy/KTKhHtZe6mWOkexHCy9Ijknl7kd0zKOUmzL0vbxpPS+44AJ873vfQ3NzM44fP44f//jH6OjoKLXqFEpukk7CO352EPc+fgh3/PQN9PSPA4y4092+MNcxACAYjuLB3Yfh9tWw5U2757t+frDge6ZQSMiyL1SYunlG1IZQKJQqkNeGlqjpKPKibsZUypSBttkCoFqTUmcI9f+PRnxZuqVWI9fJAWpnKXKj7G2WzocoFIoMkXr8pvqAQqGUArUhFEp1KEffyxs57a233sLtt98OpVKJWCwGtVqNn/3sZ5g3b17xNafIn1QY6rQvScu5G1mocd9/yypeRDchXJ4Qd26KYDgKlzck6vxqUOo9UygkXJ4QTAY11i/r4BxfB97qr+m+UGnq5RlRG0KhUCpChgb0+MM5NRe1TVOLUXeQOKaOuoP0fVNqknrRgZWA2nNKvSHkN+o57cxq5x0zrNAUs5FEYt+ZHKDagCI3yq0N6PhJoVDkiNTj96g7SNRhVdcHVLtRKLKAzjFEkrRpgydHoGdV1KZRSqYc43fezWk7duzA97//fVx22WUAEik677nnHuzcubOIKlPqAoHUB+UMl1nq5jKriQWrVvLKYNVKWA2aHGdVFzluqKPUPjaLFleumoOd+3q5/rqluxO2VLhlSt08I2pDKBSK5BA04K3XLkGrXY/zDh93WLrmorZpamHUq4ljqkFP3zWlNqkXHVgJqD2n1BtCfqNYRlqbYDgK54Qf08zawi5QAd+ZHKDagCI3yq0N6PhJoVDkiNTjt45VEXWYls27ZC0dVLtRKLKBzjFEQG0aRQLKMX7nTesJgNuYBgBr1qyB3+8voJqUeqMS4TJTTsJ0CtlcZtapcNumLq6MlNE11/DAVOo9UygkYtEYJ9CARH/dua+XpiVJo16eEbUhFApFakga8KFnjmD7xosENRe1TVMLpYIhjqkqBc1bRKlN6kUHVgJqzyn1BslvdOu1S/D64bO841i1EjaTruDyaaqZBFQbUORGubUBHT8pFIockXr8NunV2NLdydNhW7o7E1F9qgTVbhSKfKBzjPxQm0aRgnKM33mPnD9/Pl566SV85jOfAQD8z//8Dzo7O4us8hSlVsMmFhmithJffKWchJk7es16NcAADncIDncAdosWdpMGyPiyFXFgQbsF99+yCi5vCFaDJnFuLTx3Acw6Fb6xdSn6BtyIxeNQMAw62sw1X29KbSN5qiJFoj9+MDgAm4kl98cap16+YjXrVLjzi8vhC0bhD0ag06qg1yjlaUNqddykUKYKmRpRr4LbG8bgmJ9oL+PxuKDmStd0JoMan1k1B22NBniDUSiUChhZ5WT/pukTZI/XHybqDq8/DDtdgKOUgkTagKb1FI9Zp8K9N30MsTgDlycIq4mFAnF5ak0Kn6k6/pL8RgY1rv/UAs4X1WrXY/vGi+AY98OgLcz2iJ5n5nr+aX+zWbSIRWOye09UG1AkQ0JtUE4fkWh/r0KEv5tCoZSOEhh2BXH8nBt2C4smCwtE85821fD6w0RbWK7x28gqMX+WFd+9cUVibmFkoWDiMGqrp2/qZY2AQpkKSG2jKoYKGHIG0XN2HHaLFs0NLBApT9HU30WRAiOrxIUzLLjrhkvg9oVgNmigBAoav/NuTvvrX/+K5557Dvfddx+USiWcTidYlsX+/fvBMAzeeeedEm+jzqnVsIkl1KsiKTOFNpcxwJE+Jx5+9ihX7+0bF2NJh424Qc2sU08aWRk47UKRGPa8epL3TiiUUrBZBdIRmMuQqkhRQH+sYeSYBpgIA4x5glnvo73FIAv7x1Gr4yaFMlUg9MHtGxdj9/5erL54hqC9FNRcSU33o1v/FqcGJ/Cz37zHG49mNBnR0WYCQPt+PSCYBqkcuoMydZFQG9C0ngWgBM47/Hhkz6TW3LZhMVrsurI5TylVYKpr70y/UWzSF+UJhDE2EcIPfvlmUc9G1Dwz1/PH5N9Mhuy0NXJ5T1QbUCRBQtsl2HeNxfuI8vp768S/RqHUPErg8AfOLD3bdaGNblDLwGosvy3koRCYW9h0VXsXUth/CoUiDYI2Sk5reirgcC9hTOq0lcXHQudhFElggJHxQNa8pa1RL3oeljet5xNPPIFXXnkFzz77LJ555hm88soreOmll/DCCy/g+eefL/UW6h7RYRMZwO0Po3/EC3cgwu1izULscXmOz1mvPNdQMCCG7POGInB4Q/AEI5PnKgGHJ4SDRwfg8IbgDUfRP+KFJxTlXYN3TuY9xQEwDDyBCAbHJjdepOr98LNH4XCH8jyI2sftC6O334F7broU37x+Ge69+VL09jtoiE1KSfgCEWJ4W1+w9Fmewx2qi/4oxzTAJOrlfbh9YTz5hx6sv6wDm9Z2Yv3lHXjyDz3UFlKmLoVqvxLPI2nEh589itVdM3DgrX5sztCAt25agmA0huPn3BieCMIXjQKK7GsHwzFuY1qq3J37etE34IZjIlSzocZjsXhxz3+KIqXuoExdpNQGNK2neIacQc5pCiSe1SN7jmLIGaxyzSilUNHxN6lNPhzyYNAdgMMbwgfn3XB4QyK8k+SyRI3PhR6bjFTGqlV46JkjWc9m2B1E70Cy3qqEz4v7t2Lyeh5fCLdeuyQrbajZMDnP9AQi+GjYg/WXJ+ybyaDGg7sPw+Hha6M1y9qzbFUt6CQxUG1AkQIptUE0Fif6vaOx4nz3QnbW4Qlh1BPC8XPjGHKR/d1jnnCW/3zI7ceQO4jj58Yx4gkCSoF6FIsSGJ6QsPwC10COnhyh8zAx0OclimEXWc8Ou6iezSSXLSwHtfgupL7noqnV/q0g6GCKPKjVNlUACgb40pULeP31S1cugEJGaT2l9rEEQlHiPCwQqrZRo8gZhzuE3ft7efOw3ft7C1qHzhs5bfr06Xj99ddx8OBBqFQqXH755Vi+fHlJFZ9KiAoFK/Zrr0K/CstxfK56nRv15byGcyKIFw+ewvrLkqEg48CLB0/BH2rH3tf6sKW7Ey8ePIUmixbdK2bzdv3evH4R/vL+ABZe0Ji1W/fFg6cw4Q0nrjfLgp4z/Lpv6e6E1aQl1tvhDsAu8y8YYoo4ZrVacd9jf+Htko4p6MIIpXic7gCxzzjdATSXGBHCOSFQ9kRQXv0xLVKjLxyFXi3PVJj18j48gTC6V8zCrrQxYnN3JzyBMA03TJl6FBsRoIRIAi4vWSOCAUZdAbyU1IAtdj3GPUEwAL77yKR22b5xMViNEv+xkx95TWg8UikZvH1iGDNbTLWXPoEB/nz0PB54+h3ZRSmpFlLqDsrURUpt4PIJzIt9NM1BJi5PkPisxj1BtNAvb2VLxdIXEbRJuh+ooAhBheicEo7d0t1JfDaHe0ewc18v57PZd+g0es64OM3TYGTxw1+/hWA4igWzrLjji8vR2z+GWAx46uXjuP5TCxLXZ4C+ATcvmtLm7k68dPAUzg17YdCpJq/PoPZ0kkjG3GTbMTYRpNqAUjRSaoMRl5/o92626fHgrsJ99/+45WJiHzg/6sVPkx/vkOyNyaBG/5AHDz87GXn6C5+eD7NBw51X9qhPUkeVkmoNZKpDn5dohPSsy0PHpEwc7gDRFk5vNqKhDB90j03Unj4YHSfb/7am8txzUdRq/6YRP+VLrbapAglEIjAbNNhwxVwubbrZoEEgEoGRzbv1pSYYE1jPG5sIlMXHMjruJ5Y/Oh5Ao4zWCym1xYQ/RJyHTfjDoteh8+5lfvjhh/HDH/4QWq0WSqUS3/72t/Ff//VfJVd+qpAKBZtOZmhJsV+qFvpFa67jhepl0KrzXkPLqjDhDWP3K73Yvb8Xu1/pxYQ3DMQnd96uWdaOq1Z3ZO36fXTv+/js6g7ibt01y9onvx5zh7LqsXNfL2xmcr3tZm2+V1HzBINx4i7pYFBGioBSczSYtcQ+02Aqvc+YjeT+aJZT6NwUyXQuizuaEo5MGXa7enkfKqWSEzZAwhbu2tcLpbLcn+tSKLVPsdFMSomCYtCqibYkZRdHXQHs/VMfhhw+BIJR/GQ3P6LIw88eRf+gJ+u3VruBWG5boxGxGPDRkCevZq40bl+Y25gGyCtKSbWQUndQpi5KCbUBq1ER2yyrloczs5II+RAsRrqQJ2fE+KzKAUmbpPuBCon4XIjOKeXYWBzEZxNLLrilfDZXre7g/v3ws0fhC0a5MhbPbcb9v34LO/clfGfnHT7u+qTI17v29WLtJbMw6PQhHInzrl9rOkksVgE/npXaDkoJSKkN7BYt0e/NgCnKdx8Huf+qlMqc9mbtJbO4jWmpsp74/XEMjPqyfMflijQkdSQjqdZApjr0eYnHIuA7tRjomJSJyaAh2kKTvjzaQ1CDVlEfWIws8Z6r6Vuv1f5dLxlcpiK12qYKJRpl8JPdR7Bz3wns3t+LnftO4Ce7jyAalU/kNKl9qMLl0zGPUjw6Vk2ch+kK2BSad3PaCy+8gN27d+PrX/86/vEf/xG7d+/GU089VXytpxg508UlQ2cOjvmx/vIONFonDU7qC8h0cn3RSiL3F7DkegVDkbzX8PhCWSmdNnd34sDb/dzxYIBAmkMOABqtWqy/rAMef5h4v6nQocFwIhIaqR5nhyZw0/pFvGtv37gYdnPtO+TyIRRpYmwiUKUaUeqBaCSaiGKT0WeisdI/efT6wvjSlQuwpXseNq3txJbuefjSlQvgDchLyNYLXl+YaJvl9j7GcnzFSKFMNQrVfiWdxwDnhj1w+0K48XMLebbkyxsW4/XDZ7l/c7pPIIpHLB7P+m1ozEe0UXHEceDtfux/8wy+cs1FNZViudjnP5UJhSL48tV8rf7lqxchFIlUuWYUOeMS+Kq+HNrA4yXPbb1+2s8zodq/PsnpsyojQmNqph+olLJI43Mpx5LSmaf7vlJlBUKT55gMamhZJTat7cSmtZ3QaZWC1xfye7XY9Nj/5hkMjHrw9S1d2NI9DzpWmeULq7ZOEkswKKANwlQbUIpHSm1gN2lw2+YlvPHua5uXYM9rH2RfT4TvfsjpJdqSoTEvdwzJ3sxoNoieazlF2s985IqCXA7E2mQ6DysM+rzEUy++00rg9YbI2r9M86RgMJKlbW5aX1194AuQ5zv+YPXqVKv9W0jHitXzlOpRq22qUOphPV3KtVuA+mgp0lCOeVjebWwsy8JgMHD/tlgsYFm6q1I0QunikB06MxW+f9QVIH4BmfqaIP2l5/pSMufxafVyeUOwGjQw69Vw+yN5r2EyaLDv0BkupdPImJ+rd+p4xAGdVsmV1WjV4jOr5mSF+Uu/31REjlQkNFI9xr1hvPvuWXx988VgFECjWZvYmFYHoWLtFvI900gTlFJgNSpEozFeeNtoNAZNGaJBWIwanBvx8tKQbF03X3aRuuoFo17N2eZU6PF9h87gts0XV7tqBSFk/+shQiaFUjqUxrYAAQAASURBVCiFar+iz8sI6d5q1+P265bi7PAEQuEYIpEoLl86E00NOqLuy7yOguF/pcaqlfAHojjwdj/WX9YBhQKY2WLCk7/vwdqPtXNa8IJWU5Y2rWYky2Kf/1RGr1UjEvXzdEckGoeOrf3Fc0rt0mAW6Itl+Ko+fW4rZ/1UCaj2r1MEfEPlHn+FxtRMP1ApZZHG51KOHXUFsO/QGezYthLhWAwKhsF/7HyX00CpsrSahLO/0arFlavm4P5kSk9WrcSNn1uIVrse5x2+rOuHdXFi3ZxuPya8YSgUDKLRONfnWu163HXDJYjH4zWhk8Ri0Kkx5CRoAy3VBpTikVIbIA4gzvDGu1s3LYEnI6KIWN99MBTDa+98lKU1Ll86kzsmZW/uvflSjHuCsJu1UKsUoudatjL5S4R80+UqX6xNpvOwwqDPSzz14jutBBYTi3OjvmztX6bIZlpWhQNvnsFtm7sQCEWh1Sjxwut9+OKVC8tSfjFYjCw+Gsqe71iq2JdqtX8LjRfUf1/71GqbKpR6WE+Xcu0WoD5aijSUYx4mGDntj3/8I/74xz9izpw5uOWWW3DgwAG89tpruP3227Fo0aLSaj7VIKSLI4XO3JVMaSD0BWShX7TmPT5Zr/ZGA1cvMddosrC49hOd2PunPjz9x+Ng1YpEWs/k8VuSX5I+/6c+bNuQ2PW7Zlk7Mcxf6n5T56SuZzdrsuqROqZ/0IN4PI55082J/LV1sDENAJptLPe8gMQ9b9uwGC12uhmUUjwKBfDo3mO88LaP7j0GZd64mflRqxg89fJxXr9+6uXj0KjkEzq3nmi2Tdrm3ft7sfdPfbj2E52ysyFajQJbMr5i3NLdCa2mDI2WQpEZxUYzKfS8TF163uHDA0+/g1A4hr1/6oPNpMU0ux6/eaUXmjTd9/q7Z7O0y5c3LMasVmPWV1+vHz7LpQTVqJV48vc9+OSKWfj9n09z9TNqVVnatJqYdSrcft1SWUYpqRZKFfCfz/N1x38+fwwqmiGRUgLNDQLzJFvpGsdiUhH1k9VMG20mVPvXMQTfULkhaZN0P1AhEfEL0TmlHnv9pxbAbtJgcUcTmi0sNq3tzLJFL7zeByCRgm9nht/r8d8dw81XLyZe327SZH0pv7m7E/v/2o8t3Z3obLfioWeO8PTZD375ZmJjWg3oJLEolGRtUIbsi5QpjJTagOSzf2j3EWzfmD/KM8mOzGk14VMr5/C0xqdWzobFoOYdd+0nOtHSwKKzLeHvJpX1hU/PR1ujPuu+m63l8fs0WcjPtVzli7XJlYrqWS/Q5yWeevGdVgKGAVH7K8ok/ZttLLpXzMaDuw7jJ7sP48Fdh9G9YnZV34VS4J7LsY5SLAoGRD+5olwvokhIOrZeMlzVO/UyZhgNKqJmMRnl48tRqxji2m25fCxqFUOch1EfDqUUDHoVbs6IfHrz+kUwGsT3PSYejxPdGV/4wheET2IY/PrXvy6wutLicHgQi9W2Z6apyYSRkQkAQP+IF/c+fijrmH/+4nJMa9AJfwHJJCbJor9oLfR4secogWFXEE53AC02PSKRGBzuAOwWLfSsCo7xQOJcoxqO8RBGxgP4/554S/B+FQoGzokg/3rp9TBqEI0BIy4/7DKIltbUZMp7DLHNqoEhRxBj7gAazNqEGKdRpXOS3q8o2fQOuPH/+zW573W2mbl/F9NmhezYvTetQHujIet3OSD79pS0IU53ADaZ2pD+ES8e+u0RrFnWzn3FeODtftz6+SW8dlW0nRWJ7NuChNBnI0yuZyOmzQKEdluMlivwvFy6tM2uRywWh8sbgo5VIRSOQqVSwu0NwahTY8jphd2ig9sXglqpwG//+wN86TMLYNSqJ69tUMPtTdTFoFXDFwxDqVRCp1HCHwzDqFXXbPQPu92IU2fHaiaaWyUpps2K1R0UPtSuikAFDDmDGJsIoMGkTSw+Z2QiKKbN9o94cfq8C/NmN3L66cTpUcxus8pWz0pFPWr/SpCvf0utaaUm6/5S+sMTgtXEwqxTTY6byb+NuoPQa1VQqxRwuoOwmdjCfTyF6KMyHJvSA/5QBIxCAddEIrKR3aqBw5VI0alUMPj+L9/MKvLem1bAatCQr68AHO4QnBNBWIwahMIRKBRKmHUqOCeCuPexyvU5sWNRoW2WaoPioNpABCK0AVB4m8013gn25XQy7IjHH8a/7z6MNcvaoVEr0NpowPCYD/Nn26BkGIyO+2EzaxMbwDKzOGWUpVAw8AbDABQYmwjCZmbJ56Wd6wtFoWdVfHucizSfv2C9SkGsTU7VPz0TTW0OhTkppi8XpQ3q5HlVhHTfqSVpO2TmO60EhYzfJa+Fpex4lf3YtTjfEesnrwpJHetwB2puzVbqOZjsdVodjBn9I1689u5HWPux2XB5grAaWez/62lcvnRm9fuGSAqxOXT9tnLIvn9LTP+IFy+88SE+u7oDbl8IZr0Gz7/eh6s+foHo9VvBbWxPPPEEAOC9997DRRddxPvbwYMHS637lEcodOa0Bl3uLyCTX7SadZPRz3JS6PFiz4kCzSYWzWY2Kz3pbZu6sKDdkjgvCtiNGpgMee4XgJFV8a+Xqodenfsa9QID9Hw4Be6TUlEEQyxbSg9vWy8hgOuGOrEhVhOLCW8Yu1/p5X6j7YoypSlGyxV4Xi5d+tGwl2BX9Ggxs3AHInhkz/tZ5xm1av61Y7k1XZtNX7N2SqFginv+U5RGK1l3NJZBd1CmOBGgxcxiUUdjwklEWHwuBptFi1PnFbj30b9wdmlLdydsJho9IROq/Sl5yUgTnjUfydQmAOyp9lPoQlYh+qjUYxngz0fP44Gn3+Hdl92kASIJn5fdqIE7EBHsI4LXj02enzxj8k9xcvp0ufU5qg0okiGRNsg13omyJZl2hGGIPo77b1kFs06NxlT/J20AI9jNlP+8xcwKn5fPHuci5fM35Si/FMTa5ORxHe22xPul87Dc0OclDgVwpNeJh589yvWN7RsXY0mHrWY21dQKFUnbGM6w41XeJCho/43VTetZs37yTB1L+5B8qIMxw2bRon2aBd97/JBsfTlS+1ioD4ciBTaLFgsvaMQPfvlm0X1PMCDp//7v/+LYsWO44447uP8+duwYjhw5grvvvrssNzCVqZfQmaRQ5w/uPgy3L6kkGcDtD2PcG8Ctm5aQ7zd5TP+IF55QlPtvdyDC7eDOeQ0h0spNlVXLuH1hPPmHHqy/rAOb1nZi/eUdePIPPfnvk0LJAasip0hkVaXHo67VsNJTlaJtZY1RL+MjhVIziNBDpH5367VL4I/EBO2K2x+GxxfCrdcK6DsCKTtlMqix6RMJrfPRsAeeAGElSWY6jpKAAUPUBgxDXyClRJI24ejJkbLahFg0huOnHbjrhkvwf7cuxV1/fwmOn3bUbJSqakK1PyUfks9H8mmDQrQD6ViB3xwTIW5jWq77Kvc8pl7mRVQbUCRDCQxPBPH64XMY8QSBMqWKLfd4J9iXDWrJ5jti/fXEa4u1j5TaQgE4PCEcPDoAhzeUY9VvauNwh7iNaUCibzz87FE43KEq16z2qEjaRonseLFEY3Gi/Y9WcdOVWafCnV9cjm9dvxxfu7YL3/rCctz5xeWy04OUGqMOxoxYNIad+3p59nznvl5Z+XKk9rFQHw5FCsrR9wQjpz399NN44403MDw8jFtvvXXyBJUK69atK6HaFABAHFjQbsH9t6ySNk1QrpQKZcDlCfF23QKJhujyhnjRMUwGNa65Yi42XDEXsXgcCoaBRqVIfMl1ZvKYK1fN4Rp1arJuMahzXoN4f6V8IVYlPP4wulfMwq60+9/c3QlPIMz7Qo5CKQTnRBAHjw7gts1dCASj0LFK7HntJOZMN09GK6zBsimFk9Mey8yGaFSK7PGCQqEUTj49lJZSpdmmw79sXwm3NwRWpcTPfnsEqy+eQbQr5xw+PLgrUWarXY+7brgE8Xg8r551eUIwGdT4zKo5PL0zza7HRXMaeGm/5KbjKAmcEwG8ePAU1l/WwaWcePHgKcxoMaKBOk8pxcIAfQMT6Btwc9qgo82MjjZTyTYhFIti9cUz0HN6LFH2CIPVF89AKBYFQNtsOoLav41qf0oCSecjSW3w5B96sLprBhQKYMFsG2Y26RNRGgrRDgrgoxEfek47EYsDr797Fv9w1UKE0jblp87XqBToGxgXd1/l9vNVym8oMaPjfqLtaGui2oBSAkrgf0+7cHbYi1g8jv5BBjOaDfib2daSI3053UGini16vEvry55AGKxaBW8gjI9GfHj42fdw3uEr+3zH5RXnr8+ylyDbUo1KgR8/9U5xczOJ1yYoSEQD66PRwMTg8gRhMqixflkHt8nywFv9cHmDaVFMKQCAGLCkw4Yd21ZizBNEg7GINOy5kNCOF8uIy0+0/62NhuppFgbwBsP4aMjLzYVnthi4+lEoBVMnY0Y9rIVJ7WOh67cUKcg5zxDZ9wRb37/8y78AAB544AHcfvvtJVSTIkixaZrEUoGFvVxhIdO/0lq/rAO/fLEn67gd21byjsncbfng7sPYsW0l8Ro2k3BKUaEvxFIh02sRVqPiFmqBRJ137evFjm0rq1wzipwx6NVYtbiN20SQ2h1v0JbeD6Qsm1I49RKm1+0Lc07PFOkpLygUinhy6iHCosTm7k7sO3QGn1wxC+Hkp6Eku/LRkIf77bzDhx/88s3JPponfejaS2Zl6Z2f//Y9Xh+Xo46jJDAZNMSUEya9vMYiSm3hCURwdsSDPa+e5GnOFpuuDA41BUbG/FllN9v0Zal7PWHSa4jan/ZvSgop5yOpSPOZH/Tdeu0SLJxlFa8dGODYaRceeuYIT/8MOLx46uUTWecnPpgpIL1muf18UvsNK4DNrCXajgazfFLuUGoPhztEHL8dNv1kuuAikSSFWhww69U4N+rDg7vf5Nmflw6ewqgrUNb5jkGrJtotg1ad014CIP5twxVzi5ub0Y+OKoJQNLAd21bSDVcZWM1sVnCELd2dsBrpmEQkmbZx/hx7IvVfGTeuSGnHi8Vu0RLtf1lTmRbImCeMYWf2c5pmq+KGOYqsqZcxox7WwoxC66tl8n3T9VuKFOSaZ4glbyiSbdu24fDhwwCAX/3qV7jzzjsxMDBQeG0pFacSKd5ypRng7VxmQNxJ6XAH8h7jDYSJ14jF4oL3l2vXdK3iDYQF759CKZZwmBxiM1yGeNRSlk0pnHpJ+yJH+02h1Cq5+hNJJ+7a14vVXTOwc18v1ixrx4G3+rE5I/z3V665CPvfPEMsMx9mnQozW4x5+zi1A/IlEokRQ8ZHYlQbUIrH7Y8QNafbT0gJXCD+ALlsf7D0suuN1LPJfFaZ9poydZFyPuLyhLC6a0bWBveHnjlSkA/I7QtzG9NSx+za14tGq454fiweJ+ohOc6zqoWQ7QiFqTagFI8vSB6/fWUYv6WyZULzrzXL2rl/l2u+EwxFsuzW5u5OBMORnPZS6G+xeJx4fD4qsTZBAX99JUlq3YXCJxyhvuxaQUo7XiwVSWVaIN5AmPic6JohpVjqZcyoh7WwkMRjEl2/pUhBrnmGWPJ+ZnzXXXdh5syZUCgU+PWvf42rr74a3/nOd/D4448XX3NKYWSEv1YwiRDj+UJhFxTWstgQ2znSDGTuXCbtpLSbtXmPsRo0aG8yZF2jf9greH9y3DVtNcqvzpTaR8gOjE+EMK3Er36kLJtSBHFgwSyLdOHWK4Qc7TeFUqvk6k9CNpz7WIABRl0BvHTwFDZcMRdzZ1hgMWjgC4ax9pJZ2P/mGYy6Arwy8xIHpjca8vbxVL1NBnVisYYBFAwDm4l+zVzr+AIRYhqMLzcvBizVrh1FrgSCEaK9CpRh4SIYjhLLDobohqtMfAHye/AFIrR/UxLkS0NZQmo3q4mFQkH+oLEQH5CQ/gmGokTtoWOVnB5af1kHFApg2bxm2E2a7LrT1HVE/AI2nG4CppRCMCTh+B0HFsy24L4vXwqnOwi7mUWTlS05zVyu+RcgMKcq0q4Y9RrsO3SGp8n3HTqDpRcuAxhG2F4K/E3BMLzyxc7/6iHllhywW7SC6y4UPq4J6ssuiKQNGjw5Aj2rKqu2kdSOF0taKlOHOwC7WVt137rgfLUWNvlT7StL6mbMqIO1MKnHJLp+S5ECo16DE6cduOuGS+D2hWA2aPDS/3yIpRc2ii4j7+a0jz76CP/+7/+O//iP/8CGDRtw66234pprrimp4pQCIIS/3tLdiRcPnsKEN5wzFLboBf5SQ2wLpBlI7Vx+cPdhHHirH1u6O3khk2/b1AW7WZP3mJQzM/Maue4v/dqksmoRs16F7RsXZ+X6NhvUshpQKbVFk5UsNhutpYsPKcumFAED9JyRf7oEOdpvCqVWIfWnLd2dGHEF0NSgI9pwxPkLEBPeMGY2GxGPxXH3I38W1KNi+6iYPm7WqfCNrUtxdsTD04Uzm42ys2lTjeYGHTENRnMD1QaU4mkUcJ42liElXLOALaRtNhsp3wOljhBKQ1mi38msU2HBbFvJPiAhP1KTVUfUHl+55iK02vU47/Bh75/6En4sgY1pNHUdmSYL2c42WajtoBSPpOO3Ajhy0pnln13SYSvJPytkf1LzryybVYJdMetUuP5TC8g2ERC2lwJ/06gUXN0L8dHQjw8rg92swbYNi/HInsk2u23DYtgtmpI3VdYb1JddABJrm5qdhyVTmXLpDau8LlezOopqX9mSihCYqXPktrGrHtbCpB6T6JhHkQKzQYUVi9rwg1++ydOdZqNatO5k4vF4zm76uc99Dr/73e9w7bXX4o477sDFF1+Mq666Cr///e/zFu7xeLBlyxY8/PDDmDFjBvf7f/3Xf+EPf/gDnnjiCQDAwMAAvvnNb8LhcGDOnDn48Y9/DIPBIO4OkjgcHsRitW1xmppMidzsBeD2h3HHzw5mGY/1l3Vg9yu9YNVK3H/LKvLXRiIFgtA1BMsthOTueV84CiOrQiwWz/6CNrXD3huCzcSSjxEoO+f9pZWbt6wy09RkyntMZpt1+8O4/8m3sbprBvdV2+uHz+KO65fRr8lyUEy/mkqMByLoOzuOR/e+z/WTm9cvQscMCyzayf3JxbRZsWXLCTm3J0lteaVJGzv0aiXRfhfTZgtBzm1BauizESbXsxHTZoHya1pPMIKD7w8lUrHEgQNv92PCG8aPbv1bfDTs5emozd2d2HfoDK7/1ALMbDbAORGE1aCBQsHgmw+9kWVfvnPjChhZch/NiQiNVis2bSq392LarMMbwvt9Dt7C/pbuTizqsMNOF6EEmcrtTBQi57W0zUoMXYAoinz9W2pNKzVi7VdZxnUFcOy0i0vLWZQPiNCOb712CRbOtsLtJddxx7aVCMdigvOSst1flRH7Lgtus9R2FAXVBrkpZPwutM06PCHuo5wUKVvAbVYoBgH702DSwKhVZ9mXku1KLr9KLntJ+huK9LGXof/LvS8UU/9C2yxdUxCPNxzFiTOuLF/2vFlWGNTKalevpijEBhWjZ8d8YfScduKJ3x/n3sUXPj0fC2bb0CCjtHySU6M6qta1r9RzMLmPTVAADndIthHHgNpvg2IoZH21mDZLx7zikH3/lhixc6VcbTbv7oGlS5fiM5/5DJRKJZYuXYovfelLWLVqVd7KHTlyBHfffTdOnz7N+/3kyZN45JFHMGvWLO63++67D1u3bsWVV16Jn/70p/jZz36Gb37zm3mvUdMQUnFmhb/NFfY0FTJ3zM97wY1WLdYsa0eLTY9Naztx4K1+4VDYaWEtHe4AGq1axONAz0fjsFu0aG5ggUgitKPJoMb6ZR1cKPEDb/VjcMwPhVKBWDSWlVLUZtEiGI7CMR5IhAFVKRKhzhu0CAQS+antFi3sFg3C0TgmfGGwaiWUyQkSGAZj3jBGXH40NegQi8URCEURisbAgEEgFEVYF4c3FIXDFSCHhSWljDCq4RgPTV7fpMn+YrfEdylVeFqXJ4R1K2Zi3uxGON0B2Cxa6FmGhjqnlMSQ04cz512456ZLMTYRQINJiz+/dxZGvRqWNnPJZY+MeXDvzZcm2qxZi8MnBstSdsVRAsOuII6fc8NuYRNfH8ns60KXJ4TbNi2CzWLkbIjT5ZGnDWHAjR1qk4JzrlEolMJxuoPY/+YZLkXVZ1bNhk6jgssbglGvwve2XQq3NwyDVoVgOIqvbe6CWqnAyHgAOlaFaBwYdPiw/vIOHHirH6OuAKdHA8EwlAoGgwNuNJiStjM2uXBh0KoRDEVgNrI8PWnWqfhRVZBwKrj9IahVKox7glAqGaI+dUwE+ZoMZdZpGbrPnumIomkLcjLi8sM57uN0h82sxcEjZzHi0tONPpTiiQML5lhw782T7So1ly2VEZcfxz4cTYSj9ybC0T//eh9a7LTNZhEHFlxg4Wn/FjsLhKtdsRpFwjRIckTI7+TyhmDWq/ljq14Ft3fy30olg3FvGIFgBDObjfjRrX/LbaDnbZCIg9tE4fKEAIYh+t9mthhx/1dXYXQ8CC2rgsWohtub8L+l6x0gkfbEGwhjmt2IQYcH4WgcccQQizNwTQRht2ihUSsx7g9j+8aLoGOViXm3WQd/IAy3P4xoHPD4Q1AplTDp1TCyiYWAXPfM1VsBjHnC8AUj8AcjMGjV0GqU8AfCMOo10mihckNtB0UCpNScDneAmAJpwh/m/p7yOSNO6H8Q/s1iUGPHtpXwBsJZG78GnD6olEqMeYKwmVlEolHimoBjIohwNJ4ow5gsn0ksMjsnArAaWYQjURh1iY+MUn54HkJRLnP8Les3Jnvex9mlNLuc5bs3qMn2LhPSOEp6ttWwdzU2J3R5QpjeZMDCC2wJPWvU4MNzY/L0B0qMwxXAsQ9H8N0bV8DlCcJqZLH/r6fRaNXC0FhYsIx6x+UJ4bruuby1qhOnRsvWrkZcfjSYVJP6IOnHHnH5q7s5TQ0MOYJwJm19s63KmqVGdRRN2yxz4oBaycCoU0OtUtTW3EEkLk8Id36xCyyr5WxIMBCQVRuUen3V4QoQy6djHqUUHO4AVi1uwdqPzU5oKROL/YdOJ+ZIIj/kybs57Tvf+Q7effddzJs3DwqFAjfeeCMuu+yyvAXv3r0b99xzD771rW9xv4VCIXz3u9/F17/+dTz33HMAgHA4jDfffBM//elPAQAbN27E9ddfL+/NaWJScc6yCIecxOT56y/v4MIuNlq1+MyqOdiV8VWYzSQQwjUtrGX7NCPWrZjN2yG7bcNidHXaYLNoceWqOVlfm425Azg/6s36/eDRAaxa3Jb1+7EPR3HpojbuGq12Pa79RCce2XMUJoOaeA2hslLP6ub1i/DyodPoH/SQvwhInzBLEXa9gl8mTGvRwjmhw72P/oX3jqY1aWUpDii1wYxpBvgCEdz3GL9dzZhWuviY0ZooO7PNlqPsiqIEDn/gzAp/33WhTVYb1Ka3anG0N5j1PjrnaMuyeFsxFMCRvvKn0KBQpiqZOq/Vrsc1/+dCfP//TYZe/sKn50OhYPD86x+ie8WsLK2Z0mWbuzvx56MDWLm4DfsOnYGWVfKO3b5xMYxaNX781Dvcb1vXzYNGpcAvX+wRjHLS0z+OJ//Qw7v231/1N0TtCDB46LdHMOEN4xtblyIUiZVPpxF03+3XLUXndBOvrrX2xWotMavNiEAwmqU7ZrUZq101ipxRAod7pdFq01sMuDQjHP3N6xdherPM9GwlUAOHTxDewzxb1RdHag46XmQh5HeyW7S8Z9VqT3yImZoLpHRLui+L9yzTn6fQcyf437ZvXIzd+3sRjsay6rW5uxMvHTyFUVcArFqJWBz4+r+9imA4igWzrFi7YjZ+kdEPnnmlF+cdPrTa9fj8mgvxQJoW2tLdCVajxPOvf4hPrpiFOa1meAMRYn3OO3yT9Z5tQc8ZF0ZdQTz18nFief9w1cLyaiEpoLaDIgEzW8mac+a00jVnY0N2CqRWux4TvhDu//VbvH7bYGTxw7TfhOYnGpWCN0e6bVMX2psSWoM0F2LVSmzbuBgLZlnRc8bFrQmQ5mDf2LoU3mAEP//te1kRsT+5YhZ/PaJctoFgb9OjcPOuk+67F5uCS8Cek55jxe1dDY7xjTYtVl00PSu9UmO10yPWIHabFgsvaML3Hj/E0/52+qyyEFyrataWxT87Z6YBxz4Yzyp/4WxD9fzxtahZarFOyJG2uZQIo5TKUIPjWDFMb9Pi6IlxPPJrvg1ZPM8omzmG1OurTY1aOCdMWeU32emYRymexJ6DZp6WKrTdKvIdoFQqMTo6isceewx+vx8ejwcKRd7T8P3vfx/Lly/n/fav//qvuOaaa3gpPsfGxmA0GqFSJfbJNTU1YWhoSPQN1CJuX5gz7EBix/jOfb1Ys6wdwXAUD+4+DIc7lHXMg7sPw+0L884/8FY/Nnd3glUrsWZZOzf5TC9XKLRoejlXXz6Xc+alzn1kz1EMOYOIRWOcIy693Aazlvj71ZfPJf7+2dUdvGus7prBiaY1y9oLKiv1rB7d+z6uvnwu7/kI4XCHOAdmqqyHnz0KhztU5Jskv8t89SiWMVeEe16paz2y5yjGxuW0q4RSa0x4yO1qwlN6u5qYkK7sSjLsChLvY9gVrHLNCmPUSX4fo055vQ8pbDmFMpXJ1Hmru2ZkacInfn8cbm8Yq7tmELVmSpftSmq3Xft6icc+/OxR9A24eb899fIJjHvDgloqpbUyy4sI6NMzg26uPn0D7rLqNJLue+Dpd7LqWgldKFfcAtrAPSGvsYhSW0ip1Xy+aJZNfHTv+/D5ZfSFQoUYcpDfw5BDXpq5EtDxIhshv1MgGOU9q9VdM3hzAZJuEXqWQs+d5H97+NmjWN01g+ir2pXUPqnNJ48+N1mfq1Z3cBvTUsc/sidRVqq+v3ju/az7TOmsnft64cu45/T6pNd72BXER0NebmMaqbxyayEpoLaDIgUeAV+Xx1u65ozFkNgEmkx3xKqV+NKVC/Gz37yX1W99wSjvN6E+mTlHylwDIM2tHnn2KK5bt4C3JkA6rm/AzW1MS/2WOjZzPaJctoFkb1PXzHUdseOj0HFCz7GS1OIY7/EJ9AcfnYNl4vFGiNq/HLaj3hBcq3KV51k5x8jlO8eq9y5qUbPUYp0AIBqLZ42VW7o7EaUfltc8tTiOFcOoQ2AtzCEfey71+ir10VKkoBx7DvJGTvvFL36BN954A4ODg7jhhhvw0EMP4cyZM/jqV79aUGXfeOMNnD9/HnfeeScOHTrE/R6PZ2+sYjJDTYvAbpfua/xYLI7zo1443X7YzDq0NhoSYbEziERi+HBgHENOP27fejHGxgMY8yQW0w+81c+lLgiGoxjzBLkXlyIYjsIXjgJxcH8bdQXw56MDuG1zF3dM5jnD4wFotZqseg2eHOGODwSjxHPHJoJwKxni37z+CPF3obLcvoxQrkxafRly3WPxOPF3MJPhymPxOJfC1BeOoqPdBhIfDA6Q79ETxPw5duI5+Uh/hull5qqHWDLbbM/ZcYF3FMCijsaSrlXviMm3PVUpZ7uq1zZ7/JybfB/uIBZeIJ/7qJf38cHgADHlTzG2vFRtQG2LMPTZCFPqsymXpk3p16HxAD9FVQ5NJvS3dA2b/ptgOXl+MxnU8IVj8IUCCIYSulKnVWL9ZZP9Ph4nlx8ITdZHSEcWq9Py6T4pdaGcSW+z9TIWVQNqV4U5fs6N9mlGXH35XASCCXux59WTRWs12maLgz4r8ZR7vJDS31UOMu0XyYc2+OGooL9G0I9E+jd3XghzZjQI+sDSj3UK+N8y9U3631rseqy/rANqlQLnHT4sn9+Ez67ugMcfzlmWGJ2V+p9gGcl/uyaCWVon5Seb3myA2aDB2cGJsra1co1FmXaWOL+jtiMvVBsIU+4xid9mz+LFg6cm5yZx4Owwua/5Q/xFGKH5CWmOxFsDELAdLk8Ad91wCTz+ML6+pQvDTl/Wcbl865m2rlzzFiF7m7qm0HUGT44Q7UHm8ULlCz3HSs7FihnjpejL6W22XvyalYDqWfFIaWelKL8c0DqJ54OjAziYXLcOhKLQapR47rWTmN5sROes6vnHQqEo+s65cPzcOTRatOiYboVGoyyqrHxzMLnqtHrxbfacHcfiDhs+u7qDS2n9/J/6qt43CmEq2lm5INf+XQnK0ffybk578cUX8cwzz2DTpk1oaGjA7t27sXnz5oI3p73wwgv44IMPsH79evh8PoyOjuIf//Ef8aMf/QgejwfRaBRKpRIjIyNobm4uqGwAcDg8ghHESkJsiEtCGrKb1y/CuyeG0D/oSaYhSsCqlWgwksOe6tVKgGF4qTxXLm7Dg7sOY3P3hcRzPhqawL/+1ztZ9dKzKu54nVZJPBdxoO/sOPFvBp2K+LuOJZdlMZDvKRiOQqtREP+mVpJ/Z9UKYgpTI6vCyMgE8VXZBELJNhhZwXPykf4M08vUq5U5yxRjuDLbbKM1O2w8q1bCZtYWXf+pQFOTiT6fHNgt5HbVYOK3q2LarNiyax27RcB2mIu3HdWgXt5Ho1DKH3PpbbYQqG0Rhj4bYXI9G7GTmrJoWoE0Ky8dPAUARFuhYBjE4nFBvZj6b5New/syklROOpm/NVoTffy+ZEjxLd3z0GrXw6BVY+cfJ/v97VuXCtcz+XwUaZo5/Zh8Ok2IfLqvWF0oV4pps/UyFlUaaldzM82uw7oVs/HgrkmbdvP6RWi26QrWBgBts8VCn5V4ChkvpNa0UpNlvwR8aDNbjIL+GiE/Uq5/n+h3wReICPrA0o+1CVwjlbKb9Lchhw97/9SH2zZ3YcXfNONjyfS/X9/SlVMrCdU3pV9a7XqYDRpRZWg1Khi0k/eUSuuX7if7yjUXodWux3mHj3duMdpE7FhUaJttbtAR53eNVh21HTmg2iA3hYxJhbbZRqsWE94wdr/Sy/19S/c8su9cq+aVIzQ/Ic2R0tcAUr9lnmfUaXipGr/1heVZxwldE/FJH3v6NcvRroTsbeqaQtcx6tREe5Dp7xcqX+g5VrKvFDonLKYvF9pm68WvWQmEbAddf8lGSjtbaPmVosmqI9bJbqmeZqnF5wQk/PerkuvWufz3FUUJHP6AkAL1QltWqthS52By1mn14ttsazIQU1pPazTI5j6mop2VA3Lu35VgeouR2PfamoyifbR583OqVCpoNJN5os1mM5eCsxB++MMf4ve//z327t2LHTt2YNGiRfj3f/93qNVqLF++HC+99BIA4LnnnsNll11WcPlSITbEJSkNWXpKyp37erkFv9s2dcFu1uC2TV28Cehtm7pg1qth1qm4v6Wn8mTAEEOlKhiGWK/0cva8ehI3r1/EO/fm9Yuw57UPeKlD08sdcweI19vz2kni78NjXt7vr797Fts2LAarVgrWfcwdIF5bwTAFpTAFALtJg+0bF/PK2r5xMezm4vOcpz/DzPdUbpQKBfEZqZT50+hSKELodSquHwLgBgqDvnA7XsmyK0mThSXeR7OVrXLNCkOrJb8PnU5e70PJgJjyh5pCCkU8QmlW1ixrx+vvns3ShF/49HyYDWq8/u5Zoi478HY/WHVig9vTL/dg+8aLiMduXTcPFoM667e2Rj3329pLZvH6+P43z+BLVy7E4787xqvvr144hq9cc1FWXSwGNVefjjZzWXUaSffdft1SrrxK6kK5YjSQxyKTUV5jEaW2iEbixPQ7sWjpm3U0GiVxnsyyxX1dXc9oWfKz0mnps8pkKo8XQj60WDRGfCaZvrHX3z3L8+uQdMvm7k7sf/NMTh9YrmukfEWvHz6LA2/1Z/lhNnd34vXDCZ3zwut9WH/5hVwqzz2vnsRNGfXZtiFRVqq+X756UZZ+MRvUeP3wWXzpyoV4bO/RLA315bQyUnV4ZM97mN1qxtZ187P8g6ln+/PfvodtGy6q6bYWB3l+R6GUgkFP1pxGQ+maU6lUZNmd6Y16fPXaJVljoMXEn/sIzU862sw51wBIc6uvXHMRL61wMBzFY3uPZvm+O9rMWfOmlB1L+djLbRtI9jZ1zVzXEUrxnOnvF7LnQs+xktTiGF8vfs1KoFZl9++b1y+CWkWdjpnoBeysoQx2FqhN34FSSV7DVCkLz/RVLppt5P7dYq9u/65F//2wi5wCddhFU8mnU4vjWDEEglHi+w4Go3nOrB2k7t/1sn5LqS38fnJaT3+gjGk9W1tb8eqrr4JhGIRCITz++OOYPn168bUmcM899+Cf//mf8fOf/xytra34t3/7t7KWXwouT0aqSiTDantDMOsmjbXDHSAeFwhNvpyZLSbcf8uqhJGPAQtmWbBj20o43AHYzdrEJqpkTu4F7Rbcf8sqDI75uXL9oSgOvNXPCyv+4sFTWLO8nVyv+GQ5Lm8IdqsW9335UjjdAViNLJ797w9wcWcLwAAMA2xaeyGsJi2GHD68ePAUbvrcIrTZ9bj4wka4vCFYDRooFAzmtJlhM7FY1GGHYzyARosWDMNgaMwHtzeELd2d8IcSockPvncO99x0KVyeIP7z+feJdU/d0+w2E5qtOq4sMc+dRwxY0mETfKZFkfEMrQZN4v1J8NHykNNHDIXbYtfDpreU/4KUKcFHgx4cPTmM7964Ai5PEFYji/1/PQ0tq8T86aW1q48GPTh1bgz33HQpxiYCaDBp8ef3zpal7IoSBbo6bbj35ksx5g7AZtGiuYEFZJZ6/dyQ8Ls2y+h9uCYExl1PCGatvCZJFEq1ENKvLXY91n6sHeFIFHfecAkcrgAYJo7pLSZMeIK4bfPFCEci2LFtJdy+EDRqJU5+5EpozTjw0sFTGHUFcOXHGazumoHmBh1u29yF86NehMIxPP8/HwIA91trowHDYz4oGIbTgE1WHa9uo64AMU3OeYcPNrMG99y0Ar5ABAadGsFQBCqlAt/4u2XQa5QwahNTmbLpNILumzOjAQ6HR/DvUulCuXJmoE60AaWmcLgDxBRQDncAdmPxHyIBwPkRL14+dDprDrZBNxdW2mZ5nBv24i/vD+CuGy6B2xeCWa/B86/3Qa9TyUprVoS08cIXjkKvVk6Z8SKXD404hsYIY6tBzfu3UqXAt//+EvT2uzhtkfIl5fKB5bvGnGnL4PKGYDOxnN/LoFUjGI5g8QVLEQxHsPTCRgw4fTwbFAxF8I2/W4pQJAalgoEvEMbNVy+G2xOCllVibCKA269bCn8wDLtFB4NWBY8/hK9e24VgKIJwNAYG4OxOg4nFkNOL1V0zOH9ZSnPF43EsusCGu//hY5jwkp9tMBytaW0yMuYn2vBRlx+NhtJsOGXqIqU/asjhI4536y6djbtuuARj7iDUagWee+0k/m7d/Oz+B8L8hPRbsp8uaLfgjuuXwRMI496bEz70BhMLbyDMi4oIJOZIJr0aO7athDcQnixLAdxz0woMO/1oMLM4OzSB1V0z8OLBU/jy1Ysn1yPKZRsy7G3Kdi69cFnO64hdZxEcR3M8x4pRi3PCKNB1oQ33fflSjLmDaDCziY1p8lmfrxiDAv1br1OhgepZHh+d92DIMYF7b06sJ9rMWhw+MVi2uf2ZAQ/cHj+v/BOnR9F/vnq+g5Exf1Za5xcPnkJrowENQmuSUhMGuubZeM+pxc4C4fynSkkt+u+dAmv0TncAzSa6WZcjPrk3wekJwmZkS19HrwJC73tsIoAWs0zed1r/TunZcvbvs0PUR0spP+Xoe3k3p33nO9/Bt771LZw4cQJdXV1YsmQJ/vVf/1V0JQ8cOJD124oVK7BixQru39OnT8cTTzwhusxKYhVIFWnNcKAIhUfUaiZ3pLa3mKFRxOH2heHxhzHmCeGhZ47wUh1wKQniSEzKMkJzZ4YVZ9X8VEuZ9UqVk5rgGUxKNJtYeEJRLLygMSuMttsTxO5XesGqlTDqNYlda4gn0x0wMGpVMLKJZmNkAbtRQ0wblXA0BcCqlbh+nQK2Notg3UddAez9Ux++c+MKqJQKmHUqKBUGUc89i1iiTtwiRTkG1IxnKNVks7lBRwyF22jVSXNBypSguUGH9mkWfO/xQ2VvV80NOgw79bjvsb/Iu80yQM8pEembaxy7RYuDR4fw3+8McL+xaiU+eemcKtaqcMSOuxQKRRihfjTk8HE677bNXXh633FcuWoOHtnzZ156qAvatJhjMsLtj/C+hEyVo2AU2PunPqy/vAN7X+vj/b3VrofVxCIUjmHI6cVLB09j7SWzsPdPieM2re3MqlskSk4nqlAoYdSpMeYO4kdPvs0ba2Y0GWFsM5Vfp2WUp1AwOf8up3GiEtSNNqDUFE0CKeGaytCuGq1a9A968KMn3+Z+Y9WJ1D4UPs0NOiy8oJEXup/27xwkx4uOdlsitcEUGS9yanmhMTTz91jGvwHEjSyUCibLX2LSa7jFQzCJyG0uTwhWEwuzTlXQNSb/W8P7/4iADbqw3Yq7H/4zgETKvz2vnoTJoMaaZe0YmwhBwTDoaDPDyKrQkNxU4QlFs8r69t9/DOOeMKeVMp+bWadGg14Nh0ZJfLY2E1vT2iRXWk8KpViaG3QYsmRrznJoA6HxTqdV4V8e/ys2d3fipYOnMOENc33UrFfD7Qujf9ibsD/67D4p2E8z7FNqUcehIKfrtBhYvu8bQM9pgm/+7X5MeMOJ9QgmXpptELCvfDuqyb63DAry9wiMozVh72pxThgFmk0sFl7QmHhedGMaEapnxZOY2/tw76PSzO1bbOTyy2HHi8VuyU7rzKqVsFdzbsgAPR/W3rpFLfrvc6XtpaTBAD1naq9NFUqjtU7edxRQKRgolYpElMYyjt/NDXqiXm5u0JfvIpQpR650sWLJG2Tz6NGj+NWvfoW3334bf/3rX/H000+jra2tuBrLELEhLkkpJW9evwjPvXaSO6fFpkdP/zju+NlBvNfn5DamAcLpQtOvT0o3kJ5qiasXA7j9YfSPeOEORLgvE9MRDKOdTD26pbsTv3rxGN4+Pow7fnYQ9z5+CPc/8RY+GvWhf3Sy3MyUDSaDGqFwDNd1z8eW7nm4bfMSmA1qtDYasp7j1nXzubpv6e7Ev+98B3f89A309I/DbFARU3SaDfUbNYcRCIWbuSZKoRSCWsXgj4fOYP1lHdi0thPrL+/AHw+dgUZVesNSqxhimy1H2ZXE7RdI3+yv8idIBVKL4dCLwaxT4c4vLse3rl+Or13bhW99YTnu/OJy2YWWplCqCUm/pmvGlEbNTLFpMqgx6PDh5NlxfDTqg9lALkfHKvBPW5eCVStw+9alaLUnJrWtdj02/p8L8b3HDuE/dr2LXfs+wGc/3oH57VZ8Y+tSbOmeBx2rzEqHRUp/k9KGB48OZtnonft60TfgztLNkiFCW1MSKBQg6g6amplSClKmDFGrFMQ5tkZNG20mUs4rKPWDVGlihHxYR06Ooqd/HFCA87fd+/ghzrckeswWGusZIB4j26CB4URk1Va7Hgvn2PCNv1uKzWvn4ejJYcyaZkJzgw4T/gjvs2DSfTz9cg9mNBuybFHmcyP5HbdvXJyIdFDDUG1AkQKVguyPUpch9ZqQr+vssAfBcBS79vVi7SWzeH74vPZHATg8IfQOuOHwhkSsyAB2s4bo47Fb+H2elE45vY6tjYbCHkCmPSzVvqZRL6nEKPJFoai9VIS1itTaPx6vvbTfYu1uJXH7wnjyDz289/DkH3oq5w8ToBbtOU1xLA6SbiDtTah1NGoFbrhyAbZ0z8OmtZ3Y0j0PN1y5AKxGRgZdAfT0u/D2iRH0nR3H28dH0NPvEqUTxRCPx4l2PB6X0S5ESs1RjnXovEc+8MADWLt2LXS6Kfr1gNhQzYSUklpWiUbrfO6cIadv0ugzKDiMdWa6gfQ0m+lhwjMjmZF2PbsE0gFMbzZiwxVzEyk3l7VzArHRqkX3ilm8r0pu29QFg07FldNo1eIzq+ZgV9rXkFvXzYenKQJ7A6BRKbDhirmIxeNQMAym2XT42rVL0HPahReTKQsA4MHdh7Fj20rs3t/LC6G7e38v5kxbJpzWU+Y4xsmhEB3jQdj0te1spNQuLk8I3Stm8frl5u7ORIhltrS+NOIKEtvsqCsIc4t8+unIuMB9jAdllUby/LAPB987lxWa3mTQoKPFWO3qiYcBxjxBPPzsUa7Nbt+4GO0tBll9vUOhVJVM/WrUIBoDWhsNPI0aicZz6rhbr12ChbOtuP+WVRh1B6FlVTBoVTj2oQNP/P44d9wtn78IHl8IVpOWi2gCJGzpUy8fx/1fXYVzIz7sefUkguEoWu163HXDJYjH41mpbkbdQZw8O85pw1g8TrTRsXg8d7r3MhGLxUVpa0qCCV+YqDsmfGE06KiepRTHqIRabcQVIKZumd5shHWafHRgJRgXmFeMe0ufV1DqCInSnQmlgguEopwPibTIcv8tq/JrBUbAjzbLgp4z4/iIkH48GI7CZtFhx7ZLMTYRwo7/91esv6wDR08OY80ls3gR3rZvXIwlHTYgRr6PnjMuXLY0hBnNRtzxxeUIBCNobtDBZtTwnxvB7yiHFDxuL1kbuL1UG1CKRzA9ZBnSiY24yP5ZT3LRNhiOYu4MCy6YZgTiwh88cvZHARzpc2b5OFJ2QQi3J4xnXuH7xp95pRcXtPJ940LPorlBB42qwNVNgj289doleOrl48XZ10xqMSUmZUrhdJPnFU53iI5JGQitKYyXYU0ByLUWFoC9StG33J4w9h06zaVe12qUeOH1PlzQaqramqQnQNZRnkC4uuuktWjPaYpjUYwK2MFRd1BWa+9j7iBCkRjna07sR5iHMXcIliZ53MeYJ4xhp593D1u6OzHNZuAib5fCuFfYh1MtO0uRPyPOADRqhrcOPeELYsQZwCyRH8XknaF0dnbi5z//Od58800cO3aM+9+UIhmqub3RkDDOQgNsMqVkZ5sZdqMGBrWSd47T7c8Kc5dOvjDW7Y0GGFkVry5GVsW7hthdzwatmnh9s57Fzn0nEhvF0jbQrVnWzhmw9HLTyyEd89TLx+H2R3B+1IsfP/UOdu47gd37e7Fz3wn829PvQqlUTl4vSTAchcMdwPlk6qnd+3ux+5VenHf44PKG8rws+WI2suR3QgcJSglo1KqsfrlrXy806tKjaRm0KmKb1WnlFalLXyf3wWqUONrnxD2P/gX/+l/v4J5H/4KjfU6wMov84XCHOKctkGizDz97FA53/dp/CkUS0vWrNpEOKlOjNibDMANkHffQM0fg9iYcXhe0GNFm1cIbiHAb01LH/ew372HcE8aZQfLi7eh4kKdPzzt8+MEv3+TS4KSntE9EQeBrQ5KNVjBMRdIFnB/11sUXhZWCFdAdbBl0B2XqomPJWk3Llt6uTDo1l7olNe+c8IZhkJFTtlIIzitUtH9TMhDrQyuAVOqgdFi1EohP+pCEPgDNh5AfzeEO4cHdhxGLk7VIo5mFUauezIrAAFet7sBje98XnMsI3ceYO4Tv//JNfO/xQ/j/nnwbHn+Y/Nwy/I61vjENALQaAW2gobaDUjxCfm1DGT4w1AuUnYpAlur/qT4quFEuaX+K9XG4PCFRvnEhuzLo8OHHT72D86Ne0fdOsocPPXMEq7tmCN5fwUgwRlAoYjHqNGTbQbV/FkJze3WZ5vYWobUwY/WiXI26g+g548KPnnwbP9l9GD968m30nHFh1B2sWp1USiXxPSiVyjxnVoBatOfJFMcf75qOZhPdmEZCSv9KJdGxajz18omM/QgnoJPRfXgDYWIESW+gPD5ng1ZNtB/l0MuUqYtGrcRPdr/HW4f+ye73oFGLH5fyrli//PLLeOaZZ3DHHXfga1/7Gr72ta/hpptuKqniUxWbWccZ/QNv9WNzRsj+r167BI6JoOjw3iTyTYi530KRrOtv7u5EOBpBq12PTZ/oREuDHl/ZuBj//MXlmNliJJbr9oVw66YliXIEosEFgpGsjXnc30IR4kBoN2uJv1czZ7nUeH1h4jsp10BEmZqMe8hfQrg9pU+qQpEotq6bl5Gudx7CEXmp/lCYfB+hsLzuw6BTE0MZy01sCi0sOdwBgTMoFEpBpKVpAYBvbF2aU8dxGjJ53oRA9N1pdj1aGvTY0j0PjVYt97eUg0Oo7MwUWpmLKwfe6sfWdfOzUu51tJn56QIyU+Uoy5OKU0jD1vMHE6XgmiDrDlcZdAdl6mLSq/GlKxfw7MCXrlwAs650p6OQDpSbnq0EtH9TRCFRKmxS6qDNaSnL7WYt58vatDbxv1a7HjYTm7s+jHD0gNS8hOS/S6UtSvngGq1azJpmEoz46pwIwu0Pw+UJ4s4vXcKlRE/pmnd7h7i6b+meB5upftIPuST0SVCmLsFQhDh+B8ORkssOhaNZff7Gzy1EPBbHlu55+MbWpbx5iNDmsJQPW7SPI2M+Y28Q5xvPZR8T1/GLtstC6wqKjHWKVD2yypVoDKBQyoXXT15/8fnp+ksmgmsK3vKM38FwBNd/mu/ruf7T8xEqgx0vFh2rIurJam7aGRN4D3QOJkByHDp6coSOQwKY9OosP+vWdfPL4l+pJPXgnwiGozAZ1DybYzKoEQyX5wskITs+XiY7TpmaeANhYrstZC+LoLVxuVwAgLlz5+LXv/414vE4GIZBOBzG1q1bS678VKS10YDbNnXhwd2HMeoKYN+hM1xKo1gcePS5ozjv8IkO700iNSHOjNCWOXE16jXYl8w1nAoNvu/QGSyftxyb1nbi4WePon2aEetWzMYDT7+Lzd0XEssdGPVCpWCw4Yq5aJ9mJB7TaGah1WrIfzOx3DNJhZW8bVMX7GYN8feqh4aVEKtZg8d/l/1O/u/fLa121Sgyxm4h2wSbuXRnt82sxfkRLy9dr0alKEvZlcRi0kAzqsi6D4tRXpthG4xqaFkVfvliDy9VRINJLauvhOzJSE6ZbdZu1uY4i0KhiEIgbdUPblkFtydE7HsMwwAKoOdM4rz1l3cQjxse82PnvhPcIuuLB09hwhvm9JtQ2Xf87CCvLgtmWXgacMIbRptdj/u/ugqj44nUomadCkatalITElLlbNuwGM8kowuUkooz9XFJPm1NSdBgJuuOhjpaZKdUHqM+EU06XauZDRoYDSqgxLULm0WL86Py17OVwCYwr6D9m8IhlB6zHKmw01IHnXP48NGQBy+laQ27RcP5srhrb16Cj4a9wvVJ1vejYY/g/INVKzHqCuClZPpfhQJYNq8ZdlMi5abVxKLVrkf3ikQqz69v6SKWxaqVPM1z4+cWwh8MY5rdiHAkglWL27iv5lm1EjObjXWTQtwmoA2s1M5SSsBsYqFRZftxzGXw4zSYWPwi6TPXqBWY0WzCr148xptX8OqS3Bwm5MMW5eMQSP155xeX44e/fiu3bzxpH3dsW4m3TwwjFgNeOngKo64AWLUS0Wg8e84lYF+E1hUWzLZxv6fKGHEF8OOn3uH9plEpsn6rF1tGqQ/MRg32EdZfbr+Orr9k0thAtl2NlvL4Z+1WLSY8IZ4dtxo0sFur5/+1mtW49hOdeGQP37fUYK7eh99COorOwQhIORepI4xaJRqtLK/vNVpZGHUqWURlTtFQB/6JFpseV66aw5sHbunuRIutPHZQyEdrrWKESor8abRqie22EH3AxONxolm+8cYb8cYbbyQWpNJQKpXo7u7GAw88UFrty4zD4UEsVtsjTFOTCSOjE3D7wrw83I6JEO5+5M9ZBmLHtpWJMP2FIHYAFjhueqOem7B+8/pleHBX4u9f+swCAMhqbDOajfjxf73DfSn6mVVzePmLU9e224z4n8PnyPUCsp5JylFI/F0GNDWZ8h6T2WYd3hDe73NkPeNFHXaa/zkHTU0mjIxMVLsaNYvTH8bpc248mkwtwqqVuHn9IsyeboYtLWR5MW12eCKIe37xlyzbdd+XL02ETZYJDm8Idz9MsMHbV8qq77n9Yc5+p2DVStx/y6pEaG25IOCUzdywXUybLQRqW4Shz0aYXM9GTJsFpNW0ueyEyxPCmCeEh599j+t7m7s7se/QGfzTdUs5rUrSe6nNaKlUnKxaibv/4WMwaVVcVIFM3XnrtUvw1MvHcd7hy6qLWa8uSAM6PGQtvf6yDux+pZdfdoH20G7PoWFlokuLpZg26wpGcPqcO8uZO3u6GVYZhdavNNSu5kas5iymzdaLnq0EY/4wThHmFXOmm9EgJ61ZYfL1b6k1rdSk31/F5iMEX5Hbl33tLd3zsOfVk4L1SdXXZFCTfVmzLNzmfEENwAAfjSbSlQfDUVw404JPrpjNpfZk1Up85fMXYdcfT2RpnvWXdWDvn/pw35cvJdqhSs/jxI5FhbbZ8UAEfefG8ehzabbj6kXomG6BRUu1gRBUG+SmkPG70DY75gvjvZOj2Lmvl+uneftnLh+2CB+H0Hxmx7aVUCsZcfMigq8/55yLZF+E1hVmWeD2Tt6fQsHgmw+9kVXfDVfMxc59J8RdSyRy7wvF1L8UbSD35yU1dP1FPKPeEI4RntXCDjsaM55Vvawr1GKdfNEoes+MZ/lYOmdZoK+F1J41RCFzkVLnYHK2tfWyhjQejKDvo/Es/0THTAssMvE/SqlnAerDKRY59+9KMOoJ4TuEecu/bFuJxrQ9TbnarGAPffzxxwEAd955J374wx+Wo76VJzUx9IRgNbGJsJTl9ucVeg0GCEfjCISiiBoSA8HIODld0Kg7AIc7gKYGHZQM4JrIuEbatW0WLQKhKEbH/Wiy6bBj+0qMuPywm7VosiZzaysAhzsEhzsAu0WLBbMTX526vCHYzCwCoRjOOXxYf3kHDrzVj0AwytXLH4ri3RNDuG1zFwLBKCwGNc47fQiEo9jyyU7EYvFkqMk4tnR3orXRgGkNOpiNajjGQ/jg/HlMa9Rjx/aVcIwnrq9QMOg950ZTgw6xWOKZhHVxeENROFyBxL3q1ZMDYqHvrhLvv4yMuPw4eHQg8YxDUWg1Sjz32km02PV0ckQpmiGHD8c+HMF3b1wBlycIq5HF/r+ehl6ngm26paSyHeMBtE8z4urL5yIQjEKnVWLPqyfhdAdktZjnGA/AZFBj/bIOLtTzgbf6E7ZKRn3P5QkR78PlDclqYoEYsKTDhh3bVmLME0SDkYXdrJHVlzsUiiSUQde4BFJyjriDiMVimN6sx+3XXQxvIAKDVoUxdwCrL57BSyOQih6ypbsTF8ywIBCM4lzGhC0YjsIfjMAXCCMQicEbCMNu1eLOG5ZDpVBAqVIgGo1iddcMnr0adQUSNsug5vRyWBcHFIDbE4bHHwarUcEbCMNqZBGNxTHi8kOvVSfCnruivDqkh+8PhqNF2UOFguEitcjxg4lKc37Ei1PnxnDPTZdibCIAm1mLg0fOQssqYS1Rd1CmLk43WauVQ3PWi56tBENOH0bGPLj35kvhdAdgs2hx+Pgg9DoVGmj/nhqQtEja3zzBKNZf3gFgclxPjb8AyBomn74R+LtZx/cVubzZcyFWoyDqnsExP5RqBUbGE/ULuqJcZDQwwKIOO+KxGBwTIbTYtbj35ksxNhGEzcRCoYjDE4wiFo1xdVIqJlOjf/DROCyGAXznxhXwBsLQapSIx+O8jSGNVi3WLGvHzGlGbO6+EB5fmPsAYM2ydq7+4/5QQnMwgGMiBKc7CINWlYgcySqznpMnEIHbH0EgGEGjRVuwVozF4snUo+X1oQ05fRhxZtsOo04NS5u59AtQpiRSjt8jLj+aGzRcm035yVMf4qTmT2ZDwgY53CG4fSEYkjZJpVFgaDwIZ9L/3tzAcj4OhzsAu1mb5eNwuANY3GHDZ1d3wO0NwWzU4Pk/9WHCH4Zeq4IvGIFOqwIUAGIEu8gk6qHTKnHfzZdi3BuC3cLC4wvz7E+q/ty8KGOtwG7SkOc+Mb7d7R/xEu1rLCMGAu9aMvPTyw4lMOwK4vg5N+wWFk0WVlZZFCrF8Jgfxz4cxV03XJLoawYNnn+9j66/EBgZ88M57uPm9g1mLf585CxGXfqszWnFIOUcr5Q61drccNQZ4PlYUu/BZmbR3mioSp04VMCQkz/elRrZvBSEUlPLbm1EYurlOQ05fDhz3pXlfzTq5TPHkNofNSjwjKgPh1IKo0J7msb9vM1puci7fVTOG9MkD+FZ4DUikRj3pZTJoObC3gmF/WfA4LHfHc0Kj5f5BWd6WZkRLCa84cTXWBfacOQD8ldaZqMahz9w8nbfb+7uhNkwmYJJxyqxanEbHtzFv17qv3fv/4B37Ta7HkadCkdO8q+5pbsTB48OcCkLSHW/ef0ivHzoNPoHPcW/MxmGcG2x67lnzA/hqa921SgyprVRj4UXNOF7jx/i9bFp9tLbVWujHutWzOa12ZvXL0JLGcquJM12HdGGNtt01a5aQdgEwqnaLDJcWI0BdqMG8+fYE18p0I1plKlOOXQNAzAMQ9ScfWfHsf/NM0Qb8u6JIXRMt2SdBwA/+H9v8rRjevqYD8+5uTSfqQhs3StmYd+hM7j68g4olQouCkH6MXaLlpii89D7A5g3206M2DbhDROjt6U/m5JScRIWwSlkprcY4A9EcN9jf+Fpg7amKjtNKbJGONWBhHqWzsGymDHNiEAwinsf/QvPPs9oMVa7apRKIKBF7DYj8W8pXTDhDZPTeCej6OfUNwVkBtColVl24qb1i9Bq12dFDBpx+eHxhTE6HuD0zagrgN2v9IJVK3FBmwWP/e4o1EpFVmqnm69eBAUDPLJn8uvzW69dwl2n0arFyovaMDjq5b5Q39I9j7sOKQLtV665CAtmWXHJwlbe703WRYhHExvvfv7b93j2b0aTER1tJu459Q1M4OyIJ9t3KFYrMsCfj57HA0+XPx3f9BYDfIFIlu2Y3kK1AaV4pkk4fs+eYcD/nhzntdnMuU7f2XGEI1GEwjHs2ncC3StmYde+XizusGHVRdOzItx0ddpgN2omM6Rk+DhamwxYddF0Lgpj6jylAlxEDVatxNc2LQEDJssugonjwV1HuN+u//R8hEIRnBv1kdM5GTQ5I7rlm/sIpf9UZGTg4a4lQz+9rFAia21n24bF6LrQRjeoZTCtUY9LF7Xx+hrV/mRmthoRDEV5c/tyav8Wu8Acr4rrCq1NBuLY0lrFTWD2Bi1mtVqzfCz2MqVXLRoVcLiXYHc6bVXboCY0NhXtC6xT6uU5TZ+WmGNk2qjp0+Qzx2hrltbmTG82EO049dFSSmFao45oQ6bZxa+nK6SoWC3g9oW5CQ+Q2LX34O7DcPvCVbvGhwPj3IRvzbJ2TnjtefUkblq/KLGIBnAGaMzt5x2Xfg2HO8Rdm3TMzn29WLOsHcFwFA8/exSDjgB37dQxDz97FA53CMOuICciUn/bta8XapUCNyfrFYvFuWukX0/o2sFIDA53KOuaO/f14urL5+Y8/9G97+Pqy+eW9M4q8f7LTTgcIz7LcITuyqAUTygc45ziwGQfC4VLb1dCZYfLUHYlCYXIfa8cz6iS+AIR4n34AtQTRaHInXLoGrcvjIeffQ+buzt5mnNLdyf2v3lGUNNdfflc/PKFY7zz1l4yK+vYXUntmV5m+t9Wd83g/n9sIsSldko/ZvvGixAIRrP04yN7juIzf3sBt2CbXr+U3t25rxdrL5nF3de2DYvx+uGz3L9v29TFpRilSIffHyVqAz8diyglEI5IN08S1LN0DpaF1xvJ8hs8sucovL4qfh5PqRhCWuT8qJf4t13JcfnWa5dwKcPTz3P7wnn1jVj94/aFMeELZ9mJx/a+j20bLuLpns3dnZhm0+PRve9j/5tnsnTR5u5O/OrFY1izrB2ru2ZktflHn3sfWo2a99tDzxzB9o2J66xZ1g6dRs2zK/vfPIMtyeusWdaepWd+/tv3cN26BVm/P7b3ffiCUW5jWur3nft60Tfg5j2nvgE30XcoViu6fWFuY1ox5+fCI2A7PF5qOyjFE5Zw/B5zZbfZ9LnO5uRcp3/Qg5//9j1unhMMR/HZ1R3E9j7kDOa8pt9P7icAw/vt7LCXaBc/GvLyfnvy98dxbtRHtHOpeRHJb59aK8iHWafCbZu6ssrtaDMTryVHP72cIK3tPLLnKIZdudvdVERK21FvSK39BdfCquiPDwTI/oxAsHr+DK8/QqyTN1BdHTXkJNudfOOdlAiNTdQXyEfBgJubAJO+YYWCyXNmbeHxCMwxPPKZY0htc/yBKPEZUR8tpRQiEbINiRTQrOSReLcIKhGastBr8ELdMfyw/8Bp3La5C7F4HAqGwXOvncTF81oABuR0c+4Asaz0eqSOD4ajOD/qyzqmfZoRoWgMrokgvr6lC3tePZmsS+IcbyCCv7w/gLtuuAQef5gLY867nsC1HeOToc4z/5aeLlTo/Fg8jk1rO4tOSSfH0KRCqQVpShlKKTjGA8S+UK40SFKVXUnofVAolFqnHLrG5QnhvMPHS1s1a5oJ/++FY4loYwyyQokfeLMfOlaF1RfPABDHDVcugNnIJtO5Z9enxa7HP153MR7/3fsAgE2f6OQ0jY5Vcvo0FiefH4/H+Ro37W9uH/kZpOvdOW1m/PMXlydS5Vg0uKB1GU3FWWGcAu9vbCKAFjMdiyjFIeU8ieon8dD+XSDJ9GWDJ0egZ1WyT18mpEWcE36E0n08aX/rmGGBTqMQTCmHONkflNI3YvWPPxSBQafGl69ezKVC+eCjcQTDiXrdf8sqDI758eE5N/58dABNqzsSf8tI55mpi1LXy7y+PxTJSsGpVAA7tq3EuDcIhUKRld70xYOncNffX4LRMXI/cgikxvCHIoI+M08gsaljcMyP9mlGYopzsVpRSh8atR0UKZBy/BZqs7PbTLhtcxeGx3xYs7wdrEYBk0GNWa0mrs8HguQ+S2zvaWkuAxGyHXX7+BvFhOZRpHSarEaBNcvaEYvF8fXNXRga82HuDCssejX6h70IRmJke+QOTEZ4EyIOLJhlyU5VGkd2StC4PP30ckKozVI9mw3V/uKRevyuxbWwWtQstZj+NFWvWntWiINLTe0LR6FXK8vvC0ymw/5gcAA2Ewu7SSO7jC9OdxAvps2BEAdePHgKc9rMMLLy2TJSk22wQKS+h3p4RpTaY2TMT7QhLXbxab/lY2kKpBKhKQu9RqOFH+ou/b8/+GgcD+46jPWXdXCpBC7ubIFOm52aYEt3J+wWrWBZqX+nBl1WrYSOVfKOuXCmBetWzMb3HptM9XfT+kUATuODj8bBqpVobtBh4QWNvDDHm7s7AcTzXrvRokVc4G+ZdREKA773tb5ESroiRJYcQ5M2N5BTCzZa5ZVakFJbNFq1xL5gM5ce+rmpgRy+s9EirzabaU+B8j2jSmKX8F1TKJTqUg5dkyojlbYKALZ0z8OEN7Gw2WDSZIUS37ZhMZ7ZfwI9Z1xoteux8f9cmNCrl3cQ6zPuCcKgU0OtVHCpbVJl3fi5hWi168GqFQhH4oL3E9aR/2bWa/LqXZuJnVxIidJUnNWAjkUUKZByniSkAxtMtM1mIuW8ou6ow/RlQlrEZtIhoAkT/9Z3dhwLZjcIaxiBdOMpfSNK/yiAQaefl5Yu5dvqH/TAZmITWoBh8KsX/xfdK2ZBqVRw5aan81x/WQeXsg9xQMsqBOwDm5Was63JgJcPHsf/Wd6Ox393jOdDS6U31agSKUVJZbIaFdl/JvC7VqPE2EQI//Kfb/LsYmaKc7FaUUofGrWzFCmQ0h+Vq82mp/r86ucvwmc/3sGbP33l8xcR0wlntfeMcSI9/W/6eWY9vw8qBOxmZjrNVrseRp0GO/84mYJ467r58PrD2PGff815TbuYcZ0Bes6QxznSHEyOfno5US9+zUpA56vikXr8rsW1sFrsS0LPqanKa4a1+KwAAPGEL7Cj3YaRkYmyb0wTSoctpw1qVhOLCW+Y8w0D8hyT62GOIbWPhY55FCmwW7REG1JI36vbtJ6VCOFZ6DUuaLNg+8bFYNVKHHirnxj27sDb/dxi4OuHz/LSaQKT4W1ZlYK7dr6yNnd3Ys9rJ3lhvDdcfmFWuMjHkuk0U+czDIgpmxgw3PWErs0wDOwmDXe/6X/b89rJnOfftH4RnnvtJHevsVjhCkKOIVwViuznvXNfL5R120splUCpUBD7qKoMDYsBOXxnhk+s5tGolVwKY2AytbIm+W+5oFQwAu9aZi+EQqFkUQ5dQyqjfZoRW9fN4yYQmdrwkT1HcdXqRBSA1V0z8Fjy7wfe6s9KD/OFT8/HhTMs+NULx/ClKxdmpaZ6/HeJ31VKBRpMGmxdN594P1qNEl/ewNePX96wGC+98SExJWlK727fuDjxtT6lqqiVCuKYqlZRQUspHtK8dOe+XpQj6wSrIetALSsvHVgJpJxX1Bv1mL5MSIu0NhqIf0ulvXv42fdw67VLiGN+vpQyYvQPKS3dY3vfx4bLL8RXPn8Rpw3MOhW2b7wIu/b1Ys+rH+CmjH6frilS/y3U5lm1Mjs152/ew1WrO7iNaanfU+lNb1q/CEplHB1t5qwyr//0fASC4azft66bDz2rxFeuuSirDp3tVjz0zJEsu5ie4rwQrWjWqXD7dUsl8aHpdSpsy9B22zYshkFft99LUyqAlP4oIW3g8QZ4fW5g1IenXj6eZQtuvjq7vbfY+B9eZ44T6el/08+LxWO832Y0G4h2cWaLgffb3392ITd3S9XtqZeP4/T5iZzXFDunKnSck6OfXk40WViinW220qgomagE5qsqOl/NgmUF5kna8syTGIG1MEUVX4VaVXv+DJWCIT4ndZX9/QadivisDLr61XelpMOuJeplTDYayHMMk1E+bVBqHwv10VKkQKsl9z1dAfZfPr20UNJCeJaczictzLbVxE6mYyjwGiqVAkvm2nDfly9NhF216nBx56pEuQYNFAoGc9rMiXKMasxsXooRgdD+zokg79o2M4uFF9gxOu5Ho0UHpZJBW5MRpwbceCn55eTYRBAbrpiLOW1mRAXSMQHA+ss68OLBU2htNBCPabbpMez0YdPaC2E1aeH2BLFp7YUIhmNg1QmjNjTmg1JhwJK5NuzYthJjniAaTCxYlQKtjQacH/Vy52jUCtx+3VLE4jHE48Bzr/HTixYV4ruc779CDDnJ73rI6UfDdLrYSimOIacPB48O4LbNXQiEotBqlHjutZNoseth01tKKns4R/hOu4y+tBh0ePHyodNZz2iDbi6s00t7RpXEOR6cfNfBKHSsEnteO4m2JiNsevm8DwqFQqAcuoZQhkKpwBMv9WD9ZR0IC6R1CYdj2PSJTrTY9FyK91FXgEuDNWe6Ga12HaJRYGTcj/MOH84OTxDLOjs8gVmtZhh1SmhUKnznxhUIhCJoNLHc/ThcAYTCEdx+3VJEYzHoNCo43X7Mn21H+zQTdmxbCW8gDKtRg2gMaG00TKaRkdGXivXKoMNHHlOvmIsGGY2plNpieMxPTGUyPOYvWeMMjAjrQAttszyknFfUG3WZvkxAiygUDPe379y4Au+dHAXi4PxQQCI6K0nD5E0pI0L/CKUDVygAnVIJty/C+fDiyXR4CX/TZL9vazRAoQDap5lgNmgQicUxs8WEOOJ4ZM/RrPpNE/CVBULktHyz28z47zfP4MLp89DRpoXRqOHmbC5PAHv/1AcAuP26pbj7Hz6GQCgKg1YFY/J/7YwBO7avhNMdhF6rgkWvhnMiSLzWnDYz7v77j6HRzBamFePAysWtmNZQfh/a2SEPjp4cxndvXAGXJwirkcX+v56GllVh/nRz6RegTEmk9EedH/XiL+8P4K4bLoHbF4JZr8Hzr/fhghkNvOOEUmzGEce9N1+KsYkAGkzaxMa0CP8ameNEKv3vt//hY/D4QpPnxcGtI9jM2sRmoxghdSaTSC3snAjCYtRg3EO2ESolg02f6OT01MGjA7j7Hz4Grz9c0Jyq4HFOhn56WREFui5MrDmNuYNoMLOJthLNf+pUYyjHfNVGtT+P8yNkW6jXqWEpw/g9LLAWNuwMwFaltbBa9Ge4JgTsrScEs7Z68wrHWID4rBqt82FoNFStXlIiNO8QlQ67lkhLze30BGEzsrL0qZ4d8mLIMYF7b57USYdPDEKvU6Oz1VTt6oliyOkT1LPl8LHUok2jyJ+BYeH5vVmkPqjfzWkAF8KzpHQ++dIxFHCNWCyOntO5UztwOZ2jgN2ogVpFTiNgNWiyrm3UAI1pg2CDXo1IJMala5rwhtHWZIBKycBiJKdGMurUXEoDs5Ecctts0OCjIQ/2v3kGa5a3Y+9rfQiGo2i0avGZjBCzt23qwsxmA4zJFE9GrQrTbHo88PS7WeXu2LYS//b0O1jdNQMXz2sBALz+7tnscKJCmwUzKcf7JyH2+gWSmfYVkGeKREpt0dygw6rFbbw0A+VMg1Rq+M5aoNGig8cXxpnzE5yDzuMLy67vNVq1+PiSGbx3vXXdfDRa5fU+AHB2dvDkCPSsqmx2lkKRNeXQNZllMMD1n1qAB3cfxte3dJF1n1GDnz/7XlZ6qlFXYjH1/ltWwaxVwxOIwKxnsaW7E21NBmJZkWgcRr0ao2N+PPTMX3l60dyemBTbLFrOHzLuiUCljMEbCKOtyYjmBh0MaiXP6dOQ+rJPZk6UesVu0aJ/0IMfPfk295sctQGltpAylUmjldxmaZqDbITmFdVOKVOL1G36slxaJA4YtSrOP5SCVSth1KoF07zlTSmTfk2CL0Yoncvp8xPYue8Ez+9mTfq4TAY1Lu5swZnBCSgYBvNmWeD3RxGOJMREi4UFTCzcgQixfnYz+ZoGnZorf82ydoBJpOBTMQwuWzoDSpUCAw4fVGolPhqaQCwOvHtiCGuWtUOhADRKBexWTdZzRRywGzS8DTexOIh1aLFqi9aKCgUjiQ+tyapDx4wGfO/xQ5zt+MKn56NJjvNUSs0gpT+qyapDV2czfvDLN3ltVqHgb+zSsUry/Emngd2kQYs5GbUqkn0N0jgx4Q1Dp1YiplFBp1FyG4u0KgX0GhW0amViziNgi9VKBqxKAa1aCW2Dnli3Gc0mPPD0O7xxXM+qEI3EElE0hPp9hv0tapyTyk9PSRBLtBWLUTPZVihZUO0vniarDpcuakXP6THE4nEoGAaXLmot2/htF1gLs1uq9y5qsX1YTSxa7Xqs7prBjT/ENdMq1Iu0nlLtekm5piA07xCVDruWyJGaW05js82sxd6TDrS3WhEIRjE2EcB7Jx1YtqC12lUTjdTrq7Vo0yjyx2bW4vgZF5oaRgEGOIMJHD/jwrqVc0SXwcTjcRmZG2EcDk9R6R/z4faHccfPDmYNOPffsqrgL15DcQZf/7dXCysr3+a4fKQmj94QYnHg0eeO4rzDh7XLp+NvLmjCI3sm82Nv27AYR08O4+DRIWzp7sTBowNYtbgtaxHgxYOnMOFNpBw49uEoLl3Uhkf3vo/1l3Vg75+yHZEbrpjLdwrOspAHv9kWHDmZJ2d3qc+jVERev6kp/87szDbrCUXw9vGRrOe9bH4TjJr63kdaCk1NpkT+eAoRpy+Eb//8z1n98vtfWcmLNFFMm/XHozhxajzLjsybY4GOkU8qJG8kihOnXVw6u1R423mzrTCo5HMf7mAYdzxEGK9uXQUzK6MIDRLa2UKgtkUY+myEyfVsxLRZQDpNK0hSK/rDEZx3+PEIT4ddhN37T+C8w8cdzqqVnOZL6bq+cxM4O+LhNEyrXY+N/+dCLpVMarOsRsXAF4xg9/4PyHpYr0bfAL+sxLnz8Ic/n8bWdfOxcJa1os6Sqdzei2mz3lgUH5zO1gYXzrbAoJDPmFpppnI7E4NYjVNMm/WEI3i7hzAHW9AEo5rOwdIZ84dw18+y5xU/uGUlGnQy33RVbgrwW0itaaWGZ78K9dcUcrzQsQQ/UspvlYrclktntNr1uPYTnbxxi/NDxbOvubm7E1qNEsFQNMtusJrEOJf5t5QGUigYeAMRLiUoq1bipvWL8Ox/f4DzDl9h/i0JfGNix6JC2yy1HcVBtUFufLEoegmas3O2BfoMzVlom3X6Q/g2oc1+58aP4V8en/zA5utbuhAKx/Dz377H69MH3jyDqz7ekbs/KoAjfXzbtW3DYuw7dBo9Z1xcn9aoFPjxU+/k7ucEe/CNrUsRisR4v9167RI89fLxrLnd5u5O/PqlnpLLl8o/L/e+UEz9C9YG1V4vkRFU+4vHFQzjyInRrGe1ZF4jrBl+5mL0rCsQxpFeQvmdjbBWKSJYTbYPFXC415k13nV12oibnysGYRzLWsutNFLPwWrxnougnHseqkkhWrBWkVLPArVpZ+WA3LWn1Ihtt7naLFVceShnOganmxyqNmdZYsNeKxI5rx3uAOwWLewmDe9rqnA0jrsfmZxY2ywGPPNKLy9c5DOv9OKWzy/B7DYrItFYInoZA2zu7sTMFhP6zo5zDr5GqxbBcAzdl87GwIgHW7o7YTawxPuLJfc/BsNRPLj7MO6/ZRUXNtThDqDJqoNSAXw44MGQM5GyJehKpEN4+NmjvEHR7Qtz4iKzzEoMnFJeXygl35w2M4yNtKtSimN0nBzK3zEeLDkNksMVwqGM8N4vvfEhGht0mNEgnwgK454wfvvfH0zaQwC//e8P8NVru2CwykPIAsDwGDm09PBYAOZp8hGb1bbzFMpUJRiMYV57A/5l+0qcHfKA1Sjhcgd4ixdAMmXUdDO3yOv2htE34MaeV09y/fa8w4cDb57Bd29cgeExH1iNClajGqfPu9HWZMT6yzsAgEsRmtLDALLKCoajeOrlE1h/WQceeuYItQU1zti4sDYwyEgbUGoLKTXOoMNPTFU5vdmIudPkkQqiUjjGg8T0qo7xIN1gkkmaH8cXjkKvVk6N9GVC/iskFkGyos8XkOYt1xxh7gwLvr75YvhDETQYWfzs2SPcxrRGqxZrlrVjcMwPMAxabDr85wvHuLnf7GkmPPH7Hl65Dz97FDu2rYTdqMGC9oTv6u0Tw4jFEulK1yxvx4G3+rPSr2zfcBH0WhXue+xQho45jq3r5mHuDCsXPSz1t8eSH3rufqWXu6cd21bC6w/nzRQglxR5jhw+CWo7KMUyMOwjppMx6tUlj99C4507bY3AZFCjf9CDaXY9vr65C+PeIMwGFoMOLz67ugNP/L4Hd1y/THDe4vaGsXt/tl9+ddcM9JxxcfZgwxVz8/pGSPbxx0+9gx/d+re8ccjjDxPndoFQaeXXug2aClA/mnh42j9t/YVq/2w8vgj+eOgMz1/+x0Nn0DHTmrU5rRhGxgLoHxyftOMmFvsPnUZbkxHW1uq020EHOWV0NdvH8FiQ2wAAJPr3I3uO4r4vX4pmE1uVOgGJcSy1SStVr8y13IrXSWpbGAOWdNiwY9tKjHmCaJBpOsxy7nmoJuMTYf4eByS01K2buqC3yGNNzzkewr6MtJsvvN6HxoYF0JfBhzo8FiCOedW0sxT54xwPEcelb//Dx0S3W7rjJQ/lTMdgM5ND1eYtK1/YaxE7trPyYTOJhcP0cJEAMOELocVuwK9eOMZ9ubm5uxOxWAw7950AAC59Z/rXnpu7OzHuDRDvL72+qUHu3KgPD+4+DJNBnZWiJT1dVOagWO2BU8rr2yxaYpoUWxVFJkX+GJOpRTL7paEM/SUSiWHebDsv1cHm7k5EovJS5NFoFN0rZmXZtGg0mv/kGkKrIaeUSH3BLxeqbecplCkF4avC7RsX46k/HseoK4BNazuJdsWk1yT6YzzRZ2PxOO+YRqsWlyxs5aVvuvnqRWDA4N+ffhcmgxprL5mFv1u3AGMTfuw71A+rQUMsC0jYADDUFsgBJh7H8r9p5WmDm9YvAkNXqiglwEqocfRaFXEOptdRV0kmRn323H1LdyeMemqTiST9OB3ttsRXt3I2g4R0moL3k+m/Qp4IBiLTvOWaIyAO/H9PvgUA2LS2ExPeMACy7+qWz1+Ez66+AL96sYfog0qV63AHEmnE44DXH8bOfRm+M0L6lUYzS6ynyaCGjlXhaN+ooMZJ//fbJ4axc19v/sg3MkmRp2dVRBuuY6mdpRSPXqvC7DZ+utit6+aXZfw26lTE8c6UHO9ItuWm9Yvw5O97eL50TyAsOG9xeUJEv3ymPYhlJLwhzYeE7KPbF4JRm9wwxjAw6jVkPaVWFFW+cyKI9kZDzdugqQD1o4nHqFcTtT/Vs9mEI2R/eSoNeqnYLCwWz23m2fFtGxbDZqneWhirURI1XjV9687MdV0kbbA7UNXNabVodypSpxhgN2owf449MceT1zIYgPLueagm/kCEaKP8gQhgqXbtxBGJxHDJwlbemFTO9VWLUUMc88xGeb1rSm3hD0SIttYfEB/OU5H/kKmNWafCbZu6EpusAM45ZC5CsLY2GspWVjoOd4i4S93hDnHHpPJhp0P69+mBCTzw1DvoXjErGR0til37emE1stzxa5a1cwY/db1d+3rBgMHm7k7e/W3p7sSBt/t51zBo1Zxjcs2ydm6yn17WmmXt3PHpg2Jq4Mysd6UGTimvHwxHs57Fzn29CJZJ8FOmJqxakUgxktEvNerSzb9eqyLaAp3M0tDqWTXxPvRySoUJQMeqiO9abk7/att5CmUqQfqq8OFnj2LtJbMAJCIEkLSdOW3Rx2pioWAYXr8lacVHn3sf494wTAY1PrNqDva8ehL/setd7Nr3ATat7YTZoCaWlbou4tQWyAGVSsmlcwUmo8KolPLaKE2pLfQSahyVUkGcg6kU1FWSiYJhiM9KwTB5zqTImuRG9jt+dhD3Pn4Id/z0DfT0j/M2UORCKIKB2xcuqBq55gjpf0vXLiQ98rPfvAe3Nyzog0qVazdrBa994K3+LJuU8u2R6rn2kll4/HfHEIuT/XDpGzpYtRKxpAuo2GdVa2g0SqINl9tHVJTaQqNS4qmXj/P68lMvH4e6DJpTqSBrAyTHO5JteWzv+1jdNYP79659vWBzpIATsmmZ9iBzjCXNh0hltdr1GJsI4Y6fHcRdPz+IO376BoacPmxdNz+rL6ZfQ2z5dF5WW9B3JB6h/q2k2j8Lg1bIX14eP3MkEidGXolEqrfTVcp5Z7EIreva0rRqNahFu1OLdapFyrnnoZoYdGQbVY6gHJVC6vVVBiCOedSDQykFi0lDtLWWAjY9UtWVjzi4FJT//MXl2LFtJRbMEvhqMQ8KBcOF3b/3phWJ9JapLyCZRJqD/hEv3IGIaEcfQIiKhskvPVPYTRps37iYazCvv3sW2zYs5g1Am5MbyUwGNULhGK7rno9NazthMqgRjkQnB6xk5IrM6/lDUew7dAZ3fHE5d38zmozcV6upQS4YSttVKVAWGPKgWO2BU8rrO8YF3uN4QOAMCiU/zokgF45609pOrL+sAy8ePAXXRLDksse95K9RJnwhgTNqE28gTLwPb0BeiwDBUASsRokNV8zFprWd2HDFXLAaJUIh8TvWa4Fq23kKZSrhErDjLTY9WLUSo64A9h06g9uvW4rrPzUfG66Yi7ZGA4xpm9PMOhU62sw8B55CQdZ3sXict5jTaNVi/WUdGHL64HCHYNZnl5WIgjAPrx8+S22BDBibIKfuKofuoExdItEo7BYtT+PYLdqyRLmd8IVgMqix6ROd2LS2k5v/yk3PVgKnm9y/x2j/rmtK3VyWM+JZChH+sFxzhPS/pbTLXTdcggummwX1SOZvqTXpVBRZu3nSsWrWqXD7dUu5a094w5jRZCT69sw6FW75/EW8erbY9AiGo8RN/9s3Lsbrh89y/77xcwuh0yqxaW0n98Eo71mRKMGfWAkc4wGiT8JJfV2UEnB5yGOS21v6mCRUtscfzukXz4x6lsunRLJpmfbgtk1d6Ggz5/WNkMu6CA89c4Rnu//t6XcRi8Wy+mLqmELKF5yX1bg9qleoH008LjpfFc24V8DOlmmeJBQRbGyievpAynlnsTAMsjYWb103H9XeT1mLdqcW61STxMHtU/jBLav4+xRkhFvIRuWbO9UQUq+vCvpw3HTMoxSPzx/G9Z/mj0vXf3o+fAVETpNXOJVqwAA9Z3KkICgUUth9QkqlQq6R2j2fGYYz/UvP9HzYDncAdrMWdosG99+yCoNjfnx4zo2XDp4CgKzQ5Fu6O2HWa9Bm0+P+W1bBG4xi72t9WddbdIENl8xv5uXZNuvVuP+WVfCFo9CrlTDr1XD7I7z6kup+0dxGrFrYkhAO6c8gbeB0eUOwGjTZx0iJhNcXfI+W6n4FQZE3Rq2aGI5ary1dlBu15JSh5Si7kqQiQ8o9lLFRp8Hzr3+Y+FqXAWKxOJ5//UPccf2yaletMNLsbPrYIbcJEoVS8zAAk4xSlmn/PP4Qbr9uKU6fH4dapcCQ04tGiw4Otx+/fPF/cf2nFvDScXW0mdBi02HeLBt6Tjtw4cwGYrkKhkEMcW5jWrrm3PNqX0L/zrKgxabDhe0NCAQjsBg1CIYiuOP6ZdQWyIAGgfQAFiNNU08pHp1Gjd8f7MFVqzsQCEWh1Sjxwut92Hb14pLLtpm1xNRdNhOdg2ViNZHTgVlkppkphVFqepy8aWPE+sPy+GJIf8v0PaWuTYpE1NXZhNmt5oSvLM2nlbr2ysWtmNaQfe2sdHZxYE6rGZu7O2ExsNDrVDDpNNzGuZeSm7QUCmDZvIT/bM60ZckNaAwe2fMeLy3gvkNncs9LS/QnVoIGE0v0SVirmIqKIn8MQv6oMkTAt5nI/lmrkcWGK+aifZqR+PfMqGc5+y7JphnUnD3g7AyQ3wdNKEvoI6RgOJrVF5fNa8b8WQ0FlU88Tgb2qG6hfjTRGHVk2yGnSDuVosFItoUNZZrbC62FVXMeJuW8s1j8gQjUKgYbrpiLWDwOBcNArWIS6dMMVdRS1V6nzVMnagvzkJzHdLTbEulJZfiMGswCNsosnzmGnlUR76Fc0Rqpj5YiBRYjiyGHjzcuqRRMbUVO83g8uOqqq3D2bOLLn127duGqq67CZz/7Wdx5550IhRI7QHt6enDNNddg3bp1+Pa3v41IpDYivZQrBYGU19BqlLh5/SLeLsWb1y+Cls0IZZ7Mh93ZZobdqAGiiQFomk2PvX/qw6grQAxNvnNfL2KxODdgtTZoiTvQZ9j1iXIznHhmnRqLO5oSTrs4fwe7UDqEtgYtd3wWyTLbGw3Cx0iJRNdnVeT0i6yKBjikFI9GIK0nW4a0nqyGXLZWI682q2BAvA+FQl6feCoY4JMrZmHvn/qwe38v9v6pD59cMUt29wGAOHZQKJTy4vaF8fCz72VF8PjK5y9CLBbHA0+/g537evHE74/j/73wv/j5s+8hGIrhvMOXrVPjgJFVYZqVxTSbAT//7ZGscreumweLQc2l7SRpzgd3H4bbG4aRVaHNqsUFLUbYDRq0NeipLZAJGrWCOC9hZaYNKLWFWafCVR/vwIO7DuMnuw/jwV2HcdXHO8ryBXQ8FiemOYjHqcHJRMjvQFPz1TelpsfJF8GgIH9YLl8M4W9C1yZFImo2s5O+slj2pRUKRrQfyMgq0dKgxy+eO4pT59z46W8Oc7po1BXA3j/1YXqTEXZT4lpmnRpWgwY//NWbOO/wcc9h175ebN94UU5bVwmfZalo1GTboVFT20EpHq1AulhtGcYklZIhln1qYBw7953Afz5/LG8URFGRWjLtVoxg48T6oDOOS32EmQ6rVmLBbFuW/bObNAWXTzpODvaorqF+NFEI+rLL4CevN4RsoUpZHj8zq1FmZXbatmEx2Mw1zQoi5byzWPSsGr96sQc7953A7v292LnvBH71Yk9ZNmOXTLXXaUlQWzhlYEBe05PTSpjFoCHeg8VQnv4t5MPRVdHOUuRPNBrHLzPGpV++2INoVLzBlTRy2pEjR3D33Xfj9OnTAIBTp07h8ccfx7PPPguDwYB//ud/xlNPPYUbbrgB3/zmN7Fjxw50dXXhrrvuwu7du7F161YpqycKlyeR5mP9sg4uFPWBt/onvxJlEpMvlycEm0WLWDQGlycEq4mFWacifkWUOt5qZhGOxDA85sd3bvoYzg554EyGU/zw7Bh8oSjOOXywW7RobmCBSMb5yWs4XAG8fOg0btvchUAoCoNWDce4D+dGvJhm0yMai2PE5UdTgw5KBnBNJM/Vq+D2huHxh3HrtUvw0DNHBEOTu7whmI1qDLuCcLoDaLHr8P3tKzE6HkCjVQsGDHrPuWG3aDkHW/r9Dp4cgVGn5p7PzBYj/mXbSoyO+9Fs1eHizlWJezJooFAw6B/2wmpioWASoSfTn629QYtAIJG21G7RQqtRwuEKCD9zsRCebSXFi9MdhE7D4N6bL4XTHYDNrMWZgTE4J4IwVjGvPUXejI4H0D84ju/euAIuTxBWE4v9h05jWqMB9hKjHDgEym5rMsKml08EBac7COe4D/fcdCnGJgJoMGvx5yNnZdf3nO4grEbVpA2xaDE44pbdfQAAFIDDHcIHgwOwmVj+uEKhUITJ1DJJrefyhqDTquD1R6BRKWA1a+ALxfD5NZ2wGNX4+8/+DdRKJbRsImLrNJse2zdeBJuZxYQ3hGGXD38+eh6LO2zonPUxKMDA6Q0hGI3B7Q1Bx6qh1SjgD0bBapT4p61LEYlFce/NlybGByOLUDgCrVYNtZLBNLsegw4vUXMOOH0ImrWIxWLQsepsPUbSaxD5G3VKSc6w048z511ZY6pBr0YD/RqdUixxYMFsC+778qVwuoOwm1k0WVmgDNlVRscDxPn+6HgANhoRjMeYO4hpNu2k9jeyiMcSaZBo/64wFfRdpDZ4pUfC+eq1S6BUKdA/4kUoziC1/5hYJ4HoQG5v4thILE7UA6PuIEbdQehYFUx6NYysknyPDOAJROD2RxAIRtBo0ea8tlKlwIQ/jG///ccQDEfRZGFhNqjhGA8J+5gAnBv2YHDUm/28k+9i1B2EUa+GUsHA6w/DbtXim3+3FAa9Bh+eG+MipoEBTHo1Wux6nDjrhsWogU6rgkMgzVg8Huc/V4OKV9dIJCousl0V/V2DDi90LHi+Lue4B4MOL6zTLZWpBKXumPCFcPDoAOcL12qUeO61k5jTZkZDiZsIhsf8OPbhKO664RK4fSGYDRo8/6c+zJ9tx6ZPdCYjUAOb1l6I6U1GWJJzna9vuRiBYARWowbRGPh+cgacT91u0aLJwgKxZL/0hmDQqhEMRWDUa/j9M+kbSbdP454gVKrE/9vMyfIxeVyDiQXDxHHrpiV4aPcRXhSzmc16flYVc7YPn1gf5LchoiNtip3P0blbYaiAIWcQPWfH+WtJFB6O8QDRdrQ1Gan2z0DIFrY2GmAtg/Y/P+qFzaTk6YNgMIDzo15YqqUP4sCCCyxcnewWLZptLFDFPbbeQJhoW72BcOKjimpS5fVUSgmkrdvrWZUs393wmJ9oz1vs+pLXPSuFkVViTpsZX998MfyhCHQaFfRaZWItrwzvY9wTJPpoG61aWLQyWy+k1Ayj4360TzPi6svnIhCMQqdVYs+rJzE67kejyHFJ0ta3e/du3HPPPfjWt74FANBoNLj33nthNBoBAJ2dnRgYGMC5c+cQCATQ1dUFANi4cSMefPDBmticZrMIpflgeeGqTQZ11nGZoatjsXhWeOst3Z04eHQAqxa3cee22vW49hOduO+xQ9xx2zYsRtc8G3o+zA6PPbPFiP5BD3705NtZKZKErpH6qmv3/l6cd/jQatfjrhsugUqpIKbstJo0OPyBE4/sOcqdf/P6RTj24QgWXtCER/e+zyt3SYcNiJOfD+lZbd+4GEvm2tBzOvfzaZ9mxLoVs3nXu3n9Irx86DT6Bz3FhwuvgdDj01q0cE4Ece+jf+G992lNWtkJA0rtMHOaAf5AM773ON+ezJxmKLnstmYDFs/NLrutWV+GmleOpkYt5kxvwH2P8ftek11e6Zxap5FtSGuzVl4buxTAkT4nHn72aPa4Iqf7oFAqTYaWabXrsWltJ68vbe7uxInTDqxY1MZpula7Hp//RCd+kabxtnR34sWDpzDhDWNzdyfePDaIz62+AGeHPQiEovjjoTPoXjGLpzdvXr8Iv/3vD7hUVF++ehF+c+CDrNRUn1t9ASwmFu3TzMTQ4qcHJvAfOw/jpvWLcODNM7jq4x2TekxAr2lUCvz4qXfy/kZTykjPzFYD/MFI1phaDt1BmcIogCMnpdEGrU064ny/tUlXnrrXETPbdHi/d5znE9i2YTEWdVro4mclqbTvIrk59I4vLkdv/xhiMeDpl4/jkytmcVrhG1uXIhSJCdcpGcEg9YFnz5nJ+m/pnkfUAyfPJiIUpfrkjCYjOtpMWRvW+wYmcHbEI+yLS11bryYe+83rl+LU+f8/e/ceJkV154//3fd7z6VnBobbiIMjKMgoIsJGMYaJJsagGAGJSdz1AvGbkJgnWfNzzUY3boy72c03fHPRNfe4ETFBjZdoQFfjLsb7BV0UQQQRGObe0/fr74+e7ulLVU91d1V3Vff79Tx5Ij3d1VXVp875nFOnPmc8p37JH2MSjSlQfEwwHftc/rEeAB9i25N7cdLsJlxw9gn41p3PTX7fJQsx3WMXPA86nQ43/mQXwtE4FnQ1o2/ZCTnX4KY1i7Cgqxl7Do7mfC4ns12Nx7tOnOPE/747VtBPPWWek/07KltrkxUrFs3Alvtyx5Bbmypfpqizw46zF87Ad3/1Yk69MLvTgX+88/mc73NYjTll+8trF2PMH8FPfv9G5rWvrO9FOBLPqWe+vHYxdNDlXJfpOuPKCxekrk9d4djIlz5zGkb9Edzzp7czr33xstNgMuqw5b7JiWj/5zOnIRKN5yy347AaC8bdheqz/P35u0+dWryOnzDlMs6AYH00ZRtCUzMCr+0dLojRentaGaPlmd5mE6w7prdpawy4GmZME64L5Rr37+5y4q29Y7jrN7nxwaknNcnyEFJZTMBr7whcSye31myCWjoTZuFS07WfmFbr+6lUpjr57Trb7cL1uUdD9yaNwMh4uGCsa06nQ5Y6p61V+L5nWyvbPCrfrOkOXLDshJxr79rVCzGrhLF/RfPV/vM//zPOPPPMzL9nzpyJFStWAACGh4fxn//5n/jYxz6G48ePo729PfO+9vZ29Pf3K7lrU9MDQ74IxvwRwWU+EolkTrrq85fMKXjflm2v4chICN5QDNClngbIT2+9dcdeXLJyXs5nz+mdlQmA0u+764Hd6B8KC6bHTsQTmaUKzl8yBzueP4jV53Zj7aoerF7ZjT8/f7DgO8LRVKf4yk8swNpVPTjn9Fm4c/sboksARmLJgn26+6E3seqsyYli2dsd8kZEz4/Qubpz+24cHy08vvzzc8nKeQXfd/dDb+KSlfMqSheuhtTjI6Mx3P/k3pzf7v4n92JkjL1IKt+4LyZYn4z7Ki9XPr/wtn1+bZVZ77jwcXjHtXUcwyPCdcjwqLaOY8gbyQTkQG67QkQCdIA3GMV7x3z44LgPronU3+f0ziq4lu7bsRef/JsTc+q8c3pnZSampd+3dcdenL9kDsLROHY8fxBXXDAf0VgSTU4rtu7Yi3N6ZxUsyXn3Q2/inN5ZmX//x4O5/75v4nNj/ih+uPU1/OLhNwuWw7n606fiqZcPIRyN42cPvYlPndOdE4+JxWv7j3glvcYlZZSnZNxBjUvJ2CAYSgj294MhzpjINzQsfH0PDfP6rqZajF0MjUVwx29ewtYde7HtydQDjtmxwv4jXsn7lL//O188KDgGtfPFg5ltbd2xF/uPeFPbm4h7Dg34MTQewZEhv+BYXP53ewNR7D/ixZ/zxsticRTUL3c/9CYu++hJWH1uNz44Po4EUkvGpD9zz+N74A1EpxwTTMc+dz2wGxef0w0AuHTlSbj7wbwxrQffhD8YK4iL/s/li3Hn9jcy7/3UOd0F12BqXO+UnM99fcMZAIBDA374InEMjUfwwfFxrF7ZjbZma9XjopER4bpjRGP9VFKXQCgm2H4HQpXPaAgE4oJjz4m4LvOay2FCOJrA4Fg459o6fNyfmZiW/uyhY76Ceubw8cJ7BPft2IsrP7EAHxwfx9B4BEPjhfHPh4OBzMS09Gs//cMb+KDfn/PakcEA7n7orZzldt4+NCpaVwu1Lek6TGodP9UyzoBwG1ZKG0LC+ofDwveShsM13jP1Yewvnd8vXBf6A/LMHBsW6VsMj9QuPugfErmWhmp3LcUTScFYOV7jIusNRHHP43ty4up0jEzqpoZ74XKIRITr80hUO/V5/1BYcKxLrjqHY7SkBNH4wC89PqhJ3r7+/n5cc801uOyyy7Bs2TK88sorBe/R6UpbGdjjccq1e4jFEnj6lcO4c/sbWL2yO3OC08LROALROJDMWgJTZDnMN/YN4qFn9uOGK85Ai9ss+J5QOC8Nv8i2RsZDovvykd6Z6J7VjCNDPlgthpxMFuv6epBMCi+V8EH/OLbt3Jt538BoCI9mLTeAJPDorgPoaLULfn7UJ7z0wIgvDKfNJHx+RI5v2Cu8rVBk8vwUnKus96T/2x+Jo3tOK0pxbN+A6LktdVtS5ZfZ/cfGC7KQrOvrgT8YQXt3myL7UC/a21213gXV2nN4TLQ+WVhiucovs3Juu5bq5Tjeq5M65N2jR4TbiPEw5s/1lLStSmMD1i3ieG7EVXpuSim3iUQSz+0+ih/c+0rOdf/YrgOi8ZY3kLfcisj7oAPamq3oW9aFf/5l6knZ9X09mb+JfWaqfycmYtLwaDxniauu6S4cHwlgcDSUeX86BkzHY2LxWiKZlPRauXEdy3tx2WW2XtrUWmA5E/fuMeHYYMRXemwA5JbZdz70ipTZME49kWU2G6/v8skZG9Ri7ELsGky38wmR8Sahfcrf/8GJMajN63px8Ng4uqa78MtH3srEA+ltJZJJhBMJ7P1wPCfuufrTp6YmiYzGi373sX0DsJj1Bf2lL6/tFdz3WDyJh/6yP/O+9X09eOqlQ5mssuFEAvFY1nEXiY3C0Th8wShuumopEiLLmPqC0Zy4CEnAajIgmnXnUWw8zBeK4odfOw/D40F43DYcOOLFjT/ZJZrN7bFdBzA4GhL8feRqi7LL7NusO8rG2ECcWJs07A2V1X5LiWeHval6SWjVkvS1JVQfGg26gtfE6s0P+sexdcdePPD0fsH6Sexz+X0fofcVq6tz7nFk/S27/yb0ufw6xNPqRPesZgyPB9HqsqGzzQG9frJTKNSGSdm+1q8FJfaffbDyyF131DOxftKoL1xWudLCfQU17tO7u48I3q+d2eFET5cysb8UAwcGBe9DhBMJ1dTZSo/PquU4S3X0XeH+ZDn31WupHsZy5K5ztFDPaoVWr+9qkKNcVX1y2v79+3HttdfiyiuvxN/93d8BAKZNm4bBwcHMewYGBtDR0VHSdoeGfEgk5Mk5OeSL5DydKJQ21W4yADpdzt+E3pfu3P3g3lfw3ev/RvA9NotB8PX8f7e4rKL7MjTkg1kHuKymgkwW9+3Yi5uuWir42cTEOFf6fbdedzbG/VFse3Jvzvta3cLfLZZWtsVpgcmoR6fHjnN6Z+GETteU58rjFt6W1Tx5fmxW4XNlNU8+OWA26DEwMC7004qyW4yi57bUbQHSKq78Muu0mwV/u1uuPbusfWgU7e0unp8iWpuEr90WlzXnvJVTZqVuW+3q5TgcdVKHNDnNgr+H22GuuMyWgnWLOJ4bccXOjdROTSnl1huMZm7QApPX/epzU9k5xK4lKXEnksD5S+bk1CuJJHKe1hT6zFT/1usn4+fB0RC2PZl6SOLS8+blHHd2DJiOx8TiNX3eQy1ir5UT1zVyeS+nzNZLm1ptjVzOpGh1WTL9yvRkmGdfPYwWp6Xk2ADILbPNIn3Q5rxtE6/vck11fZca08o9diFFq8hSbel2Xp83NlZsn4T2f9wfxcGj49j25F6s7zsZ4/7cp/bT7bo+qSuIe37+x7dw6XnzsHXHO0W/224xYlqLAz+879Wcz2fHJfnfl/2+rRPx1bYn9+K+HXtx24nLYckbyxOqpzAROzltJjTZTYgmksLjgmZjJi5Kv3bpefOwamlX5tjExsNanRaYdUlMd1vhDUYy52j1km7BbG6rz+3GQ3/ZX3COpLZFpZbZFtYdZWFsUJynhHJVapkVa+9a3aklkPL7SNnXllB9OKPdWfCaWL2ZPU5/+LhP8ufy+z5C7ytWV+ff40j/Lb//lv85oTJq1gHT3VYASQwN+XL+JtQGTNWGaP1aKGf/Sy2zpVwPjY7xrHSl9JPq5b6CGq+lVpdF8H5tfl+42vTQCbaFt524XBXXktx9sFK3r2Zmo16wnJdzX72W6mEsp5R6sF7qWS3Q8vVdDXLMOVB0Wc98Pp8PV199Nb7yla9kJqYBqeU+LRYLXn75ZQDAgw8+iHPPPbeau5ZjyDuZoeyplw4VpNZPp6TOTlf91EuHCtKrruvrwVMvHwKQzv4QK0hvvb6vBw88sy/ns8++ehjXXboo533XrF4IgyE5ZXpsfygqOGPxwNGxovuXfl8ymcCmNbnfvWnNIkzzWLAxb5+uXb0QO194H9euXljwfo/bDLfdiLWrevDQX/bjFw+/lfl+oXO1ac0itDdbBM/Pg1nn54Gn9xV837WrF+LBZ/ZljikcLT0lpZTU40rzBSOCv50vyKXsqBKJgvrkuksXAbrK09tazLqCemHjpYtgsZSW+bLWbFa94HHYbFVtIivmDQhnn/QGtFWHRKIxXJNXz1+zeiGiMaYbJso36hOOHaBLxZP5Md26vh489t/v5dR5QnHn+okYUa/PfYI+HRc/++rhgvj42tUL8exrhzP/vu6S3H+v6+vBs68dRpPDVFDnru/rwawOR877r1m9EI88uz8nHhOL17pnuCW9Vs24rnEpF3dQ4/K4zbj8Y6l+5bade/HQM/tx+cd64GkyV7ztaLRwKb11fT2MOwQYDUnBmNlolOchQZKmFmMXHpe5IKZIxwoWkwHdM9yS90lo/6fa1vq+HnTPcIuOd01vtU/53W6bETqB7GYPPP0uNq4pbLceeObdgu9JTzoLR+Pwh6I5x/LqO/247KMn5dRTaz56EnbvO46Nly6CQQe47SbBc3ntJQthNKCgHtr54kHMnubMvP7wX/YXXIPp8be0nNhQJJubXo+qxkVR9u9IAR2thePUGy9NjV9Xym4THiMyGFKTS4tdW7M6HLj+M6flfDaZTBbEGm6HCdddsrDgus8ep9/54sGC+mJWhwNfuGhBzmtfvOw0zJ7myHltRpsdn/vE/JzXitXVQnVzuv9WSh0/FaHvkXP7jaqjReR6aK38eqg3BpF41sB4tkBEpJ8Ukan9Npsg+FuYK+/ilU2nSwjuk15fu/LhcZsF90mOvnAlxOJyf0hbS0M2onBE+Nou5756LdXDcSg/xsIxWlJC5eVKl0wmFW9Zzz//fPzmN7/Bzp078f3vfx/d3d05f/vKV76Ct99+GzfffDP8fj9OOeUU3H777TCXEInImjnNH8HNdz6XaVzbmq1YtbQL3bOa0O62pDpH6a/SpdZoHvVH0OqyIJFIYnA8jH0fjGHniwczSxFYTAb88GvnwaxPZt7f7DQjGk9iYDSI9mYbTAYdRn0ROKwm/P6pvTj3jNkIReKwmg145Nn92HjJIrjtpsnPO8y5+wLAG4rhxh//T8GMxX/426VwWE0w6JH5jn+/9xUcHQrkvO+O61fA7TBhyBvBkDcEj9uaGuhKADAAx0fDGPaG0Oq2wmE1YmgsBE+TFaFwvOD93mAUN/5kV8F5nDerCR3NVoRjidTns78j63w2O8zQ63UYHg9nzu2oP5L5vkFvCDroMOINYsQXAZLAs68dxo1XLoHbVkYHNu+7889tKcqZxZxf7oDUb3LbxuXwOGsbbKoZZzEXd3w8jAf+61188m9OhDcQgdtuxmP/8x4uOe8kTHNPDlKUVWZ9Efz364exbOFMjIyH0OKy4vk3P8RHFs/SVJn1hmJ4/q0jOO2kaZn67Y13+7HslM7y6pIaGfCF8Y93/bWgDrn1urPR4dLOgNSQP4Jf/PFNfOqc7pw28O8uXphTrpg5rXZ4bsRVPXOaSNz3rauXwWlJ3fTw+lOxjdVixOBoEHarCV5fCFaLCcFwDK1uK0a8QUxvcyKeSMJs1ON/DwzDH4rhhOku/PC+13K23+mx48pPLMDxkQA6Wuw4NuRHz5wWxOMJBCNxBEMxzJ7mhNVswJg/ilA4BofNhHA0BoNej/c+HMN/v/4hzl7YiWanFTaLAdNa7WhxmTA0loo/m10WJJMJ2EzGwnhMKF6DxNfKqA4aubyXU2alxh2Uq5HLmRT5/Uogq++aFauVU2YHfGH833tfncx2NNGn/Mr60zUVP1XD8fEwdj7/Pj56ZhdGfWE0Oy34r5cO4mNnncDruwhFntqXcexCMj0mx4marLAY9RgeD2O6xwnzxA07yfskMu6T34YPesOwWoxw24xwWo3wBoXjnts2LUc4mkAoHENb/phdFrG46fubP5IzpmU06vFNgfelM6fl1D8TxzIeiuG2X7xQ8Jlbrj0bLocRdmNWRtmJcznoDcHtMMNuSU2c++ub/aml+ZLAUy+nlhC94/oVADB5Xp2T8VLOWJrAMa5d1YOHntkvPMbkMhecI6Uypx0fD+PXj7xV0L/7/EWnsu4ogrFBcd5gFG/sH8BJczyZcZx3Dw3htO72gnGcUsvskD+CAx+OYPb05sy2Pzg2iu5ZrUgkkghGYvjnX74oeL1Pa7EASeD4WBiv7R1AIgFYLXrseP5QQaxx4fIT4A/GYDbpcdLsZty5/Y2CcfovXLQATU5L7rXzqVOhAzDmS92LSE9QTdfR6b6Uw2JCIpFEIBqH3WSYuo+UVTc7rKn+m9NqkrVvlf89UvpuWr8WqpE5DQBgBPqHw5nx2WmtFkA79+erZsAXxo6/Fsazq5adwNg/z/HxMH64tbCftHnd6QXtdzll9vh4GM+98WHBfYWzF82sWXww5I/giecOFJSPC86eW7N7Hd5gFHfc83LB71D2PVC59kskrs7vo9cKM6eJ84ZiuOO3L6muTJWqlDpKrQbGw9ghMMYi1CaVU2YHxsPYLjBGe+lHT2KbV4SWr+9qkGPOQVWW9XzqqacAAFdddRWuuuoqwffMnz8fv//976uxO1NKP8l45/bdCEfjGPdHMa3Vhu5OZ2rQJ7s9SgJumymn0nbbTQiH45mlCNJP/HS2OTA05Ct4v8dhznTMkAQsZgPOPX02tkzcDLSYDPjS5YvhC0YBnW7iiSZT5vuzpZ9A2rJt8rOb1/Zilseeea/bmhpAu/LCBQXvc9tNQALwOM2TAVd6oCsOdLgsOZWWo82R+n+ToeD9+dk8BkdD2LrjHdxyzTI4LUY4LRPHnv0dAufTaZkspunBv3gsAZfViBFfBL96dE/hMZTTQc7/7io/EJFf7nKeguVEZipTMpnAmad04ru/ejFTrq5ZvRByFKpwJIYmlw23/uyvmW1PPp2gnclpbpsRszqacMvdf5WnLqmR9qbUk5J3PTBZh2y8dBE6mi1AfOrPq4XHZcbHzz4hpw1kXUgkTCzum9FiTdVfiazYRgcMjYZw94O70besC/dtfzPnMx1uC9rbXBgYHEdbkw2/e+I1uBwmrO/rySwJZTEZ0LesC7985K3MAxgAMu9JbysdE8ZjCcSicdjMBkxrSsWPXl8Eh4758O4Hb2fe3+IwAfGs+DN9w8IXScW+NuNkfSwSr0l9jSZkneNmlyX3HFego9WCZQtn5MQdmSwWfICWyiSWJXLUH6l48LS9yYK1q3oK+mBai5+qIRaLY0aHG//08+dzYv94nCeq6moxdpE/ToTUWE17uzMzcCt5n4qN+wi14ZnPCMc9Hqe5YJxOiNjnHWZD7piWDgXvW9/Xg0d3HSjsK04ci1g9FY7EUgO02fskcC6hA2Z3OIXH6JKTY2FeXxT+YBTTW+2ZttsbzGrP7ZPHmF61IDuO27y2V3BimpI6Wi3oW5bbv2NsQJUa9UXwi0feLnj9lmuaKo4NPC4zDptMOWNEm9YsQovTNPFgtVmwLpnWNBk7dLgtmN3hwpZtqT7VRSvmFlyLZqMe3/9dahneTo8d6/pOxk//8EbmPV+87DTc8/ienH4XAITDMTQ7zAgZ9TAZ9Zm6qKBemdA9pzVVT0/VRyqom80575Gt3SmhP0cliAHT3BYs7G5L/d6cmCaovcmCU7rbc+LZjYz9BcVi8dTYUVbdJWfs39FiwQkzmnPuK2xas6imEys9LjNOzSsftR6THvVFcHQokLOsJwBZ+sKVEIurtXY/pRG5bUbxuQEa+u06Wiy4/GM9BffCtDQ5OyoyxhKLyVPPJhLC94aTSd5ko/J1tFpw9qLcsf/0CoxS+/dVyZxWDXJmTgOQ+1SowNOIUxJ4Cqi9TWS2pQ7Yc2gspzH4+oYz0N5sxag/Ap1Ol3l6Kt1QLJjTJPkpVNFGRa6nbUVubikyez7vXHV67Ni05jQkk8nqPTEsQblPPx867kcgHEcwEoPNbITdYsCcDocqjkmtOIu5OG8ohnv//HbBLOYrPn5yaqLqhHLKrDcUw10PvJF6Ajoch81iwMPPppYayd62JkzUYzlPlGrtutMBR4YCiCeR+a0NOmBG1uRkzZhog0d8YbQ4LYJtMDOn1Q7PjbhqZ04DUFo8N/FeXygKi8kIfyia85nM/gtkBk4/QS+Uefe2jctzt4XC2DYTv2KK/RWIizev7cWCrqZUFjiZJ1NNpS7Lu9g5zutflFVmDam2SAd95qm/JBKptoiD/aLqspzJSGq/sqwyqwfe/mAMh475kEgmodfpMGe6E/NnN3FSfJ56ecK6atL9i0gc9onsX0LtltIxrdKqXn9VOo4ldawv73tsNjOODvpEv1OW8a9ixybSdmdPbimImfLiuKnOl1KZ0xgblIexQXGlXHMll1kp47NS6iKRPpVQtrBWlwX9w0HsP+LNxCMLu1vxnZ8XZmS86aqlOTeDprpPoPWyNOX+K/TQjVyqljlNYtzR8PTA/iNeRGPIXN8mI9A9w83YP08psX9ZZdYA7Dk4ig/6/Zl6b/Y0BxZ0Ndc2Pqj0vrDMVJ2hTGXnKhszp01h4rcb9oXRKnLvRfX0wHtHxxGJJjP1udmkw4mdLs0ci9L1rOi94b6Ta19/qJjmr2+lGYC3DwmMo85pymm/a545TZPEsodJVcKTrN5ANDPABKServz+717BHdevQLPDnLOESTgax5ZtrxUPPqR+txxP2xa5uaXE7Pn8c3V0KIDv/urFyfOh4U6XNxDF7b95SZ2BJmlWEsDSvNnx165eiCR0smz7Y0u7cp6AlmvbVTdRH+Y/Uaol3kAU3xFYWkKTdchEGzx/rif1e2ikQ0FUE6XEc3nvzcS5+Z8RygxsE8+863GZc7blDRbGttnxa7H9FYqL73l8DzZcMB8/uv91yTdhSJzQOZ6yfyHRkDeCdw+N5WSGWN/XA4vJOJkxmahESj6VPeSN4IdbXyuIn27buFxTy9RXg14HfHxZV8H1rddrMPZXmsRJwFSGSsaxdMCegxJ/l7zvaW93wpR+k8B36nUoyFJW8vVR5NjE2u5Lz5tXNN5Kq2U2IsYGpAQlYwNJ47NS6iKxPlXW+9N/9wajmYmmaZ2v2PGlyxfn9IG+dPli3Ln9DUXieE1ie5vC8yDZkDeC7//nq4z9JVA69j8+GsaW+14v+C1uve7s2i43V+l9YZmpNkNZKXE1qUud/HZD3gj+9Z5XNF2fK13Puu1GwQxXboep5nUbadfx0bDgOGop7Tcnp6lAsWVKkIRiS5jIYaqbWwvmNOGO61fIlo1IySVdaq2ej41qZzwQwd0PvZlzjd790Jv4h79diiZrZU2Aktum0rEOISLFJZGJ7YplCaikPhL67Dm9szI3ZdLbauibMBVSsr0IhGOZQZX0drfu2IubZi3lDWgqX1bdI3eW2yFvSPB6GPKGNDOgWS3D3jAe3XUAq8/tzjzV++iuA5g7wz25JCMBUHYSMJVPyd9F6etDrO1O5C2Gocb+H2MDUoSCsUEtxlaEvvPoUAAtLnNO38sXjOZksa7GvqkZ29sUngfpGPtLp3RsMyzyWwx7Q7WdnKY2CrZ3lWC9o1318tvVQ32udD3r9Udx5/bdOb/1ndt3a+63JnWRo/3mCGK1Zac6bbLC4zKj2WWBxWTIfTrKY4fDasKYP4IvXLQASALBSOrvz756GM0Oc+Vpq2VIez1lh12ubEQT+xpLJLG+72TsfPEgBkdDAFIzMpunGtBSeYpvAGh2WbDslI5Uik1/BG6nGY/993tTHxtREeFoXPAaDUcrnxqv5LarbqKOOLZvQLPp75tdFizoap5cZtVqwMN/2c86hKje5cc4dmPZy18mEkl4g1H4glFYzBPLfjrztqEDovEkQpE4orZkpvOcvR8OuwmdHnvmxklbsxWrlnYhFk/CG4oVbC97/1ubrAVxsV6v7oc1tEao7yEpnpYgHBGJDSJct4sqpFCWW0+TFavOnImPntmVWm7OZcF/vXgQHrdVni+oI80uC9qbrOjqdGVizfZ9VsaaAvjQiEKmGtcp9ncdMOgNC/4ug96wtLipyPabXRaYDPqc95oMemljdxL+7rCZBNtuvS73qXq52nM5MTYgxUz0S8YDUZhc+sl+SYWaXRasPucELFs4EyPjIbS32BAMRREIxTHkj8Djkn/pK7H43GnNyzqt06HTY59c/glZ9wkqpYGx83xsb1N4HqTzNFkFx04Z+xdqdlnQt3QWTjupHcPeEFqbrDDoE7LFGZ4mq2B91lrr38II9A+HMTxx/7ajxQLEartLalzxhfWOdtXLb1cPYzlF+5AyqJffmtRFjvabk9OqKBZL4PX9w5mZqukUiovnteakZu302LF2VQ9uvuu5nFSOT710COP+aCrtotOEPe9XkHpTpnTPSt7cKrav6/t68OiuAxj3R6dOY6uR1NZupxHLFuam2Nx46SK4XabaB8CkWe3NNsFrtL258ieQlNx2VWmkjpiK22lE37ITcpZZZR1CVOcE6q9NaxZh2869ODoUKK0+0wHP7T6KXz/6FvqWdeG+rJTimW3oIBrL5sel6f2IxhO4aMXcnBTlme1BuP79+oYzMsvaWEwGLDihVfl4s4EouSxER4twbNDRop3BIWosnmYzTjmxHf/08+dz4idPixmI1nrv1MXtEok13SaeqzxVGSdpNFP12Yr9Ham/fXDcJ/i77Ds8hq073ikaNyUSyaLf77YbsXZVT0GMNOXYncTjuufxPVjX11MQn5mN+swxqWaZpzyMDUgRepF+SXdrxRPH3C4jujqbcevP/gqXw1TQl5Hre3K+U2J8LlrXVLo8k0bHxdjepvA8SOdpNgvGs4z9C7ldRrS3OHHL3X9VJPZvb7Hg8o/14K4Hdudsv6PVUrvfwgi8tne4YJ96e1o5tp6H9Y521ctvVw9jOYrFdROa3SK/tUtbvzWpixztt37qt5Bc3jsyJphCcWgskknNess1y/C1K84oeN/WHXtx/pI5OZ8RSr3pDUj75cVSd0r9fJpeB6zv64HFZAAA2ddEFtvXrTv24qvrz8Ad16+YsqMs17Eq7fhIOHMxA6n9vOuB3Tg+Eq7xnpGWRWIJwWs0Eqt8dEnJbVeTVuqIqbAOaUwmiwl6k1H0fyYLn4KpZ0L1153bd6eeXEFp9Zk3EMUP7n0F5/TOytz4zN/GkDciGMseHw0L7sfXrjgDX11/RsFSTuntidW/7c3WTFx8x/UrMLvdjs1re3Pam8zNGipd1rIQ6XMs142neokNqHH0DwnHT/1DjJ/y8VxJl55kwHZLPlP12Yr9Pf23nS8exDqBNmrniwcFt5nt6KC/+PeLLJky1did1OM6OhTAYxNLvqzv68FtG5djwZwmdM9wKdKey4mxASlBrF8y5I1UvO3s9u78JXMK+jJyfU8OifG5WF3j9Vc2fqXVcTG2tyk8D9IdHxYZOx1mPJtP6dhfjX2LfpHy0c/yUYD1jnbVy2+nxjqkVErFdWnsh5ES5Lj2mDmtGibSYvcPB/GFi+aj1W2HPxiFzWrAA0/vSy3xmZ6pmgTG/BG4HCasXpJaZ9hmMSCRSKLZacXaVakMakPeUM57rGY9dNDh2EgQ0OkmU2/npeTW61LrGMcSSfF0jk4Tjo9Opq5tb7IA+dn2J5YnHRgLAjpg7aqTEI4mYDGl5jseGQpgequ9oqVGW5usSMQTODYSFNzXWCwOd7N1yu1rJXWlHOv0EuUbGAni0LEx/OPVyzLpbXc+/z6meexoq/BpiIGRIN56bxA3XbUU3kAEbocZD/9lvyzbrqZRXwRzpjtxycp5mZTuDzy9T3V1xFTqqg6ZaGPePXYErS6LIstm1It4Ionv/foF0b9/8wtnVXFvqNrEYhzoUktpnr9kDmxWAwKRBIbGfbCajXDZTXBaDAXLavaPBvGNz56BSFw8RgyJLMs0NBbCDRtOx8hYCP5QDDPaHOgfCSCeTH3J6pXdAIBX3+nH6T3TAB3gD8eRTCREv2tOm2OyDk5M3qwZ9UfQ7DBPZhHQ4PIzqjCxLETmHMt0zpSMO6jBKbQE+3BevxoAnnrpEEbGQ5jm1lj8pLBhb0gwZua5EpA1ySAQjcNuMqgum1XViLXTQq9D/L3pJTnT8U36evWFonDbTRj0hgWv5VF/BEhOLCM5Gs9M8DKb9FgwtxWHjnnxt586FUcH/YjEEpnP5PcDh73C41KZMbQx4b7YkEgfLT125wtGxbdrN8EXjmfiqKdeOoRtT+4FAMzvaoHHmWpXlWjP5TQwEsSu3UeweV1vqu6wGPDAM/sYG1BFhkTapCFvKHNtlCs7NpjWahe9tkW/Z2I8Y2hiXF10PCP/fU1mRONJhCJxRG3JwmVKiyxPPOpPTZYTqlOlxE5Tjp2XUmdXU7JIP7GRJIEFXU24beNyjPjCaHFa4HFzHE3IsDeES849Ab0nT88sVfna28e0OXaqMLFxZrli/2FvCCsWTcOqs07IGTuoZd9Ctf0dhfrCFWH9q11JYMEJTbj1urMx7A2j1W1BR7PAHACVq4exnFFfBB8/axaWnzYLI+MhtLqt2PX6YdnuS3KMlpQgR3zAyWlKy0qLnU4F/oN7J5cpunb1Qkzz2HNSZ//tp07JpAxPf2bbznczn1nf14NprfaCtOLr+3rwsz++mVnqckFXE/YcFF4Oc9XSLsF0jq1uC157VyB17Umtk42TQOr0dX09ePWdfixfNEN02aZyztXWHXuxemV3RWlGtZKm1NNkFflNuNQBlW/mNCfCkY6C9LYz2p0Vb7uz3YGz85aivXb1Qkz3OGTY8+rxtFhxQV5K92tXL4SnSVvXXt3UIQouz0FUb8RiHJvZgE+umIsdzx9E37Iu3Pqzv+bEgrPaneie4QJQGHulHjYo3KbRaIDLaBD828Gj43joL/tx7eqFeP6tD3DomA9fuGgB3jk4it898Xbmu69ZvRDb/+tdHB0K4KFn9uNLly9Gp8eOo0OBnO0JxmhCk6k0uvxMPVMy7qAGpuC13tku3K+e7rHLs+91pLPdIRgzay32r5qJdqt7TisGBsYbs10Su3YFxqq+vuEMRGIJ0fd+cNyHTo+9YOnxGe0OxGJJfDjgE7yWW10WJJLIxC+DoyE89fIhXLRiLn607TX0LevCrx7JHTMzGvUFk0JaXMJ9LU+zFa/tG8bx4aDg3112s+Dr733oxQ/ufVU0Fmp1WQrO3bq+Hjy26wDG/VHVjWcVM81jx4pFM3LqjvV9PehoZT1L5etstwu2SZ3tlZeraR77lGPSHrFxFqnjGXnv6/TYC5bHyfmcrvjyxAa9Hjf+ZNfUdapI7FR07FygLi91+4pS6KEbTdGhoF1lv1jYnE4nQuF4wVKVczrZX83X1qzsOPPsTuGxg1nTavdbqLK/o+ZxL9a/2qQHXt+n/Xsv01ptgv2/9mZbrXdNso52K+aOt+SM22+8dBE6PPLUsxyjJSW0t9gE44O2JunXHpf1VFh2WmyhVOB3P/QmwpF4TursWDyReZ/QZ7bu2ItYLCH4enrpzy3bXsOQt3D5gPR7dr54sCCd4+a1vQhFEsKpjUcn0/EJpU6/b8deXLJynugyUJWcq6deOlSw9EIpaUarsfSoHEzGVLCbvZ/Xrl4I88S/icoRDMYEr+lgKFbxtsPhiTpMoE7TklBI+DhCYW0dR73UIUouz0FUb4RSsW9aswhJAPft2Cu4ROfWHXux/4i3YFnNdOwltuRVKBTDPX/6X1yTV8+s6+vBUy8fytSdl6ych3A0Dq8/mpmYlv7unz30Zs6Soz+6/3VsWnNa2TGeVpefqWdKxh3UuJS81iMR4X51JKqhUdkqqZfYn6pH7NoVGqvaf8Rb9L07XzyIaz69sCCu+env30AgHM8ZR0v/beuOvUgkkgXx0qqlXdhaJE7ae2i0oH7R63WC40r+YAx3bd8tGD+t6+vBPX/6X3zp8sWisZNYLJRIJAvOx3079mLV0i7NLbsjNn4Zi7GepfIFgsJtUiBYeZuUXWaFxqQ3rVmUykolQOp4Rv77zumdVRBDZ39uquWJ3zsyJqlOFYudii3xJVSXl7p9Uhb7xdKN+4T7q+M+9lfzGQx6wXFmo1GeW8p+v/Bv4Q/U7rdQY3+H1zfJrV7uvcQTEO7/aWiS5JhXuB4cG5enHuQYLSlBB+E5N7oSptwwc5rCctJi65AzkxCYXHIt+/VwNDHlZ8SWBkinr5zqPYOjIezafQTfvuZseP1heNxWeNxmvP3BmOg+plMbi21XJ7Kv6dTiotJpaUeCWL2yG0+9dCjnuAdHQ5mlF06c6cb0FltJKWKHvWE8OvH59NOvj+46gLkz3HBa1HMJHBvy4633BiZTbDot2PnC+7DbjGieKTH7HFEeJVNwK53eu1rE6jQ5loOopnqpQ+rl95DCZDEhPkWPyaDXIRrmgAPlyVpWZfY0Z24afYcJ7x31ZWI+oespkUzmLHOV3mY4mrvkFXRA13QXfvnIW7iibz72HBxFLJHE5nW9AICDR8fx3O4jOctrJSeW8kwkhZcHhS7338lkUnwZgCmW7NTK0u2NpF5iA1KXUV9EdLm+Sq/1IZGl+Li0TyFe31QqsXZaKN4XixvS7w2PxuENCC+BGYzEcsfRsv6Wrieylx2KpZcwF4mTmhyWzLKb6dhj1BdCIpnEdZcsgs1qQP9QAI/uOoCOiSX/8uOn+V0t+MkfXsfgaAifvdCMO65fgWMjQbz3obcgdjLokRML6fU6HBkKCO7bvFlNOHG6U1OZKVjPkhKUbJOyy2z2mPQJM1xodVuLLn0ldTyj4H1Fxv89TnOmPhXrq130N3Ox9mM9mXrFYtaX1k8qsjybUF0uVmezH1Yb7BdLx3hWuv6hAP765hHcdNVSeAMRuO1mPPzsfthtRrTKMM6sxt9CjfukZF+4YlOM2ZE61cu9l8HRoPBxjAXRrpHjqMbyyWqr00j7jo8EBefcTPPY4ZGY4V09M3PqVH5abLFUuEKvF/uMR+QzFpN+yvcgmUrLu2LRjJx0kZvX9qKtZep0vcWWjit5+UyBtLTrJmZYZm9rcDSEh/6yH3dcvyIVdJUQ5DS7LBj3R7Htyb3S96sGpnvsOPXE9pwUm9euXohpXOqAKiB2vba4Kk8Nq+S2q0nsOESXaVCpeqlD6uX3kCKeSOJ7v36h6Hu++YWzKvoOg0GPqcI9ToDTmKlS+ieAtonrCBCOI/U63cQSLTrBmHNwNIRtT+6FxWTA6nO7Me6PwmY1wmIy4N0PxvCv97yMv//cEjz72uGC5bU2rVmEtmYr9HnbTm8/O4ZLx2OCywBIWLpAK0u3N5J6iQ1IXVqbrKLL9VWKZVa6ullCnqpGrJ0WGqsSixuy32sx6wXfYzMbM/8tGhNkLTvkDcWKxkkDo0H8v/vfmYw9upowMBLCtp3v5oxbmQx6NDstgvFT17peDI6GYDEZ4LSa4LabMBaICsZOszucmNFqh9tuysQ+YksJtrktmrvpp/SyYNSYlGy/88tsekz61uvOxrf/469Fl1MTHc9oskp6n9g4SHZ9mt9XMxn0cNrM2PrnNzP1yjWrFwouGVy0nySyPJtQXS5WZ7MfVhvsF0vH2F+6jhYbTj2xDd/91Ys5fbA2mZbMU2N8oMbyoWRfuCJqXm6UiqqXey/1MD6hdJ2jxjqNtM/TZBWcc1NKueKyngrLTov91EuHClLdbVqzCB3NlpzU2c++ejiTMlfoM5vX9sJqMQgvVTnROdy8thcet7kgJff6ieUD0ssYpCulcDSVDtYokq7XYp5cFs7jMmPTmkVTHkd6P4otNyCUlva+iaUXhI67nKULiqUmV5NoLCGYNjgW51IHVD6nw4iNl+ZerxsvXQSXs/K5yQ678LadDm3Ne7aahZfDtFq0tRxmNCpSh2hsuRSxNkZs2QwqLp5I4Hu/fqHo/6bK3kbqIiWlfzr2efbVw4LLvnTPcMNtN00Zp2644GQ8+9phrO/rgd1syImnHv7Lflx7yaKC5bDu3L4bq5Z2we0w4dpLcuvWa1YvxLOvHc78u1g8Vspxqj3GayR2m3Bs4LBrKzYgdUkUWa6vUs1u4TLb0sQym89sEh4rMJs4rETCxNppobGq7hnuKd/7wNP7CsrgpjWLYLcYBGMesZhgqjhp54sHAeQuLfr/BMatvnDRqdj5wvsFdci1qxfiwWf25eyDNxDFndvfwBcuOrUgdvrR/a8XLLcutJSgVmMck1EvOH7JuoMqoeRYl9EgXGbjiYRgnySbRaS8W/KWwcsf93j21cMFx5M9DiJUn67r68Gzrx3GpjWn4Wd5Y0E/e+hNwSWD5RpXF6uztVhH1QP2i6VTsu6oOzrhJfNKWbarGDXGBx2tFsHyMc1Tu4lgSvaFK8HlRrWrXu69mIzC4xMmmZYeroYml3Cb1OyWp02ql/u3pC5mk/D99Ox5RFNhCVRaVlrsQDQOp8WIhd0eDI2FMktpIp6bOttoNODXj741mRIPwNpVJ2FmuzOzpOWh437BtHnXfHphKruY3QQkClNy6/U6zJ3hnlzGIEs4Gkf/cABPPP8+Nq/rRSgSh9VswIPP7MNl9pPQNMOdemMCWNzdits2Lk+l+hQ5joKlmQSIpZ2e2e7EDI8dp5/UVritUtPFFklNriZiSx0MjYXQ7mSKTSrPoaM+7N53vGCpR6vFgPkVpuD+sN+PXW98WJje22pET7q+0ICh0ZBgvdfWPB+ONketd0+yYimZ22v9NFUpstqYEV8YLU5Lqo3R1hw7IsVIWrJjIva58col8IWiuG3jcngDEVjMRrhtRjitk7FTdozU5LLi5K4WBMIxuO1m+IJRXP+ZxWh2mhGPJWA06PDta87G3g+G0d5shz8kvLxW96wm2Mx6xCeWAD14bBxIAn9+/n2c0zsL0AGnzWvDjBaraDxWynGqPcZrJB8cUy7uoMal5FJFx46H4PUFccu1Z2PYG0Kr24p33h/EsQEL5mgoDqyGo4PCYwWX2uZpagl5qiKxdlpgrCp9A32q93qarIVjUUnkxDz+ULR4TJAEFnQ14WtXnAFvIIJbrzsb/mAUJqMeW7a9hsHRUOat6f6UUB10+Pg4/uuVIxgPRPEPf3sWfMEomp0W2CwGfLZ5fsGyeEeHAjh8fFy0Pstebj17KcETZ7ozY4FajHGODgZEl/1g3UHlGhwKCY5Htborb7/7h4XLrNs5H0DqOvWFUjff88emh71hwc/OneGG05J1G0ZobL3ZXFi/pcdB8upTh9WEcDSGM05aglG/cJyUTCYz9yPsJkP5dYhYXQ6BOluDdVRdyLv/VNHvXecOH/ML9le1NpZdDceHhZfMGxgJwmOvfBKLKuODKNB7cituufZsjIyH0OKypiam1XC+lVqX7VXrfpEEdXLv5diQyPjEefPQopE+xsEjfkQikZzxqINHRnDwiF+WNunDfrZ5JL+jg37RZb+ltt+cnFYNE2mxu+e0YmBwHIlAFFaTITWDN5n7nvQSA4eO+fDuB2OZTVhMhsykM28gCpPJIJg2b3qLLXfZy/yU3ACcFmNmGQOh1J2Hjvnwr/e8XPB6jgTgcZpTa1DrAK8/a7KYXWBpJhFiaaent9gynfacbZWbLlYkNbmatDXZBM9FW5M8qZKpMXmarNi1ux//9cqRzGsWkwEXLJ8ry7Z37x/GS28P5Gx7Xd/JFW+7mppdFvgCURw8Op6ZEOwLRDWX/r4eUhlnTLQx8+d6MDAwrrnOEZGSJC/ZkRf7eJzmnL/lvG/i5kI4GoPJoIdRr4PZqMcJHakbO/mx1/q+Hvzykbdw/plzBPel3W3JxLR73h/FQ8/sz7zn3Q/GYDEZsOLUaUXjsXKPU40xXiMRizs+fnblcQc1LiWXKmp2WXDvb/YhHH0nZ9t3XL+i4m3XG0+T8FgBl4SgosTaaZHXpbzXYTJMxjWJws9l/iYWE+iAPQcLx5Xam20Y9+fefUyPhwnVQZ1tDrQ1W/HS2wPYvX84NWY3sQ9NVmPOPqTrsUgsIbgth9WEMX8E6/tOxs4XD2JwNJRZSjCzXY3GOG3Nwst+aLKfSqrR7LIIjkddecH8ircttlSNdSIbQKfHjpHxCL7zixcLxqabXRaYDFkZO3RILQEsFLNkj60DQCzv3/njIAVj/BPvK7LEZuZ+xMB4ZXVIKXU21Ub2/adKf+86JtZf/eSKE2u4V+qk9LKbciwLpogYYDPpETYbYTMbgFhtd0ety/aqdb9Iojq49yI2PqGlPoanyYof3PtqwXV028blsm2fbR7JTY5lv7WT37AOJBJJ7Dk0hht/sgu3/Px53Pjj/8GeQ2OZyRBpoqmYHabM53+w9ZWKlr0U+472ZktpKT0nJotNdUyl7kclSzxpldUinMrYauFlSuVrbxZOR93RUnkmLanLFaid22HE5R/rwUN/2Y9tO/fioWf24/KP9cDt1NZTPkr+1kSkHrIv2TERy91xz8t4671h3HzXc7jlZ5MxnVDstXXHXqxa2iW6/Hx6X9w2I7pnuMuKWbk0iTY57EbB1N5MGU+VULI+cNuNgv1ft4N1TT5e31QvxMaVEvGE6NKiN1xxRsFyevf8aQ8+uWIuOj32KeukYkuJblqzCP9+7yu47Zcv4IGn9+GiFXMzN4TrIfaxWQyC4wZ2q/RlP4jyKdl+t7cIj63810uHJr7nNPzo/tcFx6bddiPWrsodX1q7qkfRuIL9JiLpPG6z4PXtaeKEmnxKt99qXEKz0nudStDrIPg76PU13Cmw7aHaExufcNi1Mz6hdJtUL0u4krqYjDrB5abNRuntknau0jpwdNAvOACW/XQlAMF02Xq9DkeGQ5nPh0fjeHTXAVx63jzMm9WENreltHTNYim54yJLdorMnBYb1Cs4plL3o5IlnjSqfygomMp41jQXnNOctd490ijveBQ78tLbPvLsfpzY6ar4mpG8XIHKDY1FcNcDu3Pqsbse2I3bNi7PzTSkckr+1kSkIjIvZZmO5Vaf24378joWW7a9hm9cuUR06U5gDoDU8vPhaAJ6nQ6zOxw5mU66Z7gwrdWGk+a0IBSOSY9ZuWSnJh0dEE6r73b2YN50V613j7RKwaWKvP4otu3cmxPPbtu5F3OnL2H8lOeYyPXd5DoZ3eyvkoYUG1dK1zWD3jCsFmOmrlm+qBMe93K8/M5xJBLAY7sOYHA0hPt27E31G13mKbP5z+5wYOUZs6HTAZvX9eLooB8z2pz47Z/+F0eHApn92LpjL7519TI4LfWxLBvHukgJSrbfQyMRwbGVDRcuwJUXGEWX0Rz1RwAAd27PHV+6c/tu6ePk5ahVv0mX6kvmL21KpGZeXxT3P5lbd9z/5F6c2MnYP5/S7bdYXTu7w1mz8fiK73UqQLX3XzhmRzVWD+MTirdJdbKEK6nL8ZGQYF/o+EgI7unSyq12Zg/UgWGv8DrtghOr0umy7abMUkqrV3bnfH5wNIStO97BLdcsKy/Fv9jyCvlpxYtUVLJMFithOaZ6ThdrMQsv1WoxaSsLFanLqD+CPQdHsefgywWvVxrgNLssgmVWa9fjkFe4MR3yhjQ1OW3Up9xvTUQqI+NSlplYTgfButBk1AvGXjaLEVt37M3fHOZ3NecOkCVTS8rnvyYJl+zUHIvZIJhW32JmdhSqkEJLFY36Izg6FMiJZ9OvM37KJXp9s79KGjPVuNKHg4GCJT8/0uqEPxgtiH3C0Tj8oaikfuOwN4ytO97JeW3tqp7MxLTsbcZicbibrXUR+3Csi5SgZPs95A0Jjq34g1HMbLEVXUazZg9VV7vfNJFdKL+uXDCnqS7qLapfjP2lU7r9Fqtrazker8bEGKq+/8IxO6oh8fEJ7Yw/jvqq0CbVwRKupC4Ws0GwL1TK2D9HAqqo1W3LqRjbmq1Y33cyYvEkvKGYYHrY/Nn6+RVrrQOR9KBetpx90gHeYBS79w2IHmMp6jldrMNmEkzR67Bq/9iodhxWk+A1Kke50uuADRfMzymzGy6YX/O00qXyNFkFz5FHQ+vTA6n6uNNjx9qP9WDtqtT/Oj12dXRWiUi1smM5obrw/aNefOnyxYKxl6S4dCIWPDTgrywWlGs7pCi7xSgYz9o0lFGVGovDahKMn9gHK8T+KtWEAu1/sXElsYwZRwf9kse/xPZV6PP6iUkuotusA6w7SAlKjnVNNUZUrA5plHEZsbrSG4jWeM+IimPsL53S7XeLWFzlqt2ynmqsw+v5fihRJcTHH7UzOW3K/iWRCskx9s+7BFXU2ebA5rW92LLtNbgcJly0Ym5mXVaxJ4yyZ+s/9dIhrOvrySy5lBOI1GhWejo4yn9SKh0cyf4UVR2ni21xmdDeYsOl581DIpmEXqdDe4sNLW4TEKv13pFWhSOxgnpjXV8PwtEYgMqCHK8/ApNRl1NmTUYdvIGIppb1TK+9nl56IWftdQ09SeC2G7F2VU/BcbgdJk0dBxFVVzqWu+fxPbj606fi5398K6e9ePi/38NX1/UWxl6AeAyYjsvkeqKeT+Zrhk6fFIxn9Xr+UKROsXgcaz56En720JuZ+uWa1QsRS8Sn/nCDaXGK9FddJoCni5SgVPtfZFxJLGPG8HgQ05usFY1/CY2fdc9wTx1PaRzHukgJSo51edxmbLx0Ee56YHJsZeOli+BpMqfauyJ1SKOMy6gxuxCRFIz9pVM69tfpkrju0kX4j6y69rpLF9V07ECVdXhWmxOIxmE31cey70SVSiAhWEclNRRwFZ1fwWucVEqOsX/FZw/4fD6sX78ed955J2bNmoVdu3bh9ttvRzgcxic+8QnccMMNAIA9e/bg5ptvhs/nw5lnnolbb70VRqN2JjdIodfrMoGELxzHd37+/JTrl2cvNzA4GsJzu4/gK+tOh04PtLmttZ88UaRD7g0qtEZ7naaLHRqN4D8ffxvn9M4CdEAikcR/Pv42vnbFGZpaWpDUxWk348W3jqbWXg/HYbMY8PCz+3HGSW0Vb9tiNuLXj+4pSN9528blFW+7qhLA4nmtuPW6szHsDaPVbUFHs0VzN9m8/mim8wyk6tw7t++uvM6lmjIY9CgarjF7FMlgZpsdV396IdxOM9b19SAUiQNJ4LFdBzDuj8JpNQnGXlM9MCD2RH2p9ZJc2yHlxWIQjGe/sv70Wu8aaZ0uVRcc2zcAu8UIt80oSz/QaDBkbk4BqfrlZw+9qb14tgq8vige/e/38KlzuhGKxGE1G/DIs/sxq20R62JShKLtv8i4ktiSn60uG5BMTo7phaKwmIzwh6LwBmPQ6zD1voqNnwF1+QBm2tBoRLDumNaykGNdVDan3Ywdzx/E6nO7U33iJLDj+YM446QlFW/b64tix/Pvp8bRssrsiZ2unOtZqA5plHGZqZZHJlIrxv7SKR3766DHToG69u8uXijD3pdHtXX4RJvTPac1tSxfHcWJROVKJHTaH39MAgu6mnDbxuUY9oXR6rTUfs4H0RRiMQjGB1/41KmSt6Ho7K/XX38dN998M95//30AQCgUwk033YTf/va36OzsxMaNG/HMM89g5cqV+MY3voHbbrsNvb29uOmmm7Bt2zZs2LBByd2rjYlAQuoTRtkzZ10OE1YsmoEf3vdqeU+NTgzoj/oiaHZZZBvQhw6IxpMIReKI2pKZQQHFnqJS6jhqbMgbQjSe1erogGg8gSFviAN2VDa33YjLzj8JkejERaLT4bLzT5LliR9/KIpF3a24+JxueP0RuJ1mPPyX/fCHotoqszpgz/vaz8jDJ1frUzyRwPd+/YLo37951VlV3BuqOwIZSTatWYRtO/fi6FBg8okthwlef1bsZTfm/HtOuwNAYXxWcr0kEuOxftOO0fEwZrY7cOqJrZnY4L0PRzA6HkZHDZfnII1TMHuiPxTFnOlOXLJyXupBDqsBDzy9T3vxbBX4glGcc/osfNDvyzwdec7ps+ALRVkXkyJGfRG4HCasXpKafGKzGJBIJHFsJAjodPKMBeXHHnbhp9c72xwYGvJNZEYyYWA0hDffG8lcC3OmO+FymBAenYxXBGMVkQkt9fgAZpo3EMGqZV3QQQckAZ1Oh1XLuuANRFjPUtncNiM2XrIIgXAcwXAMNqsRp5ywSJbJnb5gFEtP7cSW+1L1QKfHji9cdCr6R6eue6bst+TVOXodMOwNC/ax1DzezUwfpFWM/aVTOvYPR2OC25cjA2a58mNPILWaVc3HnhR6UItIy0bHw3DaTejqdGXq81f3mrQ1/qgD9n84jv1HvEgkkzig06F7hhvdM1zyXeN6YMgbwbvHjqDVZYHHxclvVBm/SHzgD0YBideeopPTtm3bhm9/+9v4+7//ewDAG2+8ga6uLsyePRsAcPHFF+Pxxx/HvHnzEAqF0NvbCwBYs2YNtmzZUp+T0yZIfsIo68lKqdnWBCk1oK8HXt8/XJDqdnF3qzJPUdXxsk7tLbaCpV7X9/WgvdlW610jDfOH4xgdj+DurHTl165eCH9rHA5TZeuvt7VYseK0mfjur17MWeqgrcUq095XR71k5OGTq0RUKqH6787tu3HbxuXwh6Kp7B0OE/YcnIy9Oj32gmUONq/thdmox/d/90rOa7OnOaXXS0ViPNZv2tHZ7hCMDTrbHLXeNdIwJWM1T7MVFyw7IXMDOh0re5q0Fc9Wg81qQjgSxwNP78vpr9os2omXSVtam6yZMRKXw4SLVszFtp3vyjcWJBZ7dBVmN9PrJ9MV+0IxHB7wFVwLF3/kRPzykf/NvI+xSkqzy4IRbzjnQdtrVy9Es1ZuGpE66YARX7hgPHrONEfF48MWszGzXGhbsxV9y7rwg3tfkVT3FO23CNQ56/t68OhEtmqhh4RUO95dZCUVIjVj7C+d0rG/zaK+vkV27Jm9T621jFnq+H4oUSWmeeyC9fm0Vnutd00ysX7ltFYbnBYZpu8Umb/BCWpULrfDjEPHxgvKrbuEsQ+9gvuHf/7nf8aZZ56Z+ffx48fR3t6e+XdHRwf6+/sLXm9vb0d/f7+Su1Zz6SeMLBOTQ3KeMMo38WRlLBoXffpqKmID+t5AtKLjGPJGBFPdDnkjpR2jREodhxoYdMgEvkDq2Lbu2AuDolcp1bvxQDQzMQ1Ilau7H3oT4zJcM75ADHc9kHv93/XAbvgCsYq3XU3FnmzVEr0OWN/Xk1Pnru/rybmRQkSUTaz+84eimNPmgNuWypiWHXud0zurIPbbsu017D/iLXgtEU9IjgWLxXhKxJSkjGBQODYIhrQVG5C6KBmrhUJxwVg5FNbY+u5VEAjHBPurgTCvb1JGIp7IlLnzl8wpKH+VjgWJxh7+VEaQdCyUf+PPGxS+Fk7odDNWERCOJATr2XCEd0SofMXGoyvlD0Uz2z1/yZzMRLX09xSre4r1W4TqnK079uL8JXMy+39O7yxJ36MKE/crxOpKIjXyB2OCbZKf/dUCwUhcMN4JRuTpJ6mxb5Ede2bvUyJRuwqunu+HElUiEhEey4lEtTOWI9av9AblqQeVjJepcYVE4oNQCfGBopnT8iWThY24TqcTfb0UHo+z7P2qpvZ2V+a/Pa1OdM9qxvB4EK0uGzrbHEUnEUSSOsGnr6Z7nGhvL378x/YNCA7oB6JxdM9pLfNogHePHRHc7ogvjPlzPSUf41SUOo5ayC+zoscWiaN7traOrdqyryvK9faHXsFyNeaLYNG8dpFPCcsvs2LbHvGGceqJbeXtcA1UUreqybF9A3h01wGsPrc7s7zyo7sO4OQTWjB3Vkutd69slVzflcYGU323PxhFNCYedJmMBjiKZHQZHQ/BZJo6FJvqPZX+3WDQwdNc2nlmvSuu0nNTzZhWSv1XEJ/oIFj3J/Li+XR89pHemZJiwaIxXlur7DFlKVjei8sus3sOjwn+jsPjIZzarZ3YoBZYzsTJHatll9mp+rM0ad+xccFzFQzHWH6noKXYoBxK/f45sYFI/FHJWFCp40vp4zw44Bf8XDyRxA+/dl5NYhW5yPVbZpfZvUeExw28/jAWzWNsUAzrVnFyt9/ZZTYn7iij7hHrt4jVOeml47L/W8r3lELrZYn7X6hYbKD186WkehnLrgaxeCcajZdVxvLLrBr7Fmq896jGfdIKpftg9VLXavU4xOrzYW8Yp2ikPle6nuV4V/m0el1Ugxztd1Unp02bNg2Dg4OZfx8/fhwdHR0Frw8MDKCjo6OkbQ8N+Wo6g12K9nYXBgbGc14z64DpbiuAJIaGfEU/b9YDm9f2FqRwNeuTBdvNZ7cYBQf07SbDlJ8tplUkXXmL05LZrlkHLOpux8DA+JTHOBWljkNuUi7A/DKrlWNTG6HriiZ5mkSuUbcl57yVU2alblvtKqlb1cRuMWLcH8W2J/dmXtN6HVLs+i6nzMr13Wl6kxHf+/ULon//5hfOQsAXKvr5aHTqJ2Gmek+lf4/HSyvrrHfFVVpmgerGtFLqP7H4JP/f+rwHS9L1z9CQT1K8KyUOKiVulksjl/dyyqynySocG7isDXsepWjkciaF1FitnDIrpT9LKS1i58rFc1XMVNe30jGt0pSsv/JjA7nHS0oZg8k+TrFrodVphlmXrHqsIhepv2WpZVYsNvC4GRsUw9iguFLa71LLbHbckd5uqXWPUL9FrM5JZxzL/m+p3yOF1stSI+5/JbGB1s+X0uplLLsaRGN/p7nierbo9mvYt1Dj/Tk17pMWKN0Hq5e6VsvHUQ/1udL1LMe7yqPl66IapLbfxcpsVRcMXLx4MQ4cOICDBw8iHo/jkUcewbnnnouZM2fCYrHg5ZdfBgA8+OCDOPfcc6u5a9qQBBbMacId16/ALdcswx3Xr5C8trhSyyF5XGZsWrMoZ7ub1iyCxy19bdlS1POyTvV8bFQ77U0WbMy7RjeuWYSOZos82740b9uXyrPtqsqqW797/YqS6lY1YR1CSjFZTNCbjJn/jY6Hcv5tsrCMaVZebPnDr51XUP/l1y3Pvnq4IPbbvLYX3TMqW8qKdVh96GgRjg2mtWosNiB1UTBWq3Z/Vss8LjO+eNlpOefqi5edBo+L54qUkR0bPPXSIazv65E1Tig39mDMUhrWs6QERctVVtyxZEE7vnT5Ylmud6G6Y31fD556+VBm/5997XDF30NE4upmLLsKlI531Ni3UGOMp8Z9IlKDeqjPq1HPsh9GcpOj/dYlhdbUlNn555+P3/zmN5g1axaee+453H777QiHw1i5ciX+v//v/4NOp8Pbb7+Nm2++GX6/H6eccgpuv/12mM3SD0TNT5Km1Xy2pS61RvmoP4JmhzlVwclxyvSptYuHvCF43NZUxZbIfYusx67Uccio7Jn3E8cWiMZhNxlUeWxqU/PrSgsMwPHRMEa8YbS4LakALW8lwrLLrIRta4nmy1Od1SH1kDktUSRr2VSfB4BvXnUWvverIt9R4d/L2U9TXsa3qT7fSLSWOS2f6P7nx14OE7z+vFgMMsRnKozxNN8uVKDsMmsE+ofDGBkPocVlTU1MYxVRVCOXs1IpUs9O9GdHfGG0OC2C/VmawHNVMmZOq1BWbNDqsiCRSMobJ0iMPQqOU4UxS6WUypwGgHVHGRgbSCCxXFWchWpwXL7rPa/u0Ot1GB4Pi/exZKhXtF6WGnH/mTlNYXU2lq0oiePMZZdZNcYHaozx6my8vxqYOU0azR9HPdTnjVjPqpzmr4tqkFCuipXZqizr+dRTT2X+e/ny5fjjH/9Y8J758+fj97//fTV2p3ElAbfNBLfNlPm3LBKAx2mGx2nO/FtRSh2HGkwcW/ec1lTlV0/HRrUTBzpcFpx6YluqXMkZoCm5bSod6xAiUkJ+7JUQjsUqjs/qOcZrJDFgmtuChd0TsQEnppHaTfRn58/1pMosB+rE8VxRteXHBoC8cUK5sQdjltKw7iAlVKtcyXm9C9RpTsvE7RmRPhYRyYxj2dIpPc6sxvhAjTEex/uJhNVDfd6I9SxpX4XlqqrLehIREREREREREREREREREREREVFj4OQ0pegAbzCKQwN+eEMxQFfrHYI694lyTfxGu/cN8Dci+bBcNQ49MOSLYNfuIxjyR9jKE5E0UtsJxpIkBdsiovrF65saXS1ioXqIvzgmQUpQslyxvSMiUr4uVGN8UA9xF1GjUGMdUqp6OAZqPBXGB1VZ1rPh6IA9h8awZdtrCEfjsJgM2Ly2F55Wp+r2acGcJqaBVQv+RqQElqvGoQde3z+MO7fvzvzWm9YswuLuVqbrJSJxUtsJtickBdsiovrF65saXS1ioXqIv+rhGEh9lCxXbO+IiJSvC9UYH6hxn4hIWD1cr/VwDNR4ZIgP+NyPAryBaKYyAYBwNI4t217D0UG/6vbJG4jWbJ8oF38jUgLLVeMY8kYyAQGQ+q3v3L4bQ95IjfescRkMeuhNRtH/8UkYUgOp7QTbE5KCbRFR/eL1TY2uFrFQPcRf9XAMpD5Kliu2d0REyteFaowP1LhPRCSsHq7XejgGajxyxAfMnKaAUV8k86OkhaNxDI8HMd1tVdU+jfojcNtMNdknysXfiJTActU4hrwhwd96yBuCx2mu0V41tngige/9+gXRv3/zqrOquDfiDAY9ioaEMkyiM1lMiCfEH/kx6HWIhtnxqgWp7QTbE5KCbRFR/eL1TY2uFrFQPcRf9XAMpD5Kliu2d0REyteFaowP1LhPRCSsHq7XejgGajxyxAecnKaAZpcFFpMh58exmAxoddlQq1yMYvvU7GCnWi34G5ESWK4ah6fJKvhbe2o0KVrr/MFoKrtZMXWS+awak+jiiWTx7/iCOibqNSKp7QTbE5KCbRFR/eL1TY2uFrFQPcRf9XAMpD5Kliu2d0REyteFaowP1LhPRCSsHq7XejgGajxyxAdc1lMBbpsRm9f2wmIyAEBmneDONofq9slt5+xbteBvREpguWocHpcZm9YsyvmtN61ZBI+bwWw5orE4vvfrF4r+j6geSG0n2J6QFGyLiOoXr29qdLWIheoh/qqHYyD1UbJcsb0jIlK+LlRjfKDGfSIiYfVwvdbDMVDjkSM+YOY0JSSBBXOacMf1KzDqj6DZYYbbboJeX8MUKyL7VKNEbiQk6zcKROOwmwz8jahyLFeNIwEs7m7FbRuXY8QXRovTkgoIErXeMSJSNantBGNJkoJtEVH94vVNja4WsVA9xF8ckyAlKFmu2N4RESlfF6oxPqiHuIuoUaixDilVPRwDNR4Z4gNOTlNKEnDbTJPrAquhMlHjPlGuid+oe04rBgbG+RuRPFiuGkcC8DjNmD/Xk/qtOXhKGmEw6FEsLDXodYiGo6J/N1lMiCeKV25TbaOhSW0nGEuSFGyLiOoXr29qdLWIheoh/uKYBClByXLF9o6ISPm6UI3xQT3EXUSNQo11SKnq4Rio8VQYH3ByGhERERHVVDyRKLpU6je/cNYUn09OudTqVNsgIiIiIiIiIiIiIiIiIvlxchoRERE1nKkybU2RhIuyTJX1DABQ4crmU35HDVdOJyIiIiIiIiIiIiIiIiJxdTM5Ta/Xxl1JreynEhr52IVMdT54vqTjuZKuknPVKGWWx6EuSpXZqTJtffMqZtmSaqqsZ0Dl53PKzGoSt1+sTBjMRsTj4rMSjUY9YrHiOYr9wWjF116tr91af78a8ZwUV+z88NxJx3MlnZL1LH8H6XiupNN6bDAVte+fXBrhOOU6Rtaz8uC5ko6xQXFaPwbuf2nb1Pr5qiaeK+mUjmf5W0jD8yQdy6w0PA71YJlVD54r6co5V7pkMsncIERERERERERERERERERERERERCQrfa13gIiIiIiIiIiIiIiIiIiIiIiIiOoPJ6cRERERERERERERERERERERERGR7Dg5jYiIiIiIiIiIiIiIiIiIiIiIiGTHyWlEREREREREREREREREREREREQkO05OIyIiIiIiIiIiIiIiIiIiIiIiItkZa70Dchka8iGRSNZ6N4pqabFjZCRQ692oiUY79vZ215TvKVZmG+18VYLnSrpi54plNoXHoS5KltlKvrvR8dyIq7TMArWNafnbFmrkc1JpmW3kc1cqnivplKxn+TtIx3Ml3VTnSumYVmmNUhYa4TilHmMlZbYRzqNceK6kU7KerYffQevH0Ij73+hltlp4rqRTOp7lbyENz5N0LLPS8DjUg2VWPXiupCt3jJaZ06rIaDTUehdqppGPvRw8X9LxXEmn5Lmql9+Bx6EutTyOejmHSuC5Eaf1c6P1/VcCz0n5eO6k47mSjvGsOvBcSVfv56rejy+tEY6zGsfYCOdRLjxX0jE2KE7rx8D9V/f3aRnPlXRKnyv+FtLwPEnHMisNj0M9WGbVg+dKunLPFSenERERERERERERERERERERERERkew4OY2IiIiIiIiIiIiIiIiIiIiIiIhkx8lppD06wBuM4tCAH95QDNDVeodkNHFsu/cN1N+xEZHyWIeoVz23XURE2dgWkdawzBKRHBjvi2M9SyQf1jVElWGbpB78LYio0bEeJC2qsNwaldkrIoXogD2HxrBl22sIR+OwmAzYvLYXC+Y0Acla71yF6vnYiEh5rEPUi78NETUK1nekNSyzRCQH1iXieG6I5MPriagyvIbUg78FETU61oOkRTKUW2ZOI03xBqKZAg8A4WgcW7a9Bm8gWuM9q1w9HxsRKY91iHrxtyGiRsH6jrSGZZaI5MC6RBzPDZF8eD0RVYbXkHrwtyCiRsd6kLRIjnLLyWmkKaO+SKbAp4WjcYz6IzXaI/nU87ERkfJYh6gXfxsiahSs70hrWGaJSA6sS8Tx3BDJh9cTUWV4DakHfwsianSsB0mL5Ci3nJxGmtLsssBiMuS8ZjEZ0Oww12iP5FPPx0ZEymMdol78bYioUbC+I61hmSUiObAuEcdzQyQfXk9EleE1pB78LYio0bEeJC2So9xychppittmxOa1vZmCn17L1m031XjPKlfPx0ZEymMdol78bYioUbC+I61hmSUiObAuEcdzQyQfXk9EleE1pB78LYio0bEeJC2So9waldo5IkUkgQVzmnDH9Ssw6o+g2WFOFfhkrXdMBlnHFojGYTcZ6ufYiEh5rEPUq57bLiKibGyLSGtYZolIDoz3xbGeJZIP6xqiyrBNUg/+FkTU6FgPkhbJUG45OY20Jwm4bSa4babMv+vGxLF1z2nFwMB4fR0bESmPdYh61XPbRUSUjW0RaQ3LLBHJgfG+ONazRPJhXUNUGbZJ6sHfgogaHetB0qIKyy2X9SQiIiIiIiIiIiIiIiIiIiIiIiLZcXIaERERERERERERERERERERERERyY6T04iIiIiIiIiIiIiIiIiIiIiIiEh2nJxGREREREREREREREREREREREREsuPkNCIiIiIiIiIiIiIiIiIiIiIiIpIdJ6cRERERERERERERERERERERERGR7Dg5jYiIiIiIiIiIiIiIiIiIiIiIiGTHyWlEREREREREREREREREREREREQkO05OIyIiIiIiIiIiIiIiIiIiIiIiItlxchoRERERERERERERERERERERERHJjpPTiIiIiIiIiIiIiIiIiIiIiIiISHacnEZERERERERERERERERERERERESy4+Q0IiIiIiIiIiIiIiIiIiIiIiIikp1RyY1//vOfx9DQEIzG1Nf80z/9Ew4dOoSf/vSniEajuOqqq/DZz34WALBr1y7cfvvtCIfD+MQnPoEbbrhByV0jIiIiIiIiIiIiIiIiIiIiIiIiBSk2OS2ZTOK9997D008/nZmc1t/fjxtuuAHbt2+H2WzG+vXrsWzZMsyaNQs33XQTfvvb36KzsxMbN27EM888g5UrVyq1e0RERERERERERERERERERERERKQgxSanvffee9DpdLj22msxNDSEtWvXwuFw4Oyzz0ZzczMA4IILLsDjjz+Os846C11dXZg9ezYA4OKLL8bjjz/OyWlEREREREREREREREREREREREQapVdqw16vF8uXL8ePf/xj/OpXv8LWrVtx5MgRtLe3Z97T0dGB/v5+HD9+XPB1IiIiIiIiIiIiIiIiIiIiIiIi0iZdMplMVuOLfvWrX+H222/Hpk2bcMMNNwAA7r//fuzevRtLly7FM888g+9///sAgF27duHnP/85fv7zn1dj14iIiIiIiIiIiIiIiIiIiIiIiEhmii3r+dJLLyEajWL58uUAgGQyiZkzZ2JwcDDznuPHj6OjowPTpk0TfL0UQ0M+JBJVmWdXtvZ2FwYGxmu9GzXRaMfe3u6a8j3Fymyjna9K8FxJV+xcscym8DjURckyW8l3NzqeG3GVllmgtjEtf9tCjXxOKi2zjXzuSsVzJZ2S9Sx/B+l4rqSb6lwpHdMqrVHKQiMcp9RjrKTMNsJ5lAvPlXRK1rP18Dto/Rgacf8bvcxWC8+VdErHs/wtpOF5ko5lVhoeh3qwzKoHz5V05Y7RKras5/j4OP7lX/4F4XAYPp8PDzzwAP71X/8Vzz33HIaHhxEMBvHnP/8Z5557LhYvXowDBw7g4MGDiMfjeOSRR3DuuecqtWtERERERERERERERERERERERESkMMUyp330ox/F66+/jksuuQSJRAIbNmzAkiVLcMMNN+Dzn/88otEoPvOZz+C0004DAHzve9/Dl7/8ZYTDYaxcuRIXXnihUrtGREREREREREREREREREREREREClNschoAfPWrX8VXv/rVnNcuvvhiXHzxxQXvXb58Of74xz8quTtERERERERERERERERERERERERUJYot60lERERERERERERERERERERERESNi5PTiIiIiIiIiIiIiIiIiIiIiIiISHacnEZERERERERERERERERERERERESy4+Q0IiIiIiIiIiIiIiIiIiIiIiIikh0npxEREREREREREREREREREREREZHsODmNiIiIiIiIiIiIiIiIiIiIiIiIZMfJaURERERERERERERERERERERERCQ7Tk4jIiIiIiIiIiIiIiIiIiIiIiIi2XFyGhEREREREREREREREREREREREcmOk9OIiIiIiIiIiIiIiIiIiIiIiIhIdpycRkRERERERERERERERERERERERLLj5DQiIiIiIiIiIiIiIiIiIiIiIiKSHSenERERERERERERERERERERERERkew4OY2IiIiIiIiIiIiIiIiIiIiIiIhkx8lpREREREREREREREREREREREREJDtOTiMiIiIiIiIiIiIiIiIiIiIiIiLZcXIaERERERERERERERERERERERERyY6T04iIiIiIiIiIiIiIiIiIiIiIiEh2nJxGREREREREREREREREREREREREsuPkNCIiIiIiIiIiIiIiIiIiIiIiIpIdJ6cRERERERERERERERERERERERGR7Dg5jdRLB3iDURwa8MMbigG6Wu9QFUwc8+59A41zzEQkH9YhJEUjtq9ERKRtSsY4jJ+IqFyMq6VhPUuNjnUFEWlRI7bfrK+JtKMR6ygiNajw2jMqs1dEFdIBew6NYcu21xCOxmExGbB5bS8WzGkCkrXeOYU04jETkXxYh5AULCdERKQ1SrZdbBeJqFysP6TheaJGx2uAiLSoEeuuRjxmIq3i9UpUGzJce8ycRqrkDUQzBRsAwtE4tmx7Dd5AtMZ7ppxGPGYikg/rEJKC5YSIiLRGybaL7SIRlYv1hzQ8T9ToeA0QkRY1Yt3ViMdMpFW8XolqQ45rj5nTSDpdqtCN+iJodlngthkVm4E86otkCnZaOBrHqD8Ct82kzJfW2KgvApfDhNVLujMpEJ966VBdHzPVgYl64di+AdgtRkXrBSquEetNElGkvWY5ISLFMTYgmSnZdrEPRkRFFWnTGFdLw/NEitFIzFnVa0BoLICIcmmk7qi1Rmy/VXvMLLNEBVR7vZZK6eub9QfJTI5rjz0UkkbhpVTyO87NLgssJkNOAbeYDGh2mCv8MvVqbbLi4o9043dPvJ05xxsumI9Wl6XWu0YkjKlzVaUR600SMMV1WVE5YWeGiKbC2IAUoGSMwz4YEYkSadNmdzgw7A3DYTeh02PH0aFA5iPsfxVqdlnQ6bHjnN5ZmUnAz756mOeJKqOhmLNqYzUi58TT6pT3e6qF4w+kBA3VHbXWiOPMqjxmNZfZKiYzIcqnyuu1VEpf32quP0iz5Lj2FF/W84477sA3v/lNAMCePXtw2WWX4YILLsA//MM/IBaLAQCOHDmCz372s7jwwgvxxS9+EX6/X+ndohIpliJzonK88Se7cMvPn8eNP/4f7Dk0BrfdiM1re2ExGQAgU2m67Rqa8VyiRCKRuSkCpM7x7554G4kkWwlSJ6bOVRe3rfHqTSo01XVZdjnJaq9v+umuTHudvsFERAQwNiBlKBnjsA9GRGLE2rRdb/bjlp8/j5vvfA5rV/Wg02MHwP6XGLfdiLWrevDQX/Zj2869eOiZ/Vi7qgduB88TlU9LMWe1xmrEzsnRQQ3eZ+H4AylES3VHrTXiOLMaj1m1ZVbkvi7raaoWNV6vpVL6+lZt/UGaJse1p2jmtOeeew4PPPAAzjvvPADAN77xDdx2223o7e3FTTfdhG3btmHDhg249dZbsWHDBlx00UX48Y9/jJ/85Cf4xje+oeSuUYmUSpEpVjnecf0KLJjThDuuX4FRfwTNDnOqYNfxPYLBsbDgOR4cC8Nt1U6DSo1j0CtSZr1hbaXOrRdJZOrNQDQOu8lQ9/UmFZqyvc4qJ6W0r8Xaa17vRJTG2IAUoWCMwz4YEYkRi6vTk1fD0Tju3L4bt21cDn8o2hDjVuXw+qO4c/vunH7Endt3sx9BFdHUUk5l9sFLJXZOhseDmO62yvtlCuP4AymF/dUSNOI4c5Xq61Kotb1jPU01Vwd1lNJtEts8UoQM155imdNGR0fxgx/8AJs2bQIAfPjhhwiFQujt7QUArFmzBo8//jii0ShefPFFXHDBBTmvk7qk0/RlkyNFZrHgCknAbTNhTpsjc0O9ntksRsFzbLVw9V1SJ5ZZFZqoNxd1tzdEvUmFJLXXZbSvRdtrIqIJjA1IMQrFOCyzRCRGLK7Orn/C0Tj8oWjDjFuVg/0IUoJS49SKqcIYt9g5aXXZ5P8yhbHeIKUw9i9RI44zq+yepFrbO9bTpAoar6OUbpPY5pFiKrz2FJuc9o//+I+44YYb4Ha7AQDHjx9He3t75u/t7e3o7+/HyMgInE4njEZjzuukLrKnyNQB3mAUJpNBlcFVLbjsJqzv68k5x+v7elJrtROpEMsskfpIaq8n2uBDA354QzFJKdfVOhhCROrC2IC0hmWWiMQIxdXr+3rw1MuHMu+xmAxwWE0lxdWNhv0IUkI9LOVUoIx+ejaxc9LZ5lBgZ5XFeoOUwthfZSbqvd37BhhHiVBre8d6mlRB43WI0m0S2zxSTIXXniIl8P7770dnZyeWL1+O7du3AwCSycJpczqdTvT1Unk8ztJ3tAba21213oWyeVqd6J7VjOHxIFpdNnS2OaDXS/+t0seeSCTx3O6j+MG9r8DlSFWOW3fsRTgah8VkwA1XnIG5s1pK2rYW5ZfZllgCHxz34dLz5iGRTEKv06Gj1Y7Z05tgNCo2j7QuaPm6qrZKzlWjlNl6KU88jspjA62ew2LtdXYbnN3uLl/UWbTd9SSSuOGKMwo+1wjtdakqLTe1jmm1Wu6VxHNSXHaZrdfYoBpYzqSTs55lmS0fy6x0Wo8NplLPZSE7rm52WnF00I9xfxRAanB/05rT8O/3voKjQwHJcbWayfVb5tezm9achju3v5HpR2xacxq6ZjSznp1CPV9bcqh0nDpnW0Xq2Wr8DuX20/OJnROtlaV6G39Q4vzXusxqFWP/8skdz8pV7zUCOds72fZJA/W00n2weqlrtXoc9VCHeBJJDIyGctqkOdPd6JrRXNYx5JdZubffSLR6XVSDHNeeIpPTHnvsMQwMDGD16tUYGxtDIBCATqfD4OBg5j0DAwPo6OhAa2srfD4f4vE4DAZD5vVSDQ35kEioO2dje7sLAwPjtd6Niph1wHS3FUASQ0M+yZ/LPnZvMJoptOHROB7ddQCXnjcP82Y1oc1tgdtuKmnbaiSl4sovs95gFPf8aQ/O6Z0F6FIX+D1/2oOZHjvXfy6iHq6rail2rlhmU+qlPDXCcZRTZuX6bi0Qa6+z22AglXL9B/e+guktK6a8bntmugrWktd6ey23SsssUNuYVuvlXgmNfE7KKbP1GBtUQyOXs1LJXc+yzJaHZVa6qc6V0jGt0hqhLJh1wKLudgwMjGPuNAfuuH4FRv0ROKymzMQ0oLS4Wo2k/pallllvMIptO9/B6nO7U09UJ4FtO9/B3OlOTZ6nammEa0sO2denWN+0knq2Wr9DJf30fPljAVotS/Uy/lDO+ddCmdUqxv7lUSKelbPeawRS2rtqS9fTo/4Imh1mVdXTSvfB6qWu1fJx1EsdMneaAx6Xecp4p9wyK3X7NEnL10U1SL32ipVZRSan/fKXv8z89/bt2/HCCy/g9ttvx6c+9Sm8/PLLWLJkCR588EGce+65MJlMOPPMM/HYY4/h4osvzrxO9St/PfLB0RC27ngHt1yzTJPrQstl1BfB0aEAtj25N/d1f0RTjSk1DpZZIu3Jb4OBVAAp6bqdWEu+e05rKkBv0PaaiMQxNiCtYZklopJMxMNuW2opz/TEtDTJcXUDYT1LNLWK+un1iuMPpAC2SerBeq8OZMXF6X8TVUvd1CFKxzuMp0hmclx7Vc1V+/3vfx+33347PvGJTyAYDOLzn/88AODb3/42tm3bhk9+8pN46aWX8NWvfrWau0VVxvXIhfG8kNawzBJpD69bIlIS6xjSGpZZIioX6w9peJ6IpsbrhKg6eK2pB38LIqoE6xCi2pDj2lN8ctqaNWvwve99DwAwf/58/P73v8ef/vQn/Nu//RvM5tSOzpw5E7/97W/x2GOP4ec//zmampqU3i2qIbfNiM1rezOF12IyYPPaXrjtGprNrACeF9Iallki7eF1S0RKYh1DWsMyS0TlYv0hDc8T0dR4nRBVB6819eBvQUSVYB1CVBtyXHuKLOtJVFQSWDCnqWA98oZPJ5l1XrLXf27480LqxTJLpD1sg4lISYwNSGtYZomoXIyrpWE9SzQ11idE1cE2ST34WxBRJViHENWGDNceJ6dRbXA9cmFc/5m0hmWWSHvYBhORkhgbkNawzBJRuRhXS8N6lmhqrE+IqoNtknrwtyCiSrAOIaqNCq89xZf1JCIiIiIiIiIiIiIiIiIiIiIiosbDyWlEREREREREREREREREREREREQkO05OIyIiIiIiIiIiIiIiIiIiIiIiItkZi/1xdHS06Iebm5tl3BUiIiIiIiIiIiIiIiIiIiIiIiKqF0Unp5199tnQ6XRIJpMFf9PpdNizZ49iO0YEHeANRDHqi6DZZYHbZgQKi2J9mTjmY/sGYLcYG+OYiUg+rENIjRqxPSdqZGyLSGtYZomoGB3w4XEfjg36GcuWi/UsNTr2iYlIi5RuvxkfEFElWIcQ1UaF117RyWlvv/12pbtHVB4dsOfQGLZsew3haBwWkwGb1/ZiwZym+m1cGvGYiUg+rENIjVguiRoLr3nSGpZZIiqGdUTleA6p0fEaICItUrruYt1IRJVgHUJUGzJce3opb0okErj77rvxuc99DldccQV+9KMfIRaLVbLrpHU6wBuM4tCAH95QDNDJu3lvIJop2AAQjsaxZdtr8Aai8n6RijTiMVMdmKgLdu8bUKQuIOlYh2iYwm1qLbFcEjUWXvOkNSyzJWLsTw2m7DqijuP7UrGeJcWotU3Ku/55DRCRFildd7FuJKJKsA4hqg05rr2imdPS/u3f/g1vv/02vvCFLyCRSOC+++7DHXfcgX/4h38ob89JO4TSjkP5GcmjvkimYKeFo3GM+iNw20zyfInKjPob75ipSpRKb6sD9h8Zx/4jXiSSSeh1OnTPcKN7hotPJ9RAI9abdUGup3xUukwIyyVRYxn1R+BymLB6SXfmBuFTLx3iNU+qxXaqBIz9Se0UiIfLqiP4FH8O1rOkCLW2SULX/7peadeASvv0RHWHy8BJovS9KtXeC2NdTKQJqq1DSsXlk0lj5Lj2JE1Oe/bZZ/GHP/wBJlNqo+eddx4+/elPl7i7pDkiA2qzOxyCsyLvuH6FbJV+s8sCi8mQU8AtJgOaHWZZtq9GDqtJ8JgdVg01pKQ+Cg6M+0IxHB7w4YGn92W2vb6vB9NabXBaJDUvJKNGrDfrgdiTBiW1qSq+AcZySdRYXHYzLloxF1t37M2JDVx2XvOkTmynpGPsT6qmUDxcTh0hS3xfR1jPkhLU2iYJXf8f9PumvgZU3Kcnqiu81iRT+l6VKu+FsXwQaYYq65BScflk0iA5rj1Jy3omk8nMxDQAMJvNOf+m+iSami8YE50VKRe3zYjNa3thMRkAIFNpuu31W+7CkRjW9fXkHPO6vh6Eo1xCl8qnZHpbbzCWufmc3vbWHXvhDbLM1kIj1pv1oFgmAanUnMaa5ZKosaRjgfzYIL+eI1ILtlPSMfYnNVMqHi6njpAjvq8nrGdJCWptk4Su/50vHsQXLzut6DWg5j49UT3htSad0veq1HgvjOWDSDvUWIeUissnkxbJce1JepRo/vz5+O53v4srr7wSAPCf//mf6OnpKWOXSUvEBtRCkZjyTz0mgQVzmnDH9Ssw6o+g2WFOddrreDav027Gi28dxeZ1vQiF47BZDHj42f0446S2Wu8aaZiSS2iEwsITVUNh7QSAGfWQ3jar3gxE47CbDHVfb9YDOTIJqHqpnAZsz4kaWSAkHBsEQjGgqUY7RVQM4yfJ6ir2p7qjWDw8UUf88Gvn4diQT1IsKxTfd3rscFhNODTgb7wlopLAgq4m3LZxOYZ9YbQ6LfC4zUCi1jtGWqbWNkno+h/3R3Fip6ton1jVfXqiOsJrTTql71Wp8V4YyweRdqixDimV0nUO6zRSghzXnqTJad/+9rfxne98B+vXr0cikcBHPvIRfOtb3yp7x0mACtcyF7th3ua2YPPa3syM206PHZvWnJZ6ClSnk2/fk4DbZpqsJOt84M5tN+Lic7tx6JgPiWQSep0OF5/bDbfDxEE7KpuSS2i0NVnR6bHjnN5ZgC712rOvHkab21LxtquqHtPbJgHodLXeC5LAbTPi6xvOwP4j3kzd3z3DXdKN8WaXRfBaVM1SOQ3WnhM1srYmq3D/oUljsQGpTzUeJGD8VBSvb1IzsX5vq8sCb7DCsbYkMLPDCbMumfl3MelMYdljZmtX9eDmu54T7m+qcDxQVjpgz8E6629TzSk+HlVm3JF//afLu9NqzPSLARRsS5PL39Z73UV1SfXjZyrithtxwfK52HLfZH32xctOk+1elRrvhWmyLiZqUErXUdWgdJvENo+UIMe1J2lymtPpxB133FHJvlIxKp0YodcB6/t6MmnSLSYD1vf1QK/TZZ4u94WiGBmP4Lu/elFV+65FvmAM/UMBPPD0vpzzPavNAadF0qVKVEBsYEyOjBBuuxFrV/Xgzu27M9vetGaRpgJAQDy97R3Xr9DWEwQqbUtoapFYIqfu37y2t6TPGww6XPbRk3D3Q29mtnHt6oUwGCWt3k5EJJti/QeisikZ4zB+kozXN6mZUL/36xvOwAfH/dW/vvMyBzuspszENCCvv2k31X0dVDf9bVIVRcejKokNyswcLtrG6lXaxjJ+Io2ql7HsavD6o/jpH97Iab9/+oc3ZGu/1XgvTMn7KEQkL6XrqGpQuk1im0dKkOPak9TKv/zyy/jRj36EoaEhJJOTrfDDDz9cxm5TPrUO1Ax7w3h01wGsPrc7Nas2CTy66wDmznCnnvgCEIok8OGAHy6HCeHReOX73sBPXY0FoplBCCBVDrbu2It5s5s5OY3KlwQWnNCEW687G8PeMDxuC9qbLUB86o9OxeuPYtvOvZN1BIBtO/di7vQlmgkAgfpJb+sNRHHP43tyfo97Ht+DG6/U1u+haWW0YXLEAGP+aGZiWnobdz/0Jr519TI4mg2y7CcRkRTHR0N4671B3HTVUngDEbjtZjz87H7MnuaCc5qz1rtHGqVkf1mtfXE14vVNqiYwIQQAbvzJruLXtxxxscg20pmDDw34RfubAOq+Dhr0huFymLB6yWQ/9amXDmHQG66bY6TqU3I8quKxlTIyhxcdg1fhmDDHn0ir6mUsuxqUbr9VeS8saynyIW8IHreVS5ETqVQ99DGUbpPY5pESBr1hwfGNUq49Sa38t771LaxduxYLFiyAjk/Fyk6tEyOaXRaM+6PY9uTezGvpZRHyn45a19eDx3YdwOBoqPx9b/CnrgKhmGA5CIRiNdojqgt64PV9wwWz4xd3t1bcsfIFo+hb1oX7sp7sXNfXA18oqqngpl5SdtfL76FZZbZhcsQAobBw+xEKC7QfDd7WEpGympxmnL1wRk5W5WtXL4Tbqa02ldRFyf6yWvviasTrm1Qvb0JIsUlhbptJnrhYwjaK9TcboQ5y2k24aMXcgoxQDnt9HB/VhpLjH7UYWxEbg1fruBTHn0irWHalU7r9DoqMZQaFxjKrhUuRE2lGPfQxlG6TfCG2eSQ/m8UoOL5hLWFiuaT1nsxmM6666iosW7YMZ511VuZ/JI/0QFU2NXRA02ls0/uWDsYSiWTBk5337diL85fMybxPcN91gDcYxaEBP7yhWGambvr194758MFxH1wOU2a7W7a9Bm8gqvixqkGrW7gctLotNdojqgdD3khmYhqQuq7u3L4bQ95Ixdu2mI2ZwCa97ft27IXFpL6nOosRq+vcGgpkgfr5PbRKLPPKVG1YRTGAHhjyRRBPJLG+72S0NVtzttEm0H6Uu59ERFLEE0nBTI6JBEdyqXzNLgs6PXas/VgP1q5K/a/TY5elv6zktusNr29Svbwxp9Yma9E4W464WMo28vubnR47brpqaWrJT7sJnR676D7WA4Nehz8/fxCrz+3G2lU9WL2yG39+/iCMal2ukDRByfEPi9mIHXlldsfzBxUdW6l4XEpszF0hHH8irWLZlc6g1+GFt45i87pefPnyXnxlfS9eeOuobO13k9MsGKe5axgDccy0RFVue4iy1UMfQ+k2yWg0CG7faBRYaYdIIpfdhPV9PTn9lvV9PakM8hJJeueJJ56I3bt3Y9GiReXtKRVVs7XMp1q+QCSN7aF+4adPoUsNsm1ac1pqeQKdLrPNRCIp/DRpV1PB0wiyZGHTII/bjC+vW4zD/X4kkknodTrMmuZIpQ6WYQlGakzD4yHB63V4PAxPhVkO/KGo4Lb9oWjF266qrLpuxBdGi9OiyZTddfN7aFS5WQ/cNiO+vuEM7D/izdT93TPcU8cAeuD1/blZEdf39eDRXQcw7o+KxhGays5QyTJL+tTk3CFvCJ4mKzwu7V3TRFo05hNO7T3mi6DDxQcuqDxuuxFrV/UUZAJ2O0wV1+1uhxGXr+rBXVnb3rhmEdxOE/tgeUbHha/v0fEwr28hE3HMsX0DsFuMXEZ9KpUurymSwezrG87A93/3Ss5rer0Ohwb8iCWSpcfFefs56pcQW2ctOeoLRTEyHsnJQPjFy07DmC8MfygmvS+gIeFITPCJ/XAkBtTRJDyqLiXHP8JRkTIbjcEb1FW2DLAYgaWJJdcDNciOXtL5Z9+8Ohh3SMKxU+li8TjOX9qFLfdN1i3XrF6IWFyeTlIikcCXLz8NhwcCk/fC2u1IJmtXQWhqzLTWuDIH1Vg4EsPF55wIrz+aqUMuPudETfUxlG6TxkX6quMBjtFS+ZwWA06a1YSbrloKbyACt8MMAwCnVXrsWXRy2sUXXwwA8Pv9uOKKKzB79mwYjZMfefjhh8veecpSSQe0XFKCB5E0tjPbHYIp+3pPasPsDmfOIFt6m0cH/YJPHdy2cblgFrbV53Zj25N7K3titNLBzSrzBWIYGg3jgaf3Zc7fhgvmw9ceg7OEdIhE2cSWEGmSIbixW02C27ZbNdZZq5OU3c3O+lieVKsqWR42Ekvk1P2b1/ZO+ZkhbwTbdqbay/STaX9+/iC+su50uKxG0ThCM8vYVjLIITBxT67ljImouBa3VbCOaeGgB1XA648KZgK+4/oVFd8kGPJGcH9ee3r/zr2Y3XEGPGprG2vM0yR8fXvc1iKfalC8WZNrqrEZGc6XWKaLO65fkTPWNjAawjd+9D8IR+NY33dyaXGxwH7edNVSaduYWHIUAL7zixdz9vOnf3gDl543D9t27pXcF9ASi2kyC1W6nt3x/EEsOvGM2u4YaZrDJjwe5ZBh8oDFJJzF4tvXLMONP9mlXL2etzSxHPXflHFSmWPnksef2DevDsYdknHsVDqdTo+f5WVN/tlDb+LW686WZftWswnhaCBnPPS6SxbCaq7dfQXNjJmqgDcQxT2P78mJ7+55fA9uvHIJJ/JRVdgsJkRjyYL76TaLdsqfQ+T+qkOm+6tukTbP7eAYLVVABwyMhQri+xltdslxZ9FlPb/1rW/hW9/6Fr7yla9g9uzZuPXWW7FhwwYcOXIEmzZtkuMQ6lepKU0nOqBz2hypxlvhjoOUFLVi79HrUJBq/EuXL0Y0FseHA37BZTmHvUHBGbpDXuGsTtBNpgLUl5OGc6JTduNPduGWnz+PG3/8P9hzaEzVqWXHAlE8/tyBnDSkjz93AGNMG0wViMbiuGb1wpzrVa6nnOLJpGD6znhSWyMf2Z2p9LV3z+N7NJeyu16WJ9Wqcs9/uSnjvYEI+pZ14aG/7Me2nXvx0DP70besC5FofDKOEIhFtFJOKkmlr+RyxkQ0NaHYQM0xOKnfqC8Cl8OUs/Smy2FKZeuu0HggiovPOTHT50w/bTuusTiwGowGPa7N61dcu3ohjMaiw0oNiUsCZZEwNiPH+Zoq08WcNgcAZLKoAcDOFw8WtFlicXEikcTQeAQfHB/H6pXdaGu2TsSYb+BLly+WHFuL7Wdiog895bFrcPmkYES4ng1GGvB6INlE4wnBmDMar3zGkzcgHHccHwmqsl4vVv8VVcHYudRxBfbNq4Nxh3R6nXB/taz7T3VuxBsWrAtHxsOybD8YjuE/Hsyd/PYfD76JYDgmy/bLodox04n4b/e+AdXEf75gVHBc2hdivUPVEYzEBe+nhyLaSYEfCEexLq9NWtfXg0BYnusokUxiwwXzc7a/4YL5mb4nUTnkiO+LpmM666yzAABXXXUVrrjiCpx11llYvHgxwuEwHnzwQVx00UUV7H4dE3laxdPqrPWeZUhJUSv2nuHxcE6mN6NRj72HRvHBcR/0Oh3WnDcP25/el1mWc9AbFn2izSOSXaFrugurz+3Go7sOYO4Md8mZwyp6aqxGorGEYNr4aIyPklH5dDo9nnrxIDav60UoHIfNYsDDz+7HlZ88peJte/0R7Np9JGfbDzyzDzM6nJimoQwp6c5U/rXnC0VVW1+IcViN+Mq60xGMxGAzG2G3cP34ipTyFLFYFlSkBhDEtlFuyniHzST4NHfmCUaxJ2e7mmA26nHpefMyKa/NKrypXEkqfbGJ70PeEJdpIFLYsDckHBu0O9HGp42pTK1NVly0Yi62ZsVq6/t60CpDvOmwGRGOxHOetl3f1wOHjZmr8/UPB/DE8++nru9IHFazAQ8+sw+X2U9C0wx3rXdPVdITKlcvmcwk8NRLhxpySSApYzNyLKEkJdOF0O+ya/cRfOvqZYjF4uKrGOiA53YfxQ/ufSWnv/jYrgM4OhRAi8uc6QM4rCaEIzF4gzHBvoPYfma/T/TYNZoZx2I2FdxD1U28TlQurz+CR3cdmMzYkgQe3XUAM9qdmF5hRk+HzSQYdzisubGBWpZ6KzfTT0Vj5xJXgalK31xjK6cogXGHdMdHQ4J1x+xpLjinqefenRq0NlkE68IWtzxj/qO+sHD854tgelONMjMngQVdTbht4/JUPeW2wuOu8VLEKo3/LGZmxtW0OlgKOhKLCy/DHtPO5DSjwZB7HSVT11HP5b2ybD8YjsFpn7hfGI7BZjUiGI4iFI4BGrp/S+oiR3wvacR1ZGQEn//85wEAFosFV111FR588MHS9raBiHXuumc1w5w9IpPXedLrgGFvuCodKSkd16Lvmcj0ptfr8PI7AzkNwPq+Hly0Yi5+/dgeWEwG7Ds8lnkiNTuY3by2Fx63GZvX9uYEV1d/+lQcHwkAOsBk0JeVNleL68PbrcJp4+VKlUyNKRqL4+xFM7DlvslrbMMFJyMqQ5DmspvwkcWz8rY9H65aP01UIotZ+Nq7bePyGu9ZaXyhGIbHQ6n05xNZs4bHQ2h1W7g0cBkSiWTpnf/8ZTgw9QBCuQPJoXBMsJ1Ldy7E0qt/7Yoz8ItH3sI5vbMAXeoJml888pbq0q5Xkkqfy44R1Y7bYRaODRzqqV9IexLxRKYfCaTau6079uL0k9oq3nYkKrztm//urIq3XW88TVYY01klkoBOBxj1OnhqdfNIxZScUKk1UsZmJMd9RSYgpDNdZMfdX7p8MdwOU+aGotjv4rYZ4bRMlGOBON8biGYmpqX3/74dqeWAH/rLfjitJrjtJnw4GMDtv34JLocJq5Z2YfY0J2a2Oabcz/V9PXh014Hixw5tPoQJAPFEAiGBScDxBB/EpPK1uqwwGbIespoYQ5ZjKXm9TicYG9z4+TOx9mOTGYGfffWwKpZ6c9uM+PqGM7D/iDfzANqc6U7oDfqi2XUqHjuXsAyp4n1zlU7aqDbGHdLZLEbBusPKcdMCOgjXhd+Raby81W1Fp8eeGZ8EUvWqHPV42XTA/g/HM/Xp+0fH0T3Dje4ZrprVKWqN/8LRmPDEoGgMQO3bRiqiTtpOq8kgugy7VrjsJnx8WZdg/1QODqsRHxyL4T8eeDNnjHZWB9s8Kp9Y+91aQnwvKVVGPB5Hf39/5t+Dg4NIMu2fKPGMY8HJFwRSZ7/8zgB+9IfXi6fRlimFv5QUtVLe4w3GBIPUjlZ7piLd+eJBDE48lXLpefNw89+ehTuuX5Fq7BKTT1rdcs0y3Pj5M/HA0/vw60f34KFn9mPtqp7UYGKJ0oOb2dS+Prw/FBUsN36mwqUKWM1G/O6Jd3Ku0d898Q6s5soDELNRj9898Xbett9WZRamYurl2gvFEkgkgB/e9yr+3/2v4YdbX0UikXqdSnd00F/xsghSllYoN2V8s7N4OyeWXn08KLysjtrSrleSSt/jMmPTmkU5n920ZlHqaUciUpTRIBwbGA3aig1IXcperkqCgMhk71ouJ6NWdpsBF33kRHzQ70P/SACHjvlw0UdOhN3GTL35xCZUJhKNN44mZWwmP+7r9Nhx01VLMeqPTI57TbX83ESmi5uuWor1fT1YfW43fvfE29hzcPI95f4uYnWQXo9MfJqO+10OEz65Yi4eeHof/vWel4X3M2sM7I7rV2BWuxPj/mjm3IjFvErWhUqKxZOC5z0eb7zrgeTT1mzGZy+cn9Ov/eyF89HWXHmfTyybTyAcy+lflztmXQ3j/ghu//WL2HNoTLSOq8bYudJ9cy5nmcK4Qzq304QNHz85p+7Y8PGT0aTSa7mWvH7huMMbkCfusFr0uPxjPTn16uUf64HNVruxA18ohsMDPjzw9D5s27kXDzy9D4cHfPCFatc3TGdGzF9etdbxn8Uk/LC/xcRJL2pXL22n+D097YzlOK0GzOpw4CvrTseXL+/FV9afjlkdDjhlmpwWiycFx2hj7IdRBYxGnWD7bTRKn7AkqYRfddVVuOSSS3DOOedAp9Nh165d+Pu///uyd7zeiT312eqyIT31WKgB2Drx5OW2J/fmzn7Xp9Zw9QYi8Idi+PH9r5c3oznvKdMFXSLpt7PeN3uas2iKbrHMLUaDHt+6ehn+79ZXMDgaAgAMjoawdcc7uOWaZanjSm9n4kkrALjjnpdzZltu27kXc6eXns1F6GnUzACfSutdm0V46VMblzqgCowHhIO08UAUHRU+iTQmMjg+5oug1a6dSSDpST7lZGhSk1gsgT/817s5mbL+8F/v4stre2u6X1o17A1Ke4q4SAYHSU8iT7UcRv727UZ4/VEEY4mCjKTr+3oyA2xiGQG/s2k5wkdzMxdcs3ohYvEkvCHh5YdqQuIyIYISwOLuVnWl4SdqEGMiN/PGfBEu60llqySb5lRaRbZd0yf2VcofjGNgJFiQ/aij1Q6bgxPUsmkxk7tSJI3NZMV9vlAUI+MRfPdXL+a8f3aHo3jWCF1q3GzP+8NIJIGnXj6EwdFQznvEfpfB8bDgeFg6therg3p72hGLxuENxjA6cQN39ZLughi8ILtFEpnJZ6O+CNpbbPjXL/0NhsfDRWNeJetCJYmNG3ISMFXC548Jtkm+DmfFmePtFqPgtXa435dzbd+5fXd1M9eIjD1kT6bIPhcfX9YlvJLLhKqMnSvcN2d7m8LzIF0ynsTgWKjgeuma7qr1rqmOwyZ8r8phladMhcIJ3PXA7px69a4HduPW686Gu0bFViwRx0lzWmq2KolaMyMWe9hftmWbSRGDXuFxu0FvWFNthtNuFqyjnBo6Bl8whoHREH796J7M9f2FixZgWotdljonEBLph4ViQFPFm6cGFQrHBdvvb1+zDJAYI0gq3Z/5zGewcOFC/PWvf4XBYMDVV1+Nnp6e8ve8zol17jrbHBga9qXWch4RvumdnlCQ6UA4THh9/zDu3L47s2RAWSlcdcD+I+M5Kb7TKWlz0m9PldIzr3PaJpKee1qzFdDpMk9/AkBbsxWrlnaJ3gBPZ3nJTwXrC0VLbxQrualdI9FoDF+4aEFBQxSNxQDw5giVx2ETHlSzWysPbmxWkQmVFu0EgADgdhixac0i3Ll9d+ba27RmEdxOE6CdJeoRCAmn0w5w0L8srW7b1Dd/pmgzJd9AElsOQ2D7X/zMaXhi1wEsOqkDr77Tj83rehGKxGE1G/DgM/swd4YbTotRdJAgFI4XDLT87KE3MzFG+uZftZYZL0rCMiGiEoDHaZ4cEOHENKKqcIjEBnLEHdS4lLx56mk2Y+OaRbgrKw7cuGYRPM1mQFsPDisuGBa+WXPTrKWAyifHVJtWJxEpQurYTNZDi9/5xYsF417funqZ+I13u6kgZl7X14PHdh3A4Ggoc3Ne7HeJRBLYf2Qc3bNceOvAKH6U/0BoVxNuuOKMzNKe6f7iD7e+iqNDAVhMBtx01dJUZiBdar/amq04f8mczBhfzrhWieNuaVp8CBMQn+hj4xJqVAElJxA0uc249pKFuPvBySWQNl66CH967kDO+yqe/CPyIJrQg2/F6g2xc/HVK05HOJpayWW60DI71Ro7V7BvzvY2hedBOjVOPlIrfyiKDRecnFmRJbUc3MmplUbcld+rKvZgW6UP1JdLbEJ9qIZj62KZEU8/qa1m+wTUz8P+jcgmEptrbXnjSDSGKz8xH/f86e1MHXXlJ+YjoqH76f5wLDMfAEhd379+dA9uuXaZLG2S2CRju0yTjKkxjflTGT1XL5lMkvLUS4cw5o9gepO0pT0ll+758+dj/vz5Je3gD3/4QzzxxBPQ6XT4zGc+g7/927/Frl27cPvttyMcDuMTn/gEbrjhBgDAnj17cPPNN8Pn8+HMM8/ErbfeCqNRW5VhhljnDpMdydUruwUrha7pLqxd1YNnXz2MZocZQ95IZsJEepArm9SOsNhTVNNabTmVnOQ1zCc60L5gFF9auxg/2pY7eJc+3vTAmcthKpjhn5/1TSzLy20blxfNTFPsd8jc1C7n82Lk3FaWZrcV44EoLj1vXmYCodthRnMJ6/QS5QtH4ljX11MwYSkSrXzWVSQaE962hgJAABgZjyIUjuVce6FwDCPjUbRIWEJQLZx2k2Adesu1Z9d4z7Sps80x5c2fqdpMoRtIX7zsNOgN+lTgJpYdbaJd8QaiuOfxPTnZ8O778zv4wkWnYmQ8iI8snoUt972WNUg0P/PknNggQSgiPNCSjjG2bHsNl543D1t3vFN6hlYxCrWbRKQ+4ahycQc1sInl+m7buBwjvjBanBbZsm4MjkRw/869k21tErh/517Maj8DbXziO0c4EheMIcIRXt/5tDqJSDElPHAglv3FH4yK3gATisnvm1iZ4KG/7M/cJBP6Xdb19eC3f/pffPqcE2EyGTIT09LbScf2c2e48a2rlyEUiaHJbsa/3/sKjg4FMu+7c/sb+D+XL8aRAT8WdDVj9cqT8P7RMSSSwLOvHsbsDidmtNozMb6kcTcBM9vs+MaVS2CzGOGyGeG0qj+utlmN2HjposzT1emJPjZOXKcKBEQexgqEogAqG0cNBuP4w1Pv5sYGT+5F37IuvPvBWOZ9FpMBzU4zhnyRVFawJis8LonxicBks01rFmHbzr2ZSa/ZffFi9UZQ5Fwkk0ms7zsZ4XBcPEt6JQ+EqQDb2xSeB+mUrDvqTZPDDK/dhK+sOx3BSAw2sxGhSBRumSYfiU2qbKphH6zJKZyJqZb7pNbMiHodiq7oQerlspsEfzu3TEtJVovDaobHbcFNVy2FNxCB22GGPxCBw6qdcZxiq15Nk2FeQDgifP82HNXW/VtSl7YmKy4/vwcj4+HM/fTLz++BR+LENKCEyWmleuGFF/DXv/4Vf/zjHxGLxfDJT34Sy5cvx0033YTf/va36OzsxMaNG/HMM89g5cqV+MY3voHbbrsNvb29uOmmm7Bt2zZs2LBBqd1TnkDn7uigP9NJeOqlQwWVwvq+Hvzykbcw7o+msvY4TNh72FsQDJUzG90bjOHPzx/MucH95+cPFjwVMiqylnxOsJPXgV7Q1Yx/vHoZxgORgvTc6Ul6wWgCt9z916KDb8VSwR4fCWa+r9Njx6Y1pyGZTKLZKeEm91RPpZZCzm3lCQRj+H/bXi/4fW+59my4TFwmhcpjMuixI/vaTwI7nj+I6z+zWIZtGwS3/aXLeyvedjX5Q1H8KusJBSB17f3D3y7V1OQ0r0j9PR6IYJoMT7Q1jImJVMfeG8TMdkfRJXamHCDImqz+4VAAH/T7cM/jezDuj062HRBvV3zBKC5cfkLBU4r9wz50tjnxb//5Sk67+rsn3sbieSsAHTAwEizoaG5e2wuXXfiJmfRxhaNxJJLJzH9LztBa5Hwq1W4SkfooGXdQA9MBew4q05aM+MI4OhTAtif3FrzOyWm5xDMjaiderprpOmNkAAEAAElEQVSsGDAQjcNuMvAGsURiNyoPHx/Hhgvm43dPvJ1TD7jtJhw67heMyfV65N6cn/hdvn3N2Xhj3wASCWSyq435oxjzDwtu58OhALbct2vye9f1ZiampR0dCmDEG0STw4QLls/NybK2rq8Hv3vibdx45ZLU8qJZ/bZ0hjWzSY9ANAFfMACn3Vw4zlUspla5WDwBIFlwczseZ2pjKp9oRj4ZJj2KxQYz252Z70xfgx8O+rHlvskHtjetWYTF3a3iE9QmxhsGvWF8cNwHl8OE8Gh8YpJratWUbU/uLeiLZ489ZGdm9IfjcIr08R1WU85D6nXZD9fgyimKYNwhGbN5ShdPJBEIxXDXA5NZJD/3iflIJOQpWIFQTDAzWzAcA2qUOS0Wi+O6SxbiP7IyZ153yULE4rV7GEc0M2KN+6rD42E8uutAztjPo7sOZFb0IPVyWgyY1e7MSdQwq92piYdeciURjyex5/2RzHHMbLNDSwdhMRsEr2+LWZ75AKJjtJdzjJbKl0gmEQhFC5JhJZPSrz3FWomzzjoLv/nNb2A0GtHf3494PA6v14uuri7Mnj0bAHDxxRfj8ccfx7x58xAKhdDb2wsAWLNmDbZs2aLtyWkChr2TS3kOjobw2ETj3T2rCQeOePHoxKAYANy5fTfuuH4FPFnLZgpNaJP6FEw8HsfF55wIrz+aqagvPudExOJxHBrwZzKZiA04Z68ln/20VluzFUtP7cQ//fx54c7uxCS9QCQ05aQ3se+2Woy4/dcvZb6vb1kXvvurFyV3rit5KlXJbeUb9gqfo5HxECeWUNmsFiMuXD43ZxB/wwXzZel0m016wW2bTHoZ9rx6QiJZIEIaywLR5BB+ukuuJ9qqKj1BbN8A7BZj9TJtlbjEjqSlEyY+k85wlpZuO9L/LdSuWCzGzCBN+m+/e+Id3HDFGaLZSwbHwkAS+P7vXkml153ofOh1OszucEBn0OG6SxfhP7IyF6SXPUrvf/Zxij6NJzEbmpLtJhGpj8ViEIwNrDINrFBjEsokes/jezITPSrhFouf7BqMnxRmMOoEsx8ZjXw6XtDEWEj3nFYMDIxraYy8poSyv1z96VMRTyRgtxhzbqKYjal+p1hMvuTkjlQWo+xzn0xlTdm6I3fSSfrhDKHtfNDvy4llP+j3Cb7PH4zDj3jOg0/h6GQWt3RMnR77cjlM+OSKuQVPsu94/iCuvHBBZuKZNxCFLxzXbEwdSyQx5ovgrh2TN3rX9/VgWhsvCiqfxWIomLC64YL5sMrwcK/LLhwbuOzmnElQ8SRw00935VyXd27fjds2Lp9cwjKbwHhD9hLE4Wg8E+ektzfoDecsS5xfbzz0zH587YrT8blPzMdv/5R7Lt4/6tVknVGUyDiElrO/yYZxhyQms16w7jCbtTWWXQ2JRDJTrwCpeuS3f3ob375mmSzbN5n0MBv1BbFdLe8rGA0G/D4vc+bvn3oXX7vijJrtk04v3AfT6WtbZh1WE8b90ZyJ3Pn3kUmlkkD3DBfam62antAcSyQxOBYqmCDT7rHXetcks1uMglns5JowLTpGy2Q4VIFwVHi56X/4u7Mkb0PRKcwmkwlbtmzBL37xC1x44YU4fvw42tvbM3/v6OhAf39/wevt7e3o7+9XctdqotVty+ncDo6G8NBf9uNrG87A1h3v5Lw3fTN4TocDm9Yswp3bd2NwNIQdzx/EjZ8/E3odSnoayGkzIxzxFlTUsWgSt/3qhcwN+Fa3WTzNoy61XMKxkclJducvmVOwjFxOZ3ei0xiOxLG+72TsfPEgBkdDaGu2YtXSLsTiyUxqcbEUk/5gVPr3CZAz9a2SaXRb3VZ0euw4p3dWZjDi2VcPo9nFlNJUvmg8AbNRl9fR0yEqw1PKsURScNtxmZ6gqhaxTFIuDWVNA4BEIiH4dFcyqbEn0muYaavUiVRSl04o1nYgCcyZ7sQlK+chFI7DZjXggaf3YdQfQSyeFPxcMBxDq1v4JpzVYsx8X3g0nhkkaGu2YmG3B+FIDC0uC9b19SCRSGJWhwu/fvQtDI6GMrHBoxMT1dLbzM/QmkgkJf9Gak0/T0TKiMWFY4OYxmIDUhdfMCr4oJUvFK24LUkkk4KDgQmtjcxWgU4HCGU/0uk4OY3yVLKke1b2l/7REJJJ4NePvoVzemfhV38pzHZ9x/Ur4LabBGPygolpE9qyHgJN0+t0eOaVDwrGpK7/zGn47Z/25Hx+54sH8cXLTsNP//AGXA4TVi3twrRWO0bGg0gkIBj76vXIxNThSAxfuGgBmp1WHOr3YvXKbjz10iEMjoYyE9nSfZAPBwPYsu01rF7ZrdmYOh5L4IW3jmLzut5Mf+fhv+xH96zmWu8aaZiSMWexJZCmNzky19zeI17B69IbiMBk0BXUgcWWIN725F50euzomu7C2lU9AFJjwmaTITVubk+NPXxw3FcwLv7v976Kb119Fi49bx6MBh1mtDlhNOhweGAcbc3WzIPwWqkzRDErO8kgXVfk1x16xrMFfEHhVY58wShQwtJdYox6veBKJrdcd3bF2y6XPxQVzJzpD0WFJx1XgS8Yxf1P7i1YavpLa3vhquFDgLG4SJa5hLYe9m9YdTChORyJC06Quelvl9Z4z6TT63Voa7bmtEltzVYYZFoel2O0pASxJdKDoZjkbSieX3Pz5s249tprsWnTJrz//vsFf9fpdIKp3kod4PR4nOXuYtUkEknccMUZOen91/f14MOB8YKBsU6PHS6HBcdGQlhwQituv/5vMDgWhKfJhhNnNMFoLG1m/LF9g4IV9dc2nJH595Ztr+G71/+NYJrHsxeejb0fjuMH976C1Su7J/dXJzzwFojGMXdWC57bfbTgeHftPoIVi2bk3AC44YozMHeGGz/+wxsF3/31K8+U9H3dc1oFjz2S1AnewJ/ucaK9vbRyI+e28susPx7H5R/rKXgKwuUwor3dVdK2Gw3Pj7h3j43jD0/vy6T8TySS+MPT+3DdJYuw8MS2kraVX2b3iWx746Wlb7uWogCuvWQh7s7qTF17yUK0uK2aKltR6HCo358TbMbiSbS67SXXT7X04XGf4ASxH37tPMzsqKyencqxfQMltzGeVie6ZzVjeDyIVpcNnW0OAKmlvIe9QbS6bejMWv4jLd126PXABctOyGRWs5gMuHb1Qsxod2JoLCScmc1lASB8M7292YZkMjfrQ1uzFRetmIvvZGU5XdfXg8f/+j4AYNXSLpw4041ZHS4cHfRj3B/NfNcNV5yBubNaoM/qFJXyG8nZbmpFpfVGrWNaLdV71cJzUlx2mZUz7mg0LGfixsJxhCNjBQ9aOeyWss5bfpkVWo5kRocT7d3t4htpQMe8IcHsR9PbEiy/U9B6bDCV7ONLJJIF40A3XHEGli/qzIknp9wmgDhGcNNP/mfqsaC2VsGYXOz7PAJjcyfNbsYJnW78+tG3sPrcbuj1wClzPZjusWdi4/RSeno9YLMYcevGs9E/FMBPfv9GZjtf23CGYOw7/4TWTEwdhQ77j4zjh/e9Kpg9KX2sI75ITsxdjZharms5u8weGQ3g/KVdOf2da1YvhF6fZN0xBZ4fcWLjUeXGnDlldiQoukx99m8yEowJjuf7QzH8y29fLqgDj703KFiPQZf63OUf6ykYF0gkErjxx/+DG644AytOm4HX9h4X3IZOp8NHl8zC2weHResWLffD29tdso4VVZsS13Kx2IB1h7j9bx4VGcs+DfO7PLXePVU5PBwQXW6u0j4YALx33CdYn/mDUbTXaOwgktQJJo+oZd2594hXcMLceCCC0+bVrr86Fo4jEh3PuQ8RicZhtZhVUwcp3QdTy3FWSqvHsb9/XLAOiUS1Mz7x4d7j+N0T72TqnEQiid898Q6u/8xi9IjciypG+v3b0zhGOwWtlKFaGPRHBOODFrf0MVrFJqft378fkUgECxYsgM1mw8c//nE8/vjjMBgmZ3MfP34cHR0dmDZtGgYHBzOvDwwMoKOjo6TvGxryybbeuVLa213omenCHdevwKA3jH2HxzLZSbKfyOr02LF2VU9mEC7/SaCREX/J3+0PCmcuiWVlTwpH4xj3h/F3nzoV+494kUgm4bAZcf1li3F00IejQz6s7+tBPJHE33/+TBw86sV0j12wECYSwN6Dw5nBvvT2t+7Yi29fczZu/dlfc17/wb2v4I7rV+DKCxcUPAHV4pjMTJPefv732U2G1AxvAWY9BJ+iNeuTop8RI3VbUi7A/DIbCMYyE9PS5+WuB3bjnzaeXfJ+NpL2dhfPTxF2i1EwxbLNYqy4zDrt4umbtfSbeP0R/CEvZfcfnnoXXdNdGIB2jiMYjOIXD78lmE1AS7/HsUF/ajnKJZNLdz310iEcG/LBrJssf+WU2anYLcaS2xgAMOuA6W4rgCSGhn2CT/N+fcMZ+P7vXiloO4bGI7j7oTdz6v67H3oTt21cDodVOLXz0UEftj+9D5edNy9nEGBGmwMDw3447eac71u1tKtggnr2E9pbd7yDm65aCqsemDvNkbNUidtuwtCQL+d4xZahzv+NgFS7+fUNZ2TiCr1Oh+4Z7sl2s1hmjUqyblTbxL4GInHRpWilBue1jGnZphZq5HNSTpmVGndQrkYuZ1L4g1HBB61OmtNScjwL5JbZZqdZsMw2Ocz8TfLE4knR1P08V+Kmur6ViGmrKf/4vMFowTjQD+59BdNbSl9KbtwfLojLi8XpZh0wvckKbyCCV9/2FY0f02NzmZjXYYLXH8XVn14Im8UIl80Ip9UIIInNa3txz+N70LesKyeT0jWrF2L7f72LcDSembh2bMiHTWtOw53b38h5n8dtycTUwWA0s7RK+hylY/OH/rIfmHjQxJR1vE+9dKggk1O541pipLZFpZZZg96An+X1d3720Ju45VqOdRXD2KC4UmLOUsuszWrEx5d1FfTDHTYj9h8azvRPW5zGzGonkw86LsIdv3mpoA6c4fkbmAx6wXps4YmtOL2nHbfc/deCcYEbNpyRM27eIrKMscNsQDAYyUyWTW8ju26Ru85QXF4fe9QXljwOoSblXMtlxQYSxiQIcNiE6w67lf3VfDaR5ebsMtSzAOC0Ca9k4rTV7r6C2QB87pMLcOiYLzOG+blPLoDZULu6U6zeb3Zaalpm/cGoYOa7b129TBXXktJ9sHqJ07R8HG6H2DLs2rk3GQzHBCefBsMxeepZ0fu3bPOK0fJ1UQ1JQDA+ACB5jFaxyWmHDx/Gli1bcO+99wIAnnzySaxfvx7/8i//goMHD2LWrFl45JFHcNlll2HmzJmwWCx4+eWXsWTJEjz44IM499xzldq12ppIlznqi+Qs5fnYxNPaJ850w+O24ua7nit4EqjY0pVTcYgEewaDPuffrS4L+oeDAACzUY/pHgd+8ofXcXQokClgz791FAa9Dvft2AuXwyRYCP/v1lewaukcwU6j1y/cmRz1RzLLN2TfFEdiclkHXyiK2R1O/Oj+13MG5Ioub5q1LETOdsvpoMm5rTzDXuHzMuINo91pqfwLqCEZDTpcddECjGUtg9TkMMFgqDw1bCgcxxcuWpCzxJLbYUIooq30zcPekGAQOOwNw+OoTcructTL8omtTaksX/ntSqtL+XpQ6jKdxRRbGlSo7RjKm+iVvrE1MBbEDI8DczvdORPQZrU7Ma3Vhhlti9HqsiCRSGLUH4FOp8Od29/ItNeb1/biX7/0NxgeD4suD5qe/GcxGWA1T4SEE3FKpswIHHf+MuXpbeQv/5kWiSVyst1sXtub+kOxZTmgoSU7uLwIUYZBwbiDGlc4GhNsx8JR6SnjxYQiMfzdxadgZDySKbMtLvPEttkHyxYMCf8OpaTup/on1ic5NhIEdDrhm+UiDyQ0OydvxolNzsqJ00uJybJjXh2w56D45xbMacLmdacXTBz52UNvYvW53Xjq5UP45Iq5OQ+c3nDFGTh8fByRaAL37XwHX/rMYjgmMiyLnSO9PvXg6o7nD2aOLX38g6MhPLbrAC49bx7mzWpCm9si21iU0kbHRcYAfWFMc7OepfK4nWbBmLPJWfnYRySWgNVsyOmH260m9A8H8H/vza0nFs9rxW0bl2PIG4LHbYVfYJkbl8OE946O474d7xTUY+v7erBl22uiY+j+QDTz375QFG67ObOscH5deOi4X3Ab82Y3ZZZAVrzOkOsBM4H6/KarlpY0DtFQOCYhmdhYdlhjY9nVEE8m0NaUt9xckxXxZGLqD0sQjsQEVzIJR2rXD/MFY+gfChRk7J7V5oDTovgiZIKiMeEyG4vVtsyGwsJ9w1CYfUOqDl8wKnht+EMxoAr3keRgt4okSrDKU9/Uy/1bUpeh0ZDgChTTPQ60SYzLFWtRV65ciddffx2XXHIJDAYDPv7xj+Oiiy5Ca2srvvzlLyMcDmPlypW48MILAQDf//73cfPNN8Pv9+OUU07B5z//eaV2rXQKZO5ozpvxPjgawkN/2Z+6ca3ABAOnzYQNF8zPPJ1pMRmw4YL56B9KZWHr9Nixac1pGPGFMRaI5ARgGy44GQ//93sT+5HAJSvn4YN+H1wOEwYnCuGl583D3JluHPjQi0cn0oUnksJPtnrcVvHOZN4AYc55t5vgtpsQDMXz1kiWsMSphJvtksm5rSxiT0E0cWIaVcBkMsDtNGNsYikSIDWIZzYZinxKGpfDhOGx3OvPbNTDZdfORCggddNjQVczPnVON0LhOGxWAx7+y340ObU1wJXfrgDaHKhLxBOCWTlOP6kKqYazJiAHonHYTYaSB3CLteFz2hwFbYenyZpJGW+zpjIP/vyPb2Xa4C9dvhgf6Z2O0fEoQuEY2pqscFqNqUGRiXYyFk9i3+FRRCeyoWZPiJvT5oA3VLjciMVkyGRlWN/XA0e60yMhk1k4nsCXLl8saaJ4scl6AMr6W1UmW5YQ+xU7Ri1NDCWSg9lkgNVizDxBazEZsGnNIlniDmpcDqtJcHkVu6XyOtZmMcGY1580GvWwybDtetPqtgj+Dq2cXFL/pMRF6bg0kcT6vpOx88WDqSUqkYo33/vQix/c+2rhzfIiN9SzHxwZHA1hx/MHM5O+YvEkZnc4cvajpJgs65gcNlPxzyULb8ClHyiZ7rHj7z51Kn77p8nMEUeHAvjBva9g7aqTsO3JvQV9MrF+W29PO8KRGHouT8XVTqsh58GZcX/qYc0TpztTx13qWFSNshI3u8UzfhCVKxpLCI51RWNJoMIm3OeP4OW3+3HxOd3w+iNwO8wYGgtmJqYBufWEx2mGZ2L8yGQszI62amlXZjJZ+uF0vR6YM82NXzzyZtEx9EA4irUf64HFrEcsDtz+m5fgtJvwlXWnI4kkOppt8LhT4+n5D6a3NVuxamkXTAY9oKvwQRGJ7YBcE6SE6vM7t78heRyi0XgDUdzz+J7Jm4QA7nl8D268cgnHJPK4HSYcGUjm3Pv63Cfma24suxq8viheeacfq846AaO+MJqdFux84X0sP20mOpzWirdvMRvx4ltHcdNVSzN17WP/8x4uOe8kGfa+PGOBKP6cvawzgD8/fxDzZjfXbHKazWJCIlFYZmvdX21yCmet0tr9FNIum8WIaCyZN5dhPmwW7Yw/mk0GfOkzi2AwGBEMx2CzGhGPxWQbQ62X+7ekLq1ui2BGvuYSJoUq2qJu3rwZmzdvznlt+fLl+OMf/1jw3vnz5+P3v/+9krtTHoWePCmanUWnk32CgdNiwAyPPXf5L48d01pt6N54NkbGI/jur17MpPrO7vz97ol38PlPzkc4msh5umtdXw8em5iItnXHO/jy2t6cbHBCT7ZuWrMInibz1JlpRM777A5HZpmy7HNTDzeAA6Fowfla19eDYJhP7VP5EokEjg8HC574aW+xVbztZDKJ8UC0YNtJjY0K6fRJfPzsE7Dlvtdy6iq9XlvHIUfWLzUY9dc4A9zEBOTuOa2pNLQlnrtSJwl63GZ89sL5OHzcj44We6YcAqnj/tH9r+PGz5+Jux/cnZMVbUFXU0GGh+x2Ofucue2Fy41cs3ohfMEILj1vHjpabWhxpsqJ1ExmnR47brpqKZLJZNEsooMiWUEHvWEY9TrR3xpJ1K4clBj71UvWQiI5RKPxTF0DpG8k7cYt1y1DxXcKqWGFIzGs+ehJmWXh0u1YRIbsZslkEl5fpDCe7dBQ8FQlHrcZl6/qwV1Z8cTGNYtSN8X54G39khIXCbxnfV8PHt11AOP+aCZGFZosNtWEsgVzmvCtq5fhjX2DQBL42R93Zya9ze/KvVEoOSbL29/1fT1Tfm66x5GJ8duarTmZ0vLj8PTnW902dHrsWLuqB25HalUAQLzfNu6LZMa7smN+WTL31zCrTjwRx3WXLsJ/PDBZd1x36SLEk6w4qHzRmPBYl6ep8rGuFrcFZy+cge/+6sWcMjtnuhPvfjCWeZ9Q/SJ0fc+e5sx5OD19I2ftqp5MnSE0hv65T8yHzWqEPxhDOJrA2wdH8JmPnQRfIIof3vdqzrVsNurxi0feymzD5TAVZKQv+5qXWH/I+dCWUH1+dCiAFpdZkdVMtM4XjBYsPb2uryeVbY9jEjki0QR++6fcpbV/+6e38e1rltV4z9SntcmCU09sxz/9/PlMubp29UK0NslznyqJBM48pTOnrr1m9UJAJ09mtnLE4gnBaykWr90+RWJxwTJ7y7W1HWMJhKLYcMHJ+N0T7+QkOQmEoppaiYa0y6jXZ5LxAOm5DG/jOxuX13jPSpFANA786PeTcd3GSxch03GsVBKC92+JKpFMJnDN6oUFY7SllFsJKacam1jHyhuITvHJKWRlZ7nlmmW44/oVmU5duiNr+f/Ze/f4KOp7//81uzt7v+QewiUBAgHkFkDk0qpUSamlNgKFRL5abQVBa/Hb/tp6jrWneuq353jaR3vqsYq19rSnHkRUkCpeGry3WIpXkCKBCAHklttm77MzO/v7Y3cmOzufSTbZ3exu8nk+Hu0DN7szn52d+Xzen/fl9Y5nxyoSDNI4X+1YBxZfUoFLJhZj8SUVqB3rgN1kgN3MylVHYMjB4KpSu2yUSa891dKKqxZUy2M0G/XymAHIla1bmuqxbnkdGq+oxY69rfAFBBgNOqxaNgXrltdh1bIpKvUzreuulbRwvicIT0iQKxoKEZuZRUu8MkO6Xi372zMm4UkZnYTCZBWqUDh9Ayebxx5WojpiIB3RAlsio8CMSS7cu3Exvn/DAtx362LMmFR4Ev4Wk0GxlgDxNSZHFWqDJeU1nAE8QR4X3Bw6emJO9fbzXuIa13qqJ6ZSgr71sMsTVq2TyeuylBDn8fPYsbdVXl/WLZ+KQIjH2DI7Fkwrx4zqIkDs3+ZJrMRdt7wODYuqcfKcB0Ik2m8Vdn+/p5TIl/y3Ipux379lm8HafrkcK4WSb3gD6lZGktoLhTJUjKxBdnoAfe30jGz6tgHHk+1Zji8we3YY8Ph4OTENiF2rR3cegsdHn++RTCp2Eek921tasWXdPDReUatI2nLYWPi4CE51+OEJCf0WpgAAooDdbMDuN9uw49VWhRpbsq2Vqk2WPF5JsUjzc0ysbfXtX5sDE6vHVQuq+/WPSZ+/0B3ADdfMwI69rfAkroMEf+CYUquiEFO+zv5YYoGswDzEvV3WfJspoGf0eObVVoWv65lXW6FnCkfVgJJ/hAXy+h0W0l+/hUgUjyXZHb/ZdQirrlSq+RD3fFFgRo0L929agn/6+qW4f9MSjCuzEecYXcI+WvKh33frYnlemDm5VE6g37G3FbveOA6b2SgnAkhje3DHh2g768G5roCszPbNr8xUXZ+hPvOpzh/9JQgPFq353G5mMzInjjRMRgNxXTJlwFYeafiC5P2qL0jt2WQEQT0XPrb7YwhChh68qI64x8ulP95iIj9Llhz6pDV9LMNgw/WHQa/Hy++cVNh3L79zEno9te8Kgnhc4tDxjoKNq7t95IJ4t4/L0YgGTyTC4NFdST6WXYcQiWTmBwmGI0R7OUjbelLSwKDT4+jJTvzLLYvw/RsW4F9uWYSjJzth0KU+/1MLdQCyqoah1R4ywVHVbyVQkqR2RIyiwx1EqcuMUodRnaSocb7k70hSfAmGyT3EK0utaG6YhrFlVrz+7ili/+L/fuGw7EAEAE9QGFD9TOu6d7hDRInyICfgb4cvoHasE7VjHQW5OdXrgbVX18mLkZQlbaBPKSUNAkEeDhuLxgV9ctSvvXsKgZCQ/rFD2Tv2cNLjJRuyPV4OZYUkRa0H/nHCjTMX/RCjUZy+4MP4ChsumVhUUGoWviBPXEv8QR4YhDRsToivyzaLAfdvWgKOF2LO0+Q1PKHyeEtTvWKTQFqDRREwsn3OGY6PoMsTIt63YJIS4qKxNfVcV0AhtQsA925YFGs/ErcXtNbez7oCKHEYFdWDVaVW3LRyJk6e8+D4mV7N9ddhZXHzyhnoTfg9XTYWTosBdnM/an9AekqAabQtGqztN1JUCymUTGBi9cS2fyYjdVBSho7HT7bVPP4wKtNsKTlS7NnhIOfqtpTs0Y/dlIpdpKWUy/ERhTJ/WZEZK5dOwk8SFDjuvnmhQpHsqgXV0OlixXtgoCjgfOLlI7i8fjx0OmDGxBKFGhmQgk0W/57ne4KK8ZIUi/o6GwCfdQbR2RuC2xdCc0MdXHYT8fvq4uZ6opLaVZdW41xXAL4QL19P6RrHFI5ZHDnVi9MXyUUqmXq+cqn06w2EwScqjjAAHxHhDaY/h1NGL9lcv91ejnjsKKLyfKWaX3RAlyeMbm8IJtaAR3cdlJXPv7d+vmpuiiW76tDcME3eJ0+ssiMajcbnKwYhXh1QPHmul/gsi9HYpC0ps61bPrAiZMrXI8X5Y7Aq8v1B99iDwx8iJ6/4Q7zccpYSw2IyEPeruUw+yld6POS5sMfLoSID/tkeL9mv2eMN5cw+8PjDxO/s8Ycz8p2HgiQIkjy3mo25vWcdVhZfXFSjUOhsbqiL7SMo+U0OFZUziclY+P7Hbo34TqbmwWzGhimjF0YXxSVJyqqbVs0Go099AqErxQBkcmM1KLQS1yQGaJtw29fmoMxpgt1iHDAgm/gdSU655oY6lLjMxOtwoSuA3W+1YeN1s/DFy2rgCfLY9cYR+bPrV0xXnMvE6hHiyIluiZtarevu9ob6lShvbqhDZYklZz3g00GIAE/Hq0klJ+zTr7bizuZ5uR4apYCRAgDJz0lpBoybMpeFeOwylzkDIx8+bGYDcb4pNNXCLk9YVuBK/D26SqwFJadd5DDhzEW/4nusXzEdRfY8D1xobOzGllhVa3Bi5XGIi8j33mvvnsItX52Jx/90WD5GU0MdWva346aVM1FWZEZnPEm71Elel+dMKcPnZ4+BKEZx6qIfRQ5TyraM1vtOX/Ch1FUmq3tazHrYzCx++eT7A66/drMeFjOL3+/psw1uWzMHdosBEPtPxk8pUT/pN/AEePiCPHp8YVkVdrCb7EHbfglFBQE+Aiurp05zyqjFYWOx5gtT5QprqfWHnSauUNJAa152ZSDYNlLs2eHAamY1bGb6fBc0AwQnUrGLJKXc5PdYTMrkgms/PxlBLoLGK2sBxGzfrTsP4o61c7HtlU8UhRC73mhTjGNGjQvrV0zv377rr9Az4Xs2XlmrGG+iYpHby6HUaY61q40Ch0+6FedsaqiD2xcift/qSifWLa8DosCLcd9czRgHZtQUoccbxk9+d0A1dmlfkDwm0nWWfq+hFGDkzLcJwGkzEudZh7Vw9qiU/COb63epi+xHKy+2YNWyKXIymdwFRAd81NYtK/InJqh2ukP4+bb38fMtn8f9m5agyxNCqdMMo1GPD1s7FX6PjdfNwh/2HJGT2m5bMwcOGwvO3ffcSkqP6iQFZSBWxzAZe+ZTnT8ymlCmtcdGTOllKEVoI5kie+7m+ELDYtYT96sWU+EkMwwXmjGFDO2TyoosxPu2LAPtmYeKps2Sw2fJZmHR3FCnGpMtx3ELu0mP8eV2xbo4vtwOu5nOy/lOJttw5xKnzUgUe8nl8zpYSjXyLoodmZpnsxcbpoxeeAFExb97Ny4GUlzCC6xn2fCT8RabcblMqYXBUOUytdomXLWgGhwfwSPPHESvn8ffDl9A21lvv+dJ/I6SU+4718/HDV+ajlXLpsBqZmV1k8Tr0NRQh9feOwWOj+Cx5z4GL0bx2HNKKd5tr3yC5Qtr5M9sWVePsviEK1FWZEZzwzQIkah8TUjXvamhDi+9c1KWKL99zVyiJKUnKAztWmfotxkqbh8Hu5VFTZUDlcVWTBzrgN3KoreAZEgp+YcogvicRDOwSYiIUeKxI2Jh7UCcNiOaG+oU801zQx1ctsIxxgEgEBLw58TWwFfW4s/72xHgCqsSQs8A2175RLWW6PPVYtEBXb4wznQFiBu7Lm9YtZ4kVh73+kPyvdfpDqHl7+34wY2Xormhr71zw6Ia/GHPYVy1oBomVo871s6F2RRL2ku8b9evmA6XjcXpi37c9fA+3Pv4ftz167+ioyeI29bMUbz3tq/NgS/EK9Y7p8Wgel9TQx32HmiHP8ijYVENdr/VhmAoIifQSd91e0sregPqNdTj5/HIswcV733k2YN9rY3iyfjEthz9/S2ZeMDxrof34WBbd1+78oTfItUWJkOy/eJjnV1bTtuLUEY1YV4ktv7gM9BiiTJ6sZoM2Ng4SzEvb2yclRGHvBAhtwUTIvSeTUYQRdy8cgaaG6Zh3fI6NDdMw80rZ0AQ6bUqZAZq16ZlF+l0DE51+PHZRR8cVpa4n3JaDHJywf2bFsNlN+HN908DUUDHABsaZ8NuZVHsMOK7189XtVF6cMeHONsTgickwOPnU7PvNOzHxO8pFWUmjnfd8jr8avsH+Pf/eRf3PPoODp9047w7pDrnUy2tYMCoPr9lXT1YPSO3H/X6eWxsnIVOdwD/55pLFMdx2FicvujDp+d98HMROGwscUwq+zPB3pXs/COnelPyXWXctzlISPNsAXYPouQRooY/SsyAP4rXahnKR+Tji9EofvfCYXgCPLo8YTkxTXp/Yqtfh41F22ce3PPoO/Ic0+0Jqfwejz33cUz9A337ZsmnLvH2B2ewIckmam6ow8zJJfjBDZfi22vr8YMbL8WsScUZe+YT5w/Jh7+lqR5gGOX8Q2hZTCwQS9X/nrzHxtDnwJGOXs/g1uuU98Wt182C3pCvjrTcodmqMkKdOMnwGvukSIb2SQxAtB+ZHD/T+WazFNtYTKi0486mefj2unrc2TQPEyrtKLbnOG4RBWrHOrD4kgpcMrEYiy+pKNiOVqONTLbhziVBLkJMkAlxhdNCyGiMJdQlzoObVs2GKUMJ09mMDVNGL1otdQeTy1JYsjC5INUWmykgilFVReoda+ei2G6E3dqPwhmhMlJrAZEsJY6PoP28F7vfbBtYTSxehXr/piXo9IRgNRvAh0UUO82wGA0Ihnn0+jj5OpzrCeLEZx65Akw6X6L6S+KYJo9z4qe3L+2rctIBm1bNxqO7DhHVz7asq8eMGheMBh1WLZuC8mILOnqCivPtfqsNlSWziecLcQKx+rffa50HUqYVxRasWDQRDz7VN4aNjbNQVpS7ahFK4dPhDhKlWzt7g2m3rOzuJcvOdntCKC8k2fhoFFYzq6j0sZoLL7lEjEYVagNSYlEmnLPDSWcvWTa+s5eDc7iVOQZSJkiokG68spY47veOXsSECodiPUmsPP7Hp13ymsjxEZw674MQiUAUY+e/vH68vP5VllrReEUtih1G9Ho5WM36pPtWD19IUAUYf77tfaxfMQ2NV9TCyOowvsKBP+w5LFdkJ653k8c65WMmqj7YLGxfwJAB8dnv6AniwR0fKo45XC3AFIFVjfGlfM4M2n4Uymgj260/KKOTLncIr+w/iS1N9QiFIzAb9XjuzeMoK5oOW5ktvWP3Y8/Se1YJL0Sg0ylDMzodA14oHOcvRc2A7doIdlGHO4TvP/RXec/xvfXz+1VOcFpZ8JEonmo5qNqvbGicBafViG6N1qAHj3di95tt+Pa6eu1xWllZPddkNMAf4lFk125P2ukOyUWPteNdcNmN+NX2D3CuKyAf96GnP8Kt15F9TsFwBG9/cAY/3rAYYV6I2Yo2Fm2feRXXgBcieP4vJ7B8YZ+vrKzIjC8vnaTqVrBn3wl5TDodsGBaBUodRoX9mZbKQQ7tW2obULJBl0YbpC5PKG1fly9IbpEYCAlyq2LJ3xLkBXj85A4h0v2+fGGNqmDraHuP6jMOW6xged3yOgCx52RCpV32HZhYPZq/OA0v/OVTRdeNfYfOoshhUii3bV49G3OnlGRGeSw+f/zsjs/h03Ne+btoKVgOthNMqv73kaL0kg18IQFhPqJYg8J8BL6QABtLFcESoWtS6vgD5LnQFxRQ6Uz/+Bd7gth36Gxsj8dFYDHpsevN46gszV0HkB4NezSn9wcDeAO8ao7Pi8TcgeZ8Sl6SS0XlTOLRSJDx+DmMKRBlsPOdfhw6fhH/cssiuH0ciuwm7P37SZhNBhSNS3+i7eoNEde8TNjLlNFLiUZHp2Jn6op/NDktFTK0yJ7r9Ks2UQ89/REar6jF7reULQsGak2VuDmVMLF6eWzSv6VM2KnVxdrJaQxwpD22MWxuiG2Ak2Ueq8ps8ASF2EaWYfCfT36gOrfFpNX/XI/ZteXo6PACUaCrN4yWeHDBYjLggf95V7WxvOebl6HtrAd7D7QDAL68dBK8cZUVaUyS2kzy+cqcJuKGVfNaIz82uFyYrDQxGClECiWZ8mKNVgcZSHoscmoYsvnefjGJi+4Qnn4tXtXKxBKJn36tFZtXzYG90p7r4aWMxWRQqQ081dKK+25dnOORDQ67ldyy2TZMVf0SpITy5LUjsULaYtITxw1AtZ4ktrv4wqXVeOKlIwrn8tlOv+z0ljCxsdbWb394BgtnVMDt5xAICWANDDg+CjEaxc7Xj+P2r80lbsz8IQE7Xm3Fuqvr5Hac0t8Sx2c36TGhwq763sktuUnPfo83pDqmTaMFmC3DiYbJgdW0N9nUwUKhDInSLLf+oIxOihwmnDrvw8+eeE9+LVPO05Ist1EYSVhMLAIhQdVC3mIa3QHhQiel4IRkF1lZdHnDaDvbi8Yra2MFJPGWdT+743MoLzLD7Q/DZmbBhYW4D8mAI+29OH3Ri8vrx6v2K7/d/TEeuH2p5jgkv9aZiz7NcR451YsnXj6iSnzrrz1ppztmV0+otOPD1g45MU2C4yOwmMk+Lh3DYPUXpoIXBDkJzuPn8fNt76ve23hFraIN31ULqlXXYHtLK1Ytm4LtLUex+622uIqITmV/DphIOBA5sm+pbUDJBppzVwb8UQ6bUXMPK+/bAbTsb8fksS6cOOvRnL9MrB7jKmyqZze5PafUdimxYLm5oQ4Tym2KpFKdXodT5304drpXPlZzwzSVctvWnYdw/6YlKLUbUVtdEvPJI43C7GjMR5KcZDdY33k6/ve058ARjCCI+P2eI6p78J5vXpbDUeUndE1KHbNG23aTMTMJj+XFFiydPVY175XmUKihWCvWkcPExYtujjjH33frYppQSRkSGW3DnUNcGragy1Y4z0VZkQXVY1z418f3J8VuM7Mm0TWPkg0EUcT6FdNlFWipo9NguipQbd9hpNsT1KykkjZjngCfUmsqMSKq5Lmb4202peqt1947JX8mGFcTI8lmJ24MK0qsRJnHHg8ny2U7rQZ8b/18uZ3HTStn4Ac3XoqLPQF8Z/18VJVaFWOSA9Dx8/f6OXzh0mo8+NSH+IRQKcbxERxq68KuN47jy0snAYBcQfpPX78UD9y+FAumlaNuQhHuWDuXKFHen7Kc4lrHyQcpU7eXnOntpm09KWmQzVYHIU5QtR5paqhDiC+sNpJmox5sYs9IBmD1uoxttoeLkTKH6HUM8Z416Ia3JIyUUJ68diRWa2s+a9GovJ7Ia3BQwIyamHIBw8Sk8mUYYN/Bs/jW12ar2mZZTAbccM10vHe0A+3nvBhTasPev5/Cjr2t2P1mGxoW1SAiivIzKSEF0aTj97veabTiKLKb5OOS2g6tXzENL71zUnVMLkyeJ7gMzxNScEJrfMPZtohCGc2Eea02SLTtH2Xo6Bhyy5dkFa+hYDbGKs8Tj7159WyYzYVlBw4HQU4gPt/BAmshT1GScrvHuJ/qnkffwfaWmO355aWTUFZkBsdH0O3l4LSy8AcF3PPoO7jnN3/DXb/+K053BGI+rCig0/WnbqseR6Jfa++Bdtzy1Zmqcep0DJ54+QhuuGYGsS1ocnvSqlIrbvryDPzghgW4+Ssz0dkbhMmoJ9rPF7oCKpty06rZqKsuws7Xj+HHj/W1ldNSCwaTZJtq2OLlRRasW16HxitqsWffCZzu8KsUMRLt3cRx2iwszrpD+PSCr/8WeTlC0GiRKNCW35Q08Ad54j4zEOIH+OTABEI81q+Ypjj2DddMR483hN1vtWHH3la8/cEZ3LRyJtw+DkaWwU0rZyjef8tXZ8JijiWodrqDqmf37Q/O4PavzZFfX76wRtOfkNiq2G7Sq+bK8RV24rzS5QkpXhuojfNAJPvOy4rMaLyiFud7ginPPW5fGA4bi3VX12Hd8tj/HDY2Jf+71hxYaEov2YALk7vZcGGqbptMOP5s0f3qwDAMcPPKGSrfpC5DEWUxSvajRnPYb04QIqrWyRsaZyGSQ6Xobg2l0O6kOZ5CSZkE3/9Pb1+q3YY7z/EHyLagPwO24HCR7X0S9dFSskEoLpixatkUrFteh1XLpoA1MINqqUuV04aREqelX7WzxOCwtFk0sjpN553UirPLE0JZkRnRKFBZagOiwK43j8ktME2sHnaLQbM6KnFzqdWaM8RF4LCxOH3RB7vVgJAQUVVM74m3/tq8eg4CwTC8QQGTxjogilEcOHIevgCPXyeol0nn6a869qmWVjReUYsdr7Zi91ttikoqu8mAsSVWYluC/qpuE6+hdKx8kDIdKSpUlPzCqyHB7Q3waVfXWM0GtOxvVyg+texvx53Xz0vruMON2azHmi9MlZULTWyspa4lQ73dh4uRUC0CxJzMpHvWH+SHVdZdK6E8ce0oTVBb4XiR7AzkY8liDMPgrof3qdZgQVSrG968cgZ4IapYZzdeNwsTxtjxyQm34vVbvjoT/hCPIBdBy/52bGmaR6x+Mhp0is1av+sdQVXBaYklpred9UCMRqHXMbjnG5chIoqwmVn84sn3ZbtDcUyGIc4T86cuyOCvpaz66nSH0LK/HXffvBDRaJS25aRQhpEgR57DafIKJR26PRwOf9qJu29eCE8gDKfViOffbsOksU5tdfAU8QfCMBmVbbJNRj38/jBcRuouSSTMk30F1LFZ4KTY7pGU1CD5a3a/1YYim5H4niMnu8HxEbz27ilsaJytbYcmjKPTy+H46V65tT0AeP08/EEejVfUYvI4J8YUW+C0sjjbFUDDohqcvuDt33aPAjNqXLh55SU42+nHrxJUOjatmo1bV83Cb3b17Qc3NM5Csd0ITyCMu29eiCAnoNhhAqNj8KOt78jnkvxkteOcaG6Yhr0H2hW+OEQh26Z3Ns0DmCjxGlzoDmDHq63yf5++4MO4UqtCDYikcnDbmjk4ftotK+YMSglpmPCHNPZ3IQFw5WhQlILHYWXJ/qjm9P1RdguLv0mt5uLtxH2BMP5rR6x4vKzIjIZFNbIiuYnV49brZuFHt1wGtzeMC91++IM8guGIXHy2oXEmfrv7sPz+Ly6qweSxTnnu5QWyP6Gzl4MzUXWcMGfzInleKU1qrZOy8li8m4ui9ScAm6VPFZ3UojiVuafERVbwKEnBPzlSlF6yQZmGEnBZgbQ1G04CIXIb3lhiK1WSScRsMsBkNGBXgo2xadVsmDO0R/L6NdqG+nlU5CgeptPr8dqBdsX8/8LbbbjxyzNzMh4AKHORY8plLtpqiZIBoohlohYgdg1bcEtT4cQm/RprUqb2SdRHS8kGVguLPxAUe+/dmHoHL+ptHUaqymyqTVRTQx1e3HcCQJ9TLnGzOLbMpikl3vaZF21nPTAZdfAFeTz23MeKjV2Pl4PXz2PjdbPA8RGcvuiDw8aCc8ecyk+8fATfvX4+BDEqO9GCHE88X4Dj5U2nmJRcJmXbSklkW3cexA+/sRAOqxEnz3nwb394T5mQllApKlWQJm5m16+Yhuf/8inKisy4akE1KkusaG6YhtqxTrl6V7FJtrKKTbQnyMPtjzkQt+48iHNdAc1rLZEPG1yeF1TXoqmhDrwgAKCbScrQcFjJLfXsGZC81+t0+OKiGpVTyZCpEqphIsSRW+r+6JZFgDXHgxsEPC/gppUz4PHzcnDVaWMhFNgcIil05TJZGNBOKE8cR6nDiM2rZ2PrzkPy35Pfr2MY3LF2LrbuJLe/EAiKa71+HrveOKK8J5/7GHc2zZPlcqXXH//TYXmNbWqoQ5ATMKPahZ/d8Tl4ggJCnIAylxluL4dVy6ZgfLkN3/raHJztDMj3icvGpqQ+ExZERWKc7HwGcMOXZpDX0P7+lsn1daDA6ih3VlMow4XdSm6DlAm7gzJ6KS02Y8mccfjp7w/0BYFXzc5IKwKTyYBf/e6A6p69/7YlaR97pGG30Od7xJJCu0etpAadDrJtd+qiX/UeqXVdpzuEZ19rxS1fnYnH/3SYbBcmtA/luAi8/ljVu+QbkQoif3bH5yCKUZy66IfZbIglyV1ZO6Dt7vHzOHHOK9uz0nd4dNch/OiWRfi/19fDaTXB4w+DYWIqyQa9TjH33LZmjuxXIyVnrF8xHaIoQoxGMXVCMU6f98j+LAD43Qv/UPl9NjTOws7Xj8lj3rx6Ntw+Dn4uovKBjSu34Wd3fA7dXg42M4t/nOzGtleOEvcZ+dLmLjGhRSLm16QuacrQ0fRH6dP3RzFMFCuWKFts3rZmDqrH2DGvrhI1VQ75b0DsufvNcx9j1bIpmFpdBB3DqMY1vsKuSIQfX26HzagHWD2cFhbn3CHic2I2GdDlC6PLE0Kpy4xShxEQk+ZsHWS/hHTOzatno9RlhMfH4/zxDlhNBs1W5gpfC0Nu/WkzG9B+wSvP4aQWxanMPWKErOAxb2rZwD9MisnUo5F8iGsUClptex1WqsCXTCQi4tFdh1Q2079uSj343B92jZiFLYf2CxcWsDip1ej6FdMQ6/6QG9+62aRDc0Odal0xm/Ig/kJKZqZzTv6jsdbnU3FLKhiNDNZeXSfPU1ICrclUOMl2WvNgpnwsDuqjpWQBXyCmhNy4oFZWTn7t3VPwBcOoTLEwgnoC0mUQC7BOx8hqZ91eDiZWj0d3HURnfAMqbxoYRp4wLvQEiAlLnCDgTIcPu944jsYrarH9zx+rNnbfXT8f0Sjwhz2HiQlaDYtqcM+j7yiMGr2OIfSKnQZBEPs2nRptCKSbkOMjEMUoBEHs64ee9Bnp+3W6Q3hx3wmsWjYF5UUWdLiDYA06FDtMWDJ7rKoCCwxwpF1j4YR6Ub1j7VwUO4yIiMDWnYRrnRC0zvUG12Qkq1DNnFw4md6U/MMXl7dNnkP8QR5Is4KuqzeEPfGWu9I9u2ffCYwtt6OkgNrnjZQKAouJValtrV8xHWZT4fwWQP441UgJ5apxiMDc2hLcv2kJPIEwbv/aHDz8zEGFQ7h6jAPhsIBzXQHF8aUKZVKFtNQKNPn9HE+uppHW2KdaWnHfrTEn0emLfsXYb7xmOvYeaMfKz02CjmGS7pNp8ATC/arPaLUAkZzP/a2hw7a+phBYpVAo2cWvZXeE0rc7KKOXEBfBb5ICI7/ZdQj3b14CG5ue0q1mW3RvGKU0SKUgyJGLqWI2M32+RzpaavMLLxmDYqtBU8H+7Q/O4I61c/HQ0x/h2Ole+ALHB1a3TfDPfNYVwOkLPrwYT0z73vr5Cju3uaEOHB8hFj4m2+5uX1jTzu50B9HtCeE/W/rs5w2Ns/DMa8cUc88jzx7EqmVTsL3lKDE5Y9srn8h/l56RN98/jQkVMzCjxoW7blgAX4jH/ZuWwB/iwTAMXvzrp7jhmhngBRFOuxGP7Tok+/C+t34+woJI9IGduujXrLZXKSHlEJ6PaBRi0nZzlKGTTX9UNMrgkWcPqp7979+wAD974j00XllLfO7EaBTt5zyqeWF7Syse+NZSLL6kQnNP7LCyxOSDqCjinkf3K3wMc2tLgETR0gS/RJcnhFKnGaUuI46cVPvPv7d+Pn6+7X3NeZK073/i5SNY/YWp2PbKUThsbKzoTaOVaL9zDwN0ejTsrlTnLLrnJxNXB71/0xL0+DgU200odRqV9wkFABAKC1i/Ypqc2C35xEI5TD7KVzwahQkeP4/yDCibhTT2FrlMBDMZ9TAadIpkYqNBB5Mxd91VLnQFievd+EoH7JX2nI1rpCQ4jUYG8vEXCoIQhcnI4M6meQiGBViMBkQRAS9EC2Y6z7YPVTM2TH20lDRw2U1EJWTXIGwDmpyWDoNcgEUxqkisqiq1YvPqOYhGoyhxmMAJIlo/86DUZcY/f/1S/Nv/vIsgF8HbH5yRjQ8Tq4Nex8AfirUKc9hYzWQxhgF+Ed9wSq9JbRcAEDfLP/zGQjy440M0XlELq0WPCRVO/Hb3IVw+b7ycCTmxykF0Skrf2cTqYTDoEQwLckWp9DrJaej18zCyOjzZ8klf8lhTvaoK7cEdH+L+TUs0F04Aqr899PRHsUXVyuKuGxb0HxjP8QY3EBJw7eWT+1SPdAyuvXwyAiEBoK09KUPEpiFv++0MyNtazAawiVWpDMDqdbAUWAV0eRFZIavcVVjPHceLKlWtba98ElOAKyQSglEBPgIrqx/exLR40vn5TzsVygSaa4cIlNqNYPUMnnm1VSX9PreuEuPKbagqtSoS1KQKZT8Xswcurx8vJ3lbTHriPVlRbNVcfyW10W4PB72OwRMvK5XX/vjSJ7jhmukocZpV6+u2V47i/k39K8QM2AKkvzU00+srrcyjUPIWLbujkGT1KflHt4cjVuV1e7i0W37bzKxqHX77gzOwFpg9OxxYLeRiqky0UKPkP1oFJFPGF6Gry6f5nhu+FEvKGrS6rWQ/VrtQUWTBxCoHSp1msAYGd/16n2yXJiqzvRgP3Ol0wIJpFTGFoYTjFzlMsda9pL1fsQWiGEVTw1S8uO8kOt0h/Hb3x3KHAAmOj2B8hT1mg2v44sRoVP635INLDPhINnGp3Qjogc/Vj8eDT8X8cMkJMW1nPSqlN+lY/X0fhmHk5zTXGFny3DGD2gaUNLCYDfD6ecXzaWL1GfFH9fqUagAWkx6iGEUwLKDxylqYjTrNfXkoHNFQEuBhN7PK9lkJ+9oSlxnjy5XqalVlNjycNCds3XkI925cDItRr9wHx/0SpfaYXeTxaQee+yscI+37L68fj9/Guw1w7gi2txxFc8O0wSnex2Mopy/68kIpf8TRXzF/HqwD+YTZaMDL75xUrEkvv3OS7lcJmE0G4vOaqUQti4lsH+Tyt9AxjNwqXcLE6nHvrZlRixsKJqOeuN4Z2dwqp+VtgpPk14+rhlKfsRq3j6x6lE/FLakgisALb5/AVy6vjdtXUbzw1gnc9JXcteEdLNmM3Q7H8Smjk2gURCXkf52cegcK6nFNg8EuwOc6/Yr38xERR072YMbEInx63otHktRWfr7l8+j1cZhQYcdDT38Eh43FyqWTFJUdTQ11YBhyKzGzUU90lFWWWsGA7ETzhwQsX1iDvQfacdWC6lhiWv141E1wwWKMZUI6bORqrj37Tsj//s/t78Pr5+XXExPSOt0hHDh8Dv9yyyL0+jkgCux68zg63SE5uM4wQOOVtXjt3VOK1zt6Q4rXpXG7/WEgSv5O53uCAMMo23/moUFiMuqhT2qHqNfltjKDUvgwjEiUt9Xr0n8I7FYD1i2vU7UOsFkLa2nRAfjGtZfgv5//h/w9vnHtJdBJDsMCwRckJw/5gjxQlH7bq5yQ6LgdDgZKOu/nsfEFeSycWaWQfpfW6Iee/gh337xQ0RJIqlDWszp87eo6WREmlqA9FzdcMx1PvPSJ4lhPvPQPbGicJTuGpdffOXRW1VJIUkpNXCtLnGac61S3W4qt/7zsyE6+Jp4AD5bVE4P3KicyKXEMGUwmo5V5FEpeExEjRLtDjFJ1FMrQcdqNxKo8J2ndGjRR1Tp866rZYOiiokLgI2haXodHEmz/21bPhhChz/doYVyZFd+/YQEsJgMcFgPsZoOyNbyWIn1yC7qBHi/JnvSHwTAMtu48KCuJbWmqV9iyyb6m3W+1Ycu6elViGhBLnptU5VD5szY2zsJDOz6Uz7F+xTQ8/5dP0ekOIclFg6pSK8qKzNi0ajZKi8zEApTE83J8n8pxp4dT2cinLwbw67i/r6bKgcYra+Xv1ekOwaBniLZ7p4fD5DF21I51qr7P+hXTsHXnQdx1w4K8CDCFeQGrvzBVsYfZ0DgLYapSQ0kDu8WAb6+bizMX/X2tMitssFvS90dZzQasWTYFvX4eJqMOdotRcf/etHKGSnlJ2n9f+/nJKpvl5pUz0OMN4ye/U/oDjAYdfr7tfThsLK79/GSUJfltImIUdiuLdfV1iuBxZ28QD+34qN99cH/FZUU2Y5+vJWn/TlLA1OnU/va9B9px25o5ckLtQIr3UgzFYWMHVLmkDB5PgMcTLx/pCz4DeOLlI3mzDuQTPC/g+i9Ow9nOgCwOcP0Xp4EX6JqUDMsy2Ng4C48lzH8bG2eBZTPjpxUiZN9BJIe+A7ePXBTl8YVR6ciRmptJT27rmeOY4YBFzLmA+oxTosRllu0cyYZas2wKSnJ0jw8VjhOw8nOTcPqCT/4eKz83CVy4cOZzholmLXYLADqdxvH19IGgDJ0ud5A4/3f1BlGeop+2sDII8ozBLsDdnr4frKzILAeSxStqsfutNlUl1H23LoYgRDGhwo6f3fE5eIICfvL4fpUS2v+9fh6+s34+/vBCX/vO5oY62CzkKnC3NwReiBIT2k585sHut9rQ3BDb+J7rCmDHq6248Zrp2LH3mFwlte/QWdzZNC+2j9Ux6OkN4vqG6ehwx2RmpWD49pZWuaVBy/52/ODGS6HXAx4/j399fL9iEw9A1cpTCrqTXpeC7nKFlUbF6KefefDLJz/Ie0OE1esgikq9bVEUlcpUFMogiYo6PP1qqyI7/ulXWzNShRQOi9ixt1Xh/NixtzWmnlAY9h8AICQIsFtYRYWq3cLGXu+nzWG+odVqpygjgdthJIcbySFVfcWducFwBOG4oinnjshrtBRAi0ajykCdjYXHzyMQVrcqe/Cpj7Dxupn44Tcuwz9OdEEUIa95bl8YW5rqca7Tj/EVDvxhz2FcXj9epYYqqTRIlXUmVg+X3QSGQWpJZvHvJv0W1WPsWHPVVDz2XIJT6rpZ0Bt0xPdL7+mvFdFQfs+8rcyjUCgAAFavR8v+kzEVSS4Ci0mP599uK6jKRUr+oWM0qvIyUMHOMDpiy9B7N+auOj5fMZtZWEx8rG0GJ8BiNkDPRAuuhTxlCPRnnyeTrmIu4Vw3rZyBICeA40UwDKNICOt0h9Cyv11uk0lUO05IvhhbYYPNyuLOpnro9DqIkSj++NI/5ONJqsKNcT/dxCoXTKxeTh5x2oz48W/+pkhmfebVVoUvbs++E/KppWQ1E6vH8TO9crvPLevqMaHChiMnu+Gwsfjy0kmqIpd3Dp3FhEpy5wI2boPXjnXAbjfK667bF5IT6/JF/cDIGrDz9WMKn8TO149RlRpKWogi4A8Kitf8QQFiBtoYmlg9QuEIdr1xHI1X1GL7n2N7YKlw2uMPY9JYF9avmIbKUhvESBS73jwGr5/H2DI7fv6/7ynsil4/r1DikfawTQ118vMf5GJ+gMRnvarUqkrsbG6oQ7HDNOA+WMs/xDAM7np4n6LAdMfeVkUr4WQFzBkTS1TH8vp5TK5y9KvClogUQ+HcEVnlEgwwZ0oZxhab89ZXXyj4gjwaFtWoYie+EJ8X60A+YTaxCHYGFa8FuQjGlNHrpCLK4Nmk9fvZ149lTDXZkIe+g1KnmVgUVZzD9ncGnQ5lLrMiblHmMsOQ45hhPsYhqM84RaJR2c5JvM8LDauFxacJKtPS96gsteV6aCkTFRniPPj1lZmZB7WOT320lHQo1ehEVuqypHyMwom65yGaC7CGFHWJs+8Hu2pBtSynWFliJSa5fdjage0trbLjymYxEN934qwHu99sw+bVcxAIhuENCjAb9dDpGKz5wlRVdQMvRPDsO8dVGfdSwpfDxoLjRUwa50RzwzTsPdAOjhcViXVLZo/Fr576QPHZEB+T9k4eX3WlHd9eVw+L0QCvn0OXJyQnuknvkQL4ya3G+ntdchbKFVaAagMtfadCMET4iEg0CvhIBjwrlFFLj5eTk0wTcfs4VKa5sfKHyM4Pf0gACqjSIhJh8F87PlLN5YUWlLSYDNi0araqEqLQ2qzmsuIzpaTzpNYbpy/4FOvO5tWzwep10OkZ7HrjOM51+mXbQA7UJbRcuPW62cRzOqwmHDvdg+0tymf3XFcApy94sb2lFVWlVty0ciaCHE88hqT0IK3/v376Q9itrMo22Lx6Npy2mKpFIomb+sWzquTENOn4jz33Me7duAg2Vq96v/Se/loRDeX3zMvKPAqFIuMPCUQVySBXWLYBJb/o7uWIc3+3l0N5mvdVj5d8bLc3fVt5pBGJiDjbGVAFa4qcBarQS0mZ/gI95Vk+l8PGggtHZB+SidXjtjVz0OsLwR+K4O0PzuCLi2rg9nKoHetQqx1rFE+Mr7DhTEcAJ897FMpn0vfT6YDmhjr4Q2HctHIGLCYDLnQHse0VdTLrlqZ6tJ/3wsTq5NZLAOQ1sGV/OzY0zsJTe4/K3+n0RR8MBh0mjXVh83VzcPwzt6JLwFMtrbizaR5+/8JhlcrQhsZZOHnOA1e8O4CF1St8ZtK5Fb5JkrrxMCWDeANhok/CGwzTeZYyZDg+gkCIV/lQY89BevvCUDjSlxQfVz5MLDJP9LE/+1orTp334bY1czChwo7OXrWSgBiNEm2NMSVWOQmi8cpa1XsS22lKn9ne0orv/58F8n/L++DkZ9yqbrN8x9q52LpT3SZUKmrj+Ah+98Jh3LzyEkUSRFSM4nvr56PtrEd+rXasE3azQU5IBtDvnJIYQ+l0h7Dj1Vi8Y+nMSpqYlgFMRgOxYPH+Tam3Vxot8BGROHfQ+IuaXh85ptDrC6MiA3v7gIbvIJDDuAIviMSiqB/XLMrJeADA7eXwp798iuuunIJQOAKzUY/n3jyO5oZpKM6hHzQiRomKbrl8lKjPODU8QYF4n0+tLi4ooYYgFyF+jx9OuAwokPy0QIjciSfA8ciE+oeWjzaX8yyl8GENOnx77Ryc6Qj0KViXW+UCulQonJkmD3Fa1Bu9/qSoq8ps8vstZr2c1NF4ZS0xyU2q9pIcf/duXEx8n9TOcuvOg9jSVI9evxfPvnEcWyrq5eCzdJzHdn+MLU316HSHsGffCfzolkXwBcL49DMPXoxXdyZvtpsb6mAy6hSJdYkbHoeNRZgXUT3GLiezScppJlYPvV6HC91e6BgGThuLqEb7Ta3NevLrUqXaxLEO3L9pCUqdxlhAnQGMBh1WLZuC8mILLnQFVC3N8tkQESJR8mL6zctyPDJKIeOyG4kqSU6NJNrBYNZwfvzLhtxt2IaC20uW7M5EAt9w4g/wRJW8b6+bB4ercNoD+zSSHoej4nPApPOk4FZzwzRV4pXk3N39Vhs2Ns5CRBRVtkFi0M1mMRCfUYvJgBmTSonjmTOlHNVjHODCQiypDFHi+ltd6cS65XWYOMYpK0Ksq69T2QZbdx7CA99aCqdZeX0TN/UlTjNxjfYFBVQ61e+X0Frbh7oeD7YwgEKhDC8mVi8X4EhzWsv+dtyxrj6n46IUNi6HkTj3uzIw9xc5NGzlQlOeHQYUwXr07Vfv/sbCHI9sFDLMiUb9BXqyfa6rFlSr7rtHnj0o29u3fHUmWv7ejlPnfcTiB1Ji3e9eOIz1K6ZDr9dBp6HAP7u2DK2nevDkn4/iqgXV+MOeI8TkEY6P4PQFL3bsjQVuy4piyhZVZVYY9Dpc7Ang8vrx8AXD6HSHiAkuzQ112HvgFFi9Dhu+OhtnLnoRFkQYWR3Oxf1aiXs8q9mAp/YeRc0YR7z4ZQDfZI5bHDlsRsyoKcJXLq+NVeyb9Xj+rTY4LHSepQydiJYP9Rvp+1ADnCD7iCqLrWhumAYTq1Od77HdH6PxilocO92LR549iAduX4rKYqu6LabGPNPhDqK60oG1V0/F+Eq7qk0wqZ0mx0dw8rxHPkask4jGM14Ta7Mc4COwsnr4gjwxGVeyf4BYQtwvnvxAcd6qUivWr5iuSObZMkjbfrAxFMrg8IfIBYv+EI9SatMqiAhR/Dlpv/rn/e2oHV+U03HlI04b2f+WiZgCAJiN+ryLK/hDAjFGEAgJAEEweDgwGw04dd6Hnz3xnvyaidXDZMxtaF/qoJVoo+7ZdwJVZTYUW3MTf6U+49QIcQJxzQhxgsYn8pMgJ6B6jD2WuBnfY+x64ziCocL5HjYLS5wH78tAlwAgNs9SHy0l04SFmKp94t7g1utmISxEkGraGU1OS4coMKPalbKEtU7HYEaNC/dvWoJuH4cTn3ngsLF47d1TqkpISfFLguNj/Vr7ex/HR9B+3itXH3HhCNGYCnGxiY7V62Ay6MBYjXJb0XVX16kmw+0trbh342I5E16qGgNAdKytXzEdz/+lDV4/j+aGOpzt8GHH3laUFZmxfGENJlSSk9hKnGai8aBP2MSTzic51TwBHr97IdbezGLSK1qlSsfKZ0MkOEKMAkp+YTHrccM103H6gl/OYr7hmukwm9JPVgqGyPdssMDu2bIismR3qauwVCDcPnJFeq+PwxhX4STZGQxko/mSSdlv++K0GIgVwdLanhzc0kq8ktbJx3Z/jPtuXYwKp0lhGyQG3SxGPVHl1GoxwKjXEavQ7GY9TEYrDh7rxNadyhYfe/adAKvXYfPqOQgLEcycXIJoNNrnhGbIDu6OXi6WnJYQ7LRZWXn9ddnJG3wT2zeXkJwAWo74oa7H1KlNoeQ3vBAhJhjzQmTgD1MoGhjjraSTW0sbjenbs2aTAWuvrit45dnhgOMjRBsizFOliWElB4lGwxnoUZ1Lw3aVXn/8T4fl5JBOD6dK2CMl1l1ePx4PPf0RqsfY8dXLJ6O5oQ5/3t+Oy+vHQ6cDptUUY9cbx/DuJx2qMST6pq5aUA2dDphdW4Y33z+Dc10BeP08TKwOL/zlU8yrqwSYmC9Qx8Q2NsnFnpLPrbmhDlEAv3zyffl3/dbX5srJKtIez8Tq8Z3188HqdX3XfwDfZK5bHEXECL64eKKiYn/z6tkQo9Q2oAydUFjDhxpO3x/ltBlVPqJNq2bHlBzdfedMTOzi+Ag6PBycNhbrV0zHtlc+kT9bPcaueu2mlTPACyL+44n3FH6AZ18/JrfYnDTWRZx7w7yo2AcP9IzXVpego8MLaOzNE9cOnQ6qWILFqMdDT3+U3hwyyBgKZXBYTAbib2suIAWc4UKMisT9qhil9mwyHC/gppUz4PHzso/UaWPB8QIyo+hDTqoMhHggRz55l92Iaz9fq5iv16+YntPCJbNRj5tXzkBvwu/gsrGwZGAvnA6lLjO8fl4RhzCxepTmUFWb+oxTo8xFjsOXFZBIAwCUFpmxImmPsfG6WSgtKpyYnjdALgLzBviMKFRq+WgF6qOlpEEkAvwmqcPSb577eFDJ5dRCTZe4fDVRQjupelUUo3Ibr+TkMqkScuJYJ0pdJvznkx/IiVtAbHFgGAYHDp/DlqZ6MAxw6rxPoQwmbSilRbcyQR48MXAdCvOoKrXihmum472jHTDoGXx3/Xz8/oXDmo6/Hm9IzoSfWOXQVFHj+Ai2vfIJvrN+Pj4904s9+07g+obpuGnlDNjMLB7/02FVEN3r57F+xXT8/oXDqiD8HWvnothpxB1r5+Khpz8ink/aEPuCfWo7DhurOla+GyJ2M0s0Cqzm/FR6oxQGkUgUHp+yot3jC6OixJr2se1W8j1rK7B7Nh8lu4dCsZaqiCN/k3JJBDkBX1oyEdteOZrgCJg2bC3hwoKoWRGcHNwyJ6iKSphYPSxGPdZdXQcwQFhyWEtrDxOrimluqIMYBfhIlKhyes8tl6Gk2ILx5XZFS43x5XbYzQZ4Qjz5vt2wCF29Ifz09wf6gj9r5siBLa0xW80GVbCzqtSKzatnY+vOQxBFUeVQX79iOgwGps/+8Ydx980LsXXnQdmhXjvWidvWzMEjzx5UBKNIbURTgjq1KZS8RktVNVNVf5TRSSAYhtmow903L4QnEIbTaoQ3wCEQDKMkzcSKQFCQE9OA2D376K5D+NEti1BEA3oKXDayremwFZbtX+jkItGo30BPls+lVegg2X5ScoiJ1eP4mV5sbzmqSNgjFk/E1YiOne7Fn97+FDdeMx1Nrml45Jk+e3VD40zMrC3Dnr+ekM8pFZa27G9XOPl3vdGG2782B3YLC9aghz/Io7lhOn67+xD4iIjlC2tQ6rLgn29aCH088SM5waWixKpozcnxEfz6mY/wgxsvxX/88V1FQsvZDh/+z5emAwzTt89I9E0CmoUxieccrs4CBp0eW3cq59mtOw9R24CSFlr+KHsm7ukoVHvtR3cdwqplU7C95ajifNKzZmL1aDvTi5oqO1gDo9jDC4KIv3x0Rm4BjGjM7yG1K5bOIXU7kd7zzGutqr30HWvnoqzIhIUzKuAP8fAEBfiCPLkbQNIzTprLNzTOws7XjwGIKaTV15XDxOoV/vQNjTOJ89ag5xBpnoon1J266O+LnyB3rYdHAr4gTxQ08Ad52rYrCRNL3q/eu5GuScmYjHoYk1p0GQ26jBQIAYDDSt5b2HOorMoLouz3BPpinblUcwvzAkxGA3btOaJImA4LAtJtY50OpU4jNq2arSryKnUZgVzlvST4jCXVUOozVuO0GlT2xW1r5gzdV58jeEGUCxiBuC313Me4t4D2GBajRnJ5huZZ6qOlZINeDf+Cxx9GVYrJ5dTbmilSqF491+lXORGfaom1YNvxait2v9WGB25fikgU+OKiGsVGsKmhDq+/ewpXLazBg099CIeNxcqlk+D18wBiE9a31s6FzWyQW116/OTA9T3fvAzfXT8fH7d1KQLwGxpnYUyJBbsJk2Gxoy8TfuoEl1y5rpXM5g/wsoJbhzsIUYxi+5/VY9nSVI/TF3xgDQx6vBz2HTqLO5vmgdEBZU6z3LKzstiC+25djK7ekKZTzWbuk8Dk3BHs2XcCq5ZNQe14F8qdprw3RAwsgxuvmY4/vtQX+L/xmulgDczAH6ZQNOAFEaFwRPGsNzfUgRfStzTFaJSo6hTN5weNgLb8fe4ku4eCyWjArdfNkrPWJTlVc45lvgeLxWSQE9MAyRFwNHNGcz+J5AMF+5KDWwwY1TMgVUBL6p2748lYc2tLgKjaVvj2urnE+y/ERYAoUDvWgfIic18ilo2Fx8/jXHeQ+DlfkFdVNW999iC+c/18/PLJ94ljbm6oA2vQqb7/ua4Aduxtxf2blgBMTC0x0cle4oiNJ/k73bF2LoodRtjNLHQ6Bo/E246HwhGYjXq88HYbJsXbEA3pt9IKvg1ziysKhaLGo1n1F85I1R9ldGIxsfjsoh9nLgYU1eIVJba0jx3kyHZgkOMBFE7F7XAQEcm2vyjSxXY4yUmi0XAWBySdq8RhwoQKO7HIE4j5q3QMgw2NM+EL8igrMqPTHeqz4a0stqyrxxMvH5GV0WbXlmHXG21ygtrHbT0K5X2Oj+C3uw9j1bIpWL1sCgDIBRsv7juBb35lFn711AeK9z/8zEH84MZL8f/++++qfUFi0c2GxlnY8NWZONcVQJCL4LV3T8Hr5xHiyMqEJ8/14u6bF+LIyW6YWD14QSR2Eujvt8h1i6Nev7bzmtoGlKFijAfBk4PimUia0PIRjSnta9kprYH7Dp1Fc8M0VJZY0eMNwmEz4j+f/FD1vK1aNgXt573Y/Wa8c8nyOuI52s/3tQk2sXqUucyKPbiZ1cPnF/DzbX1zzXevn6dS+mluqENJ8vMVn1/v37QEB9s6MabUBrcnhBuvmQFvgIPFbMQ/TnSrgpjSfJicmDekOYQQP/ne+vkIC2LOWg+PBOwWVhY0SPS7XDKpJNdDyzt6fRzx2ev1cagsMNWgbMMa9PAGeFVMwWjITNIExwvEpMpY0lVufouApppb7mIEBoOeWEx1/+YluRlQHI+PR8v+k6p5Z3JVCv7ebBL3GcuqoXQdUeHx83jlnROq325ipT23v90g6fX2M58XyB7DZNQTfSyZSk6jPlpKNih2avgX7KnfU4UVsc5jUqle7faQA8lSladUedr6mQf7Dp3FlqZ6AADDMNj1xjHMq6vEb+PqKonJV1PGu8AadAqlki3r6mGzGIjnO9TWhYljHKrEtd/u/hj/fPNC3PLVmSqFM7Opb5JcPKsKz752TKWiJhGTjdYr1NGuurS63013X1ILZCdfTLFlDvQ6oNPD4ZFnDqLxylpNp5o7yeHV6Q5he8tR3LthUew3yHNDJBqNoqLYgjub5iEYFmAxGmDQo+ASfSj5hSBEiUmqP/zGZWkf2xfg5blKMmSfe/M4xlXYgRxKOA8Wu4VcqWUrIGMcAIJhAWE+onBchvkIgmEBRQXUmiqrwYsBEskHCvYlVxpzfAR7D5xC4xW1qB5jh9XM4uQ5j8qZu3XnIdy/aQlYPaOyFXQ6spKZ09aXeJWo0CopsGqth8mvSef5rMOLxitq4bSZ8GTLJ31tU6PAnn0nUFlqhctmUlVEn+sKwB/iYbOweCiuJpF4vvtuXaz6Tg89/ZFs/5ztDmDhzCqFxHZTQx18Ib7/DS8DtJ31qlqs1o51kNfzHLS4olAoaqgSMCUbcBotB8IZaEWgVbHvsBaW8uxw4PXzspp6og0xttyOMQVk+xc6OUs06keZK2USCglKXGZwfARdvSGUuswodRj7KvWTzpWYrMYwDLbuPIhOd0hW5PX4w3hqbyu8fl5OXOt0h2QbfkaNC+tXTJcLON58/4ycbBazx2M2rNSqU1IeclgM4MKx/bPDxmLVsikYU2oFo1Gkeex0j8Im9vj7ArrSa7/d/TG+c/18IArsfrMNzQ11sJpZBDme+LtyYRGeQBjbW1qx7uo6VRJdKqp5uW5x5LBoKK4X2H6bkmdEY/+X6EMNhfmM3NM2DXvWbDTIa+CksU54fByuWTJJkSC3eTW5/eeESjueeOmInIjh1FB+k4KRJlaP2742B79+5iOc6woo3rNq2RTFPHDinFc112xvacW8qWXE68aFBTAMo9ijS8VsjVfWEue32nFONDdMU+zNiXPIAAVjpPhJ21mPavzD2Xp4JMAwUTQsUrY227RqNnQ66gxJxmkn2/7OYUrYLiQCIYEYU6idUJS2ejUQU7Fr2d+u2Fu07G/HjInz0j72ULFp2CzWHPrVPf4wUR3T4w+jNIf3baeHQ0dvCO3nvPK4OnpD6PRwdO7Oc3xBHpfPG4/TF3zyun75vPED++rzDJedvC922gon6crt44g+lvGV9ow839RHS8kGDCMSi4QGY3cWTrQ6z+k3oB2Xq+bCETQ3TMPeA+2KVpw1YxxYtWyKLJNbXmzB0tljFRuK5oY6RMQoMfnqnm9cJrfvks774I4Pcf+mJZrtD4IaVZld7hB2vXEc37l+PkKcgLOdfuzZdwKTxjoxqcopq5qd6wrIKmobGmfJSXMmVo+NjbNQ4jLhrhsvxcM7P1J8V9JYpHMntjEoKzKjYVENfvr7A2i8olZ2wEltFJ5KyiTW6RgUaSxGw1UNmi4GvR6fdfhVWdIlLkuuh0YpYIJhgfish8JC2sd22Iz4/Nzxirlq/YrpcBTIMycRCpMrtbhw7iq1hkJEiOL3cYlvCROrz0gi4nBiNWnIGWegtdZgldGkc8vrSLzS+Gd3fA6eoIBgiAdQg70H2vGNr8zE03uPovHKKeT11ROCmZA4dqHbT7z/AiEBHoNeU9lNaz389Gwv8TuMr3DgF9tizmZJCTXx7yfPerH7rQ/lpPLEtbvIZsQFtzLBXgre9ado6rSwMGnIR9+/qf8KP19IwJkOn6pCs7LEAjvhXshFiysKhaImxEfI1c9J8wSFMhgYhiEqATNM+grTPB9R7Wc3NM4CT+9ZFU4bC1af0NqHAVi9ruBs/0In14lGQyahkEDqBJDo+5CVhkkC30nFGnfdsEBWz//Fk+8rEjek7gS732qTbXiPX6ksLKkD33frYri9HIocJrz5/hlFq05pTC/s7VPnl1qG3tk8j2hvi0ljF6NRop188lwvJlQ65CDvv2y4DB5/WFU1v37FNLz8zknceM0lMLF6WMz6vsAFYoFJKQkPgLZ68HAq3xHgqG1AyQIhXkCvL4xHWz5W2AYhPv02Z36NFonnunxyl5CmhjrUVRfjJ4/vVxWmkVTGSpxmXDl/AhgGuLNpHkqLTUSljJm1pfjBjQtQ4jRDECKK+U06hxhVPrxac42WoiZpj37yXK/838nzW1WpFcEkO2zLunr1hUuhYIwUPxns+ClqGEaXl8pK+YjZSFZdNJkyo1IzkuhXRSwD+AI8rr18Mjx+PpYgo2Nw7eWTY+1oc6RiF+TINgsXzp3NYifYzc0NdbBbczs/2q3kcdlyPC4pSfr88Q5YTQbaVYOAxcyCI/hXLKbCWnODGjG9UAHF9GwWso8lU8ljoigS/V3R5I0rhTIYojqicubXV85M+RA0OS1DaAW0WVaHj9vd+HXcEZaoJiZVdf73C4flqs8Hbl8KPQNiVcLdNy/UDNiTDEWOF1ROS6mK9LoryIorbl8I57oC+OWT72Pd8qnyprvEYcLpi7G2pHc218ufnVdXiZ2vH1Nk9j77+jFsXjMHIT4iT6ykIHpyK4bENgZXLaju2ygnVKV2ukN4MZ5JXFlqxYWugJw8V11uK0wnbZygRjXKlAlFQK6NOkrBUqyVbDMIic3+kNoGAFL7xU8Kqq87ABgNemKl1rfW1ud6aIMiFBaIlVSZSEQcTgx6cttJgz79APSAymhWg0JFQQpKOW2sIlAmrYeJ4+voCeBIuxvXRqPEZ67UaQZr6FNJk5K7Kkus+OOLR1T338bG2bjr13/F99bPR2WJBZ6gAK8/jMYra+VAlLQeThhjx2cXY8nkAFTr7Y3XTIfRwODOpnkQRRGbV8/B1p0HVeuxtO6sXzEN/qAAnQ6YMbEEThuLkCAqxv7lpZNiwb9+FE2B/trm8ii1awezPUHymji1upiYnJaTFlcUCkWF3cIS19TvXD8/10OjFDBihKwEfM8300/A1+t1qv3szteP4Q5S0HWUw7I6NC2vwyMJdtJtq2eDZdO30SiDIMeJRgOioZqTWEjQuKBW9UxLSsP92YcAFIlqpzr8xMQNm0WPu29eGEvaYhj4gn32aKI6WrcnhN89fxjlLjM2XjcbD/zPu6oxNV5Rqyjq4PgIRFHE+hXTFO06b//aHGz/81HFWHQMo5nEFuL6ztPrDeNXT8WS9qS5SBdPvv3iohrsevMYblo5A6xBj+1//lhhw7fsbwfDMLjr4X19z+WaOZg81gm7qa8gNCPKd0PEaiYro9x5fe6UUSiFjyiSfec/zIBt4LCR7dnll1XLz5jFqMfHbZ3EPWhlibL9Z1NDHSKRCBZfUiHP2xfcIaJSRlW5HSfPeXHqvA+zakuIc4guKTlfa64pcZjgCSYF6AFwgojGK2sB9CW5itHYZ0j++5tWzsQvn3x/wEKwVArGSPETrfEXSrF5PtCr4Q/p9eVWWSkfCYQiePrVVsWz9/SrrfjW2noUUyUZBcUOM/HZLM5QKziHjcVnHVFFgsz6FdNht+Xud9CyWbY05c5m4XnyXvhHtyzK2ZgAQK9jiOPKaVLsYLtwjFKCcWVoks+9uIDi0DatPUZz4ewxIoKIr101Fb95rm+Pd+t1syBGMpM8ZjDoif6uLQV0jSj5hy/AY+nccQrRmhuumQ5/KPXkcpqcliFI1avNDXX45GQPduw9pt4sf2MhPm7rltsNSH+TKh5JG4qIGMUda+fKFZ9S8pXFqG7jZWL1MLEGGA2xFm/VlXacuuCTz8cLItavmC4nlkhVmc//5VP5fBwvyq01L7pDOH3RB4eNxYXugJw4AKZPRS2Rw592Y/ebbdjYOAvPvn4M57oCaNnfjrtvXohoNKpqxXDH2rkoLUoweJPaJCR+v053CLvfapOdhCZWD5uZzX8n7QAEQmSFq0xVo1BGJ3qNRB+9If0gklej/aLXHy6Yvu4AYDLq8MVFNaprZGJ1A384j3DZjcSKJedAAZ48g2EYmI16RXtSs1GfEXWUgZTRPH4eO/YqnVQ79rZi0pgFsjOV5HDd3tKKH29cDBOrx643jqsqUjavno1SpxGIAlvW1eOJl4/Iygwk5YjmhjqIiMJhY9HZG8SZDp/i74ntina/1YYtTfWKymwpaW3SOCccViNsZgM+bO2QjzGjpgg//MZl8AbCYADsevO4bIs4bCxcdpMi2LZlXT2cNoPspE5MICc5rxMTw4eqahriNFQfOfKamLMWVxQKRYFOxxDXVF0GEowpo5cwT1b9zoTqji/IE/ez/iAPuGirykSiUciJaUDsN3hkJ1XlyAk5TDTql35Uc9y+vpZElSVWRcEFELufur1crL1nit8n0f6Tks5sFj2KHRa5u4Dkb6oqtYKPiHKBRaIfjDXocOJsL3Ge0SVtCU2sHmcu+uG0sVi3fCo4XoSOYRAVRay5aioeSwgsTKi047Y1c/DIs8qiECnJRTqe1NmAc0cUc9E/37QQj+0+hE53CItnVeEPCSrZHB9TI/7nmxbKRSfS6488exCrlk3BhAp7XrS41+vJ+22DvrD225T8YrD7xcHAMGR7tm5iMe67dTGsJj2+/19/RVPDVOIeNBAKqwKl86cuUMzbvpCgoWjuwY69MV+3xTQd371+Hn7x5AeKORVMX0FcbK5RF2t/b/18VVHd99bPR1gQFa9JsYC3Pzgjxxxe3HcCq5ZNQWWJFd2eID7r8KZUCJZKwRgpflI71ll4xeYDtC8dbiwmA6pKrbi8frxcrPr2B2cy0oFgpBHiBKLtX2iFvcNDlBhTyNTNzjAMsej9JzncW9itBqy9uk6lrGe35e5Z8gc1in6DPFCUu/2qP8gTi+T9QT5nSbGD7cIxJEaAMhun0WmJK7B5kGGiWLe8TiUyUEgtrVmjXk5MA2K/w2+e+xj3ZUj8wxsg+7t8Ab6g4reU/MJhY/GzJ5Tr9xMvfYL7NqV+31ILNV0SNiMTKu144Pal6PBwaDvTiz37TuCqS6vJxkNIgE7XF6QpKzJj+cIaCJEo7Fbt3uYTK2yq5KuzXQFySzCOx8+3xSqbblo5A0ZWB6+fl8ew90CfAllHTxDP/+VTRRuvuVNLMb7CrnDqNTXUYd/Bs/jCgglYtWwK6qqLiGNFNHaOx3Z/jB9vWAwwUVhZfd/GMqEVg5xEBsibUek4WoFvSX1OltblBQDG/HXSpoDLYSReS1eBJZZQ8osujWrMcRV2FI9JrxLCotF+0VJgzg+Pn4cpKRnKZNTDG8jdZmooRKPkyuFMGbPDhdVkgC4pCqTT6WAzpi+xP1AbJLcvTDTYE52pWg5XMRKRj/3n/SdxZ9M8RBFFRZEllpgWL3iZUe3Cd6+fj3sefUcOQu2JO3/LiyzocAdhNuphMujwja/MxOkLfZtq6VyJ7Yo2NM6Cx88Rk7ilCuWz7pB8b5QVmbFwZhX+33//XbG293g5dLpDWL6wRg6gSed7cMeHuO/WxXI1UmWJVXEuKRlu8jgnxhRbFE7kobaeKnORKzTLNKovCrbFFYUywujuJdsd4ysdKKEqhpQh4rSS90lOa/p2mksjidqVIZXhkUSPhyPaQD1erqBsZkr26E81p8RlVhVkJBZcmFg9Tpz1QBBE7YSq5GQAq0FV+NF4RS22vfKRYgwPPf0R7r55IY6c7FG1stv2ylF5H0iaC2ZM7FMuShyz18/L9viN10xHjzcMsymm2OYNhMEwDJ578zgA4Lvr5+PE2V6IYixJ5UtLJuH5v7TJx/MEOOK5SxymBB+eSA4i8dpt//Klxb2WbTCuwk5tA8qQKdLwoWaiS0Cnhh9tTKkNVSUWnO0MgOMjYEAuBq2pcuInj/+9332p02YkflZSQ5eSNH68YRHu37QEXZ4QSp1mmE16PPzMR7E2OlwEFpMez7/dhttWz1HECwDIiorS8drOelS+hW2vHEVTQx0qi62YUePC/ZuX4LOLfpzvDuB/XzkCr5/Hd9fPT6kQLKWCMa3CcqBwis1TaF863DjtLNZ8YSoeSyiS3Ng4C64cKlDlK1pxNxtVTVPR4w0T58Kx5XaUZ2CudXvJewu3l0NZjvYWoSBZWe+718+HzZ6b1q8ue37GDEucatu+uaEOJTlMeBlsF45Bk4fz/1DIpn9lOOF54G+HzuLumxfCEwjDaTXixb9+iq9eOSXXQ0sZr0acyRvgUZGBZ8msJWyUgTgbZfSipdjr8YVRkaJ9UFgZBMNJKhUwGouRXs8oFExID/+JzzzY/VYbmhvqsO/QWVy1YAJ6/TxaT7thMxtw63WzFFKOTQ11sWx4h0mVfGW3GonylXVr6+XzRqNRtOw/Jb+nutIht9zs8YQwcaxT/u/+VN8kZ9/ON45j+cIaiGK033adHB9BIMRj0awqdHR4B2wpMGOiC/fduhg9Xg7/fNNCPLrrIM51BXDg8Dnc881F8Pg5FDlMCHECrm+YLm/C66qL4QkJBZmpLiEIEdXvfut1syBEctfTnlL4mIx6Yt/yTBggOh3ZEZeYeFsIGPQMnn/7U7nCUBSjeP7tT3Hbmrm5HtqgcPs4YsWS28dlxJgdLuxmPexWA3q8XN9rVgPsFoOiteaQGEBhMxVnqtZ77GYWghCNtc6MirBZDAhyAliDTrkuRdVVb53uELa3HMW34y3E7FYW//PSESyYXgmDXkc09ipLrbH1+PVjWH5Zdb/qZYlV5Yq22VAnu9WMcWhWoDc1TMMjzx5E45W1xKrcpbPiCnNJ33coqqaDTjYrcPVUCmWkYDYayHYHSx0flKHDhQXinlMuUEoDvY7BratmoaMnJBcplBeboS8we3Y4MFHHJmUA+lPNKbIZVcGiRBv0lq/OhD/E44mXj+CuGxaoE6q0gkE1fYUf1WPsqKki27LRaBRTxrvIRSbRqKYa8IQKK368YTHOdfphMekVisOTxjlx362LcaHLj4efjVXsV5VacduauXIhCAA8tvsQli+sQVWZBXesmwtRZLD+i9NhNsb8WcsWVGPT6tl4NKHqf8u6epQ6jcQCTgkpga2/glFfiJd/m1yp+5jY7PkkKKMXBgxuvGY6/vhSX0eQG6+ZjgwIrqPIYSSqmtksLP72j4swGWO2bTAcK6hOTty4Y+xceV9qM7PgwgJ8XARiRFQk106qcuLOpnkIcgLKisx44uUj8vwCxIM8AR6/jBeeV5VasXnNHKxYOgmnL/iw90A7vH4e61dMgycQht0sFYQzcPvUSR9iNEqcAydUOlA7xg6IQKndCLcn5ou56tLqWPGmQZfS3jzlPbxGTKBQis1TaV863ER4UU5Mk8b02O6P8cDtSwG6D1Pg9Ydx08oZ8Ph52fZ32lj4g+GUW1GNFoo15kKXIzMJLHYLS/Qt2nKYuN7lCRGLlrs8oYFbz2cJm8WAzatnq9ShbObchvbFiEhMBJs3tSxnY8qmqiqQn/P/UMimf2U4CXAC2s56cPjTbnkOaTvriXUic+V2bKliMpKVTzPlQ2V0wM0rZ6A3Yc1z2ViVOjiFMhgykfRIk9NIpJgBrbUY/euti/tV/ZKStxw2FhwvYu3VdYhGgT+9/SnOdQVgYvW4eeUMfOf6+fj0bK+cbHb71+YSE7CcFgNu+NIM4uZPGgcDpST5jJoilUTt5tVzYGJ1OHXB16/qGxjA6+cxrtwGk1Hfp6QSV2BLbFVqYvUoc5nk65qY8BcRo+hwB1HqMsdaNwD46Hi3wtC67WtzUFlsRqebw/2/209sf7axcRb+sOcwTp33FWSmuoTRYMDev7fHqt/CEZiNerzwdhu+ce2sXA+NUsDYLCyxb3kmNnqsgYHLbow508ICLEYDQmEebAZahg4nVgtLbNlgzfEmb7CUalUsOQurJZXHz+PBpz5SGTcZ2+j1o7DZrzMVsTXMF+SJLbb1Bh1OnPPgz/vb0bCoBv+14yNNG0Irwa3YYZLn/sWzqqDTMRhbZie+90KCs4TjRbz9wRl85/r50OmAYrtJodamUCFjQExinDzOiZ/d8Tn0+MKaCXo8L2LVsilw2Vl87eo6/GaX0jHitLHkBMKhqJoOJdmsgNVTKZSRgtWiJ9odVgsNilCGjlYx1vy6BWkfm48I0DGMovXH5tWzwUcEAIXjYB4OLCYDsTDFbCwsm5mSPfor9NBKXKse48CqZVOw49VWeP08mhrq4AvxKru/v2CQP8ijeowdX1w0Eacv+DSTuDheRHNDHcQo5JaiJlYPHcMo1IB1OqC+rhxRUcThE26F3S8pDnv9PKqKLXD7eTkxrazIjIZFNXjk2Y8UfkCvn4eR1SHMR9Da7lY8QxsaZ0EQImj52yncu3Exen0cSp1m2ZaX7GFfiMeECrtqD5KYwJbsc6wqtaLHG8ZPfndAc18yHNhtZEUfewEF8Sj5R68/DIvZoPBHBcM8ev3htNU8TcbYPZp4zzY31OHBHR/IyWBScgspcUPau37WGcC//eFdoi97y7p6GA06/OqpDxTnkBTNpWOd7fAp5pef/vcB1bO+7ZWj+PGGRbjr4X1w2FgsX1iDSeOcaG6Yhr0H2uXj6RhGu/tBQjF57VgHyovMAyubAfAElYX9o6FgLJX2pXRM+YvLYcLZzoDC9l+/YjqcVDVZhc1mwLfXzcWZi345qWF8hQ12a2Zsf1EUsfoLU/HbhLl2Q+MsRMV0K5OHTrHTREwUKcph0bfNpAfL6hQdX1hWB5tZD+RQ0yIf553BduEYLPn4nYeCpn9lavr+leGk2GEixsKKC0ikwWwi+1DNpsz4UM1GA0xGA3btOSIff9Oq2dSHQ0kLLd+gdRAKlUw0Gh0RW4SuLh9EMemrpKJ+RsAT5BXS1wA5MH6qw497H9+v+vy/3b4E57uCcpJVVakVG6+bjYgYxbFTbrz23ikAwJeXTiImrUkOsjub6vEfT7ynkPZm9TpsXj0H0WgUJU6zoupKxwDdXk6xSZSS7BqvrMVr757CVQuqAQaoGePAEy8dURlaN1wzA//9wmFctaAalSVW+IJhCBERHC/K7/nW2npEIiK27jyIay+fBC4cy5J32FisWTZFkYVb5jJh0lgXBFHExe6gwpEmfSevn8fm1bMxocKOH259R3Xd77t1MX78m7+B4yNYd3Uddr/VpnpP4xW12PFqa2YTGNKgvNwx4HuS79mLvhA6u4M40xHoM/jLrSgrsaYshTgaKS93xFT5KEQ6/WH8iPBc/WTzEoVE9lDu2e4gj/OdftUmdUyZraDac/iFCE5+5sFnnX3P3rgyKyaOc8JmKJxg+vneEO777X7Vb/3jDYswxlU4CWqfXvBh666D8noFxIJHm1fNweRKu/y+odyzKRG3HQJ8pK8dNfrWU4eNxbWfn4yJVU7wERFlDlPM8dwdxMPPfIQbrpmBB5/6sF8bwscJeO9oB7GFhxSUqyiy4EJPAHv/fkpuU5RoU/T6wjAZdXj+rTasXT4NIU7ArjePY960Srz9wRnZViiyx6qyj7THxt/8xTogoQWsdO45U8qgZ4AHnnhPcT4Tq8cda+eiptKO7z/0137X4nxYf3NNf2tSKvcsMMT7NkPQNVXNaL4mQ7lnO3xh/MujarvjXzctQTltVa/JaL7PUqE3JODTsx5FUvStq2Zj8lgnXAnFBEO5Zy96OXmvKSHtQQtJeXY46Any6OoJQBAZBDkBFrMBBiaK0mIrikf5+k9EsinDEVhNBk1/VNZs2mFCMX9pFHpOqLDhojuE42d6FYkSJlaPVcumqDoP3L9piUqdQsv/du+GRShxmtHj5XDkZDeMrA5mowF/SHDAf2/9fIQFUZXA1bK/HU0N02Ay6vCfT/b9bWPjLDz7+jFcXj+eaPOuWjYFtWOdKHKacPqCD+e7A7K/bfdbbXDYWFyzZCKK7GZYzHo4bUYcO+1GzRgnHvifd1XH+/4NC9DtCeHxPx3uP4lM8nFKSR82Fh4/L6szuX0c2j7zyGpKd9+8ED/9/YGUbfbSUjtOnOkZ0Ic62Hu20xfGjwi2wU82LUEZtQ00obZB/3T6wzjxmQc9Xk724xQ7TJg0zqlqBzfYe/aCN4hQKAKdTocgJ+DkOa9q7lq3fCp0DIMihxlbdx5UPbueQF9sQWv/3NRQhxAXUfjlr5w/AdtbjsLE6nH71+bgjy/F1NQG8off2TQP//vKEUWsoarUiptWzsSZi14IkSgqis0Qo8Bjz32s8gV4/YNUVxzG1mb59ix4QgLu+vVfU55bhzL+wd6zgx3TaIauSamTzXkWyM99WD7GOrp8YfziyfdVcdzvXj8/Z2puQJ7OO4NYm4Zyz3pCAh7447uq34Ko+pzHaMUlFkwrz0z702Hioo/Dr578QPV73Hn9vIKJpw9mTRrKPZtqbJiiJN9sz3yjOxTG+Y6Aeq0st6LEnFrOQVZnmoceeggvvfQSAODKK6/ED37wA+zbtw//9m//Bo7jcM011+A73/kOAODIkSO455574PP5cOmll+K+++6DwZDG8NLYJKWaAa1VFWphDZhbW4L7Ny2JSb7Gqx45Afj5E+/JG1Ottlo7Xo29bjDo8M83LcSJsx7sibfJbFhUg5/+/oBm1ZX8/aQ2mfGKJT8Xwe432+Rqro1fnakKPjc11MFo0KG5YRoee+5j+RxSa0+pitxlY/HT3x/A5fXjwfEiyorMWLVsCkxGHVhWj11v9DkBb71uFn7+v+/h8vrxePvDM33Z2AD+vL8dVy2oxo5XW7F15yF89//MJ173bk+o73UGmmpuWr9ToRARgS5PWFW5U1xkyfXQKAVMj1ct5c/xEbi9XNoGSJiPwOsPK17z+sMocZmBAnoGe308tv35qKKt57Y/H8W31tbDVlQ4yWm+pFaRQLyVS5AHCig5zW5Vr2/NDXWwWYfpnoqrb9VWl8jtqD1BXk5M+/LSSdj2ylGlslq1C7wg4ktLJuL0Be+ANkS3h8OeuDJDZYkVHe4g9iSojj7V0oq7b16IUxd9ONcVkFUcXDYWVotRDmpJ1S4v/vVTHGrrjquX6GVbITG5bOakIjxw+1J4QwLu/93fFfbH9pZWTKspRjgcUZwPDGAx6lHqMuNsV0BOdNdaizXX3yEWC1AolMKjl9BCiOMj6PVzNDmNMmSCYQGCICqqxQVBRDAsKJLThgKp7RXHR9DrC9PktCSCIR7hiIgzFxOKqSqsCIZ4mpyWzDAG7fMKgvJthzskFzgkF2TctmYOnnj5iOIQHB+BP8Srgm2S/81hY+UiFh3DoNRlxqnzPsW1Xr9iGpob6hAMRzBrcgmcFlZRgCr537Y01eOJl47gS0smyoppU8cX4ZnXWnGuK6Bp806d4EIgJOCeuKNf8qcxDFA9xo41X6jDyXO9uNATwNsfnMG65XXYd/AsKoqtxOPxEVFOTJNeI7YISlQJZiAXnyTeY0tnVWJ6TVFMrc4/CHUHBnjn0Dn88sn3M37PdvWGiOPo8oRoIgBlyIjRKAIhXuFDjSkjpj/J6nV6XOzxo8fLobzIojomx0cQjQLb97biZ3d8jqgUlhhbMLI64jNQ6jLj4WcOKuaR2nFO3LthEYpsRuj0Onj9sda8WgroYGKxCCOrw1ULqmU/v6S0lvhMr18xDTVxtUppHa8oseDn//ue3Mkl1ec+Uc2yrMiMqxZU4/RFLyqKLbHuKCN4rUu5fekoH1O+omX7u30cXZOSCAsRiEkqZqIoIixkRq7LGyD7sb0BPmf7sHyMdXgCYWIc1xMI5zQ5LS/nnYS9iKLoPEPjcVoNWLe8TtViVbOTSJ6SGJdIbEs+aayzoJLTgiGB+GyEOAEokOS0Ho01qSdDa5K2vyv92DBl9BLmotjzl0/xlctrFV0Ab/zyTCDFMHTWOsvu27cPf/nLX7Br1y4899xzOHz4MF544QXcfffdePjhh/Hiiy/i448/xptvvgkA+P73v48f/ehHeOWVVxCNRrFjx460zq8l+e8J8AN+VnJ6SZQVmdHcMA1CJApPSJA3gdICLL03eQFm9QzMrB6sQQdfUIDbG8SmVbNj7x8gycrE6lHhMsNk0GF7y1F0ukOKTeZVC6pVPb37+368EMHdNy9EVakVADBhjJOYHGdk9XIFFekcW3cegjfAo2FRDXa/1YY/7DmCba8cxcQqJyaOccqfld7/m+c+xuX142Ex6+XP7Njbit1vtqFhUQ0sZr38Xku8T20iJlaPUqdZ8TrpPZKBIcmnFyJiJIptr3yiuH7bXvkEYoTuIilDx2kzEp8ZuzX95yQKIBSOYNcbx7Fjbyt2vXEcoXCk4PwegRCPc/EWiTv2tmLHq7FgRCA08HqRT1hNBuJvbSmgTQUA6HWMau3Z3tIKgy5D7WKZWLLZqQ6/Yk3vD8mxnLgOS2OT1l67hcW2V45CjJLXKZtZmdwutf+40BPA3gOxZO11y+uwbnkdHDYWPR5ObrvR6Q5hx6utKHL2VWVL53901yF8Id6Ge3tLK4qdZtUYH3r6I5y+GIDTyiLMR4j2R5ATUOKK2TtXXRoL+H1w9AIA4L7f7se//8+72P1mG768dBLMRh3xOxLX33hw9q6H9+Hex/fjrl//FUdO9aZ03ZOPM9jfjUKhDD9adocjA3YHZfQiisDvnj+M7S1HsWNvK7a3HMXvnj+MTHR8sZlZsv1UYO3dhwOj0YCOnpDC9u/oCcFIW0KoSMcfVfDEE6iqy2wAgJ9ve19l1//f5vl44PalmDzW2Zd4EUfLpnRaDPje+vlYs2wKdAn7Arc3rLrW2145imC8QNPI6jULUNvPe3GuKwB/SMCOV1uxvaUV//HEe5g9pUIxnuTxmY0GuSuAdKynWloxvjzWWvSXT76P7S19fq8de1ux5gt1MLFkn1dUjGomkYGJqRucdYfw6QWfbAdr3WOiGEV1mQ1OC4siuyllm90T4OUklsTjZeKeLXaRx1FILXco+UeYF4l+gzCfvnEQFiJy4tt/Pf2hvA8uK4pFW0ysHmPL7Niyrh52syE255XH5rxTF2P71cTYwtgyG/EZYPV61TxiNbHyM4xoFOtXTI/7dfRYuXQSdr/VhtfePQUdw+D/rJiB2nEu3LxyBjrdQUWsgeS72PbKUdjMLBZfUoFLJhZjwbRyPPHSJ7FkXAzuuZfm1bIiM74cH9f2llbc8+g7Q9vvFxIJyQ/3bliEB25fmhfJ50ZDrO3fuuV1WLVsCoyGrIX9ChoH3a+mDMMwRL8/w2TmAbdZyH5sW473YaTvnEtsZpYYx7Wac1wclKdzobQXmV1bHl9LM3doj5+XE9OAvni5x19Ye7zEuIQUC/P6eRQVWIKuyWjQyHEoHP9Etn2oTmv2YsOU0YvHz+FIuxs/e+I9/NeOD/GzJ97DkXY3PAEu5WNk7SktLy/HP/3TP8FojN3ktbW1OHnyJGpqajBhwgQAwLXXXouXX34ZU6ZMQSgUQn19PQBg9erVePDBB7F+/fohnz+d/s+JWd8DKZQlV4Umt/9KrN4ysjq88JdYRvLEKgdRdQ3xoPb31s8HAAhiFM0N07D3QLsyoS0V1RJCte4da+ei2GHUVNjp8XADnsMfEhSTPh8RcfKcBxMq7ZoJdxXFVkWbs8RK1bIiM5YvrEEwHME/3XQpfrPrkFyxtXn1bJQXmeTf47V3TxF72e7ZdyJ72fnDpPgS5ARiFVyQEzJ/MsqoQRRF4jOTiY7OEUHEnxP70yOmiFg7vijtYw8nlnhSV/J8XGhJXRazAetXTJeTXCX1RWuBBVf9GuuTP8ijNN3k40GoWIhiFJ5gbO63WdlYcnc/a68QiQWVXnv3FJoa6lRVOxwvAIiNP9HOkJzMyc9oqcsEs8mA29bMwfmuWAIbFyYnlkmOkth1EsjKBL0hFNuN8qYn+X532ow4fcGnqDz/zvXzVUGqp1pa0dxQp5pXtNZfrcDZoGTeR6v6CIVSgAiiiJtXzkCvn5cVGVw2FpFMZBFRRi3+ENk2iBUSpKcOazAwRFuZpQE9FUFOINr+k8e7gAItEMsW6fijRhJa10EQInAWmQEG2LKuHk+8fASX14+HTgfMmFhCVh+IApUlFpzpUNqrY0rnEM+h0wEbGmchChE2CxtXVIr5WDrdIYX/LdGelD4LgGjX3/61OTh+pod4ToNeh9/u/lhlOzdeUYuT53oxt65ctV+7bc0cuH0hon1e4jDhs64gujwheT/g9fPYsq4eLhs74D02GEWLbN6zohglzrOZULiijF4CIZ7sQw2l70MVRajWu5Z494/db7Vh/YppsFn0mFBmiz1LSfvVqlIrbl8zF1ua6nH6gg89nhDRR3Chx684L8dH0OsPgwsLsFuNCHI8WAODVcumoKrMjl9ue19Wc0881m1r5qDKZsQnp9x9c4mmT5+Xk99OdfjlxLTE96Ty3EvJd1oFfCO+nWSikmX8v3OJJ8ArksGBPGivl6f4/GHctHIGPAn7VaeNhT8YBpw0aTqRSCRKTAL+4Tcvy8jxw3yE+FtkSpltKAiCxnf+Rma+81DwBMg2mjcQRmWu79k8mwuzzUjZ40U0bPNIgbntPD6OaAt6fBzG5PrZSBExSv4tohl6mKiPlpINXA4TZtQUxZTTuAgsZj2ef6sNLlvqz13WItZTp06V/33y5Em8+OKLuPHGG1FeXi6/XlFRgQsXLuDixYuK18vLy3HhwoW0zq/VcjMlVa2EpDMfF8FPHt+vvckiLMBS+69kI+auGy+V1XnKisyqjamUOPb5OWNw+qJfbjsgTUimuFKJdNyBvh8pIPzQ0x/hgduXQm/QEz/PsgOfw5QgRy5VSD3V0orGK2s1E+7OdfrJC7cnpArK37ZmDpw2IxwWFqVOIxBRJgGWOEyYN7VM/jcniKgqs8ntUzMqoTqMAfEih5GYoFDkoI5+ytDxBwXsO3QWW5rqYwuFSY9dbx7HuAp72q0eI2IU114+WbGJvPbyyQVn3FhMemJSl9lUOC09ASDI8Sh2GBUtGoodMYdmIbVakhRMktcSWwYqwlJOlCK0tdm8ejbcPk5zbHxElFXOpLaYOh1wyaRSPPLsR5g/dUHf8RNlxsMR3PdbpZ3x5/3tKHFNU7T42Lx6NsZX2InnNxv7FFylysPk91zsCUKnY1DiNBId43xExBMvH1E44C90+4hr97gKO8YUW+S1OLF9STKZ2LhnJMGNQqEMCzwvIiyISW3qp4HPgIoFZfRiMxlQVWqVW7ADwNsfnMlIIYFep4PVzCrsJ6uZhT5Tiq0jCFHD9hfFER6FGAJp+aNGEANehygwo8aF9Sumy0pk/flcPEFBFTA8Hy9sTD7H7Noy/Omt4zCy41Rt8w4cPofGK6fisw4vvrt+Pp55rVXx2RkTS2S7vmV/O+6+eSECnID2c150e0IIchHiObXapuh0sWQXrz+MyhIzvnP9fJw81wtRBJ5qOYqvXj4Z61dMw7ZXjiYUicxD+wWf4ro0NdThxX0n8OCOD3H/5iUD32NaBbWERzab96wvwBN9EuMr7YAzPZ8EZfRS6jITfaglGQhGRiIisU1UdaVdVqQqtpvkZym5xWXDohrc/99/lz/7T1+/FL957pCifVbL/nZcOX+C4rwmVo/jZ3phZHVo2d+O61dMx/Nvf4pzXQGsW14Hjo+gcUGtKhnskWcP4oHbl2LprEpUlVnx8DMH5eP190yn89xLya+nL3oH3u8PU9H3aGZQbZxHOS6HCd0epbKHXqeDs0BawA0nIY5c/BrKkJCC1cyCF6JJvoPpsORQESwU1vjO4dyJRxQ7TMS9cDG9Z4edkbLH63AHiW09q8psKLYWzpqhZQuWphnzHE78GvukcRWZ2SfxvKhQHQcAnY6hPlpKWohiBMsXTZQFqUysHreumg0xmnpyedblVI4dO4ZNmzbhrrvugsFgwIkTJxR/ZxiGqOAzWHnY0lK78r/FqELxQ1IAmTS+WPUwalEO4NDxDnKVNh9BbXUJ8XPnNT4T4gV58ZKC16uWTcHkcU5UVzpRVWaDTsfgs4s+YnLbfbculrNoSQpiyd+v/R/niePo8YVht7Kqzzc11OG5N4/LQWstlbK2z3rl75FYIUWqKt28eg527D2Ky+eNJy7cE8e58K9JQflHnj2In97+OdRVF6t+j0REMapKHvjO9fOxZHZVyr/xQJB+iwd3fIhffXdZbIFIg+R79qKXI1Zm3DdpMcrLHWmda6RDr482HX4OS2ePVSwUzQ11cNmNg75uyfdspz8MLi51nXhsm4UtqN+k62QXHFYD7myahyAnwGI2IMTxQLSw7q0LHg6/fuagap798cbCmkO6A13Y0DhLVh0wsXpsaJwFRj/43yP5ntVan5PX9M8u+lSKYVt3HsJPNi/BLV+dicf/dFixdopMFBZz37ra6Q5h91ttaG6oQzgcwU0rZxLtj3IAB4+px3R5/Xg5iJZ4/l/83yuwafVsPBqXEDexemxsnIXn3jwuP3/FLhM2r54jt/9MDGR5/TzuvXUxWhKrwOOO8UljnSoH/C1fnYmqUquimtrE6lFd6Ux5DQxHGeL6P6bUjvLy1I6R6u+WL6T7vCXft8NNIc0XwwW9Jv2TeM9e8HBycB3oayF0b4GtRbmAXh9teoI81nxhKh5LsA02Ns6CxWwY0nVLvGfbO8+rCisioohAiEf5xNK0xz6SGCm2/3DAd/iIvhSLxZiy/ZNIrm2DgdD6/VPxy3120adqkanlc2nvUBc97j3QTrTPj5/pwRcXT8J//PFdxbGlhI/EMTU31KHHy8Hr5/Gd6+dj1uQy/PT2z6GrN4hSlwVWswH/9xdvguMjWLe8Dm9/cEbl+9rQOAtWjSKbiVUu/GHPYcybVo5/nOjCjr3HFO/5/Z4jWL9iGpob6lBZYgWjY1BWZMEPH9mnGLukwrbj1VZ4A3zKPs9kX9pQf6vBkHjPdgXCRJ9Ekd1E544BoNdHm/PHO4g+1B9PXJS2bXDBwxHbRP14wyJsbzkKE6vHL79zJcrLHRDFKNo/uSC/l6Qk9pvnDmH1F6YqfBzrV0wDa+grEE/etzdeUYtfP/2R/MwD8QJwDUW0AB/BzEll6OjlsGrZFJiMOpVfJfmZTve5Ly2x4/gZN3a90aa538+U777Qn4VsjD/xnu0JCsT1x2Gj82wyHb5OuW1v4poURZReqyQueskFuk7b4GMKgNqe/aznolwoDki+g09wzzcvQ/nE3PwWHb4w8Tu7cmizRHQ+rL26Do/u6vMFb1o1G0VOE8rzfI+QazLtn820vZwreoKC3NZTwsTqUV5sLah5sMPXRbQF/3XykoL5Hhc8IeI+yW4dmo+FFL8NhATqwxkC9Ppoc8HD4ZlXWxUiF8+82ootTfNSvm5ZTU577733sGXLFtx9991YuXIl/v73v6Ozs1P++8WLF1FRUYHKykrF6x0dHaioqBjUubq6fKqK3bpxDlWFYFeXb1DHtWq0e7OyenR0eAf1GZ1Op3BQev08TKwOY4otMDJReWzntVTGvJwyoxnAuuVTMa48pmAif794RZJeTw4Is6weHn9YPpaR1WF8hQN/2HMY57oCMOgY/PAbl6GrNwiHxYgf3bIIXFjAsdO92LMvllwoOeISN8WJajGTxzljY7KxmDRmAThRxIQKu6oa1qchS9vRE0Cxpf/b0xPkVckDv3zyfYwpzpySitZvcb7LByOjXeaVygOYfM929YaI5+r2hDTvNUrsWtPro01UBDnp8dbFius2lHs2FI6Qpa4nXFZQv0mvPwxvgMeju5SOwl5/uKC+h1tDyrjXxxXU94iKwM7XjymSp3a+fgzfvX5+2vdsqmu61tzv8Yex643jqsSu+VPL4PaGiFVHt62eg7oqh6b9YTToVGPS6cgO546eAKpKLdjSVA8xGgWr16HHE8K8aZWYV1eJPftOYGy5HcV2I+76+qX4pL0HiAIv7juBTncIAOAPhJWqJ7qY6omJ1auc6I//6TD++aaF+Lc/HFCs3VVltpTvKaMOxHZCRl005WMMxRbLFf2tSaka5ySbdriga6qa0XxNhnLPerVaTgQLa00dbkbzfZYKgZAgJ6YBsXvqsd0f455vXjZo2wBQ3rN6HYO3PzjTJ0dv0uP5t9tw/Yrp9DdJYqTY/sPBuQ4/0S6cNNYJNkkuZig2bT4x0PxF9Mt1+2QVHZbVw2Fjwbn71g4tn0sxQa3A6+cR5ASVfX7DNTMQ5iPEIpBfJyXDbW9pxY83LEYgxKPMZcb7n1yQ26OZWD22NNXL73/t3VNYd3WdvCfQ6YCJVS48+3orls4Zq0oGueWrM7H7zWNYtWwKwoIAXhCJ62RNlQM9njB+FQ9MNDfUEd8HJmYHG1k9JlbY0vZ5JrJkdhXGFA98vMHesyGOPHfcQ+eOfqG2Qf/4guSW3/4Ar7pug71nezVUEDt7g/K/L3b7YdbHum2cvujrm5sIyWPnugIoshtxZ9M8nLrggSgCz//lUwDAqmVTUF5kwYXugGLfLh3HZtFj3dV1MBp0+M76+TjX6dPcG58406NIyJ06wYU7m+ZBp4PcbST5mU43dlJsJbcPlvb7afnu4/GNQDgCq8lQsIprQ3mWB3vPBoNhokJ+MET3YMlwvEjt2RQJcgK+ee0l6PGGlR06wkLa86x0fNJcG+TUxx8uuDCPG66Zjide6uuucsM108GF1WvLcHHBHZIT04DYNXp01yH86JZF0Od6f5DHypgDzb1D3YNJ62aAj8DK6tO2v3NBsd2ATatmqxIei+2GgpoHu9xB4hzS1RssmO/BMExKsVtgaPcsp+HDofuw/qH7sP7xB8NElWl/kE/ZR5u15LRz587hW9/6Fn75y19iyZIlAIC5c+fixIkTaG9vx/jx4/HCCy9gzZo1GDduHEwmE9577z0sWLAAzz33HK644or0B5GBntc6BsSK1/4yoSVp68SNWXNDHZ59rRVXLZigaBkyvtwOu1m5aGvJg5Y6zcSM5sQWo4ltKB02tTpac0MdnBYDRLNBcayyIjOWL6zB+HIbguEI/l+C/PiWdfVw2VjsPdCOqxZUx5MeYr2Qa6qcirFKajGKMQGICFHUjCFseDWqEVKR3hyOHt/DKdVa6jITz1XsKBwZUkr+oeWw8wV5VDjSk3/mNKSuuXBE4xP5id3CElVe7rt1cY5HNjjKXGZc+/laVXvSsgKSMgYAf4iXW2Anv15qT2/uJa3PW9bVq9rbaM39ZQ4TbvjSDPLnGYa4Rpc6TGT7I76BD0cE3LpqNn6TsCGsqy7WXnsYBg8+9Xc0XlmL3W/2VShL67iOiY0/Eo0q/i4dw2U34XxXQFExc+M10+EPkZ9nIKpauwdVDTaIdkJapPq7USiU3FPsJM+ftOUEJR2026ukb3NaLQZcfVmNolJ143WzYDVnXWS+4Bgptv9wUOQwEe3CQmv5MiQIQSqFXw59PqtEP9WehKQMrWulZRMa9Ax+8eQHCsfoEy8dwXevn59yEcjBuAqTNB4pYY7jIzh9oS8ZpNMdQkQUceM1l8RUt016PPt6K06d9+GmlcWIRCJyEWhVmQ0XewKYPaUCQY6Hy+KSW4Ymr5M2E4t/29mXVCJGyS35dAwj+/U0fZ5DDBTqdEzaPlQS2ZzDKaOXimIL8RkpL07f/6HlD3DZTPK/i2xGuZ2nw8b2FXGD/OyWu8zQ6RiEhVjHEGm+Glduw7ZXPlGplSMKVJVa4XKYse2VvvffeX09bv/aHEW7YmlvfOqiX+EfWDJ7LH711Adw2FgsX1iDCZV2jCuzKeeEdGIn8bnGZjHg/k1LwPEC7GZWsU8fsu+eUa8VWi2fKYDdaiQq5M+fuiDXQ8s7qD2bOnYLi1NhUdV205ahtpsuu8Zcm0PfgdNqwr6PjsZa7IUjMBv1eOHtNsyePDtnY9K+Z3PXahTA6J2n4+tmbXVJLAmjAL+rx8fjH5924F9uWQS3j0OR3YTX323H5CpHQbWCLh4B8fT+CnzTjd0CdB9GyQ42i5GoMn3vxtTj6VnzuD7++OPgOA7//u//Lr/W3NyMf//3f8e3v/1tcByHK6+8El/60pcAAD//+c9xzz33wO/345JLLsHXv/71bA0tNeIbrPM95P7Lk8Y6YTdpXD5CIFanYzBtYjHsJgNEMdpvgFbL4VbqNA4YnJU2xhwfAeeOYE+8dWh5kQUd7mBfMhwDbF49G1vjrcG8/liFaI+PkysDgL6WCj+9bSmxf/OFLr+qMkceEwYwUKKAyaAjJtCZDLoBf6LhSBwbzoB4RYmJmLFeWWoC+MyeizJ6sFvIrUUysZF02owa8t6FY8QCQEijUivECUAGjMDhgjUwRDn0B+5YmuORDY4iDedERub2FBOlnBaDSqZbmvudGp8f1HqRsIG/++aFShncKPD03qOKNTp5bd2yrh5PvHxEXn8dNla1Rm9ZV4/vrZ+vUH24Y+1cCKKIPyat83986RPcd+tizeuedpAq3WKBDCS4UdIjAgb+kNrxZTMboKc/BCWRKLmwh0JJh3KXRgDalQE7LQo89lySKttzH+P/3bYk/WOPMBxWsu3vsBaW7T8cjNrE+hSCVIk+K6CvenvVsilyuzzNa6VlEzLA3TcvxJGT3RDFuHLal2YQfWgTx7qI97HU3VcaT2Irvb0H2uVkEIeNRZiP4ldPfaBY59ZdZcfYYjM8QQG731IXiNx988LYXsLG4o61c1VdBfwhZVHZa++eUvnabvnqTAQ5AWNKrPD4wxDjexDFdcrDQKHW3GEvoOAXJf/QQaOYHIMopNIgGhVVKogbGmfhbFy1LDkZjHNH5E4iFpNeM3kMUWDOpGLlHGZjVQVwTQ11aNnfjs2r5+Cnvz+gmC9/9eSH+NkdnyPujRP95FJ7UYeNxZeXTlL57dOeEzTmmrEl1pQK/wby75DWigd3fNhXDE9R4LQYtAspR7LdMQQ0E6JGQwHBIOEFkehn/vGGRZk5fkQgxsL4iAAgN7+HXs/g6oVJhUuNs6DXDxyrzBZODTvKac3tPUvn6cIlGBYwbWIZ/vXx/Qo7J8gLBfXb6XVRVcH/ratmQ68vnIXPrrVPMmfm+XbayGuek655lDRI9l0AcQXrEA84U/PTZi057Z577sE999xD/Nuf/vQn1WvTp0/HM888k63hDI6EDVZTw9ShVbwmB2IBTBpfLEvaOS2sdjWjlsNNHDg4m1yR1OkOYXvLUfzT1y9F7dgK+f2eAI8de5XB8GdfP4abvzKTeFMFNeQf1y2fipfeOYlVy6ZgyngXypymvnMEBzZQuj3c4JP/4gyLw3c4A+ICUD3Ghns3Lka3J4QSpxmsIfY6hTJU/CGBLO3OCQDSC+j5gwLWr5gmq47FKqimwR8UUF5ACilZTYYaRjrdGq0n3ByclYWzsRiKYumgSCVRKkpuayO9l/j5QawXiRv4bk+IqBS38vM6uVXQgmkVKHUY5WPNqHbhrhsWIMgLuHfjYoSFCH763weI6600HoZhsHXnQXztKnKLoFBYyO8gagbUcClDxx8SsHXnR6rXN6+eC6dZn4MRUfKVLg3bfmy5HaUFtq5S8gfNfZ8l/TWq20O2n7o9HEpy7PDPN3wBnmj7Z0KRecSRYBcmtnwpaPslBTWuVIJUWio6U8a7cO+GRQP7XEg2YRSYUGaFy8rC7Q9j6axKlQ/tfE8Qn37mwbOvtRL3xy/uO6EYj5TfIqkTO61G3L9pCfiIiPt+u1/lG3vg9qWaBSt3rJ2LCeVWQIyNdWZNkWrP4AkKqq4ELfvbcf+mJfCHeNjMLDheQEQEtu48iHNdgZST/3IdKAxk0SdBGb1cdIeINueESgfslfa0jm3Q6fHagXaVcs76L82IPUuEZLBOdwg7Xo2pL2oljwFQz2FJvn7pWZ8/dQHcfvJ82e3lUF1mU+2NE+cfqS1o44JalbJBJuaEVOeaofruh6NbyohiJNodWYIXRKxfMV3VdYKPiLkeWt4R0OiwEOAyE6wy6PR4OrlY99VW3Nk8LyPHHwq9fh6P7U4qXNr9MX50yyLYinLj++LCZDuK43OXxAfQebqQYXQ6OQEfiP1uv939ccF1EWKiOuzdf1Jlr33z2lm5HlrK+APkttz+YDjlJJ/+8AXJPhx/kEd5mh2KKKMXbdGa1O8p2quCQOIGiwGTepBcB3R5wujyhFDqMscCyVp2bVKFUVWpFZtXz0E0GkWRndD6gFAxCkY9Bq2KpDHFlpjDK+5MFMQoMRiupbKkpSzE8SK8fh4TKuyYPMYOMH3XwGU3oXqMHcdO9yo+k2ig9NvuYiDn53Aljg1TQNwXEnDoeLfqXlswrXzARD0KRQtWr8OBw+dURtqU8UXpH9ugw98OnVUde/K4GekPfBgZKcoGFpOBOH+bC2z+yKaTeTCk1dZGY42W6EwIhFvM5N+NYRjsfqstppyakJgmHd9pZfHZqQAe3PEhGq+s1XQIVJfZAACPPncIN1wzAzYzeZ3XMQwmVNqHV51siC2HKBRK/mI1GYi2vaXA1iJK/mEzG3Bn0zwEwwIsRgOspswEB0ysHlWlVlxeP15ORnn7gzMwGWnibTIOG4u/vaa2/W++dmauh5afFGLLFy3brD81rgRSCVJp+azKnCZFIMsTTBiH1QCPfwCbUctvE5WKQxn8Mt76s8fLyUUg9XXl+NX2D+SWotJ4dAyDsiKzWp24qV77O8Z9biVOI+67dTHcXg6lTjNKnUm+QcJYDSyDH37jMnS6gzCb9Hj+rTZcNrMKJlaHUrstfk0Y3PXwviEl/+UyUMgayD6JqROKcjIeysjAomFzZsL/IUQjWLe8DjqdDqIYhd3KYt3yOhgMUCTGOy0GfG/9fLSd9UCMRqFjGNSOdcJuic1ZA/kFkufc6nJb/NixwA4fiQ6uE0KCn9zPRbD7zTY5SS0RzTlhEPvzlOeaIfruh6NbyohloPtulOMN8PjLR2cUa9Jzbx7HmFIr4CqcVnDDgctODj5nSmXOGwgT45PeQO4KX/rtrpIj7FYj0Y6aP7UsZ2MC8niejsfoj50/ixKHqf8Y/SjF7eXgsLFoXFAr+0Bee/cU3F6uoIrOegNhHGl340j7e4rXPYEwSgsk8cphI7flzlSSLqsnx28njS2s+C0lv9DpgP9v/TwIESDICbCYDTDoYq+nCo0SEEjcYAXDEbz27qmBlb10wEdt3YoWXJtXz8bc2hLl4hff6HV6OJy+6IPDxsIBFg2LamSpbk2J7RTk+TWTLGwsjrT3fba5YRq5JYfG58s0+jfPmVKGpTMr5VYKyddgY+MsACflBLXkTXSq49W8Jv0ljhVY0NsTFIjqdFOri2lyGmXI2G0sUY7anoHWm1aLgXhsq7nA7tcRUmFoMumJydTmAguuZtPJnFUYoO2sV+WYrh3rUN1LiYmEgSBPlLEvcRkVVdnJJFcq9+cQCIYFXBV/Vm/+ygxsbJwlVwJKz+1nF334f/99AN9bPx/lRWa4fWGAYbK3duZhyyFKzEHhCUUGfiOFooHVYiCuRQVnG1DyCl9IwIlzHtV9VeI0pb1PsltZrPnCVNW6aKPV3iosZgNWfn4yTl/wybbOys9PhoU+3yODfmyz/hRyyhMOkUqQasDCIMI4Nq+ejR17W8FHRCxfWIMJlXaMK7MNyk5NPG+nO4Tdb7WhuaEOoZBAbIU2ocKGWbWl+MnjSpW00xd8mskiR073otMdBABFdfqANq4OaD3Ri0d3KlvSvHPwM4XvMZ3kv1wGCm1Wsk+CzrOUdHDYWKLN6bSmvyaZjCzOdwZVPv4ap1P13rAgYtcbxxXPe9tnXvx82/tp+/g5fghqOZKf3Mpiy7p6nL5InrNUc0LCeBw2dsC5dlBzzRCKvkdKEemwMQh/1GinrMiMpbPHKtak5oY6lNLENBUGVkf0VxrYzLS4dFiNxCIhuzV39oFWDLTMlbuEHafVgC8unqi4Zzevng2njc1p0lVeztOpxuhHOeXFFlUBTnNDHcqLLLke2qBwWMkF+LYcziGDpbzYhHXL61T3bEWJCeDTP77TTt6HOe2Fc40o+Uc03p3xsecS/KjXzULxIGwp6kUkkLzBSqWtZ5cnLE8gQMxBtHXnIdy/aYmcpSuKUdXGs6mhDgygSkoiSWGnJJmtUZHk8Ss/u/dAu2oTv2VdPexmA7miCSAaG2OLzXIbhS6v+ho8tvtj3Nk0D//xxLvkTXSK49W6JpoUYNA7qNGnN5jDygxK4SPwIlGO+ieblqTdQSMiRLWPXWgUorJBEkJEhNmox6plU2RnlNmohyAW1u7LYdVwMlvy22TxhQSc6fApHNPNDXWoLLGoAueJ39FkNOCFt9uILUOcDu0NfWJw6rV3T6mc1okOgUS57kBIwN6/f6pq6738smo4bCzOdPgGdqRngHxsOUSJVa6S2nduvG7OoI8VAQN/SG3D2MwG6AtxkqWkhI5hUOYyK9aiMpc5c62ZKaOSbBbxiCLZnr1/cwHas1kmyEXQ0RNU2TrlJVbYDYVVDEFR059t1l9SVCIpBakGUNEhjWPrzkNobqhDFFDZuynbqVFgQoVNXp+kwlOvn9dswUdq+7v3QDtuWzMHjzx7UBFA+MWT7+NcVwDNDdPkZyT5OmrZuF2esJyYJn3mN7sO4c6meQrfY0aS/3JAOD6vJs+z921aDOqWpgwVXhCJNicfSf9G58IRoo//3lsXAwl2h9a8uWrZlIz4+E2sgaimMXvy/IG/RHyunVBhQ1WZFQ8/c7DfOUEaj8PG4stLJw0412Z9rhkhRaTDxWD8UaMeMUrcV8yuLc3xwPKPEBchtt3c0jwPLmP695VOD6y9uk6V/KbP4bZCx4DcRSuHaoQeP09ck3LuPx2urlaDIJUYPQXQM+p8hO0trZhXl1s1vsESBfl5LSS6e3mEOEFhz4Y4Ad29PEoykGTHa8SG79+8JJddgSkFTpgX5cQ0IH5fPfcx/mXDopSPQa1TAokbrNfePUVM4kpeaLs8IaKzrssTQqnDCE+Ax4UTXaqN51MtrcS2AA4bCx8XUah+DUYyO7kiKfmznfG2aT+6ZREEIaIyHkgVTcnGhk7H4NRFvzw+rWsQiYpYt7xO3kTPn7pAecFTGK/md9WgEIPeNo2WqjZaiU5Jg24v+bns8XIoS9Moz+axKYOnu5fDs28cx1ULqgEmFmx99o3j+Oa1s1BhLxxJZrtJj/HldoVRPr7cDrt55KhfJn5HAOjoDaH9nFeuFOzoDSFASOpJJDE41ekO4cV9J7Bq2RRMGe+KtUVKWNPdXi5hXCJRNp/jRVy1oLr/ZPm4Iun54x2wmgxpqarlY8shyuAxsvp+ldZIiW6bV8+F00yTGEYqvkAYL+47ga9cXosQF4HFpMfzb7fh+hUzUERtWsoQyWZ7Fa09bLeHQ2muW5LkGaGQgD8nBskB/Hl/OyaPdwH0WhU8/dlmKSvkpBqkireol86bqNarNY6KEqtc8S29NlgfT7eHw/aWo6rXPYEw7GZJua0v+Ej63l4/j8lVDvk72sysnJgGAGI0OmgbV2seiiKa5KdLP/kvFyTuRSQ4PgK3N1xQ+1RKfuEL8kSbs3nFdBSnuZ/s9ZHv2V5fGJUJ7a605isxGlW9ljwHpLIf5sICGhbVEJXTPEEmpU4hohjFmFIr7t+0BP4QrzknSONpXFArn08a04M7PsTP7vgcRDGqOGfW55oRUEQ6XHiCZBuNdmNR09lLXnM7e0Moofasgl4fR/QfJs+FQ4Xno8rkN8SS3+5YV5/2sYdKt4fDnn0nBu6iNYzktf90CMqY2aTfGD2NVcm4vRr3lC8Mp1br8Dyku5f8vI4ptRXMHiMQ4vH7PUdU++wffuOyjCSndRGKrai/i5IuvRrrkscXRlWK6mnUOiWR5MwpcZgwb2pZv5utUg3J1/Iii6zg1XhlLdmpHo4oPltWZMbKpZPk9gFyW4FK+5Dl+bWcanaTHs4is/y9B7oukjQ4SZWsosRCHJ+e0WHH3lZUlVqxefWcWHUtw0DHxAw+0kY63VYEeW20aWC3sPjmtTPR4+XkhIxihymWkEGhDBG7xUhOeszAc5DNY1MGT4nLRFT6LHEWhjEuEwVqxzpQXmQuqApZLkwOnHNhQuA84TuGIiJRSrusqH9DLjk45fXzmFBhx+QxdlnRVKLUZZal8iuLrWhumIa9B9rR6Q4BiN0nUhslzbVTY+1PSa2C0GY7H1sOUQZPkBPw2HMHiX8bitoapfARIlEsTmqTsn7FNAiRwlLxpOQXmu1VMmDj2MzkAiHailaNGI0Sg+SimOdGGiUl+rPN+k2KSiaVIFU/Svda4whxEThsLBoX9AUwX3v31KB8PKRjV5Va0eMN4ye/OyCP5Y61czFzYpHm95aKZpwWFqc6/HJiWuJ4B2PjavkTi5MDv4NJ/sujQCGdZynZQBTJNmcm1iSteza5eFhrvkpW2CHNAansh+1WI1E5rXbcHNz18L7+9+Ua82x1uY04J0jjIfkEHDYWn57zKhQjpXMOaa4h+AdyPU8NG1n67pFIhGijRSLahWSjFa01t9RJ23omk+31OxgiJ+DmsotQkcMEVp/QtpQBWL0up77KvPaf5tl8Tp/v1Mjre2oQlLjIz2txAcXCglyEGIvJ1Dxo1xLEofFbShqUuMhzyGCevcw0CB+JxJ051WU22E0G+d9OCzlAXuowYvPq2bGNHCBL++t1UCh4SX+XMLF6VJVaccfaufLfli+sISqXiBERW9bVK86h6RBMQnKqDeWzyWipkpmNeuI1mFBpwwPf/hzWr5iOn/7+AO797X7c9eu/4r2jHXjo2Y9w16//iiOnemUHYybGK2+qE8j3BdZu1sNk1GPXG8exY28rdr1xHCajHvY8b2VHyW/MxliiS+Kz1NxQB7MxfdWabB6bMngcVgM2rVLOwZtWzYbDVoBzSHwNnl1brrnu5htOq5G47jitGutO/DuaDTqi4pp+IMX4hODUvRsW4YHbl2omipU6jVh7dR12v9WG/3r6Q+x64zhWLp2EsiKz/Ny+9t4p6BhGc+3UWvs9Ab7/ccad4nc9vA/3Pr5fXvOd1szZJRQKJX+wWVhse+WoYq7Y9spR6vigpEUm97KqY9uNRPvJSSurVdjMBpWaylMtrVTpe4TQ73M2CLszFfqzK0nj2Lx6NsKCgJVLJ2H3W23YsbcVu99sw8qlk1AyCOUO8rHn4KGnP1KM5aGnP8LpjljCmfS9f3r7UuL3TvY9Sd0XBjNfkfyJGxpn4Y8v/kNtayf4Kgtln+Sws9jYOEvx/TY2zoLTRm0DytCxmTVszgwofrhsRqKvy5V0z2rNm7VjnQPOAanYNk6LATd8aUbfvPdWG9avmI6tOw8OuC8f7P5dGg/JJ7B8YY2cmJbKsfpFwz+A3HXMGz6y+N2tJpZoo1lNdJ5NxmLWE21/i4X6spOxWQ3EuTBTsSqblXzfZmIeHypOqwHrltcp7M11y+tyarNkcy+cFnk4n2vF6EuddG+fiNS+NvnZ1ukKazF22gxyvEN6XtdeXQenvXD8E8VOch5DphLsaPyWkg2cNgM2Jc21m1bPHtSzVzhPab4jAnNrS3D/piUxmVCnGaVOI05d8MsG1mvvnkJTQ52iGmDLunqMKTJjTJFZrn4UIuQ2AOd7ghhXbsPP7vgcur3c4CSzMyjtr6VK1tUbIl4DiABrMOBftv5NFXxvvKIWO15tVbdjSHO8KbU7yDM8fl612X/k2YN53YqUkv90eUJEeduxFfa0pWG7NY49LgPHHnYy2K4wV3R0hXDo+EX8yy2L4PZxKLKbsPfvJ1HiNKG6zJbr4Y14uLCgWuObGuoQCPMoZYya91NaUtopqiJ4fDwe3XVItQb/6JZFsJv00OkYTBrrRInDhAkVduLaeeqinzzOAdQq+muznW8thygUSvpot0HiUE6TfShDJWFvmGlV1UBQULaTicbayWxpmgcHSx12ifRotObr8YZRViBtMyj9MJAPJoNqXAMp3avGYWPR5Q3jnq3vqOzZeVPLUjtpfL9nsxhw/6Yl4HgBdjMLt588liMnu+GysvJ31morR1Izriy14v7NS+AParfQUyACY0os2NJUj1A4ArNRj+fePI5jp3vzWv0/VQIBAc++fkwxzz77+jF8e109nEbqlqYMjR4Nm9Pt41CWps1pN+kxvtyOVcumyJ0txpfbYy3dEp9lrXkTSEnhcMD9MOE9viCvUmsk7csH3VEkfq4JFTaMKbUqVNImVNoz1p2kP/9Aoc91A5HN7+4JaLRXCoRpK7sk3F6eaPt/a209rEXU9k8k4OdRZDcq5sIiuxGBII+iDCSQafkOPH4OlTlSPvL4eWzdqfSfbt15KLdzVBb3wumQl/N5Qoy+x8eh2G6S49OUPvKxfe1Q6O5Vxzse3XUIP7plEcYWyHwejUaxfsV0bHvlkwQl4OmIRjPzgI+o+C0lb7jYGcKFTi/u3bgY3Z4QSpxmfHj0PEocqcehC2emKQREoNRu7DP6RaVEZqc7hBf3ncCqZVPkIHDi4ig5vTwhgSiJ9+lnHvzyyQ+Uct2DmaMy5EzsV/aTcA0AoNsTJBqbUiY9cVObzngzmIw3XGg5RUeCM5KSO6wmA7HVozUDhqbZqCce21RomfcM0HbWi7azHnmzXTvWidqxjryeM5Ipcpiw79AFvP7+Wfk1E6tH4+W1ORzV6EGr5UaYnwCfX9BUlxgOKW0tx7QgROTW3tLmU2vtHOo4B3KK51PLIQqFkj5mo544VxScbUDJP+J7Q60EkaHi9nI41xVQ2LMA4PblLiiSr5Q4yW1SCq6FPEWbYWoHOaBdmTwOEfAH+KH7SzTa240tsQJxlaDksYgiUjt2P76n0oTvMxAWE4sHf/v3gW3tPGuflApBTiDOs7ls20UpfGwmA/HZtWQoqMoadKiudCAYFmAxGsAaNJrPaMybKc2lqcy5ye/RmLOG0jaUdC67yYA5k4oVc1qq50yFQSfNjSCy+d3NRvLzYKIJwCpCGmtSiK5JKuxWI/73lU/wlctr5eT5F95uw6brZmfk+MUa85Qrh0UveTtHZWkvnA55e63i8enpk0pj14ompqkocpiIMb187jpGggsLxHuQCxfOfO7183j+L22KeNLzf2nDuPI5KM/AXDhi4reUvKLEZUaRw4KPjnVCjEZx+oIPRQ7LoFTtaVvPLJMsu+r18zCxOjy2+xDuefQdHGlXS52SpFqb4i230pLOzhBDkZItcVqI8pSSIZWVxa/A2h3YzCzxGuVSyphS+LjsqbUjGAo2C0uW9y6we9YXEnCmw6doqXumwwdfqHAMWSCPZb5HCaSWGw2LarD3QHv/7TOsBqLkeCYl4wfV6lpj7Rzq/VWIbbYpFMrQsZrJrT9sBVR9SRldSC2uEzGxepQ5zTkaUf5iNuqJrfloSwjKYBmKXZmOTTlQG9E71s5V+d/e/vBM6vZqBnxPKV2TPGyflApOm5H42znpfoCSBk6t1psZ8H/4QgJOnPPgV099gP/a8SF+9dQHOHHOkxc+olTnz7T8Q0lzWiZ9TaPZP5DN7+6wkv2zzgy1XxxJuOzkNclFFeZUOK0GfHHxRDz41If4rx0f4sGnPsQXF0/MmL/SZjEQW6zarbm7b0fzHDVY6LUqXEZKDGkk7DHKXGY5eWzH3lbseLUVXj+PsgwVAI6U+C0lz4hGEQpHFPH0UDgy8OcSoBZqtkmoouzxhXH0lBt79p1ApzsEAGSp04TPnO8J4tPPPHgx4TMDZqBnu5JyCKpkVWU2VZvN5oY67Nl3YnhabhZAdSkXFrB+xTRse+VogoTnNHC8AKBwFlRKniFG4bCyCgluR4aetWIbi4oSi+LYFSUWFNvZgqpK8QQFbI+3YgT6WsRMrS4uKCljRIEZNS7cv2kJun0cSqh09fASXxt/dMsifHKyG1VlNlzsCeCqS6vx2run1Ot2fF3q9HDw+MNYt3wqOF4EosCOva2YNGZBxirNMtLqeogy8oXYZptCoQwdMQqUFyttg/JiC12KKHlLqcOI29bMUbSvum3NHGpDEej188TWfN9aWw9bgbTNoOQJQ/ApkWzKO9bOjQVIB3hWB1J2mDmxCHffvBBHTnZDFGPqxzd8acbw2qspXJO8bJ+UAoIYxc0rZ6DXz8u2gcvGQhDpZoAydDRbb5rT9/dmxUeUKb90gt+nyxNCqdNMtlky2QYug91JRrN/IJvfPZvPw0iD4wTccM10PPFSXwu1G66ZHlPaKaCEhuHA4+exY29CC1Rk1l/p9vJo2X9S0db8hbfbUFFySc5arI7mOWqwOC0GfG/9fFUnGnqtCoA8bRU7WASR3BKzkPYY2Z5zim0sKkutCvugstRacPFbSn6Rib1SAUXdC5h4xVEgHMH2lqOKP2kmmsU/A4bBL5/8IHXpbI12BVrtxNL9Tqm2e9DpGNVGVqdjMGmsM/stN4frmqSJ026C0aBTLBRGgw5OK90YUYaOxx9GWFBaGmFBhCcQTj/xKgrYTKyi1YHVpM+r5yoVQhxZArjgJN0Z4Eh7/s91I5oo4LSy0OsYPPiUMhlbIWtLWJeaGurw2run5ET0jMqgZ8qZPBQZ+QJss02hUIZOiOPhDyqVIv1BHiGOp85+Sn4SjbUGS9yD2Uw0kEeCC5PbIBVS2wxKHjGEFqI2swHfuX4+Tp7rhSgC2175BDd8acaA+50B29uJwIQyK1xWFm5/GEtnVebGXh3gmuRt+6QB4HkBYUHErjeOKwoxeV4AQNsCU4ZIFKgd60B5kTnjgdWM+4gy6ZcejN8nk23gMtX2eTT7B7L53bP4PIw0nHYTDDqfwvY36BgafyHgC/JoWFSDp+IBaMl36QvxGbE7uLCAI+1uHGl/T/V6zhjNc9QQSLbvtqyrz/WQKKmSh61iBwvPC2ANjGI+Zw1MYe0xsp0oGAVYnbKBIqvTFeTvTckfMtFSlyanDSNSa8uUE80w+MzZvK6kTN7IAn3JMVmcDPP6miQgRkT8fs8R1f3xwO1LczgqSqFjMhrwB8J9df+mJWkf2xPg8W//8y7xns2nZ2sgylxm4tycKfnc4aJQ5rqRjhgRiZUD86aWye8h/VZPtcSqEXe82prVVtdpO5ML7dyUvMPI6uEJqaWebWYD9PTmKHiMrAG/e/4fqjX1vlsX53BUFIo2ngCPn297v+Dt2eHAaTUSbWYazKMMB54Aj09OueUAmEQq+52U/GoFYK8OmGSXpxhZg9whAIjtfba9cpTaBpT0yVJgNdM+okz6akaE36cA5tuskc3vPgISDYYDGn9JHZPRICemAX2+y0zEFIA83luM5jlqEIyI9YhS0BhZctyz4PYYWVy/qb+Lkg0ysX7rBn4LJVNIrS1T6uXMAJ4gj1MX/ZhQaccDty/FvRsW4YHbl/ZbWdVfJeVopVCuSaGMk1JY+EM88b7yh3iNT6TOSLlnpWBFSnNzHjNSfo+CQ1qvO/zwhAS4/QP/Dlq/FZjCvf8olFQJcgK27vxI9T9/iCrvjAR6fRxxfuv10bWIkp9Q+yl1uLCApoY6hc3c1FAHjqfzNyX7uH1hiNHo0J7XhIr0VPxqOSVpbyG10QIKd99KbQNKoZH2szYEH0GqULuFQkkP+gylTjZjCgDdWxQ69Fmi5Bq6xxgY+pxSskEm1m+qnDaMkFpbEhXQBpL7TqddwSikUK5JoYyTUlgU2bN3X42Yezbb8rnDxIj5PQoJwnp9980LB/wdtH6rOVPKsHRmjtoIUSgUSgYocZKVJhStjSmUPILaT6ljtxrRsr8djVfUxhJmokDL/nbMn7og10OjjAKKHCboGGboz2shqGCk4AssxFZT1DagFBzp+IiG6CNIFWq3UCjpQZ+h1MlmTAGge4tChz5LlFxD9xgDQ59TSjbIxPpNldOGm7hDrLrMFnOKDaI1pycwcFVCoVZSZpNCuSY6BmhOyjZtbqiDTscM8EkKRZts3v+F8mylRHxunl1brjk35zt0Dhl+SOv11p0Hccfauf0+F1rPzthic8Hef5TCIgIGnlBE9T9BEHM2JqndZ/L/IqBzWCFhNuqxsXGWYn7b2DgLZpM+xyOjUMiMKHs2y+gY4IuLarD7rTbs2NuK3W+14YuLaqitSRkWnBYDasc6VfudkfS8puQLTMGnmG9Q24BSkAzRRzRUH0GqULuFQkkP6jtNnWzPN3RvUdjQ9YiSa+geY2Doc0rJBplYv6lyWh7Sn9TigH2AC7SSMqsUyDXp9nDYs++EItt0z74TmDTWCbuJPqqUIZJNVbARojg2UqBzyPBDWq/PdQVQ7DD2v+YUyLpEGbn4Q7HWmsncunpuDkYTI8gJeOy5g6rXN6+eC6eZOhYKhS53CK/sP4ktTfUIhSMwG/V47s3jKCuaDluZLdfDo1DUUHs2ZaitSckpUaB2rAOVJRZMrS5GiBNQ5jSNqOc1LV9gHkNtA8poYsg+glShvgQKJS2oPTsIsrxPor9FgUPXI0qOoXuMFKD+LkoWyMT6TVf5PCRtqcXhaFfAxKrB3L4wihwmOC2G/J7QCqCFQ5HDBK+fx45XW+XXqMQmJaNEATBZqj7K5rEpKUHnkOFHa722m9mB15xMrEuFthZTKJQRT5HDBF+AR/s5LyTRO1+Ap2sRJb+Jr8m11SXo6PDStVSDIocJrD5BfJ8BWL2OPt+U9BiMPRsF7CaD0uE5gp7Xkdp2pchhwqnzPvzsiffk10bC96LkAfH54/zxDlhNhrzYD6flI0h1PiwAHzeFkq9Qe3aQZHGflLd+bOprTR26HlFyyIjZYwyXPUvjt5QMkYn1myan5SGS1KIkA66QWsyHBZ4BjpzqVY1vRrUrP8ZXoOT9704pTLL5vNK5IK9wWgz43vr5aDvrgRiNQscwqB3rpHNIFsnpvJ2L5y8Pnf8UCiW/cFoNWLe8Dlt3HpLnps2rZ8NpY4HcdY2ljAToGpRznFYDmhqm4ZFnD8rP921r5tDnmzJ06H6yDwZANIotTfU4fcGHvQfa4fXzI8InRPeplKyQw/1wfwkLQ/YR0PmQQhkW6H51kGRxD5aXsTA6F1MoBUNeziGDJdtzDp3TKFkgE/t7mpyWj+S5JKonwMuTGRBrM/Dgjg/xwO1LC7rVQM6hEpuULJDN55XOBflHWBCx643jCmOTkkVyuF4P+/NHNzMFSQQM/CEh18OgjCI8fl529AOxuWnrzkPUNqCkB12D8gKPn5cT04DY8/3Iswfp800ZMnQ/GYcwx922Zg4mVzlgN4+MRFy6T6VkmrzdDw/RR0DnQwpleKD71UGQ7T1YHsbC6FxMoRQQeTiHDJZszzl0TqNki3T397qB30LJCXFJ1OoyW2ySyKMJtdPDKeTJgdik1unhcjSiEUT8d59dW553vzulMMnm8+r2hYnHdvvDaR+bMni0jE1PgM/xyEY4OVqvh/v5o/dXYeIPCdi68yPV/yJi4RgYRlYPTyhC/F8EVI4836C2ASUb0DUoP6B+AEqmoWtGDNIc98izByGK0RHhE6JzOCUb5PV+eAg+AjofUijDA33WUmdY1u88i4XR/Q6FUmDk2RwyWLI959A1j5INMmEfUOU0yqCxmAwwsXrFpGZi9TCb6O1EoeQb2Xxeixwm4rELrq/7CKE/Y5NWQow8hvv5o/cXJVcEOQGPPXeQ+LfNq+fCadYP84go/UFtA0o2oGtQfkD9AJRMQ9eMGCN9jhvp34+SG0bafpjOhxTK8ECftdQZjes33e9QKJThJNtzDl3zKNkgE/YBVU6jDBqHlUVzQx1MbCwYaGL1aG6oi/Wcp1AoeUU2n1epr3viseW+7pRhRzI2E6HG5shluJ8/en9RKJRUoLYBJRvQNSg/oH4ASqaha0aMkT7HjfTvR8kNI20/TOdDCmV4oM9a6ozG9ZvudygUynCS7TmHrnmUbJAJ+4CuqpRBYzfpMb7cjlXLpkCMRqFjGIwvt8NuNhScbCaFMtLJ6vM6Avq6jyQkY1OSVFUYm/Q3GXkkPH9ufxhFNmNWf2t6f1EolJSgtgElC9A1KD+gfgBKxhlmezZfGelz3Ej/fpQcMcw2Z9bvYzofUijDA92vpsxoXL/pfodCoQwnWZ9z6JpHyQKZsA9ochpl8ESB2rEOlBeZ6YaZQsl3Ep7XrBgg8b7utdUl6Ojw0nkgl1Bjc/QRf/5kudxs/tb0/qLkIUZWD08oonrdZjZAT2/O3EFtA0qmoWtQfpDtfQVldDKc9my+MtKTUugcTskWw2lzDsdzSudDCmV4oPvV1BiN6zeNe1IolOFkOHwsdM2jZJoM2Ac0OY0yNOiGmUIpHKgBMnqgvzUlm9D7i5JnBDkBjz13UPX65tVz4TTrCZ+gUCgFC12D8gP6O1Ao2WGk+9jo3EEZCYz055RCoVCSGY3rN53rKRTKcDIa51lK4ZPmfavLzqgoFAqFQqFQKBQKhUKhUCgUCoVCoVAoFAqFQqFQKBQKhTKaocppFAqFQqFQKBRKnhMBA39IUL1uNRsQILw+mslku0+3l6OtQykUCoVCoVAoFAqFQqFQKBQKhUKhUNJgxCSn6XRMroeQEoUyzmwwmr87iYGuB71eqUOvVeqkc61Gyz1Lv0d+kc17NtufH8nQa6NNtu47b1DA1p0fqV7fuGoOHtulbm0p/Y3IYIeo9f7+jjPYz2TwHMGwQLwmt62ZC5dFvf0RoiAm/gEAEw4Rr7vWsfIVre9oMxtgSPNx7u+ep3NF6tBrlTrZXN/p75A69Fqlzki3SfN9fJliNHzPTH1HOs9mBnqtUofaBv1T6N+Bjn9wxyz06zWc0GuVOtm2Z+lvkRr0OqUOvWdTg36P/IHes/kDvVapM5RrxUSjUVryT6FQKBQKhUKhUCgUCoVCoVAoFAqFQqFQKBQKhUKhUCiUjKLL9QAoFAqFQqFQKBQKhUKhUCgUCoVCoVAoFAqFQqFQKBQKhTLyoMlpFAqFQqFQKBQKhUKhUCgUyv/P3p/HyVXdd/7/u/al925VN4sA22K3GhSbBIIDBGKNbIwsJAgo8pJvHMsCT0YZJuOQAB47/IyZ2EkYY8cBlPmOxzGMEQaBFSeAHGxHtvg6A7FAYMkYYRZJqLvVW3VV1171+6O6qmvtvtV9b3VV1+v5ePjhrlt3OedzTp3zuVeHKgAAAAAAAACmY3EaAAAAAAAAAAAAAAAAAMB0LE4DAAAAAAAAAAAAAAAAAJiOxWkAAAAAAAAAAAAAAAAAANM5l7oAZhkdDSmdzix1MebU0+PX+Pj0UhdjSbRa3QOBjnn3mavPtlq8FoNYGTdXrOizWdSjsVjZZxdz7VZHbKpbbJ+VljanpW3LtXJMFttnWzl2tSJWxlk5ztIOxhEr4+aLldU5rdVapS+0Qj2N1nExfbYV4mgWYmWclePscmiHZq9DK5a/1ftsvRAr46zOZ2kLY4iTcfRZY6hH46DPNg5iZdxCn9HyzWl15HQ6lroIS6aV674QxMs4YmWclbFaLu1APRrLUtZjucTQCsSmumaPTbOX3wrEZOGInXHEyjjy2cZArIxb7rFa7vXLaYV61qOOrRBHsxAr48gN5tbsdaD8jX29ZkasjLM6VrSFMcTJOPqsMdSjcdBnGwexMm6hsWJxGgAAAAAAAAAAAAAAAADAdCxOAwAAAAAAAAAAAAAAAACYrq6L00KhkK655hodOXKk7L2DBw/quuuu07p163T77bcrmUzWs2gAAAAAAAAAAAAAAAAAABM563WhF154QXfccYdef/31iu9/5jOf0Re+8AWtWbNGt912m3bu3KktW7bUq3hLwyYFpxOaCMXV1+NVNJrSaDCqvi6v+jrcUnruY7o7POr0OaWMJLs0GozPfXzpsR1ODY3GNBaMKtDtk90uDY9H1Nflldvp0NDYdPG5nNLQWHb/Fd1euZx2DY9FNNDnVyye0uhkVAO9PqXT0onJ7HkCPR6Njsf1y+PH1Nvhkdft0OhEtKy+drtNIzPXzl+voE6BHp8cNmliKlt2u00aC8bK49bpVjBUIT7V4tZoXNLQaEwHj0yqr8ur/l6PlFjqQqHpWdmvlkufpR6NpQHqkU5nFIwYmDdK5pfc/FT1mErzka3CHJ7J7hdJJOVwOBSJJRWLp9Tf41MimdbIRET9M3PuyHhEK7q9cjrs+bk70O1RKJxUMJJUNJbUim6vUqmMRiYi+Xk3v2+XR0rNlu1EMCafx6kOv0vtHsdsHWbygINHJrWi2yuf26GxyTnqOledMwaut8jYzru/mWauffzVEfk9TnOvZ0YOUy3WkoKRhEYmovJ5nBqLJBSJJjUdS6rd65LdLnk9TtkyGYWmE/K4nQpOx+VxOWR32JTJZOR2OhRPJuWwOzQZisvvdarN59R0NKVwJKHeztn8r7fLq3QqrVAkIZ/XpWgipeloQm1el9KZtDwup4LhuLxup7xuhyLRhNr97mydVRIHv1PB8ByvrWrzZskpARjXAHlH0yBWy9tcc9x885/Vedg8ZQtFkwrHU8pkshtTqYxi8ZRWdHllt0nDM7lOZ7tLmVQmu38koTa/Sx6XQ+PBmNr9Ljnstnwu0uF3qd3v0PB4TK8NhdTmc2lqOq6eDo+8HocmpuKajibV3eFWMpWS2+lULJFWNJZUd4dHkVhS0XhSA71+xeMpjQZjavM61dnmVrvXUZy3tDk1PpVQOJpQNJ5Sh9+lNq+rfL9a2sRo/OqBsQNWqNOzrty99shERF3tHk1HEupscxc/ey/4jOXueea953co/1w+V/7hsdnXgS6PlKlwnE0anijZL529fiiSvWcLRxPqbvfk76PycuUMx9XmdSmZSsnpcBTvb+C5R9H92cy5YvHk7L3bHPOD4fHHynvs5Yhx1jhiZZzVsWrEtnCVj82NUqaGipPUmLGyeu5YLnNTo/apWi2HerTiOIvmt8h+VbfFaTt37tTnPvc5/emf/mnZe0ePHlU0GtWaNWskSZs2bdK99967vBen2aSDb07q3p37dfpJ7Vp38Tu044mXFEuk5HE5dNOmQV24qrd4gVnBMbn9tt+wRue9o0svvDqm+x47UP34kmPff9GpOv9dAd2/a/aYzWvP1vf2/UpT4YS2blitp376ut48Hsqe6+xe7f/FWNn+L792QpesPkU7nnhJHW0ufejSd+rbe17J77Nt46D2/PR1HXxjQh6XQ1s3rNbLr43o3e8KFNW38No3bRrUhWf16oVfZutU6byl1652ve03rNF5Z3Tp4BsV4nZ6V2MlDi6VxXjbxkGtOaeXyQILZ2W/Wi59lno0lkaoh0169sDbuuf//Pvc80aFeblwPis7pso8LltG9z78QtEc3tPu0cPf/4U+eOk7NToZLZsDc9eo9vd/uuFCBcNx/e/vHZx3nt+2cVBrzu7VwV+V12VloF2rTumQHNL+V8rzgKp1nSNG1ebmoutp8bE1VD6T+kvFOppxPTPOXSU27zy5U+Fosmj71g2r9egPfqm3R6flcTn0ifXvltNp13f+5RWtvfgMPVzSD71uhzxuhyRbUd8oPc+nNg7q2ReP6t3vWqGnf/qG1l/2LiWSGT301KH8MZ/csFqPFRyzee3Z8rgd2r33NX3imncrnkwXlfWmTYPa+f1X8vuXvrakza1sawBLoxHyjmZBrJa3ueY4zf2e5XnYPGU7fGxKJyYj+d2j8VRR7rxl3bna/ePDmgon9EfXX6DJcFz/8M+Hisq678AxXTp4StFxH/vgueru8OjBJw8V5UEn9/l13ZVnlT3Di8aS+sb3DhY9w6r2PGugz69/+KeDent0Wued0a0P/da7NDIeKbt+T6dH3/rnQ+X5zVxtYjQfr1f+wtgBK9T5WVfhmHbj2rO156dv6Ib3n5199p6Z/YxV+sxXuuf/7Ccu0vB4rKz8P39tRN9/7mj2uBsvVCKZ0d89+mJ+nz/evEaxeKrs3wDavS79v//4ctk92/Yb1qivtz1brwpjQek9mNHnHttvWCO3066/emj2mUkuLh/9wHmz51jo+LPU41azYZw1jlgZZ3WsGrEtKFNzl8vquWO5zE2N2HYLsRzq0YrjLJqfCf2qbj/redddd+miiy6q+N7w8LACgUD+dSAQ0NDQUL2KtiSC04n8JHbtFWfmH2pJUiyRvckcDcarHpPb796d+zU8EcvflFY7vvTYKy86I99xcsd8e88ruuq9pyuWSGnHEy/p2ivOzJ9raDRWcf/1l63Kl/2q956ev/nO7XP/rgO65rJV+dc7nnhJ7/+Nd5TVt/Da9z12QENjs3WqdN7Sa1e73r0792s0GK8Yt+B0Y42+lWJ8/65s7IGFsrJfLZc+Sz0aSyPUIzidyC9My5Wh0rxRaV4unM9Kj6k2j781FC6bw6djKV1z2SodOzFdcQ7MXaPa30eGw/mFaZWOK5zn79+VnXcr1eXwsaCC0wkNjVXOA6rVdb46V5qbC69nRmyNlM8M1epoxvXMOHe12EzHUmXbdzzxki5bszL/enwqpgd2HdBla1bm/5Gj8ByT4YS8bldZ3yg9zwO7Dmj9Zav07T2v6LI1KxUMJ/IL03L7/H3JMd/e84qC4YQuW7NSh48Fy8p632MHivYvfW1Fm1vZ1gCWRiPkHc2CWC1vc81x881/Vudh85Xt8LGgJsOJ/P9Kc+eHnjqUL8vRE9P5hWmFZb32ijPLjvuHfz6kI8PhsjzosjUrKz7Dmwwnyp5hVXue9ebxUD5vueayVToyHK54/beGwhXzm1pykqXOXxg7YIV6P+sqHNMenrmnyT17L/yMVfrMV7rnt9kcFct/5UVn5F+/NRTOL0zLbXvzeKjivwEcPhaseM927879evtEWFLlsaD0Hszoc497d+7X4WPBom25uMw3PxgZf5Z63Go2jLPGESvjrI5VI7YFZWruclk9dyyXuakR224hlkM9WnGcRfMzo1/V7ZvT5pL72v1CNputpnP09bWbVRxLBQLZbwM5/upIvuGisVT+75xYIqXxUEznvrMvv63wmML9xoKxeY8vPXYiVPkY2Wb/jsZnO9ZYMFpx/2A4Prvdpor75M6Te23k2kXXq3Le4HTc0PXGq1xvOpHSqtN7tVRK++zBI5OV23EqqtWrVtSzaE0n97lCOTP71XLts9SjsVjZZ42qNt+WzhvV9iuczwqPqbZ/uiQPiiVSisSTUkZKZzLzXqPS30aOK5znx6vM8+lMRtOJlMar5BrV6jpfjMaqzM256ylTee6vNbbzlc8MRvuLUYX91oxzVztHJJacM2ZSQT+qkoulMxlF4vOfpyhvs83fPwvPX8v+pa/NavNK+bsV12lW1cbaRDK94BwtkUzL5azbf0fVEMhnjVtsrAr77HLJn+qBWC2cmX3WKnPNcdXysumZbdPxys+0zMrD5itbpVy6Wlmq5RTRKnXI5SJF782RF5W9P9e+M2WKxlJVy1W4X2m9jeYkteQvZs1FjLPmIDeozux+ZaTPlt535545t/tcxj7zBao9G58Izf6jTqVxYb6xouK991REg6sC894z514bfe5Rcey1FZ9jofdPy+2+y4rPMuPswhAr46wcZ604vxkok3GNWC4rn89acf6l0ohttxDLoR6tOM42C+7DqjOjXzXE4rSBgQGdOHEi/3pkZET9/f01nWN0NKR0urG/OzMQ6NDIyJQkye9xyuNyKJZIyed15P/O8bgc6mn35PcvPaZwv75Oz7zHlx7b3VH5mNzXj3pcDnndjtlrdHkr7t/Z5i7aXmmf3Hlyr7vb57926fUqXtvvNnS9nirX87scRfE1k5GBq7TPVotxT4fXsnIuB4WfK5Qz2q9auc9Sj8ZiZZ81qtp8WzpvVNuvcD4rPKba/vaSBfkel0M+t1OyZWS32ea9RqW/jRxXOM/3Vom73WaT3+WQvcr71eo6X4x6q8zNuevJQPmNxHa+8pnBaH8xelNT2G+Nnnsh5fN5546ZNNuPcu9Vai+fe/7zFOZtheed7xi7zaZ0OiO73dj+pa/NaPNq+bvZ12lEC+mzpcd/5is/WtC1v/zHVyzLmFZDPmvcXLFaSJ9dLvlTPRCrhZnv821lTluLuea4anmZf2ZetzoPm69slXLpamWploN43ZWfy9ltNqUzmYrvzZXTz/c8K5fjSJLP66harsL9SuttNCepJVc10ka19lnGjoUhN5hbLf3KrD5bet+de+bsctoNfeYLVXsu393uyb+uNC7MOVZUGat6O3waGZmad6zOvTb63KPS2JuLS+4cC71/Wk73XQv5LDPOWodYGWflOFvr+euFMjV3uWqZOxbSZ5fL3NSIbbcQy6EerTjONgPuw+Zmxr/fNsR/jn7qqafK4/Ho+eeflyQ9/vjjuvzyy5e4VNbq9Dm1/YY18rgc2vXDV7V1w+qif/y7adOg+jrdVY/J7bf9hjUKdHt006bBOY8vPfYH//cNbdtYfMzmtWfrmefflMfl0NYNq/X4j17Nn6u/11Nx/917D+fL/sxzb2rz2rOL9tm2cVD/uPdw/vXWDav1/X97vay+hde+adOg+ntm61TpvKXXrna97TesUV+nu2LcOv0u09rTDJVivG3joAb6PPMcCVRnZb9aLn2WejSWRqhHp8+pW37vPfPOG5Xm5cL5rPSYavP4aQNtZXO43+PQ7n89rFNW+CvOgblrVPt7ZX+bfv9D5xma57dtzM67leqy6pROdfpd6u+pnAdUq+t8da40Nxdez4zYGimfGarV0YzrmXHuarHxux1l27duWK29+4/kX/d0ePSpjYPa+7MjurFCP+xqcykaT5T1jdLzfGrjoHbvPazNa8/W3p8dUWebS1vWnVt0zCdLjtm89mx1trm0d/8RrTqls6ysN20aLNq/9LUVbW5lWwNYGo2QdzQLYrW8zTXHzTf/WZ2HzVe2Vad0qqvNlf9fae68Zd25+bKcusKvj33w3LKyPv6jV8uO+9gHz9XK/rayPGjvz45UfIbX1eYqe4ZV7XnW6Se15/OW3f96WCv72ype/7SBtor5TS05yVLnL4wdsEK9n3UVjmk3rj1be/cfyT97L/yMVfrMV7rnz6RTFcv/g+feyL8+baBNN193QdE+p5/UXvHfAFad0lnxnm37DWt08oo2SZXHgtJ7MKPPPbbfsEarTuks2paLy3zzg5HxZ6nHrWbDOGscsTLO6lg1YltQpuYul9Vzx3KZmxqx7RZiOdSjFcdZND8z+pUtU+k3NS101VVX6Zvf/KZWrlyprVu3avv27RocHNShQ4d0xx13KBwO6/zzz9fdd98tt9s9/wlnNNs3p0mSbNnfqZ4Ix9XX5VU0ltJoMKq+Tm92YVm6wkkKjuluc2cnvowkuzQajM99fOmxnS4NjcY0PhVVX5dPDrs0PB5RX6dXbpdDQ2PTxedySkNj2f17O71yu+waHotooNef/ZrwYFSBbp8yGenEZES9nV7193o0Oh7XeCimnnaPvB6HRiejxfXt8sput2lk5tr56xXUKdCdLd9EKFt2u92msalYedy63AqGKsSnWtwssuD/+tmlfJv0dHizH+bm+snyumMVswEG+lXL91nq0Vis7LMG9fW161dHxuefN0rml9z8VPWYSvORrcIcnsnuF0kk5XA4sj/BGE+pv8erRDKjkYmI+nt8SmekExPZOdfltGtobDo7//Z4FAonFYwkFY0ltaLLo1RaGpnIzrV2h212326PlJot24lgTF6PU50+p9q9ztk6lOQBfo9DY8E56jpXnTMGrrfI2M67v5lmrj2dSMnvclS83oK/hcqMHKZarCUFIwmNTMbkdWe/TS0STSoSS8rvdclul3xup2zKKBRJyONyKjgdl9vlkN1hUyaTkdvpUCKZlMPu0GQoLr/XqTavU9OxlMKRhHo7PfK6s/lfb4dH6XRGoWhCPo9L0URK09Gk/F6nMpm0PM7s+T1up3xuhyKxhNq9rvyDnqI4tLkUDM/x2qQ2nyt/r0vfWkJ8c1r9kM8aZ/Y3p0laPvlTPRCrmjXLN6dJmnuOq/Jevn5W52HzlC0UTSocTyn3iDOVyigWT2lFl0d2m03DE1F5PU51tbmUSWey+0eTavM65XE7NB6Mqc3vktNuUzCczUU6fU61tzk1PB5TKJJQm9elqem4ejqyz7YmpuKajibV1e5WKp2S2+lULJFWNJ5Ud7tHkVhS0XhKAz1exRNpjQZj8nud6vK71O5zFuct7S6NTyUUjiYUjafU4XepzeMs389Am9QcvxlWfXOaJMaOBSA3MMBgv1psn83da5+YiKizzaPpaEKdfnfxs/eCz1junmfee35HefmHx2IaC0Zn79MzFY6zScMTJfuls9cPRbP3bOFoIn/twIqCvlRQzjavS8l0Sk67o2h/I889Su/P2rwuxRLJ2Xu3zDzHGpkTDNxjN4N6fHOaJMbZWhAr46wcZ2s4f11RJuMasVwG544F99llMjc1ZNstxHKoRyuOsw2O+zADFvnvt3VfnGaVplyc1kJare6LfcDcavFaDGJl3GL/Ma8V+iz1aCxW9tnFXLvVEZvqLFk0UUe0bblWjgmL0+qnlftZrawcZ2kH44iVcU21OG0BWqUvtEI9LV2cVuM1QKxqYeU4uxzaodnr0Irlb/U+Wy/Eyjir81nawhjiZBx91hjq0Tjos42DWBm30Ge0DfGzngAAAAAAAAAAAAAAAACA5YX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6rY4bffu3br66qu1du1aPfjgg2Xvv/zyy7ruuuv04Q9/WNu2bVMwGKxX0QAAAAAAAAAAAAAAAAAAJqvL4rShoSHdc889euihh/TEE0/o4Ycf1quvvlq0z1133aXt27fru9/9rt75znfqf/7P/1mPogEAAAAAAAAAAAAAAAAALFCXxWn79u3TJZdcou7ubvn9fq1bt05PPvlk0T7pdFrhcFiSFIlE5PV661E0AAAAAAAAAAAAAAAAAIAF6rI4bXh4WIFAIP+6v79fQ0NDRfv82Z/9mW6//Xb91m/9lvbt26fNmzfXo2gAAAAAAAAAAAAAAAAAAAvYMplMxuqL3HfffYpEIrrlllskSY888ogOHDigO++8U5IUjUZ13XXX6e6779YFF1yg//W//peeffZZPfDAA1YXDQAAAABggdu+/pMFHffFT7/P5JIAAAAAAAAAAICl4qzHRQYGBvTcc8/lXw8PD6u/vz//+pVXXpHH49EFF1wgSbrxxhv1la98paZrjI6GlE5bvs5uUQKBDo2MTC11MZZEq9U9EOiYd5+5+myrxWsxiJVxc8WKPptFPRqLlX12MddudcSmusX2WWlpc1ratlwrx2SxfTYQ6FAikVzw9Vsp7q3cz2pl5ThLOxhHrIybL1ZW57RWa5W+0Ar1NFrHxfTZVoijWYiVcVaOs8uhHZq9Dq1Y/lbvs/VCrIyzOp+lLYwhTsbRZ42hHo2DPts4iJVxC31GW5ef9bz00kv17LPPamxsTJFIRE8//bQuv/zy/PtnnHGGjh8/rtdee02S9C//8i8aHBysR9EAAAAAAAAAAAAAAAAAABao2zen3XLLLfr4xz+uRCKh66+/XhdccIG2bt2q7du3a3BwUHfffbf+83/+z8pkMurr69MXv/jFehQNAAAAAAAAAAAAAAAAAGCBuixOk6T169dr/fr1Rdt27NiR//uKK67QFVdcUa/iAAAAAAAAAAAAAAAAAAAsVJef9QQAAAAAAAAAAAAAAAAAtBY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dVuctnv3bl199dVau3atHnzwwbL3X3vtNX3sYx/Thz/8Yf3hH/6hJicn61U0AAAAAAAAAAAAAAAAAIDJ6rI4bWhoSPfcc48eeughPfHEE3r44Yf16quv5t/PZDK6+eabtXXrVn33u9/VeeedpwceeKAeRQMAAAAAAAAAAAAAAAAAWKAui9P27dunSy65RN3d3fL7/Vq3bp2efPLJ/Psvv/yy/H6/Lr/8cknSTTfdpI985CP1KBoAAAAAAAAAAAAAAAAAwAJ1WZw2PDysQCCQf93f36+hoaH86zfffFMrVqzQrbfeqvXr1+tzn/uc/H5/PYoGAAAAAAAAAAAAAAAAALCALZPJZKy+yH333adIJKJbbrlFkvTII4/owIEDuvPOOyVJ3/3ud/XZz35W3/rWtzQ4OKj/8T/+h44fP67//t//u9VFAwAAAABY4Lav/2RBx33x0+8zuSQAAAAAAAAAAGCpOOtxkYGBAT333HP518PDw+rv78+/DgQCOuOMMzQ4OChJuuaaa7R9+/aarjE6GlI6bfk6u0UJBDo0MjK11MVYEq1W90CgY9595uqzrRavxSBWxs0VK/psFvVoLFb22cVcu9URm+oW22elpc1padtyrRyTxfbZQKBDiURywddvpbi3cj+rlZXjLO1gHLEybr5YWZ3TWq1V+kIr1NNoHRfTZ1shjmYhVsZZOc4uh3Zo9jq0Yvlbvc/WC7Eyzup8lrYwhjgZR581hno0Dvps4yBWxi30GW1dftbz0ksv1bPPPquxsTFFIhE9/fTTuvzyy/Pv/9qv/ZrGxsZ06NAhSdIzzzyjd7/73fUoGgAAAAAAAAAAAAAAAADAAnX75rRbbrlFH//4x5VIJHT99dfrggsu0NatW7V9+3YNDg7qb//2b3XHHXcoEonopJNO0pe+9KV6FA0AAAAAAAAAAAAAAAAAYIG6LE6TpPXr12v9+vVF23bs2JH/+8ILL9R3vvOdehUHAAAAAAAAAAAAAAAAAGChuvysJwAAAAAAAAAAAAAAAACgtbA4DQAAAAAAAAAAAAAAAABgOhanAQAAAAAAAAAAAAAAAABMx+I0AAAAAAAAAAAAAAAAAIDpal6c9tZbb0mSnn76aX3ta1/T1NSU6YUCAAAAAAAAAAAAAAAAADS3mhan/bf/9t+0Y8cOHT58WHfeeaeOHj2q22+/3aqyAQAAAAAAAAAAAAAAAACaVE2L01566SV9/vOf1549e7Rx40bdfffdOnr0qFVlAwAAAAAAAAAAAAAAAAA0qZoWp2UyGdntdv3kJz/RJZdcIkmKRCKWFAwAAAAAAAAAAAAAAAAA0LxqWpx2+umna+vWrTpy5Ih+/dd/XX/yJ3+ic88916qyAQAAAAAAAAAAAAAAAACalLOWne+++27t2bNHF110kdxuty666CJde+21FhUNAAAAAAAAAAAAAAAAANCsalqc5vf7tXr1av3gBz+Q0+nUpZdeKp/PZ1XZAAAAAAAAAAAAAAAAAABNqqaf9Xz00Uf1sY99TC+++KKef/55feQjH9FTTz1lVdkAAAAAAAAAAAAAAAAAAE2qpm9O+8Y3vqHHH39c/f39kqRjx45p27ZtWrdunSWFAwAAAAAAAAAAAAAAAAA0p5q+Oc3lcuUXpknSKaecIpfLZXqhAAAAAAAAAAAAAAAAAADNzdA3p7388suSpHPOOUd33nmnbrzxRjkcDj322GN6z3veY2kBAQAAAAAAAAAAAAAAAADNx9DitJtvvllOp1NDQ0MaGBjQD3/4w/x7NptNd9xxh1XlAwAAAAAAAAAAAAAAAAA0IUOL01wulx566CF98pOf1D/8wz8ok8nIZrNZXTYAAAAAAAAAAAAAAAAAQJMytDjtt37rt/Tbv/3bkqTf/M3fzG/PLVI7ePCgJYUDAAAAAAAAAAAAAAAAADQnu5Gd/uIv/kIHDx7Ue97zHh08eDD/v0OHDrEwDQAAAAAAAAAAAAAAAABQxtDitJwHH3zQqnIAAAAAAAAAAAAAAAAAAJaRmhanAQAAAAAAAAAAAAAAAABgRN0Wp+3evVtXX3211q5dO+c3sP3whz/UVVddVa9iAQAAAAAAAAAAAAAAAAAs4KzHRYaGhnTPPffosccek9vt1ubNm3XxxRfrzDPPLNrvxIkT+su//Mt6FAkAAAAAAAAAAAAAAAAAYKG6fHPavn37dMkll6i7u1t+v1/r1q3Tk08+WbbfHXfcoT/6oz+qR5EAAAAAAAAAAAAAAAAAABaqy+K04eFhBQKB/Ov+/n4NDQ0V7fPNb35T559/vi688MJ6FAkAAAAAAAAAAAAAAAAAYCFbJpPJWH2R++67T5FIRLfccosk6ZFHHtGBAwd05513SpJeeeUV3XnnnfrGN76h48eP6+Mf/7ieeeYZq4sFAAAAALDIbV//yYKO++Kn32dySQAAAAAAAAAAwFJx1uMiAwMDeu655/Kvh4eH1d/fn3/95JNPamRkRNddd50SiYSGh4e1ZcsWPfTQQ4avMToaUjpt+Tq7RQkEOjQyMrXUxVgSrVb3QKBj3n3m6rOtFq/FIFbGzRUr+mwW9WgsVvbZxVy71RGb6hbbZ6WlzWlp23KtHJPF9tlAoEOJRHLB12+luLdyP6uVleMs7WAcsTJuvlhZndNarVX6QivU02gdF9NnWyGOZiFWxlk5zi6Hdmj2OrRi+Vu9z9YLsTLO6nyWtjCGOBlHnzWGejQO+mzjIFbGLfQZbV1+1vPSSy/Vs88+q7GxMUUiET399NO6/PLL8+9v375dTz31lJ544gk98MAD6u/vr2lhGgAAAAAAAAAAAAAAAACgsdRlcdrAwIBuueUWffzjH9e1116ra665RhdccIG2bt2qAwcO1KMIAAAAAAAAAAAAAAAAAIA6qsvPekrS+vXrtX79+qJtO3bsKNtv5cqVeuaZZ+pVLAAAAAAAAAAAAAAAAACABeryzWk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ve//31t2LBBH/7wh/XpT39ak5OT9SoaAAAAAAAAAAAAAAAAAMBkdVmcNjQ0pHvuuUcPPfSQnnjiCT388MN69dVX8++HQiF9/vOf1wMPPKDvfve7Ouecc/TVr361HkUDAAAAAAAAAAAAAAAAAFigLovT9u3bp0suuUTd3d3y+/1at26dnnzyyfz7iURCn//85zUwMCBJOuecc/T222/Xo2gAAAAAAAAAAAAAAAAAAAvUZXHa8PCwAoFA/nV/f7+Ghobyr3t6evT+979fkhSNRvXAAw/kXwMAAAAAAAAAAAAAAAAAmo8tk8lkrL7Ifffdp0gkoltuuUWS9Mgjj+jAgQO68847i/abmprSpz/9aZ122mn64he/aHWxAAAAAAAWue3rP1nQcV/89PtMLgkAAAAAAAAAAFgqznpcZGBgQM8991z+9fDwsPr7+4v2GR4e1h/+4R/qkksu0W233VbzNUZHQ0qnLV9ntyiBQIdGRqaWuhhLotXqHgh0zLvPXH221eK1GMTKuLliRZ/Noh6Nxco+u5hrtzpiU91i+6y0tDktbVuulWOy2D4bCHQokUgu+PqtFPdW7me1snKcpR2MI1bGzRcrq3Naq7VKX2iFehqt42L6bCvE0SzEyjgrx9nl0A7NXodWLH+r99l6IVbGWZ3P0hbGECfj6LPGUI/GQZ9tHMTKuIU+o63Lz3peeumlevbZZzU2NqZIJKKnn35al19+ef79VCqlm266SR/84Ad1++23y2az1aNYAAAAAAAAAAAAAAAAAACL1O2b02655RZ9/OMfVyKR0PXXX68LLrhAW7du1fbt23X8+HH9/Oc/VyqV0lNPPSVJWr16te666656FA8AAAAAAAAAAAAAAAAAYLK6LE6TpPXr12v9+vVF23bs2CFJGhwc1KFDh+pVFAAAAAAAAAAAAAAAAACAxerys54AAAAAAAAAAAAAAAAAgNbC4jQAAAAAAAAAAAAAAAAAgOlYnAYAAAAAAAAAAAAAAAAAMB2L0wAAAAAAAAAAAAAAAAAApmNxGgAAAAAAAAAAAAAAAADAdM6lLgAAAAAAAGgNnV0+edwLexSRSKZNLg0AAAAAAAAAwGosTgMAAAAAAHXhcTv1ma/8aEHHfvmPrzC5NAAAAAAAAAAAq/Gzng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ar2+K03bt36+qrr9batWv14IMPlr1/8OBBXXfddVq3bp1uv/12JZPJehUNAAAAAAAAAAAAAAAAAGAyZz0uMjQ0pHvuuUePPfaY3G63Nm/erIsvvlhnnnlmfp/PfOYz+sIXvqA1a9botttu086dO7Vly5bFXdgmBacTmgjF1d3hUafPKWUMHmuXRoNxjQajOjnQpulIUmPBqPq6vOrv8UjJyvtFotn9VnT5ZLfbNDQ2rYFen9Jp6dDRowp0eyVJw+MR9ff4lMlIIxMRrej2ymG3a2hsOnuNXo+GRmMaC0bzx49MRBTo8UmSRsYjWtHtk8MmDY0XHz/Q61cqldaJyahWdPtkt2WvV3hs6TVWdHvldNh1fHRapw60KRJJ5a+dSksnJrLHuJzZfU4/uV2hcLau/T0+ZQrO63Y79PZIuOgaB49M6rST2hWeno2j1+vU0aGQTgm0KRpL5bcXHu9xO3RsJKyT+vxKJNManYzq5BVtisVn9+9sd+rNt7P793W5NTqRbY8VPd5s3GbK5fM68+ft63BLaYP9pXS736lgeIH9aj4u5eOVi58SJp0brcvKfrVc+iz1aCxW1qNg3q44HzilobHZa/s8Tr19Ijt3eN0OhSJxORwORWJJxeIpnRzw5+fD005uV3jm794ur9LplNxOp1xOmyam4vJ6nApNx9XR5lagZ3YOLjyur8ur9janxidicjodGp+KqbfTo0QiJdls6u5yKxTK7nvSCr8Siezc2Nflldfj0NHhsE4JZOfJ8WBM3Z0exeJJdbS5lEpl58QzTmnXVGj2eh3tTr1xLKT+Hp+cDpvGp+JyOx2ajiXU1+1VOpnRicmo+vu8Sialg0eO6OQVfsVnrr2i2yufx6Hhsaj8Xqc8LoempuPqbp+ZI53K17Wm9nRIwxOzxwW6PFJKhubrvh6votFU9Xaez2JySKuUlMluk8aCsbK6elx2jU/F5PO6lEyllUxlFI0l5fe6ZLNl5PO4lE5nNB1NajqW1Iour9KZjCamYhoKxhSNJ+Vy2eW02xUMZ9vR7pCmIylF48ls305lFIom5HVn+7TP45TbbVcmIwXDcXX63UrO9P/cZ6Wr3aN4IimH3a5QJKHONrcSiZQcDrvC0YTafW7JlpYy2fL3dHrksGeUStk0EYqpr8ureCKt6WhC7X6X7HabpsJxdba7ZcvYNDYVVVe7R6lUSu1etzrbnBqdjGtsKqrudo8SyZTafe7527Ikzj3JtEKxpIKRpKIz8WqI/rBYjdjHgaWyXPKneiBWxpXklEXPkRbL7DF8vvPNvH8iGJPX7ZDTaZfLYVckmlA8Y5N75j97DU4nFEkkJdk1PjWTv/V4NDYR1+hUTD63Q20+l6ajSUViyZn5XLLLrolQTH6vSy6nTbF4Um6XU+PBmHq6PHI7s7llMplWm8+l0HRCPq9TXrdDkuR22RWaTiocTajN69JEKKaeDo86253yOhzZ5zfhbC6eTKXksDsUnI7L73HK53XIbrMrEktqMhRXT4dHLpddU+G4/F6X3G4pGs3o0NFJ9XR6pUxakl2RWEI+j0uToZi6OzxKZ9Ky2+xKZzJKp6XpaEJet0N+n0uZdEaT4bj8XqdSybTcbqcmQ7OxdDuzuZHf61IsnlIkllR3h0cet0OZdFonJmNq87kUjyfl9WTr53U75Pc41dedvTeYnE5oOppUV4dbmUxaTptD4WhCvZ1epVNpTYTiMzlcumo7p9MZBSM860ITqeOzrrY2p4ZGptXmc2syFFNPp1cOu00nJiPZ+5yZcWtqOq6+bk/+3ru3yyuf1y6P266JydlnBVJaPo9LkWgqv62vx6nRsdn79L5ep+IJKRic3eb3OzU+Ec2OkVNR9XbO1FvZ8k5MZZ8BRKIJdXV6lIindfDIpHq7vHI5JafdoUQyrZGJiHo7vXK7bIonsveCK7q9ssmmRDqpTNpefP9ecv5UMqWuDo/CkWT+eUR/j0dKV3jeotltPR0eeTx2RaLp4n9nSVWYh2zZ4355/Jh6Ozxl58qfP7ME9zULnYetvAdjnDWOWBlndawasS1cC3yGWYcyNVScpMaMlZX3YFJ+HD/+6oj8HmfzPktr1D5Vq+VQj1YcZ9H8Ftmv6rI4bd++fbrkkkvU3d0tSVq3bp2efPJJ/dEf/ZEk6ejRo4pGo1qzZo0kadOmTbr33nsXtzjNJh18c1L37tyvWCIlj8uh7Tes0Xmnd80/WdilFw6P6b7HDmhwVa8uveBU3b/rQP482zYOas3ZvVJ67v02rz1b+w4c06WDp+jbe14xtP17+36lVad06uLVp+j+XQfU0ebShy59Z8X9psKJsr/nOm/h/oEur9Ze/I6y8r782gldsvoU7XjipYrX3rphtULTUcXiqarl27phtZ766et683hI2zYO6qcvHZPf61Qs3l8Wx2Aokj9X4fZ9Lx7VgcNj2rZxUL86Oq5ItFs7nnhJp5/UrnUXv0M7nnip7Dz/+3s/1+/+ztlldcrVvfC8N20a1IWremf/obpafzmjSwffmN1+cp9fN7z/bN332IHa+9V8XNL+X4yV97VzepkssHBW9qvl0mepR2Oxsh4F83vu3EXzgVPa/0r5tXNzxx/97gWy2WwaGY/o23teKZqTLh0cKJvnbto0qFQqrR1PvJzfduPas3VsOKjz3xXQ/bsq5w/bb7xQ0XhaDxRs++SG1Xru52/n84NK8+HWDav1xtsTZfPqjWvP1p6fvqH/cPEZGpucrjjv/urouIa6/Hr6p29o7cVn6OE9r1TNQQpzhflyk7v/42/q9WOh2tvTIe3/ZYV+cHavDv5q7vm6UmzK5v25LCaHtEqFMlVriy3rzlVXm1PHRsKKxlNF7fexD56rQLdXx05M69tV2njLunPkdtr1je8dzG/71LWr9Z1nfqlEKq0PXfpOPf3TN/SB33yHHnrqF0Xl8XtdeuSZV+Ry2PWRD5yrkfHJonPnzvP26HS+Xz/2g9nX2zYO6pF/eUVvj07rvDO687lq5XKeqx+/cKQs781+Vl7TxYOn6P7Hyj8HH/3AedXbsiTOJ/f59dEPnqfhsemiayx5f1isRuzjwFJZLvlTPRAr46rklGvO7l38P46YPYbPd74qOYjX7VBG0t8++qI+cc27FU+m9Y8/Pqyrfv0M/X3J85rc3J7LVx+dmftP7vOXPcPZsu5cuZw2/e+ZPOTkPr+uu/KsolwnN6dfd+VZ6uv2aDKU0MN7fpHPYQvzP6/Hof/xf/YX5QmFucd/+b01mooktePxgpz62tVy2qWde35R9tzsUxsH9f2fvq5ff/fJZdeySZoMJ/TQU4eK8vNHC6639drVerQgF8rF0u126I23Q0XH3rRpUDu//0o+Vtf/zll6YNdzRe0Q6Mn+B6lfefiFspjn8rZqOV9pOz974G3d83/+nWddaA51ftZ106ZBKZPRl7/170Wfwdx9b+nYUvje/2/bb+i1tyLFZd00qHZvQn/90M8US6SK7n0K69PZ5iq65s3XXSCnXfrqI7NjwZ///ns1FowXHfv7HzpPbw2Fi8aUbRsH9fPXRnRqf6e+t+9XcjnsZWPwpzault1mK3pm8p9uvFDJZEZ/9+iL+W0f/eC56g7G9LXvvFgUI4/boa98e39ReV1Om+6dGaMqjfs3bRpUu9elv3potp7/dct7FI4li65583UXyO2yF51/+40XShlbfe9rFjoPW3kPxjhrHLEyzupYNWJbUKbmLpeV92DS8nmW1ohttxDLoR6tOM6i+ZnQr+rys57Dw8MKBAL51/39/RoaGqr6fiAQKHp/IYLTifwkIUmxREr37tyv4PT8kRkNxvM3YesvW5UPcO489+86oKGx2Lz7fXvPK7r2ijPzD3+MbL/qvafr6ve9K3+uq957etX9Kv0913kL/76mSnnXX7Yq/9Cv0rV3PPGSznnHijnLt+OJl3TtFWfmY3X1+96l9//GOyrGsfBchdvXX7Yq//dvXrAyX6Zrrzgz/3fpeS5bs7JinXJ1LzzvfY8d0GgwPm9/GQ3Gi7ZftmZlvs1r7VfzGRqNVe5ro7FFnxuty8p+tVz6LPVoLFbWo3Dezp27cD4YGqt87dzccXRkWkeGw/l5r3BOqjTP3ffYAZ2YjBVte3jPK7ryojPy+1bKH94aCucXpuW2/f0TLxXlB5Xmwx1PvKTfvKB8Lnx4zyu6bM1KfXvPKxXfz821357ZL/cPbdVykMJcoXB7pdwkFs8sqD2HJ6r0g7HYvPN1pdiUzvtzWUwOaZVKZarWFg89dUhul0uT4URZ+/3DPx9SKm3Lb6/Uxg899QtNhhNF2x54/CVdtmZlfv/L1qzML0wrLM/4VExXvfd0XbZmZdFnpfQ8udd//0Tx6/t3Hci/LsxVK5fzUMW8N/9Zeazy52CutiyN82VrVuqtoVDZNZa6PyxWI/ZxYKksl/ypHoiVcdVyyqGxxcfK7DF8vvNVy0EmwwkFwwldtmalDh8L6t6d+3XNZavyC9Ny+xbO7bl8Nfe60jOch546pGBBHnLZmpVluU5uTt/xxEuy2+z6u0dfLMphc/vd99gBvfF2qCxPKCxPKm3LL0zLl/Hxl+R2uSo+N3tg1wFdc9mqitdyu5z5hSCV6ps7d+HrXCx9blfZsfc9dqAoVg/sKs+/jwyH1eZzV4x5Yf5UKZcqbefcwjQz+lUhxg5Yod7Puu577ICGxqNV74FLx5bC91Jpe3lZHzugZEr5bZXGm/t3HVA8kSna9nePvqgjI9NF22y28vMHCxbKFp7vyovOyJet0hg8Mh4te2ZyZCicXySW2/atfz6koyemy2L05vFQWXnfGgoXjemVYnv4WLBo2+FjwbJr/t2jL5ad/62hcN3vaxY6D1t5D8Y4axyxMs7qWDViW1Cm5i6Xlfdg0vJ5ltaIbbcQy6EerTjOovmZ0a/q8s1pmUz5smGbzWb4fSP6+tqLXh9/dSQfmJxYIqXpREqrTu+d81y/PH4sf2wwHK94nvGpqBwO+7z7RWOpytvjlbfLVnIum6ruV+nvuc5b+He1cgWn57/2WDA67z7ReMEN8XRcdptt/nOVlCP39/jU7D7Vyj0WjBqKVdF5QzGd+84+SdX7y1goVry9yjWM9KtSpX324JHJqn1t9aoVNZ271QQCHUtdhIZlZr9arn2WejQWK/ts4fxedO6Z+aDatXNzR3omX6k0J02Uzhcz+6VLcpxYIlW0b6X8IZ3JVC3HfPNh4ZxZuD03f1V7P7+9cJ6rMucV5Qol1yj9u9o8P197HjoarHxctfMVxLRqbArm/bksJoeUFj8nlfbbucpUrS0isWTVfhSJJedt40r9trR9qx43s1+168tm7HVRO86Rb9baR+dqy7I426rXYyG5X6NYbB8vVanP5rhcC7/dbLX8rtXqu5R9o7DPLpf8qR6IlXFmx6qwz5o9hs93vmrv53OFgrmyWg5Wde43kofM8ZynaM5fQE4jqTgvKtgnEk9Kmdryj2rnmi/3SWcy8x87R/1y9yqVjpsvl5qvnc3IDRg7Fq7VcoNaWDnOVju3kXukSu9VuyeOxGe/xqXa+Fm4T7Vy1PJMIf8sonSMmOO4aueqFI95txkcq41ecynu1RYyXgYCHYyzDYJYGWflOGvF+c1AmYxrxHJZ3WfNHseXSiO23UIsh3q04jjbLLgPq86MflWXxWkDAwN67rnn8q+Hh4fV399f9P6JEyfyr0dGRoreN2J0NKR0evYGxe9xyuNyFAXI43LI73JoZGRqznP1dnjyx3a2uyuep6fDK6fDNu9+Po+j4navu/J2ZVR2rmr7Vfp7rvMW/u3zVt6vs23+a/d2eefdx+t2zJ7T75bTaTd0rsJj8vt0zu5Trdy9nV69cXxq3roXnren3ZPvC9X6S2+7p+L2+fqVkYGrtM/2VYlFT4d33j7bygKBDuIzB6P9qpX7LPVoLFb22cL5vejcM/NBtWvn5g77zML5SnNSd5Vz20sW23tcjqJ9K+UPdputajnmmw97OivXQZnyObU0vh7X7Nw91xxfWI7Sa5T+XW2en69f9nVVjmfV8xXM11VjUzDvz2UxOeRcc5LRm5rSfjtXmUrzttx2n9dZtR/5vM5527hSv8395FOlflJ4XDqdXaBW7fqFX3U/1+vSdqwln56rj87VlpXiXK0eRvpDozLaxxfTZ3PHJxIL/+2EZo3vQrRaPmtV31hIn10u+VM9ECvjaolVrTntYvKUSuY7X7X3c7lCOp2R3W6byTHmfh5V7bWRPKTanJ6b82s5V+H1S/Oi3D4+t1NSpqb8o9q55qu/3WYzfGyl+uXuVcqOs82f18/XzpX6Va19lrFjYVotN6iVleNstXPPNZ7M9Vmvdg+bHWeyqo2fhftUK0ctzxS6Z+6bK40R1Y6rdq5K8TC6bb5zGb3mUtyr1ToP5z7LjLONgVgZZ+U4W+v564UyNXe5rO6zZt+HLZVGbLuFWA71aMVxthlwHzY3M/79ti4/63nppZfq2Wef1djYmCKRiJ5++mldfvnl+fdPPfVUeTwePf/885Kkxx9/vOj9hej0ObX9hjVFD6m237BGnX7XvMf2dbh106ZBeVwO7f7Xw9q2cbDoPNs2Dmqg1zPvfpvXnq1dP3pVm9eeXbb98Srbn3n+Tf3Tj1/Ln+uZ596sul+lv+c6b+Hf1cq7+18Pa+uG1VWvvXXDav3iVyfmLN/WDav1+I9ezcfqn37ymr7/09crxrHwXIXbd+89nP973wtH8mXa9cNX838Xnef1E9r7syMV65Sre+F5b9o0qL7O2Qd41fpLX6e7aPvenx3Jt3mt/Wo+/b2eyn2tz7Poc6N1WdmvlkufpR6Nxcp6FM7buXMXzgf9PZWvnZs7Tg34tbK/LT/vFc5Jlea5mzYNasXMIqvcthvXnq0f/N838vtWmo9PG2jTp0q2fXLDav3TT2bzg0rz4dYNq/XsC+Vz4Y1rz9be/Ue0ee3Z2lfh/W0bB/Xsi9n39/7siG6cqV+1HGT33sNl166Wm3hctgW1Z6Crclv093jmna8rxaZ03p/LYnJIq1QqU2neltu+Zd25iscT6mpzlbXfxz54rhy2TH57pTbesu4cdbW5irZ96trV2rv/SH7/vT87oi3rzikrT0+HR888/6b2/uxI0Wel9Dy515/cUPx628bB/OvCz0blcp5bMe/Nf1Y2Vf4czNWWpXHe+7MjOm2gvewaS90fFqsR+ziwVJZL/lQPxMq4ajnlQO/iY2X2GD7f+arlIF1tLnW2ubR3/xGtOqVT229Yo93/elifrPC8pnCu31ow91d6hrNl3bnqLMhD9v7sSFmuk5vTt25YrXQmrZuvu6Aoh83td9OmQZ1xcntZnlBYHocto63XluTU165WPJHQ7r3lefqnNg7qH/cerniteDypLevOLcvPi+pfkgvlYhmJJcqOvWnTYFGsPrWxPP9e2d+mcCReMeaF+VOlXKq0nW/5vfdYkhswdsAK9X7WddOmQQ30eMs+g7n73tKxpfA9hy1dXtZNg3I6lN9W7d8f3C5b0babr7tAKwP+om2ZdPn5O9tcZWPKto2D+sFzb+TLVmkMDvR4y56ZrBxo083XXVC07aMfPFenrvCXxej0k9rLynvaQFvRmF4ptqtO6SzatuqUzrJr3nzdBWXnP22gre73NQudh628B2OcNY5YGWd1rBqxLShTc5fLynswafk8S2vEtluI5VCPVhxn0fzM6Fe2TKXf1LTA7t27df/99yuRSOj666/X1q1btXXrVm3fvl2Dg4M6dOiQ7rjje1xWGAABAABJREFUDoXDYZ1//vm6++675XYb+0dEqcp/sW/L/g70RDiu7jZ3dpIwWlu7NBqMazQY1cmBNk1Hkhqfiqqnw5udzJIV9lvRpkgsqbFgVCu6fLLbbRoen1ag26dMRhqdjGpFt1eSNDIRyW8/MRlRb6dXToddw+PT2Wv0eTQ0GtP4VLRovxXdPknSiYmI+rp8ctik4Yni4/t7/Eql0hoNRtXX5ZPdlr1e4bGl1+jt9MrltGtobFqn9LcpEknlr53OSKMzZcztc9pJ7QqFszEpPa/H49DxE+Gya6wcaFd4ejaOPp9Tx4ZDOmlFm2KxVH574fFej0Nvnwirv9evZDKtsWBUJ/W1KRaf3b+rw6k33w6rr9Orvm63Riey7bGi26t0ZrZcfp9Tb4/M7NfpltIlbV6tv5Rub3MpGJ67Xy1kFbMkyaV8vHLxU3P9ZHndsYrZAAP9quX7LPVoLFb22YJ5u+J84JSGxmbmxg6vfF6n3j6RnTu8HodCkbgcDkf2p3fiKZ0c8Ofnw9J5Lp1JyeV0yu20aWIqLo/bqXAkrna/W/291efHjnanxidicjgdmgzF1N3uUTKVUkY29XS5FQpl9x3o9SsxMzf2dHjl8zp0bCSsk1a0KR5PaXwqe2wskVSH36VUOjsnnn5yu6ZCs9fr7HDqjWMhBbp9cjltGp+Ky+1yaDqaVF+XR+lURicmo+rv8yqZzJ6j8Nq9nV75vQ4Nj0Xln/nWh6npgjnSucB+6ZCGJ2L5a/R3e6SUDM3XfV1eRWOp6u08nwXmkFZ9c1qlMtntNo1NxYrr2uWVx2XX+FRMPq9LyVRayVRG0VhSfq9LNpvk8ziVTmc0HU0qEkuqr8urdCajiVBMHT63ovGkXC67HHa7pqbj6mrzyOGQpiPZn5rp6cz2iXA0IY/bqdB0XD6PU26XXRllf1amw+fO9//cZ6Wr3aN4Iim73a5wNKFOv1uJZEp2u13T0aTafC7ZbGkpY9dEKKaudo+cjoxSKZsmQtl6xhNpTUcTave5ZHfYNBVOqLPNJZtsGp+KqrPNo1Q6pXaPS53tLo1OxjU2FVNXu1vJZErtXtf8bVkS5zNO6dZbxycVjCQVjSW1otNT2z1FozLQx8345rTPfOVHCyrel//4ipbK71otn7Wqbyy4zy6X/KkeiJVxBTll2XOkAgvKaRfzrKuS+c438/6JYEwet0NOp11uh12RWEIrutvktmd3Dk4nFEkkJWVzkd5Oj/p7PRqbyM7HXrdTfp9TkZkcJDufSzbZNRmOye9xyeW0KRZPyu1yanwqpp4Oj9wzuWUylZbf41I4kpDP65TX7VBGksdlV2g6qeloQn6vSxMz+XNXh1NehyP//MbrcSqZSslhdyg4k7/4vQ7ZbXZFYkkFQ3F1tXvkdts1FY7L73XJ7Zai0Uy+HTWTq0RiSfk8Tk2Gs9fKZNKy2e1KpzNKp6XpaEIet0NtPpfS6YyC4ez10qm03G6nJkPZeDidNrkc2dzI73UpFs/+PGh3h0ced3bRyYnJmNq8LsWTSXndLk2Gsu3g8zi1ojt7bzA5ndB0NKmudrcySstpcygcTai3w6N0OqOJcLzo70rt3NfXrl8dGZ+3Xy2ozzJ21KzVcoMFMdivzOiz7e1ODY1E1OZzaTIcU0+HVw67TaOTEXW2Ze9z3C6npiJx9XV5lErNPo/2+ezyuO2amEwWjSU+j0uR6Ozz7b5ep0bHZvdZ0edUPCEFg7Pb2tqcGp+Myu10Ftdb2fLmxr9ILKmuDrcSidnnBS6X5LTZlUhlNJJ/hm9TPJ7RxFRMK7q8stlsSqSTyqTtc54/lc7e34Ujyfz5B3o9UrrC8xbNbuvu8MjrtSsSSRfPj6kK85Ate9x4KKaedk/ZufLnz5g8JxpRwzxc9Fk2eBzjrMWIlXFWjrM1nL+uKJNxjVguK+/BpPw4Pp1Iye9yNO/zwUZsu4VYDvVoxXG2wXEfZsAi//22bovTrFb1H/IaSCt36Far+4InioLjWylei0GsjFvsoolW6LPUo7FY2WcXc+1WR2yqs3RxWh3QtuVaOSYsTqufVutnDbc4reD4VmqHxSBWxs0XK6tzWqu1Sl9ohXoareNi+mwrxNEsxMo4K8fZ5dAOzV6HVix/q/fZeiFWxlmdz9IWxhAn4+izxlCPxkGfbRzEyriF/ltYXX7WEwAAAAAAAAAAAAAAAADQWlicBgAAAAAAAAAAAAAAAAAwnXOpC2AWu9221EUwpFnKaYVWrnsl88WDeBlHrIxbTKxapc9Sj8ZiZZ+1+vjljNhU1+z9bqmv34iIydysik+rxb3V6rsYVo6ztINxxMq4Zs8N5tPo5TNLK9TTrDoyzpqDWBlHbjC3Zq8D5a/tnM0er3oiVsZZnc/SFsYQJ+Pos8ZQj8ZBn20cxMq4hcTKlslkKv8ALQAAAAAAAAAAAAAAAAAAC8TPegIAAAAAAAAAAAAAAAAATMfiNAAAAAAAAAAAAAAAAACA6VicBgAAAAAAAAAAAAAAAAAwHYvTAAAAAAAAAAAAAAAAAACmY3EaAAAAAAAAAAAAAAAAAMB0zqUugFlGR0NKpzNLXYw59fT4NT4+vdTFWBKtVvdAoGPefebqs60Wr8UgVsbNFSv6bBb1aCxW9tnFXLvVEZvqFttnpaXNaWnbcq0ck8X22VaOXa2IlXFWjrO0g3HEyrj5YmV1Tmu1VukLrVBPo3VcTJ9thTiahVgZZ+U4uxzaodnr0Irlb/U+Wy/Eyjir81nawhjiZBx91hjq0Tjos42DWBm30Ge0fHNaHTmdjqUuwpJp5bovBPEyjlgZZ2Wslks7UI/GspT1WC4xtAKxqa7ZY9Ps5bcCMVk4YmccsTKOfLYxECvjlnuslnv9clqhnvWoYyvE0SzEyjhyg7k1ex0of2Nfr5kRK+OsjhVtYQxxMo4+awz1aBz02cZBrIxbaKxYnAYAAAAAAAAAAAAAAAAAMF3dFqd97Wtf04c+9CF96EMf0pe+9KWy9w8ePKjrrrtO69at0+23365kMlmvogEAAAAAAAAAAAAAAAAATFaXxWn79u3Tj3/8Y+3atUuPP/64Xn75Ze3Zs6don8985jP67Gc/q6eeekqZTEY7d+6sR9EwH7s0GorrlWNBjYbjlXuMTQpGEnpzJKxgNCnZ6l5Ka9Wzfg5peCqmvfuPaiQUk/j2SJhhpg8feHXE/D5Mn20sVrY1FsbsOcSM8y33eVtqjTqapSBWx0ZCjRu3kjYNxZKNWU5ITmkoGNO//uyIhqdiknOpCwQAaGg2KRRL6thEVK8NhWqf22vJ+8gRl8bMs8V9B45Vf7YI1Gq59CurxqVGeT5k9bjLuJ7VKO3dDHiW3TgacRxnTDGOWDWv5TJnNOIYUiur24I5D1ZYZL+tyz8VBAIB/dmf/ZncbrckadWqVTp27Fj+/aNHjyoajWrNmjWSpE2bNunee+/Vli1b6lE8VGOXXjg8pvseO6BYIiWPy6GbNg3qwlW9UnpmH5t08M1J3btzf36f7Tes0Xmnd0mZJS29OepZP4e0/5djun/XbLy3bRzUmrN6pZTJ10LrsLIP02cby3Ifj5uR2W1ixvlaoZ+0Qh3NUhCrjjaXPnTpO/XtPa80XtwqtOnmtWfre/t+palwonHKCckp7X+lQm5wdq/EF2MDAErZpMPHpnRkJLSwHKSWvI8ccWkYebYI1Gq59CurxqVGGe+sLkej1HOpEQfjeJbdOBpxHOezZByxal7Lpe0acQypldVtwZwHK5jQb+uyjvSss87KLzx7/fXX9U//9E+64oor8u8PDw8rEAjkXwcCAQ0NDdWjaJjDaDCeH9glKZZI6b7HDmg0GM/vE5xO5Dtgbp97d+5XcDqxJGU2Wz3rNzwRy08SuWvdv+uAhidipl8LrcPKPkyfbSzLfTxuRma3iRnna4V+0gp1NEthrK567+n5fxSWGituldr023te0VXvPb2hyglpaKxybjA0Rm4AACgXnE7o8LHggnOQWvI+csSlYeTZIlCr5dKvrBqXGmW8s7ocjVLPpUYcjONZduNoxHGcz5JxxKp5LZe2a8QxpFZWtwVzHqxgRr+t64+s/PKXv9S2bdt066236h3veEd+eyZTvpTOZqvtO+D6+toXW7y6CAQ6lroIhv3y+LF858qJJVIaD8V07jv7JEnHXx2puM90IqVVp/cWbW+muufUUr9alfbZQ0eDleMdjOnd71qxqGstd83Yt+rFzD7cKn22WfuTlePVUlpMeyw2N1hsXzC7Tcw4n1llauTPyVJ/FhYbm3rmtEWxsqlhx5BqbZr7ymiry9nI/b0RFPbZg0cmK+cGU1GtXtW8uUE90M+Ms3KcpR2MI1bGNVNusBCLqd/xV0eUzmQWnIPUkvctNkdshT5vVh0L+6yRZ4uorBX63EKZ3a+WKjew6t51qe+JzS5HtTZolHrOx4o+VNhnmyUOjWC5PsuuB7Pz2UbMD5rhs9QouUErxGq+e7BGaYtaNUPbGdGIY0itzG6LVvn323po1s93PZjRb+u2OO3555/X9u3bddttt+lDH/pQ0XsDAwM6ceJE/vXIyIj6+/trOv/oaEjpdGN/52Qg0KGRkamlLoZhvR0eeVyOok7mcTnU0+7J18PvcVbcx+9yFNW12eqeY7R+pYwMXKV9tq+rSrw7PU0Zu3pp1r5VL7V8RufTCn22mfvTQserRjZXeyykz5p1baPMbhMzzmfGORr9c7KUn4XF9lmpvjltaawadQyp1qa5r4q2spyN3t+ttJA+29flrZwbdHhbNo5GtHI/q5WV4yztYByxMm6+WFmd01ptsX3B73HKbrMtOAepJe9bTI7YCn3eaB1r7bNGni2iXCv0ucWopV8tZpy1uh2sundtlOdDVj9/aJR6zmUhfajWPtsMcWgUy/FZdj1Ykc82Yn7Q6J+lRsoNmj1Wi70Ha6S2qFWjt51RjTiG1KqWtuDfb+unmT/f9WDGmoO6/Kzn22+/rf/4H/+j/uqv/qpsYZoknXrqqfJ4PHr++eclSY8//rguv/zyehQNc+jrcOumTYPZf/yT8r/Z3Nfpzu/T6XNq+w1rivbZfsMadfpdS1Jms9WzfoEuj7ZtLI73to2D6u/2mH4ttA4r+zB9trEs9/G4GZndJmacrxX6SSvU0SyFsXrmuTe1ee3ZDRm3Sm26ee3Zeub5NxuqnJD6eyrnBgO95AYAgHKdPqdWndK54ByklryPHHFpGHm2CNRqufQrq8alRhnvrC5Ho9RzqREH43iW3TgacRzns2QcsWpey6XtGnEMqZXVbcGcByuY0W9tmUq/qWmyL3zhC3r00Ud1+umn57dt3rxZzzzzjLZv367BwUEdOnRId9xxh8LhsM4//3zdfffdcruNDyKN/F+S5jTlakt79rebR4NR9XV6swN7umQfW/Y3ZifCcXW3ubMdsKQpmrLuOQbqV2rBK+8d2d+BHg/G1NPpyU4SqcrHI6up+1a9zPTh6URKfpej6md0Pq3QZ5u+Pxlo62bS7N+cJmlBc4jl51vkOZric2J23A1qtm9Ok1QUq5NXtCsSidc9boaUtKndbtPYVMzycjZFf7fIgvusUxoai2l8KqqeDm92YVrSokIuE63cz2rFN6c1BmJlHN+cZoBNCkWTCkaSisaSWtHpqW1uryXvW2CO2Ap93qpvTpOUf7Y4Hoqpp91T+dkiirRCn1s0g/2qkb85TZJ1966N8nzI6ucPS3Tvb1Q9vjlNUuO0dzNYZs+y68GyfLYR84MGHlMaLjdo4li18jenSVo+c0YjjiG1MtgW/Ptt/TT957seFrnmoC4/63nHHXfojjvuKNv+e7/3e/m/zz33XH3nO9+pR3FQi7TU1+5WX7s7/7pMRur0udTpc+VfLyv1rF9K6u/w6N3vWpEd/JgkYIaZPrzq9N5svzKzD9NnG4uVbY2FMXsOMeN8y33ellqjjmYpiFUg0K6RkanGjFtpm0pq9zjz76GBJKWBTo9Wr5rJDViYBgCYSyY7p+fn9ZlttRxvOO8jR1waM88Wz31nXzY3aLZ/NEJjWi79yqpxqVGeD1k97jKuZzVKezcDnmU3jkYcxxlTjCNWzWu5zBmNOIbUyuq2YM6DFRbZb+vys54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HVdnBYKhXTNNdfoyJEjZe997Wtf05VXXqkNGzZow4YNevDBB+tZNAAAAAAAAAAAAAAAAACAiZz1utALL7ygO+64Q6+//nrF91966SX9zd/8jX7t136tXkUCAAAAAAAAAAAAAAAAAFikbt+ctnPnTn3uc59Tf39/xfdfeukl7dixQ+vXr9edd96pWCxWr6IBAAAAAAAAAAAAAAAAAExWt8Vpd911ly666KKK74XDYZ133nm69dZbtWvXLgWDQX3961+vV9EAAAAAAAAAAAAAAAAAACazZTKZTD0veNVVV+mb3/ymVq5cWXWfn//857rtttv0+OOP169gAAAAAAAAAAAAAAAAAADTOJe6AJJ07Ngx7du3T9dff70kKZPJyOmsrWijoyGl03VdZ1ezQKBDIyNTS12MJdFqdQ8EOubdZ64+22rxWgxiZdxcsaLPZlGPxmJln13MtVsdsalusX1WWtqclrYt18oxWWyfbeXY1YpYGWflOEs7GEesjJsvVlbntFZrlb7QCvU0WsfF9NlWiKNZiJVxVo6zy6Edmr0OrVj+Vu+z9UKsjLM6n6UtjCFOxtFnjaEejYM+2ziIlXELfUZbt5/1nIvX69WXv/xlvfXWW8pkMnrwwQe1du3apS4WAAAAAAAAAAAAAAAAAGCBlnRx2tatW3XgwAH19vbqzjvv1M0336wPfOADymQy+oM/+IOlLBoAAAAAAAAAAAAAAAAAYBHq/rOezzzzTP7vHTt25P9et26d1q1bV+/iAAAAAAAAAAAAAAAAAAAs0BA/6wkAAAAAAAAAAAAAAAAAWF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nrPWAj33sY7LZbPnXNptNPp9PZ511lrZt26b29nZTCwgAAAAAAAAAAAAAAAAAaD41f3PamWeeKZfLpY997GP6/d//fXV0dMjv9ysajerzn/+8BUUEAAAAAAAAAAAAAAAAADSbmr857cUXX9TDDz8spzN76BVXXKEtW7bob/7mb3TNNdeYXkAAAAAAAAAAAAAAAAAAQPOp+ZvTpqamlMlk8q/T6bSmp6clSQ6Hw7ySAQAAAAAAAAAAAAAAAACaVs3fnHbllVfqE5/4hK699lplMhl997vf1W//9m/ru9/9rvr6+qwoIwAAAAAAAAAAAAAAAACgydS8OO3WW2/VI488on/5l3+R0+nUtddeq40bN2rfvn26++67rSgjAAAAAAAAAAAAAAAAAKDJ1PyzntPT05qYmNDXv/513XrrrTp48KAikYje9773aWBgwIoyAgAAAAAAAAAAAAAAAACaTM3fnPbnf/7nWrlypSSps7NTNptNn/3sZ/XXf/3XphcOAAAAAAAAjSORTCsQ6FjQsbF4UsHJiMklAgAAAAAAANDIal6c9vrrr+urX/2qJKmjo0O33XabPvzhD5teMAAAAAAAADQWl9Ouz3zlRws69st/fIXJpQEAAAAAAADQ6Gr+Wc9kMqlQKJR/HQ6HlclkTC0UAAAAAAAAAAAAAAAAAKC51fzNaddee61+93d/Vx/4wAdks9m0Z88ebdq0yYqyAQAAAAAAWI6fqgQAAAAAAAAAa9S8OG3btm0688wz9eyzz8rpdOq//tf/qiuu4GcZAAAAAABAc+KnKgEAAAAAAADAGjUvTpOkd7/73XI6nXrf+96nkZERs8sEAAAAAAAAAAAAAAAAAGhy9loP+OEPf6jNmzfrL/7iLzQ2Nqarr75a3//+9w0dGwqFdM011+jIkSNl7x08eFDXXXed1q1bp9tvv13JZLLWogEAAAAAAAAAAAAAAAAAGkTN35z2ta99TTt37tSnPvUp9ff366GHHtKtt96q97///XMe98ILL+iOO+7Q66+/XvH9z3zmM/rCF76gNWvW6LbbbtPOnTu1ZcuWWotnHpsUnE5oIhRXX49X4UhSY8Go+rq8CnR5pNTMfnZpNBjXaDCqkwNtikSz+63o8slut2l4fFr9PT5J0i8PHNOKbo9SKWlkPKKBPr+SybRGJ7Pn9bgdOjYSVl+XV/29Hg2NxjQWjKq/xyebTToxEdWKHq/S6ezxK7p9csxco+h6vbPnXdHtlcNu19DYtE4JtCkaS+XrUXiNvi6v2vxOjY5F1d3pUTyZzl/DbpOGxyPq6/LK53Xq7ZGwTju5TcGp2Zj4vE4dGQrppBV+JRKzdcpd4+CRSZ0SaFMsnpotl8OuodFpndTnVzI1W167Pbu9r8urjjan3joe1kCfX/F4SqMz8UinpZGJSFFs+rq86ut0KxiabbdoNHtMX5dXTkc2Dn1dXvV1uKX00nWvqlzKxysXPyWWulBoelb2q+XSZ6lHY7GyHgXzdsX5YOb9V48fU1e7W9FYUk6HQx1+l9o9DskmjYcSCkcTiiVSOmmFX6Fwdj48eYVf8URaY5NR9XR5lUgk5XY5s+VPZvOKUCQhj9upWCIph8OhiamYTju5TVOh2Tm1r9ep0fGEUikpGIqrt8ujVDqj0HRCfd0epVPZebk0j/D7Zubivmw5xoOx7JweT6qrfXZuP3WgTZFIcT6ghPK5z+hUTD6vS4lEUj0dXqVTaU2E4vn84OCRIxro9SmVlk5MRPLnCAaz8293h0edPqeUmYmpUxoam803+nuy8ahJQV7W21VQpsJrFezT3eGR3SaNBWPl5Wk2tuK+E44m1N0+W7/CePR2eZVOp3ViMiafxym/16loPKlQJCGv2ymbTXK7HLLbM0okpHA0oXafS8FwXD6PUyfCcYUjCTnsNnk9TsXjSfm8LiVTGUXjScXiKfV0eiSblEikFYml5HM7FI4m5PO4ZLdLNkkOh13xRFIel1ORWEqReFJd7W6FpxPy+1xKpVKy2+wKR5MKdHmz7WOTxqbi2f7ndsjncSqZTkkZuyZDMXW1exSNJ+X3OuWw2zU6GVFvp1d9XW6NTsR1IhhVd4dHqVRK7V63OtucGp2c47MO6yyXuQiNhX4FzCrJeRad58x3vpIcMZlMyud2KRZPKp6xyW3X7P52aXQqrrFgTG1epzrb3NkceiZXC0WTCkaSikQT8ntdcruy/81sOJLNb3I5QWG+7nTaFQzHFU+k1OF3KzSdkN/rlM/rVNdMWUPRpEKxZDZniSXV0eZWIpFUd3s2NxoNxuT3ueRy2pTJSPFEWpMzebbLYVc4klA0nlLbTJmC4bj8XpdS6ZQ8LqeOTQ7JYXMoHEmozZfd7rA7ND4VU1+XRw6HXRNTMXW1uRVLpDUdTcjrdsjjccjtdCiZTGtsKqbudrdssml8KiafxyGf1ymX06FILC5l7BoLRtXb5ZXbmY1LT6dLk6GkIrGUpiMJdbS5NRGKyet2qM3rlMfl0OhEtHrum2vbcFxt3mybtfvd9c+NGcNhhTo+62pvc2p4NCKfx6WJqew9mMNu08hERN0dHk3PjA2ypdXmcysUTmo8mH0uoEx223Q0mb9HTyVT6u32aLLg2XpPj1NjY8ni+3Sp7Nl9KByXZK+6X+/MNX1el6Kx1Gx8erL/njHv/OGQhidixf8OksmOy2NTUXW3e5RIptTZ5ql8X16qZBzKKK10xqaJqdjsfVrG4Lxm9vy3UI1SjkKMs8YRK+OsjlUjtoWreNxtpDI1VJykxozVzDPoornPzO/BmRn/j786Ir/H2Rjj/0I0ap+q1XKoRyuOs2h+i+xXNS9OS6fT6u/vz78+77zzZLPZ5j1u586d+tznPqc//dM/LXvv6NGjikajWrNmjSRp06ZNuvfee5ducZpNOvjmpO7duV+nn9SudRe/QzueeEmxREoel0PbNg5qzVm9UkZ64fCY7nvsgAZX9erSC07V/bsO5PfbvPZs7TtwTJcOnqJv73ll3u3bNg5q34tH5bDbdPHqU3T/rgPqaHPpQ5e+s+z47+37labCibK/q13vzeOTGjyzP1++i8/vz18jt9/WDav11E9f15vHQ1WvsW3joOLxuKajyaJjt20c1NDolCLRZFmsfv7aiCZC8bL4bN2wWi+/NqJ3vytQdExhOXLXC00ntOOJl4riUSk22zYOas9PX1cynSlrt8Lz3rRpUBeu6m2sf6R0Sft/MVYW1zXn9DJZYOGs7FfLpc9Sj8ZiZT3ss/N27txF80GF929ce7b2/PQN/YeLz9A7T+7UdDypodFpfXvPK0U5QqV84ZMbVuuZ//uG1l78DvV2eHT/4we09uIztOenb2jtxWfo4T2v6NLBAUVi/UX13X7jhYrG03qgJKeYb77PzcXTkeK5uLAOL792QpesPqU8rzmnVwdfy+Y+ue1b1p2jYyNhfeN7Bw3lMD9/bUTff+5otg43rNF5p3dJDmn/KxXa8+xe4w8HCvKySnP/9hvW6LwzunTwjeLyF8YsX55me2AwU/dvPXkw32eqtUVpbE7u8+v6q87SA4+/VHSM1+1QR5tb3/vxa7pk8BQ99NQvit73uB3avfc1/YeLz1Cgx6vpSEJHT0wXxfzmTYN66v97Xb/+7pOLyrRl3blyO23yuB3yuB0aHpssOm7LunP05LOva9OVZ+mxH/xSb49Oz/T5NbLZpK98e7b9/p8PnSevx1nx8/iB33yndv/4sAJdXq29+B1F/euTG1bruZ+/posHT9H91T7rsM5ymYvQWOhXwKyCvKgoF1ponjPf+Sq8n5uP1158hv720Rf10Q+cl93fJr342rj+7tEXi3KLlYF2rTq1Q4ePTunISKgoV7nuqrO0oyBX2X7DGsmW0b0PvzC7z5VnVcxtr7vyLAV6vIrH0zoxGVE0nirLO9zO4lx2+40XKhpLFeVHWzes1qMFecmWdefK5bRp997XtOnKs/Tcz9/WReefrMd+8EutvfgM/d+X39ZVv36G/r7wedO1q+X32PXz4bAeeupQUf0DPT49+OQhJVJprf+tVWXvn7TCr1Qqo6/ufKFojGvz2hWJuDQ8EdMj//KKrn7fO/Xlbz1fdOyKbq++u/e1sud41fLjXOzybVaP3JgxHFao87Ou/3TDhQqG4/rfJffGuc9c7rP1savP09sjkaJ7mP94/QU6fCSof/jn2c/+J9afr4lQPP+5P++M7rL7mm0bB9XZ5tKXv/Xvs/dh110gp8NWNF78+e+/V2PBeNmx7d64/vr/7C+qg81m070PzzF/OKT9vyyp+40XKpnMFI3t2fHVXjy+VpqLKswhn9o4qO/8yysF94IXShnb/POa2fPfQjVKOQoxzhpHrIyzOlaN2BaUqbnL5TThGfRcGnH8X4hGbLuFWA71aMVxFs3PhH5V8896+nw+HTt2LL8g7bnnnpPH45n3uLvuuksXXXRRxfeGh4cVCATyrwOBgIaGhmotmmmC04n8BHPtFWfmH4JJUiyR0v27Dmh4IqbRYDx/s7n+slX5hsjt9+09r+jaK87MPxybb/v9uw5o/WWrdPX73pU/11XvPb3i8Ve99/SKf1e73vt/4x1F5Su8Rm6/HU+8pGuvOHPOa9y/64DOOKWn7Nj7dx3QmnNOqhirKy86o2J8djzxkt7/G+8oO6awHLnr5fYpjEel2Ny/64CuuWxVxXYrPO99jx3QaDBuVRdakKHRWMW4Do3GlrhkaGZW9qvl0mepR2Oxsh6F83bu3IXzQaX3H97zii5bs1Lf3vOKpmMpvXl89h/UCueaSvPO3z/xkq6Zmf+mYyldtmZl/ny5BT2l83MskdJbQ+H8wrTcNiPzfbW5uLAO6y9bVXGuHhqN5XOf3PaHnvqFJsMJwznMlRedkX997879Ck4nNDRWpT3HjLdnYV5Wae6/d+d+jQbjZeUvjFmuPM0mV/fCPiNVbovS2Fy2ZmX+H14Lj5kMJ3RkOKxrLluVX5hW+H4wnMj3lyPD00qmbWUx/7vHsvlWaZkeeuqQJsMJed0uvTUULjvuoad+ocvWrNTfP/GSLluzMr/93of3683joaJ9J8OJqp/Hh546pKvee3r+81X6ubv6fe/KL0zLbW/E3G85Wi5zERoL/QqYVZgXSVp0njPf+Sq9X5jPXrZmZX7/0WA8v3ght++397yiw8eCGg3GdfhYsCxX2VGSq9y7c7/eGgoX71Mlt93xxEuSbDp8LKjJcKJi3lGay741FC7Lj3aU5CUPPXUonw/l8opc7vLwnld0zWWr8gvT8ud4/CW1+Tz5hWeF9T8yHNZla1bqqveeXvH9N94O6chwuGyM83rcstkdun/XAV22ZqW+9c/lxx4dma74HK9aflzaZvXAGA4r1PtZ15HhcH5hWm5b4Wcu99l683io7B7m2Inp/MK03Lb/d/fPiz73le5r7t91QPFEpvg+7NEXy8YLm81e8dhk2lZWh9zCtNy20rFgeKJC3YfCZWN7pfG10rhSaQ55YGZMy71+ayhsaF4ze/5bqEYpRyHGWeOIlXFWx6oR24IyNXe5zHgGPZdGHP8XohHbbiGWQz1acZxF8zOjX9X8zWl/8id/ok984hMaGRnRjTfeqNdff11f/epXaz1NkUymfFmxkW9jK9TX176oMhQ6/upIPqjRWCr/d04skdJ4MCa7Y/YmLxiOV9yv2vHReOXtwem4lNHsezZV3E+2yn9XO+9EKFa0vWp547Odqdo1xoLRisdW2z4RiimdzhgqV6VyFJ3XNn9sovFUcQyrnHc8FNO57+zTUintswePTFbua1NRrV61op5FazqBQMdSF6FhmdmvlmufpR6Nxco++8vjxyqfe2Y+qPZ+br6JxJJKZ2bns8I5fr75PhJPzs5bBfNXpXmw8Bql5cift8r1qs3FuWtWm/+rHZcuydHmyzUKX0/P5EuLbc/CvKza3D9WJZ8ojNl0IqVVp/cauuZiLHZOKuy3+brPkfNUjU2VY3JtWq0PpTOZ/LHpTEaReLKmHDedyZR9VgrfL/wcVCpXjpHjq5UhOF25ny809yPPmFthn10uc9FSoJ9VZ3a/muvZgctV8yOSvFZrQ2JlnCW5QYHF5Dnzna/a+6V57XQipanpRNXcYDwUK5/b58lV5tonn9tOx/P7G8ll58uzi46zleQVtrlzoGr5R+5cRstYeD67zTZnLpjOZKo+x5srP67WZ8z6bJIbmKPVxspaWJkbVDq3kXt02SrvV+3Yws9+tXElEk/OeZxU/Rl/6bHVylE4Fhw6GlxQ+SudS6o+xxSOuUbKFQh0mD7/LdRCymHFZ5lxdmGIlXFW34M1YltQJuMasVxW99lGmYcWqxHbbiGWQz1acZxtFtyHVWdGv6r5aeJ73vMe7dy5Uz/72c+UTqd14YUXqrd3cQPvwMCATpw4kX89MjJS9NOhRoyOhpROm/PdmX6PUx6XQ7FESj6vI/93jsflUE+nRw67Lf9eZ7u74n4+T+Xjve7K2zv9bsmmovcq7Zf7mtDSv6udt7vdU7S9Wnm9bse81+jt8lY8trez8vbudo+S6bShclUqR+n15ouN1+2QzVb9vXwbtns0MjIlKxgZuEr7bF+VuPZ0eC0r53IQCHQQnzkY7Vet3GepR2Oxss/2dlSec3LzQbX3lZmZ071O2W2zc39hjlAtX8jNyz63c/Z8mp2juitcs/AapeXI/V0tv6g2F+fq0NlWef6vNrfbS/5jgflyjcLXfpdDdhP6ZWFeVhi7ovJXyScKY+Z3OSz/LMw1Jxm9qSnst7m6S9XzmvliU61Nq/Uhu82mdDqT/9vndlbcb67jSz8rhe/n+mLhV95X6mtGjq/2uev0V+7nC8n9WjnPWEifXS5zUb21cj8zwszcQKr+7CAQ6FAisfDf+2ilNiRWxs33+a41py3Ni6TF5Tnzna/a+4XzcW5/V4e9am7Q0+6pOrcbyT/nym1z+xs513x5duFxuXwol1fk3qs1/8idq/RZX7UyFp7P6bTPmQvabbaqz/Hmyo8r9Rmjc1GtfZbcYGHIDeZWS78yo88auUdXRrLby/erdmzhZ7/auJJ7jlDtOKn6M/7SY6uVo3As6Osy/nyi0lhdOq7MNYcYLVfus2D2/LdQtZZjIZ9lxlnrECvjrBxnaz1/vVCm5i6X1X22UeahxWrEtluI5VCPVhxnmwH3YXMz4xltzT/r+clPflKdnZ264oordOWVV6q3t1c33HBDracpcuqpp8rj8ej555+XJD3++OO6/PLLF3XOxej0ObX9hjXyuBza9cNXtXXD6qKHQds2Dqq/26O+Drdu2jQoj8uh3f96WNs2Dhbtt3nt2dr1o1e1ee3ZZdsfr7B928ZB7d57WP/049fy53rmuTcrHv/M829W/LvSeTevPVvf/7fXi8pXeI3cfls3rNbjP3p1zmts2zioN46Olx27beOg9v/ieMVY/eC5NyrGZ+uG1fr+v71edkxhOXLXy+1TGI9Ksdm2cVD/uPdwxXYrPO9NmwbV1+m2qgstSH+vp2JcB/rm/9lcoBor+9Vy6bPUo7FYWY/CeTt37sL5oNL7N649W3v3H9HmtWfL73bo9JPa83NP4VxTad755IbV+se92fnP73Fo78+OZM838/8el0Pf/+nrZfU9baBNn6qQUxTOy5Xyi2pzcWEddu89XHGuHuj15HOf3PYt685RV5vLcA7zg+feyL/efsMadfpd6u+p0p69xtuzMC+rNPdvv2GN+jrdZeUvjFmuPM0mV/fCPiNVbovS2Oz92RF96trVZcd0tbm0sr9Nu/ce1pZ155S939nmyveXlf1+Oe2ZspjfvCmbs5aWacu6c9XV5lI0ltBpA21lx21Zd4727j+iT25Yrb37j+S3b79xjU4/qb1o3642V9XP45Z15+qZ59+smF9+csNq/dNPXtO2OT7rsM5ymYvQWOhXwKzCvEjSovOc+c5X6f3cfJz7/9z+fR1u3XzdBWW5xapTOtXX6daqUzrLcpWtJbnK9hvW6LSBtuJ9quS2WzesljIZrTqlU11trop5R2kue9pAW1l+tLUkL9my7tx8PpTLKz65YXU+H9v9r4f1ydLnTdeuVjgS05Z155bVf2V/m/buP6Jnnnuz4vtnnNyulf1tZWNcNBZXJpXSto2D2vuzI/roB8uPPTXgr/gcr1p+XNpm9cAYDivU+1nXyv42/f6Hzqt6v5n7bJ1+UnvZPcwpK/z6WMnn9xPrzy/63Fe6r9m2cVBul634Puy6C8rGi0w6XfFYpz1TVoftN849fwS6KtR9oK1sbK80vlYaVyrNIZ/aOFg05p420GZoXjN7/luoRilHIcZZ44iVcVbHqhHbgjI1d7nMeAY9l0Yc/xeiEdtuIZZDPVpxnEXzM6Nf2TKVflOzgu3bt+tXv/qV3nrrLZ122mn57clkUna7Xd/73vcMXfCqq67SN7/5Ta1cuVJbt27V9u3bNTg4qEOHDumOO+5QOBzW+eefr7vvvltut/F/QDLzm9MkSbbsb0hPhOPq6/IqHE1qLBhVb6dX/d0eKbcg0C6NBuMaDUZ18oo2RWLZ/VZ0+WS32zQ8Pq1At082mzQWjKmvy6NUWjoxEVF/j1/JVFpjwah6Orzyehx6+0RYPR1eDfR5NDQa0/hUVCu6fbLbpBMTUa3o9iqdyR7f1+WTY+Yahdfr7/Urmcyet6/LK4fdruHxaZ28ok3RWPar9Uqv0dPhVXubU6PjUXV3uBVPZvLXsNukkYmIejq88vucenskrNNOblNwKpk/1u9z6uhwSAO9fiWSs3UqvMZJK9oUj2d/Oqy3yyunw67hsWx5U6m0RiejWtHllX1me0+HV53tTr11PKyBXr/iiZRGg1H19/iUTksnJiNFsenr9Kqvy61gaLbdorHsMX2dXjmddg2NTWf363RLafO6S6mFrGKWJLlU1CYDfR6puX6yvO5YxWyAgX7V8n2WejQWK/tswbxdcT6YeX8iHFOH361YPCmHw6FOn1PtXqdkk8ZDCYWjCcUSaZ20wqdQODsfntTnVzwxOwcmk0k5nc5s+ZPZvCIUTcjjciqWTMphd2giFNNpJ7VpKjQ7p67oc2p0PKlUKqNgOK6eDo/SmYxC0wn1dXmUTmfn5dI8os3v1JGh2bl4fCqm7naP4smkutpm5/ZTAm2KRFPl8Z3JfUanYvJ5XEokk+pp9yidzmgiHC/KDwLdPqUz0uhkJH+OYDA7/3a3ubM35rnQO6WhsYL27M3GoyYFeVlvR0GZCq9VsE93m1t2u01jU7Hy8ljI7G9Ok5SvV67vhKOJovoVxqN3pq+cmIzJ63GqzetUNJ5UOJKU2+2Q3S65nQ7Z7RklElI4mlC7z6VgOC6vxymv26FwJCG73Safx6l4PCmf16VkKqNoPKlYPKWeDo9klxKJjKKxZPaYaFI+j1M2e/YXWhwOuxKJpDwupyKxlKLxpDrb3ApHEvJ7XUqlU7Lb7JqOJrWiy6NOn0uySWNTcY1NxeRxO+TzOJVKp6SMXZPhmLraPIrGs9dxOuwanYyqt8Ojvm63RifiOhGMqrvdo1Q6pXaPS53tLo1OzvFZN6FNl7sF99nlMhfVUSv3M8NMyg2kub857TNf+dGCivflP76ipdqQWBln9jenSSrLeRad58x3vpIcMZlKyud2KZZIakV3m9z2zOz+dml0Kq6xYEx+r1Ndflc2h57J1ULRpIKRpCKxpPwep1wuu2ySwpHE7LVtBfl6V/ZZTjAcVzyRVoffpdB0Qj6vM3t+X/bcoWhSoVgym7PEkurwu5VIJtXdls2NRoMx+b0uuVw2ZTJSPJFWMBRXT6dHLqdd4UhC0XhKbT6XXE67psLxfM6Sz91tDoWjCbXNbHfYHZqYiqmn0yOn066JqZi62tyKJdKajiay33DrdsjlciiVSms8GFNnu1t22TQ+FZPP45TPk30/EotLGXt+jHO77VJa6ulyaTKUVCSW0nQ0oQ6/W5OhbK7U5nHK43ZodDJaPfctaNs2b7bN2r2uin3Gqm9Ok0RusADkBgYY7Fdm9NmOdqeGR6PyeZyaCMXU2+mVw27TyERE3e0eTccS8ntcstnTavO5888Iejq8ki2tNq9L09FU/h49lU6pt8ujyYJn6729To2NJYvrI5U9uw+F45Lsc+4npeXzuBSdeQ6fvw9PGZg/HNLwRKz430Ey2XF5bCqmrna3ksmUOv3uyvflpUrGoYwtrXTapomp2Ox9WqZ6uYo+C2bPfwtVQznq8c1pkhhna0GsjLNynK3h/HVFmYxrxHIZfAa94D47M/5PJ1LyuxxLNw8tViO23UIsh3q04jjb4LgPM2CRz2gNL047cuSIjh49qs9+9rP6whe+kN/ucDh01llnqbOzc2EVMInpi9Ms0ModutXqvuCJouD4VorXYhAr4xa7aKIV+iz1aCxW9tnFXLvVEZvqLFmcVke0bblWjokZC31aNXa1IlbGWTnOsuDKOGJlnCWL0xpIq4xfrVBPSxen1XgNEKtaWDnOLod2aPY6tGL5W73P1guxMs7qfJa2MIY4GUefNYZ6NA76bOMgVsYt9Bmt0+gFVq5cqZUrV+rJJ5+U3Z79NdC33npLx48fX/KFaQAAAAAAAAAAAAAAAACAxmKv9YCHH35Yf/Inf6KxsTFt3rxZd9xxh/76r//airIBAAAAAAAAAAAAAAAAAJpUzYvTHnnkEf35n/+5nnzySf3O7/yOvve97+knP/mJFWUDAAAAAAAAAAAAAAAAADSpmhen2Ww2rVixQs8++6wuueQSOZ1OpdNpK8oGAAAAAAAAAAAAAAAAAGhSNS9Oc7vd2rFjh/7t3/5N73vf+/TQQw/J5/NZUTYAAAAAAAAAAAAAAAAAQJOqeXHaXXfdpddff11/+Zd/qa6uLj3//PP6whe+YEXZAAAAAAAAAAAAAAAAAABNylnrAe9617v02c9+Vm+88YYymYzuuusueb1eK8oGAAAAAAAAAAAAAAAAAGhSNX9z2v79+/X+979f27Zt09DQkK644gr9+7//uxVlAwAAAAAAAAAAAAAAAAA0qZoXp33pS1/SN77xDXV3d+ukk07Sl770Jd11111WlA0AAAAAAAAAAAAAAAAA0KRqXpwWjUZ15pln5l9fccUVSqVSphYKAAAAAAAAAAAAAAAAANDcal6c5nQ6NTk5KZvNJkl67bXXTC8UAAAAAAAAAAAAAAAAAKC5OWs9YNu2bfroRz+qEydO6L/8l/+in/zkJ7rzzjutKBsAAAAAAAAAAAAAAAAAoEnVvDjtq1/9qr72ta/pxz/+sTKZjD796U8X/cwnAAAAAAAAAAAAAAAAAAA1L07zer3yeDz6yEc+YkV5AAAAAAAAAAAAAAAAAADLQM2L0yKRiH7nd35HJ510kvx+f3777t27TS0YAAAAAAAAAAAAAAAAAKB51bw47fbbb7eiHAAAAAAAAAAAAAAAAACAZaTmxWm/8Ru/YUU5AAAAAAAAAAAAAAAAAADLiH2pCwAAAAAAAAAAAAAAAAAAWH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te+9jVdeeWV2rBhgzZs2FBxHwAAAAAAAAAAAAAAAABAc3DW4yJDQ0O655579Nhjj8ntdmvz5s26+OKLdeaZZ+b3eemll/Q3f/M3+rVf+7V6FAkAAAAAAAAAAAAAAAAAYKG6fHPavn37dMkll6i7u1t+v1/r1q3Tk08+WbTPSy+9pB07dmj9+vW68847FYvF6lE0AAAAAAAAAAAAAAAAAIAF6rI4bXh4WIFAIP+6v79fQ0ND+dfhcFjnnXeebr31Vu3atUvBYFBf//rX61E0AAAAAAAAAAAAAAAAAIAFbJlMJmP1Re677z5FIhHdcsstkqRHHnlEBw4c0J133llx/5///Oe67bbb9Pjjj1tdNAAAAAAAAN329Z8s6Lgvfvp9Jpek8RErAAAAAAAAAEY563GRgYEBPffcc/nXw8PD6u/vz78+duyY9u3bp+uvv16SlMlk5HTWVrTR0ZDSacvX2S1KINChkZGppS7Gkmi1ugcCHfPuM1efbbV4LQaxMm6uWNFns6hHY7Gyzy7m2q2O2FS32D4rLW1OS9uWa+WYLLbPtnLsakWsjLNynA0EOpRIJBdctlZqQ2Jl3Hyfb6tzWqu1yvjVCvU0WsfF9NlWiKNZiJVxVo6zy6Edmr0OrVj+Vu+z9UKsjLM6n6UtjCFOxtFnjaEejYM+2ziIlXELfUZbl5/1vPTSS/Xss89qbGxMkUhETz/9tC6//PL8+16vV1/+8pf11ltvKZPJ6MEHH9TatWvrUTQAAAAAAAAAAAAAAAAAgAXqsjhtYGBAt9xyiz7+8Y/r2muv1TXXXKMLLrhAW7du1YEDB9Tb26s777xTN998sz7wgQ8ok8noD/7gD+pRNAAAAAAAAAAAAAAAAACABerys56StH79eq1fv75o244dO/J/r1u3TuvWratXcQAAAAAAAAAAAAAAAAAAFqrLN6cBAAAAAAAAAAAAAAAAAFoL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P9/9t49Toryyv//VHdXV9+7Z3ougDCAAwNELoOIKPkirmFC1GRHUGFkTWIiiBpDvua3iYlrNibrJus3+SbfuK7xujGJIYCRS7xEAxKVDYZ4QwGBgRGGO8ytp+/VVV39+6Ona7q6q2Z6prunL3Per1dekZ66PPXUU+c55zznOYc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g4FpxEEQRAEQRAEQRAEQRAEQRAEQRAEQRAEQRAEQRA5h4LTCIIgCIIgCII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s6IBae9+OKLuO6669DU1ITf/e53aX8/ePAgbrzxRixduhT/8i//AlEUR6ppBEEQBEEQBEEQBEEQBEEQBEEQBEEQBEEQBEEQRI4xjMRNzp8/j5///OfYvHkzjEYjWlpasGDBAkyZMkU+5lvf+hYeeughNDY24v7778emTZuwatWq7G7MAN6gAI8/Apedg8NsAGJDP7fSaYIUlYZ2HZXzzx3tgM3CIhgW0dUbhttpgpkz4GxnAGOrrQiFRXR7479XV3A438Wj2xtGbaUZUQno9IRQW2mGFIv/d02FGYgBnb1hVFWYIElAR0/8d9bAwOONwOXgIIgSOjwhuJ0mGPQ6nOsKwu00oaaSQ1dPBF3eMGrcZkQiErp6w5gwxoZAsL8tFrMBZy4EcFGtFf5A/PeaCjMA4EJPCOOqrQjzUXR7w6hymaDX63A+6R7nu3gcPNWLsVUWRIT4PdwuE9i+ttS6LRDF+O/VLjMYJn7d5Gsl32+M2wKh73i30wSTUS8/k9tpRJcn/kxVLhMYMPKzm4x6dHnC2u8w0/GSzbgaDBZyfyX6D0KOrk2MXvI5rsplzNJzFBeFfA4d0OWN4Mi5M6i0c4q5Q8cA3kAEnNGAQFiAy8bBYTHAG4jPCWNqTejxiPD4eLgcHPiICJPRgJoKDpDi1+3qm1vdLiMudMfn+XE1FoTD8XmtymWCidPhfFcYDqsR4YgIE2eAKEoIhkWMcVtkPSJ5/nU7TWAN8Xm1ymWCmdOju5cHy+rhDwmorjDJ8/zYaiv4pPPMJj1OXwigpsIMg57BhZ4wOFYPs8kAi0kPSYyh28ujttoEj1fEwVO9Sl2jr2+6vXzafzvMBsAAWadRvM+++bTTy8PMGWC3sLBx+v451QCc7046r4IDBtq7kK3upnGtjM7vO/7c0Q5YOENudYPhtBWAPyyiNyggyItwO0wIR6LwhyJwO0xgdAwCIQF8JIpKBwcACIRFtHcGYDWziEoSBDGGYFiAy84hFpPAGgyIRmPw+HnYLSyiogSW1cMXjMBqZmFk9fI1nTYOkYgInV6HYFhAhYODKMXAxABekBAMC6h0mADEx4rVZIDRqIMQiUKvj49Zq9kAKSpBp9MhEBZQW2mBFJXQ0RsGxxrAGXXQMQy6vWFUOkxwO4zw+lXe2TDfZeL4ClGCnxfhDYkI8yKqnKb0MT5S7zqXkD5LlBo0rggi/ww0Nww2b/Tp0N2+MFw2DoIYhc1shMNqQLc3gi4fD7NRDzNngD8kgGP1YA06eR6PiBIEMQorxyIQFmA1sQjyAgx6PThWhyAvwG7lEBGi8PgjMPVdiwFg0OsQioiICFFwrAEePw+nzQi7hYXVqIc3IMAfFmAw6OENROC0GQEG4CMSRFGCy25EmI/G/2bnEOJFsHodzJwBRo5BIBDF4dNeuBwcIoII1mCAFI2C0ekQDItwWFlEhCh0urjeY7cYAQDeYAQ2MwujQYceXwRWswHhSBRmTg/WENebIkIUDqsRIV6ExcRCjMbg8fGocHCwWwwQBQmdvXFdmWN1CPECWIMBvQFe1n/8wT6dLyyiws4BkMBA12+vZKgTSVIM3hDpBkQJMYK+LovZgFPn/ahwmBCJiOASdj7iNqs/GIHNYoQ3yKPKZUI0GvfRy+1Cv01c6TRBkqKwmIzgI1HZv53woSfsX4fNgIgoIRSS5N84ox5ePw8ja0CPLy4/ayo4IAZc8PDgI2Lf3/g+vzhw+PTpuD0mRmGzGOV1gkqHCQZ9DILIoMcXRpXLDD3DIBCOgDXEr+F2cqh2cgCjYptD+ZtOF4OZYxEOR/v9HnYjEEuRPVYDunojymMklXegjz/TodPe/nZIebRhRgKywYoD6qvMyXdfFeO7YDV8mEXQpqLqJ6A4+yrf/tlC+n9zSbGOqaFSDs8xGuUsUfpkOa5GJDht9+7duOKKK+ByuQAAS5cuxauvvop77rkHAHD69GmEw2E0NjYCAJYvX45HHnkku+A0Bjh4ohePbNoLXoiCY/VYt6IRM+qcGQWWJc61W1lcv3AyNmxvzfw6GuerXWvtslk43+VDMCziiS37FL9v33McHb1h1fPVrtXS1IDd+85g4axxab+/vPsYfAEBa5pn4rU9x3HinB9rl83C86+3QohK8rUWzqoFH6lJa0tyG5PvXTfGhqULJuGpbftV75d4DlGKpR23pnkm/rb/DC65uGrA9iYfo/bciWfyBwXc/JkGRdu1nj3tHWY6XrIZV4PBAnsPd6f1feO0SposiOGTz3FVLmOWnqO4KORz6IAP27rx+OZ9aXPMiXN+rFo6HayBwa9fPgheiGKs24IVSxrw+OZ9uKVpCrp9ZkW7VzY1YPuedtz8mQbUVHD4t/9+Vz4vMV9pzeeJuStxjc8umKiY49Xm3+S23nb9DERECetfOzzovD3QfFxdYQYQQ2dPUH6+wdqc/N//tnYBTl0Iqr7Pg58o59OWpgaMr7ahfpwd0AN7W1XGQUOleoBatrqbxrUyOj+fusEw22o1GXDsrHdA3emFvxzB2a5g/N83zMTrf2/Hornjoe9bWE0+/s7lsyDFYnhyy355DC//h6l4OmUcpV7zhZ39//76itno6o1g/WuHNMdNlcuE9a8dxtmuoOIeWmPOZNTjhTeOyjrn86+3yvdbt6IRMyY6cbB9+O9yrNuCW6+dgQvdQcW9Vy2djhf/pw2+gDBy7zqXkD5LlBo0rggi/ww0N2Dgv6np0CubGvDOgbNoumISntis9NFwRj1e3PWJQr/98552NC2YiI1J821CD/7HRRdjTKUZ7We8+GXKtapd8Q0az758MO38Nc0z4bIb8cLOI5h/ydi0v73+TjuWXjER3b1hhW6cfF8TZ0h7ru172rH8H6Zic5Les7p5Jjb/5YjCv6amvyTOv/GaqQo96cvXz4AgxhR6UsKfdrDdI+sfFXYj/usP7yp0tDAv4tk++yRx3pB1IgZ4e99Z/Pz375NuQJQGBfB17f7oNPa1dWN180zsfKcdn71iEjijHr99JV3+JNs5D66ej7NdYcX11q2cg/Mpv6V+83fdOBsGA4P/3PihfMzXV8xBRJDwxBalHDCyOry06xNcM3+iwkbT8i28vPsYWL0uzY/+xWunw2FVyplv3XopvAFBcVzino+ktE0QgwqZedeNs2HlDPjp+vfTfCHJ15pTX6kMUNMDe4+kv4Malwn/9qt3Rt7uzgVkgxUH1FeZk+++KsZ3QW0q7Xbl2z9bSP9vLinGdzccyuE5RqOcJUqfHIyrESnreeHCBVRXV8v/rqmpwfnz5zX/Xl1drfj7cPAGBXmSAABeiOKRTXvhDQ7eM8nnXjOvTnYkZXodrfPVrvXEln1onDZGfonJv39+Ub3m+WrX2rC9FTcsnqL6+zXz6sALUTy1bT9uWDxFvseixvGKay25fJJqW5LbmHz8DYunyE48tfslnkPtuKe27ccXFtUP2t7kY9SeO/FMixrHp7Vd69lT32Gm4yWbcTUY57t41b4/38VnfW1i9JLPcVUuY5aeo7go5HN0eSOyIzVx7+S5Y/1rh+ANCPLfFzWOl4+fNqkqrd0bt7fKcxPD6BXnqc2pifOS567ENVLneK15NdHW3oCA9a8dzmjeHmg+PnUhALuFUzzfYG1O/m8xymi+z9T5dMP2VrSd8cIbFHC+W2McdKuPg2x1N61rZXJ+PnWD4bY1yEcH1Z0WNY7v//fW/fj8onp4AwJ6fHza8Y9v3oeOnrBiDD+tMo5Sr5n871MXgvKCa+K31HFzuiMon5N8D60x1xsQFDpn8v0e2bQXXd5IVu9yUeN4nDzvT7v3+tcOyfcdqXedS0ifJUoNGlcEkX8GmhsGmzfUdOiN21vx+UX1cmBa4vcN21vhDQhp+u2ixvFyYEfyNRY1jkdvQIBOr5cD05KvdaojiKjEqJ7/1Lb9iAgxfH5RverfPr+oHkaWTdONk++r9lwJHSVZ70j8ezC/XeL8VD3JGxDS9KSEPy3x7/WvHcKZzmCajtabZJ8MVyfyBgU5ME3t79lAMpzIB4XwdX1hUb38vX9+UT0e37wPJ875VeVPsp0Tgz7teifPBzTXAhL//uULH+HU+YDimFMX0s97fPM+nDwfwOcX1afZaFq+hWvm1an60X/7p3Q5ExFimvdMbVuqzPzlCx+h7YxXYV+pXavLG1G8gwse9XcQjaEgdncuIBusOKC+ypx891UxvgtqU2m3K9/+2UL6f3NJMb674VAOzzEa5SxR+uRiXI1I5rRYLD1smGGYjP+eCW63TfHvc0c75I5JwAtRBIUo6usqB7yW4lwGQ76O5vka1+r2hlV/D0ei2udrXCsciar+Dibluiq/A4DHzw/exqR7h/kM7xdTb683GBn0fMUxAzy31t+0nj35HWY6XrIZV6mkjtmDp3pVr93jC2NmfdWQrj3aqK62F7oJRUsux1W5jll6juIin2N2MI6cO6M9x/T9t5SssyTNO1pzeeIYj59XPS+TuStxTPKcqzX/JtoqxWJDmre15mMpFoM3GIGOYYbcZgDo8an3i1Z/SbEYgkIUPV51fURrHGSru2leK4Pzc6kbAEMbt1r3DvFixu8r8e9wpH98a70bmQyvmfxvxZhUOUa+R+KcDL6T5OPV7t+joddm/C6ZzNo93HddKPI5ZstlLioEpM9qk+txNZCcZdnhu0hG2zukvsqcbJ93qDrtcBhobtDy5wQTerDGfKvln0rM3wr9dgDdQorF4A1o66qhiKh5figiarZ/IF/VYDrAQHpPJjpYpnpSQrdX9J1KH6jdI/nfWu8oMfeTblCcjDZZORTyqRtoXdsbjMj/nZBvyfIs9fiBbOLhfvNa50mxWEY++lT5M6jdByhty2G2TUajr3r8PKZPdsu/HTrtHfAdJP9WCrZYdbWd5GyRQH2VOfm2wYrxXVCbMqcY25Vv/2yur18oivHdDYdyeI7RKGdLBbLDtMnFuBqR4LTa2lq8++678r8vXLiAmpoaxd87Ozvlf3d0dCj+ngldXX5IUr+xY+EM4Fi9ooM4Vg8Lq0dHh2/Aa6WeO9TrDHS+2rUqnSbV301G/YDna52j9nsirWjqdRPp+xPnuOxcRm1M/LfZlNn9GEa9vQ6LcdDzU4/JtK8Ge/bkd5jpeMn0uEwEV+qYdWuMgwq7adAxO5qprrZT/wxApuNqNI9Zeo7iIp9jdjAqNebA5LlDlxI8nzheay5HLP7/Lhunel7qfyefl3oNM9c/52rNv4m26hhmSPO21nysYxg4LEYYU/SLTNoMAJUO9X7R6i8dw8DC6qEb4njOVncb6FqDnZ9L3QAY2rjVurfZNHh/JKecT4ydxPjWejfJZHLN5H+njsnUYxL3SH72wZ4h+Xi1+1fY1L/pobzLTNqd6dgqFvI5ZstlLhppSJ8dmFzqBoC2nK2utkMQ1GpHZ8ZoeofUV5kz2PedD512OAw0N0BjLrSwcb1zIB16oPk7Wb9N/E1tvtXpGDhs2rqq2WjQPD/+t5hm+5gB5nmdTvtvmnoPM7j+ona+lr6R0O2TnzcZrd9S21Y5iE40FP13qGOWdIPhQbrBwAxlXOVqzDosRvm/E/JNxzCQYuoyZiCbeLjfvNZ5OobJyEevkD8avvrUe6balsNpWzKq783GKd6b26kusxLvIPm3YrfFEt8yydnigPoqc/IpZ4d6/ZGC2lTa7cqnnB3q9YuZYnx3w6EcnmM0ytlSgOywgcmFj3ZEynouXLgQb7/9Nrq7uxEKhfDnP/8ZV111lfz3iy66CBzH4b333gMAbN26VfH34eAwG7BuRaPCybVuRSMcFnZI5+589wRamhqGdB2t89WutXbZLOw9dA5rl81K+/2lXW2a56tdq6WpAVvfPKr6+873ToBj9VjTPBNb3zwq32PX3lOKa+3Yc1y1LcltTD5+yxtHsaZ5pub9Es+hdtya5pl4cVfboO1NPkbtuRPPtOuDU2lt13r21HeY6XjJZlwNRk0lp9r3tW5ukDMJQpt8jqtyGbP0HMVFIZ/DbTfizuWzVOcYjtVj1dLpcFhZ+e+7PjglH3/4WGdau1c2NWDX3vjcFItFFeepzamJ85LnrsQ1WpoasCVpjteaVxNtdVpZrFo6LaN5e6D5eHyNFb4gr3i+wdqc/N96XUz9fVZyafNpS1MD6sc54LCwqKnQGAeV6uMgW91N61qZnJ9P3WC4bbUY9YPqTrv2nur/9w0z8dKuNjisLCrsXNrxdy6fheoKk2IMr1YZR6nXTP73+BoLVi2dPuC4uajaIp+TfA+tMee0sgqdM/l+61Y0wu0wZvUud31wChNqbWn3XrV0unzfkXrXuYT0WaLUoHFFEPlnoLlhsHlDTYde2dSAl3a1Ye3ydB+Nw8qm6be7PjiFlSnzbUIPdlpZSGIUd6lca3y1BXpdTPX8Nc0zYWQZvLirTfVvL+1qQyQipOnGyfdVe65de+M6SrLekfj3YH67xPmpepLDyqbpSQl/WuLfq5ZOx7gqS5qO5kyyT4arEznMBtx7y6WkGxAlQyF8XS/uapO/95d2teHO5bNQN8amKn+S7RzEomnXm1Br1VwLSPz7rhtnY3ytVXHM+Jr08+5cPgsTaq148a22NBtNy7ew870Tqn70L16bLmeMBkbznqltS5WZd904G/XjHAr7Su1abocy6Kzaqf4O9H0BdYnfSskWIxusOKC+ypx891UxvgtqU2m3K9/+2UL6f3NJMb674VAOzzEa5SxR+uRiXDExtZqaeeDFF1/EE088AUEQcNNNN2HNmjVYs2YN1q1bh1mzZuHQoUN44IEHEAgE8KlPfQo//vGPYTQaB79wH6o7SZl4HWhPIAKX1RifJDJ92qRzK+0cJCk2tOuonB8UorCZDAjy8XJWlXYTzCYDznYGMLbKihAvxn93mFBTyeF8F48eXxg1FWZEJaCrN4RqlxkxAJ2e+H8zADp7w6hymSDF4r9XucwwGhh4fBG4bEYI0Rg6PCFUOkxgDTqc7w6iwm5CrZtDV08EXd4wairNiAgSur1hXFRjQzAkoscXRoXdBKvFgDMXArio1gp/IP57Vd+9OzwhjK2yIszHU/ZVOkwwGHS4kHSPxHPUVlogiJL8jIm21FRYIEbjv7udZuiY+HXdThP0+vi1ku9XU2mB2HedCrsJZk6Pc11BuB0muF1GdHniz1TlNIFhmPi1HCaYOD26esPa7zDT8ZLBccPe/cxC7q9E/6G0SpaPOBTFnAEZjKtRP2bpOYqLfI7ZwdABXd4Ievw8KmycYu7Q6Rh4gxFwrAGBsBCfA6wsvIH4nDCm2oSeXhEePw+XjQMviOBYQzygSopft8sbjs9XFUZc6ObR7Q1jXLUFYb5/fjSbdDjfFYbdYgQviDAZDRAlCcGQiDFuM4LhuB6ROv8m5tVKhwkWkx7dXh6sQY9ASECVyyTP82OqrOD7zquwm2Ax63H6QgDVLjNYA4MLPWFwRj3MnAEWkx6SGEO3j0dtlQkeb78eIOsafX3T7ePT/tthYQGDxvvsm087vTxMnAEOswE2k6F/TjUA57uTzqvkgIGStGSru2lcK6Pz+44PClFYWP2wdQNgGONWra0A/GERvUEBIV5EpcOEcCSKQEhAhYODTscgEBLAR6KodMQNh2BYhBSLwWJiEZViEEQJobAIp82IGCSwegOiUgy9fh5WMwspKoFl9fAFI7CaWBiNevmaThuHSESETq9DMCyiwm6EGIuBiQG8EL9uRd99e7x8fDe+UQchEoVeH7+OxWSAJEnQ6XQIhEXUVpggSTF09PLxRRKjDnqGQbeXR6Wdg9tphNev8s6G+S4Tx08c58LJc73whkSEeRFVTg46JmWMj4g1lWNypM8CKmO2XOaiEYT02QzIkW4ADJw57Vu/eHNYzfvJNxaPqndIfZU5pZI5DcDAc4PG3+Tn69Ohu308nDYjRDEKm4mFw8aiu+93U59+6Q8JMLJ6GA06dHt5VDg4CKIEQYzCyrEIhAVYTSyCvAC9Xg+O1SHEC7BbOUSEKDz+iHwtAGD1OoQiIgQhCiNrQK+fh8NqhN3KwmrUwxsQ4A8LMBj08AYicFiNYHQAH5EgihKcNiP4SBTeQAROG4dQRIRBr4OFM8DIMQgEorJ+HxFFsHoDJCkKRhfXc+xWFoIQhS7p34ghriOZWRgNOvT4IrCYDIgIUZiMerBsXN+JCBIcVhYhXoTZxCIajaHXx8Nl52C3GiAKEjp747oyx+oQ5kX5ORL6jz8Y1/niOhcHMBKYmK7fXslQJ3K7bTh2qmdQnWlYY5Z0gyFDukEGZDiucjFmrRYDTp0PoMLOISKIMCbsfMRt1kAoAqvZCF8wAreTQ1SK++jldkF5PSkWhcUUlz0J/3ayD73CboLTbkBElBAKSfJvJk4Pr5+HkTWgx8ejws7F2xEDLnh48JF42zw+Hm6nCQwTXzdw2ThEo1HYzKy8TlBhN4E1AIII9Ph4VDlN0OsYBMIRsIb4NSocHGpcHMCo2OZQ/qbXx2A2sgjz0X6/h8MIxFJkj41FV29EeYyk8lL08Wfq8Sa1Q8piradAKL7lDG1TkrN5hvoqc/IpZ4dw/RGF2pQ5xdiuDPyzQBZjNsPrFz3F+O6GQzk8x2iUs0UO2WEZkKWPdsSC0/LNiDnrsmA0D+jR9uzZOphHW39lA/VV5gzUVzRm49BzFBf5HLPZ3Hu0Q32jTbZjFiisTkvvNp3R3Ce5CPQZrX03VKivMiefcpYCrjKH+ipzSio4bRiMFvk1Gp4z02fMZsyOhn7MFdRXmZNPOVsO76HUn2E0tn+0j9mRgvoqc/Ktz9K7yAzqp8yhMZsZ9BzFA43Z4oH6KnOG66M15KtBBEEQBEEQBEEQBEEQBFHKOJxmcMbhuc8EUS0dDEEQBEEQBEEQBEEQBEGMLsomOE2nYwrdhIwolXbmg9H87GoM1h/UX5lDfZU52fTVaBmz9BzFRT7HbL7PL2eob7Qp9XFX6PsXI9QnAzNQ/1DfZQ71VeYUq5yld5g5pdZXnNGQVaa4Yh2zuaLY25crRsNz5uoZSTfIDdRXmZNPOVsO76HUn4HaP7Rrlnp/jSTUV5mTb32W3kVmUD9lDo3ZzKDnKB5ozBYP1FeZM5y+KpuyngRBEARBEARBEARBEARBEARBEARBEARBEARBEETxoCt0AwiCIAiCIAiCIAiCIAiCIAiCIAiCIAiCIAiCIIjyg4LTCIIgCIIgCIIgCIIgCIIgCIIgCIIgCIIgCIIgiJxDwWkEQRAEQRAEQRAEQRAEQRAEQRAEQRAEQRAEQRBEzqHgNIIgCIIgCIIgCIIgCIIgCIIgCIIgCIIgCIIgCCLnUHAaQRAEQRAEQRAEQRAEQRAEQRAEQRAEQRAEQRAEkXMMhW5Arujq8kOSYoVuxoBUVFjQ0xMsdDMKwmh79upq+6DHDDRmR1t/ZQP1VeYM1Fc0ZuPQcxQX+Ryz2dx7tEN9o022YxYorE5L7zad0dwn2Y7Z0dx3Q4X6KnPyKWfpPWQO9VXmDNZX+dZp881oGQuj4TkzfcZsxuxo6MdcQX2VOfmUs+XwHkr9GUZj+0f7mB0pqK8yJ9/6LL2LzKB+yhwas5lBz1E80JgtHqivMme4PlrKnDaCGAz6QjehYIzmZx8O1F+ZQ32VOfnsq3J5D/QcxUUhn6Nc+jAfUN9oU+p9U+rtzwfUJ8OH+i5zqK8yh/TZ4oD6KnPKva/K/fkSjIbnHIlnHA39mCuorzKHdIOBKfVnoPYX9/1KGeqrzMl3X9G7yAzqp8yhMZsZ9BzFA43Z4oH6KnOG21cUnEYQBEEQBEEQBEEQBEEQBEEQBEEQBEEQBEEQBEHkHApOIwiCIAiCIAiCIAiCIAiCIAiCIAiCIAiCIAiCIHIOBacRBEEQBEEQBEEQBEEQBEEQBEEQBEEQBEEQBEEQOae8g9MYwBsScKIjAG9YBJhCN4ggCKIA9MnCfUc7SBZqQX1ElCKk5xA5RpJiNKaI7KE5lSg1aMwSBEHkF5KzRKlBY5YgCCL/spBkLUEQ2UAyhCAKQ5bfniE/rYrz6KOP4k9/+hMAYPHixfj2t7+N3bt348c//jF4nse1116Le++9FwBw8OBBPPDAA/D7/bjsssvwgx/8AAZDFs1jgIMnevHIpr3ghSg4Vo91Kxoxo84JxHLxdARBECUAycLBoT4iShEat0SuYYC3953Fz3//Po0pYviQbCJKDRqzBEEQ+YXkLFFq0JglCILIvywkWUsQRDaQDCGIwpCDby9vmdN2796N//mf/8GWLVuwdetWHDhwAC+99BLuv/9+PPbYY3jllVewf/9+vPnmmwCAb33rW/je976H1157DbFYDJs2bcrq/t6gIHcMAPBCFI9s2gtvUMj62QiCIEoFkoWDQ31ElCI0bolc4w0KcmAaQGOKGB4km4hSg8YsQRBEfiE5S5QaNGYJgiDyLwtJ1hIEkQ0kQwiiMOTi28tbcFp1dTW+853vwGg0gmVZ1NfX4/jx45g4cSImTJgAg8GAL3zhC3j11Vdx+vRphMNhNDY2AgCWL1+OV199Nav7e/wRuWMS8EIUnkAkq+sSBEGUEiQLB4f6iChFaNwSuYbGFJELaBwRpQaNWYIgiPxCcpYoNWjMEgRB5F8WkqwlCCIbSIYQRGHIxbeXt+C0qVOnysFmx48fxyuvvAKGYVBdXS0fU1NTg/Pnz+PChQuK36urq3H+/Pms7u+yc+BYveI3jtXDZTVmdV2CIIhSgmTh4FAfEaUIjVsi19CYInIBjSOi1KAxSxAEkV9IzhKlBo1ZgiCI/MtCkrUEQWQDyRCCKAy5+PaYWCyW1+q7R44cwdq1a/H1r38dBoMBb775Jn76058CiJf+fOaZZ/C1r30NP/nJT/D73/8eANDe3o61a9dmlT1NkmJ4e99ZuTwRx+px7y2X4spZY6HTMTl5NoIgiGKHZOHgUB8RpQiNWyLX0JgicgGNI6LUoDFLEASRX0jOEqUGjVmCIIj8y0KStQRBZAPJEIIoDLn49vIanPbee+9h3bp1uP/++3H99dfj73//Ox577DE8++yzAICtW7diz549uOeee3Dbbbdh+/btAIB3330XjzzyCH7zm99kfK+uLj8kKeVRmHjtU08gApfVCIeFBfIaijcw1dV2dHT4CteAAjLanr262j7oMapjNun80dRf2UB9lQF9sjAoRGFh9aqycNSP2Qz6qJQo+ffRx0DPke2YzebeRUOB9JyS6JsCke2YBbIbt9nidttw7FRP0ejOxcBoHu/DHrNlNqeOBKN5nA2VvMhZGrNDhsZs5gzWV/nWafPNaBkLo+E5M33GYY1ZkrNDZjSMuVyRFzlbRmO21MfSaGx/NrpBqffXSEJ9lQEZysJhj9kykrUjAY3ZzMm3DVYu76Lkn6OMZAiN2eKB+ioDsow5yFtZz7Nnz+JrX/safvrTn+L6668HAMyZMwfHjh1De3s7otEoXnrpJVx11VW46KKLwHEc3nvvPQDxoLWrrroq+0bEAIeZRV2VFQ5z6QolgiCIrOiThbPqq0kWakF9RJQipOcQOUanY2hMEdlDcypRatCYJQiCyC8kZ4lSg8YsQRBE/mUhyVqCILKBZAhBFIYsvz1DfloFPPPMM+B5Hv/xH/8h/9bS0oL/+I//wNe//nXwPI/Fixfjc5/7HADgpz/9KR544AEEAgF86lOfwpe+9KV8NY0YjEQmFn8ELjsHh9lAQp0gSpm+b/rc0Q5YOAN902pQHxEEkQzpQvmH+rh8oTmVKDVozBIEQeQXkrNEqUFjliAIYnTKQvJVEQQxkuRbzo5GOU4UPXkLTnvggQfwwAMPqP7tj3/8Y9pv06dPxx/+8Id8Nac4KUZFhwEOnujFI5v2yrVi161oxIw6Z+HbRhDE0KFvenDKqY9I2SxNilEfGM2Uk0zIN8Mdu9TH5Qu9WyJf5EvHoTE7NEjXJAhiqJCcJUqNfIxZsvmJfEM6GpFrRmL+LrZxSzoLQRAjSb5lDsk0Il9kOX/nrawnMQh9QuG+x3bjwWf24L7/+isOnugFmMI2yxsUZEEFALwQxSOb9sIbFArbMIIghgV904NTNn2UNK/c/8vdRTOvEINQpPrAaKZsZEK+yWLsUh+XL/RuibyQRx2HxuwQIF2TIIhhQHKWKDVyPmbJ5ifyDeloRB7I+/xdhOOWdBaCIEaSfMsckmlEXsjB/E3BaVowgDck4ERHAN6wmHOlqFiFgscfkduUgBei8AQiBWrRKKNv3O072pGXcUeMPjq9vOo33enlC9Si4qNc5F6xziuEBn3y/pNzfpy84IfdygKg91YMlItMyIoM9OBsZA71cflC75bIB/nUcWjMZo43KOC5Vw+i+ap6rFjSgObF9Xju1YOksxAEMSDkkyBKjZzpBmTzEyME+QOJfJBvO6kYbQuyDQmixCjx9fR820kk04h8kIv5O29lPUuaEUh1OJBQcJjZ3NxkGLjsHDhWr2gbx+rhshoL1qZRA6XYJPKAmTOoftMmjsR/gnKRe8U6rxAqqMj7lU0NeGX3MXR6wvTeCky5yIRhk6E+ko3MGfV9XMbQuyXyQT51HBqzmeMPCWhaMBEbt7cq9Bd/WCCdhSAITSwmdZ+ExUQ+CaI4yYluQDY/MYKQP5DIB/m2k4rRtiDbkCBKiDJYT8/32i3JNCIf5GL+psxpKozEbpOEUEimGISCw2zAuhWNctsSAt1hIUMm39AuJyIf2C0sWpoaFN90S1NDvAY0AQDQMVDtI52utLZaFOu8QqSjJu83bm/FNfPqANB7KzSjXRfKVB/JRuaM9j4uZ8plTiWKi3zqOCSPMoczGmTnE9Cvv3As2RUEQWiT0AVSdYNUuU4QxUIudAOy+YmRhPyBRD7It21fjLYF2YYEUTqUw3p6vtduSaYR+SAX8zd5EVUYid0mCaGQGtXrsLAjF9XLxAW4xx+By87FBV4MmFHnxMN3L4QnEIHLahzZNo1iaJcTkQ9snB7jq21YdvUUSLEYdAyD8dU22EwG+q776PbyeHn3MTRfVR9P/RsDXt59DJPHOWAroQxzRTGv5Iq++enc0Q5YOIM8P5ULWvIeDEr7vZULo0EX0tABgcz1kaxkzmjo41FKucypRHGRVx0nBsyY6MRDa69Ej59HhY2D22EEpJw0vawIhAXV+SEQFuC20eInQRDq+IIRTd2gghZGiGIkB7oB2fzESFJW/sCRoMx9jrki37Z9UdoW5KsiRgtlIAfLYT0972u3STItKERhYfUk04isycX8TSsEKoxIqsNCKzqDpLx0mNl+AU6CakSgFJsEURhcdg6+gIBNr7fKv5Xkt1cuymYZpGQeDC15P3tKFRZeUlua763cKGddaKBvDEPQR7LVZcu5j0cxZTOnEsVFPnUcBjjYXt56R65w2cheJQhi6LhspBsQJUYOdAOy+YkRpVz8gSPBKPA55op82/ZFa1uQr4ood8pEDpbFenoMqB9nR7XLlL/5u0+m1ddVoqPDV1LvmChOcjF/U1lPFUYs1WGfUKirssaVnWShwADekIATHQF4w2J8d0IOKYeUl+UGpdgk8oE3KOCn69/Hhu2HsWlHKzZsP4yfrn+fvvUkyurb65tXZtVXp88rJcJomJ+0UuM7zIahvbc86wpEeTLYN6YmE++5eQ78ISF9nA2kyxKjEirrSeSNPOk4o0HvyBVlpTMTBDFikG5AlBq50A205sxxFSaym4j8UAb+wJGAdP/MybfuT/oBQRSGcpGDZeOfoPmbKDFyMX9T5jQ1hpIJYoCySMNmBCKXyyHlZdlBu5yIPOAJ0LeeCUaDTpE+12go0dhtSslcEuQkNX6Z7HIiRp6BvjEAaXowwzB4fPNHONsVHHic5UMnJkqObh+V9SRKC9KVhwCVQCUIYhiQbkCUGjnRDQpdMaUYIXsxv5SBP3AkGA0+x1yST3856QcEURjKSQ6WzZoeQZQQuZi/aZbXIpP0rXlaGNaKXH747oXak0MmBl7SMVYLi7FuC852BeU/l1zKy3KEUmwSOcZqin/rixrHy9ludn1wClZTjhRNHdDljeDIuTOotHNw20tvgSqRXS41DemAMrcYKZNgpbJIyTwIA6bGz9BhOyxdIQE5hUc1GX1jffoIANz32G7YrSxWfKYBYICTF/yYUGNVGhsq8uefV12KapeJxtkow2piweqTnEEMwOp1udM7CCLH5F1XLieoBCpBEMPAamJVbR+Ss0TW5CkYJ2e6AZWG66dM/FVFC/VvxowGn2Ou8AYFbH7jCD6/qB5hPgqzSY/NbxzB2htm5cRfTr4DgigM5SIH8y2jCIJQJxfzNwWnZUFWC8MDMOTI5UwMEJVj7lw+C5t2tCoyYYz6XVwEUWaIsShu+kwDntyyT/7271g2C2IsOvjJg6EDPmzrxuOb9ynkypz6ypIKUCuX3SL5mpNGmkRK5tQ5rZzmJ81ntLIZL/p2ennVcdvp5Qd+3+S0HPUM+I2l4PFHYLeyuG7hZGzc3iofP8ZtwezJFfKYSZU/diuLUx1+OfCXxtnoIa96B0HkgRgk1TEbY0pImR0hykXXJAhiZOFFEaubZ+LpbftlObu6eSZ4UQRQWotgRBGRR7uWdIPcQzpEfqH+zZzR4HPMFaGIiGvmT8QjG/cq5u+QIOZkXJHvgCAKQ7nIQT8vqMooPy/Q3EcQeSQX8zflOMyCQcsiDZNE5HKCKpcJLU3TIEZj8IZFeddWgkxqRKsd8/jmffjmLZfiwdUL8PDdC2nBkCDKkZhOniSA+Lf/5JZ9QCx78d/ljciBaYlrP755H7q82cnAkSZV5gKluVskX3PSiJNU/uJHdy8sn/mJAbwhASc6AvCGRMyYGH/G5DnYGxh8Pk9g5gyq49Y0SOrcTHQGosxJ+sYG0wFddg5L5k+UA9OA+Jj55QsfKcZMqvy5Zl4dNqScQ+NslJBHvYMg8oEUY1THrCQxg5w5+igbXZMgiBFFx+ix8512rFvZiK+vaMS6lY3Y+U47dIx+8JMJQoN82rWkG+Qe0iHyC/XvEChXn2MeYHQ6ObAciI+pp7ftB8PkyLYn3wFBFIYykYN6nV5VRul1ZGMQRF7JwfxNmdOyIF/pL5Mjl+1WFtcvnCwv8KntBMsk64/aMXYrC16U4tdhyMAmiHKkN8DDbmXRPK9eDmzd+e4JeAM8ah1cVtfu9oVVZU+3j4fbVjqBXQ6zAf+86lK0nfHK9enrxzlKbrdIuaRkBlB+JY4H2NWdXOIjoyx+faVLwhER31x1KZ596YCcAbWlqSFeymQAyiVTIJElGiVmJCkGbyip5KvFgAm1tkHHTKr8MbI6GmejlN6AelbHXOgdxCgnT6W7ev3qY7bXH0GNncZsMi47p1rmrCR1TYIgRgwxKmLR3PE4ed4v29uL5o6HGBUBkJwlhkc+7dpev7ofjXSD4VNW/qoihPp3iJSbzzFP5FsW5nPNgiCIQSgDOUgyhCAKQy6+PQpOy4K8pb9Milz281H82zN7BkzLnIkBknpMlcuE6xdOlq9N5ZYIojypcpjSAlxbmhpQ6TBlfW2XTV32OEsoMC1BRJSw5Y2jCnlYapRLSuZyJNMSC4PO5ypBbqubZ8IfioCPSBhfbYPNNPBiPTktCU0Y4O19Z/Hz3ytLcU6otQ06ZlLlz7hq9XOsJgpMK3cqNHUDcgwRWZDH0l3lpM/mG4fFgBVLGuTMyRyrx53LZ8FhZQGqdEYQhAZWkxF8xKuwt1uaGmA1kZwlhk8+7Vq3ph+N9NnhQv6q/EL9S+SDfMvCfK5ZEARR/pAMIYjCkItvj4LTMqFvl7acRSKxSzspiMwTiKDSzkGSYjhxIQCXnYOOAbq9fP85A10rlb7I5Ux2gmVigKQes2T+RNVyS6kL5TnrKyIz8pQRgBi9REQJh4534f7b5sMbiMBhM+KV//kE0yZWZH1tQYziq1/4FHp8EXkHdIXdCFHMvLZ0MeANCnju1YNovqo/0vu5Vw/ivlvnlVaGnxgwY6ITD629Et1+HpU2Dm6HsTQXC8tMFg46l+viZXK7vGH86+0L8NyfPsbBdk/afK4W5Pb0tv343u0LYOP0Azse++7R7Qvju1+ejye2fCRnXCOnZRmRiR6mcYw3KMiBaYBSN0zWIce6Lbhz+ex4iRCGkc9P1okZBljZ1CCXA+VYPb58/QwIUQknOgLD1xFJzyx6BDGKb6ycDauZk/WOQJAvOd2AKC4yDfIeDoIYxZevnwFvQJD1WYeVpTGrgjcg4M9/O451KxsR5qMwm/R48a02TB5jLy2dmSCIESUUieLvB86myY6pdRWosJDsIIZHPjPgR0RJdczmwo82ZMrF/kmxF11Wo/JdlctzFoqk/g0KUVjYQfxDo50y8znmi3zLwnyuWRAEUf4Ulb6WDfmek2jOI3JMLr49Ck4bjMF2aSfKIlnYtONamhrw8u5jYPU63Ll8Ns72hCFGJTy+WbkgPKPOCUDdCMtoJ9hgBp7KMWI0lvv05wP1FTE4ecwIQIxeGF0Mi+aOx8HjPXGHXUe8hAajy35QOe0cgiEBdguHEC/CbDLAwMRKLjuKPySgacFERRDFyqYG+MNCaS20McDB9jKQIWUoCwcsg6UDPmzrTstC8qXrzTCzBsV8rhXkJopROFymAQPT0u8xG8FQBL6QCKMh83rwMuQ8Lj4y+XYGOGagIEo58NUXBsca1HXZpFKh3rCI7Xva5aBfs1EPQYzhB09nmLFXbXyh/GRDOVLh5ODxRxR6x/gaKyqcpaUbEMVFPkt3OawcBNGnyOizaul0OCyU0SeVkCDiuk9PVpTmu+7TkxESxNLSmQmCGFEYRsL1KbLj+k9PBsOU4i4qopjIVwZ8KSbh2oXKMXvtwsmQYnkes6k2kMVQHj6eBEn2YuLfAMrSB1QQyqBE24hA4y1jYlCXhbEc7YLW6dXXLHR6ehEEQQxODBKWXD4Rj2zsl+d33DAzZzJqRGCAtjO+tM0W9ePsuZmT8n19YlSSi29vGKuRowutXdreoDDocRu2t+L6hZPRtGAifvTsO/iXx3fjR8++g6YFE1HlMimudfBEL+57bDcefGYP7vuvv+LgiV74eRH+YAT33DwHHKsHAGWGEzViABhG828OM4u6KiuqnCb5mgmyTX+eaV8R6lD/EflAr9OjoyeELW8cxaYdrdjyxlF09ISg1+kHP3kQRDEGb1DELzZ+gP98fi9+seEDeIMixGhpaTac0SAHpgHxb2/j9lZwbGnFbydngFuxpAHNi+vx3KsHS06GlKMsTJTB2vZWGzbtaMW2N9uwYkkDHFYWXd6IHDQGxJ/38c37YNDp407bpM8pEbCeDMfqYTDo4Q2LcuBbKur3+Ajja+2QYjH890sHhtS/khRT1Vu07k+MDJl8OwMdozW+Ku0cDrb34oEn3saPf/0ufvxrFV02JMAbEnCiIwBvWITDYsCtn5shj3lekLD+tUOZfdd9zuI0vTgslp1sKEcCoaiq3hEIURYqYvhoyadclO7ihWiafFr/2iHwYgk5NEcIg16PTk9Y8X13esIw6LO3KwiCKF+MBgM6UmRHhycMo6G07G2iuMin38DIGtDVqxyzXb1hGFmDwubJqf2rYgMdOO7Bc68eLHv7pxx9QETxQuMtc1iDuixkczR/6xj1NQsdQ7YFQRCDo9fp8eTW/Qp5/uTW/TlZ9xwp/GERpzr8Cjl4qsMPf1gsiesTo5NcfHsUnDYIA+3SzuS4mkqLatDDNfPq5H93enlVpXj3/vN44Mm/Yf1rh3D/bfPx4OoFePjuhek7OTQW8QYykhNlPjMOesuATPuKUIf6j8gHIV5MK+G7YXsrQnz2CkiQF/HUNuUk9NS2/Qjm4NojSSAsqH57gXBpOSYSGeCSA6CaFkyEv8SeoxxloTcgqAageQMCurxh1eft8obTrqM2d7c0NeD/bXh/wLlf6x6dveFhjZOznQFy5hUhmXw7A2cfMuDeWy5N0w0lKZb2vlN12VMdATz83Hv9emh7L2ZMjGfsfXD1AkwZ78z4u9Z0FofEspMN5Ug+9Q5i9JIP2zVBt8Yc2e3ls752uRHU+L5LTfcnCGJk0dYNKHCdGD759BsMpM/ma4OWmg306PMfxrOvJ1GO9k85+oCI4qXTy6v7x0j3TyPftj35DgiCyAaPX12e9/pLR3/whtTloDeUGzmY7+sTo5NcfHu0TW0QMiqrOcBxAFRfUsJ45Vg9TJxB9RgpFo9AO9sVxI+efQcP371QmUWlL913p5fHyQt+2K0seE9UXsSTj1cjk1KgQyTTvkqDSoMBiPffjIkufH5RvaJOby4yAhCjl3AkqipfwpHsHcFeDQeSNxDBWKcp6+uPFFYTqyq7rKbSKk/EGQ04fLwL9982H95ABA6bEa/8zyeYdbG70E0bEsOeSzJlJOaclHt4AtrOVndfJtPU53U7VL6hpLm708vjdIcfYlTCNZfFg4See/Ug7rt1Xtrcr3WPChuH5sX12L6nHbMuvjTjx+v2hgYIcCqt76acyOTbUTtmrNsCu8WIMz1hGFkdHrrzSvARETZTvGz9iQuBQXXZUxcC+OyCiQCAmkoL+EgUXb4I3DajXOYz0+9aa3EiHMn8GkThyKfeQYxikua/oBCFhdVnbbsmcNrUZaeDZEsaWt83T983QRADEOLVZQctPhPZkE+/Aa+lzyaN5WTfO4Cs/QtaNpAuJa1AOdo/efcBEUQSJqNedbxxxtLJtDNSaMnCXOn+5DsYAn1+5nNHO2DhDKN2/ZQgktFa0zObSifsJcyrb8QO58hOyvf1idFJLr49ypw2CJnu0tbKZnK+O6BaggSx+P/fdeNsMExM85gEaTuGkrKlPfSrv2PLG0dx3cLJqHKZ1I8fiIFKgSbDYMD05cPa0T6MrG/lisNqQNOCSXhk496+Eol70bRgEhw2Wugnhk+FRhmkChuX9bWrXOrlgavUgmqKGDEaxermmQrZtbp5JkSptIzhGCPh8pnj8KNn38H/Xf8+fvSrd3D5zHGIMaVVliqf2VFGZM5RuQfDMJrlyNx2I+5cPkvxvHcunwW3Q8MR21ei22TUISrFsGnHkUEz5ando6WpAY9t/lA+jxc0jBKVub/SYc5beTVi+GTy7aQeM9Ztwa3XTsdHRzvxb8/swQ+f2YMHHn8bvX5BDvzQKqeX0GVXLZ0Gu8WAsVVW2CxGPLJxLx7ZtBcPPP62/H1l/F0zgNXMqs8tdi5/soHIGZUDlIcliJyQqe2aIcGwgFVLpylky6ql0yhoQgW3U+P7dtD3TRCENhUODZ8E6QZEFjgsBtx142zF/H3XjbPhsGZvG2iNWbtFueDCC1Gc7gpm5l/QAV3+CFrPeNEViKStyGjZXDMmVZa9/ZNXHxBBpGAw6NDS1JDmHzMYaJk0lQoN3b8iR7q/5poF6QdKkvzM9/9y96hePyWIZKxmA9akrOmtaZ4Jm7l0gtOqnFrrq7mRg/m+PjE6ycW3x8RisbKIse7q8kOS8vQoiQwog2UYS8pkdvRUL3a80w4AuG7hZLm0J8fqcfs/XgJBiMLtsuDXLx+AEJVw/cLJcnpFjtXjtutnIMiL4IV4UMGuD07hm7dcCrctvvDrDQm477HdaZGJzVfVY9PrreBY/cCZ0/qUmkTK8IThl1YydKjHa/RVdbUdHR2+tMtqPceAbS8Bqqvtgx6TOma7/BE88MTbaX3x0Nor5fdOpKM1tog43SEBre09+PXLB+Vv98vXz0DDxApUJn1jwxmz0AMfHu2WyxUmgmrmTKkESiiuq8sfwc9+/368XAIDIAbs2quUuaXAeS+PB5/6W5oMeXDNFagtJYVTD3x83INTFwKQYjHoGAbja6z41CSXYlwNZ8wOZc4ZlmxhgC5fBO8dvgApBux89wQ6PWGMdVuwaul0PPr8h+lzKIATFwII8lGEIiLMRgMsnB51NdYBd8Fd8PH4/pPp7/sHd1yBGjVHjg7o8kbQ7eNx7IwXO95pR6cnLJ+nOtdozP1XzByLt/aeSv/26yuB0oqFzDkDjZtMxiyQpU6bic6adIzVxOLj490I8f0Ze3e+ewK+gND/XaiMg9XNM+EPRSBJMZg5A3798kE0X1WPbW+1aX9fg7Wt7z7PvXoQTQsmKnTn5O8lI508h4xmPWM4Y7YrEMGRk540vWPqBBfcFMCqyWgeZxmRoS06nDHbExLQftYLk5FFiBdhNhkQ5gVMHONABS2KKugKRHC4vQe//dMh+T188drpmDaxgr7vARjs+x6WHVZEjBb5NRqeM9NnHOqYJdkxPEbDmMsGPy/iwLFu9AYE2W/gtLK4ZHIlbJxyYWSoY7YzEEGrypidWleB+x79H/kcjtVj2dVTsGH7YcVvaf4FHfBhm4rvLNl+1jim2mnC/mM98jPWj3Ogfpx9SDZQSYylAWzFkmj/AAyn/dnoBqXeX/kmIEZx/LQXpzuD8nd1UZUFk8Y5YE1ZwB/taMnChokVqEqZv4e1Flas+kGRVXkq1/XTfJNvG6xcZG0pP8cFH49fv3SgvxIZp8eLu9rw5c9for42UowMYX11WGN2qHEgBIDS/i5Gggs+Hr/Y8EHaevo3WuYqvr2BxmzeQ0j9fj9aWlrw+OOPo62tDT/72c/kv50/fx5z5szBE088gUcffRQvvPACHA4HAGDFihX4p3/6p3w3LzP6spTIk73WR9t3nMcfURimr+w+huar6jFhjA0nz/mx6fVWXDOvDr/50/uyUvHy7mNYdvUU1I93wmFlceq8H88mLeqkZvHRSvcNJmWHkUZbvUFBFkiJcwcqBZrx8Zn21SDPMRpLg3V5w6p90eUNl1SADFFcePsyKC67eopsdAOALxBRBKcNB39QRESQFNeOCBL8QTHNGVjMeIMRnO0KYtPrrWm/l9K3160hQ3p84ZIKTrvg4fGfmz7MPOhqCOR1zlFR9lc2NeCV3cdwtiuICrtRtZS2NyTgx795d8hOht4Barur9pMEuG1GeAJKHUU+L5A+3rXm/jFVVmza0Yrmq+plBXTTjlZMHpNeUpQYYTLRw5KOOdMdhJkzYP1rh9PGbaeXl8vJT6ixyrKeY3UQxCg2/Dk+BjbtOCjroAN+X4O0LXm8JXRnnQ6YN60GbrtRPn4oeiYx8nh8PIB0vaPXz9MCNDFshmq7DgVWz6DXH8ET2/fLcrClqQGsgbaip3KhJ4Stb7Up5v+tb7Xhq1+4hL5vgiA08fh46HSMQjfQ6RjSDYis8IZE2W+egGP1+N7tC7L2R/VqjFlfgJdL2CQytT336kHFuWr+hS5vRF50TBzz+OZ9ig1i3oCgamMvvnTC4MFv5cAQ1xMIYrhEBQnr/3xYXlCVpBjW//kw7rt1HkDBaQq0ZKHXz6cFpw2HDk9Yw7aYWTj9oAgDOTq96v5f2WdHEKMUXyCC+ZeMxSMblWsx/qDG2kgR0tUbUdX/xlfnLmmG0aBTyHEjZQolsqSrN6y6nt7tDWf87eU1euDDDz/EAw88gOPHjwMAFi9ejMWLFwMAOjo6cMstt+C73/0uAGD//v342c9+hrlz5+azSSNCIhV3Qmno9ISx7a02rFvZ2J9RImUBr9MTxobth/GdL10GHRg8uXW/wmh9ett+PPDVy+ENi3CYDWn3AOIG6syLKzF/ek28HNgA2UuGukCfrwV9recYjaXB3H0pNlP7wl1iJRKJ4oJj9XL2kuTf/nX1gqyv7Q2J+O8XD+TFGTiSmIwG1W+PM5bOMwDaMqTCXloyRCvIbijKjRZ5mXP6dtT5+WjawvnG7a1yNimbiVV1tmrNr4nynFo79Sod6u97sNJ5HKtTPc/IphsmWm3r6g2pKqCjMbC8YORoJydnNOCZPx5IG7fLrp4CU5Ic7/byikWRqROcWLeyUT5Hvl4W31fyeOv0hOXxNX1iRUkFCo92bBYjfvq799PGwYNrrihgq4hSx+OPwG5l0TyvXi5fsvPdEzmZd7xBUc5gDsRl2obtrZhaVwFbiemC+abSYYIvICjmf47Vw1ViuiZBECML6QZEPgjzoqqtGs5BWe6BxmzyhjOdXgdfQFCcy7F6uJ0mdPkj8c3GThN6NDaWJW9G9vjVN01KKQVvRuuGboLIFVrfGn1X6eR7/nbZjKq2hbOA/p98booaLmZOfd3CVEJrLwSRD2wWo1x1A+j3aZeSjdHlVQ/yyVXCGm9QwE/Xp8vxstzoQIwYWuuSQ/EN5nUG27RpE77//e/j29/+dtrf/s//+T9oaWnBpEmTAMSD05566imcPHkS8+fPx3333QeOK2B0a9KiX6XTBCkqZbwA6DAbsG5FY1r2lK1vHsXKpgZs3B4XNFqBSIGwoGq07mvrwrY32+LR+hOdafdoaWrAI5v2whcQBo3oH+oCferxVS4TlsyfCDEagz8SHVL/DNZXctY3FFcK3XzjdhqxdtksPLGlP4Xn2mWz4HYZgex9K8QoJRgWVBfzgmERcGZ37Xw6A0cSh43FN29pRFRi5HJOeiYGp7W0FLSaSk5VhtS6OUAY/Pxiwe00Yazb0p8WFvHS1pU5CNQdcM4ZzvyStKOueXG96veg00H9Hn16hijF0NI0TS6zWeUy4bqFk9EbELD/kx7seKdddV53O4z4+oo5aeVP3U6jelndvvvxgoRvrroUz750AGe7grL+YDWlj3ctXcFuMVJgeSEZaqn1ZD0Kyt+0dM4xbot8PKAcC1UuE66cNQ7P/ekgbr12BlqaGiDFgA8On5f13GTdtMMT1hz/yW2jDQvlQUBD7wiEBaCEsngSxUWl04Qbr56iKN1149VTBg3IzoQwL6JujA03LJ4SLwVh0mPLG0dLTp8dCaxWg6ruYbPQwghBENoEwoKqnCXdgMiGKo3NeVU5GFMhXl2fDfECah22/sU8Bmn+he9+6TIcPdWrKM/0nS9dNuhmZC1byGoyYMVnGhS+EZfVCG9o9PjLCSKXuOwcZkx09ZeBM+nx4lttcNGGuDS0/EW5mr/NJgPuuWl2WolVs6lwtoXHH1HVWQoZvGi3sGhpapA3VCV8bck+O4IYjQR5dRsjyAsASsPGyHfCmmKUaUTpYzap+wYtQ5i/8zqD/fu//7vq78ePH8ff//53+e+BQAAzZszAfffdh4suugjf+c538Nhjj+Hee+/NZ/O0SVr0s1tZXL9wsmLyHzSVawyYUeeUd1MxDIPHN3+Es11B+IMC7r9tPvQ6YFy1Fb/8w0eKWsJuR1wRVhNIiCmj9RP36PTyOHqqFy/vPoZOTxgABo3oH+oCffLxyX0yrP4ZoK/kUmcovhS6+abLE8H2PcexbmUjwpEoTEY9XtrVhgk1NsoYQgwbt8uU9o22NDXA7cxeQcunM3BEiQG+kIintvaXc1pzw8xCt2rIdPWUhwypruBw82ca0oLsaipzEGSnNecMc15J3VGn9j2kliQEoBpc1NLUgN37zmDhrHGK7zVRYjF1XvcHRXT18tjyxlH52FVLp6uX1VW53+rmmfCHIuAjEmoqzaiwsWkZV9V0hZamBvz3i/vTHCNZBfkRQyKjnZwq7/yfV12KiCjJv411W3DHDbM0jWCbqX+RI3ksXDOvDtv3tKNpwcS01OnvHDiLe2+5FKcu+BARJLy8+xh8AWHQtmltvKBxVXq47Jyq3uEqkZT6RJESiyEciSrmvJamhpxc2u0yYemCSQp5tqZ5JtwuygaWihCR4A1EFO/hy9fPgCBIgIHKIBEEoU6lU13O5mLzETF6yfnGsyScNnV91mlL0WdV/AtCNIYf/+Zdha325NZ9uPum2XhMbQ1A0n6ef151KQK8iPWvHVac5/FH5HuMBn85QeQSRsegKWVOWrtsFhgdlTlLxWXX2JiaQx+zEI0pbIu1y2YlYnELgrtCwzZ0FlBnicVgMuoVZflMRrK9CKLCrv69llIVIbfdiDuXz1JsakjVEbO6fjHKNKLkkaQYBFFSzN93Lp8FScrcGGFisVjeTZdrrrkGv/nNbzB+/HgAwMMPPwyXy4W1a9eqHv/xxx/j/vvvx9atW/PdNFVOX/DjGz97A7wQxYrPNPSX4uyDY/X4xTevxkU1NsV5oijhkzO96OwNocppxsXjnDAYdJCkGM52BtDtC6HSbsbYKit0OgaRSBRtpz3o7A2jymlC/UUuGI16fHysEwc+6VZknkgsTieCz35090LMqq8GAOw72oH7f7k77TmSjwHQ3w5vCJUOM2orLTjfHUS3LwS3w4yoFIPHF0alo7+NySTO7/GF8cjGD7CocTwmjrXLgm2w/hnuO8jldYuZ3fvO4Kmt+3DNvDrFzrw7bpiFK2eNK2zjiJJlf1un/L0m77Rct3IuZtZXZXVtSYrh3YPnceSkRzaOpk5w4bIZtWnyo5jZ39aJB5/6m2qa8mz7aCT564encex0DxqnjUG3N4xKpwl7D53D5Isq8Ok5FxW6eRnTeqIH9z/217T38aO7P42GuooCtiyd5Pk3kfEsee6+95ZLceWssWnfQ+ocl8hG+qnJlfj3X/097dmbr6rHptdbFfO61rj9l69ejhqXRTGPa91v0jgHKu2crH+okZj7z3b6ceK8D2JUAi9IMBl10Ot0qKu1Y2yVTVVvIHJDqv7WGwjjvkf/mnZc8vhIfedTJzhx6+dmoKs3DBMX3yU1t6EWu/aeQtOCiYpx+7Wb52DqBBd6vEqdMKHnnu8OIhaLqep//7p6AVpP9ODlv/brrABw/23zUVfrwNgqK852BjR1vNpKi6ouTZQO+9o68QMV2fT9NVdgVgnNqURxkU9drVz0wJHgg8Pn8fL/fILrPn0xvIEIHDYjXvmfT3D9/7oYc6fVFrp5BEEUKSRniXyh5YfPFq0x+4M7roDLZpLtMjUbePe+M/jxs++kXfNfVy+A08qhqzcEt0ZbU9cPpFgM9/78zbR2rFo6DYGQqPDxfX/1lUXhL0+1XclPQBQbHx3twA+f3qPqy5g9pXqAM0cf+9o6cLYzgI6esOz3r64wYWyVVbHmOFw+OHwBv3zhw7Q1i7tunIO502qyvv5waG3vxv2/3J3uk75rIRomVhakTfuOduBXLx3oz3zE6bHlzaP4yhcuycl7yIZilPn50g2I4qNcbIxgMIJPznrR3VcOfvIYByyW3AQBF6NMI0qf9w+fx4bXDqVloW1ZOh2XZugbLEjuz9dffx3PPPOM/O8zZ85g9+7duOmmmwAAsVgMBsPQmtbV5R9SVN5AnOsM9H+sDFTT157r8sPIJN1PB3zY1p0W4TqnvhKQACMDzKqvRkeXD63t3fAGIwiERfzX8x+m7XTiDHps39OO5qvqUeu2oKMnJAemJRaUgyERbSd74DAbYNGoO25h9ejo8MnPoZalYkKNFZIoofVEDx5VaUvqrisjA0TFqLyQefNnpmbUP9XV9v62pKJS2knxDlKvq4sVfbnP6mr7oMekjtkqpwnLr56CX798ULET3e0wafcdMfDYIhCOiGmBByubGhCOiIp+G86YBRMvhZQcIb1uRSO6uv1F900OhMfHq8obj58vqbF10RgrgmFRVsoTO84uqrWW1HN09ARV30dHTxAVSSnLhzVmh4CmbEmas6wWFmPdFpztCqLTE8Yru49h2dVTMHWCEw6LEXxExLHTnrR5KnmOSw5qk2LqpUHBpM/rQY30+vvburDtzb/Lc3y3l0c0FlO9X6Y7rY0MwOoZRKUYNu04Imfd+vL1lyAiRhHmhZL77vPFQHNSJmMWSBm3KvrbPTfPkcddgtTxkTzGpk5w4rMLJuFHz76jyJwnRqM42xXEK7uPofmqvpI1McBs1ON//+zNtKxmB9v729HS1KA6/j480oltb7YpNlVwrB6nL/jxyWkvJtTaYDLqVc/t9ATQdsqTk3KludQNR7OeMZwx6w9F1Et/hCKjth8zYTSPs0zQmvOCYWHI+iygHLPlogeOBCzL4PKZ4xTzyR3LZoFlGeqrARjs+863TptvRov8Gg3PmekzDnXM9pCcHRajYcxlhVY2ZhW7dqhj1hvQHrPff/JvA96vUqM8p93EosJsQIU53paenoBqO4wMMMZhAhDDCRXfuN3KwswZFNnUVjY1oNMTUK5TpDz/iIylIbyToVDq38Jw2p+NblDq/ZVvvH51e9UbIHs1FYMe0DFMWmYUgx5pfTWcMStKkuqahShJBXsXHZ6Quk/aE0KFpTBtsplZLJw1TpH5qKWpATbOUNgxmyeZnxWDrNEnk60NVi6ytpSfo8cXVv1ee3wlZGMYgL2t3WkVhBobKgFReehwxmxnr7pM6+wNo6JU+qgAlPJ3MRLodcA185UVdVY3z4Q+RT8YaMyOeMhwd3c3wuEwJkyYIP9mMpnwk5/8BCdPnkQsFsPvfvc7NDU1jXTTZFx9hmSC5P9O/NtlVUaudnkj8qQHxD/wxzfvQ5c3Ih8jihI+bOvGA0+8jcPtHjkwLXH8I5v24kxPGFEphs9dORnb3mrD7/98CByrgy8goKqvPN+WN47ioV/9Hff9119x8EQvHJZ46u9EOxMLl/6QAG9YlBfx1EpA7d5/Hh+1dcuBacl/8wbV66dxRoOsNI6rsqr2j9XUX7rJGxKw72iH3BYFfUrMfY/txoPP7JGfKfUdJPe72vEFzfebI/Q64MVdn6D5qnqsWNKA5sX1eHHXJ9BTll4iC0xGgxzsmhhX2/e0w2TMPjbZGxTw3KsHFdd+7tWDmrKjWKl0qsubyhIrT+r3i7IiC8Rl+RNb9sEfEAc5s7hw95WLTSZRZrDgpMxZDzz+NlYsacBYtwUA4AsIqB/nQJiP4oEn3sYDT/5NdZ5KnuOumVcnz6lAus4x1m3BpDEOrFvZCDCMfB2H1ajaT8klwHfvP48Hn9kDg16neb/B5nz52kmy5NbPTceXP38Jfv3yAfz41++W1VxcbKjpb48+/yHuXD5boffJJWz6SB5jNyyegqe37Vdc4+lt+zGuygaO1aPTE8am11uxaUcrtr3VhrbT3rTx0eWNKNohxdT1Y47VgRei2Li9FdfMq+szTi6B3WLEljeO4lcvHYAYjWmca5DLx6/4THxOOXnBD384SYZp6I1tZ3xlqRuWInaLumyymUunvDRRfNjMrLrNaWY1zsicCoeG3ZlauosAYjo8maJrPrllHxCjnegEQWhDcpbIB1p+7lz4oxw29THrtHKD3i9RninZVpPLMwGyn/xER0DdT56Emm98yfyJeOaPBxTt2Li9FRxbkPwDCvL5TggiV2j5gCvsNCelEo0y2LSjVeH337SjFdFobpwtFs6Q5p/cuL0VZq5w8kxTZyng+JCiEv6csrbz5z3tBd+4UowyP5M1eqJ8qHCoryGVkjw/383j+deVcvb511txvpvPyfWdGjqtw0o+WmL46HV61bUmPZN5MMuIexFPnTqFMWPGKH6rrKzED3/4Q9x111343Oc+h1gshq985Ssj3TQZh7k/2GvnuyfQ0tSgvQDYZ1R2aESgdnn7Sxp9cqa3f3LUyMj20dFO3P/L3bBZDLj3lrm4pWk6Jo514P/7p0vx9RWN2KC2oBwQMKPOiYfvXogHVy/A/bfNx/rXDikWxT0B9V0hUiymnR2uJ6RqKAeSdq73Bnisbp6p6J/VzTPBi/Hz2s748LePL2DvkU787cB5tJ3xKa6npcToGKQF3K1b0Qidjik6pSdX9PgiaFowEdveaosvEL/ZhqYFE9HjI+WJGD6BkIAvLLpYTqmsYxh8YdHFCISz/2b8YfVr+3Nw7ZFEr9NhTYocW9M8E3pdaS20dXu1douENc4oTtwOI9YuUzpz1y6bBbez8Eqz2pz1+OZ9+OYtl+LB1Qvw8N0LUe0yDTpPJesZyXPwzndPYGWSzjHWbcHNSxrwi40f4CfPvSfP6X5eRG8gojg2scNw53sn5PtKfZXbfcnHMpCDf1Ysif/PbmXhCQw81/CCKM9Rz716CD9f/z6aFkxElctUVnNxseHR2NUbi8Vkve/huxem7UxMHmNhPqp6jW5vOG3hZHXzJdjxTnvasZ29SvmSOlYTOzfNnEEeE7VuC5ZdPQVj3DY81WewXDOvDs++dCDt3G/eMhe8KOHmz0zF6uZZ2LX3FDbtaMWWN46i7YwP/kh0wM0WbWfSA+poPBYGnhdxxw3KOfWOG2YiIpRWoDRRXPhDguqcFwhl/51LkqS6iByLSYOcOfooF12TIIiRJSpGVeVsVIoOciZBaNPpVc9u1unNfjEvEhFVfd2p+qzq/WJAhY3DN1bOxddXNOIbK+eiwsbFbTWNjTaynzwlcE2vZ9LWJGorLepZiovAD6dluw7mayCIkUSKSqr2Kun+6fiD6mtVgVBuvulev7oc9/oLJzMYhlFdIyhkqUq/xtpOoddfilHmd2nYq8lr9ET5kKm+Vsz4gxH1tdscyVlBUPfRiiLZYcTwGShrYaaMSBj6zp075f+ePXs2Nm3alHbM0qVLsXTp0pFozuDEIAd7eQIRVNo5zJ1aBU8gApfVGA9MSzIqH9m0F99oaVRN252c6SU1haLa8YjFF40jkSg6esIw6BnYLCyefekAFs0drznhO8wsHH07x+97bHfaAt1Da69Uvd8lkyvhDwloaZqGHe+0o9MTlv/2yWkvfv77D/rTsSK+KChGY/LxDiuH5/50UFEOavNfjuDrK+bCHxZxqsOvSP27unkmTnYG4LTGSy55/BHYrSya59XLxvjOd0+g28cr3kGi309cUC/3meiDUsZo0OOdA2exbmWjok7vtIkVhW4aUcI4bEacPO9TfIctTQ05iY7njAa1ZIjgcpCVbSTp6g3hb/vP4P7b5sMbjMBhMeLFXW2wW42otJSOXKnsyziWKucr7EWQcWwIeP2CvGMkMa88/3orLh47r+ByXs3wtltZ8KLUpxcw8Ae1jXO5/Ul6RoCPYt+RC3KNdpuFjZd0dplRaePwwBNvp83py66eAikWw74jF7BuZSOkWAx6Roctbx5RzOMcq8OKzzTAbjPid68dQvNV9WiY4ITZOFkOdk/IhMpBdhUZDHrVHY3NV9Vj0+utZTMXFxsujbIwLqtRofulpcxPGmMhQVK9xtgqK2qcHB6+eyE6vTxYVgdBiMIXUDq4OFaPGJR6a6cnjO172nHvLZciEBJg4vS40BPEi7s+wTXz6rDtrTac7wpi0+utWLeiUdb1aistWDR3PN7ed0b+xs1GPcJCFD97Zo88JpPLgj6++SMsu3oKJtTY4LSychuqXCZcM68OYIC6MTZUuUzy+KfxWDgsZhbd3jC+sXIuQhERZqMB4YgAs4neBTF8HFajnL0zoRts39OOb95yadbX1ul1CPOiPLfqGAZhXoROX1qbFEaCSqcJY90WLGocL9vuuz44VXK6JkEQI4vRaFCVs8YiyPRElC5mzqA6J5lykHHHyBqw+S9H0nzd61bOxYolDdj57gl0esLgWH3a/bxBAT/+zbtpttfDdy8EANWNNg/fvRAOC5tWHu2uG2djd5/dVFtpQYcnhB5fSNW2q7Rz8IYEePwRuOxxn/tIl1UbyHYlRoC+zVznjnbAwhkKMgZKAavZCL0upLBXI4IIK0f2aio2i1HVD/jgmitycn2HVaMMcgFlhtcfwWt7jsfX5yJRmIx6bH3zKFYumYaqArXLbGJV11/MBR6zxSjz3RprI0VRjYXIOUajAYePd+Jfb18Aj5+Hy8bhL++2Y3zNpEI3LWOcdg6nLvjT125zlGHaxLFgmHQfbS70ZWL0kshamL4Onfm4pRGoRQzKRT8gbQEwOXvDljeOYnXzTDmVnSJtd9/GiyqnWX5hiYwTqTXVX9l9DNcvnIxwJKoQSCubGsAw6gFtLqux3wDpCaF5cb1sKANxxZEXRKxb0agwcr++Yg7aTvciHIlCxzC48eopeOGNo/AFBLktCUP5J/d8GicvBBTntzQ1oKMniLN9i4/JhHgBUiyWlunt6W370XxVPba91YZ1KxpRN9aG6xdqLJKnvoNYcSo9uSIGSbVOL+3cIbIhIkTl1M8JS+bPe9oxtc6V/bWj6mNT6/dipcJhwrzptTh4vEd2ls+bXouKEivrabcasHbZrLQa9TZbaU31Hn9EdV4phkCT1DkoUW7735KCar528xx85fMzEAhHFU7rtHmqb46TdAyaFkxSyP61y2ahusIMr5dXDeCWYjF8cPg8PneF8ryWpgb0+Hj4AgK+eO106HQMNu04iA9az+PGf5iKp7btx4olU7FpxxHF3LxheyvmTq0a8Nm1djQm2lUuc3GxkciAlqx/yRl8B3M0J/QoK3Dn8lly9t6EjlrjjOtapzuD8vXHui1Y3TwTm/9yBIsax0OnA6bVVSAQjmDNDTPx1NZ+PXflZ6chzEfwZPJvTQ3Q6yDrkRyrh8PCpul6ycFnLU3T8NgfPhow8FGKxRSbLexWFtctnKyqR2t+c8SIIEYl8JEoLvSE5TnVaWUhlphuQBQXJqNenscS3/ya5pkwcZmnjNdCECQ8+/LBNPvyga9envW1yw3OyOCfPjcdpy4E5O/7nz43HRxHdZQJgtCGj0Txx12fyEFEUiyGP+76BHffNAewFrp1RKnisLGquoHTmr3PIMgLqj6Jsx1+bHuzDSubGrB9Tzs+u2BiPAAoiQEzycSUlUumTnDihsVTcKY7CF404blXDypsol++EN+ks2H7YaxY0oBNO1pR5TKlrSf886pL03z261Y0YsZEJ7yBkQtWysp2JbKjr3pN2xmvrKPVj3Ogfpyd+j6NGHp8PDZs36fwpQ1UYne0EgirJ5UIhAUgBz5zvT6m6sc26As3aKucJpw458dPnntP/o1j9agq4BpBsa6/FKPMT1RjSR1TbqcRoERRZQdnZPCpi6vxw6R1mbXLZpWUfyIiSBprt7lJWCNKMXUfbYHLAhOljV6nPn/rhzB/l9aKdZGRbHAeOdkLIB5VzzBAtdOsCEwDgLoau/zCEhkn7vvSZYghhiMneuUFtZpKi7zYDPQv0q1YMjXNAF23ohEOK4uD7crdVakLdDYTi3GVFjkTmdXM4uNjPYprtTQ14N5Vl+LDw53yuYn7e0Ni2u6uDdtbcf9t89Wj0e2cZor1RAmzxCJjagDbQIvkxaj05AqtOr252o1CjE4EUULTgolpC/iCmBsDJjWQtqWpISfXHUnEqKT6HKW2kO7zi9iTkgHulb9+grFVVlgd2S/ejhTFHITssBgUQT5L5k9Mm8P+6/kP5SDshNP61s/N0JynQmFRVuQS13hiyz786+oFqHSaVAO4AeCKmWPloKDEeRu2t+J/3zIX7Wd9qBtjx7//6h3wQlTWUb6xci5iiA0rA2mlxo4IxFBWc3HRkZLNV5HBN1MkYE59JR5aeyW6vGG4HSZZR/WGlGUyz3YFsfOddqxY0qAIZlvdPBPvfnwW995yKY6f7YUkARv/fBifXTAxnj3QE5X11ftvm4//fH4vfAEB99w8B+d7gmnfSSL4bNtbbZhQaxs08DGxkBMIC1i3ohEnL/g1M/klNkDQeCwMMajrBvQqiGzo8oRVd7BXuabDWpVdZEOIF1VlUIgvnVIQI0VUBDp6Qmnfd22lBSitPR0EQYwgYlTdJ1Fq9jZRXERFSQ5MA+Jz91Pb9uPhry0E2Oz8HxYTq2r71rqtst3xjZVzweoZ2EzKgK8B/RkMI/9t6gQnPpuySS3Zl594pgm1NkUppk5PGK/sPobmq+qh0wHzptWA1TOqVVTuv20+fvTsO8qAtTpn/mykXNiuxLBQq14T19HMsFF2FAW9AUF1LWrKBBdsJVYJJN84rJyqTzIX1VgAQJIY1coZ32iZm5PrDweHxYC7bpyNX77wkSKLpcPKKtZ5R5JYLKbuY4kVWLgWocz3+gVsT/EbvLSrDRePtRd8wzuRe3g+prqm8uCaK0rGPxGNRlXtpKiUm2jKopUfREkTjTKqsvZL11+S8TWoVkUWJAzOBEdO9uKRjXsxrtICt82YprCcuOCTFa4VSxqwqHE8ntq6Dw6zERNqbHIZJT4SVXWQ84KEV3Yfw7Krp+CBr1yOh+9eiBl18V1QqYFjG7e34pp5dWkLxg4zi7oqK0K8iPWvHUpTxEVRwq69p3DNvDqsWNKAFUsaMNZtQVjDaf/JmV6sbGpQGMqJ+1X1pVFNJrHAmDhfqw64Zm3yJKXnwdUL5D4oB0NXu04v1UQnho/JaFBdwDflwOCOiunZETdsb0VULK0PUoyqP4cYLa3n6PHx2PPxBXz/qb/h//7ufXz/qb9hz8cX4BlCre9iIBGErDavFBpvQMCmHf3zeLXLPGAQ9sbtrfjmLZcOOE95NXZWewMRSFFJdWxKsRhcNpPqecGQiA3bD+PjY92Kvx852Yv/89y7chbWZDIJ/nPbjbhz+SzFe7nrptmYPaWyrObioiRJf3OYh+nokQC3zYiGcQ6Fjqq2s3/WlBo5MA3oD5a/6tIJ+Pnv38eG7a3Y9HorznbFg86umVcnnxvXW3h85fOX4OG7F+KSSS5UOtS/k4svcuDhuxfioiqrpr6YMMp3vndCHqcz6pyYMt454DVpPBaOctENiOLCZefkHez/uWkvfvLcezhxzp+TwHULZ1CVQWZayEsjxIuq33eIp23oBEFow7F6VZ8ER2U9iSzo7FXfEN3Zm73/wx+IpPm6VzY1wB+KyPcxsjrVrFQD+TOS/3bD4ilpG5Q3pthWHKvHRe74RvPZ9ZW45+Y5coDatrfaMKHGDrfdqJmt7eDxbsX1H9m0F96gkHX/DEgubFdiyHhD6jqaN0SbLVIJhtXXuIJh6qtU+EhUdVzxkdzo/h4/L2ep3LSj38/k8WusC44A3oCAjdsPy37f5qvqsXH7YXgDeZadAxDVWLeIFsO6RZHJfI8/goPtHoXf4GC7R3utmShpujViC0ppPZ3TWLvNlZ0kavhoRfLRElnQ4wurytqhfHvkCciCoWbx6uwNqaYF7/KGFVHmVrP6Di3EAF9AwIQaGy4eY4vfIxafdNVS7CYW6OT29JX+9PgjiEQlVcEdESRFtoyxbgvW3DALkhRDS9M07HinXd7BxbF6hMJR7HzvBJqvqsfFFzkwpsKcFAiX3j+JXWCJ890amVgGXGhQKfdZDmhlpamwU010Yvh4NErx9fp51GaZkjocUTfow5HSMui1gm/DJZYxo0Jjh65zCLW+i4KkIOSgEIWlryxgMcj61JKjX7puuuZ8DfRnenLbtOe0Kpe67K9xmTUzkAqiBLNJr1nbfcWSBnBG9b+f7wqqZ2EdrI+Tsm/1+HlU2DhlhtgieD/E0FHb2a/TQXXcaW2eSC5/wbF6jHFb4iVDJQAxwGIyqGfZdZjkoNNUffHum2aD1euw7OopeGX3MfgCgmKcJjZAqF3T448ADJP3sjWEOuWiGxDFhcNswD+vujStVFEu9AOjUY+vfuES9Ph4+doVdg6csXSyzo4UIV59HqAscwRBDIQvJKjKDl8ogjHOErNViaLBzKnbGKYcBJfbrUZsTy6xFAO272nHnctny/epcnBKHSTJ535RtRU/uefT6PbxaZlkEr6OM91B1e9Cp+t/ltTN5skVUZKvq5WtTUrZNJ/YDK7IHpPUbpedIxuqRCkXv+ZI4LQZVb+XXGUDKyfynWHaamIx1m2Ry34DwK4PTsFiKtySdarfV/59kGoT+UQzkUmOggTLiWKuxkLknkoN33Apraf3+NTXfnp8PGpysKZHPloiH1Q4TKrz91C+PQpOy4Yhpi6tcpo1F9KSr5kwQJMX6e65eQ4q7EYsnFmbdg+tsl/j3JZ46ua+wLSDJ/pLf65pnqk+UduM+Olz74EXoqhymdC0YCIe/s27iuu+3LdImBxoptMxYBgGghSTDffk/glEohBFCY9v/kguNbpuRSPcDmNmAX6jwFi2mpXl4jhWjzuXz4LNQp8pMXw0gx4d2StplU51hb8yy6C3kabSofEcJRbUZTLqcc9Ns3G6Mygvrl5UZYG5FBdX+5yv9XWV6OjwFY28TzVyGTBoaWpQzL8rmxrw9r4zWPGZBuh0cWeLPC+qkMhIliz7162cg1MdfpztDKqOzXnTahCNxdLu3dLUgMc2fwhfQMCqpdNx7y1z8fPff5A2h7N6Hb775fnghSgq7VxaGXJNYoiXLjGzYA26onkvMqNAV8g1DrMB99w8B48+/6E8TiaPc6qOuyqXGWPdFiy5vA4umwlmkx4dPSHFMSubGvCLDR/g1s/NiGf3DQp4fPNHaQGRK5sa8LPfvy8fl6ZPW1n4QyIcNg5TxjtR5eAUuqHaBog7l8/Cz37/Ps52BUembA2hSoXGnFpRYnMqMXrgWD04Vqcoc3BXUqZQoh/6vgmCGA5am6hIdhDZYLewWLV0ulwVhGP1WLV0etwGzBITZ8DNn2mQS0VxrB5rl83Ci7va5BJvOr2u385P8bmn2SLJ9kifr0Nwqa8RzJhUiRVLGqBjGBgNKQVvEpu1LSy8QQEnLgTidq8l3Ta65+Y5WP/aIcXpaQv0Ke0e67bgzuWzEYvF4LKRPV1KaG3eqiox/+xIYLOor7/YrbT+kkq+52+blcWN/zBVLtHMsXqsaZ4JewErZ7jsnOqCeyGDm+j7zpyhJpMhShu71YC1y2al6Wt2W+nIc63kPe4crN0C5bN+SxQXFpO6rWQZgh3GxMqkuGxXlx+SVNyPUlFhxRvvn0xTfudMqcTB40oj9p9XXYpqlymjoDdvSMB9j+1OEzAP371QjuhPPabKZcINV9Xjt386pJionTYWDzzxNwDAis80YNtbbWnX/d7tCwDE0HrCA0mKYUKtHc++dEBeDLzrptmocnCwmY2yIVtdbUdHpy++aJz6TInFZK1nHczIL0Kqq+2DHpM6Zs/7eJw460vbtV831o5actppUl1tjwevEKp4wgIOH+9Bb0CQx5XTymLapAq4TP3G3nDGbECIovWEB09u7Tci77hhJhrqXLCW0IKenxdx4Fh3Wh9dMrkyHuBbIpzqDqD9nB/PJcn1W6+djoljbBhfaS1084bFQN/3cMZs1vdOmY9amhqw450TuGZeHYysDuNr7Nj25hHMv2RsWmayAecsHdDljaDLG4bdYsTxs734zSuHYLeyuG7hZMW1WpoaMG9aNWwmA9rO+NB2xotqlxkdnlBadtOHv7YwnmG1b37V6Rh0+3jodTp8cqYXgbAoZ59RK0ky0LMrngtFEBRWJLpCtmMWKIBOqwNOdgRx8Hg3WIMObocJvQFBsdDT0tSAqROd6OgOY9OOVixqHA+dDpg8zgm9nsHpCz4EQvFsuolNCA/fvRAefwQPPrMHVS4TvvL5S3DyvA+ShLTjhrUDNUl/tJpYOTAtQVbXTmI06xnDGbNdgQg+Oe1N02cvvsgBN+1W1WQ0j7NM8PMi3jvckRaQPW9atUJXG86YPdsbxqOb9qYtQNyzohFjnaWz43YkCEajOHKiN82fMbXOCYu+dHT/kWaw7zvfOm2+GS3yazQ8Z6bPONQx2xWI4OhJT5q9PWWCi3SDARgNYy4rdMDBEx6cPB+Qx9WEWitm1LnSNl4Ndcye6AzgzfdPYsnlk+Dx86iwc+j2hqDT6XDinB873mmXMzsnNuQM5pdPQw/sPdKdtqiz+6PTePdQh/Y1tOzeiU54A4Jis8/B9oHt4+S1giqXKc33UCy+91L/FobT/iHrBkXiDykFPCEBh9tV/OQTK+AqUGasYmUoa1XDWgvz8njwqb+lyc4H11yRdbWXYTOEuWUk2/TRJz345Qsf9W+munE2Zl9cUbg2FTN9vsLBqrFka4OV+tyUoJSf43RPCC/tasN1n74Y3mAEDosRr/z1E3x+UT0uqjAXunkZEYhGcfiYJy1Id9pkF6wpPpZhrd+KUbSf8eJUR38yi/HVFkwc54DVQD4cLUr5uxgJTntCeOiZv6fN3w/cfjkucvV/ewON2dJZdS8DDAYd5kypxA/uuALd3jDcDhOqXRy8fkE2HoB4WsWfrn8fD9+9EHVVfQEFAxgSHn9ENTXjuZ4QdHodeCGKDk8I32hpxJY3juLIyV50esLY+lYbvnf7AohiVA4K6/JF5N0BtZUWjZSxIoJhMS0Dxiu7j6HTE8Yv//ARmq+qx7a32hQL14pynKnZTSzaZTq9wfT+eWTTXnzv9gWwmQxls5NLFCX894sH0j/or15ewFYRpY7HF0FElBTZIFYtnQaPL6IIThsOvQEBf9h5RFHq4A87j+BrNzfC6iod5cYbVO8jbzBSUsFpBr0er/z1WP/7APDKX4/hnhWNBW1XWZGSMdVqYrHljTY53XuVy4Svfn4mfrHxg7Q5a0DHdCIjmcWIHz6zB82L6+PzrSeKV3b3v9NLLq7EmQ4/ArwASYrBaWcxZ2oVur1hbNh+WHFJXojC44+grsqadt8Dx7oR4vvnms7eEGorzQOOd625+Cf3fBonLwQGdoKOQEYzrfblIjip7IkBTguLGZMqYGQNCIQFjKmy4lu3zgMvRGHQ62Dm9PAHoti0oxVNCyYqdMA7l8+G0aDHr14/CCD+HVwzrw7nekJwO+NpnoWohDAfxYbtytIIqqVlEgw2bpL0yhMdAUVgWuLanV6eMumNML6ggHBETJtTfUGBFqCJYdMbFOTANCD+fW/Y3oopE1xZ62q8EE2TayubGhBJsYMJoMcbwaYdrQrdf9OOVtx90xxYSsT5SxDEyOMNCqr2NukGRDZ4AwIe2fjh0ALCMsRuNWLaJDd++Mweecx+5QufAmvQQZJiuOayOgDAc68exH23ztP0y5/pDkJwmeG2p2cq9/oFPP+6ck59/vX4JqBEcJqarTSY3SsfK/X7LrQW6JPbfc28OlkXUrsuUeTEBn/fRBx/SMSzLx9Mkx3/8pXLKTgtBZ4XVW17PiICyD54bKBydoUKTvOHRHR6+JRnng5/tViwNQJvQMDG7YcV88XG7Ycx6dZ5JJ/VKNJqLETuEUQJ0ya58aNn31H4cgSxdKI2Pd4IXviLcn31hb8cwd3uObDmwMfiCwro8kbSZFqlS4DVUTrrt0RxEQypl4sNhkTAldk1SmfVvQyQpFhahrR7bp4Di8mAlU1TwYBBqK9W+M53T2Rcy1yrlvbpDj/OdgYUO8zvuGEmgOM4crIXvoAAzqCDKEQBJh7JIEajWP4PU/H0tv1oXlyvet1wJCqXfwLig27j9rhB/UHredyweAokKYZvtDTixbfacNENs1Cd3OAh7ubRMvI/OtqJbW+2ZbYTKJcL43laZA/xVP+ZyD1mzoD1rx1WfK/rXzuMB9dckfW1wxERZ7uCcmBO8u+lBMvqVfvoh3dk30cjSURUX1wVxBJcXNUDFzw8Dp32wu3kUO3kgGJ5jJRA6+R04b6AgBhiqrJ8oACcM11BRGOAPyTg/q/Mx7nOgDz/dnrC2PR6KzhWj0ljHEAM6PbyeOv9Nlz2qbGq83WVy4Ql8yeCFyR0BSIKZ3ggot6RgUh0QEeL1lzsDYkDB4XlagfvIHOvVvsy1aXKHq3+68uadvxsL8wciy1vHJWzok0a58TWN49i4axxAOL9uahxfNqixeObP8J9X7oMX75+BgBAxzCyTE3s6AyFBXR4Qqp6pcGghzcswmExyLv9nTYOHj+Pw+09kGLxLEarlk5Hhc0Im8WY9v61dOGjp3qxYfth2jk+gpiM6nrH91eX1pxKFBdadlKIz17nNLH6NLm2cXsr/nX1gqyvXW7wQhRCNMnRywBCVEp7NwRBEMlY8uiTIEYvnV71oIZOL5+1/ReLxfCrFz9WjNlfvfgxvvPly/Dklv7MFiubGuAPC7CaWVVb5PgZH36xYa9cNcXr77fH/CFB1Z+W2GiYuEZqKblB7d6krOxupwluuxH1bvUFeoUNxYDs6VKHAjIyIhSh9ZdMMZnU5+8frM3N/O3WKjfnLFwFIX9YlKsIAIlnPoSpExYULDjNE4io2mBFIZ9HYDMyQWhhMRtUfTm5klEjQZBXX1/Nha8LAMRoTFWm/QslxCGywO1Sn7/dQ5i/KThtBDnbGUhbwH30+Q/lLGMtTQ3Y+e4J+AICWpoaUJlhKUe1WtormxrAAGk7zJ/cuh/33nIpfv7793Hn8llyCaTEol1NhRlP96WQ3PnuCaxsakgLdDjbGVBV4i1mPT67YBIe2djfjtXNMxESlIJ0qNlNtBYcEctwJ1cuU1vnMU2202ZUfU67hXaSEsMnEBZUv9dAWACy3IXksKqPWUeJ7X72BjSCboICqkuopC7HqivkJef01yhv0Ti1sngC1BKkZFJzWY0Aw6h+F6lO5QRBMYoLnrDieb++Yg6+fP0M/LpvN2di/v3tnz7GZxdMRMQTxnWfvljeGZQ8X9utLK5fOFkRmH7n8lmYU18JSHFHezgSVeyYaWlqwGBV3rXm4rBGwEDCSZKTjGYZzL1a7dPq91HFAKVfDhz3yLroq2+3pwW43v6Pl6DCzuGnv3sfzYvrodOpL1q0nuiBJAE6HSOPrcTffvnCR1h29RTseKc9Ta9ctXQ6/t+G98HqdVixpAGPb94Hu5XFyiXTZH00Mf7Xv3YIixrHKzPz9r1/NV24pakBL+8+JreDdv6PDEFeXe8I8gJysbuaGJ1o2Um50DkDYY3At7AIOLO+fFnhtBnTdIyWpgY4aa4lCGIA/CF13cAfEgpXtosoeSxmg6puYDFlv9TR41P3EZ0450sPZr99AX72+/dV/eev7D4GXohnn9brp+O/+jZ6Jzarj3VbFNmfOVYPXd/m8YTNlpr9akC7Vwd82NadVn77aqdV9TmTbajEdcieJsodVx7tinLDH9SYv4MCamzZz996vQ5rmmemlbMz6HVZX3u4aK+jFM42tFvUbbCCrxlSOWGiwORbRo0ELpu6XufMUfv5SFS1j3iN5AUEkQmSBLQ0NaTNSxpVkFWh4LQRpNsbUhUEid1JG7a3Yt3KRrSf8+HPe9oxd2pVZhdOWhw/2xPCsdNevLL7GK65rE71fgwDPLT2Svz3i/uxqHG8vCvruVcPYnXzTPmcTk9YLic2aZwdx8/45OuqCczJY53yQnniXk9v248fJLIP9UXSn+sJoXlxPXa+ewKdnrB8rFa0v1bw3StJC44D7RTIZamvfJYN8wUErFo6TZFtZNXSafHJtIQCZIjiwmpm5VK9iW991wenYM2ypCcQzwb51S9cgh4fL9csr7BzkAYJcik2jKxeVaYZ2cIZw8PBo5EO3eMvXDr04XDBw8uBWkD8GZ7Ysg8/uOOK4pSFKZnU/GERd904G7984SOFca5VUsEXENOe9z83fYjv3X457r9tPg4e74YkQS6dvWF7K+6/bT78IUExlybm60vqK/GjXynn4sc378NDa6+E22ZENBpTLY2mWUK6b+7u8vH45qpL8exLB+Sg9pamBs2AgYQTOxc72jOZe9V0hYH6fTSh1X8Prb2yPxMuA3x2QTzbXvPiegDxLL7P/PEA7r9tvhwEuaZ5lur7liQADCDFYrBbWTTP6y8vvPPdE5BiMcU4BQNMGmPH+e4gOj1hrPhMg7yI0jyvXg5MS7Q3kaE3oTOn6V4pgaIGgx7/b8P7sp6ZuE5R7Cwtc/KpdxCjlxAvqi765qKkjFa2EwuN2TQEQcKf97QrSsj/eU87pk2qKGzDCIIoaiycQVU3yEUQETF6Meh1qosiBkP2fhybhj47aaxDcRwvRHGovRtnu4KynTPGbcG5vn8nbJFFjePlwLTEeY8+/6G8eTzZByxJMbQ0NWDetJp4BnQA3lBSVhqLtt3b5Y3INlXiPo9v3oe6MQ5UmFW+tyQbyh8WMKHGJtuHZE8T5Yrm+kuI1l9SsZrya9uf7writT3HsW5lI8KRKExGPba+eRTLrp6CyosKEwmm9cyF1FnCkaiqH7ehrgKwFM5mzec6KUFkgtVU+r4cIRpVXV8VorkJHrNZ1GWajb5RIgs6ekJ4OWmNBzHg5d3HUOu2oCrDYH/yBIwglQ6zZgYwID6Bt5/zYdubbXJq8LSJXCtVat/ieICPYttbbfI9tHaR8RERi+aOhzcgyEKvpakBJk4ZpNHpCWPbW224/7b58nXVMqrdddNsRAT1KNweH493Dp6DPygodond/o+XIBAWEOKj2PXBKe3dWEnGcqePx9GTvQojf7CdXLks9ZXPsmEWkwF/23dGoZC/tKsNt173qayuS4xuIrwol+pNfHurm2ciImS/mOcPCoiIygxMt147vaR2JwCQs/ckUtwm/s0ZS6vuutYO2lzttBgpur1hVTnb7Q2PvKNoKOnJk3aM1Y2x4Rsr5yKGGGpcZrgdRiAWdyr7QwI4owGBsACXjUMgGFEN5un1RwDEM6AmwwtRHDzejQ3bWxXB2on5un6CU7X/LnhC4FgdggOURvOGReUzquyCk+fucBQv7z6GqROcAwaFmTn1He2mIaTDz2juVcliR470OFr915X0rZk5PWxmFhu2HUjbCNDVGwbH6tHpCeMPO1vTgi9XLZ2GV98+jkWN42E26VV3dHJGPVZ8pkFhCJsXTERNpQUrljRg0lg77FYWvEe7pIxOF9+Zk/h3mu6VFCjqDYvwBQTFNWjnfwp5Kr+QT72DGL3oGAbbk4OiYsD2Pe2YcuPsrK8d4gXVwLdwDgLfyo1gWFQtIR8Mi4Bj8PMJghidxGKSqm4Qk6TBTyYIDbp6w6qLImOqrBkvimgREUTceM1UPLU1KZvPDQl9th+O1YOPxMdxpyeMTa+3YsWSBoVfHoBm9ulTF3zyJnXEgBf/5xPZ1z1lggtuhxFtp31oO+OVfff14xyYMcmJh9ZeGS/d6TDJ/oZQRFRsNOr0xO29rt4QKsx29YdNsqHGVVpGxp6mMnD5oa+k65FzZ1Bp5+LBjSRm07CYDHj17eMK2fHq28dxz4rGQjet6IhE8mvbVzpM8AcFtJ/1yb4if1CAy27K+trDRYpJqvI/FivcxzRQBlq4CtdX+VwnJYhMCITUfTnBUPYVo0YKUZQQjoiK9dVVS6dBFHMjc8hHS+SDSocJvoCgKEfLsfohzd8UnDaCjK2yDpgBLLlU5cbtrXho7ZXKC2SQKtVuYeWdYzvfPZG2i2zV0ulwWlgI0Rh4lbJe/pCgEqQxDWc6/fK1Oj1hbN/TjntvuRQ6HaDX6fD0tn344nUzVBegYxJw6FiPwjjnhSie+eMBuaTpnctnwWFltY2mhLFsZeELROQFx0SK8oHOzWWpr3yWDbOYWTSllEVdu2wWrKTMEVnAcYa0DDRPb9ufk1KPNguL555T1ix/7k+H+rMllgicMV4Pe9nVU2SHn9vJwciWVnCa1WrA2mWz0sph2iylNdW7nSZVOVvpGFmDW5JiQ0pPntgxZreyuHLWOPxi4weK84wGHf77pQNpi7pfu3kObrx6Cp5NKuHZ0tSAKpcZHx/r0s5SBWVGqW1vtWFN80zNdNAMGOzefx42jfIn57uD+L+/e1/xjGq74BJz96bX48FxNtPATuxkvST5+RxqO7dT6XNai1IMLU3TsOOd9oED05Oz2PX9m9DWXdyO/m9NkmJ4ui8wDegfW8uunoIeX1h+hwBg0EEhL40GHW5YXI/ndx7BtVdOwqYdR9J2dN5/23z8+uV3+sf9TbPhDUTw3J8OYlHjeJw458Oa5ln4w85WuX2p7Z001omn/7hP/jfDMLIzORXKpDcIeSy/kE+9gxi92K1G1UWCXJQycViNqoFv31x1afYNLzNsFla9hHyJ6f4EQYwsRlavqhv8cC3JDmL4VDo41UWRihxsaOOMBlnnAOJj9qmt8cogLU3TZDto8lg7nn35Y8W5uz44hdv/8RI888f+TT/T6ipU7RsxGpM3qaf+7ejJXlg4A051+FMWLKdDisXws9/3+xv+edWliIiS6nqDLyDA7TRn9uAjYU9TGbj8oFHSdU59JQWopWA2GfBPn5uOUxcC8W9Zx+CfPjedsnmqkG/b3mJOeRdM37vIxF+YJ1iDXlX+/7CA9o7bpeHTcxY2sCSf66QEkQkOmxHb/5juy7n3ltLx5ZiMBjmTJxCXOetfO5wzOUs+WiIfmDi96jq0ict8PZ20rhFEp2MwY2L/7ia7xYjn/vQxOj1h1VKVgbAAt61/Ms8kVaqN02N8ta1/0VDH4Fv/NA/Hz3khRmOocnGwmQ040x1WTQf7v2+ZC6+fVyw6mox67HjnBP5h3gTF7z3eEIK8KC9C7nznBO5YNgtPpgzIne+24+LxFaqR9InsGI9v3hd/Dgsr756qdJogRSXFTipvQMCmHa2KCWfTjlZMHjNPMyI/lwuU+VzsFISoaim7h+68EiixDE5E8eALqu9i8YciWZd67A2oX9sbiJRUKvSIEC+jmGpM/XDtFcAQsjsVGj4chcNiwL/evgAePw+XjUMoHAHPR2EzlI4MqXZxqspNTQUHiIOfnyvOdgaGlJ7cE4igbowNt35uRlqJ60c27cWyq6dgUeP4tEXd/3r+Qyy7ekrafPzwPQsxr6EalQ4THvtDf5aqZF0hcXwiU1s4IuD5HYexpnkmnkrZEbPlzSOYO60Wgijhi9dOx2//1B+E/sVrp0MQpbRn1NoFBwZp85+WEztNL2EYjK+2wWYaZHe0itO6pakBL/c52CnQKHP0egarm2cqdkklsuX26zSS6ruurbTgd68dBAD8y1cuh0HP4AdP70mTl4kgjkqHWfU6B493K8b4mc4g3nz/ZFqw5urmmfjznuNpAY133Tgb2948otCZH9/8Ee67dZ5Cd0zeeU+Z9LTJa5n6POodxOiFicXwws4jChvwhZ1HcN8X52V9bR3DqAa+6XRM9g0vM7waur8vEEFtCen+BEGMLNp+AwHVJZblmygeBDGaZuOsbp4JMQdlkLTGrMcfUQSKrVvRiK9+/hL8dH1/ac6mBRPx9wNnsW5lIwCgymlCdQWn6ktObGBTy/rxyu5jaKhzpfnu1792CCubGhQltk92+FWDx5ddPQW1lWZcPM6Jnp5A1v2SC6gMXH7QKun60NorFWtLBCCIEjw+XvEtf/Ha6aiptFASmRS0dP9c2fZ8RNR4F2agQBvGB8oGVl0ge4eJMap+XAaFtVdpU2iJ07ch/NzRDlg4Q0lmMWUY4LMLJqZtiGeyr/A+YvT6ec311VzIWfLREvkgLAiosBtx/23z4Q1G4LAYIUkSeEHIeD29dFbdywBJiuFgu3Kh9Z6b56BlKYuDxzyDlqrMtKxV/Tg7ql0mdHp5HD3Vi8e3foROTxhVLhOWzJ8IjjUghpj6gnMM+O8XP05bdFyxZCo2v3EUS+ZPxNQJLrSd6sULbxzFNZfVycdefFEF/vC6MnDs+ddbceu1M8Aw6lkwkkua+sMCTncG5cwzqWWh1q1ohNPK4mxXULEzDsDA6WJzuUCZx8XObh+vWtqtx8fDTTsOiGFiMqpnSeKM2Yt/s8a1TTm49kji1ZCtpeYsD4YFeIMifvK7/h20a5fNAssKJSVDvD4Bz6vMJReP1Q5Czgfd3tDgc24SThuHpQsmKYJwks+TYjHNcoVSLJb2m8cXQV2VFbMmVchzjokz4BcbPpB1BaC/dOuBT7rlzGK9gQi+sXIuojEJOobB1jeP4sQ5P+Y21AJMPFg+OVhMp2PkeSf5GbV2wV1ycSXmTatGtYsDBvP9J+klQ5k31ZzWG7a34nu3L4CN05OzI1MYoO20F5v/Eg/q0OmASWOdeOEvrZg8ziHrNAE+qrpjv9sbkgPCgmERIV69nIAkxbBySQPOdwfBsXrYrSyumVcXH28MA45VegakWEw1WPPpbftx/1fmQxAk3HrtdPiCQjyrcETArCk1mDW1BohB1pmTdUe1nffD2vmfUmbGLcUG/HspOnDyWX4hn3oHMXrp7OVVbcDOXh4OU3ZjNsxHVQPf7rm5EaBFUgVa33ep6f4EQYwsnKZuUDobqIjiQ5IY7HynHetWNiIcicJk1OOlXW24ZemMrK9t4dTHrBSVFLZLIqjqobVX4r3DFyBJwNv7zuB/zblIURVj3YpGWE2GtOzT9RfZcd+t8+APC/j+6ivQerIb1S4LLvQE4/72SFRVZ6+wm/D49v4NbHcun616XP14J+rH2mAwDHGVNo/2DpWByw9d3rBqv3Z5wxSclkKYF+UgHyDeT7/90yH8y1fmAyXkOx0JzBqyMFe2vSjGVN/F91cvyMn1h4PWM5sLuHnd4+dhNhnwjZVzEYqIMBsNCEUEePw8KiwFlJu0KbR0KZMspp092iXe3TnIsj8SOKzqay+OHM1H5KMl8oKkw18/PIF/uGwidAwDg16Hv3xwEp+5fFLGl6ARmAk5MsrUsrA8+vyHePjuhZhQY1OUqlSLMnfZOYx1W7CocTzAACajDnqdDmI0Bm9Y7G9X32Jcp5fHhu2HAQBVLhOuWzhZXgT88vUzFNcC4qnHbRZW1Zhx2eI1ZCfU2GBmdfJ1AcjXqa20YNHc8dj57gnFwvnJ8z7seCe9xGhqSVOONeCRTfFsM83z6tN2hz2yaS8eWnvl8NLF5jI1eZ7SnDss6QF5LU0NsBVSySRKHr1efXeNQZ/97hqLyaB67VJLha5leJpKzFnOGQ14Ysu7Crn5xJZ9JVdm1eOPDD0IOZf0zfl8JIpvf/EynO8OIMRHsfPdE/AFhPT5pu/4UETCU9v2o3lxvep40jEMpFhM82/JcKy+v6RzLD4/AMB5Twirb5iF9rNehCNR6BgGDiuLiBBVzMtHTvbi/zz3rjzvJnaRb9xxGKv/cSZ+3lcCJPl+994yV/7vxDOq7YJraWrAf27aC19AyLxMxDDmTS2ntShG4XCZSspYLiTeoIBfvhBfuEh8Uxyrx7Krp8Tfc9/4isaA1c2XyKU9k7OYJXS2X798AHcun60afOawGfH/NnwAu5XFl6+fAT4STSsrX+Uyyfqh1WRAtcuM5sX1ACDrjrwQxYFPurHtzTasbGrAB4fPY25DLexWDv/94sF0YzpJdwRysPNexUFz7y2XouEie3zMlYkDJ5/lF/R6BquWTsf61w4p3n8u9A5i9GLmDKq2qykHiwRBXoAQTZrIGECISgjyI5iutUQwm/Squr95CKn7CYIYfRhINyDyAGtg0LRgYjxzTAxgmPi/DYbsx5XJqE/zYa9unglJimHFkgaF7eIJRFBXbcWEGjse2bQXK5ZMTSvP9MimvVjZ1KCw2TlWj5/c82kA8QANq4UBZ9Argtq+/aXLVHX2891BxfUTG4RSj6t2cEMv6Zhne4fKwOUHt9OkXvbPYSpgq4oTXoiqJgfgBap/moqJ06vO3+Yc+cv9IQF1Y2y4YfEUhPkozCY9trxxFP6QADgLM3ZZg071mdmhBvnmEIfViBPnfHhyu7IaQl2tvWBtkhmJctDFRhlkHCuXLKYujRLvrhJKNsELIm69djqeS/Kx3HrtdEQEEblI55nPtWFi9CKIIqZNqsIPn9mjsJUEMfNxW1oRBIUgh0bZQFlYMokyd1gMWLGkQU7TnFBEHt/ykVziKrldyQEX18yrU2Sn2P3RGdXyJQadeoaz6gpTf9nNkCgf88Hh81j+D1MVadQTQWeJTBuSBHR64lHMy66egvrxTkSjMfz65QPyMS1NDfAmp5jUyC7jDUbKNl0swzCqpVZLLbCEKC6MrA4uO6fYoemyczAac2BU6WKq14autD5Go1GX5nhsaWoAl4s+GkF6NYJ5ev2lVWa1oM5KlTl/ZVMDdn1wCtcvnIzx1TblfJN0/LqVjeCFeBBbalmOgUp23H3THARDEfmZE+NPTGRrSrpHIqvoxpSgH5dNvc8m1NqxYkkDEAOcVha+gIAQr777OsyrzKlJu+A6vDzaTvXi5aQsr/ksE0FO69ygFeQ3odYmBz0mxlfdGBvuveVSHD/bC0kCNv/lCJZdPQWBkCC/9zOdftxz82x0esIKmVlbaYHdyqLTE0YoqeR74n7rXzuEZVdPwYbthzHWbYHTxuEXG/em6Y6+QF+mNCFeiubeWy7Fz3//PuxWNk1Or1vRiEBYPZPbcINZ1Rw0P//9+7KDplwcOPksv8CxeridSt3A7eQoOwqRFWaTATf+w1RFyeo1zTNzsiHCbjWqbhCyW0vnmx4peEFU1f0jogiA5meCINRh9TpU2o0K2VFpNxZ0oZcofexWFmc7GfxiozJzvCMH83cwLKDKZcKyq6fAoGcwvsaOX798AGe7gmm2S2LDT8JuPu9Rz2DltCp9MnYri0/O+uSNRMn6B++J2+xPb92Hu2+ajcf+oMyS9rvXDiquteOddtx142zFtYar2+fb3qEycPnBbTfizuWzFGtGdy6fBbfDOPQAxTLHaeNUdX8nZZhLg+dFVdueF3Kj+ztsLJYumKQIyl3TPBN2W+HsMNagQ6UjRWdxFFZn4QVJdc3we3WFyzA3aimTDavlksWUj4iqpdH5HAV2jQQ2ixEuq1LmuKxGWM25mZPMJoOqD8dcYslFiOKCNRjkmCCgvxrOg2syj2WhETgIuTTKKh1m7YXWDKLMvQFBNjISbdmwPV76bNPrrWntslv6F/JSg73mNtTKgWmJaz21dT8e+Orl+OaqS/HsS3Gje6zbgi9ff0l894glHk2bbEjObahNG4Qb+9q07a02RXa0+ELmYXznS5fh6T/ulzNuJNJt3ttyqaJ/tNJNTq61lWW62G6NFNzd3nBJBZYQxYUgxPCfmz5M+5YeXHMFkOUmpEhE/drfz8G1RxIGDJw2oyI9djgixHfglhBmk3pWkVJTNgvprFSb8xNz2obtrXj47oWKNiQfb7cYwbF6dHrCeKUvpbROB8yZWo1aZ1yGJ0p2PLT2SgTCcUd2bzCC3/7p47QU1BNq7YCdU9xDLavo+tcO4Xu3L8D9t83H45s/UjjMf/VSfxD4yqYGNF9VD6fNqDpOKpycHISu6Oc+/eRcT0ix0ztx/3yViSCndW5QC/Ib67agxmXGiQsBWM0snns1npHsiplj8fPfv6849pk/HkDzVfXyOArzUVS7LNjQV0YGiI+Dxzd/JAef8YKkqs9cfJEDD65eAKuJxQNPvJ32nS27egqMrE7WG3khiuNne8ELUfCeqLzJYcp4J6ocXNqGiQTZBDEO5qApFwdOPssv8BFJXTdYXVq6AVFchCOiHJgG9Nmu2/bj+2sWAFnqOaIYU3f2307O/lT0jF7briAIgtCAFyQ8+oeP0mTH925fAFgK2DCipAmF4pnik+fvJ7bEN09ZbNltijCyBqx/bR8WNY7H2FqbwkZKtl0m1NgUG7scZhaBvk1fqeM9NcvokvkT5WCyxHWTffwAcLYrCLeDw0Nrr4zb3Q4TorGYXHklgS8goKbSnBPdfkj2TqLSTCACq4kFHxFhsxgHziJDZeDygwTMmVKJH9xxBbq9PNwODtUuDogOfupoIznLO9D/7T0w4XLAWuDGFRl6fX51/5jEqNp4hbQtRFHCo8+n6yyFTB4R5kWNTcaU6XukKZcNq+WyIVzHMHjnwNm0Eu9TxjsL3bSMiUTU7aTvr86NzAmHo5py3EmlPYlh0uvnVbPQ9gZ41Dooc1pOyOUi1Ngqa1YLrVptSbz81HbZOD3GV9uw7OopqBtjU044GpnJ9rV1YdubbVjdPBNiNAqDXi8b4cmR4AlD8lyPeja4WrcF994yF79++WNFic94NgUTWH3/bgMTp8MX/tfFCEdEfOdLl+HJrfuw8930MqAtTQ2ygVuO6WIrHSbMmOjC5xfVy6mMX3yrDRV2Wskjhk+PTz3osccXznii0MKjEVDp8YUxJstrjyTeQAS+oIAntvRn41i1dBq8gQjcJaSUm4161awipVaeFACMBp1iR4cxlzvUBijVPdA8K8+xFlY+n+0rb8h7ovjjW0exdtksPLFlHzo9YWx7qw1rl89CbUW/QzB57pIDuhhGNQV1Vd83pGiTxtz90dFObHuzDffcPAcVdiOiEvD45o/kgKK7bpyN5149iE5PGOtWzMHNn2mQHfmJHeYuGwe7Ua85p7qd6nNUPstEZDUOclSSvdRJDfIb67ZgxZIGOTgsEbj49r4zqHSYNcc/x+px942z4AsKOHrKo3rchFobWpqmgTPqVJ0cn5z2YkKNrf+6KefXVJix/s+HZL0xkX03QWKTw0Nr4wb6iQsBVDpNOQ1i1Arms5pYnOgIwGphMdZtwdmuoOLZSs2BAyBv+nSvn1d9v70BHmOcpaMbEMWFV2N+9gYiGJPlPBTi1TMwhsjZn4a2XZG5A4ogiNEHyVkiH3Rp+KNysXnKG+BxtiuITa+3YsWSBtX7TBnvxMVjbOlVT2ws1jTPTPPL2CysIlt6baVlQB8/ELczHBYjJCkGE6sHa9DBZGBU/eU2zgAbZ8hat894wVoj6/z2Pe249XMzBs4ik6kdUgal00YMBjh4vPSz+YwE4YhGoE+EIvlS8fjUbXuPPze6v0fDd5Cr6w+HQEhdZwmEBKBAySOqNMr2VhWD/TXKfK/lsmG1XDaEWy0srls4GSfP++W1g+sWToa1hN6Flhzs9efGh5rPtWFi9FLpNKlmoa0cgn+WgtMGIZdRxDodgxkTnYodT5rplVUmdq22JCaMtHbFgPpxdlS7TAgJoiK9s45hNK/FC/EUfPffNh8/evadtEjw792+ADaTIT5ZaVzH4wvDH9Thswsmpg1Qk1GvWp70l5vj5Ulv/8dLEAjHyzqtbGpAhZ3D+e4QxlfbYDOVr4JTU8mhKSWV8dpls1Dr5gBh8PMJQo0Kh7oBk4ugx0qX+rWHMgkVA1Yzi1ffPt6fuQrAq28fxzda5ha2YUOEYaC64+zf77qywC0bGt6ggJ+ufz9tXOVkF9Ig6bcHmmcTc2zq+S1NDXh59zG8e6gDdguLf719AXoDfN83JsEbEAc0zgczCFPbNNDc/ejzH8rZz+67dZ68E1mn18m7qy0mFj///QeqO8wxQCCj22lUnaPcLiOQh3WlrMZBmaRZzwkpO9O1spatW9mIk+f9quNr0hg7vvvl+TBxejz2wt/QvLhe9bj2sz5se6sNd980G1+7aTb+K6n8THLpm4fWXql6vttpwpL5E7HjnXb4AgLuuXkO1r92SPE4Y90W9Pgi+Lf/fke+9j+vujRnO+/Vg/mmKYL57lw+C5t2tMpZCkvRgZNPKjUcp6WmGxDFRYWWTW7L3pnmtKpf21mKQad5plLDrqgkpyZBEAOgJWcdJGeJLNCek7LXOZ22wW3wKgenqv9HRQkv/OWIIjP6C385gq+vaFRsvNIKNtAxjPzf37xlLo6d8ynKeq5b0YjJYx2Ka+XSX57pgvVAWedzkkWGbPohUS7ZfEYCl03LrqA5KZUKh3pfVeQoSCvf1x8Obo25xV1Ae6doA4lGoZwul4xjyb7ioBCFhdUXfjwNg5gEdPaGseWNo4p1mrHVtkI3LWMqteRgjmROPvVlYvQSi0E1C+0PL858HZqC0wZh2JO/SnCZJMVwsD2DCVtlYk9kQ/ne7Zej9YQH4UgUVpMBF1XZcPycFy1N01A/zqFZjgsANu1olY1jjtVh1dLpWP/aobSFQyA+mDp71aNqExla1q1oxIQaK267fgZ6A4JsFDutLCZd5EQgKODxLR+llSqbWlcxYHnSRAmpRBaZ7355PhbOdECSYjhxIVC2UfgXunk8/3qrIkDm+ddbMa56LpX1JIZNNBqVszklB5REY9nvCDPodao7Qg25zHI1AohiFF9YdDG8SXLsC4suhiiW1q65Hq96OtUeXwSVltIxkvK5C2kwh53anJ/Y/btuRSN0Oibt/D/vacdXPz8TZzr9mFBrx3N/+hjzLxmLX2zI0DgfpKyFw2LAPTfPwaPPf6iaVTR17k70k8PMylneur1hfH/1AkixGHo1+lexw1xFh+nyRDTLpuSjrGc244Acsykk7Uw/0RFQ7Vc+EsWOd9qxsqkBG5PG153LZ2NCrQ1RUcLZ7hCaF9fjg8Pn045LjENeiOKxP3yEB75yOb6xshHHz/mAGPDK7mNyRrRQRMDXbp6D/3r+Q4Xz4D+f3ytvUgjxIuxmFrd+boYiUOyemxuxr60TzYvrsfPdE+j0hPHT9e/j4bsXoq7KKj9vNn01WDDf45v3KUrzlqIDJ68wMdVsDmCok4jhI4hRrFo6DetfOyyPq1VLp+VEV4tEo6r2bCRaWnrgSKDTMaq6v07HDH4yQRCjlkg0iq9+4RL0+HhZzlbYOYgkZ4ksiMbUdc5oLHudMwYJ61bOwcnzARj0DL656lI8+9IBeXPKXTfOhk6vk33dAGQb+rwnLGddSyYYFnHFp2r6bX4rq7reMMZtwaSxdtgtRhw/24vfvHJI1a5VXCuX9kiGZTczyjqfhe1NNv3QKJdsPiNBPmVHuaHTxfD1FXNw6kKgPxi2xgqdLjd9JUnq70Iq4LvQ6xmsuWEmntqaZO/cMBN6fQHXOmKQE550+3lU2jjthCcjyGiU00UbKDgc+nzF9XWV6OjwlV77AQTDAv68p12xnv7nPe2on+BCpaU0xmCMian6WGI58qEaDAzuuGEmnkySaXfcUHrrt0Rx0eMNo26MDTcsniJXWNryxlH0+MKoznCdMO/BaX6/Hy0tLXj88ccxfvx4fPe738V7770Hs9kMALjnnnvQ1NSE3bt348c//jF4nse1116Le++9N99Ny4wMjTIFGlHjU2Lpi9pqE7baxP7o8x9ixZKp0DEMNm5vhd3K4vqFk/GT372nuIcWHn8kzTiucpnwvdsXIBwRcfRkr2LhkGP1qNLIipTI0PLIpr24/7bLEBElRXTyqqXTEBWjqHKaVEuVadVJTy5PmvhvjtXDZjGg/YIfj276UPGsM+qccn/JC+gWA7yB0kwl6w8KaFowMW2x1x8SKDiNGDZG1gAjy+D+2+bDG4zAYTHCF+RhNGQv/i90h/DanuOKuu5b3zyK5VdPReVFpaEAAgBnNICPRNN2WXAlVnfdYTOqplO1W0vnXQD53YU0qMMuac4PRKIw6nXgBRGXTp0Hh4XFiQvKwJ4qlwlNCybiFxs/kPv89n+8RB5LieurGucpAWA6HROfrxhGcczB9l6sf+0Qmq+qh04HTK1z4eGvLUSnl1edu+V+UtFFWpoaMKHWpt6/iXlGQ4fR65nBg9q0GEaa92zGATlmtdHqV7crrrO9svuYbNTrGAb14+w4cc6fFrD59r4zaL6qHmOrLDjbGVSMQ16IIipJqHaZ8YuNexX3Guu24Hx3GJv7sgmMcVtwoSeEl5POf+aPB7BuZSMOnejB/Bm1ePjuhfCHBfT4IvjhM3vSAuI6PeGB3+1Qx18GwXyBsJCbYLgypKeXx8tJ4yixOWVslRXVVtJnieHhsHKqpZ4dOQi+FwRJ1Z4VhAJ7+4uQXj+vqvuvWDINVaW2W5wgiJFDisGgZxRy9o4bZiImkRJFDB+vP6Kqc46rtqE2Sx8qxxoQ5oOKMXvXjbPhshtx6LgHz716EL6AEPdNT3TCGxBwuiuIk+f9mDTWrmpvmbg+/1LC5k8KNkhUVwmEBNz/y92KjUJadm1dlVVZFjOXpdUyKLuZSdb5bCCbfmho+k8oG1ga3Rr26pgqK2pykJW5nNDp9IgISjtp7bJZ0Om0qy4MhUBIUH0X42vtgCMntxgyvqCAF3amZL/cGc9+aXXm5rmHTJ9vuNgylI1KOV0mGcfKBSkWU11Pl6TS8eV4/YKqj+WmzzSg1pZ9drNeXwRiVFL40sSohF4fj8py/U6JvFNVYcbSlApLa5pnosplzvgaeV15//DDD/HAAw/g+PHj8m/79+/Hc889h5qaGvm3cDiM+++/H7/97W8xduxYrF27Fm+++SYWL16cz+ZlTgZGWTJaUeMPrrkibVH7mnl1ONcTAhhGNhy1JnaXzYQnt8azljTPq09Lm6couZlihKoZKb6AABunh8NswMlzPrnkV0KIP/eng4rMGGPdFnz5+ktw6oIPX7puOhgwYBidvIM90Y71rx3GQ2uv1Iwk10pdnlyeNGHMtjQ1IBAS5cA0ALBbWZy84Adn1INj9fjkTC8CYRE6hsGEWiue+9MhRamlQitqmWI1s3JfA/0p0R9cc0WBW0aUMhEhit+9ehiLGsfLQZ+7PjiFr93cmPW1XXYjTpzz4yfPvSf/xrF6OEvM+RHiRdU0pP8y/nLAWuDGDYFYDKq7RWZMrixsw4aIw2JQlKFOlNFzWNmsd4VlFPCUunMIRvn31POvmVeXJrdTs38mflcY5xqBYy/3lT1MzF3J+kTiemPft+Cbt1wKBsCMSS5MHueAPyjAbDIgzAvxIDcG6PJF0nSRDdtbceu107G6eSaeTtqRc8eyWfLORy0d5od3XKF49ipXvASjXsfAGx6gdOkw07xnsxvNZecw1m1Jk3sll2Y9DyRn4ksee8k636bXWzHWbcGdy2ejozeMkxf8sFtZ8J4o7FYWEUHC566YjA5PCFUusyIbLtC/+MLqGblcaKJU55obZqH1hAeL5o4HAPQGeGzYfljRRl6I4uR5HzZsb8WWN+KZei+qssilPBPHJMrGbHurTfvdZllmIPHN260srplXJwftVdKmAU2cNg5s8q5iBmD1OjjJ0U9kAS9E8ezLB9NkzUN3XolshxbHGlTLu399RWmVdx8JbGZ13d9GTk2CIAZAr9fjD8kLvQD+sPMI1q0kOUsMH6fdqLohOhf+qBAflTNMAHE95JcvfIR/Xb1AYbvE/fCXY39bt7zgZzEZVDMB6fXA3z6+IB83vc6FQFhM8wkk7C5eiOJ8d1DTf+ENKTdqJwIX7FYWS+ZPxIRaGy6qssbtdDWyDGYbLOt8tov1ZVM6bYSIamSgipbO+vyIUelQt1ddZK+mwUeiqhUU/nX1AiAH+r/dYlR9F4W0LQIhAULyh8MAQlRCICwCzsK0qVgzlI1aOV0GGccAyHrAuaMdsHDp8QSlAMcaSn49vdLBwZDIRB+L718w6HLnd7aYWGx9c7+8RiLFYtj6ZhvZYURWRCKSnO0PiH97T23bj++vvgLIMD4tr8FpmzZtwve//318+9vfBgAEg0GcOXMG3/ve93DmzBk0NTXhnnvuwUcffYSJEydiwoQJAIAvfOELePXVV4snOG2IaAWXhXlRnrCrXCZct3CyIqo3sVimNbGbuKTf+tJkp94jueRm8sLbQIu8Jy4E5F0KtW4Lznf1Z8Do8fFovqoeDRNd6PHy+Pnv31cYOa0nejQzSrhtRvVIciCtLYlFeY7VY3XzTPhDESy7ego4ox6BUH+mNbV+a2lqwM53T8AXENDS1IDPLpiIX79ysGgUtUzxBnjVvvQGIqgtYF17orSJSpLqDoKolH0JDc6oUy0ZynGllRaWF6Kq317qb8VOIKSefTEQFoASCqTwBgRFGWrE4mWpJ4+Zl7Uszzb9dur5Op36XKxL+QRSjXNvUMBzrx5MCyS8Zl4dNr3eKs9dqfpEIlPbA0+8LWdQTXY+rrlhJsKiiJMnAjh5wafaNl9QwFsfnMK6lY3y7y/tasNXvzATYIDTXUHV86SYJAcNqt1bK+Bn2E6U4WSu7cNhMWDFkoa8BDiWNCqZ+KZNrMD61w7hyMleWeczm/SodJjwo2ffScuWduWscQoZUzemUbXEp9cfwffX9+uMd904G6GwAI+PV+y6vf0fL8FYtwVnu4JyMzlWj8Qmt8R4+dat8zS/tYG+4WydeA6zAd/+4mU4cc6rGO8Tamwls/lh5JFw02ca8GSSbnDHslkAM5o/PiJbenzqdlKPj4c7S+e3EBVV9SchKgIoHf1pJAiEBFWZHwgLANmrBEFoMKCdSrKDGCYMJFV/FJODMki9Gn79Xn9E/neVy4TrF07Ghe6Qwr4xc9MxvsaqyFAxcYwdre29iuNWN8/E5r8cSdtMlrzRbcc77bj9Hy/BM388oLC7Ozxh/DTJ1rrn5jlY/9oh2K2s6lqDu9KW2nlZbeABkGavW00skrPOZ2snlVXptBGgwxPSzF5dUSKlzUYKgwG4+TMNabKDpW5Kw6shC72BCMY6s8/owwsilv/DVMXm2dXNMyGIhbPDLJZ0f2dLUwMsWoG+I0CXhi3c5eMLuuZJcrqEyYUeUAR4/OrfhsfPl8x6us2iR1NKBqq1/z97bx4nVXnl/39qubVv3dULzdKIjS0oDQgSlkQlSAcTTVowdCMxiUYUJATHfJ0wcfQbkyFm/Ca/8Ru/xiWabWIQcEFiNJpGRmXEMOKCaJAWhG6Qrffq2m8tvz+q63bdqudW19pVt+q8X695TWirbj333vM8Z3nOc87yJpiMuanU6PGz/TCvn+JdROYkm3vjrKnJVUoZBJ9++inuvvtu3HbbbVi3bp3wf6Px05/+FJdeeqnw797eXixYsAD33Xcftm/fjv379+OZZ57BuXPnUF1dLXyupqYGZ8+eTekGipFoclksWk6FWrsRG1tnQ8upmNVWHtz+PhxuXqgaE71G1DBzuHyi67J+I7blpsPNi/57tBVK69JGLF88FZrhvsI2s1Y4bXa2z42dbxwVWiv1DHix842jsBo0gqEYHe/W9g6MrzIyxyFswg9nkjc1VAst02Id2Ltv+hzamhsBAEsurUfr0gvg9vIYZzciFArjudeOQKtRCr/Bem5b2zuwZG698L9rKg3CWKLVauSAxcSWG0upnzYg8opGzT5BkIu2nn5/GE+/GgmetS5tRMvlDXj61Q74/TKyYgFUW/XMuVedoiItFgw6dvVFg1ZeEZYeh09oQ719V6SK0+leN3ocvuwvHqN/7l0zH/evX5RxAPbeNfMx98IapuycV2cV6XDBOR/GObxBs/ONo9i+qwM7Xz+K5vmToddFvhPVXfH2RKwOXDK3PqHi3+PPf4hgMNJCPBSWthM+OTGIB7e9D5Oew8+ffAeHOgfg8vJwuHmcOOtkfk/PqTGroRKb1y7ExrZLmNVb4+0OIHmZ91Set0XPjbQsSfE9OVy8qJqXjw/i0ecOwuFKHF85EU3Uis6vre0d+Pc/7MfcaeMARGy+7a92wOcP4eFnPkhYS669YmrCGtN1xon24YqNUT3Qvq8Tn55yiD73yLMfoMKiTzh1+5s/f4RvX32xaL60NTdi9ztdwrh9fBB6rZopl3MvrEk6h7OSPwAIA3VVxpTlnQAApZCYBkSe1693HATC8kpcJ4oLs1HDXAPMOWjrmU9budQwGjjmmm/UycvWJAhibJHqEkBrB5ENoZCSGY8KhRRZX7vSwo7PVgwf+osenPbxoQT/ZssrHyMUVuC8OgsurLdhwUU10GnV2PLKx6LPPbFzuIpFDD4+KBxeAyIdT1weHssXT8U/3zAX969fhEk1RiExLfqdh54+gMtmT5Tcazjd4xL9jtQBnrT9mxh/3W7SYHyFIS2/fbRrR2Mv961flH7spsyoiNnbicbRhlw8bDI6qDpW8DyY1cB4cu8TsEmshbmqMqdRqxP2G5/Y+SG4AvphSiiY3VWUyF63ZIpBxzHfg6HQdlS2MXaiYOTMDigwFRJ5GHKqhDngCDB10oAjkJPr6zVsP0ynoXgXkTmj+UqpkJIE3nnnnZg7dy6am5uhUGSuiCdNmoRf/epXwr+/+c1v4vnnn8dVV12V8Nl0f8duN43+oTHCHgrjjuvniKqM3XH9HEyoNmFCtQkNE23oPDuyaRfFxwfh5oPQBTUJVWOe+69PsPRz9UKJ5t37uxLKNbc1N+KlvcdE12qoj7Rz++ycU+S8AhFh+eX3F2PKBJswXtZ177h+DvyBEHO8Z/vdCaen77h+DqZMrIi0Fouhutos/jcA95Fu/OdLhxKe4c+++3nsfONo5Df63MKYpCrGRe1DHx+E1ye+x3F2E6qri0c+osTL7IleF/Mkuj8QQHV1VYFGKQ/iZYsY4fBn7LVmwOnDjIb05CpeZjtOOYQkh1gGM7h2IbGHwvin6y/B/33qPWHu/dP1l2DKhMR1rJjJ5bsuJGcdPmb1UKOeS3uuS9kG1cy/Mj4X83uhUBine1zoG/Sg0qLHJRMrACBB33+vdTaqKrS4b/3n4fUHYLfoUVdlFMlSvyfAdAyi1cyiuquuyii6vqhSm4Q+7B/ywscHsXt/V4JOia1SeuvyJryw56jo9/ocHux6uzPhe+u/PlPQ69V24OCRbvZvO/1w+4OojLlnf1jBfJ/51M1nJMYXaxflk2x1Ur5sWqnnMqnWJLwjLafC5Doz83Nef2JFyV1vd6JtaSOe2Dlymn9Ny8XYtqsj4fuhcJh5XT8fwM/Wfx4efwCcSokHnnpXOCQBROSlyqZn2taNkyuTrtO5kD8peR8reZIDsTL78WeDkmuTnHRRISB7VppPzzolK3ZVZyBXsTJbKvbTWHCq382sbhAMBUl+R6FYbYNcUS7vvxzuM1f3GCuzn5xmr7MOl5/W2VEoB5nLlI8/Y8ej+ocy09+xMntqwI01LTOY1XxiD5y3XNHAlG2nm8evnz+IB+64ApNqzdj/jzPMz7EqriuH90OisYXqSh2sBp3gX0v5JkolEAqzYwR9Qx40NYxEQXLlLwsxEodHFAPIJanGboqdfMzlWJntc/uZMqtWK2gdiePQSfJXU+VEr4spV34+s72qeHv28Kni88M+PetkjilTvzMXHDvH9oXdBRxTLMW8TufbB5Pr+nrmSDfMRg4tc0c6uuze3yW7OGePy8usoqtShWXzbnKtkxLWWYp3ZYxcZKgQnOpn+0rpxAZTSk7jeR7/+q//mtVgAeDw4cM4fvw4li1bBgAIh8NQq9Wora1FT0+P8Llz586hpqYmrWv39joRChVPWnbjBHNCKyqlUoHu7iFoFECtTc/cLDNwKpzpcYoc7CqbDkvm1qOm0gC9Vo2frF2AfocP1TY9LmmsQo/DhyMnBoVWnLHX6u4eAgCc6XElLEJmI4eeQQ/O9DgxrlKPn2/4PPqGfLBbdZhxvh29Di/sFh3sFg0c7gBzvB5vELvf6cLyxVMxdaIVVRYtLAYOvb1O0W9VV5uFscRi0KpRZzcIPY8BYM97J2HSqYX2YS++eQzXLZ6K5Yunon6ciTmOaEa+llNh0OUT/vfG1tnQKMPM384nqUzAeJlVKBTCSfRoUmL7vk5MnThzzMcvJ6Rki4hQYWG3CbaZtKLnlonM2q065vy1W3SyeycXTrAktCCOX8eKHVuK77rYMerUCUnSq5obYdSqspbZdBCtLUnKXTdONGPz2oUinSm0jtSrAYQTZGlIoo0zz4ewqvlCNIy3QKOMfC/WnjDqOOx47ajwXdb7rjDroOVU6Bnw4qXhtg5KJTD3whpAAdTaDbCZdNj5+ifY/3E36uwG3HJtE870OmHUc+BUSuF7UABKhQJTxpkj96CInK5SKNgJP4e7BrC1/bDo+WiUia28862bDcNVtlg2Vr7nQjKdlKpxni+bVuq5nO1zC3LSNLUKgUCI+bk6uzHh70MuHn4+KLJd+EAQQ3FV6iIJpuzfrzDrYDOoYdOrAQVww1XTBXmpsxuwbsVMnO5xYnyVIcG2Hm2dzoX8VVqkbXY5ra2ZkInMVlh0ku+51J9XNpA9mxyzkWP6SbevuiRt2wAQy2yp2E9jgUKhxP5/nMZdN86Dw+2HxaDBS29+iq9ePpWeVRJGm9/5tmnzTbmsX+Vwn6neY7oyG+0SEL/Omo2akn+m2VAOMpcNdquWGY+qtCTq73RlVsupmfru2sUXCL5/Mp98wBn57+f6XNApRyp7xH9u+nmVokNCG1tnY1KNEdMm2wR/BwAcbj/e+9gJm1kr6dNNP68Sh473M/9bpVkveiY58ZezaQk2HFcYcEaqxVv06qTfkftcyGT86cqsWqnE7rc7sbFtNrz+IHQaFf6y5yjWTmiS9bPLB5VW8ldTRaNRM+XqW1dfnPU6C4x0nyomP0wvsT7qNOqCjcli1DB94e9fP6fwMqsEeh3+SEzcqoPdHBMTLzD59sHkrJtMenb7WpO2cHKeCV5fCJ2nB/CjNQvQP+RFhVmHfR9+hiqbXjb3YU9DJ2Uis6nuDRNi5Dy/x4IQwLQPrr9qesox2pSS08aPH48TJ05g0qRJWQ04HA7jvvvuw4IFC2AwGLBt2zYsX74cs2bNwrFjx9DZ2YmJEyfiL3/5C6677rqsfqvgDJe2Fvp+x+mwpD25YzZ9o6XCWZVPhlx8xPGbbIXPN7IRKLrW8O/GG3tVNh2uXjQF//abfWIncrIVhzoZzuVka8J4o+PgVEqcV2eBQgEgWcW7OOdTqQCcHj/avnQhHhluH6XlVFi3ognhUFhUPc7rD0LDKWHUqbFh5Sw89PQBZiWYO1fPgc2ixb9869LEJIEix6BV49orpqJ/yIdQOAylUoFrr5gKvZZKbBKZU2FVM08QVNrUWc8NvU6Fb1w1DSfPuSIyq1DgG1dNg16fm57oY8rwmt1QXxlRoMW595MUk2EkqTd2PTUZ5bWGmLQqTKw2YfniqYJcTaw2waRLHrDMJ1Llrn++4fM4cc6VdkDWJrFBc6rHhZ1vHMXG1tkjH461JxQjiTasSqdrlzfBYhqxL6KtuTe2zo4ECMIAp1TgsecP4prLGnDZ7InggyHc/5/7hWvcdt1MDDp9cHkDUCoUaBhviTx7jASfzUaOmUD4Ykz11ge3v4/71y+CRc8JZd5jk4pSepdpBq2jJLWxZDi3cwXruUTf20ilMgVef/dEwqnMDStnYVylFnfdOA+HjvchFI5s/nxp/mQoFQrsfqcLPQNeVNl0WP2lC3HH9XNw/PSg8LmvL7kAvQMe5nUnVOlH9FFMWwAPH0D3gA/3/f5t9vxK5V3GXC9t+RumrspI8pQGFhPb7rCY5aWLiOKi2qYV25zKiM1ZU6EFsux2YDOz7SebhWQ2Hr1OjXkX1YnW5VtaZsCgo2dFEIQ0Un6qWWZ+KlFcmAxqZjwqF3Jlt2gwf8Z4kb5bu7wJz+7uwMGjfbjrxnnQcipmtfJbrp2BV/5+PLLxZ4y0H1cqgNXLpgmtPbWcCquXTYPdpmUedDPFxIHjE8DuXD2H6ZtMqjHApOdQW2nAo899IDro0zvogVGnFvzpjPxlRkyfFSOJxgAkySapjZDEolfjmi804MFt5LOOhsXE1knkryZi0KrRPP88kVytXd6UM9tfyj4wFtA+sJg43NIyA4/HVIO5pWUGrMbCtdC0mzW44cvTcOLsiC98w5enFX7fUwl88Gk/Hnn2A1FMeeb5FbLZjy1XQsEQ/hab8Ajgb/s6cckF8qqkZdRzmFRrxY+f+Ls4PqGXz3peU6llxlBr7VogB11Wayq1zHU2V9cnyhODlsPnLq4T2QermhthSCOXRREOhyVN1HXr1gGIVDL77LPP0NTUBHVMz+9HH300pR9ZsmQJ/vM//xMTJ07En/70J/zpT39CIBDAl770Jdx5550AgLfeegs/+9nP4PP5cMUVV+CHP/xhWq09i/kkaZSEbMuoYxe/WRbjqLVc3iC0t4yi5VRoubwB21/tgJZTRRw/A8e+VsxvxTp/q5ovxI7XjiRcd/Pahbj7sbdESWxL503G1IlW1FToEQqGcKbfg8+6nZFS4wrAqOPwmz9/JNporDBpYDJoBMfXbjfhfz48jaOnHELQYHyVAUqFAie7Xdj1dqeo6ts9N8/H3Y/uTXiG966Zj/pqo+helUoF+oZ8qDRrM0oSyAeZZDH3uX04cdaVoCgmjTOiUi+fPtljDWUxJ+fckA9/+MtHuOayBlEW87evuRg1MT2gM5HZHpcfHx3tTUhQubjBjqrhIJzckLM89br86DztQM+gT1hnq6xaTK6zwC6396ECzg340OfwwW7RotqmBcSFxsa0clpXtwv3/mZfwmc2r1skJHlHEfRymgHZaGvungFv8msM2w49Qz58ds6JQDAEHx8CwsCe909i0zfnRipKRU+uxSVqn+pzo+PkYKQNiYSNsXzx1IQKaA43j00P72XaBzqtGv93q7gVIzCss6uMmZ2kyyRoHRMwr7TqEAqGMk5IypSiqZwmldgXY3uq1aqE99a6tBHbd3UIVXujpzIvudCOvkG/6H2sW9EEt4fHkCcAvVaF3/3lH7jpmosQCoVFemFNywwolRF78XSvCzUVBpzucWHaeZUYX6EDwBgrgBM9bmFDKEpK8yvHVFeb0d0zlNzOLlEykdlupx+/f+HDBLvjxq/OQLVJZrpoDJGz/TEWOH0BfHC0F3/868im7je/PA0zG+yiDdxMZLbPzeOTrn4MunjBfrIaOVxQX4FKQ+E2IYqRsw4fHtz2XkKVmo1tl6DWQv6qFFQ5rTQoh/vMV+W0HpcfZ3ucUKnU8PgD0GvUCAYDqK0yyTZuMBaUg8xlQ7fTh3982pcQj7ro/EpUm8Q6KV2ZdXjEvi8gjsXX2Q1YvWwaHnr6AMxGDkvnTUZtpQF9Dg92/U8XrpgzCZNqTILv2tXtwp/+9jGuvWKqYB//1/4ufGH2RNGmfry/KzWOn2/4PEKh8IhvYuSEg+bR8TRMsMDrD4oOd4uuL7UnAST6kgZ1wkH2266biSdfPiQdA5BA6p6S+XjxVe0zOcBWSDIZf0a2QQpxNCJi+x89OThSHEChQIVZi4aJVrL94zgz6MUfX/pHgm//za9chHFWneizmchst9OH46eGEt7FeePNCev4WOHw8MKBXq8vCL1WhRf2HMXaa5vGNA4lokiTentdftz96FuJ+8vrFhbFPgRVTpMmdm8gdl+icZIV4ysMhR5eypwe9OKh7e8nxCc2tM5GXdwaVaz0OP144Kl3R+5heH/njuvnoCouhppZzgHpvEyQ8/weC7qdfhw/5WDob4so9p9x5bRo+81s2b17t/C/v/GNb+Ab3/hGwmcWLlyIP//5zzn5PdkgVV0tDEyfbMXmtQvRPehByxUN2L1/pCLFkrn1qK00oHVpI3bv78KAyy9cR6pSW3zliEAwzGwpFluanFW1bcPKWbAYOfCBMHa9fRxL5tZj6986RCelHnr6gLDhfefqOai26dDT1YeT3U4hIS4aNACA1989gTVfa8LJc0PwB0LYvb8LLg/PLjdp1CQ+N0ROlTk87Mo2Y72JmSmBIITENCAy/kefO4gf37qgwCMj5IzbG8CyBZOhgAIIR9rHLlswGW5vADBn5+h5/UH8z0enI+U7fUHodSq88MZRNEyyAdKxqOJkOEB05kg3DFq1LAJc8bh9ATy+86OEdfOum+YVhVOYMkrgwJG+hETdWQ2VBTt5JVVq3usLMHXpmX4PoFBIy1GMTj7T70G/w4sKiw7XN0+DXqfCjteOCLqdldhl0XPocfjwwn9/OpJApAD4YAiDLj8+63ZLBi20GrVQDr620iCyMaLjDw2fW4jVowNOv+heewa82Np+GPeumQ+TTs1s42gzaiLv82j671OqWl2ypL2kwRqZzeesUIir3C2dNxmTak2YUGWERa+O2FAGDr1DfiydV49QGIIMKIer9/YMeIX28nV2A+ZMq054H48+d1Cw99Yub8JPb1sApUKFA590i+TqiZ0fYtO3LhVV6FvV3CgkobHe26QaIw4d72POL2FujCWjVEQmRnB7eQm7gwcoOY3IEIcnICSmAZG14I9//Rj33DxflJyWCW5fAH/e86kQDAyFw/jznk9x29dnUbAuDpeHx1cvOx+OmES+r152PlweHqDkNIIgJAgEQ+gb4rHllRF/YPWyabBXUFkNInP8fIgZj5o6yZb1teN9XyBie0Q3Pk/3ulFh1uDu73wOR04OCIdv/IEQ+GAIDROtaBhnEnyGSqsOS+ZOwomzTkF/Xn7JRDz1t8Mi2+bJlw/h+9fPgcvDw2bWwunhYTZyaJk7Utlk9/4u9A35UF9lFHwTh2vEd/YNBLG1/XDCofQEf1rKv2H41XfdOA9PvnxIVGFlW/thLJ03GVvbDwvPKLZaXLrPlunjxcfpGElyxZCgkTL5TDBRAoc6B4TKSl1nFJhUa8T0ehtVMIrD6w/ity8kxk7vuXk+QLa/CLc3AKOeg0nPIRQKw2TgYNRzkT0Fa/bX9/mDeO2drpFEsOF1/PqqadlfPEOcHh6LZk0QVYO54cvT4PTyBdtfdLj5hDX4yZcPYdMNcwu659nn8DHX8z6Hr7D7ECWwx5NvYvcGojLVvq8TTefPKezA0oQPBHHVwvOw5ZXDMT7GheAD8snMHnD6YDJwmFxnFtbB9zo4DDh9CclpmeCVWGcn1FxEOo/ImCGXH2q1AvW1Znh8Aeh1anh8PIZc/pQPpieN5C5fvhwA4HQ68ac//Qlr167FZ599ht///ve44447sr8DYoS4ah8nzjoTKqq8dfAUFjaNT2jxqdWq4fAGUle0YcBq0jA32i3GkQ34JXPrhd8CxIlne94/iTVfa5LcmK+rMqCt+QL0DHrwiy3vYmPbbOE0W/QzW9s7cOc35qB5/mQ88NS7onvqGXAntAwbrRy1lIM7apJAkdAvYdD1D/lEFa4IIh0sJg36HF48su09UZsBSw6MG6UijCXzJosctjUtM6BUFPFEY1GkJ5DSxecPMtcQn18+BjkQScRiJepuXrsQ9rFIbGA4sVJtL6qsuoSW2UvnTYbHF8SpXje6VQpU2/Rs/TMcDFZxSjjdPB54KmaOtsyA3apLmthlMnC4etEUQU/W2Q1Y87UmKJTKpEldPj6A5vmTE05HxVZtix1rNFAslaBnM2pEzyc2GQoKRcbvM2nQOlotNua0cdrJbCVM9FmYjVzCIQOpFu5tzY1o39eJi6ZUYPp5I607D35yDlfOm4z3O7olN2h8fBCP7TiIf/n2pfj3P/ydKVcDQz7Ru9na3oFLLqiSfG/33DwfoTCkDyrEIsPT86WM2ahB72Ci3WGWU5I0UXT4/Gyf0+fPsqcnIkkTLL0YCNJOXjxWkwafdbtEB85WL5uWE7+CIIjSJRSC0M4QiKzfW16JJBgTRKYowI5HKXLgCEj5vtPqK/CDb87FC28chUnHQalSAmEktLSptenE/kg4DK8/mHBg+0vzJ+MPLx0CEIklNM+fLHQz0XIqbGidhesWT8XvXzwk+l5lXIx4wJXoO4fC7EPpox30Yflnx08PMm2l+lozVjVfKCTcNYy3jFphOllcQQQjTrdh5ayEtUROPn8+Yxb9Th7n+jwJMjau0ogK2nwW4fLyzLnh8vIA5FFpZ6wYV6XHopkTElocj6vS5+T6SgVw5efE6/gt186AMvVmWjlHp1PjpTePiZJ2XnrzGP7X6sIl7Qy6/cw1eNBdgIObMeh1auZ6rs9R29eMUABHTw2Junc1jLegYbyZ4oQxSO0N+PgAAPn49kYdJySmAVEf4zA2r1tY4JGljsWkwVULxO2Tb83R3i0AhMMhpr2MMMW7iMyxmDQ40+vCr3eMtMD+5penYVJtat0sAECZyod++MMfYmBgIPKjFgsUCgXuueeejAZNMBh2uDY9vBf3/mYf9h48k+CsbGvvwLVXTE1IFtva3oF/fNqLTb96E4e6BgWjabTf+I8t72LdiqbIJjQgOC2/+8uHkYQ3TiVsOMbi4yPZtdGEslO9LuEaUbScCqd73NjW/gm8/iDMRg5eHztpQqVUMu/J6w/ixb3HsHzxVNx90+dw//pFoyaKRB3c+LF8+plj9OdTBFRY2OO3FaiMMVEa+P0hPP78h6I59vjzH8Lvz94AUSlVeGKn+NpP7PwQKqVqlG8WF1IBIodbXo3XK63sNaRSZpUsega9TH3R4/BKfCOHxOjKux7ZO6I7MFLp7N418wWdFE3K0nIqVNl0uHrRFOx47Qh+ue09/HLrezhxzon7/7g/qf7xeoN4PG4ePb7zQ3h9QcnErl6HHyqlQkhMiwayH3jqXXx4tFcyCA0AWk6doHe3tXdgydx6wRbY/U6X8N34BLRYuyE2aXx6vRU/3/B53HDVdOx47Qh+/uQ72PSrN3FuwMMcT+8o71NKp9uMGpE9E31HTg87wBi973IimtjHOmTw4Pb30evwM+3M76+eA7c3iPt+/za2tndg5+tH8fUljXh854dColgssYmMPj6Iw539knLVPyR+39F3I5WE6PUHsOe9k2iL2qTDv7dh5ayIzEWJs2/lYO+VOvm0O4jyxWLUMNcgSw6SHvUatl7UawoYVC9S/HyImWDCB2h+EwQhjVQigNsrL3+bKC5UKol4lCr7eJTFqMba5Ykx84efO4Bfbn0fzfPPg8XEIRQKMQ9iRyuRR3F4AszP1VaOtM5iHhDffgCDLj7x+nEtxow6LsFOilbEjiXTymZVNgPbVtKqseO1I9i+qwM7XjsCfwr2QNK4QgysON1DTx+IVLqNQU4+f7IDeNni8vJMGXPROpuAiTFftJwKRh0l8cXjdAfw2A5xTPKxHQfhdGd/QAiIrOOs2EEu1vFMcbp5NM+fjJ1vHMX2XZG4WPP8yXAWcC5xara/yqkL669yKsXIPjJGdKVaVbiAnNMbELp3RXXTyW4nnN7cyGypILU3oOXkFQMZZCTn+/ggBmViFwAAwsCv49bBXz//Yc6SKdV5tJeJ8iUQDDG7W6RzyDel5LTjx49j06ZNAACz2Yy77roLn3zySQZDJljEO1xSp5sUEsliPj40ajJFbPnX1qWNuOySifjb349j89qFuPumz2H54ql4ce8xfHJiUEgKm9lgZxrrNRUjTunu/V0JG4dtwxvbUUfopmsuhsnANvwHXexqYT4+JLQMU6sUQslxAJEKGR4eXd0uOLwBYQOS5eDGjqXYk03UKiXToOPUKU1TgmAy4GTPsQGnL+tr9w9JV/uTEz0SVQt7HPK6D41SiW9fPV20hnz76unQqOS1hkglJVmN+U+yS5qoOFzprL7KKFTu6jrnwoRqI36+4fPY2JpYIXRbewcumz0xqf6JbacdJZq8ley/OVx+mI0cWq9sxE3XXCxyKpMFoaU2h86fYMH96xdhYrVJaNHJSkC7f/0i3Ld+UWLSeBgIhcJ45NkPRM9AIREUt1uSn0iVClorlQrmO9Jq1BkF30sRYQ5J2I1ScjXo9AuVbKN/++TkwKj2XvTfoTj/w8cHoVQCt103E/v/cUb03+rsBhh1HDhOxXxvVRYtVi+bJpSZX9XciLtunIeLz7OJHPRSSS4uJaTsjsEc2B1E+RIIhZl+UiCUfcRukGQ2ZZxSlSY8tOYSBCGNXsu203VZtmUmypsBiXhULmJdvYN+PP1qB1oub8D3Vs4WYuY9A14hOaPX4Uf3gIRf5fKL4tZSXUeUKqUwN5RKtu8Wn+jm4yMdQmLj4T5/IMFXsxg5rP/6zFGTwOJhxWPO9LqYY/u4sy99PyzMPvgXvwkrlciljAtvycnnT3YAL1sieyns/RVCDMex9180nLxip2NBn8Th4b4cHR6W2lcYKOC+AsepJBLBCpfI4fGxfTCPr7A+mFHHQadRYfniqWhd2ojli6dCp1HBVED7TioZ3OGh5LRYkleQlA8GHdvH0MvIx5CydwaduUmwk1xnKd5FZIHTzV5DnGnsx6Q0SwOBAJxOJ0wmEwDA5XIhHKY6mLmCtQCxSqJWW/XMv8dWrZAqz+308pKlOtVKBba2HxY+G00K27x2QUIbs7bmRpzuGXFKewa8eGlvpNRt/TgTus44hRZO0THxgRDO9btxy7UzhNMQ0RYg/UPepPeU4KTFlfWusxuwbsVMhMNh2ExaTJ8ccXDP9Hvw6WeOhLGMVr68kPQPefHi3piywWHgxb3HMLHWhEoqwU1kiM2sQZ3dEDldOBy42vPeSVhzUBrWZsrftccSvVbNvA+5Bcsd7ojRunzxVKF0dfTvhXQM08VkUOOWlhlCNbFom0uzIf/3kLSVZFR3SLSB1WlVzO9qOGVS/WOPaw0KDCdvWXUIDm/Gh8LA7v1dQttNu0WHEMJCW8+WKxqE70eTiOJbOUYTzGwmdhuNcRV6WIwchjwBrF3eBJ1Whe5+DzSxCdLDCXoN9ZXo7h5KKYC847VPsHZFEx6La01qt2iAZHHSmAbDMUEAAQAASURBVKD1gMsfqd5m4NB1jh0Yd3l5ZuvV0dqKlCLRxL4T55xs2bKMyFyVTYclc+uhVAIGPQezkYNvYOTz0YppsfaeVqPElPFWPP78QUEmb/7axdjx2hHROOrsBsycWo1Bpw9tzRdiW/thHOocQJ3dgNaljbj7sbdgNnLMNu7d/V5seeVjXDZ7IpRK4Lw6K8KhcMqbFsVs75U6NrOGKXfU9o/IBpebx96Dp7CxbTa8viD0WhV2vH4kUjLenF3yusUkIbMy2egcS/QaFdtm1tCpW4IgpNFplFi7fAZ0Gg4eXwB6nRpeHw+thhIBiMyJVlXNh/7udXhxuteN7a92oHVpI7bv6hD9dx8fRL/Dh0Aw0V+vsxsw4PTjvt/vF/ybu2/6nIQPrhP8Xa1WjR2vHU34jNUo9mmiHUIeeOo9bGydjen1VpgMGuFQTzSe/MKeT/HDb12K+9cvgpsPwsCpUvKNo75krF89daKNOX5fXGVkST9METlUNOD0w2bWwqJXw6LnRj7HGJNU+8/p51UKf5ebz896trkav9SeUbVVXp0UxoLeAS/TrxhXZUQV2f8iKizseKXNnJv2pzYpP6yAsQO3l51M7PEGAGthxmS36pg+mL3AnVJMWhWqrHoMukaSEaqseph06oKtyVLJ4F4fJafFIrU3IJdk7ygeXyBhD6StuRFef3D0LxcJBol9yVwl2EntDVO8i8gGnUbFXEO0acQGU5Lwa6+9FitXrsRVV10FhUKB9vZ2rFixIv0RlxMMx0uKeIdr9/4u5kad3aJhJou9tPcYgOQKRK1mZ/3/+NYFMOnZgmTScRhfacD96xehd8gHPhDGH178CM3z6xM+r1QqwKlVUMY1hddyKmjUKvzhxUOYPtmGf73pc3B5eVRZdFCrlehzePHdlbPwq6cPCPe0qrkRL+49JiSeDbj8gEIBi14tqpARbWMW2/c+6phDocADT70nKwVrMmgw5OKx/dWRoIeWU8GkL94xE8WPQc9h5ZWNQhluLafC2uVNMOZg096gVzOvbdDJJxEKACwmDtd98YKEZKj4IGCxox5ea+PXvR/fuqCAo0ofI6dClVWH29sugccfgF6jhkGrglGjyrtzKxUAjdUdUpWafnLrAuZ3J48zY1XzhQgEw3B4AxF7IAzBTggEgli3oklo36nlVLjtupkYcPjwiy3vivR9+75OrLyyEXq9CkMu8Wmw6G9Hk4iWL56KqROtqLJoRcFOpQIJNsaq5kao1Ep8dHwAD8Xo47bmRvz2Lx9h0w1zU0r0YT2/rjNOXDDRis1rF6LX4YXdohs9MS2eMIDhZMtk76i+2piQzCaHIHXOGU7sm1RjxDi7QahmF5UtnS5iLz358iHRwYUdrx3FquZG7D14Cpc01gIKwKhT45+un43O004h6VWvVePpXYexse0SHPikG5NqzfjLnqOia9XZDfj6lY348RN/F/32giYvLpxciR/9OvJ338BIG/eovCqVCvzzQ2/CxwcFmyhyqOFCGPUcXF4eRh0Hnz8A43BlXjnZe6WOTqNOOJByy7UzZHVykSg+KixaLGoajwe3vS/SXRU5CMjrNCpmUnw6QZVywWRg28y58CtKkmFb78yRbhi06hEbkCDKDK1GDYVCgV9ue090WEVL7ZOJLNBp86e/4w+QxfsbdXYDBl1+oU1SrL/+7asvTqhG/fCzB7Bh5SyRr72xdbbQJcSi59Dr8mP1smlC++zooe7zYxLDYvcBonGI+9cvgsXA4YarpickPUUTBKQOlzFhHBJTa5QJz/q262ZiW8xB9+hzSvDDJA73Taoxos/hG9kziRubVCLXpGpDos+PSIcV0R5MMepbiQN4uRirRa/GxrbZIlt5Y9tscScaAgBQZdMx/Qq7NTcJV6WEQR9pcZwQ90+yz5kOOh37+voC7itIJT6bCxhjCoeB65ZckBBjCaNw7TMjAwMaJphhM2szj/fmmCqJA+BVBU7kKzaUCjBtjvi9/WLHqOcSkvPb93Xi9lWXFHpoKSMVYzHlqFiNQZe/vWGifNFp1cz9xXRi/4pwiiXQXn31Vbz11ltQq9VYuHAhrrjiiowHng96e50I5aCtR06QcLy+MHsCenudKX3+ztVzUG3TJTor0aQ3lx8KhQKPPvcBTve6oeVU2LByFipMGlhMWoSCIZFT9skpB372h/0JP/3Db8/DBePNzPHGltXu6nbhoWcPYMncelwwyYqT55zY2t4Bs5ETKrfEJ5cNuXi0NTdCoQBefPMYvrJoiiiLOfo5TqUcqX5m1ECpVMDh9qN/yJ/guBv1atz7xD4AQOuVjdj5RuKpsqhjPto95ZPqavOon4mX2U/PDqHrrDMh07u+1ozza035HK6sqa42R4IsBJNupw//+7G/J8yTn6xdgGrTiGGeicz2OH24h3Htf1u7AFUm+Rj9Di+PTb/am7iWfHcRLDr5GGqfnHbg8Z0fYsnceuEkxO79XbilpQkX1I3+fouKYV2X7IRvJjKbyu+mog/v/c2+hK/e853PofPMkGgN//bV06HhVKIAwsbW2Zg+2YpDnSO/M32yDdcvm47eQQ+0nBoWM4d/e+J/EmRyY9tsPPnXQ7hiziRU2/T4f0+/DyASXIvXsVI6L1afRx233e904Z9WzcG//WZfwm+2XN6Ai6ZUoL7KKHr2zHU3heeX9buIe3Zjrd9HI5lOSkVmgRzbtMNz6bNeN06cdWLX250YcvH44bcuhU6nFpLEomg5Fe64fo6woVJnN6Ct+UJRgtvqZRfihf/+FGu+NgP//p/7UWXT4atfOB8vv3VcqHR20RQ7fvq7RBm++6bPwR8I4t9++z8JQ713zXzUVxmZc6zKpkPrlY34zZ8/EtlIb390Gl9acJ4ouTPX8lDOdkYmMtvn8aO334NgSCEkGKuUYdgr9KikAxeSlLOcpcKZQS9+/ESijvrRmvkYF7ORlInMHu92weH0QsNxgsz6eR4Wkw7nVRtHuVJ5cW7Ix9QbP751AWqyrGBXcqRhE+XFph1DymX9Kof7TPUe05VZWjsyoxxkLhu6nV4MDvkRCELQ32oVYDVrUG0SJ5mkvc6qgPc/6cNjOw4y496bvnUp7v/P/QkyfdeN8+D08Pj5k+8kXH/z2gUw6TjJpKRj55w42+eGw8ULh4IsRg61lQbYzVqhQ8jud7qEDiHAiA8Vu18gStpy83D7g1klSZ8a8OJXT78/UnUjDBw8cg5XLZqCh5/5IKmec3h4bHo4Md62fPFUbG0/nNx/SyEulNMYRJ7IZC6nLbNK4FDXAE6cdQnyM6nWiOn1toImihQj55w+/IgRy/7x2gWokVEseyxgzf0975/Ed1fOxnhblussIvbBL7e+l3D921ddUjD74GSfC939Xvw6Jo5767UzUFOhx4RKQ4HG5MZPf/d2gsz+603zMLFAYwJQnOvvGPpgcrbTTvW50XXOmWBz1NeaML6igDKVJqcG3Djb60mYr7V2Pcbb5HEf6fhJme3f+nHPY28x9m8Xooo6XEgi5/k9FnT1unCq25WwhoyvNqLeLt5DlCLlNLYrr7wSV155JQAgHA7j+PHjOO+88zIffQkjVVWlYaINGlbycZKTMxY9l1iFzcAJf990w1xRohofDCU4zRtbZ2NclYGZNV5p1qZ0csdm1gpVvVqXNmL3/i60XN6AyXVm4aRJ9F63tndgY9tsdJ4eQvu+Tlw2eyKWzK0XZzED+Nu+TiyZW4/tr3bgvt+/HUkqG87YDYXC+LffjhhdZiOHE+ecaJhgwarmC7Hr7U5AAWaZ1mgJ8XydRsoXZmNiGXa5ZXoTxUf/kETLsyG/KDktEyTbqTn9skpO6xlk917vGfTJKjmtyqZnJgtXyfH03yjtI/P5u1HdIRUAlarcZWG00vD6g6JqdlF7YPPahSI74VDnAH76u/9By+UN2P5qB1Y1NzJlsvPMEE73uhEKh6HXjVQ9ja2W1jDRiuq4ammx2MxacKqYFjoKgFMpJUufK5VIvQqVlD2B9E8yS9lS969fJDv9PubE2Y1KpUJkq1XZdDh22hGpXMZ45591DwlyfN44M/74V7EMb3nlMG5vm42K4bnQM+DFC//9Kb688DxUmHWosunh8vDMa7t9ARw75Uha7Yw1x5bOmywkpkWvta29IzJndnVg89qFcHl5kociwO0N4j+eej/h/f7rdz6HSn0BB0bIGqk1xZWD9iqcWolX/t6Jay5rGF47wnjl7524/qrp2V24BOlzsG3mfoePEkziSGbHUNtpotyQihsMOv20dhAZEwwC//PRaXzx0skIO8OwmjT4r/2d+OK8yVlf2+Hk0b7veKTtnz8Ii4HDt74yDXabAaFgGENutkw7PTzO9bslu5Mka2Vp1HOSlfAjewCjdAgZjqFYDBwcbh5d3a6EQ+2iDXpWxxcJH8rrCwhtTmNZ9SXNqH55j4TtEBqulZBUP6YQFyJ9G6HX4ceD2w4kyMfmtQthp81nEQ4JneRw+ik5LQ63lwcfjMluVAB8MAS3lweQfazZ4fIz1xaHq3D2gVqlwq7/6RTWf51Ghb/sOYpvfuWigowHgGTszscXNvO0KNffFOL6RKSqMcvm2Lx2YQFHlT6cxHz99jUXF3poKZPvGEvfkMT1h3yUnEZkjE6jxp73TuKayxqEFukv7DmKb12d+txLKTntqaeews9//nN4PB7hb5WVlXjzzTfTH3UZIBV46RvyYJxFwnCLOpHxTuoo2d7Rz0dPIbVe2Shq8yUYBd9dlNA2bN2KppFSq1K/P0xsOW0AokQ1qQ30nW8cFaqjXf35KaJ2T9GKF8NdukRJZfHPkFURZlVzI8IIJ2/lNMo9FRsmA7tFotlIrQ6IzDHo1Mx5kosS2bnoLV0M6LXsZ6STWQuycCicsP5vbe9AU4O9wCOTGaMEQKXaS9gtmoRWGutWzGTqyF6Hl/n3aPJ2KJzYOkTLRdqaRv//jteOYE3LDKGVyJCLR5VVh3GVehg56RaoFoMarUsbE+wBqdLn08+rTKjemrQ9VbzuRWYn6SSTX4dtBTnp9zGFYTfedt1MmI0cfAOR57lkbj22tneg5YoG5jufUG0WKqfFto6JntD38UEcPzOEP/71kGBb9gx4sX3XJ9iwchZsJg2cHj/z2sFgCLve7kRbc2NCpb+RgxmJc6y20iA5Z073uuHy8iPV/UgeCopHItHV4wsUaEREKWDUs1v4GnNgz2o0Slw5b7KotU+kLZhy9C+XGVYTu82NhYKaCYxmxxBEOWGQ8Lep5TeRDT4+iPE1FvxkuPp31G/xx629mTDg8uNQ5wAOdYoroH3zy9Pwx79+jG99ZRpTps/0uvDXt47jtutmiipPx/o6ImISxILhMFNveH0BYDh5jBWHEF2X4QvG+nKxbUDT8dGlYgVWg2ZUv1wq3hb72Wz0I+nbCFIxpl6Hl5LT4iiVWPZYYDVpmIegc2X7a4vwXQSCQcy7uE7kG7Y1NyIQzF63ZEq1Vc98TtXWwiZTSiUf9zh8hV1/C3XgXUa4vFKH/3hZ6QwfH2DOVz8fACCPZGObmR1jsZpz8x7yuTdMlC88H8CSuDjqmpYZCARS15UpRVwff/xx/O53v8MVV1yBHTt2YOPGjVi6dGnGAy91ohUfYolUKUu/XIBUBrrDzQufETliUtXEnH7MaqjE5rUL8S/fuhSb1y7ErIbK1Es7x2Sdz2yoxIaVs4R7ZN3r5HFmtC69ADqNCkMuHjUVBmETMjqmbe0dqBkuEypKKoP4GS6ZW5/w3a3tHZg+xZ4wDsExlyH9jpGTed9rnY2NbbPRvu84+h386F8mCAn0mojjGDtPVjU3QpcDRy/aWzr+2nILMusknpFeZoEJ6WCUr0AjKlFi9OG9a+YLlbwQivx989qFWNXciJbLG9A/5GHqSLtFx/x71GHe895JrP/6TJFMtjU3Ys/7J7GquRG73+nCJycG8bd9x3F72yX4X9+Yg41ts/HKvuPoHfQiGQ4XLySmAREZefS5g1AqgI2ts0W/uWHlLEyqNgiJaYe6BrHp4b2465G92PSrN3Goa1BIqJP8vRTsGBZStlTKVdzKFNbzfuTZD7A0toLAsK24e38X2uLWvu+unIU/vJhYoWzJ3Hrh61FZPd3rxvZdHfjfN88XZH7LKx/jbK8bFqOGua6e7XMLlf5aLm9A69JG3HPzfPFGSMwcu/umz+Gem+djYo1Rcs6QXBQXVqOG+a4sBnpHROaY9BxWL5smWlNWL5sGUy4CaiHg8eFEbyCy7j2+80OEqQVSAlqNMpK4F/MebmmZAQ1HiXzxkB1DECPotGx/W6uVl79NFBd6rZoZZ85FPMqo45hr+LjhNjUv7T2O1csujLNLLsRf3zqOIReP8+vMifECiXaUmx7ei3t/sw+fnBhMrjek4hCxLTQZvmCsLxdN2krXR48mxmUSfzcbOOb83/1OF/s+04T0bQS7lR1jsksVSShjtBI6KRdx8lIjHAbzEHSukn30RbivoNdwbN2iKdx+o+QaXOAE3GjycSxyPOxfjkjZOUYZdRACAE6tFrrYtC6NxKXb93WCU8tHBjmVkrkOirreZEE+94aJ8kWtVgsFM4CIrnxi54dQq1OXq5Rmqc1mw6xZszB9+nT09vbitttuw4oVKzIbdRkgdZqprsqI3l4n+0sS5bRTOQEU3/6IlQlrM0YqpNlNmpHs53QD7jHVUMZXGnD/+kVwenlMqjHhoacPiE5Q/O4vH2HIxePO1XNw//pFODvgYd7H6R4X6uwGrFsxEwMuP6BQwKJXiyu1SSTc+XwBXDzZVjKtvby+AALRftBhQKEAAqFw5JQcQWSIy8tDq1Fh+eKpQv9nrUYVKcGdZbDG7eVhMWlwe9sl8PgD0GvU8Pj5nFx7LPFIPCOPj0eFjJJdbSZ2u0mrjE68yAapypzhSOuxre2RkvRVNh2zQpTdokmwE6KVRrWcCl+aPxkNEy3YvHYheh1eVJi1CIVDmHNBFboHvBhyRYLGXWecONPnwkt7jwGItD4MBMNweAOSbTmkq7v62O0yh22FTMu1Z3qSOaWT4UQCUs97Uq1JWB+UCgW0nEpIEmtdegEqzDpUV+ih1ajEbRsw0t4VGEmUjMrc6V43Dh7tEWQeAH6x5V38YuMXML7KKFpXx1cZ8fsX/wEAkUprr3ZAy6mw6OLa0SvwDSdPxlcBaN/XKdoYSbU1DZE/vP4Avn31dDhcvPDuLUYOPhmdXCSKkHAYZoNaZHN6/bk5wDPgZJ/4pnZziQRDYVRaNLjrxnlwuP2wGDUIBkZacxEjkB1DECOEwiFU23Qiu7DapkOYsoCJLHB5eJiNHFrmNggHpnbv74LLwwNZ6m+fhD3bM+AGEPFlXvjvT9HW3IjaSgNOnHXihf/+FEMuHhtbZ0eS52O6naTSjnLX251Y1dwoqlCUoDdG6RAi5QtGn090fyBtHz0mMU4UKwDg8CT3v0xaFSZWm4T5r9OoUFOpF2Ia2epH0rcR7GZN8o45hIACwORxpgR7drSDl+VIf5J2cLnwk7w+HvWx78KgQSAYhNdXuH2FoqwoVaStKqPJxwmV9fTySQwqV3z+QMJ+RVtz43DcTj77SD5/AF+97PwRe02pwFcvO19W8UeHy48Xhw9wQwEgDLy49xjq68yw52Ad9PjY+7eFXGcJ+TMoFUd1+VBrSW3upaQp1Go1BgcHMXnyZHzwwQf4/Oc/D5fLlf6IywUJp02plLByk7TujE88AxJPAMU6Yrv3d43uzOboHuMT1aL3qlQqMGW8RZQs5uFDzPuYPqUCtZUG3Pf7txPuPfoMXb4gdr5+lP0MZNa6Mxm1dj2WzT8voaVMbWX6FfcIIopOo8YLez7FZbMnAgogFArjhT2fYmPbJVlf22zQoPO0E7/e8aEgs6uXTcN5dfIybEwGDfMZbbphbqGHlhZ8IMh0LNIpp0pkT6zejib/LF88FVMnWlFl0QoJX7F2gkqpxKenBrHk0nooFQpMqbOg85STYRfoYTFwwvcUCgUefe4DAEgotS/VliOpXZFEp2aaZJaKHcNEKgAuYz0/Fkg97wn2EVut0qzFpBqT0KpdqVCIWopHEyWjbTy1nApzL6zB1Ek2HDkxKGrxqeVUCMUFu318EL2DXlwwwYLaCv3I+zNyCa1vU7ZR4+TBqIskO825YK6wMZJJ+1gi95j0GvABJ3a8dkRkG5j08rINiOLC4fJjyM3jMZHNeSEcbj9MWZ7MrrSwW1VVphhQKSeUUGDAyeOxHSOtn9cub4LJSM8qgSLdRCKIQsCpVPAHQqivNYsSjDklndgnMsdk4Jjt5kw5OGBoMWnBnxpKsGcbJtoEm2HIxaO2woDp9VZMsBswbbItLZ813r/uGfDixb3HcM/N8xEIBDPyf6V8wWi1acH3Gj6slJaPHh8rQIr+VxhoGG9GtU0n8gtz5udT3CBCCELHnH6nDxUmLSWmSaBSKpn2rMVMVebikWrpW5WjinwGvQbHTznw+PMjPt4t187AeXWWnFw/E6QOfhe8GmMRtqqMTz5WKhSYWG0SErSJ4sVk0AgVx6IJUe37OjHnAnnthem0avCBcIK9ptXIJ0HSbtFhyMVj+6sjh761nAr2HB2UtJl0OHYqcf/2gokUwyEyxyqhKy2G1OUqpdqAra2tWLt2LRYvXoxt27ZhxYoVOP/889MfcTkxbDDUVxkjjlsShZysnHZKpbNjHLENX5+FuRdWj14+PF/3auAQCoWHW4CNJONVWnTM8pEatUqouhZ/79Hr1lXoMi4fLie83iCzpYzXR4klROYY9WqsvLIRO984iu27OrDzjaNYeWUjTDk4xRIKhbHllY9FMrvllY8ja4CMsOjVuOGq6aJndMNV02W3xpj0Grz90elIa+CVs3F722y8/dFpmGRWklnuxOvtIVekwuj540xieyBGd06w6zGrwY6LzqvAgotqYDNpmHbBqX4vHJ4ALIbI9yZVGbDphrn4p1VzEkrtS7XlyLQlR6btMrJpAZKOLUVESPa8o8/SpFULdiNLdra2dwhtQKPf13JKqJUKTD+vQigtruUirV/3vH9SNIb4ZEfh/YVGb0WTlJjr2U0ajK8wCHKRaftYIveolWDaBmrq+kdkgVajxstvHR9p13BFA15+6zi0XPb2rFbNbqOgJaFlEk1mBiLz+7EdB6nQhBTDequpoZrsGKKsqTByMBtiDr8oItU2KkzkpxKZo4CC6ccocqCVQsEQ05416dSJvkwoM5+V5V8PuXiYtKqM/V+WL7hh5SzMvah6ZLwAEA5jY9tsrGq+EFU2XUZx9rT8L4ZfmFM/n+IGEYY75ixsGh+p8ESJaUz4QIhpzwYC9MDiiVbki11ThIp8OSAYDAmJacDwXtjzHyIYLNy7yCqGWW4MJx8vuKhGiGc3jDeX7xosIyx6Nb5zzcVCMR2lUoHvXHOx7ORcpVRIxB/lE6FQKsCMRykVubmH6DOJf0Y+nnQekTkmgxq3tMwQye0tLTNgNqQeo03pk1//+tfxla98BQaDAdu2bcPBgwdx2WWXZTZqIoHRqpGkdAKIcYIp59XEJFqPxv53qVNT4yqNzEx6l4ddKvdMv0do8Vkup6B6HV7ms+h1eAtXNpiQPUaNCjqtuGWlTquCUavKOlDROyghs4PenJSdHTNKpLKBxaDGsoVTRNUXb7tuJixGjoJSY0kmOitOh3d1u5hz64MjPdj5+lHRiWSLnkuvqlkYmD7ZKrQMtVt0KZ2ozbhdRpno8KiNdOZINwxadeFaSqb6vEeRnakTrbh3zXzYjBp0D3jxzw+9Kbz3DStnocKsgUnHpV8NjWGvjtYKZlT7E5lX9iNyz8CQxLtw+mGhZGkiQ3x8AFctPA9bXjksqpyWi7YTfQ4f9h48hY1ts+H1B6HTqPD860cwZbwl66pspYaU7+7y8PKy/QmCGFvCgJ8PJ9iLJecPEGNKn0QMtc/hRVWWMVRJ38LpFw7hIMtNw7y0o5TwBaurzJFKO0iM29923UycX2dOu9LNmPhfxeJjywV6Xikh2YrK6c9Jq8qSIgTMmlqJH9+6AP0OHyosWtTYtECO6ij0O6TbhlYX8F1o1ErRPoqmGA4tFev8LqGuVuWGPxASVRzb2Dq70ENKm1KIT+Q7HiVtL/tk84yI4sPIqTCuUi9qka5CJBchVT2QVLp/97vfSf63LVu24KabbkpnvATA3GBLueVVDpzfTMfr9PDod/qFKmesct1Sp6Y2r12IMwM9qK7Qo7ZSj74hn+AgOzwB5r0HQ2H8/aOzaBhviWTcRynEMxgj7BKlku1WKitNZI7DxeOPLx0aaVkZDuOPLx3CphvmZh0wKkmZlfEa43DxeOTZD0Rr8CPPfoD71y+SX3JGsTrdoxHV8cNtB9VKRUbylKwdR1S33r9+ESxGDr0OP3yBEFY1X4hdb3eK2i0adRy6ul3ihB4FcKgzSfsNqUSgbJI4Sz1YkSQ5v1AJaqk+bylZM+jUUCoVcHh4/GLLu6J15aGnD4ysK6FRkuGSJZal8tySfQYj1zYaONTZDTjd6xbdB3MOEHnFZtaizm4Q7A4A2PPeycK3wSBkjVajFhLTgOhpz8PYvG5h1teutOpw9aIpkUorYUChUODqRVNQSZtTCRh1HHN+GynxlCCIJDjcPJ58+dBI6yAAT76cm5gEUb7kMx4l5SMpFAr8/R/nsOvtTgy5+Ox8PlYimYlD76A/cojMqoPdnEb1qzi/q77aCEAcV0E4nBC3f+TZD7B57UL0OdLzmVLey8iUYvOxix16XiljM7H9VSsVBkhEAXSdccHtC8LjCyAMwOsNoL7GmBO5slt1zHdhz1Hb0ExwuMUxMCCythU0tq4Ajp4awtFTDiFhTtgzLfT8TuEwKVF8SO3jy20PqWjb8KZBpVWHpfMm48RZpzC/l86bnLN4lFSMlnQekS2DLj7B7hxvT/37SZPTOjo6kv1nIk1CoTDbUZhslT4thQI6FzGOTcvlDdj5xlG2whreHO8e9DCzcN85fA5b2zsSxx6OVPpZt6IJjz53ULi/Vc2N+N1fPsKQi8fqZdMwrsqArjPO1J6BjA0ipVKBVc2NQll6oYSnjMqQEsWH08ejef5kbIuRq7bmRjh9fNbGpl6vwtrlTUI5dC0X+bderxr9y8VEiQRxeiROnPU4fLJyLGT7PhjjbmtuRPu+Ttxw1fS0xs86Rd3W3IiX9h4DEHmvZwe8OH7OiUee+UCkM17cewxDLh5rlzfhty98iEOdA6JnmNQBNXDJn/1w0lNDfWXk5HWq70PGujkV5OzUs2Ttm1+ehp4BD371zAdouaJB8kQ8gJF3amAkw40yl1N5bk5vACfOOdFyRQMAYPf+Ljy4/X38fMPnceKcS3TtdSuasH1XB073uoV//8dT7wr/lsU6UgJodQqsvLIxwTbQ6ovgtDEhWwYlqnMMuvxZn/ZUKIFAMIxHnntPkNlbWmZAoSIfLB5/MIAVX7wAT+z8UHhWa1pmwB/MvoIdQRCli8PjZ8YkHB6qcEtkjk6nwi3XzhBawmm5yL91uuzjUVKx6v/39PsYcvGCby7p86Xq/8YeKlICB470iX5z3YomzGqoHD1BjZG4MK3eBpc3IPbF2manF7dP9ozyUfktBjn72IWAnlfqhBBi2rNhajmRgMsfRM+gF4/HPKtbWmbAbtPByGW/1up1KmbsoJD7CgOu4qvK7/QGcLLbKapytaq5EbWV+sJW+pZr/J4oSjnPBJa9tm5Fk6y6CAVCIXj9QdH8Xr1sGgLh3EyiQDDI1HnBUI5KYBJlSS4OnyXVXj/72c+yHiQxwukel6SjIFV1wuEpnHMhcmwUkFRYx84M4dHnDqLligZmpnIoNPL5+LE7XDy27+pAy+UNqKsy4GyfBy/uPSZUftnyysdorF+Q2jOQuUHUMxC5d2FCh4EX9x7D+GoTKmRkFBDFhUqpEoLAQGT+bGvvwL23LMj62o4hHk+/2iGS2adf7cD3WmfDYJVPglqpBHEMOrVkBSQ5Idf3wRr3tvbI/Eh7/DGnqM8MeHH8lAMvxehGLadCIBgSEtOiv7e1vQMb22aj8/QQnn61A5fNnohDnQOiZ5is/QaA3D97mevmVJB7S8loy4Jqmx7dAx7UVhrwiz+NnBSVqhqw6eG9Sd/paHN51OemAD49PSRy0KMbQQ5PIOHajz53EJvXLoTLy8Oo44TENNZvE/ljwBEQgstA5Nk/tuMg7r1lAWot8rENiOJCp1Ex1yJtDjZFhly8sOECRGT28Z0f4kdr5sMoI3t2LFAqVEJQE4g8qyd2fpgTv4IgiNKFU6vzFpMgypfBIR7P7v5EFI96dvcn+O7K2TDastPfo8Wqo37+9lc7En2+DP3fXodf2FwFxP6NfZTqFqzEhTuun5PgL50462TaU9xwy7q0fCaJFqK58vHl7mOPNfS80iCsJHs2RYbcAQk/aUFO/CSHk2fGDn60Zn7B9hX0WnZsXVfAJLBBNy8UswBG4r9TJ9kKmpwm1/g9UZxyngkO94i9FrUFt+/qwJS6ubDIpLq72xvEllc+Fs2jLa98jHsmzoctB/dAMRwiH+Ti8FlKR9jfe+893Hbbbfj2t7+Nb33rW7jhhhuwePHibMYuLxSRJLGubhcc3oCQCZgufQ52ZbEBl184LVVfZYy8vGFnbrRN5Hwy4PTDbOTQemUjaisMWNV8IapsI2V1oworqgD0WhVu/trFwiZBVCB3v9MlOfYBpx+ne93Y/moHQiFga/thwdkXPj/ErgYU/wykDCKHm8/ZO8wnNpMWnCpmSioATqWkEptEVkjOH6cv+2s7feCDMccQFAAfDGHAmf/1KZcUcp3NJdGTU7FrcOy/5UKyCnDFjJQcRZO7k8oTS0cN2wF/+MtH0HBKDLl4AECd3YBN37oUAHD7qtm4YJJV9HudZ4aw/dVI9ahYXRcdQ7T9RizRktf5mAtJdXOJkOyZFjvRlgW73u6ETquCVqMEp1ah5YoGtC5txHuHz6Itbl357spZePS5D0Z9p8lO4gGjPzeHO7FV8bb2DiydNxleX4B5bZeXR32VES4PL2rxGf/bRP7oc3iZ76Z/yCvxDYIYHZVKwbRxVDmobiap+2Rmz44FDjf7WTnc9KyYDNt3B490F20MgiDGgkEn278bzEFMgihfXF6eGY9yebP3M1OJVUPB9vky9X97JWzoXgfDho6LHzi9gYTEheOnB4WYfuvSyP+98/EZrGm5OMGeUioUot9M22cKA1DkVsnJ2ccuBPS8UmeAdFLKSOpvV26eldPDM6/v9BQuXjjk5vHtq6djVfOFaF3aiFXNF+LbV08v6Jjc3kDCem42cnB7AwUbEyDf+D0RmXvxsd625ka4CijnmdA94BXste27OoT9kO5B+cigy8teB3NhzwL53Rsmyhepw2ecOvUE15Q+effdd6OlpQWvvPIKVq1ahVdffRVf+tKXMhu13MhhxY9Kiz7tHshR5yKd7+SKSqsOVy+aktBmMtoybGPrbPj5gChDss5uwB3Xz0EYYVRZdPiPp94VOfDxY4+9P72OfSLeKvEM1GoVHN6AUB492ab6Zz3uoq/aEgpLlJUOy6QGKVGU2CwSa4gp+77lNRV65hpRHZPEKgcKuc7mkiG3n1l9ccp4CyoM8jgtAsj39I6UHCE8ijwlsTOiQfGXht+r1cjBoNfg/v/cL9ITwHF8cmJQ+L3Y344di82oSd5+Q6HI+VwohxO8+W5pkk+iBxG+smgKnvzrITTPn4yf/eFt0amXtw6ewvLFUzGp1oTO00Mw6TlcdslEAJE2mz0D3sR3qgAUEvKkUCgAxejPTUp2JtWaUGXVJZXVUlnX5Yjdxn43lRZ52QZEcaFQKKDTqLB88VShXZVOM7yeZEmllb1eVFqyt5VLDYOEjaYvchutIJRB5ViCSBWLUcNcO8xklxFZYDVqmPEoSw7kKpVYtVKhYPp8mfq/dgn/xh5vQ7P0C6Ndp1ajYj6fQCCUEDNacmm96DdtRg0cnlHakuZZz8nZxy4E9LxSp0IiVmA1k+0fT5WEb1+VI99eqjq2TlO4Q9YWkwafdbsSWuyZDYWzWaps7D3aqgLvv8g1fk9EbPP2fZ0ie6B9Xye+f/2cQg8tLbSSFfZTqslUFJgNHNtPytGeSYVEvKuCdB6RBcmS12tTjKWmNEsVCgVuvfVWfO5zn8P555+PX/7yl9i/f3/6I5Yhuaz4UVdlxMbW2aKMZMFRkCDqXKTzHRFZVAwLBUPMkrH/tGqO0IpUw4kzJE/3uvHAU++iwqyF3azBDVdNTzr22Ps72+dmnog3M57BquZG/N+t72LTr97Eoa5BQCF9Ssio42RRtUWhYJeVVijko0yJ4kPDKXFLywzR/LmlZQY0OTDSgiEw14iQzAIfWa+zRYJRx2HIxYtOiwy5Iu3t5ITZwDF1gUVf3M6tUoGEcbc1N2LP+yeTylMyOyOq13oGvNj+agdsFl1Cxaondn6Ia6+YKjyn3e90QcupsG5FE/a8f1IYS2xgMtp+49418wV9HqngOspcyKACSFmc4I15pvetXyR6psWOzazF0nmRQwaXzZ7IPPUyd9o42K06PP/6Eex84yg6ugawfVcHdr5+FF9ZNAUXTLJiVfOFCATDglw43Dwefe6DhJN4N3/tYjz63AcRGyyJLEbHxpKdCXbDqLJaKuu6HFEpJCpcKalkEJE5ourSMWgk/p4OapWSKbPqHFy71NBr2VV69QXcQCpWyqFyLEGkik6rwi3XxsUkrp1R0M1nojRgxaNyYXHG+vasWPWalosxb3oN0+fL1P+1mzVYt6JJ9DvrVjTBbhm9Mlu0XWcs4TD7+Xj8wYSYUbRyWtRnGnD68fd/nMM/Ovvx94/O4uipoQTfP+96TsY+dkGg55UySiX5q6mi00job21u9LdBq2b7FoVMbgqD2WKvkNKhUrDX8xwUEc8KucbviYjN0bq0ETvfOBqJ775xFK1LGxNsjmKnKNeQNJGMR6lzE49Sk84j8kCFRcLfSaMgTkqz1Gg0AgDq6+vxySefYO7cuQgGg6N8qzTIZcUPpVIhOAoDLn+kgsloJ1hinIuUvxMly1NMUvceCARhsemAMCTbKnl9ASCsFcbu5oMwcKrEscfcn9PLw+UJiE7Ej68yYnDIh0m1Jty/fhF6HD4cOTmIF/ceEyqyCb3MDRzzlJDPzx5jsVVtkW514EcNZTITGdLd78Er+45jY9tseP1B6DQqPP/6EXx9yQWoyFL+ewfZrYp7Bz2ollM72ph1SHKtkgE+fwBtzY0Jvb59fACAfN6HSavCxGqTSBdMrDbBpGOc1i0i+hw+oXKdhlOirsqIc/1ufHflbIyv0EmOPVkZ9PPHmUR6zecPMj8LAN9fPQdmA4cp4y0RW8HEYWL1HPQ6vLBbdBEHM1qIc7iVuKADwyN/l7Q5MrQpyuYE7/AzbaivRHf3kGzuzaJXY1KtKSJHCjDlq77WhB2vH0HXGadQQTf639r3dSZUfb1z9RwolApR1b/oSTyXN9JuU7DBpGQRo8tOUvs4G/uZyIruAQ+zimet3QB7KSWlEmOKx8snTN8wAI+Pz7o6bL/Dy5TZibVmVFJCqwivLwBtXAU7rUYFnz8A0PwWUQ6VYwkiVQKBIOwWLe66cR4cbj8sBg1CoRCCoSAAmg9EZki1ku9zeLOOocb69gBQadGKdJ/NqEWFke1bZOz/hoBZDZXYvHYh24cfhqVfdr3diduum4lHnv1A+M3aSgPz+dRWGoQKGtGxTaoxYtpkG2xGDVRqJfYfOieqGrSquRHjqgwIBkJCNbUB1xjoOZn62AWDnldK9CTxV6vInhXRO+DFK39P3FOosk6DscqY9fW9/uLzLfqH2Lqlf8iHqgLtdfQMSsSNB32wFPBAulzj9wRENke/04cKk5ZpcxQ7fCAIu1UnkkG7VYeAjHJX8q2TzvVTjJbIPaFgCLdcOwOPPz+yH3TLtel1AUwpOW3mzJn4p3/6J9x+++1Yu3Ytjh8/DpUqtQx5p9OJVatW4dFHH8XEiROxbds2/PGPf4RCocCMGTPw4x//GBqNBg899BCeffZZWCwWAEBrayu+8Y1vpHwj+SLnbYGSbMLl7DvDFSt6HD6cG4ic8PL4I+N/8uVD2HTD3OSO4vD3OY5dFtNm1Ix8Rp3kMzFjT+oYxd5fJVBboceAyw+FQoFHn/sAp3vdgsNsNXLY2n5Y9PVY55e1EenwBHL7DvNEpUWiDRIlphFZYDVpoY5mwocBhSKSMW8xZi9XFRIyW2GWYeuuEgjimAwavP3R6UjQwBeEXqvCC3uOYs4FVYUeWnqEgYbxZlTbdLJKFrSZtai26jC5zgyvLwiFAvifD0/jkqlV7LEP69FgKIxVzRdi19udQtK1UAY9LsFGqmR6hVkHg0YpTiQ7nkFy+vCYWO07pE5G379+UXKbgpKE8k+S9zYqYWBClRF1dgPOG2dmyle1TY9vLJsGtVqF/7tV3K79S/Mno3fQi5YrIhs37x0+i5PdTvj4kKjqX/RaLZc3pG6DpZCAltQ+zsTmJrKmwqITqnhGka1tQBQNJoMGL+z5FJfNnggogFAojBf2fIpNN8zNybVj9bdep0L1ER1MlECUgEmfv/dQalB7aYIYQaVU4UyvA4MuXtg4sho5NBorCj00QsbkMx5lM2tF9myVTYel8yajcZINVRZtcn9WyodBpAr5gMsPo46Dzx+AyaAR+24hwG7SwB5NgIjf31EARn1i+6chF4/z68yi34RCwXw+E+wGpn9lGq4ycmrAm1Ch52/7OjGuyoDO005hDl88pZL0HCFLyF9NHZtZC6ebR+fpkeqJTjefs3mu5dTY895JXHNZgyiO/Z2vzsjJ9TNBcn8uxTZl+aBo22eGgYYJZtjM2qRJ1USREgY4lQImPQdOrZRlzFSv5fDmgaP4yufPFw7AvPTmp7i++cJCDy1l8q2TSOcR+UCv5fD2R6dFh89eevNTTE1j7qWkwe666y4cOHAAU6ZMwV133YW9e/fiF7/4xajfO3DgAO6++24cP34cAHDs2DH85je/wXPPPQej0Yh/+Zd/wZYtW3DjjTfiww8/xH/8x3/gkksuSXnwY0FeK35ks5mY5JrxlU1WNTdi9/4uDLl4tDU3onfIBygU7N+L+b7ZGCnNGtvPfGPrbFiMHA51Sn9mw8pZcHr4xN9I5X6HNxIBYNPDexM2wTevXYg6u0EIiAPAnvdOJiTDWfTcyO+5/Lj7ps/h01ODcHkDUCoUaBhvKbrNcbtZk3DS7bbrZpJRR2SFXhc5gRQQ/BcFli+eCr0++xLcep2KKbO5uDaRPhaDGl9acB4e3Day/q9b0QSLkZPfGqIA+GAYQ24enFkpnOwYq992uHmcOdINg1adsm62GNVonp/4/JUqxvgldPWLe49hyMWzy6CHAYNejXUrmvDocwdFvzGuQht5x3GJZGYjh5a5kZMx5wbcGGc3YMgloYMZY9qwchYuPs8GhHJUASSMSIYskTuSVbTDiB0kuQGCyNrRurQRf/zroYTqixtWzoLPHxDKMg+5Rtq0VNl0MBk4bN35kfD5m792MXa8dgR8MJRwrdXLIg7KxrbZETlgzWuGrWjRc5HDBm4eXedcubOZibxgNKiZtoHRKJ+y+kTxYdGrccNV0/Pik3NqBa7+wvk4cXZkw/XqL5wPjiN9FY/FqMYNX56GE2ddkWelVOCGL0+DxcQB8jmcPCaUTeVYgkgBfzAEfyAsqsS0etk0+INyc1KJYsJqYtucVnP2NqdFr8adq+fg6CmHYBs0jLfg/HGmyBo+2joef0gGiT5bW3Mj2vd14oarpic/RDbsHzk9PPqdfmx55WOsXnYhtrxyWKRfTHo1HC5e8LkthuR6SOoAj9cXEMURAKDCpMGZHrdoDluN07Fh5Sw89PSB9PVcPvZDiIxjWeUGxbJTx2JQo635woRnlas4cyAUxNVfmBLnh01BIFQ4x0KnUeHWa2fg1zHVYG4tcCtys4HD6mXThHajUTuq4O0zFRD2iDPp2kUUEAVw9NRQgp3TMN4sq3dnMaix+NJJOHS8X7iPxZdOktVemF6nwtrlTXhsx8hez9rlTTnTSRSjJfKBxaDG5XMmiube5XMmpjX3UpJAhUKBuro6/OMf/0B1dTVaWlrg8XhG/d727dvxox/9CD/4wQ8AABqNBvfeey9MJhMAoLGxEadOnQIAfPjhh3j88cdx4sQJzJs3D5s2bYJWWwQVo/JV8SPLlptSsCqbbG3vQMvlDdj+age2tXdgY9tsbPrVm8zfi/2+byCIF/cew/LFUzF1olU4HeZwsT9zwSQr1CplQrWz6fVWhELhtO5XahPcxwfQurQxYWM+QehHSdLb2Do784ecL8KAUasWlSE1asmRJLIjGAjD4eLxeEzLtVtaZsBuC2fdQSMYCEOlgEhmVYrI36k7x9jjcPHC2ghE1sxHnzs4emWrYkMJHDjal7DOz2qozL9jkYVu7h30C44EMPL8ly+eikk1JtE1pHT1xrbZOHHWOVIGHYnj+eG3Lk2p1YfZyOEri6aIkoPQDCEBLv6+WGN66OkDuOvGeZhUZci8Akie7B0iglRFu59v+DxOnHOltAESu3ZE23AqlUB9rQXdA278f1veFdp1xm5wLJ03GU8MJ6ZFf/s3f/5IsDljW3rOmlqFQZcPv9yaRA6kZGWylQJeMoL3h5i2Ae8PARTwJzIlnL8W7KEQ0N3vSWhfVVNpyP7iJcagOwCvLyh6VrdeOwOD7gCshT65X2zkUWYJQm6EgmFhQxWI2IxbXvkY//vm+QUeGSFnvH52PMrrD0OXg+0EfyAk0nfZxJFZPtu24Vh90mrkMf5Ry+UN2PnGUZiNkQonotixTs32lyanr4dqKvS4etEU0SH0dSua8Oc9n4rG//sXD+HeWxekv19C8YH8QM81ZQISsewAxbITcLh5IaEBiMz9R579APd/d1FO2klynBrd/V5GG2FT1tfOFKc3AD8fFMmHnw/C6Q3AyBUmnmHSqVBlE7eXrrJpYdKrC5qAk3GHDaLgOL0BnOx2Jsy92kq9UElVDjh9gYTk+VXNjZhQbYSJk8d9eDxBPP1qh6jt5tOvdmBj2yWw5OAeKEZL5AOnJ4BzfYlx1EnVppTXEGUqH3rggQfQ3NyMDRs24Hvf+x6+973vYePGjaN+76c//SkuvfRS4d8TJkzAokWLAAB9fX3405/+hCuvvBIulwvTp0/Hpk2bsGPHDjgcDjz88MMp3cCYMHyiqL7KGFGsOTDqpZS3w82P8s3kSCV1RU87+fggTve4JH8v/vs9A15sbT8MtUoh3Ht007v1yka0Lm3EkkvrsevtTmg1atz3+7dxutedcE+ne1xp3W90EzwWLaeCllMzky8cLvF1pDb+l8ytz9mzzjUON49fbHkXW9sPY/uuDmxtP4xfbHm36MZJyAuvPygkpgGRufD4zg/h9Wd/CsnrD+KhZz4QyexDz3yQk2sT6ZOsspWc6HX4met8ryP/95GNbu51eJnPPxQOJ1xD6l2plAosuKhGOKnEGs/P/nM/OJUCjeMtkXYfjECEzazF0nmThcS06HeT6UGpMR063geHmxcqgER1s+hkdBJGfaaKSHuTrm4XHN6AYK8QqdHj8DHf26DEBshlsycmfffRNpxb2ztw/IwDLm9A+P4vtryLSTVG3L9+Ee5dMx9TJ1qZv60c9i6i19r5+lFo1EohMS36OWEcwzJwqt/LlJVehz8vNjORH8g2IPJOjqtwenyBhPZVW9s74PEFcvYbpYLbGxCqCACRZ/Xr5z+E20vPislwHKmpoTpncSSCkCMuL8+0GV1esuWIzPF4A0yb05MDnZTrmH2yWL2PD+LsgJfpC4vGMfzZJXPr8YcXD4nu++OuAfZ4XXzaeigUDCXYRY8+dzDSwSRu/C43n/Z+Sb72Q8odeq6p45PwV33krybQPcCOc3YP+nJyfbeX7YcV0rcIBEL4fdwa+/sXDyEQKFwWmMPF48FtB0RjenDbgYT90LGmVPYhyhGHhz33HB55+fUDTp55HwNO+eg+h8uP071ubH+1A9t3dWD7qx043euGI0fziGK0RD4YdLPn3mAadmdKKWwvvPACdu/ejaqqqsxGGsfZs2exZs0aXHfddZg/P3JS7vHHHxf++3e+8x3cdddduOOOO1K+pt1euIz6dKiuNgMAzhzpZipvNx9EQ31lxtf3hxXMyiZRB1HLqeDnQ5K/J/X9cXYTqqsjz5iHAtctnopBFy9k2163eCp4Pih5T26/J637tYfCuOP6OXjgqXeFzMs7rp8DfyCU0nWknm9skl62zzpb4mX2zJHuhNLpu/d3FXycciA6r4hEPv7MwU5ccPoxc2p1WteKl9mPPxtkymwm1y4m5CpPqazfcuCTM6eYMtvv9GHaFHta10rXNshGN/d7ApL6N/4aUu/qvDorJtSMjDnT8dhDYZzqdUvqwSqbDkvm1uPsoBc6nQZ1VUbJMYVCiPxeVSXslSY0TLShb8iDSrMedVVGKJXJEwSS3cOUiRV46+DpBF2/sKlu1OsWM9muIenI7VmHj/nePL5A0g0Ql390eVQqFAiFwqLvO30BNDVE1vfPzjmZrdYvmmIXrjea/ebyB3Gm34sHnnoXLVc0MD/T52Qn4I2lfSRXvTBWxMrsx585StI2GAtIzqQJhcI51RexMvvJmSHmGuP1B+mdxEHzO3PG0jYoBOUyV8rhPnN1j7Ey+1m/h2lr6rXqsnim2UDPR5pcx6NiZVbKh/WFQvCHFehzeFBpkfaHQ6EwTve4hM/V2o2SsQItp0IgGMKmX72ZYNvEj0PLqQR/TvR74fCo/lKqsiR178q48gZaToXx1aa0ZTTTGIfc50I+xp+KzNKeQiJkz6bOSQn9rdWoMpLpeHu24zT7Xbi9gYLN+SMSvqHHV7gxFev89oXAlI+aSmPRrNn59sGK5T7TpbPbxZQpnpdXDKTjFHvfs5BrSLqcGfQyY+tmA5eTdZZ0XubIRYYKQS50ZUrJaRUVFTlLTDt69ChuueUW3HDDDfjOd74DADh16hT27t2Lr3/96wCAcDgMtTq9koW9vU7RBloxUl1tRnf3EADAoFUzlbeBUwmfyQSNEqKWS9Fyei/uPQYtp8LNX7sYLi+P1qWN2PPeyYTfY31/Y+tsaJRh4XM+XwBefzChZJ/RwEnek06nSe1+FZHTPgNOP8ZXGRLKgzskNv/jryP1fGOT9LJ91slIZQLGy6xJzyWUTl/V3AiTVp23cZYCsfOKSKTSwm7FV2nRip5bJjJbbUss97+quRFVNp1s34mc5UmjAtataEpoh6lRhWV1T5US7SMrTNnL7GhI6Y5QCDh6oh8WvXSr5QqTGmuXNwmtPaNtFF8a1r+xOicVXZtsPMK1YnSmzawVjW+83cDeBNKoEtp9Rlt+bFg5Cw89fUA0/vZ9nVg0o3Zk7AqgqaEa3d1D6O11ZvxMDZwKx072C4kGQMSIfeCpdzGuQr4l4JOtIaka5+nIrVGnxqrmxoR1uEJiHgkbIIEQunuGgLC07ajTqPDsa0dE3xfJsQrMVus6jQKb1y6Ey8tH7Dcjh16HnzkejUopkgGp1rH5sJlTRc56IVsykdlqm45pG1TL2DYYC8pZzlLB4eFT0heZyGyFSaJtdZzdQQA1FTS/M2G0+Z0Pm3YsKZf1qxzuM9V7TFdm9RoV017VacbGlpMr5SBz2SAVj2LppHRlluXD1tkNONfrwf9+9O9iPzq+baICOHpqCEdPOYQD3dPqbQn+VtTXXtXciHN9bqZtEzuO3fu70NbcCD8fShibUsE+bGTgVDja1Qe3PwiDVp00nhFFyn+ffl6l6ADSxtbZ0KmQtoxmsh8imgtJYiDFSiZzORcyO5Y+s5yQ8lflHMvOF1LxJiNjryoTe7bKyn4Xdkvh/DCpWFqFuXBjKtb5zfMBrF42TWjdruVUWL1sGgJ8oCjmUr59MDnbaZJybtLI6p4qJPY9bTK6D71WjeuWXIDHhyvUazkVbrl2BvQ5WmcpRpsZcp7fY0GqujKZzCZt6/nRRx/ho48+wkUXXYTNmzfjwIEDwt8++uijtAfsdDpx88034/bbbxcS0wBAp9Ph5z//OU6cOIFwOIw//elPaG5uTvv6csJiUGPdiiZRe6x1K5pgMWa5GRsGptdbhZZL969fhLkXVuO2FTPxg29eih2vHcEfXjyEna8fxXVfvAAqtXLU78c72lJlP/scPqxqbmS2/KqrMo7eDkwBHOoaxKaH9+Le3+zDP/+//8ZnPW7UV4+UB0+1rRjrc6uaG7H7nS7J7xS6tVgonFg6fWt7B0LF7mUTRQ3HAWvj1pq1K5rA5SDvIxQOM2U2HJahzA7P/4NHumXbWtDh4rF9V6RHfevSRrRc3oDtuzoKXuY7XexmDVM/2i2avP82Szff0jIDf3jxI2z61Zs41DUoKRsOJ4/2fcdxx/Vz8P3Vc7B88VS8tPcYhlx8os5h6NpJNUZ0nRPrn6Q6L05nxo9PSg+GwuGEdp/Rlh8Xn2fDXTfOw6rmiPy07+vEDVdNH7V1Z9JnmuQeqAR89pi0KkysNmH54qloXdqI5YunYmK1CXazJuG5tzU3Ys/7J9HW3IhHn/tgpMVHjDz+6Ob5uOfm+Zh7YTWqrHoMDa8fLNvJ4eKZLXj3H+rB3Y+9BZcnAIuRw6HOQfz2hQ9x89cuTpADn3+kwtt7h89iTcsM0WfWtMzAc//1ScK8TKWlLFEY1GowbYM0zx0RhIi86gtFiGl3KBSFa91SrCgU7PkdX02FIAgiFrePh1ajEtmrWo0KXp+8/FSiuODUCqZO4tTZB3NYPuy6FTOFg1zR32O1TXR6AzjZ7cSO145g+64O7HjtCI6ddqB+nAn3r1+ETd+8FLe3XQKFArhiziRoNSq8uPeYcM1Y2yZ2HD0DXrTv68SMhkrcdt1M0dgaxluYPnf3gBebHt6Lux7ZO2o8I9m9b2ydjUnVhqR7Bdk825R9u1FiIOVMVs+1zCipWHae0aiVqLbpRPq72qaDhsuN8V+MvoXdrElYY2+7bibs5vzHpKXI2z5yljhcfnBqhUg+OLUCDjfFdIudUtEZNgt7blRY5ROA9PgCQmIaEFkHH3/+Q3h8uWmxGoaEzqOcAyILjAYVU1caDaqUr5F0ln7ve98DEGnDWVtbi927dwv/zePx4K233kprwM888wx6enrw29/+Fr/97W8BAEuWLMHtt9+On/zkJ7jtttvA8zzmzJmDm266Ka1ry43YJAIoAC2nhMPlx6ennaiy6qRP/qRyQigMWPSc6BS5Q6PGv/1mn3iR2/kh7rl5Pow2VfLvx13fK9EqyuXm8eLeY1i+eCqmTrSiyqKNKLQwoFQqhI3P2EpooqQ3Ny+cIote88Ht7+P+9YsiVdOG73tSrSnpdaJjjv89pVKBKeMt7O8MO7jxVWwydbYzoXvAy3yu3QM+WGrlZRgQxYPPB3SeGsCP1ixA/5AXlRYd/n7wM4yrNAK67K49KLFROOj0o9qkze7iYwnjZGvDeAsaxpuL/gRmLAPOkR71or+7/PKqQhUCZjVUYvPaheh3+lBh0kYS08ZgjzheNyMMPPtfn+Cy2RPxyYnBEZ3EeJ4DTj8OdQ7g0H++LbTNXHJpPWZOrcL4Cp20rjZwSeVPSnc6PEl05nBCN0sPftbDbvfZ4/DBoucwqcoAq4HDgMuPRTNq2To2HcLA9MlWbF67EL0OL+wWnfA+bRKnLGzGwgV9ZEcYaBhvRrVNJ5aR0Mj7PzvgRTgcRiAQwg1fno5z/W7wwZB4bRiWx4b6SuGEi2m8Oam9JZUsUms3wGzk8OD297F57UI8+fIhNM+fjB2vHUHL5Q1QKoFpkytRX2OAwz1SEfeSxlo891+fiObf7rc7cc1lDTjT68JPbl0APhCEScdlL5dE3ujuZ7dh7e73wTqO5jaRGXnVF2El/n7wFO66cR4cbj8sBg1eevNTXLekMftrlxg9g+z53TvoQ4We5jdBEGw4To0X9nwqtKsJhcJ4Yc+n2Nh2SaGHRsiYngG2TurJRQw1xoeNxiRcXl4yUV4Uf5c40H1BfQXG23SwTIzEtzlOiaMnB/Hca0fQM+AFELFtjDr2obZYn2x8hT7RT1NA5HPrtCrc+eB/S8cLWAzvOViNnLgS9rB/mWyvIK1nO8r+gBRJ9w3kFPPKBzHP1c0HYeBU5DNLUDKx7DFgcMgHl1ecIOHyBjDo9MFYYcj6+kXpW4QBo1aN5YunCjFao7awFRodLh5/+/txbGybDa8vCL1WhRf2HMWUceaCrn1ajRp/ePFQgo++ee3Cgo2JSBGGnTNWey+5ZHAoCKNOhf9983wMOH2wmbRweXwYHAqiyph6kkwhcXnY9qXLGwCs2V9/cEhK5/GoMpLOIzLD6Q7C4+VFutLj5eF0B6FLce4lTU579tlnAQDf+ta38Mc//hHhcBgKhQI8z2P16tUpDzSa1HbjjTfixhtvZH5m2bJlWLZsWcrXlDuxSQRVNh2+smgKtrxyeNTS4JkmUEkllHkzyMCtsuqYmwMDTi96BrzY2n4Y966ZL2yOC4yS9Ca1yen08visxy1931L3zkjSM2nVzN8uBgfXoJNoi6qTT6Y3UXwEggFYzXr8+ImR1gNtzY0IBAMAsjNApMpK62Ums7EnW2PL29ZW6kfWDBlQUok+IcBu0mDaFHskUWaMnCOpBL/oSVxW8DlK7PPvGfBi+6sd0HIqLLq4NqmOHlX+JHRnsioy8QlHseO1miRaJOrU7O9kG4BRAIc62bZL9KRW/H+jIGqaSL2z4b8rVUq88/G5hBLeleZRdMAosiC15nT3e/CVRVPw0t5j6HV4cdnsiUK1vujc0nIq4fBBVAaggGj+Re3jB7eJ5WN8pYHko4gxStqzZb5hRGRFPvVFCCHMu6gO9/3+7ZE2Ci0zEJJbZHYMMJaI7U8QxNjicvnRPH+yYA9GYxIujx+w0KYIkRkGXR51EsOH/eG35zF/zxhn444afx/2sZweHhpOKapU3dbcCB8fABATw5HwyeL9/Pjx3nbdTJiNHHwDI2NJFs+Q2nOorzbm3vfKMOaQUgyknIk/cEY+MxOptYP81US0GjV++8I/8pZ8JOlbFDAW73Dz+MWWdxPGVMgkWKeHx7yL60SxsbbmRji9fEHXPqmkbZeXh90kw72IciJJrF5OusPjDeD/2/J+wny966Z5gEz2w4wGdgzVmKMYS76vT5QnHm8Av2ckJ6cz95IWSb3zzjuxaNEiHDlyBAsXLsSiRYuwcOFCfPGLX8SMGTOyG32ZE93QA4Alc+vZLbbiSoNLJVDFf45FNKEsFi2nQlUGgSBW2c/Vyy7EX986Lvw7k2SI2GcSO0Ytp874vlOlGFqL+fkg2uLaorY1N8IfNy6CSAeNWp2wvmxr7wCXg/5aGo0qoZVv7L/lgtTJVocnN+Vzx4pSKclcSKT0UNQxS6bfMn3+mcqf1FhH07/x8zTf8zap7ZJCK3Eie0JBibbhoeweNEvm25obsevtTmxr78DSeZNht+igVELaxoqRgVlTq0RymKp9TBQXHKdkrjG5av1BlCkxa8V96xflVF/wfBjPDldtjLZFf/a/PgHPkzKKR1sitj9BEGOL2aRB+75O0Trbvq8TJoM8No2I4kStZtucnDp7m5Plwz624wPc/LWLE3yfSDLZCKnG300GiXmRQYIMa7yPPPsBls6bnDAOqXhBNnsOY0WmMRCCiEUjERMjfzWRZMlHuUDKt9BpCudbFMMeYTxaDXtvR8sVNrkkejAxFlbSNlF8yEHnp4KPDzLnq88vn/10TpU/ezbZ9dU5uj5RnuRi7iXVYL/5zW8AAD/84Q/xs5/9LIMhElLEnv6GQnrTLjb7Xco4OtPvARQK6VagyPFp87gS3AqFAo8+9wF6BrxZXVdqjKmWTs+GYqg4VGHW4tfDgYloO6v2fZ3Y9M25YzYGovTod7JLZA84fajN8pRyv8OLF/ceE8nsi3uPYXy1CVUyCg7lsrJkQaEy/lnD0kOrmhvx4t5jo+u3JO0rk5Gp/GWq14fcfua8nTLegoo8JDKOero515XaiATydsJ8eM255+b5+OBIDxAGXtp7TGhLM6nWBLtFg+nnVQo2VrTlrVIZCWRFZTDa4jZWppMltdHJ+OKld5BtG4yrMsrKNiCKkDxVg/D5g+CDMcpaAfDBUML6QwB9JWL7EwQxtlRbtVh5ZSMe23FQ8FvWLm9CjU0L0FJLZEjvQP5sTpb/dLrXDY+PT4jZzrlAHLNN1U+36NX4zjUX4+gpR6QdjlKB71xzcUYxHCl/b1KtSfDDRosXyKEqGVVeJ3IB+aupYzPld7/M5eEl45P2Ar0Lm1mLOrtBaEUOAHveO1nQJNhirVDm8wfQ1tyYUBk3oQIoUXTIQeenQk2Fnjlfa2y6wg4sDZLFWHKxDvaQziPyQE2FnmkfpDP3UkqvpsS0PBCTRODyBbHz9aOjGnpSCVSffubAA0+9l7z0ZlxCmc2oSc15U0QyqQecftjM2pEEuNjNZAWw6Ya56V13lGcSey2HJ5D3xLFicHAtOonARHx7VIJIA7uF3YbXbsneSKu06DDk4kUtELWcCpUya80h1ao4k8qSBYfK+GcHI8FPqVRgynjL6Potw5LYGctfhnrdZtIy522+Ai0FS/6Wsl/KkLy+gzBg0qmZduwEuwEIAZOqDdiwcha2vPKxqKXTjteOJrRpj5VpvVaNHa9J2Mf0fosWu4RtkAu7gyDyQU2FHlcvmpLQ+rjGSjIbj6TtP1qb6HJlWFedOdINg1ZNuoooX4LA7Asq8eNbF6Df4UOFRUuJaUTW2K35szml/Kfz6qyiNuDMuHEafro/EMKO146IrpfL8U6wG1I+vJhXnzFXvlumexsEEQP5q6mT7/0ym0kLThVTvUcRqfJTyEQwi0GN1qWNePS5kYT6dSuaYDFyox4+zhf5ThLMlNgKoMmStonioxgKteQCi16NtuYL8cizH4jamlsMhZuv6ZLvGAvpPCIfWHQS9kEauSxUu6+QDCcR1FXoUmoFJtU+afc7XamV3hz+vfoqY3IhUQAOD4+uHhdO9Lhx/5Pv4N7f7MOmX72JQ12DQhZy2tdNBca1xqRVXbLWYtHn0e2CwxtIvP8cEg1MbN/VgR2vHYE/IBMtShQtOg27dKtOk/3yr5Vo3aWVWSn0kmqHObxeHTzSnff1qmQZ1kNNDdWw6DmYtOqU9FumJbHj5a/ObsBdN87DgMs/+jvMQP+OtbwXZH4pgENdg9j08N7k9kuZMOo7iLFzPjvnTPs5jXr9EHDxZBu+f/0cZpvO3iH/iI2FEZmutmjZ1zVy9H6LmHzaHQSRD/LV+rgUsZs1WLeiSTS/161oilSKJcTE2CJ3PbKXdBVBhACdWgmrSQMdp5LNhhFRvOTT5pTybyZVG9hx43hS8NOl4ge9Q/6c+mOxsY1k8YKc+e3xMXRljn3zXO5BEGUJ+atpELNfdt/6RcnXvQyIJoLtfOMotu/qwM7Xj6J1aWMkEaxAOFy8kJgGRNbmR587CIercO0Oi3XfwqJX44arpo+8vzeO4oarphd8XMToFKtMpYvDxQuJacBIW/NCztd0yXeMhXQekRdiOkj98MZ52Lx2IaZPTs8+KGxjaiJCqid/Yj53pt+DTz9ziNonZVV6c/gUk9PDo9/px0NPHxCVY43+zoPb38f96xdFKpqNVcWKZM8nl5UzWK3FhoPK6VbCyQSpwMT96xfJqpwqUVz0OXzYe/AUNrbNhtcXhF6rwo7Xj2DKeAtMVdmpgO4BL/Pa9ePMMNWYcnQHY0CptMMcw/WKSCTjktgxxpzD7YfLG0g4jS16hzF6r9KqQygYSlsHatRKLF88NVKlU6GARp1Hh6QAp5tLVp9mavOMYkcx143JVjhcPAZcfhh1HHz+AEwGDfs3U3nH4UjLBtYceefwOWxt70iUd6mKuq4Sfb8lQsnYBkTZMOAqjZYWY0IImDU1Uv2oz+GD3aJFNVU/YlKytghBZAL5qUQeyKvNGeOj9zt9qDBpI5uEIUbcOENY8QOzkUP3gAfnBjyYUGVM9L2SdDfJ2ufOxTUYcz1aQZv0IVEskL+aIWEAityespBKBCvk+jDg9MNs5NAyt0FIot29v6vgvuGYxnFTpVyrWZZCdewS2QvrHfIxYzm9Qz752Bh5jrGQziPyQoYdpGKh5LSxIBWFxUqMYjH8OSgUeOCp93JTejPGeWy5vAE73zgqMgq3tXeg5fIGbH81cqLc6eXxWY87/4GlOKdbqVSIDeExCHCNZVC5x8FWpj1yUqZE0WE2aLCoaTwe3DYyT1Y1N8JsyD773mRkX9uUg2uPOSXQDtPhkVivvrsIFp3M1hAZOnoZl8SOMeZYOlikc2L0ntnIJbQhS0UHOtw8frHl3YRxpqTXlECvw49PzpxCpVkLu1mTWtWDVG2cHJFxomAxk4nNE795YUh8B1J2zl03zhMlSbY1N+Ltj06jrXkafHwAlRad+P2n8I6l5kho+BpMG4tx3ZJ8vyWEychJ2Ab0bojixKjnmGuTUW6201igAA4dpwSTVJD07R3k2xPlh8PD48mXD420fQLw5MuHsOmbc+XnpxJFQ17jUTnYcBmNeN+oyqbD1Yum4JfbJH5zNH9Q4sB1WnGV6DWGD6R3nXOldSiK5Vs+9PQBYU8hCvlueUKGcbRCQP5qGuR5760Y98IqrbqEWOuq5sactdjLhKziuGNFHpIXi5JSOnBRAnthep2aGcvRa2WU9pLnGEtJ7d8SRUMu9qGLIMW6xMlTO4dclt4UOY8KMI3C6Hi1nApaTp1R67K0YLTkeudwNx569oDwDDNtoZYOyTZAc41eqxbeZxQtp4JOIyNlShQd0dZE8a2K4uU6EwI8uw1SIEg9OgpB94CXuV51D/oKNKIMkWkbJItBzSzDPFo5eod7ZLOmttKQVOfE6r0lc+sT5l8qOjBjvaYEDhztw92PvYWf/f5t3P3oWzhwtK8oLclooD+WjBP4i4S0bZ7RWpsOt1s50+9ByxUNqLLphK/6+CAOHe8T/Vb7vk588dJ6/OwPb+Nnf9if0ftP1p4+9rdHk8VSfL+lBM+HmbYBH5BhpIsoC9xeHm1xbQ7amhvh9sunFcRYMRb+d6kg6dvLKVBOEDliwOnHVy87P3LgFIBSocBXLzs/L3E1onyQjEcFso9HjYW+i48fLJ03WdK/d3h4fHrGiRPnnDAPxxfS8QfTiquM5kcmQSrWoIzzGcl3ywMyjaMVAvJXUyffa2Ex7oWFgmzdEgoVTj7Gcn8yLbLQF3KF/OHiwusLMmM5Xr98SrtLJfk4PLmRKdq/JfJBLvahi3BLsbTIm8KKKb1575r5WfV8jzVwdBol0yhEeCQBzuVlt2XKpUHEem5b2zuwZG698AylTlfkchxjuQGqUiuY/Z/V6hK26Ii8IzVfXd5A1td2+9jXdufg2kT6aDUq5nql5eSl6uXq6DlcPLbvilQabV3aGDkdvKsDDlfycTs9PJrnT8bON47ibL87qc4RBSQkksnzldjT6/Azy+33OopvUymXCfzFQrrBqKTzKCaA9O//uR87Xz+KryyaIiSoxVYzi3LZ7In4zZ8/yu79x9mum9cuRPu+TqE9ffS3R5PFUny/pYRbwu7w+Mg2IIoTDadG+75Okf5u39cJTk1JRPEka5tBiDEbOKZvb9GTXBHlh06nhs8fxI7XjmD7rg7seO0IfP4gJWsSWSEZj8qBzTkWiQDx8YNqm575m5/1urHp4b3Y/Lv/wY7Xjoj8toz9wWTjyiIeIxVrmH5eJflueUaucbRCQP5q6uR7LSzGvbABV/ElghXrAc1yXHeKNlGwTNHr2LEcOVVO6x6UqCCZo2ITtH9L5AOpfWhNGvvQ8pmlMiWvrYdy1CYrtpS4AhGjMLZ07ZqWGaip0GHRjEWR0t6eQGaty9JA6rlFM+99fFA4XSE5jvh2VhmUs45ugMaX1cxHD+4hlx8v7j020uogDLy49xgm1ppRYypc6WBC3pgMGuY8MeWg7LNJqg0SbboUBKOew41XT8egi0coHIZSoYDVyMmuLZVcW/YNOP043esWtasAMOq4tRo1tg3r3N37u9DW3Cj8O17nxLf+yEQXZ6rXeh3sExG9Di/sptFbl2arj9MiJglqwOWHzajJi94eS9JtGztawCQ+gBRt4b7zjaPYsHIWtrzysei7SiU7GTKl9w+MyIDLD6OOg1qpgFajwg1XTU/fxirB91tKmAxkGxDywjWcJB6re9uaG+H28oCFfLBY9Dr2/NZri9c+KxQmrQoTq01YvniqYJdPrDbBpKMWW0T5wUuc2L/7O58r8MgIOWOU0ElGXfY2Z7q+VwIp+L/x8YPWpY3M3zxx1sn027a/2pGxP5gsPjHq95Lcm1SsYVK1gXy3PCPXOFohIH81dbJeC0ehGPfCpHVL4ebRWO5PpkM5rjv5nhNjSgm0glYrFfj6kgvw6+c/FObGrdfOgEoln2IvRqnWpDmwZwHavyXyg06rTsgjWtXcmFblU5LAPCMHhWXRq3Hn6jk4esoBi1GLp9o/FoxCLaeE0+2H2cDBaows6tHS49EKKlpOhdu+PhNOLw8oFDlRZFLPLXpdLaeCOZlhhhz1/x7DDdAKsxZDLl6U2KDlVKhIZdOXICQIhYK4dXkTfr1jZL7eurwJoXD25W19fBDfvno6/vDiIeHa3756Ovx89tcm0qfCxEGnVeP3Me9j3YomVJg5QEavRA56k0Wm446tbtgz4MVLw4GZ8ydYMK5CL9I5sQGJ3fu7EozAlBN7Jluxee3CSGKRRQedVoWuc66kiWN2qw51dgMumz1RSBTf895J2K26xA/HosiRPk6XHCXwFwvpBqOSyaNUAOn8CRb88vuLoVGFhaQxs5HD0nmTUT/OjFXNF2LX2yOVzrScCnbLKO8fYMrA6mUX4uW3juM711ycmY1VYu+3lAiFQmy7I74cH0EUCVaTBm/vPo2NbbPh9Qeh06jwlz1H0dRgL/TQio5QKIhbrp2Bx2OCv7dcOyMnfkXJEQYaxptRbdPBzQdh4FQF30AiiELh9QeYtqecWu4QxYfFxCXEptetaILFlP2GeGycPJpg3DDekto6LuX/TrbC4RpJ6qq06kT+Gsu/v+26mXjy5UOiy0cPbmfjDyYj6fdG8+2lYuihEvTdxvoA3ijYzFpmvKbY42iFIBQK4dZrZyQkM5C/mohFr8YPv3Up3L5IZTm9Tg2DJnc2bYVZi2qrDpPrzPD6gtDrVKg+oivoXlggFMSalhl4YueIfKxpmYFAqIA2S8zaWkx+hVzj99lQrImCaVOoWH2O0XIqKBTA7W2XwOMPQK9Rw+vnoVPLp4tQKBxixljC4dzopCDFaIk8oNeqUG3TiQ5jVtt0MGhVo395GEpOyzNyUVj+QAg7XjuClisahASpKpsOX1k0JWHje1KNUSg9ruGUmFhjxh9e/Aine905U2Ss57aquREv7j0m/IZJp5ZMHJPq1Xz/+kXpZ+6P0QZopUmD266biUee/UAUiKg0awDSFUSGcGo1nnm1Q3QK6ZlXO3DH9XOyvrbVpMWQ0y9SQmY9BytV+isIDifPbLuY0bpXQOSiN+PJdNw2k9iZ7xnwYucbR0feW+x344K9lWYtLrmgKr3EHgVwqHOQqV+HXLykDtdpVLjuixfg8ZgAzS0tM6DTJDc6pcq8y00uC06ayfJJ5VGhYAaQxlXoMaHGhO7uIUyvt+LnGz6PT08PieySWFlZu7wJdqtm1ORXlgxseeUwWpdegF9seRf3r1+E+iqjcJ+EvNFwEnbH6uztDoLIBzqtClfOm4wHt70v1m9pBFXKBS2nxrO7PxHN72d3f4Lv0/xmMxxHaKivRHf3EOk4omyptuqZtme1leIGROZ4fUEhNh3VSdt3deB/fWMODIbsdXg0Th7rS6UCy/d58uVDWL1sGh56+oDoeneunoNfbHkXPj6IIRePidUmkb+nVCkx5BK3R9NyKsycWoVFF9dm7g8m0UfJvpeSb18Oh4iKcFPfYlCjdWljYrKmkaM9hTjUKhWeibNnn9n9CW5fdUmhh1Z8KIB+py9BruprjTmR9UqrBs3zzxP5YWuXN6HSpgEK1BlSoVDiuf8Sy8dz/1UE8lGEfoVc4/dZUaSJgulSKrF6k1YFs16TcJhATtXKdRp2jOV/fSM3MRaK0RL5wKhRQakSJ4EqVUoYtaqU7U5KTss3MlBYscpo9/4urF52Iba8chhL5tYL7U2AESV1z83zhdLjrVc24oGn3s29ImNswiqVCkwZb0nYkGU5vbIsKxsCZp5fgc1rF6Lf6UOFSQu7hRLTiOzoH/KxWw06fajK8iSSxxvElr8dFk7mhcJhbPnbYXyv9RJYZdTbvVSQ5brHQgZ6k0mGlTYlnXkjJzpZLZzEjQ32Dp/WRRiAIrWS1SwHdGtMaxApHT7o4oXEtOj3Ht/5Ie65eT6MNungf8nIZTGQTqA/iTwmDSDFfD8UCguJacCIrGxsm43O00N4+tUOnF83d9T32OPwMWXAZtKlLwtFdkKdSETS7hjyoaqET9AS8mVgyI9nYzcgADz7X59g/ddnwVihL+zgioxBiRbmg04/7DS/CYKQQLIKVfxBHIJIg14H2+bsc/hQachOJ2Wzacvyfy+bPVFITIu/HttfG/4NBZh+2/gKnRAbkEQqroLIgW7BnzKoE+IOUn4k+fYRinFT3+EqjcOqY8Ggk712DDr9qDFT0nQsvQ4/U642r10Iew6qm53r8+GxHeLrP7bjIH5864KCvQuSjzRgdOYoi73MIkwUTJeS0edhoGGCGTazFn1OHypluJ/el0d7FojEYilGS+Qah4vHL7e+L1pHtJwqLbuTsgfGgiJXWPHKyGTgcHvbJQiGQmi5ogG793cJLZwipfcDI6ceFcifIovfhAVg0qpT2piUbVnZEGA3aTBtij0iKzJSpERxYtSqmaXd9TlIHnN7eXz1svPhcPFCkPmrl50Pt5cH6BT0mCPbdY9FkevNUUkjWYyZRGTkEqqbJZzEzfC0rpQDGl0fpHS41yfRjscXSHp7JSWXckMqmS1J4looFBY2KzhOBbORg29g5N35+CA6zwwJTu2o9p4C4NRKpgzotCpoORWMOg5d3cnbykavVWwn1IlE8ml3EEQ+CARDTHs2ECRHLB69Vi2xntP8JggiOZlWoSIIKXQaFdPm1I5S2TsVBpx+mI0cWuaOJK7v3t+VUqyb5f8qldKx8/oqo/ThI4mD213nUvCdhr8viqtA7E/V2Q0J1bai/hXLjyTfPkIxbuoX45iKFbtVx1w77BaKY8fT6/Ay5arX4c1JclqfxPX7HN6CJYJVWtjyUUnykQijMwfF6ORByehzBXD0syHhAMyx4QMwDePNspFBrUbFfBe5sGcBwEAxWiIP5MLuJAkkRMro6kVT4HD68ev2kbZdbc2NeGnvMfQMeKHlVKgya4WTWwDGVpGluDGpVACrmhtFLUlXNTdCqUwxWYAgSgSdTs1sxafXZb/8W0wanDg7JAoyr2puhCUHDiqRPmVZTruYyCZxJi6JyOEa/SRupqd1pRzQ6BildHiVVcf8XtUoARqLQY11K5qovUSxwUpcUwBvHTwtVMSNbeMZPaSQiqzE4nDzOH7awbTJegY8WLeiCf/x1LsptYYvxhPqRCL5tDsIIh+Y9Bx8/mCCPWuidSUBs4FjrucWPc1vgiCkIRuOyAcmPce0OXOhvyutOly9aEqCvqtMIVmCFZeZfl5l5rHzqN9m4LI+qBM/Fy+bPTGhKlKyuUkxpwjFuKlfjGMqVlRKJXPtUMW1pyIiiXwsubJbdHm9fmWOrp8JOo2KKR+6HCWKlBJk38mXUtHnTm8AJ7udCbGc2kp9pMiNDDBo1cwYS66Sx/QUoyXyQC7sTrK6CEEZaTkVaioNwkIIRIyKbe0dWDK3XqSkoie3ZjZUYsPKWZHNSoDdGoqFIlJGvKvbBYc3IGTtjoaU0eNwixvR9zl8eHHvMbRc3oDWpY1oubwBL+49hr4hX3oPZ6wZfi4Hj3Sn9VwIQgq3h92Kz+1JXu0oFby+QMJ6sbW9A15fcJRvEnkh5lTtfcPtIei00tiRqn5KhWSnD9L5jAhFtH2HD3fdOA91dgMACE7P7ne6kurwWFsh+r1U9L3DxWP7rg6RPt6+qwMOV/rPhcgvDjef0Kp9a3sHls6bDCB1WYllwOnHC//9KbQaFZYvnorWpY1YvngqaioNmHG+Hdt3deB0rxsAYDZyOHHOiU/POJk2UNoyTxSEfNodRJmTJz/JI2HPekapDFqOmLQqTKmz4Pa2S/C9lbNx+6pLMKXOAhMFNgmCSEK0ClXrlY1oXRr5P7ORIxuOyAqfP8i0OX3+7ONRoWCIaRuEQikEV2LiMveumY/71y/CpGpDRr50LCnHG5LE2xP8qSTdUFK9t3KMOWUaGym3MRUrDrefuXY43KST4rGbNVi3okkkV+tWNEXa5uWAaqsWa5eLr792eRNqbIWrUjboYsczBimGmUCPw8e073ocRb7/SpTMHtKgm2faa4MZ7MUUikAwCLtVJ4qZ2606BIO52V91UYyWyAO5sDspikiIlNHZAXY53SkTLJGs95js6WjFjfGVBmZrKEmyqC6TarlAm1mLIRcv6qVc9CeGqF0VkQe8/iC7FZ8/ewPEx7OvHf83YgyReztMGZPLNgqpnD5I64QCQ79sWDkLFWYNTDoOSqUCU8ZbkuvwGFvBzQdh4FQpnagacPpxutct0sdACu0giTFHSoanTrTi3jXzhTYyo8pKDFF77LnXjmDJ3Hphc2RStRF9Dp+QmFZl0+Eri6ZgW8xJsXgbiE6Dy4N82h1EGZNHP0laZsmeZeHyBhLeA0EQRDKyqUJFEFIMuXmm/h5y8xhnza7qTta+fXyV6lBie850q5OkNCYJe8leaQIg7U+l5V+xKnCXG4x2qwWvNpNhvKYc8UvEsv08lfZPIATMaqjE5rUL0e/0ocKkjSSm5epRBYHZF1Tix7cuQL/DhwqLNpKYVkA3zOsLsH1DOriUgMnAMe07IyXFyoMS2EPySMxXOR001Gs4/HXvIVxzWQO8/iB0GhX+suco1l7blJPr0/4tkRdyYHdS5TQiwrAyqq3QC9mOUbScCnUVelgMHBzuJNXOwgAUox9hT3raa5SKalFHOn588Y6zHE8M5bLqDkFEqbRoUWc3iE6x1NkNOQkEW4wa5rWLeZ4RRL5IVT+lQlIdNqwnnW6/qHJpnd2Au26chwGXP0F/svTLQ08fgEkXCSqbtGrUVxkjAebh9o5MXTxsKzQ1VI98dgyfC5EjJN6v1LuqselgM2ow4PQjFAbqq40pv3+LQY0NK2cJBwZ2vn4Uk2pMMOnUot9bMrdeSEwD2DaQHG27ciSfdgdRvuTTT6q0sNc+ktlEHG4eT758aKQa6hUNePLlQ+SvEgSRlFAwhL/t6xStHX/b15laFSqCkEBSf1uy19/JfNhMuoAAEHxpkd+dozFFibeXopWp3/n4LHqdfjg9flEV9T3vnUyoikT+VYpk+T7zQgbxmnKEYtlpEgLsJg0WNo2H3ZTDxLQoQaDGrMUXZk9AjbmwiWkAUGXVMeWjKge6pdRQKRXMqlVqJbWCkgUl0MHLatIwbSOLjPYcLHo1Viy+ACfOOnG2z40TZ51YsfiCnOkk0nlE3kkxLygeqpxGiJDsN23kcKiTcVp9spX99ySn2JOd9vqsx530Win3wy7GU0yjkMuqOwQRpdKqwcorG/HYjoPCnFm7vAmVNg2Q5T5SKBTCii9egCdiepavaZmBUJhOmxHlR8r6KRWkdBjEJ6GjCWkqJdA/5Md9v3+bqT/T0i85rk6T0+dCZE+S92vRq3HH9XOE1p5aToU7V8/BiXOuzORBARzqHMSWVz5Gy+UNUCqB6edVYlK1AQiJZSNZS5nYU/lys+3KkXzaHUT5kk8/qdKswdoVTXjsuRiZXdGESoum4JsjxYbTy6N5/mRRlcu25kY4vTz5qwRBSOL00NpB5B67VYO1y5sSbE67VQNkWTBDyoftHvDiF1vezYmfnKsxxfpDsfYSqzJ1W3Mj2vd1YvWyaUIVdYuRI/+KKCsolk0kw2JSM+MZFjOXtW4pNVwedgVTl4eHXUbJQWVJiXTw4vkg2pobE2ydQEBGgRwF4PIFsOO1I8I93HbdzEiyYA7eBek8Ii/kYA2h5DRCjMTGn8M1cko6mkX95MuH8P3r5zBPsd+/fpFkkEmqjLhRx+Fnf9if/FrpbEzKrNQ4tasi8sG5Pp/gUAGRefXYjoP48a0LIieSskABpWDYRK/9xM4Pce8tC7Ie95ijiJwyPXOkGwatGha9uujXDKLIyCZxZlj+Bpx+2MxaQf7idZjDIz4JzQdDOHS8Hw0TLPis2wWzkYNvIJigP9PRL1LVaZLp9bw9FyLnjPZ+FzbVYVzFyLsCgE0P781IHmJ/K9rWVcuphDbxTm8AVrMWd35jDkxGDfa8d1Jo8xn9bIKMysy2K0fyaXcQ5YvNHKnId9nsiYIvuue9kznxkxxOHu1/P46NbbPh9QWh16rwwp6jOH+cmZIm4lCrVQlVLre1d+DHt8rQ9icIYszQatTMtWPz2oUFHhkhZ3oH/Gjfl6i/J9WYItV9soHRqkapVOCfH3ozd35yqsTECiZUG/HzDZ+Hw+2HllPD5eXh8ASE+EGs38+qTL2tvQMtlzfgoacPjIw7RP5VyUBxzZQoqVh2KVBkcnuun+IZqWIz0V6mXMl57L9AmPQatA9XZ44mc7Xv68ScC+YWemgp0+vw45FnPxC9i0ee/QCb1y7M3p4FoFCwdR7FcIhsyMUaQslpRCKMjT+pk459Q960T7FbDGqsW9GER2NOp69b0YRAkN3/OOFaJboxSdVliHzQP+Rjz6shX9ZO1YCLfW2Hy4daOZW7LpHTIkQRkIl+SkP+UjkJ/dLeY+gZ8Ir0Zzr6JS/VaUpUb8uR0d6vUqkQvauublfG8iD1W04vj+4BL052O4UWAFFbcPuuDpzudZMNJGP6HGzfoM+Rvd1BlC8WgxqtSxsT/EeLkcu6tYzTy2PexXV4cNv7In1KFX0SGXSybf9Bp5/mN0EQkri8EpU1vHxONl2I8sTh9jP1t8Ptz41cDfuwDfWV6O4eysovyhhGrODO1XPgD4Tw4PbEqumpVKaO/p26dJQYFNdMmX5Je1ZmsexSoAjlluIZqUN7mfKlVDp4WfRq3HDVdFnLoJRO6nf6cmLPOlzsd+1wUQyHyJxcrCHKfAwsFqfTiWuuuQYnT54EAOzduxdf/epX8aUvfQkPPPCA8LlDhw7huuuuw7Jly/Cv//qvCASoTmoxIXXSMZohL/rsKBnyDheP7bsip7Valzai5fIGbN/VAbVKlfa1SoqYk3n3rV+E+9cvIieSyJoKM3uOWk3ZGx9S899ilJdhI5Xp7XBT/zEi/6Qjf7aY+Sx1EnrJ3HoAcfozRr/cu2Z+Uv1ik1gzykYXlzjpvt9s5EHqu1pOjaOnHEJiGhCR30efO4jvXz9nVBkliptKi4753iso6EFkgcPFC4lpwMia4XBlb6tJVQNTq1WjfLP8kJrflTS/CYJIglHHMdcOo04+m19E8WHUc0z9bczTpmoh/GRWrODoKYd0/CDG7581tYo5XoTJvy9FKK6ZOvmMkxPpUYxyS/GMNEgj1kwUFyUT+y+B/XSLUcN8F2ZDbt5Fvq9PlCe5WEPympx24MABXH/99Th+/DgAwOv14q677sLDDz+Ml156CR9++CFef/11AMA///M/45577sErr7yCcDiM7du353NoRJpInXTkA0FsbJ0tCKIoO1mCAacfp3vd2P5qB7bv6sD2VyNVMlxePu1rlRzDJ/OaGqojGaYyUqREceL28mhrbhTNq7bmRnh82ScABwJB5rWDQRn1dUfyTG+CyDfpyF/0VJqWUyU9Cc3Un8P6pb7KmFS/iH4DZaqLS5h032828iD1XZeXRygclqygMZqMEsVNOBzCmpYZove+pmUGsi5vRZQ1+bTVklUDI8TYzRqsW9Ekmt/rVjTBbqHAJkEQ0vj8AWbcwMfToWQic7y+AFN/e3MQ62JRCD+ZZf9I+VGCTTTs99dV6BLG29bciD3vnyT/vgShuGbqkL9aPBSj3JJ8pEmKsWaiuCip2L/M99NdHvberdubmyTdfO4NE+VLLtaQvLb13L59O370ox/hBz/4AQDggw8+wOTJkzFp0iQAwFe/+lW8/PLLmDp1KrxeL2bPng0AWLFiBR588EGsXr06n8Mj0kCqh7hJx2F8pQH3r1+EAZcfNqNm1LKZ0axKVj/y+mpjWtciCCI5ZgO79/r3r5+T9bVLoa87kHxNIoh8k5b8xZwIcvmC2Pn60YTvzZxahUUX12auP2N+g3RxCZLu+81GHiS+6/AEoFQoaN0tUfQaDrvf7sTGttnw+oPQaVT4y56jWHttU6GHRsiYfNpq0dPx8demamAMQsCshkpsXrsQ/U4fKkzaSGIa7dUQBJEEk0RMQm5xA6K4kIpT582fKICfzLJ/UvajYmMH/iA0KiV8fABzLphL/n0JQnHN1CF/tXgoRrkl+SDKghgbwc0HYeBUZBsUCIsxf3u3QH73hokyJgdrSF4rp/30pz/FpZdeKvz73LlzqK6uFv5dU1ODs2fPJvy9uroaZ8+ezefQiDRJmgmZZoZ8Lq9FEERy7GYNWpc2YucbR7F9Vwd2vnEUrUsbc1LhINrXPfbaN1w1XXanLErqtAghO9KWvyQnoTe2zsb4Cl32+pN0cWmT7vvNRh7CgMXAwWbUYMDph8MTgMWgRsN4C1bFndyidbc0sOjVuOYLDXhw2/v4f9vfx4Pb3sc1X2igd0tkRT5tNaoGliZhgFMpYNJz4NRKshEIghiVUokbEMVFQeI4Y+wns+6xYbyFfd9GDg4Pj65uFxzegLABadFzmDm1GnaTBuMrDOTflygU10wd8leLh2KU26KVDwXg8PA4eKR7ZI0niGyQecWxUiGfe7djcX2ijMlyDclr5bR4wuHE0SkUCsm/p4Pdbsp4XGNJdbW50EPIGHulCQ0Tbegb8qDSrEddlRFKZervKXrvoVAYurMuLF88FaFwGEqFAjqtGvZKU1rXkzujyaycZWWsoWclTSgUht3qxu1tl8DjD0CvUcNkUMNekf58i5fZUprL2a5vxUipzIts7iNb22AsnmE286iQclsq8pUPsn02hbZpc/luQ6Ew3jp4Gg889S58fBBaToU7rp+D+RePQ32/G9POq4TXF0Ct3YgJ1cWrO0jekxMrs6VkG4w1JGfJyaXOi19nF1uNqB9nQe+gB3arHuePt0Ktzus5PlkitaYvbKqj+T0KcrcNRqNc1q9yuM9c3WO8zJaivz0WlIPMZUqubc5k62wh3wNr7gAQ/a220oB9H51Jqp/lLks0/kRonc0M8lczJx/2bDHKbbGNiXywzMm3DyZ33RSF7qNw5HLvFmDv3+by+uWEHOWpUGTyrMY0Oa22thY9PT3Cv8+dO4eampqEv3d3d6Ompiata/f2OhEKFXd6b3W1Gd3dQ4UeRlZoFMA4iw5AGL29zpS/F3vvDg+PJ3YexGWzJwIKIBQO44mdB2E3ayIZliVAKpORKbMKwOHm4fYHYdCqYdGrKWt9FEphXuUTh4fHT3/3dkKJ7PvXLxLNt0xk1uHh8X/+uH/Ua8sFjQJoaqhGd/dQWutbUVFia0iy+Z3xOpuD384lWc0jBeD18vD7gvBqePT2OcfkfdO6K022MgsU1qbN9bt1+gI4ftqBlisaAAC793fhgafeFeS71qIFEGmdV6zrbjnLeyYyWw52fj4oZzlLh9FstWzW2Qq9Go3149HdPYT+fldOxltqODw8/vDiRyMtIQD84cWPMC5atZVgMtr8zrdNm2/KZf0qh/tM9R4zktlhvwVhwOsbO79FzpSDzGVDOn50NuvsmL6H4XjOgNMPm1krxHNYsfjYv3WeGhCSFgDAxwfxwFPvYlxF5FnIXZbKcfyZymxJxDXzDPmrmZFPe7bo5LZAsVYpHB4+6RpPsMm3DyZ33RSF7qOwODw8Hnn2A0EnAcCe905i0w1zc2LPpnN9YgS5ylMhyHQvbEyT02bNmoVjx46hs7MTEydOxF/+8hdcd911mDBhArRaLd555x3MnTsXzz//PC6//PKxHBqRL4Yd6zNHuoVECaeHR/P8ydjW3iFk+7c1N8Lp5WExcExHvCxQAIe6BvHg9veF57KxdTam11vL5xkQOWfA6YfZyKFl7sgm0u79XRhw+bM2QPJ5bSIDaA2RJRnPI3rfRLpIbHbk7doAPj09hB2vHRHZey/tPUZ6ooRxenh89bLz4XDxwkn0r152fsTOp3dOZAPDr8z1GpaXa5cQSf14mt8EQUhBfguRB/Iejxpr2yCLeTLg9IuS9IBI8gLzWeTTJyQKC9mzKUH2bJrkW66KTW4VwNFTQzh6yiHEMxrGW9Aw3lywcaW1xhNEuaEEeh1+fHLmFCrNWtjNGiBU6EGlTr51EsVoibyRpf4e0+Q0rVaLf//3f8f3vvc9+Hw+XHHFFbjqqqsAAL/4xS9w9913w+Vy4aKLLsK3vvWtsRwakQ/nVMKxrqnQC4stEDGmtrV34L7bFpV1wMrh5oV7ByLP5cHt78u2ChVRHFRadbhu8VQMxhgg1y2eikqztqivTaQPrSHypNKqw9WLpmBrjBNy49XTYdRz6Op2Sepket9EWuRzU1Di2pNqjHjk2Q8S7L3lw3rC4aFNkVJEr+Oi+4MCCgB6La1LRBYUYA0rFx80HbQaNdr3dYoqp7Xv60TT+XMKOzCCIIoa8luIfJDXeFQBbINs5onNrIWWUyVUkYv6XMKmkUGNQ51k85QkZM+mDNmzaZBvuSpCuXV6AzjZ7RQdslzV3IjaSj1M2jHdShewmbWosxsSKh/ZjJqCjIcgigYlcOBoHx597qAwX9etaMKshkrZJKjlWydRjJbICznQ32OiUXfv3i3874ULF+LPf/5zwmemTZuGZ555ZiyGQ8STJ0NQyrH+wTfnMrP9Pf5gWQesehw+5nPpcfjK4v6JPBEOw+sPJjhVRX9tIm1oDZEnPj4oJKYBgNnIwesP4u5H30qqk+nkHJEO+dwUlLr2PTfPZ8powwQLTpxzFVUAksgd/mCIaRv4gzKJDBFFSSHWsHLxQdPB42ef6vX4eQC0OUIQBBvyU4m8kMd4VCFsg2z8e4tejY2ts0X+1Z2r5yT4XBtWzsKWVz4mm6cEIXs2dXx8gGnP+vgAyJ4Vk2+5Kka5dXgCohhtNGZ7QX1FwZLTLAY1Wpc2JiTgWIycbBJwCCIf9Dr8wrwAIvP10ecOYvPahbCb5LGe51snUYyWyAe50N/KfA6QkAdSguRw81ldV8qx1mnU0HIq0d+1nApeX0DSES8H9Fr2c9EVyPAlSgMpp8rhCRT1tYn0oTVEnvQOekW6b8nc+oR5xdLJ0dPRsWg5FZ2cI5gk2+zI17W9/gBbRk3avNidRHEQCISYtkEgQIEPInMKsYaViw+aDmqVmlkBXa0iW5MgCGnITyXyQT7jUYWwDbLy78PA9Hor7l+/CPeumY/71y9CtU2X4HM99PSBSOWdGMjmKQ3Ink0dLce2Z7Uc6aR48i1XxSi3UvuTXl/h9jocLp6ZgONwUQyNKG96HV7mfO11eAs0ovTJt06iGC2RD3Khvyk5jcibISjlWJuHT3RF/1u0YkaVVVfWG+1mA4dVzY2i57KquTHS6oogMiSfTlUxOmzlDK0h8sQer/sUSEknWyR0qcVAp2KJRPKZzCh17SqzlimjLi9fdAFIInf4/EHm+/X5gxLfIIjRKcQaVi4+aDp4fOz12+OjjRGCIKQhP5XIB/mMRxXCNsjavw8DFj2H+iojLHpOMtavjNsJIpunNCB7NnWk4hEuL9mz8eRbropRbqX2J6ssOWgZnSHFmMRHEMVAwp4KIvPVbtEVaETpk2+dRDFaIh/kQn9TJIAQBCl2kcqFIcgqK76xdTZMOrVwomvA5YfNqBGcbdbnLQauLNo8mbQqTKw2YfniqQiFw1AqFJhYbYJJpy6L+yfyQ9Spip/fuXCq8nltIn1oDZEndrMG61Y0CafglApFajo55nS0SJfSuyYYSNlkuZCZZNe2MGTU4Qnkxe4kigOyDYh8UKg1jHSqGLuFPb/tZprfRPliseqhiQvMsvDzQTgGPWMwouKD/FQiH+TT5iyIbZBj/14q1j/9vErh72TzlA5kz6aOzZSffbBSJN9yVYxyW4xjytfeLUHInfg9lWjLW7tFI5uWt/nWSRSjJfJBLnSlIhwOl4SJ2tvrRChU3LdSXW1Gd/dQoYeRiAI41DWYIEjT663ZG12KSNtQNx+EgVONLpzDn5f7Rnt1tXnUzzBlNt3nRRTvvCoWUpzfGclsPteOAiF7eSqxNSTZ+8h4nc3Bb+ccJdDr8KPX4UW1TY8zve6inleynyd5JFuZBfJo06ZgY2X8btOx32SmO8pZ3jOSWZm932KhnOUsZVKwcTJeZ0vMfsobNL8zYrT5nW+bNt+Uy/oldZ9VVSb84ME3Rv3+/9l4OXp6nPkYWs5I9V1mGjugdTY9ymVuZUwaOqksZVbq+Uy2wuGSV9xd7nMhk/GXpcyOFWTPpkeKclVSe2HFtj9JMpsR+fbB5K6bosj+Pob3VPqdPlSYtLJKTAMwJvYsrR/pI/t5MRZkGaOl5LQxpKgFOldGV/Q6Tj9sZm2kTH+4yO89D5BxM3bQs0qBYSOtz+lDpYSRlrHMpnBtOVEq8lQO91FSyWnxFFsgJI6cPRsJm0HOFG1yWorPeszkvshlPJZSWU8zgRJ9xo5ylrOUicqVPwiDVs1cx7KW2STXJoah+Z02lJxWGlBymvhzo0HrbPaUy9zKinwnTSDP7yHf/nCJ6Gy5z4UxS07L4vfKjhKLZY8FlOhTYEhm04ZkdhRKzDaX9fvItz1L60fayFqexphM98KorScRIQxY9Bwsek74d9oky8IlCKIwKIBDnfmrjJi3axNEOZMLnVzs0MmdsaMYn3U5yHg5M/x+G+orIw4qvV8iW/Jc6bvo1shihuY3QRDpQusskS/krJPGYl7I+fkQRL6gWDYhN0hmiVxDtnlxkU97jdYPokhRFnoAhExRAA4Pj65uFxzegJDdG13kAMDHB/Hg9vfhcPMFHixBlC/5nJc05wmijGHYAelA68fYUVTPOku5IWTC8Hs+eKSb3jORE8ieLSJofhMEkSa0zhJ5Q8Y6SWpe9A75yVciiDxCOokYlSKLW5HMErmGZKrIyKM9S++aKFaochqRPhKZ1Ua9Wljkovj4IAZc/gINlCCIAZdfcl4KFWuK8NoEQRQvoVA46xNWA05aP8aKonnWdDKvPKD3TOSBfK5jRbNGygGa3wRBZACts0RekLlOkpoX7xw+h63tHbK7H4KQCxTLJpJShLqF7Cgi15BMFRF5XnNI5xHFClVOI9JGKtvWqOOg5VSiz2o5FWxGTSGGSRAEIDkvjbrsjY98XpsgiOLldI8r61M3NrOWbIYxolieNZ3WKg/oPRP5IJ/rWLGskXKA5jdBEJlA6yyRD+Suk6TmRSgU+d9yux+CkAsUyyaSUYy6hewoIteQTBUP+V5zSOcRxQolpxFpI5VZ7eMD2Ng6W1jsolm+FgMtdARRKHz+ANqaG0Xzsq25ET4+UNTXJgiieOlzeLKulGrRq8lmGCOK5VknO5lHlA70nol8kM91rFjWSDlA85soFyxWPaqqTKL/C4fDCX+rqjIVeqiygNZZIh/IXSex5kVbcyN2v9MlfEZO90MQcoFi2UQyilG3kB1F5BqSqeIh32sO6TyiWKG2nkTaRDOrYxdNLaeCScdhfKUB969fhAGXHzajJqLQqPw4QRQMk0GD9n2daLm8IdKvPAy07+vEnAvmFvW1CYIoXioteqYdkNYJqzAwvd5KNsNYUCTPWsp+pJN5pQW9ZyIvxKxjbj4IA6fK3TqWz2uXGDS/iXJBw6nwgwffEP2N49TgGUH8/7Px8pSuGQiGUk5m8/NBOAY9KX1WFtA6S+QB2eukOB/NqOPwH0+9i54Br/ARWd0PQcgEimUTyShK3UJ2FJFrSKaKhnyvOaTziGKFktOItIlmVsf3QY4qMIueG+lXTAqNIAqKRa/GDVdNl5yvxXptgiCKl7oqY1I7IGXIZhg7iuBZj2Y/EqUBvWcibwyvYw31lejuHsqtPOXz2iUEzW+CyBy1SpmQ8CZFqglvsoLWWSLHlIROivXRFKD4GkGMARTLJpJRtLqF7Cgi15BMFQX5XnNI5xHFCiWnEelTJBU4CIJIAao0QRBEjlEqFWQHEOlD9mN5QLYBQZQuNL8JgiCIYqHUdBL5SgQxNpTa2kHkFlqLCYIYS/Ktk0jnEUUKJacRmVEEFTgIgkgRqjRBEESuITuAyASSm/KAbAOCKF1ofhMyxWLVQ8OpCj0MgiBySanpJPKVCGJsKLW1g8gttBYTBDGW5Fsnkc4jihBKTiMIgiAIgiAIgiAIgiAIoiTRcKrybqtJEARBEARBEARBEARRYJSFHgBBEARBEARBEARBEARBEARBEARBEARBEARBEARRelByGkEQBEEQBEEQBEEQBEEQBEEQBEEQBEEQBEEQBJFzKDmNIAiCIAiCIAiCIAiCIAiCIAiCIAiCIAiCIAiCyDmUnEYQBEEQBEEQBEEQBEEQBEEQBEEQBEEQBEEQBEHkHHWhB0AQBEEQBEEQBEEQBEEQBFHuBIIhVFWZUvqsnw/CMejJ84gIgiAIgiAIgiAIgiCyh5LTCIIgCIIgCIIgCIIgCIIgCoxapcQPHnwjpc/+n42X53k0BEEQBEEQBEEQBEEQuWHMk9OefvppPPnkk8K/T548iZaWFng8HrzzzjvQ6/UAgA0bNqC5uXmsh0cQBEEQBEEQBEEQBEEQBEEQBEEQBEEQBEEQBEHkgDFPTlu5ciVWrlwJAPjkk0/w3e9+Fxs2bMC3v/1tPPnkk6ipqRnrIREEQRAEQRAEQRAEQRAEUWAsVj00nGrUz1FLS4IgCIIgCIIgCIIgCPlQ0Lae9957L+644w7odDqcOnUK99xzD06dOoXm5mZs2LABSqWykMMjCIIgCIIgCIIgCIIgCGKM0HCqlNpa3vfdL6CqyjQGIyIIgiAIgiAIgiAIgiCypWDJaXv37oXX68WXv/xlnDhxAgsWLMBPfvITGAwGrF27Fs888wxaW1sLNTyCIAiCIAiCIAiCIAiCIIoQtUqZUhIbAPyfjZfneTQEQRAEQRAEQRAEQRBEMgqWnLZ161bcdNNNAIBJkybhV7/6lfDfvvnNb+L5559PKznNbpfHacnqanOhh1AwyvneWYwms/S8UoeeVepk86zKRWbpPoqLfMpsPn+71KFnI022z6bQNi2920TomSQnmczSs0sdelapk891lt5D6tCzSh252wajkWtZCIfD4LjUwpWpfi4Xn5X6fqHHmsvnn6tr0TqbG+hZpQ7ZBsmR+z3Q+BMpdZkdK+hZpU6+7Vl6F6lBzyl1SGZTg+6jeCCZLR7oWaVOJs+qIMlpfr8fb7/9Nv793/8dAHD48GEcP34cy5YtAxAJRKnV6Q2tt9eJUCic87HmkupqM7q7hwo9jIKQ03tXAA43jwGnHzazFha9GiiyV5/KZEwms+UsK+lCzyoFhueM2x+E4f9n7+7j5Krru/+/5/5md2fvshtADEgwEGVDxLYCFlBqikUQktCAsdJeP40ErjaV/rT1h1p9UAuVel1cxuuq3NhLWyVCKHfSWiRKtVSolSIQLDcmKDGEZDe72Z3d2Z37+f0xO7MzOzO7Z2bOmTkz83o+HjzIzJyb7/l+P+f7/Zwz353jc5c9Z2qOWQPbbiXtEk+dcBz19rP17Nt0LTCuFWqX+LJCvTErNTenraptWyxua9XJ8V5zzLZZbtAInRxn1bKyn6UdDOD8rtpycWV1Tms1o+dNqDcgr8dleLuJRNLU5epd1uNxV1y/2WU1q98y2pY1xSx9R9UYk4yzsp+1tB0adD3V6rHUieW3bcy2C8akqlnWz9IWVeH8Ns7qa7B2aYuWP4426kPoZ+2j5c+LBqr1Hm1TJqe99NJLOvnkkxUMBiVlJ6PddNNNOvvssxUMBnXPPfdo48aNzSga7M4hvXBgSjt3P6NYIiWfx6UdW9Zr7apeOlSgHCvPGc5HoH6cR2hFxC0qITaA9sX5jTp4PS4ewdmp6DuAUpwXQHNw7tkHbQGgHvQhy6OOYFPOZuz0V7/6lY477rj869NPP10f/ehH9YEPfEDve9/7tHbtWl1yySXNKBpsLjybyHekkhRLpLRz9zMKzyaaXDLAnqw8ZzgfgfpxHqEVEbeohNgA2hfnN4Ba0HcApTgvgObg3LMP2gJAPehDlkcdwa6a8stpF198sS6++OKi9z74wQ/qgx/8YDOKgxYyORPPd6Q5sURKk5G4QgFPk0oF2JeV5wznI1A/ziO0IuIWlRAbQPvi/AZQC/oOoBTnBdAcnHv2QVsAqAd9yPKoI9hVU345DahVX49PPo+r6D2fx6W+Lm+TSgTYm5XnDOcjUD/OI7Qi4haVEBtA++L8BlAL+g6gFOcF0Byce/ZBWwCoB33I8qgj2BWT09BSQgG3dmxZn+9Qc89IDgWZ5QuUY+U5w/kI1I/zCK2IuEUlxAbQvji/AdSCvgMoxXkBNAfnnn3QFgDqQR+yPOoIdtWUx3oCNctIa1f16gvXnavJSFx9Xd5sR5ppdsEAmyo4Z2YTKQU9LvPOGSu3DXQKxjW0IuIWlZAbAO2L8xuLhHoDymQyWrGiu9lF6VjJVNpQ/ccTKYWn5hpQojLoO4BSXE8BzcGYZB+0BYB60IcsjzqCTTE5Da0nI4UCnoVnItORAkubP2dWrxrQ2Ni0ueeMldsGOgXjGloRcYtKyA2A9sX53RFCvQF5Fz3+o5JPfeUJJRLJZZe7Zcf59RYLZbhdTv3pzn9ddrmm1z99B1CK6ymgORiT7IO2AFAP+pDlUUewISanAQAAAAAAAJDX42qNCU8AAAAAAABoGUxOAwAAAAAAAIA2ZOTxn7lHtDb1EaAAAAAAAKBttc3kNKfT0ewiGNIq5bRCJx97OcvVB/VlHHVlXD111Skxy3HYi5Uxa/X67Yy6qazV467Z+7cj6mRpS9UPdWccdWWclf0s7WAcdWWcVTHb3eM3/PjNRDItj9tZVznQuow8/tPjcSuRSOqWHefTz9oEdWUcMbu0Vj8Gyl/dNlu9vhqJujLO6ntdtIUx1JNxxKwxHId9ELP2QV0ZV0tdOTKZDE+YBQAAAAAAAAAAAAAAAACYij+bBAAAAAAAAAAAAAAAAACYjslpAAAAAAAAAAAAAAAAAADTMTkNAAAAAAAAAAAAAAAAAGA6JqcBAAAAAAAAAAAAAAAAAEzH5DQAAAAAAAAAAAAAAAAAgOnczS6AWcbHZ5ROZ5pdjCX19wd17Nhss4vRFJ127ENDPcsus1TMdlp91YO6Mm6puiJmszgOe7EyZuvZd6ejbiqrN2al5ua0tG2pTq6TemO2k+uuWtSVcVb2s7SDcdSVccvVldU5rdU6JRY64TiNHmM9MdsJ9WgW6so4K/vZdmiHVj+GTix/p8dso1BXxlmdz9IWxlBPxhGzxnAc9kHM2gd1ZVyt92j55bQGcrtdzS5C03TysdeC+jKOujLOyrpql3bgOOylmcfRLnVoBeqmslavm1YvvxWok9pRd8ZRV8aRz9oDdWVcu9dVux9fTiccZyOOsRPq0SzUlXHkBktr9WOg/PbeXyujroyzuq5oC2OoJ+OIWWM4DvsgZu2DujKu1rpichoAAAAAAAAAAAAAAAAAwHQNnZw2MzOjSy65RAcPHiz57IUXXtDmzZt10UUX6VOf+pSSyWQjiwYAAAAAAAAAAAAAAAAAMJG7UTt69tln9elPf1q//OUvy37+iU98Qp///Oe1fv163XDDDdq9e7e2bt3aqOItzSmNh+MaD0c12OvXYI9XSpdZziGFZxOanImrr8enUMAtZRbW//nhQxro8cnndmoiHNNAr1/pVDq7fMinRDKtsck5Dfb6NdTv0/ix7D5X9PuVSUtjk3Ma7g8qnc7o6NScVvQG5Pc6NTEVU1+PT06HNBGOFe+7sEwhn+LJtMaOZfcxPLCwj8FevxwOh0aPzeq4FV2Kx1IaD0e1ciCoVDqjo5NzWtEXkNMhjR6b0wlDXYrGUpqYX9frcer1o7Na0eeXy+XUkfHZ/D6OjMf0wsEpnbiyW7Nzyfw6fq9Lh8dndfxQV9H7Xq9Lr49F8usrIckljU7G8st43C4dHo+U1EH+uKtpt+Xar9blauFRvr6Kjh+oh5Vx1S4x65aOTBQcR79PasU50rTH8pbrwxeN2fmxY369mbmEfF63ItGE+rp9CgXdCkey21sx6Nf0TFLHwlH19/qVSqfkc7uLx59y+3dn220iHNWKPr8CPpeOhWPyuF2KRBMKdfmUSKY0G03qhOGgpmeyY+Zwf0CZjPK5g8ft1OHx2fw2wtPxhbL2LOQZbzy+WzMzC+NuV9CtXx2e0XB/QG6XQ6PHovJ5XeryuzXQ45VSpe2yos+vgNdVfvyt0J65/Rluz0rjeKU2LHh/oNevaDylo1PzeVWvb+E4rDC/78P7xhT0uc3NDRbtw3D+4ZSOzSQUiSYUjafU5fco48go6HPL7XQoPJtUNJbUcH9A6Uxao8eiOhyOyuNyajwcVZffI4/HKafDoXAkrt4urzKZjCZn4vL73HI5pYDfo0QircmZmII+txxOyeNyyuN2KZ1OazaW0lw0qcE+v5LJtGbmEuryexSOxNTb41M6ndHMbEIBn1sul0O9PZ58fA+E/HI6M0qlHJqciam/x6dkMqXugFcZSTNzCc3Fkgp1eeVyOhSZ33YsnlR30KtQl1vjU1XkgWbWfadrl7EI9kI+aw/UlXGVcko7Wm6cm//8aDimgM+tnqBHymQ0EY4pnnHIO/9nr+HZhCYjcQV8bs3MJRTq8mqw16vxqbgmwjH1dHnk87g0M5fNTfp7fFImLYfDqamZ7Hput1OxeEJej1vHwjH19/rk97o0M5tULJFUl9+jmdm4ggGP/D63+rrcmo2lNB1JanImpr5un2KJpDwul3q6POr2u/L5QG+3T4lkUj6vW7PRpHxel1xOyeVyKRZLKRyJqz+UzTcycsjrcao76NZ0JKkXXwtrIOSTw5FWJuPUbCypgNetqUhMgyG/BkNezcwmNRNLyul0KJ3KaGr+PlzQ59b0bELRWFIrev1yuRyaiiy8DgXdmplLKjyXXHhvUX6bq/tQt0epRLq4rUSeApiuYLxb0Ze91j4Wjino92hqJnsNPNyfvcYsOf9cZa5/09kxYS6ekMft1tRMrOR+eO4eeuFrSUXvBXxuzcXjyqSdxdt3ZJebnI6pL+RTdP46KZXK6MXXXtNAyKdMJq2Az1P8/UOfT+HphWvodCqtmWhCbrdLUzMxDYTmr6Nc2e0fC0c10OtXJpNWd9CryFxS41PZcjidGfk9noXvOnL14Vh0Xd/r1fjkouu0TJl6dJQZR8st14z+zo7Xh+RoxlFXxlldV3ZsC49K+2KblMlW9STZs66svj/biPu/jWDXmKpWOxxHJ/azaH11xlXDJqft3r1bn/3sZ/Wnf/qnJZ+99tprikajWr9+vSRp06ZN2rlzpz0mpzmlZ/dP6Lb79yqWSMnncWn7phGduXqg+MaiQ3rhwJR27n4mv9yOLeu19uRePbuveP2rNqzRE3sP6dyRE3T3npeL3v+nJ34hj8up3/2tNbr9AePrTEcSRf/esWW91p7UqxdeLS7Tcvv42StHdfYZJ+jOh55XT5dH7zv3TSX7O3B4SiOnDhetu+2yM/TdH/9SBw7PFP37mo0j+vHzhxT0uxWLl67z6uuTmo0mi96/ZuOInnjuNe3dP6FrNo5o/WkDeualiYr7KznuVb2Sw2C7Ldd+q3pLbsoaWq4WHpUcZ+74GSxQMyvjql1i1i0983KZ41gz0FoT1GiP5S3Xh1ca808d0Au/nNI3H3lBG95xku6ZHxePHwxqy3vW6Lb792pk9YDOXfeGonJ/5LIz9NhPXtVvn31ydvzJlO7/5v9+jn55aKZovT9431rFk2nt+u5L+fe2XnS6fnnoWH78LTdGF46N5bZx1YY1mpiaVTSWKqnfX7x2TEd6gyVj/lB/QG85uU9ylLZL2fF38VhYa3su0xYlbViQ85Srm2s2jmj9mwesmaBmZW5Q6z6c0gsHJjU6MVdUDx/6ndM11OfXoaOzunvPyxVzvcLcMuj3yO126PDRiL7xzy8WxanX49IdDz5ftK7f69JAyKdINFUUq4/++NWi86fcvob6A7rrkRf1+vis1p7Upw3vOLkodq7csEZ7fvyqNl/4Zt332M+VSKVLyp9b5nd/a43u/f7Len18dvk8cAnpdMb69m0n7TIWwV7IZ+2BujLO6H0kO1guxyjzeW68v+8H+zQdSejjW89SPJkuWubKDWv0k5+9XjKWb7vsDN33Lz/X6+OzRbl0Yc7rcTv0d//0Qj7f3vzuN+vOh54vzQfe/WYNDfg1MRUr2kbu88svOFVej7PsZxvecZIOjYb1G289XuFIomj7uRz+N956fFFucvxgMJ9fLM5prtk0Iq/boXgirXRa+e3l1snVQbnjuXbzOs1FE/r6/DGXy28rrbtjy3p53U59cdfT5CmAWcqMd+Wur6/ZOKLjBwP63Ff/I//eZ/7br2t0Mlq07v+79W2KRJN69N9/qQt//SR99aHnS+4fLO4rcuOG3+fS//rWQt/6x1etVyyeKurXPv7Bt2l6tvje+u+/b60OHJ7Rru++WLZvy12D5e7b7z8UrnjN9okPnaXwTKK4L7/8DPUE4vqfBWXbvmlEqVRadz70s6L+SI6Mdt7zbMXjvHbzOnX53EX92Me3nqVILKmv3Pfckss1pb9rxPV/tcjRjKOujLO6ruzYFpSptctldf9sx/6/FnZsu1q0w3F0Yj+L1mdCXDXssZ5/+Zd/qV/7tV8r+9no6KiGhobyr4eGhnTkyJFGFW1J4+F4/oJPkmKJ7AXgeDhetFx4NpEflHLL7dz9jEYnYyXr373nZV1+wan5L9IK37/w7at03voT841qdJ3F/965+xmNh+MlZVpuH5eetzp/o+vCt68qu7/3/MbJJeve+dDzuvyCU0v+ffsDe3XxO0+puM4560rLcfsDe3Xpeavz/z4yHltyf4uPOzybMNxuy7VfeDZR03K1KHecueMHamVlXLVLzB6ZqHAcEy12HLTHspbrwyuNHaOTMe3c/YzOW39i/iatJJ23/sT88peet7qk3F996Hldct7q/PhTbv+xeKZkvalIIn/TO/feru++WDSWlhujC8fGctu4e8/LFcfdc9adWHbMPzga0ehkrGy7lBt/zWrP5dpicRsW5jzl6ub2B7LrWsHK3KDWfYyH4/rVkUhJPXzjn19UKu3Iv18p1yvMLY9NxxTwevIT03LLTUUS+YlphetORRJKpR0lsbr4/Cm3r4OjEZ23/kRJ0iVlzql75rdz54PP67z1J5Ytf26Z2x/Ym9/WcnngUl4/GrG8fdtJu4xFsBfyWXugroyr9n5EMy2XY5T7PDfe58bw/YfCJcvcs+flsmP5nQ89nx+fC3Pp3Oe7vvuiwpFEUb6du0dVuO3c+8o4SraR+/zYdOn9uHsKcpJ3/9pJSqZUsv1cDr84NynMLxbnNLffv1c9QZ/8Xk/R9hbfeyt3PF+57zlNFRxzufy20ro7dz+j/YfC5CmAicqNd+Wur29/YK/SGUfRe6mMStZNpqTb7t+rS85bra/On8OL7x+Uu09/2/179errM0XvHTg8U9KvJZKl+wxHEvmJabn3Cvu2XP+du2+/1DVbvMw9izsffF6ptKOkvEenYiX90a+ORJY8zq/c91xJP7b/UDg/MW2p5ZrR3zXi+r9a5GjGUVfGWV1XdmwLytTa5bK6f7Zj/18LO7ZdLdrhODqxn0XrMyOuGvbLaUvJZEqnFTscjqq2MTjYbVZxivz88KF8BefEEikdm4np9DcN5t87vG+s7HIT4VjZ96OxVNn35Sj49+J14gbWKfj3xEz5fS+1j/BsfOF9R/llJitsNxpPlf13eDYup8NRvh6noxXLkT+OcPllCvdReEyziZSmZxPl97eo3XIqtd9sIqXVqwaqXs6IxTH7wsGpinV0xuoVVW270wwN9TS7CLZlZly1a8xyHPZiZcwu14dXHPNzY/nicbHgdTgSrzhW5caf7oCnZJlyY1w6k1l+/K0wRufGxkrbqDTuVno/ncnoWDhWcXuLx9/FY2Gt7VmpLSrlVRMG6uZYOKa3nmL+uWBmbiCVz2mr3cfPDx+q2GZzseSydVXYrulMpnideZW2n85kNBcvsw+D+8q9XipXXi6fXbxM7v1KeeBS9prcvu2oMGbbZSxqBvLZysyOK2K2NtSVcUbvIxll1f0uafkco9LnhWN2pZxguXtYlXKDdOE9wiXyh5J7WIs+Xyp/zeXWlfKNXNkLj3O5nCY8G1c8nq54vWD4mLUQL7WuW2ueYtZYtFTMMt4ZR10ZV29dLZcbLHWNXqjcfYHctVRhf1OynMHzu1w5qrlWy/fLBddS4dn4kv1bue3HEinNxZMl75Xrj4z06UaO0+z+rla1XP9bcS6Tz9aGujLOymswK7ZvBspknB3LZfX9WbO33yx2bLtatMNxdGI/2yq4DqvMjLiyxeS0lStX6ujRo/nXY2NjGh4ermob4+MzSqfN/+3MgR6ffB5XUUX7PC71d/s0Njadfy/oc5ddbiBUfv2Az1X2/dxjE8p95vcusU6Zfw90l9/3UvsIdXmL3i+3TF+F7fq9rrL/DgW9crudFerHX74cQe/CMr3llyncR+FxBz0ueXrK729xu+VUar+gx2WonRcvZ6TjWhyzgxWOs7/HX7bMyBoa6qF+lmA0rjo5ZjkOe7EyZpfrwyuO+fNjee714s9jiZRC3d6KY1Vu/PGUGQvLjXFOh6P8+LuofEuNjZW2UWnc7e8p/77T4VB/yFdxf4vH38WxVmtcVmqLSnnV4pynUjtacS6YmRtI5XNao/vIGejx6RcVYiDgdy9bV4Xt6nQ4StaRKseY0+FQwFu6D6P7yh17wF85710uny1apuD9SnngUgZCgarqvp3UErPtMhY1Gvns0szMDSRitlbUlXFG7yNJteW0Zloux6j0eeGYXSknWO4eVu51uW0XWmqsDwXL5+DKSE5n+XLl1u3r8WnKEV+y7IXHmV+/QplCQa8izmTF64Vqj7m/wr03I+vWkqcYHYvqiVnGO+OoK+OWq6tqY7bceFfxGr3bV7SdcvcFctdShdc3le4fLHd+lytHNddqub6t8Bqs8B58uXKU277P41LAW/y1UqX+yEifbuQ4zezv6lHttXkt57IZMUuOVh51ZVw1ddUu3ytQptYuVzX9sxXfK7QKO7ZdLdrhODqxn20FXIctzYx7tA17rOdS3vCGN8jn8+k///M/JUkPPvigzj///CaXKmuwx6vtm0aKLtC2bxrRYMhbtFwo4NaOLeuLltuxZb2G+3wl61+1YY0e+OE+XbVhTcn7j/3nAT3+04O6ZmPpOg8usc7if+/Ysl6DIW9JmZbbx8P/ul/bLjtDPo9Ljz11oOz+vvcfvyxZd9tlZ+jBH+4r+fc1G0f0nR+9ou/9uPw6TzxbWo5rNo7o4cf35/+9csC35P4WH3co6DHcbsu1XyjoqWm5WgyXOc5rNo5o5aBvmTWByqyMq3aJ2eH+Cscx0GLHQXssa7k+vNLYMdzn044t6/X4Tw/qyoJx8fGfHswv//C/7i8p90cuO0P/+Pj+/PhTbv8+j6Nkvd4uj7ZedFrRe1svOr1oLC03RheOjeW2cdWGNRXH3SefO1h2zD9xuEvDfb6y7VJu/DWrPZdri8VtWJjzlKubazZm17WClblBrfsY7PHqjSu7SurhQ79zulyOTP79SrleYW7Z3+PTXCyhD/3O6SVx+tHLzyhZt7fLI5czUxKri8+fcvs6cbhLjz9zUJLKnlNXblijx585qG2Xn6HHnzlYtvy5Za7ZOJLf1nJ54FKOX9Flefu2k3YZi2Av5LP2QF0ZV+39iGZaLsco93luvM+N4atPCJUsc+WGNfrHx0vH8m2XnZEfnwtz6dznWy86XaEuT1G+nbtHVbjtx5/Jvi9HpmQbuc/7e0rvx+U+u3LDGv3LT16V26mS7edy+MW5Se4+Wrmc5ppNI5qejSkaSxRtb/G9t3LHc+3mdeotOOZy+W2ldXdsWa/VJ4TIUwATlRvvyl1fX7NxRE5Hpug9l1Syrtspbd80oof/db8+Mn8OL77WKXeffvumEZ10fHfRe6uO6y7p1zyu0n2GujzaelHx9Vth35brv3P37Ze6ZvOWuWex7fIz5HJmSsq7otdX0h+9cWXXksd57eZ1Jf3Y6hNCunbzumWXa0Z/14jr/2qRoxlHXRlndV3ZsS0oU2uXy+r+2Y79fy3s2Ha1aIfj6MR+Fq3PjLhyZMo9U9NCF154of7+7/9eJ554orZt26YdO3ZoZGREL774oj796U8rEonoLW95i26++WZ5vcZv3Fn5l6RySuPhuMbDUQ2G/Nkbiukyyzmyz52ejMTV1+XNDkqZhfWPzcTU3+OTz+3UxHRMAz0+pdOZ7PLdXiVSGY1Nzmkg5NfwgE/jx7L7XNHnVyYjjU3Oabg/qHQ6o6NTc1rRG5Df69REOKa+Lq+cTocmpmPF+y4sU49X8WRGRyfn1N/j18rBhX0M9vrlcDg0emxWxw12KR5PaWI6quH+oFLpjMan5jTYG5DTkS3HcSu6FItlf6ZvIOSX1+PU4fFZDYT8crudGp2Yze/jyHhMx6ajOmG4W3NzSR2bjqq/x6+Az6XD47M6fqhLs/PvD4T88npdOnw0kl9fCUkuaXQypolwbn8uHR6PlNRB/rirabfl2q+G5Wr+S1KP8vVVdPyoiFnMBhiIq46PWbd0ZKLgOAZ8UnL51Wyng9qj5phdrg8vHLO7fQtjx/x6M9GEfB63ItFEdv0uj8KR7PZWDPg1PbMwzqUyKflc7uLxp9z+3QvtNhDyK+h36Vg4Jo/bpUg0qVCXV4lUSrNzSZ0wHMzvY6gvoExGOjqVzR08bqeOTMzmtxGeiS+UtSDPeONx3ZqJLJSzu8utXx2e0VBfQB63Q6PHovJ5XQr65sue+yOIgnYZCPkV9LnKj781tGdZlcbxSm1Y8P5AyKdoPJ2vm+E+38JxWGF+37OJlIIeV825gbRETms0T8lxSsdmEopEk4rFkwr4PZIjo4DXLY/LofBsUtFYUsN9fqWV0dixqLqCHnlc2bwq4HfL63HK6XAoHImrt8urTEaanInJ73PL6ZSCPo8SybSmCt5zu5zyul1Kp9OajaU0F01qsNevZCqtmbmEuvye7Pa6vUpnMpqZTcjvc8vlcqiv26PpSFIT4WzO7HJllEo5NDkTU1+3T6lUSt0BjzJyaGYuoblYUj1dXrmdDkXmtx1LJNXt9yjU7dH4VBV5YAVDQz0aOzpdXd23iZpjtl3GogYinzXApHxWImbrQl0ZVymnXKTZv5wmafkcY/7zo+HseB8KZH8tZ2I6puMGu+V1ZhfObcPvcysyl1Ao6NVgn1fjU3FNhGPqCXrk87o0M5dQLJ7K/uKQIy2HnJqKxBXwuuV2OxWLJ+T1uHVsOpsP+L0uzcwlFUskFfR5FJlLKOB3K+Bzq6/brdlYStORpKZmYgp1+xRPJOV2uRQKutUdcGfzgemoert8SiST8nrcmosl5fW45HZJLpdLsXhK4Ug8n29k5JDX41R30F2UmzidGWUyDs3FkvJ53QpHYhrs8Wuw16uZ2aRmYkk5nQ6lUxlNzW8v6HdrejahaCypFb0+uVxOTUXmX4d8CnV5NDOXVHguufDeovw2V/e9XR6lkunitlKVOWIF/HKavVBXxpn9y2mSisa73H3vY+GYgn6PpiIx9Xb5ste1qTLnn6vM9W86OybMxRPyuN2amonp+BVdmo0mi8bUkjFWxeNu0O/WXDyuTNpZvH1HdrncdVM0nr2PkEplNB6Ozv/CW1oBr7v4+4d+n8LT89fQ899TzEQTcrtdmprJvjcY8maPqaAcUlrdQa8ic0lNhLPvuVwZ+d3uhe86cvXhWHRd3+fV+OSi67RMmXp0lBlHyy3XjOuyKq7NG/HLaZLI0apBXRlnsK7a6nsFymScHctl4P6sVP/3Cstt3/bs2Ha1aIfj6MR+1ua4DjOgznu0DZ+cZhXLb9aZoJMDutOOvd4bzJ1WX/Wgroxbqq6I2SyOw16sjNl69t3pqJvK6o1Zqbk5LW1bqpPrpN6Y7eS6qxZ1ZZyV/SztYBx1ZZwlkyZspFNioROOk8lp9kJdGWdlP9sO7dDqx9CJ5e/0mG0U6so4q/NZ2sIY6sk4YtYYjsM+iFn7oK6Mq/UerS0e6wkAAAAAAAAAAAAAAAAAaC9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GjY57eGHH9bFF1+sDRs26K677ir5/Gc/+5k2b96s97///brmmmsUDocbVTQAAAAAAAAAAAAAAAAAgMkaMjntyJEjuvXWW7Vr1y499NBDuueee7Rv376iZf7yL/9SO3bs0Le//W296U1v0t/+7d82omgAAAAAAAAAAAAAAAAAAAs0ZHLaE088obPPPlt9fX0KBoO66KKL9MgjjxQtk06nFYlEJElzc3Py+/2NKBoAAAAAAAAAAAAAAAAAwAINmZw2OjqqoaGh/Ovh4WEdOXKkaJlPfvKT+tSnPqXf/M3f1BNPPKGrrrqqEUUDAAAAAAAAAAAAAAAAAFjAkclkMlbv5LbbbtPc3Jyuv/56SdK9996rvXv36sYbb5QkRaNRbd68WTfffLPWrVunr33ta3ryySd1xx13WF00AAAAAAAAAAAAAAAAAIAF3I3YycqVK/XUU0/lX4+Ojmp4eDj/+uWXX5bP59O6deskSVdeeaW+9KUvVbWP8fEZpdOWz7Ory9BQj8bGpptdjKbotGMfGupZdpmlYrbT6qse1JVxS9UVMZvFcdiLlTFbz747HXVTWb0xKzU3p6VtS3VyndQbs51cd9Wiroyzsp+lHYyjroxbrq6szmmt1imx0AnHafQY64nZTqhHs1BXxlnZz7ZDO7T6MXRi+Ts9ZhuFujLO6nyWtjCGejKOmDWG47APYtY+qCvjar1H25DHep577rl68sknNTExobm5OT366KM6//zz85+fdNJJOnz4sF555RVJ0ve//32NjIw0omgAAAAAAAAAAAAAAAAAAAs07JfTrr/+el199dVKJBK64oortG7dOm3btk07duzQyMiIbr75Zn3sYx9TJpPR4OCgbrrppkYUDQAAAAAAAABgoUQybfhXLheLxZMKT82ZXCIAAAAAANAoDZmcJkmXXnqpLr300qL37rzzzvy/L7jgAl1wwQWNKg4AAAAAAAAAoAE8bqc+8aUf1rTuX/8x94wBAAAAAGhlDXmsJwAAAAAAAAAAAAAAAACgszA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BdwyanPfzww7r44ou1YcMG3XXXXSWfv/LKK/rQhz6k97///frwhz+sqampRhUNAAAAAAAAAAAAAAAAAGCyhkxOO3LkiG699Vbt2rVLDz30kO655x7t27cv/3kmk9G1116rbdu26dvf/rbWrl2rO+64oxFFAwAAAAAAAAAAAAAAAABYoCGT05544gmdffbZ6uvrUzAY1EUXXaRHHnkk//nPfvYzBYNBnX/++ZKk7du364Mf/GAjigYAAAAAAAAAAAAAAAAAsEBDJqeNjo5qaGgo/3p4eFhHjhzJvz5w4IBWrFihP/uzP9Oll16qz372swoGg40oGgAAAAAAAAAAAAAAAADAAo5MJpOxeie33Xab5ubmdP3110uS7r33Xu3du1c33nijJOnb3/62PvOZz+ib3/ymRkZG9L/+1//S4cOH9Vd/9VdWFw0AAAAAAAAAYLEb/uZHNa1303XvNLkkAAAAAACgkdyN2MnKlSv11FNP5V+Pjo5qeHg4/3poaEgnnXSSRkZGJEmXXHKJduzYUdU+xsdnlE5bPs+uLkNDPRobm252MZqi0459aKhn2WWWitlOq696UFfGLVVXxGwWx2EvVsZsPfvudNRNZfXGrNTcnJa2LdXJdVJvzHZy3VWLujLOyn6WdjCOujJuubqyOqe1WqfEQiccp9FjrCdmh4Z6lEgkayqfpLZvg0KdEHNmsbKfbYd2aPVj6MTyd3rMNgp1ZZzV+SxtYQz1ZBwxawzHYR/ErH1QV8bVeo+26slpF154oRwOR/61w+FQIBDQm9/8Zn3yk58smnSWc+655+rLX/6yJiYmFAgE9Oijj+ov/uIv8p+/7W1v08TEhF588UWdfvrpeuyxx/TWt7612qIBAAAAAAAAAAAAAAAAAGyi6slp73nPexSJRPTBD35QTqdT//AP/6BIJKLTTjtNf/7nf67bbrutZJ2VK1fq+uuv19VXX61EIqErrrhC69at07Zt27Rjxw6NjIzo//yf/6NPf/rTmpub03HHHadbbrnFlAMEAAAAAAAAAAAAAAAAADRe1ZPTnnrqKd1///3515/+9Kd1xRVX6Oabb9Z9991Xcb1LL71Ul156adF7d955Z/7fZ555pv7hH/6h2uIAAAAAAAAAAAAAAAAAAGzIWe0KkUhEMzMz+dczMzOKRqOmFgoAAAAAAAAAAAAAAAAA0Nqq/uW0zZs3a8uWLXrve9+rTCajRx99VL/7u7+rb3zjGzrllFOsKCMAAAAAAAAAAAAAAAAAoMVUPTntox/9qNauXat//dd/ldvt1mc+8xmdffbZev7557Vx40YryggAAAAAAAAAAAAAAAAAaDFVT06TpFNOOUWDg4PKZDKSpJ/97Gc644wzTC0YAAAAAAAAAAAAAAAAAKB1VT057a//+q/1zW9+U4ODg/n3HA6Hvv/975taMAAAAAAAAAAAAAAAAABA66p6cto///M/69FHH9XKlSutKA8AAAAAAAAAAAAAAAAAoA04q13h+OOPZ2IaAAAAAAAAAAAAAAAAAGBJVf9y2jnnnKNbbrlFv/VbvyW/359//61vfaupBQMAAAAAAAAAAAAAAAAAtK6qJ6fdf//9kqRHHnkk/57D4dD3v/9980oFAAAAAAAAAAAAAAAAAGhpVU9Oe+yxx6woBwAAAAAAAAAAAAAAAACgjVQ9OW1iYkLf/va3FYlElMlklE6n9eqrr+p//I//YUX5AAAAAAAAAAAAAAAAAAAtqOrJaR/72Mfk9/u1b98+nXvuuXriiSf09re/3YqyAQAAAAAAAAAAAAAAAABalLPaFQ4dOqQ77rhD559/vn7v935P3/rWt3TgwAErygYAAAAAAAAAAAAAAAAAaFFVT05bsWKFJOnkk0/Wyy+/rJUrVyqZTJpeMAAAAAAAAAAAAAAAAABA66r6sZ6Dg4P66le/qvXr1+vLX/6yuru7NTMzY0XZAAAAAAAAAAAAAAAAAAAtqupfTrvxxhvl9Xr1a7/2azrjjDO0c+dOfeITn7CibAAAAAAAAAAAAAAAAACAFlX15LTJyUldffXVkqRPfOITevDBB+XxeEwvGAAAAAAAAAAAAAAAAACgdVU9Oe1DH/qQvvOd70iSksmkbr75Zn32s581vWAAAAAAAAAAAAAAAAAAgNblrnaFv/u7v9Of/Mmf6IknntB//dd/6ZRTTtG3v/1tK8oGAAAAAAAAAAAAAAAAAGhRVf9y2pvf/GZ9+MMf1oMPPqixsTFt375doVDIirIBAAAAAAAAAAAAAAAAAFpU1b+c9rGPfUwvvfSS7r33Xr3yyiv6/d//fW3btk1/8Ad/YEHxAAAAAAAAAAAAAAAAAACtqOpfTgsEAnrggQfkdDp18cUX6+/+7u/0yCOPWFE2AAAAAAAAAAAAAAAAAECLqnpy2pVXXqn3vOc9uuaaa3TkyBF98IMf1Cc+8Yll13v44Yd18cUXa8OGDbrrrrsqLveDH/xAF154YbXFAgAAAAAAAAAAAAAAAADYSNWT02655RZ9/etfV19fn4477jjdcsstuummm5Zc58iRI7r11lu1a9cuPfTQQ7rnnnu0b9++kuWOHj2qL3zhC9UWCQAAAAAAAAAAAAAAAABgM1VPTotGozr11FPzry+44AIlk8kl13niiSd09tlnq6+vT8FgUBdddFHZR4F++tOf1h/+4R9WWyQAAAAAAAAAAAAAAAAAgM1UPTnN7XZrampKDodDkvTKK6/k/13J6OiohoaG8q+Hh4d15MiRomX+/u//Xm95y1t05plnVlskAAAAAAAAAAAAAAAAAIDNODKZTKaaFf7lX/5F//N//k8dPXpU55xzjn70ox/pxhtv1EUXXVRxndtuu01zc3O6/vrrJUn33nuv9u7dqxtvvFGS9PLLL+vGG2/U17/+dR0+fFhXX321HnvssToOCwAAAAAAAABgFzf8zY9qWu+m695pckkAAAAAAEAjuatd4d3vfrdOOeUU/ehHP1I6ndZ1111X9JjPclauXKmnnnoq/3p0dFTDw8P514888ojGxsa0efNmJRIJjY6OauvWrdq1a5fhco2PzyidrmqeXcMNDfVobGy62cVoik479qGhnmWXWSpmO62+6kFdGbdUXRGzWRyHvVgZs/Xsu9NRN5XVG7NSc3Na2rZUJ9dJvTHbyXVXLerKOCv7WdrBOOrKuOXqyuqc1mqdEgudcJxGj7GemB0a6lEikaypfJLavg0KdULMmcXKfrYd2qHVj6ETy9/pMdso1JVxVueztIUx1JNxxKwxHId9ELP2QV0ZV+s92qonp0nSSSedpJNOOsnw8ueee66+/OUva2JiQoFAQI8++qj+4i/+Iv/5jh07tGPHDknSwYMHdfXVV1c1MQ0AAAAAAAAAAAAAAAAAYC/ORuxk5cqVuv7663X11Vfr8ssv1yWXXKJ169Zp27Zt2rt3byOKAAAAAAAAAAAAAAAAAABooJp+Oa0Wl156qS699NKi9+68886S5U488UQ99thjjSoWAAAAAAAAAAAAAAAAAMACDfnlNAAAAAAAAAAAAAAAAABAZ2FyGgAAAAAAAAAAAAAAAADAdA17rCcAAAAAAAAAAEBOqDcgn7e2rykSybTJpQEAAAAAWIHJaQAAAAAAAAAAoOF8Xrc+8aUf1rTuX//xBSaXBgAAAABgBR7rCQ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XcMmpz388MO6+OKLtWHDBt11110ln3/ve9/TZZddpve///267rrrNDU11aiiAQAAAAAAAAAAAAAAAABM1pDJaUeOHNGtt96qXbt26aGHHtI999yjffv25T+fmZnR5z73Od1xxx369re/rdNOO01f/vKXG1E0AAAAAAAAAAAAAAAAAIAFGjI57YknntDZZ5+tvr4+BYNBXXTRRXrkkUfynycSCX3uc5/TypUrJUmnnXaaXn/99UYUDQAAAAAAAAAAAAAAAABggYZMThsdHdXQ0FD+9fDwsI4cOZJ/3d/fr/e85z2SpGg0qjvuuCP/GgAAAAAAAAAAAAAAAADQehyZTCZj9U5uu+02zc3N6frrr5ck3Xvvvdq7d69uvPHGouWmp6d13XXX6Y1vfKNuuukmq4sFAAAAAAAAAGiAG/7mRzWtd9N17zS5JLAbYgMAAAAA2pu7ETtZuXKlnnrqqfzr0dFRDQ8PFy0zOjqqD3/4wzr77LN1ww03VL2P8fEZpdOWz7Ory9BQj8bGpptdjKbotGMfGupZdpmlYrbT6qse1JVxS9UVMZvFcdiLlTFbz747HXVTWb0xKzU3p6VtS3VyndQbs51cd9Wiroyzsp+lHYyjroxbrq6szmmt1imx0AnHafQY64nZoaEeJRLJmsonqe3boFAnxFwhK2Oj3pht9XZo9WPoxPJ3esw2CnVlnNX5LG1hDPVkHDFrDMdhH8SsfVBXxtV6j7Yhj/U899xz9eSTT2piYkJzc3N69NFHdf755+c/T6VS2r59u37nd35Hn/rUp+RwOBpRLAAAAAAAAAAAAAAAAACARRr2y2nXX3+9rr76aiUSCV1xxRVat26dtm3bph07dujw4cP6r//6L6VSKX33u9+VJJ1xxhn6y7/8y0YUDwAAAAAAAAAAAAAAAABgsoZMTpOkSy+9VJdeemnRe3feeackaWRkRC+++GKjigIAAAAAAAAAAAAAAAAAsFhDHusJAAAAAAAAAAAAAAAAAOgs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Ro2Oe3hhx/WxRdfrA0bNuiuu+4q+fyFF17Q5s2bddFFF+lTn/qUkslko4oGAAAAAAAAAAAAAAAAADCZuxE7OXLkiG699Vbdf//98nq9uuqqq/SOd7xDp556an6ZT3ziE/r85z+v9evX64YbbtDu3bu1devW+nbskMKzCU3OxNXX41Mo4JYyBtd1SuPhuMbDUQ31B5ROZzQ+FdVgr1+DPV4pXbrcysGgkol0fp1UKqOxyTkN9wfkcTt0eN+Ygn634sm0xo7NabDXL4/bqcPjsxrs9cvrcen1oxEN9vo1PODTkfGYJsJRDfcHJEmjx7LbykgaOzanFX0BuRzSkWNzWjkQUCotHZ2c08qBoFLptI5ORjXY55fHVbAPr0uvj5XuY7DXr2DArV8dntEbj+9WJJLMv+/1unT4aERD/QFlMtl9n7iyW7Nz2WWOX9GlWDyliXBUK/oCcjqyZS3cxwsHp3TcYFDJVDpfjy6XU0cWlWvlwMIywwML+xvs9Svgd+vgkRm9YbhLc9FUvm4cBfsb6vdpdCKWL4vL4dDYZPYzh8Oh0WPZ/Q31+qRUA+KoWh7l6ytXf0pYtC90Divjql1iluOwFyuPY7k+fX5c//nrh9TX41UikVI6I3UFPOrv8kiSjs0kFIkmFEuktHIgqNloUuNTUR0/FFQ8ntaxcEx9IZ/mogn1BL3yuB2anI7L73NrZjauni6vhvoXxuDjh7oUi6Xy425fr1tHjkbldbs1NRPTQK9fsXhKc7GkBvt8Sqeksck5nXhc8XjdFXTrtSMRrRwMKpZIZcvR7VM0nlSo26NUKjumDs3nFWMFY7US83Uzl9DYVExdfrei8ZR6u73KpDM6OhXV0IBfqZT0wsGD+TH96GRUK/r8CvhcGp2IKuh3y+dxaXo2rr7u+fp1qyjfKNrfbEJHwzEFfG71BD3q9rkW2qMgxxrs9cvvdWl8Mlp5LDZzvG7k2F9LWbTw3mC/X9FoKl9PPo9Tx6Zj8rjdikQT6g64FfC7FY4kNBtNqL/HL5dLmo2mlEymFfS7FY7EFfS7NT4b17FwTN1Bj5wOh46FYxrs88vldGhmNhvzA71+JVNpzUaT8nlcmplLqK/bq0QqJZcj2/Y9XV7F40kF/B7F4inNRpPq6/Epk8lk9+Vzy+93KxZLaTaWUHfQK4dDiifSmosl1dft1VwsKafDKZfLIa/HqWQqJWWyx9bX45XX45Qj49D0bFxdfo/m4gm53W4lEkn1dhW0WbVtuWj5/mRa4bmC9YPZurRFbNTDyhhvl7EI9kI+aw/UlXG5nPLwIQ30+IrvI9XLqj58qe06pJloUuG5pKKxpFb0+vM5SeG6M3MJ+XxuTc3EF/I7v6t47Ay6FZ5NaGwyKr/PrYDPpVgimy8M9QaK9+uSRidjmonE1dvjUyKVVjKVUSyWVNDvkcvlUNDnltMlReNpxeIpTeeWTSQVCs4fhyObwyfSKTkcTsVi2dy6t8crv8+tWDypWDybh3T7PXI6JZfLKacjrUTSoZ+/Hlao26fIbEJdQY+USSudcWg2mlSoy6N4IiWP26V0JqN0WpqNJhTwueV2O+SQQ5H516lkWh6PS+HZuLr9HsWTKQV8bs1Gk+oOepRIpDU5E9dAr09Bv1vpVFpHp2LqCngUjyfl8+bq1qWg3yOf16kj43Pye11yuRxyupxKJJLyzeeBAyG/0qm0JiNx9QS9+XrOt19B3KTTmeKcp1VzHMAMi8a7UI9bBw5F1NvjU2Q2rt5unzKSJsJR9Xb7FI8n5fW4NT0b12CfL3/tPdDrl8/rkM/rUng6e+0+0OuXxy11Bd2anFp4L9Ttzi8z2OvXYL9bkbm05ubSRffujx6bU8Dn0eR0TP0hX3YsTmf7ykg0oaDPo8mZmFYOBhSPp4vH7OR8Px/J9tHxRFIet1tTkZgGQn753E5Fk0mlUo6F6/f+7D30pa5JDb0XyV63ZZTtPyenY6XfsxSaH1cO7xtT0Oeubp927bu4BrMH6so4q+vKjm3hqXAP0wZlslU9SfasK7d0ZKKgrvqzY59pyo1Ndh1zlmLXmKpWOxxHJ/azaH11xlVDJqc98cQTOvvss9XX1ydJuuiii/TII4/oD//wDyVJr732mqLRqNavXy9J2rRpk3bu3Fnf5DSH9MKBKe3c/YxiiZR8Hpd2bFmvtat6lx8snNKz+yd02/171dPl0fvOfZPu3vNyfjvbN43ozNUDkhaWW3Vcty56x8m686Hni9Ypt/5VG9bon574haYjCW277Ax998e/1IHDM/l/n7SyW285ZUi3P1B+/4XrX7VhjZ7Ye0jnjpxQcX/l9uF2OrThHSfr9gf25pe7ZuOIwjNzisVTRe8Xrn/VhjWamJrNL1N43OXKd83GEf3XK2N69chMyXKLy/Xvzx/SW09ZUfFYF5ev3LFes3FE937/Zb0+Plu2rgq3tf7NA8tPUKsnjqrlkZ55aaKkTdafNsBggdpZGVftErMch71YeRzL9ekF43/u849cdoYe+8mr+o23Hq8Th7uUSGV0ZHy2ZMwtNyZtveg0ed1Off2fXsi/d+WGNTo0Gs6P8+XG0T/acqYSybRuu/+pstv90O+crv0HjykaGy6ppyPj05qZS+jOB58v2ueeH7+q337HSZXHxNMG9MIrxXWz9aLTdGS8uPxXbVijn71yVGefcULFsb/w35/5f35do8eiZdtz8f6u2rBGJw51a/UJPZKjtC0K84aSsdjM8bqRY3+NZfG6nfrirqfLxs/Wi06Xx+3Q38232/GDQW1+95tLcrDv/+RV/fpbj9c9i/KuwryycPn7/uXnSqTSet+5b9KjP35VG95xUtG62zeN6NF//6VeeHVSxw8G9YHfPk2vvBZedE6crof/bX8+B77vX36u18dny5Zx60Wn6ZEnf6nffsdJGur3K57IlOSnTqe069GXNB1J5ON8wztO0p4fv6rfe+9arT2pVy+8WkVbLqrv4weD2vKe03Tb/c8VHefu7y3kmk2LjXpYGePtMhbBXshn7YG6Mq5MTpm/j1TvBDWr+vCltitp/6FpHRybKRrXd2xZr8GB7vy633zkBb33nJO167svFeUWwwMBffOfX8yPnYvH0qs2rJHf69J9P9in6UhiYb9O6ZmfT+je77+syy9YrbHJOUXjqZLcwut26LjBoMbDsbI58O+9d628HoemZxPyup0am4yW3OPLZDK6/YHifGqgx6NkWkXtmNvmFb+1Rv9QcO/po5efIYdDmp5Natd3XyzJoXLLfeSyM3R/wevc9i497xQlkpmida/ZOKI9P17IrTZf+Oai47tqwxoN9fn10OOv5O/X9XZ7lclIdzy4/L3JorhxSE/ufV23fuvp5ue/QLNVGO9+8doxPfofB/X771ur18Zmi87Xxed20TXxf/s1/fK1maLt/dGWM5VMZfSV+57LX3f87m+tKd7nphF1B9z6H3f9tKgc3QGXPvf3/1m8rXRG9zz6Uv4ardw5/0dbzpTD4dDOe56pWO5tl71VLpezZPzq9nv0xV3F/UPumnSp9z6+9SzFk+miseWjG0eK+s+y4+My18FLbd+2fRfXYPZAXRlndV3ZsS0oU2uXyy0983KZMq0ZMGeCmp3uF9fDjm1Xi3Y4jk7sZ9H6TIirhjzWc3R0VENDQ/nXw8PDOnLkSMXPh4aGij6vRXg2kR8kJCmWSGnn7mcUnl2+ZsbD8fxF2IVvX5W/kMtt57b7987/ksfCcpdfcGr+C7XCdcqtf/eel3Xh21cplkjpzoee1+UXnFr073f/2kn5Rl1u/bv3vKzLLzh1yf2V28cl563O7yO33O0P7NVpJ68oeb9w/bv3vKxz1p2YX6bwuMuV7/YH9urdv3ZS2eUWl+vS81YveayLy1fuWG9/YK/OW39ixboq3NboZMzSOKrWkfFY2TY5Mr58OYFKrIyrdolZjsNerDyO5fr0wnE99/lXH3pel8yPT4mkdODwTNkxt9yYtOu7L2kqkih67549LxeN8+XGx4OjkSXzkG/884t6z2+cXLae1p92XP5Lq8J9nrf+xCXHxCPjsZK6KVf+u/e8rEvPW73k2F/471RaFdtz8f7u3vOy9h8KKzybKNsWhXnD4rHYzPG6kWN/rWXZfyhcMX52ffdFhQva7bz1J5bNwS45b3V+clnu/cV5ZeHy560/MR+P560/sWTd2+7fq0vOW53f56Gjs2XOiReLcuBczlaujLu++1I+bnuCvrL5qd/ryW/vnoJynbf+RO3c/YzGw/Gq2nJxfZ+3/sT8xLTC4yzMNZsVG/WwMsbbZSyCvZDP2gN1ZVy5PCZ3H6leVvXhS203PJvQ/kPhknF95+5n9PrRSH7d89afmJ+Yllvm7j0v61dHIkVj5+Kx9O49L2sqksiP6bn9jk7G8vd4jk3HNRVJlM0tpiIJOZ3Oijnwzt3PKJGU/F6PDo6V5ie33b9Xfq+nZLsul7ukHXPbvGPRvac7HszmJbnJKrn3C/Od3LVF4evc9sKRRMm6tz9QnFstPr6797ysg2OzRffr/F6P7njQ2L3JwrgJzybyE9PMjCugFVUa785Zd6JiiVTZ83XxuV14Texwukq2d3A0kp+YJmXP8ZJ93r9XyaRKytEV8JVu6x+eK7pGK3fOHxyN5CemVSr30alY2fErd/2Ze6/wmnSp9/YfCpeMLYv7z3Lj43LXwUtt3659F9dg9kBdGWd1XdmxLShTa5fryESFMk2YUyY73S+uhx3brhbtcByd2M+i9ZkRVw355bRMpnTasMPhMPy5EYOD3UWvD+8by1dMTiyR0mwipdWrBpbc1s8PH1pY16Gy2zk2E1NGC59FY6ny61RYX46Ff0fjqaJ/T87Eql5/ueUX70OZ8stNhKPLrn9sOlr+uCuUb3ImVnG5wu2GZ+PLbquofMvUTbn1C/99LBzTW09ZoaXUE0fLWRyzLxycKh9r01GdsXrpcna6oaGeZhfBtsyMq3aNWY7DXqyM2eX69KLxv+Dz3Dg7F0sqnclUNd6nF+U4uXFxqXG04j4qbKPw/UrjeH47FcbESuuVK7+R8Tr373Ck/LJL7W82kdL0bKJiW+T+XTgWmzle17utesekwritVJZcu1TKr4rarVJuuERuZqR9l2ofORbF8RLbWaqMufcrxdFcPFm+XI6FfL2atiypb4O5phl5YSOZnd8Wxmy7jEXNQD5bmdlxRczWhroyrlJOeWwmptPfNFj19ozkBvWORUttV5nK4/rE9NzC/aWl8uEK92nKLZPb7+R0PL9sLreptP1KuUKuTHPx5JLHMRdPlr4XSxrKq40sv9zrSuUqzK0qHXthfjwXLyiDgWuVXNxYmRss5vHUfiu608bKTjveZsaG0dxAWv46Z/HrctfuJduocI6W65smZ4q/+Mlva5lz3ki5Ky1T7r6AkfeM1tXi8XG56+Dltm+367OhoR6uwWyCujLOymswK7ZvBspknB3LZXXMWvldcSPZse1q0Q7H0Yn9bKvotOuwapgRVw2ZnLZy5Uo99dRT+dejo6MaHh4u+vzo0aP512NjY0WfGzE+PqN0euECJehzy+dxFVWQz+NS0OPS2Nj0ktsa6PEVrVtuO/3dPsmx8FnA76q4Trn1cz/z6fO45Pe6iv7dZ2D/i9dfbvnF+3A4yi83EPIvu37hMouPu1z5+rp9mnLElt1uKOhddlsDvX7DdVNu/cJ/94d8y8ZCrXFkpONaHLODveXrvr/Hv2w5O9nQUA/1swSjcdXJMctx2IuVMbtcn754/M99nhtnA363nA5HVeO9c9Fke5+neJwvN44utY9y2yh8v9I4rszSY+Li8XWp8hsZr3P/DnWXX3ap/QU9Lnl6nMvmDYVjcT1532L1bGupMcnoRU1h3FYqS65dKuVh5dpt8TIBX/l1F+eVufdzj3zyeVwVt5lrH6k0jou2s+jflbaXi9tKcRTwuku2V/j//u7y50mltqxU38vlmrXEWTMZjfFaYrZdxqJGI59dmpm5gUTM1oq6Mq5STtnfXXoPotqc1sycp9BS25XDUXFcH+gJKBpLLJkfOB2Oopy83FhauExuv65eX367udym0vYr5Qq5nCDgdUuOyvlJwFt8ezSX+xvJq40sv9xrp7N8uQpzq0rHXpgfB7zFZVjumiIXN9XEVS3XYYXrJhK1P1epk/qaTssNrIyNamN2qfFOWv46Z/HrctfulbZhpG/q6/YVvZfb1uJtGN1nYbkrLVPu+tLIe0bravH4uNx18HLbt9P1We5ctrKfJUczjroyrpq6apfvFShTa5fL6pi16jqs0ezYdrVoh+PoxH62FXTadVi1zLhH25DHep577rl68sknNTExobm5OT366KM6//zz85+/4Q1vkM/n03/+539Kkh588MGiz2sRCri1Y8v6oouzHVvWKxT0LLvuYI9X2zeNyOdx6bGnDuiqDWuKtrN904gGQ96i5R74wT5tu+yMknXKrX/VhjV67D8PyOdxadtlZ+jBH+4r+ve//ORVXbOx8v4L179qwxo9+MN9S+6v3D4e/tf9+X3klrtm44he+uXRkvcL179qwxo98ezB/DKFx12ufNdsHNG/PPVq2eUWl+vhx/cveazXbBzRS784umTdXLNxRI8/c7BiXRVua7iv+GLe7Diq1vCAr2ybrBxcvpxAJVbGVbvELMdhL1Yex3J9euG4nvv8I5edoX+cH588LmnVcd1lx9xyY9LWi05Tb5en6L0rN6wpGufLjY8nDnctmYd86HdO1/d+/Muy9fTMS4e17fIzSvb5+DMHlxwTVw74SuqmXPmv2rBGDz++f8mxv/DfLofKt2eZ/V21YY1WnxBSKOgp2xaFecPisdjM8bqRY3+tZVl9Qqhi/Gy96HSFCtrt8Z8eLJuDPfz4fl1ZJu8qzCsLl3/8mYP5eHz8pwdL1t2+aUT/+Pj+/D5PWBEsc06cXpQD53K2cmXcetFp+bidjsTK5qfReCK/vVyc5/6/Y8t6DYa8VbXl4vp+/KcHtX3TupLjLMw1mxUb9bAyxttlLIK9kM/aA3VlXLk8JncfqV5W9eFLbTcUcGv1CaGScX3HlvU6fkVXft3Hf3pQWy86rSS3eOPKrqKxc/FYetWGNert8uTH9Nx+h3qzMff4Tw+qv8er3i5P2dyit8ujdCpdMQfesWW9PG4pGkvoxKHS/GT7phFF44mS7aaSyZJ2zG3zo4vuPX308jMUjSW09aLTy+ZQudcfWfQ6t71Ql6dk3Ws2FudWi4/vqg1rdOJQsOh+XTSe0EcvN3ZvsjBuQgG3rv/AWbbIf4FmqzTePfncQfk8rrLn6+Jzu/CaOJNKlWzvxOEuXbt54Trj8Z8eLN3nphG53SopR2QuVrqtK9YVXaOVO+dPHO7SjivXL1nuFb2+suNX7voz917hNelS760+IVQytizuP8uNj8tdBy+1fbv2XVyD2QN1ZZzVdWXHtqBMrV2u4f4KZRowp0x2ul9cDzu2XS3a4Tg6sZ9F6zMjrhyZcs/UtMDDDz+s22+/XYlEQldccYW2bdumbdu2aceOHRoZGdGLL76oT3/604pEInrLW96im2++WV6v8Rt3Zf8qz5F9DvRkJK6+Lm92kDB6tE5pPBzXeDiqof6A0umMxqeiGgz5sxdM6dLlVg4ElUyms+v0BZRKZ3R0ak4r+gLyuh2ajaUU9LkUT2Z0dHJOAyG/PG6njkzMqr/HL5/XpcPjEfX3+LVy0Kcj4zEdm45qRV9ADkljk9ltSdLRyTkN9gbkckijk3Ma7g8olZbGp+Y03B9UKp3W+FS0dB8+lw4fLd1Hf49fXUG3Dh6Z0YnHdSsSSebfz60z1BdQZn7fJwx3a24uu8xxg12KxbM/2TfYG5DTkS3r4n0MDwSVSmXLNdjrl8vl1Oiicg33B5VMpTUxX4e5/fX3+BUMuPXa6IyOX9GlaCyVrxunQxo9lq3P4QGfRidimghHtaI3IJfTobHJOQ32+uVwODR6bDa7XJ9PSlVo+8VqiKOa/5LUo6I2WTnok1rrkeUNxyxmAwzEVcfHLMdhL1bG7HJ9+vy4PjETU2+XV8lUSum01OX3qL87e7F5bCahSDShWCKtlQN+zUazj6k8bjCoeCKtY9Mx9XX7NBdLqjvokdft0OR0XD6vW5G5uLqDXg0PLIyPx63oUmx+XOvv8au/z63Ro1F53G5NRWIaCPkVi2cfFTTY61M6LY1NRnXiyi5FZhfG6+4ut147EtHKgaBiyZQmwzGFun2KxZMKdXmUSmfH1MJcoqh+HVJ4LqGjUzEF/G7F4in1dnuVSWd0dCqqoQG/UqnseoVj+kDIr6DfpdGJqILzvxgxPVtQv+4K7TnfFkfDMfl9boUCbnX7F34JqzDHGgz55fe5ND4VrTwW15P3LVbjtsz+5bSKZdHCe4O9fkVjqWw99frl8zh1bDomj9ut2WhCXQG3An63wpGEZqNJ9ff45HJJs9GUksm0gn63wpG4An6P/B6nJmdi6gp45HQ4dGw6psGQXy6XQzNzCcXiKQ30+pVMpTUXTcrrcSkyl1Coy6tUOiWnw6Xpubh6Al7FE0kF/B7F4inNRpPq6/EpM//YrYAvW6ZYLKXZWFLdAY8cTimeSCsaSyrU5VU0npTT4ZTL5ZDX7VQynZIyTk1Ox9Tb7ZXX45RDDk3PxtXl92gunpDb5VYimVRvsKDNqm3LRcufdEKfXj00ubB+l0fhiElx1kwG6qXmmG2XsaiByGcNMCk3kIjZulBXxs3nMcdmYurv9hXfRypQU05rZs5TaKntOqSZaFLhuaSisaRWhHzZCWQr5vuv+XVnogn5vG5NzcQX8ruAu3js7PIoPJvQ2FRMPq9LAa9L8WRKs9GUhnp9CgUK9uuSRidjmpmNq7fbp0QqrWQqo1g8paDPLafLoS6vS063Q9F4WrF4StOR+WWTSYUC88fhyObwiXRKDodTsVg2t+7t9srvdysWTyoWz+YhQb9HTqfkdjnldGSUSGYfVR/q8ioSTajL75GUVjrj0Gw0m2cnEim5PS6l0xml09JsNKGAzy23xyFHxqFINCG/1610Ki3PfK4c9HuUSKbk97qz1w0BjxKptKam4+oP+RTwu5VJp3V0KqYuv0fxZFI+T7ZuAz53Nu/2OnVkfE4+r0sul0Mup1OJZFI+t1uRaEIDPT6l0xlNRuLqCXqzjx6KLrRfYdwMDnbrFwePLRtX9f5y2ie+9MOqQ1OS/vqPL+iosbLTcgMrY6OmmF003vWG3DrwekS9XT5F5rJ9TEbSsXBUoS6f4omkvB63pufiGgz58tfe2XveDvm8LoWnF67dPR6pK+DWZHjhvVCPu2iZFQNuRebSmptLF927P3osqoDPrcmZ7H2HlYM+KZ3tK7N9j0eTMzGtHAgonsjeY8+P2cmFft7vc2f7LrdL4UhcAyGffG6nosmkUinHwlg/kL2HvtQ1qdH3uvweZRxppdMOTc5fa1YaH3PjymwipaDHVd0+bXR9VnQuGxy/zYhZcrQlUFfGGayrtvpegTIZZ8dyuaUjE7HiMazMD7PW+71C0dhkozHHMDu2XS3a4Tg6sZ+1uU67DqtJnfdoGzY5zWqVbnzYSScHdKcdez0363Lrd1J91YO6Mq7eSROdELMch71YGbP17LvTUTeVWTI5rYFo21KdXCf1xmwn1121qCvjrOxnaQfjqCvjlqsrq3Naq3VKLHTCcRo9RianNUYnxFwh201OK1i31duh1Y+hE8vf6THbKNSVcVbns7SFMdSTccSsMRyHfRCz9kFdGVfrPdqGPNYTAAAAAAAAAAAAAAAAANBZ3M0ugFmcTkezi2BIq5TTCp187OUsVx/Ul3HUlXH11FWnxCzHYS9WxqzV67cz6qayVo+7Zu/fjqiTpS1VP9SdcdSVcVb2s7SDcdSVca2eGyzH7uUzSyccp1nHaFVddUIbFOq0460HucHSWv0YKH9122z1+mok6so4q/NZ2sIY6sk4YtYYjsM+iFn7oK6Mq6Wu2uaxngAAAAAAAAAAAAAAAAAA++CxngAAAAAAAAAAAAAAAAAA0zE5DQAAAAAAAAAAAAAAAABgOianAQAAAAAAAAAAAAAAAABMx+Q0AAAAAAAAAAAAAAAAAIDpmJwGAAAAAAAAAAAAAAAAADCdu9kFMMv4+IzS6Uyzi7Gk/v6gjh2bbXYxmqLTjn1oqGfZZZaK2U6rr3pQV8YtVVfEbBbHYS9Wxmw9++501E1l9cas1NyclrYt1cl1Um/MdnLdVYu6Ms7KfpZ2MI66Mm65urI6p7Vap8RCJxyn0WOsJ2Y7oR7NQl0ZZ2U/2w7t0OrH0Inl7/SYbRTqyjir81nawhjqyThi1hiOwz6IWfugroyr9R4tv5zWQG63q9lFaJpOPvZaUF/GUVfGWVlX7dIOHIe9NPM42qUOrUDdVNbqddPq5bcCdVI76s446so48ll7oK6Ma/e6avfjy+mE42zEMXZCPZqFujKO3GBprX4MlN/e+2tl1JVxVtcVbWEM9WQcMWsMx2EfxKx9UFfG1VpXTE4DAAAAAAAAAAAAAAAAAJiOyWkAAAAAAAAAAAAAAAAAANMxOQ0AAAAAAAAAAAAAAAAAYDomp6E5HFJ4LqEDYxGFo0nJ0ewC2cR8vezdN0a9oDUQswCWw5jfeNQ5moncAK2GmAVA7mQt+lkAsBb9LIBGI38G6mf1+E1+ABtyN7sA6EAO6YUDU9q5+xnFEin5PC7t2LJea1f1SplmF66JqBe0GmIWwHLoJxqPOkczEX9oNcQsAPoBa1G/AGAt+lkAjUa/A9TP6vOI8xQ2xS+noeHCs4l8ZyhJsURKO3c/o/Bsosklay7qBa2GmAWwHPqJxqPO0UzEH1oNMQuAfsBa1C8AWIt+FkCj0e8A9bP6POI8hV0xOQ0NNzkTz3eGObFESpOReJNKZA/UC1oNMQtgOfQTjUedo5mIP7QaYhYA/YC1qF8AsBb9LIBGo98B6mf1ecR5Cruy1eS0xx57TJs2bdJ73/teff7zn292cWCRvh6ffB5X0Xs+j0t9Xd4mlcgeqBe0GmIWwHLoJxqPOkczEX9oNcQsAPoBa1G/AGAt+lkAjUa/A9TP6vOI8xR2ZZvJab/61a/02c9+Vn/zN3+jhx9+WP/1X/+lH/7wh80uFiwQCri1Y8v6fKeYe85xKOhpcsmai3pBqyFmASyHfqLxqHM0E/GHVkPMAqAfsBb1CwDWop8F0Gj0O0D9rD6POE9hV+5mFyBnz549uvjii3XcccdJkm699Vb5fL4mlwqWyEhrV/XqC9edq8lIXH1d3mxnmGl2wZqsoF5mEykFPS7qBfZGzAJYDmN+41HnaCZyA7QaYhYAuZO16GcBwFr0swAajfwZqJ/V4zf5AWzKNpPTXn31VXk8Hn34wx/W2NiY3v3ud+tjH/tYs4sFq2SkUMCjUMCTfw3l62X1qgGNjU1TL7A/YhbAchjzG486RzORG6DVELMAyJ2sRT8LANainwXQaOTPQP2sHr/JD2BDjkwmY4tQ/PSnP62f/vSn+sY3vqFgMKjrrrtOl1xyiTZt2tTsogEAAAAAAAAAAAAAAAAAqmSbX05bsWKFzjnnHA0MDEiSfuu3fkvPPfec4clp4+MzSqdtMc+uoqGhnuzM1A7Uacc+NNSz7DJLxWyn1Vc9qCvjlqorYjaL47AXK2O2nn13OuqmsnpjVmpuTkvblurkOqk3Zju57qpFXRlnZT9LOxhHXRm3XF1ZndNarVNioROO0+gx1hOznVCPZqGujLOyn22Hdmj1Y+jE8nd6zDYKdWWc1fksbWEM9WQcMWsMx2EfxKx9UFfG1XqP1mlVgar17ne/W//2b/+mcDisVCqlxx9/XG9961ubXSwAAAAAAAAAAAAAAAAAQA1s88tpZ555pj7ykY9o69atSiQSeuc736nNmzc3u1gAAAAAAAAAAAAAAAAAgBrYZnKaJF1xxRW64oorml0MAAAAAAAAAAAAAAAAAECdbPNYTwAAAAAAAAAAAAAAAABA+2ByGgAAAAAAAAAAAAAAAADAdExOw9IcUnguoQNjEYWjScnR7AIBqNr8ebx335j557GV2wZgDcZ2GEWsoBbkBkD74vxGPcgrAJiJMQlYwPmAVkTcAuh0VveD9LOwIXezCwAbc0gvHJjSzt3PKJZIyedxaceW9Vq7qlfKNLtwAAyx8jymjwBaD+ctjCJWUAviBmhfnN+oB/EDwEz0KcACzge0IuIWQKezuh+kn4VN8ctpqCg8m8h3WpIUS6S0c/czCs8mmlwyAEZZeR7TRwCth/MWRhErqAVxA7Qvzm/Ug/gBYCb6FGAB5wNaEXELoNNZ3Q/Sz8KumJyGiiZn4vlOKyeWSGkyEm9SiQBUy8rzmD4CaD2ctzCKWEEtiBugfXF+ox7EDwAz0acACzgf0IqIWwCdzup+kH4WdsXkNFTU1+OTz+Mqes/ncamvy9ukEgGolpXnMX0E0Ho4b2EUsYJaEDdA++L8Rj2IHwBmok8BFnA+oBURtwA6ndX9IP0s7IrJaagoFHBrx5b1+c4r9zziUNDT5JIBMMrK85g+Amg9nLcwilhBLYgboH1xfqMexA8AM9GnAAs4H9CKiFsAnc7qfpB+FnblbnYBYGMZae2qXn3hunM1GYmrr8ub7bQyzS4YAMMKzuPZREpBj8u889jKbQOwBmM7jCJWUAtyA6B9cX6jHuQVAMzEmAQs4HxAKyJuAXQ6q/tB+lnYFJPTsLSMFAp4FAp48q8BtJj583j1qgGNjU2bex5buW0A1mBsh1HECmpBbgC0L85v1IO8AoCZGJOABZwPaEXELYBOZ3U/SD8LG+KxngAAAAAAAAAAAAAAAAAA0zE5DQAAAAAAAAAAAAAAAABgOianAQAAAAAAAAAAAAAAAABMx+Q0AAAAAAAAAAAAAAAAAIDpmJwGAAAAAAAAAAAAAAAAADCdu9kFKHT11VdrfHxcbne2WDfeeKPOPPPMJpcKAAAAAAAAAAAAAAAAAFAt20xOy2QyeuWVV/SDH/wgPzkNAAAAAAAAAAAAAAAAANCabPNYz1deeUUOh0Pbtm3T+9//fn3zm99sdpEAAAAAAAAAAAAAAAAAADWyzU+UhcNhnXPOOfrc5z6naDSqq6++Wm9605v0zne+s9lFAwAAAAAAAAAAAAAAAABUyZHJZDLNLkQ5X//613Xo0CHdcMMNzS4KAAAAAAAAAAAAAAAAAKBKtvnltKeeekqJRELnnHOOJCmTycjtNl688fEZpdO2nGeXNzTUo7Gx6WYXoyk67diHhnqWXWapmO20+qoHdWXcUnVFzGZxHPZiZczWs+9OR91UVm/MSs3NaWnbUp1cJ/XGbCfXXbWoK+Os7GdpB+OoK+OWqyurc1qrdUosdMJxGj3GemK2E+rRLNSVcVb2s+3QDq1+DJ1Y/k6P2UahroyzOp+lLYyhnowjZo3hOOyDmLUP6sq4Wu/ROq0qULWmp6d1yy23KBaLaWZmRg888IA2bNjQ7GIBAAAAAAAAAAAAAAAAAGpgm19Oe/e7361nn31Wl19+udLptLZu3aq3ve1tzS4WAAAAAAAAAAAAAAAAAKAGtpmcJkkf+9jH9LGPfazZxQAAAAAAAAAAAAAAAAAA1Mk2j/UEAAAAAAAAAAAAAAAAALQPJqcBAAAAAAAAAAAAAAAAAEzH5DQAAAAAAAAAAAAAAAAAgOmYnAYAAAAAAAAAAAAAAAAAMB2T0wAAAAAAAAAAAAAAAAAApmNyGgAAAAAAAAAAAAAAAADAdExOAwAAAAAAAAAAAAAAAACYjslpqJ9DCs8ldGAsonA0KTmaXSAARebP0b37xsw/R63cNtAOGCMBc3AutQ5yAwCgL7Qr8onm4HwAAGvRzwJoNPLq1sWY0Tloa9iQu9kFQItzSC8cmNLO3c8olkjJ53Fpx5b1WruqV8o0u3AALD1HOf+BpXGOAObgXGodtBUA0BfaFe3SHNQ7AFiLfhZAo9HvtC7arnPQ1rApfjkNdQnPJvIdmyTFEint3P2MwrOJJpcMgGTtOcr5DyyNcwQwB+dS66CtAIC+0K5ol+ag3gHAWvSzABqNfqd10Xadg7aGXTE5DXWZnInnO7acWCKlyUi8SSUCUMjKc5TzH1ga5whgDs6l1kFbAQB9oV3RLs1BvQOAtehnATQa/U7rou06B20Nu2JyGurS1+OTz+Mqes/ncamvy9ukEgEoZOU5yvkPLI1zBDAH51LroK0AgL7QrmiX5qDeAcBa9LMAGo1+p3XRdp2DtoZdMTmtkzik8FxCB8YiCkeTkqP+TYYCbu3Ysj7fwfk8Lv3h756pmbmEafsAULty5+iOLesVCnpsvW10uPnxau++sZYeS2x7jliQD9hCux5XOzDaNhWWs+25hBK0FVpSm+QdDUFdGUJfaCIT87sl24U80jKcD7AMYxIgiX62avQd9kFbtCz6ndZF29mMUxqfieuJvYc0HombOmuHtoZl6hy/3daUCrbjkF44MJV/vnCuE1q7qlfK1LHdjLR2Va++cN25mozE5XA4dNv9z+n18dnifQBoDockR0Yb33Wq0pmMnA6H5Mhk36/n3J/ndTuLtu11M+cZdbJqvGqGRWNkX5c3m/w38zjaqX4LtetxtQOjbbPMcrY7l1CexXkHYDrGD+OoK+MKxq3ZREpBj4txqxZmx1ylfELEttW4bwDTMSYBRehnDaLvsA/aouXR77QorlXtwyk9u39Ct92/N98Pbt80ojNXD0hpc3bBeQrTmTB+E4UdIjybyAeKlH2u8M7dzyg8m6h/4xkpFPCor8urm77+E70+Pmv+PgDUZDwc1857ntXde17S7u+9rLv3vKSd9zyr8XD9zxUPzyb0xV1PF237i7ue5pxHXSwdr5phfoxctaJLoUDzL/Tarn7ntetxtQOjbbPscjY7l1CelXkHYAXGD+OoqyrNj1sjq4cYt2pkScyVySeIbWtx3wBW4LwFFtDPGkffYR+0RWuj32lxXKvawng4np+YJmX7wdvu32vaPVTOU1jBjPGbyWkdYnImng+UnFgipcmIeV8UNWIfAKozHo6WPS/Hw9G6t805DysQV9Zq1/pt1+NqB0bbhjZsD1bmHYAV6HuMo67QaI2KOWLbWtQvrEBcAQs4H4yjruyDtmhttB9QP6vvoXKewgpmxJUtJ6d94Qtf0Cc/+clmF6Ot9PX48s8VzvF5XOrr8rbUPgBUZ7DXX/a8HAz569425zysQFxZq13rt12Pqx0YbRvasD1YmXcAVqDvMY66QqM1KuaIbWtRv7ACcQUs4HwwjrqyD9qitdF+QP2svofKeQormBFXbrMLVa8nn3xSDzzwgN71rnc1uyhtJRRwa8eW9SXPgK3qWdKO7M/1Tc7E1dfjUyjgLlp3yX0sxZn9+crxcFSDvX4N9nhNe55yy5mvi58fPqSBHl9n1wVMMdjj1Y4rz9SvjkTyzxV/48ouDYbqj61QwK2Pbz1L+w+F89tefUKIZ9SjLqaMV6iorvN2Pg84vG9MQZ+7JA9opqbHjY3rpqxlcjozLZcf5sox0Ou35bmfTmcUnmtMXbWDwR6v/viq9TpweCbfx6w6rtuUvAMdzqJ+NhRw6zP/7deVykjhSFyhbq9cUtP7Hjtq+liLjlNTzNWQ44SCbt3wB7+uF345oXRGevynB/V7711bfj8NzKHaBfcNYAXiCljA+WAc+WyVLLzXRVtUwYbfGdJ+QP2svodKfgArmNH/22py2uTkpG699VZt375dL774YrOL014y0tpVvfrCdedqMhJXX5e36olpLxyYKgm2tat6F7ZRyz6c0rP7J/LPVfZ5XNq+aURnrh5oeoLVcNQFrJCRlHHogR/sKzp3TUk+nNJMNFG07e2bRrK/yZladm2gvIKxZDaRUtDjImE2WTyZLu0TlmMkD2imevOceti9bhZbqrxWqNQ2Ki3Hx7ee1Zw2rMQhPbn3dd36radbo21tIp4o7mOu3byu2UVCq7Oyn3VKo5NR3f7AwjXYNRtHdMJQkHx2MXI0NFq1+V0tfYVDeuHV4nX+8HfP1NqTekvvw7RazmcjNV1/AEtxSJFYsjTndIjzER2JftY4r9upje86Nf9Fvddty4dLNZ/VeQ/XFsbY+DtDziWgTg4pFk+Vfr/qMGn7fH8LK5gwfttqtPjzP/9zXX/99QqFQs0uSnvKSKGAR6tWdCkUqC5QwrOJfCIqZZ8fu3P3MwrPJurax3g4nk+sctu97f69Gg933jOPqQtYwfC5W4PRyVjZmB2djNW9bXS4+bFkZPVQ1eMVllZrn2BlX2KaOvKcerRE3RRoSnnLtE25cnxx19OS1PA2rCQ8m8hPTJPs37Z2MB6O6yv3PVdUZ1+57znyWdTF6nw2NzEtt+3bHyCfrYgcDY1WRX5XS19Rbp3/fe+zCkdK12m1nM8uqDdYgZwTWEA/a1x4NqEv7npad+95Sbu/97Lu3vOSvrjraeqqjIbEFdcWy7Lrd4acS0D9rP5+le9vYZk6x2/b/HLavffeq+OPP17nnHOO7r///qrXHxzstqBU5hsa6ml2EWpyeN9YvgPLiSVSmk2ktHrVgKFtlDv2nx8+VHa7x2ZiOv1Ng7UXuAUsjtlOrot6tep51QhmnLs5i2P2xdfC5WM2HNNbT1lRW4FtoF3iieOoPzdolzosVGufYGZf0m7Mrhurc9qlyis1Lu5bIaZaoYx2UBiz5LO1a8cxxyxW9rPtms82AjFrXL11Zff7XXaJhVr6imrWmY2n2j4vMKstC2OWfKp2djm37MjsnHOpfrYd2qHVj4Hyl6KfrQ11ZVyj73W1+nluFbveY2mFc8nqa7B2iVmOo3nMvh/VKd/fNkIrxlOz1FJXtpmc9p3vfEdjY2O67LLLNDU1pdnZWd1000264YYbDK0/Pj6jdNreU+uHhno0Njbd7GLUJOhzy+dxFXVkPo9LQY/L0DFVOvaBHl/Z7fZ3+1q2riRjJ+PimG3XurBaK59XjWD03K0lZgd7K8RsqHVjtl3iqROOo5aYNWvfrazW8bzePKCdmdnPStbntEuVV1LD2rMVYqoVymilWmKWfLY27TrmmMXKfrYd89lGIGaNW66urM5prWanWKhl3K6mf2n3vMBoW1Ybs+1eb1ax07llR9XknPX0s+3QDq1+DJ1YfvpZ61BXxlVTV/Xms61+nlvJrvdY7H4uWX0N1i4xy3E0VzX3o/j+tnFaNZ6aodbvb23zWM+vfe1r+sd//Ec99NBD2rFjhy688ELDE9NswyGF5xI6MBZROJo077nANhAKuLVjy3r55r+4zD1jPhT01LXdwR6vtm8aKdru9k0jGgx56y5zq6EuYAWrzl1JGur16ZqNxTF7zcYRDff56t42Otz8eLp331jbjadlNTB/qLVPsLIvaXWtVjd1l9ekeG2FegsF3Lr+A2fZuox2M9jj1bWb1xXV2bWb15HPoi7kszbSaTkaWkotfUU169gid2nB+462qDe0HXJOYAH9rHGhgFsf33qWrtpwmra8Z42u2nCaPr71LOqqjIbEFdcWy7Lrd4b0O0D9hnp9Zc9vs+5HWb19oFaOTCZj+p9f/vKXv9TJJ59c9N5Xv/pVfeQjHzG0/v3336//+I//0F/91V8Z3mfT/5LUIb1wYCr/HPbcYLx2VW/+WastP9vSkX2W+GQkrr4ubzbRMFjlSx67M/vs9PFwVIMhfzaxSptX7Gaoeeb9fF0cm4mpv9vXFnVhtZY/r6zmkPYfmtb+Q2GlMxk5HQ6tPiGk1Sf0FJ2/NcesK/vs8mPhmPpDvmxikyq/fitol3hq6eMwMJ5KbfTLaQaP1+x91jSez683m0gp6HFVlQe0PQN1Y5dfTpNUMQaWjXuz47WO3LJRBge79YuDx2xdRqvUFLMG8w4Ua+lxu1Gs7GfbLJ+1TDNyljbAL6c1WC25hYF18sfZzNzF4nPQql9Ok8R1RA1sd27ZTRU5J7+c1trH0Inlp5+1EPlsdQzGVa0xS1sYZNfvDG18T49fTjOG42gyq/NZ7tHWpGXjqQlq/eU0Sx7r+dGPflTf+MY3tHLlSh06dEh/+qd/qrm5OcOT0zZt2qRNmzZZUTTLhGcT+URKyj63d+fuZ/SF685VKNAms8UzUijgWTgeszqvtDTY7dVgtzf/umPN18XpbxrMntCdXBcwRXg2oS/uerrkp1tN65tS0nCPT289ZUU2ZvkiD3XqiPG0QFOOt9bxfH691asGsuc7FzELWq1uaowB0+PVqtzSRE6nw/ZltBPL8w50Liv7WfJZQzotR0OLqiW3qGadJuYuLX0OtlquDNsj5wQWoZ81pKXH0mawMK5oiyrY9TvDFrinB9iZ1fks+TLsypLHev7Jn/yJPvKRj+iuu+7Spk2bdPbZZ2v37t1W7Mo2JmfiRSe4lE2oJiPxJpUIAOib0Ho6LWY77XjR2ohXLIcYAdoX5zfQXJyDwALOBwC1oO+wD9oCQKezuh+kn4VdWfLLae9973uVTCb1yU9+Un/7t3+rd7zjHVbsxlb6enzyeVwlM1D7upr77G8AnY2+Ca2m02K2044XrY14xXKIEaB9cX4DzcU5CCzgfABQC/oO+6AtAHQ6q/tB+lnYlamT07Zv3170ure3V5/73Od00kknSZJuu+02M3dnK6GAWzu2rC95Rrrpz9nOPcd7Jq6+Hp9CAXfr/Fzq/LPRx8NRDfb65fe6ND4Zbb3jsNJ8+x7eN6agz029oG6hgFsf33pWyXPFTeubXNLoZEwvvhbWYK9PQ70+HoXUTG3QhzRsPLWJZuUPToc0EY5VNwa3QXx1FAtyxqri1YyYQ8uxPO8ArDB/nfrzw4c00OPTYI/XPo9KsZFOy9FgQ2bkNstto559WHy/rqXPQfpZmIycE1iE+zWG0HfYh23zmkXfYdoiZ+H8Bspr8e8mre4HGfNgV6ZOTrvooouWfN3WMtLaVb36wnXnajISV1+X15Ivll84MFXSUa1d1Wv7jiSZTOvZ/RO67f69+bJvu+wMfffHv9SBwzMtcxyWauH2hY05pZloQg/8YF8+rrZvGsk+1LneRM0lPfPzCd3+wMJ5fc3GEa1/80BLJYFto136kILxdDaRUtDjavuE2et2auO7Ts1fJHjdJj91vUxsXLVhjf7piV9oOpIwFiftEl+dwsL2MhSvZsQcWpOrQt7hkpRsduGAMpwquU7dvmlEZ64eaP6XEHbjkOTIFI0BcmSy79Ofw2pm5DbLbWOpzxtRvuU04r6jFehnYQWHFIkli3LOazevY0xCZ+J+jXFW3idH1Sy/H1otO+YsnN9AeW3y3aSl/SD3aGFTpo72GzduLPvf5Zdfrre97W1m7so+HFJ4LqEDYxGF55IKBT1ataJLoYD5N4jCs4l8EiJlnw28c/czCs8mzN2RBV45NJVP6qRs2e986HldfsGpLXUcVmrl9oV9jU7GSs692+7fq9HJmCnbziV/uW3f/oA520b12qoPyUihgEcjq4csGU/tJDyb0Bd3Pa2797yk3d97WXfveUlf3PW0sXYrzEGiyeyN+Ar7WBwbd+95WRe+fZXhOGmr+OoAVrXXkvFaEI/j0/G6Yw6t6chE+bzjyAS5AexpPBwvG7Pj4XiTS2Y/4+G4dt7zbNEYsPOeZ6krNIQZuc1y26hnHw3Lleevk0ruOxq8LmgG+llYYTwc11fue64orr5y33PEFToS92uMs/I+OapT1/1Qi9gxZ+H8Bsprh+8mre4HuUcLy8zff9i7b6ym+w+m/nJazt13361bbrlFc3Nz+fcGBgb0ox/9yIrdNU+DZ61PzsSLng0sZTuTyUg8e1PKxo5OzZUtezS+0Cm2wnFYqZXbF/Y1EY6WjauJcFTDPT7bbhvVm4zQh7Simvv+KnKQSvvIJY1G9scY1Vqsaq+ltvva0dl8PF61YU3dMYfWVCk3ODYd1coQuQHsZ7xCzI6Hoxrs9japVPZEXaGZzMhtltvGUp83onw1s/kvatB3wArEFbCA+4HGcS/bPuwYt3YcW7gfC5TXDv251ec392hhCRPuP1jyO6l33HGHvva1r+mCCy7QAw88oB07dug973mPFbtqqkbPWu/r8cnncRW95/O41Ndl/4vuFb2BsmX3e135f7fCcVipldsX9jUQ8peNq/4ef93bHuwtv+2BUP3bRvW6/J6y7dHl50LVzmrt+6vJQSrtI5csGtkfY1Rrsaq9Km23y+8pisd0RnXHHFpTpdzAjLwDsEKlmB0kny3RX2lsaZEbv2htZuQ2y22jnn00M1e2+y9q0HfACozfwALuBxrHvWz7sGPc2nFs4X4sUJ6V33s2itXnN/doYQUz7j9Y8stpfX19OvPMM7V27VqNj4/r2muv1aZNm6zYVVM1etZ6KODWji3rS2YjhoIWPvLMkQ20yZm4+np8CgXcS++rwvKnnNCr7ZtGip7Xvu2yM/TgD/fVdxzVls/GQgG3Pr71LO0/FM4/X3r1CSFr2xdtz+nI6I+2nKmDo5F8XJ043CWXq/6gGur1aceVZ+pXRxa2/caVXRru87XUc93bRSye1JUb1uiePS/n+9krN6xRLJGUxAWrXdU6tleTg5Tbx1Ub1uifnvhF8f5UeUxtiRzErHXbgOH2WlRPg+mlK6nSdmPxZFE8PvbUgZL+qGzM1dImDmkmmlR4LqloLKkVvf6Oa187c7tUkvNv3zQiD9+LoF7z/dXhfWMK+tymnfeDPV5du3ld/tFgPo9L125ep8GQV0rXv/12kk6n9d+vWKdDR2fzuf8JK4LKZKiosiyK2ba1TO5mRi6a28Y3H3lB560/UU6ntPbkAYW6PFJ6mX0Y3HZDc+V5dv9FDfoOWIHxG1gQiyf1++9bq3Akke9nQ10e7geWwb1s+4jFk/p/Ln2Ljk3H823R3+NtatwO9njL3s9o5tjCd4ZAeU5Hpuz5asb3no1i9fk93F9+zFs54JOS9W8fncmM+w+WTE5zu92amprSSSedpOeee07vfOc7FYlErNhVU+VmtRY2gqWz1jPS2lW9+sJ152oyEldfl9fyL4Wr+mm+JZZ3u506c/WAPn/NOdmfwQ355fe5tKLv9NqPw+aPLqhFPJnWAz/YV3Q8QD0Cfo8SydmiuNq+aUQBrzk3qeOJdMm20RzdQa/2/PhVXXb+6uyj8zLSnh+/qrPe/PZmFw1LqXFsryoHKbMPp9OhN50QWtiflhlTC7Yxm0gp6HHZKwcxa912YSSuytTT9R84S2ve0FO5nipsNzyXLIrHo5NR7fnxq/r8NecoEk2Uj7kaJ6btPzStg2Mzurtg4lvHta+N+bxuedxObXzXqfkbHx63Uz63JZed6BRW9usZqcvnLorZLh+TiMrpCni1/7VwUe7/od85XScf19PsotkPuUh1jNSXSffDuvxubXr3m/XVh54vu6+a99Ho+3UFGn5vskr0HbCK11Occ3o9ljwgBrC9ULdPiUPTRf3s1otOVyhoj3HAVjJSIpkpqqtrN68jP2uC3pBPR47NFbXFRy8/Q73dTfxl1bRKvsO0w6RnvjMESvm9HqVS6aJcMJVKy99K9x8dUiSWLB2T5r/bq1umwve3jHmogxn3Hyy5atuyZYuuueYavetd79I999yjTZs2afXq1VbsqqlyfxmZ+1nEav6qsmYZKRTwaNWKruwMRAs7kWp/mm/Z5dPSYLdXa04IabDbqy6Pq67jsPujC6rVbscDe4hGU/m/HpCycXXb/XsVjdX/52Cjk7Gy2x6djNW9bVQvFHDr9967Vg/9637t/t7Leuhf9+v33rvW2jEJ5qhhbK86B1m0j26fu2h/hsag+W2MrB6yXQ5i1rptZZm4KldPt37r6eXrqcx2y8Xj7713rQZ7vBVjrhbh2YT2HwrnJ6blyt2R7WtT0WhKX979rO7e85J2f+9l3b3nJX1597Om5B3oXFb26+HZhL646+mimP3iLgN9YQdKp9L6xj+/WNQO3/jnF5Ve5lc3OxG5SHUM11ed98PCswm9eGAyPzGt7L7q2UcD79cVasq9ySrQd8AK4+G4vnT3M0Xj95fufkbj4XiziwY0XDqV1q7vFvezu75LP1vOeDie/8VFKVtXX7nvOfqOJohGU7rjweKc7I4Hn2/+vYNF32E2e2Ia1xVAeelUWnc+9LOiXPDOh37WUmOf1WMS39/CCmbcf7BkCukVV1yhiy++WMFgUPfcc4/27t2r3/zN37RiV83VxL+MbIRqf5pvqeXtUD67a7fjgT2Mh6Nl42o8HM1eYNVhosK2J8JRDfc08a+cOlWjf9kKzWVyDmK3Maie8tjtWOzK1HpqUE48OZN93APta19W5h3oXFb264wZxlFXxlFX1WlUfbVtHmHze5OcD7ACOSewgH7WOPoO+6AtjOH8Bsprh3PD6n6Q729hCRO+h7bkl9PS6bS+9a1v6c/+7M/U1dWl/fv3y+Npjc6gak36y8hGyP00X6Glfpqv2uUbXT67a7fjgT0M9vrLxtVgyG/ZtgdM2DZq1MBftoINmJiD2G0Mqqc8djsWuzK9nhqQE/f1+OR0OGhfG7My70DnsrJfZ8wwjroyjrqqTqPqq63zCBvfm+R8gBXIOYEF9LPG0XfYB21hDOc3UF47nBtW94N8fwvL1Pk9tCWT02655Ra99NJLeu6555TJZPT444/r5ptvtmJXsIJDCs8lNDkT0w1/8Os6fjAoaYmf5ptffmY2rj/83TMb9igBuz+6oFrtdjywh8Eer67dvK4orq7dvE6DofqTtKFen7ZvGina9vZNIxruY9Z908z3x3v3jSkcTWafT4/WMt+GB8Yi1bVhrevNs9sYVE957HYsdlWunq7/wFmV66nOGDNjm6GAW6tPCOmqDWtoX5sa7PFqx5Vn6qoNp2nLe9boqg2naceVZ5qSd6BzWdmvhwJufXzrWUUx+/GtS/SFHYzx1TjqqjqhoFs3/MGv66oNa7TlPWt0/GDQkvqydR5hRZ5lE5wPsAI5J7CAftY4K++TtyUL7zMP9njLfq9AWxTj/AbKa4d7OVb3g3x/C7uy5LGeTz75pB544AFt2rRJPT09+r//9//qsssus2JXMJtDeuHAVP455j6PS3/4u2eqv8erbr+n9Kf5Fi1//GBQN/zBryuTyVj/KAGbP7qgajySDxbxepza+K5Tlc5k5HQ45PWYNC85LXX7PUXb7vZ7pLQ5m0eVyvTfO7as19pVvfQjraLWNjSj7e02ptZTHrsdi12Vqac3ndiv8fGZ0mWt6F9q2WZGWn1Cj1YOBPTmVf2KxpJaEfLRvjaTSGb0wA/25dv12s3rml0ktDorr5McUiSWLI1Zh+hXFuN61TjqyjiH9MKrpfeg1p7Ua/51pV3ziA64jvO6F92TcFvyt9LoJBlJGUfR+L1jy/q2OWeAqpB3GJeRunzuojGpy+emrsqxOj9JS2euHtDnrzlHx2Zi6u/2ZSdk8L1CMYckR6YoZuXIcL0KSIon06W5YCvJSP3dPv3xlW+l+VWFAAEAAElEQVTTXDypgNetoM9l3rmdkXxeV1H/4fOauH2gRpZMTnO73XI6F240eL1eud2W7ApmcUjh2YRmYql8willnz/8v+99Vl+47tyyP80Xnk0ULf/6+Kxu+vpPKi5vuvmfDsw/Q7rVO9X541m9akBjY9OtfzxouvFwXF+6+5miZ4v7PC59/ppz6n5ueXg2oS/uerpk2/nzHw21uD+OJbL9Oe3ROmptw6rXmx/zJ2fi6uvxKRSYvxFntzG1nvLY7VjsqrCeHNLrRyM6fDRSHBeypn+peZsZqdvnVrfPXfQe7GE8HNdX7nuuqF2/ct9zpuQdgKTs+e4w70/2idkqcb1qHHVlSLl8oOgelNnMyCMq5dI1avfrOO4bwArtft4ANTM5V243jEnGNaSfzUgel0PdAY88bif5chnj4bh23vOsJd/tAK2sHXLB8GxCN//9U5aNSVZ+NwzUw5IZY2vWrNFdd92lVCqlV155RV//+td1+umnW7ErmKHgryAuu2B1UUclZTv1yUi8bGc4OROvankAjTUejpY9R8fD0boTkMkI57+d0B+3vlrbsKr1OuCXGVCDZeLCiv6FPqs9WZl3oINZOHYRs0BztVw+YEF/1HJ1UKV2Pz40B/ejgALc5zGMMck4y+uKuDWE61WgvHboz63OZ+k/YFeW/I76pz71Kf3sZz/T+Pi4PvCBDygSieiGG25Ydr0vfelLuvjii/W+971PX/va16woGspYPMM49/zhHJ/Hpb6u8h1VX4+vquUBNFZ/pXO0p/7ninf5PWW33eVvjeSv3dAft75a27Ca9Sr9VVF4NlFn6dHKlosLK/oX+qz2NNjrL9uugyF/k0qEdmDl2GVlrgxgea2WD1jRH7VaHVSr3Y8PzcH9KGAB93mMY0wyzuq6Im6N4R4LUF479OdW57Pc74JdWfLLad3d3brpppuqWuc//uM/9O///u/69re/rWQyqYsvvlgXXHCBTjnlFCuKaD9LPRbA5EcGLFY4w/ixpw7oyg1rdM+el4v+YiEUXPSIzlyZInF9+r/9hl45NKVINCmnw6HVJ4QWlp9f7vC+MQV9btPL3naoL5gsnU7rj7acqYOjkfxzxU8c7lImk65727F4Uh+57K0an4rltz3Y61MskZTUOklguwgF3Pr41rO0/1A43x5F/THqY2QsrnO8DgXc2rFlfclfDRa1YZl9VNP2kzNx9XR5dNnbV0vzT3p47KkDLfVXRahTmRiq9NdmR6djCgU9xmLTwH4Kl61pm0vtJxJXl9+jWDyp7qCXHKpJBnu8+uOr1uvA4Zl8f7TquG4NhrxS/akHOpSVY1c6ndb2TSO67f69+b5o+6YRU3LltsT1KkxmSj5Qz/20cp+r/HuSNf2RaTmRTXGdCitwPwpY0A6/HtMooYBbH//gWdr/WsGY9AbGpHKszk8mZ+JadVy3Lr/gVEVjKQX8Lj3wg33Nj1uLv4ut1mCPV9duXqev3Pdcvh2u3byOeyzoeO1wDRWLJ/VHW9apJ+hTOBJXqNur6UjMtHw2nU5rx5Vn6ldHFr4bfuNKc74bRoer896gJZPTxsbG9PnPf17/9m//JpfLpQsvvFD/3//3/6m3t7fiOr/xG7+hv//7v5fb7daRI0eUSqUUDAatKJ79LPUTtrL+521zM4xjiZSOTkb1nSd+oY3vOlWnntirFSFf2Ylpi8t01YY1euypA5qOJLRjy/rlj6tFBoeGor5ggZ5urw5PzOmBH+wr+sKtx4S/IOjr9WlsKlqy7b4QM++bJZ5MF7VHvj9GfYz0z2b04Rlp7apefeG6czUZiauvy1syMa3sPk7qNdz2A71+ve/cN+nugknoV21YowH+YqYzVIihN67szueCOT6PS/t+NaVYLKW1q3qXjk2D+yk6H5aL9xqP58oNa7Tnx6/q9967lhyqGZxSLJ4qyQ3kFDdOUTMrx66ebq/GwzFtfNep+Zt1HrfTlFy57XC9CivUmw/Ucz+twrpet1Nf3PV00XuDA92SLOqPzMiJbI7rVJiN+1HAgsLvdnJa7ddjGsYtzcwlSq9X3ZL4wa5iBfnJbCKloMdlan4y2O/XRe84WTvvWcjDtl12hgZ7m/iLYHa83slIXT530fVql48/EALkkOTIFJ0bcmSy77fI+dHX69PoZFQ3ff0n+T7nmo3m5bOhnvLfDYd4pCfqYcJYacljPT/5yU9q1apVevDBB7V792719/frM5/5zLLreTwe7dy5U+973/t0zjnnaOXKlVYUz3aW+gnbRvy8bW6Gce7nHacjCb1xuFunHNed/SuFRcFUrkx373lZF759VcPLviSHFJ5L6MBYROFoMv9XrXbV9PpCW5qOJPO/BCFl4+q2+/dqOpK09bZRvfBsQt985AVddv5qbXnPGl12wWp985EX6ENMYKR/Nq0Pz0ihgEerVnSVjMGV9jEejhvedzqVzn+Zllv27j0vK5228KqtxcbjdlYphtKpdFEumJvk9b2fvLoQS0vEptH9HDoWLY6BKrZpdD/37HlZ560/kRyqSY5MxMrmBkcmYk0uGVqZlWPXdCSpL+9+VnfveUm7v/ey7t7zkr68+1ny2TK4XoUpyuWFdeQD9dxPq/T5/kPhkvdePxqRZGF/VGdOZGf0HbAC96OABYu/2yn69RgUOTJe4Xp1nOvVsubzk5HVQ6bnJ5G5pO586PmitrjzoecViTavH7djzhKeTeiLu54uul794q6nyaPQ8cbDce28p/hezs57ntV4ON7sohk2M5vU7Q8Uj0m3P7BXM7Pm9IPhmfL5cniGfBm1M2OstOSX0w4fPqy//du/zb/+sz/7M1188cWG1t2xY4e2bdum7du3a/fu3bryyisNrTc42F1TWRttaKin5L3D+8bK/vTybCIlZVTxs9WrBkwr1+BAt1af2KeJ6TkN9AR0/IouOZ3lvz2uVN7cF42NLns56XRGT+59Xbd+a+GvXa//wFk6Z+T4isfVaItjdqk4sLq+Wl258wpZL742VTaujk1HdcbqFVVta3HMvnDQvG3bSavG09gvjmrDO04qeizzlRvWKJZOt+wxSfW1R725QW7fRvrnRvThlfZxbCZmeN9mldNou7TCeGy2es83K3Papdr/N9e/QQO9fv305TEpI33niV/o6GRUkqqOj0r7eW7fUT30w/2mxcBSOamZ518r96GNUBizZuYdnYY4q8zsMbYwZts1n7XC6z8v3w6RONery7FzbmCGZuaF9dxPq7RuOpMpeW9iek4jq4fa/r6NWWNRYcy2e51ZidygMrNzzqX62XZoh1Y/BspfanHMVvPdTid7kdy/Zmbnsy++Fi7fFuGY3npKc9rCjtc75FG1s/oarNXHppxWPY6fHz5U8XuS09802KRSVadiPzhdWz9Y2s8y5tWqVc+LRjBjXLJkctrKlSt14MABrVq1SpI0Ojqq4eHhJdfZv3+/4vG41q5dq0AgoN/+7d/WSy+9ZHif4+Mz1v7qhwmGhno0NjZd8n7Q5y7708tBj0tyOCp+Vm5b9fA6pONCfkkZjY/PVFyuUnlzfznRjLIvFp5L5G94StkT49ZvPa3j+s9tyDPrjXRci2N2qTiwur5aWaXzClkDIX/ZuOrv8RfVWy0xO9hrbNutpJXjySlHfmKatPALQp8/5ZyWPaal2qOWmK1130b650b04ZX20d9d/hEO5fZtRjmrOU+aPR43Wr0xK1mb0y7V/uPjM+rv8euhH+6vO46XyhXNjIGl9mPW+dfK40K9aolZo3kHinVynBlhdOyqJWbbMZ+1itftLFtXXpeTulrCcue31Tmt1ZqdF9ZzP63Suk5H8Zf5Po9LAz2BJddph/s2Rtuy2pht5zqzErnB0qrJOevpZ/v6u+R2GZvgE0+kFJ6aM7RsI7V6LHVi+WuNWa9DGlk9pLGx6SW/2+lkA+T+NbEinx3sLX8vsz/ka1pb2PF6hzyqNlZfg7X62JTTyscxUOGR1v3dzetDqjUQqvBY7jLHUEvMco+2Nq18XjSCGfdoLZmc5nA4dPnll+s3f/M35XK59OSTT+q4447T9u3bJUm33XZbyToHDx7Uzp079a1vfUuS9P3vf1+bN2+2oni2k/vp5cLns35861mSpMmZmG74g1/Xbfc/p9fHZ4t/ltmqe5OO7M/yTc7E1dfjUyhQ/AzzxeU9fjCo33/fW3VwdFpXbThNq08I5X82+uNbz9L+Q+H8M5/znxkp+zLlWMrkTLzszM3JSNy2X4aHAu766gsoI5NJ679fsU6Hjs7m4+qEFUFJ6bq3Pdzv0//7wbcpmZTmYkkF/G65XdLKAZ/EL8M2XCSaKP/XXdGEBnmOfF3KjdOLx2Ijy1S01HhX8NlAr7/sPgZD3op5xIGxSNE2ly1nHWNvOXWNxyaXpSMtrsPg0u1//Iquyp+rTHtUeM/pkK7dvE5fue+5ol9y/M4Tv5CUjYGj4VjdbVsunq/csEZ7fvyq9fkyyrIy70DnsvI6abjfpx1XnqlfHYnkt/3GlV3ks2XE4kn9/vvWKhxJ5Osq1OVRLJGURK6J5Zlyn2Y+tzkajingcyvU7Vkydyn7WZdH4UhCU7NxXXfFOt396Es6b/2J8nmdOv2kAc3Fkrpqw2n63k9e1XQkoR1b1uv4FV0aH5+pL+fvUNzrghUymbSu/8B6pdOO/P0opyMjs3NOt8uhP935r4aWvWXH+abuG6jK/Ph4eN+Ygj43908q4HrVPoZ6ffqjLWfq4OjCddiJw10a7vNJqeXXt0IsntSVG9aUPpWkidc75FGwhDP7WMyfHz6kgR6fBnu8LdcNDvZ4tX3TSP6xlT6PS9s3jWgw1DrHksmk9ZHLztBX5x9x7PO49JHLzpBZB9CofBmdxYx7IpZMTrvkkkt0ySWX5F+ff/7yF2cXXHCBnn32WV1++eVyuVz67d/+bb3vfe+zonj2k5HWrurVF647V5ORuAZ6fPrVaER/9jdP5Bv2D3/3TPX3eNXt91g+Me2FA1MlQbV2Ve/CPgvKOxNN6Nh0vOixDDu2rM9vKxJL6oEf7Mt/du3mddnHfxr4on7Zciyhr8Ks6b4ue980jyfTRfWVr0ugRl0Br/YfDBfF1Yd+53SdfIIJP0vqkGbmkrq9IAG8ZtNI/hG/aKy+Cr+eZfd+ryUsGqf7urxlx2Kv26mN7zo1f7PA63Yuv+2lxjuVfvbxrWeVliO9fB5ROIZWPJY6x95yah6PLShLx6lUhydVjmWn01E+PlR+W163U1/c9XTZ93q6PNr4rlO16rgeHTg8XfSYUJ/HpX0Hp3T3npfqa9tF8dzlz06SOOvNb+dGXZNYmnego1l5nRRPFG97+6YR07bdTkLdPiUOTRfV1daLTlcoSK4JY+q+T1Mmt7lqwxq96fhQxdymJK/p8uiFVxe2sfakPm15z2m67f7iCfU/fPpX+r33rtUpx/eo2+9eeDSawesCFONeF8zW3eXVa2OzuvPBhS/ztl1+ht4wbO/HIAOW4P6JYVyv2khacshRmh80cc5Ed5dXe378qi47f3X+O8w9P35VZ615e/MKVc93rEA5TunZ/RMlk7rOXD3QWnOW0tKZqwf0+WvO0bGZmPq7fS01MU2SAj6PHvvJq9px5XpF4yn5vS794+P7s9+xmqBivrySfBl1KLgnMptIKehxVX1PxMC3ptXbuHHjkv9VsmPHDn3nO9/Rww8/rD/6oz+yomj2lZFCAY9WrehSOp3JX0xI2b8k/d/3PpudmBaw9qZXeDZRsu+du59ReDZRtrzdfo/+973Pll1+PBzP/2JG7rOv3PecxsNx88pRQW7mps/jkqSSv561o3qPGShnNprUN/75xaK4+sY/v6jZaP1/gnRkPJafmJbb9u3379WR8Vjd20b1WrHfaykF43S5sTg8m9AXdz2tu/e8pN3fe1l373lJX9z19LJ9+FJ9f7nPvrjraUkqLccyeUTReFLhWKwYh2qNS8bE+lWsw0hiyVguFx+VtrX/ULjie0cno7p7z0v6xnf+S4O9fk1Hsm2X+yL5ez95tbhctbZtQXkHu706oT9oeb6MyqzMO9C5rBwTjkzE8jdlc9u+7f69OjJBPrtYLJHSru8Wn9+7vvuiYskWuvuLpqr3eqVcX3D3npf14oFJSWXyY6kkrwlHircxcupwfmJabpv37HlZ560/UV+577nsY1EM5Er4/9l79zgpqjvv/1PVXX2/TffMwAAO4MAAkYERJApZL6tMiCH74KAwI2uim6hcNGSTNbrrkzzRXZ/sQ+KT/YUkRmMuuvEhQCKETTAxENfohoTFCxcNchlhuM+lZ3r6Xl3dXb8/erqmq7uqu/o23dVz3q+Xr5f0VJ0659T3nO/nfM+pc+Qhup5QDvyBqDDRBiTs6vlfvgd/kGx7Sph4kH5WOWS8Wj1Uo91y0Tg+fv107HmjBzv3n8SeN3rw8eung4tVTuwVM8dKIEjh9kYkYyCqtKk44LLosLRtSuLkIJWFJiLROD56TRO27jiM7+w8jK07DuOj1zQhEi1NnyOrlwNELxOKZDQm0tbSUFBMpKQ7p82dOxcUJb1lDkVR+Mtf/lLKx9UslTySMt9nZ7s+HIlJ/s3tDec8Yq7oOlDh16xqPIqUUP24R8KSdjXkDaPRqi8q7SGvdNrDvjAm2YpLm1AAJVixTiicQvvwbPeBR8nTLMd9WSnQHxOfWDylrEO5tOI8n/O3y+4g/KEIvvq56xGNxqDVavD/bX9H2EWtmHwRqo9y6g7CxKWcPoHoWeXItW/3SBguslMvQQlFxmmy6RGl/UFGGpS03k7+TvRJ8RBdTygHxH8TCGOQflY5ZLxaPVSj3Q54Qth74Ixo57S9B85gkstUsfGOW8bfKZljJRCkIDZVPQwMy/c59SXoc4heJlQrJV2c9qc//Qk8z+Pb3/42pk6diq6uLmg0GuzatQuXLl0q5aNqmpIeSUklvkLw+CNwWPWwGbVZA3/5Pjvb9ZyRR5PLhBvbpwEUYNRrwPOAhqbgDUez5kUuXa1WA38khngsrrhMiaPKqv+cQbUeRUqoblx2g6Rd1VkNVZ02oUBGV6y3NDsxMOBT78I0OvEVz6krl+C06uGyVv+XL4X24Vnvo6iC0nTaDejumCMsEnrtrXPwBThFeUn12wDw5rsXxu7TAP0eFh9c9MJl16PBrgeUfFw6apdCcKmGj+euJkpZh3JpzZhsxdrlrXjtrXMY9IShZzSg0zSXnknoP4teA5vDAG84KuyiVmy+CNUH0QaEclBOn0BsVjlydeWykboi5EFSF5oYeIMczvUHlMV1IK9xaYqCjtHkjDMB8v1J+r/BKz+KPp+Y20Qk5xiDQCgA4r8JhDFI/EQ5pO+oHqrRbpO7/u/8/UlRnpwVHO+QMRih1NSUTalwDikVl90ARpNywCEFMBq6ZD6J+DxC2RiNg1w5PQCTXpt3HKSkx3rW1dXB6XTivffew4MPPgi73Q6LxYLPfOYz+O///u9SPqqmKdnRbBRw/NwIHnvmAJ740UE89r0/4vi5ESEYVIpnZ7veZdNhzW2t2PNGD1576xzAAzv2ncT/fuFQzrxIpdvd0YoX976Ptz/oz12mAspeaWxmLdZ3tonKvL6zDTYL+cKJUDiNTr2kXU1yFb8yvpxpEyYwNHCkZwhfee5P+NcXDuErz/4JR3qGynQQeeko1HfbTFpsWC1uRxtWt8FmZgpLkwLO9/mx+/XTiS3o/9CDlctm4pF1ixTlZe3y1rHt6//Qg7XLW2EzM4AGOHxqCF/7wZ/xjZ++hf/13J9x+NQQoMmjkvKAHFNbPHJaasATzlsP2UxabLxzQUZaP/71+9jzhx58ctlMNLlMWLdiLponWzKum+Q0JuxIJl/k3dYORBsQykE5+w1is8pxOXSSdeWqIxOfhDwpJF4jo3HvWzkPdjODs5e92PLTt/KOeb357gU8eMd8kV13dbTizcMXFOlutcWdKoHNqhVig8l3t+a2VthsRPsRCof4bwJhDDKnoBzSd1QPNouM3VorZ7cNdmn7aHRUzj7IGIxQalxWneRchMumMptS6RxSKo1OveQ4qVQ+ifg8QllIiYM8/v0DBcVBKJ7nS/5N3yc/+Ul897vfxdVXXw0AOHHiBB555BH86le/KvWjBNxuP+Lx6v48saHBmtjJRgnJry+LOJLSG+Lw2DMHMlbFbtm0LPvWuPk+W+b61OevHe1g88rLaLqDXhanL4xg/6Fe3Lq4WVE6BZe9RDQ0WHNek26zbn8E3/rZO2Nfk/LAm4cv4Et3LyLbqWYhr3Y1Aenzsti6490Mu9rcda1o69ZCbLbPy+Lf976PT93YgnAkBoNOg1+/2YPPrLxGtdvC1oo9qbkcbn8EX3nuTxn991Prl4r6wkJsNh8KqsMCfLc3xGHLS29ntNHH7lmc8Fd5plmM/8t2bzgax9d+8OeMvz354A3lO/qgBFpovMlmN0psFiitpvWzURx4ry+xwwgPvPZ2YocROXuQy783xOFIjxshNoYGhxEDnhD2H+oVjubUMxps7mrHT379Pv7mr65GiI1lf6aK3q2a+9NiKcRmleoOgpiJbGeKGe03sh1dXojN9vtYvPjrTD1776euIUf7pNHvY/Ht7Znt+wvd15K6ykKu9l1uTVtuCum/CtGrcvd88e5F+OF/HIMvwGHVTS3Y80aP4pjXoJeFQa+FUa/Bob/0Q6uh0FRvRv9wEGwkjmXzJ8Gi18qWs9Jxp1Kj9F3ma7N9XhZPPJ85jnjigRuINsgC0QbZcfsj+PGv3svw35/9m/kZMdRi+tn6egse3fqGojx9Y/NNGBz0KyvAOKJ2W5qI+c/XZsmcgnLIeLUwyqFnq3ZsMXpqxJA3DKfNkFiYpuTUiDJRtfVU5ZR7DKZ235TccWzYz6LOok8sTFPRjmOA8jmkaiafcRKZvx0/VN++y4zSOEg2my3psZ5J/v7v/x5dXV2YM2cO4vE4enp68PTTT5fjUbWDxFEA+R6BlU7B57YXcPyWcF3KUU6i51PIPy+j+fD4I9i+70Re6VTjmfW5cHvDuOwOirYNTv6uFmdKqD6GZOyqFOeKD3nDON7rwfHet0ueNqFAitxOtRpwe8OS/bcq+sICjiny+CPgYimjPwrgYvExf5WnTy7G/2W7N8hGJf825A2XLxhSqB4hCAx52TENlUK+esjjjyAQjmLn/pO45xNzM9JkuRh6r/gw6AkL12V9Jnm3NUs5dQdhglOmo8vl9GxZ/ZtKkWvfpK4I+ZJTr0rEx+Tu+fDSiLBYPhkvyjfmdW4gIKmX5k53CIvTCipHkgl+9OeQzPiOaANCMbhl/Lcq4gYEQokhcwrKIePV6qFqxxZxwKClYdJpYWA0FV+wU7X1RFA3ccBl0WHuTFcivqKyhWmAyueQRin3OInM3xLKQSnW35RlcdrHP/5xLF68GG+//TYoisLixYvhdDrL8ajaYHQLvK07D4PlYsIxJfOa7UUFrMbl3PYseU9/fqF5KSSdajyzPhc1ddY3oWqQsytnCc4VJ2eWVxll8iXjjer7wjzfg9NuwMplM7F930nh+u6OVjgLDDAU4/+y3Ws0aKX7ErW8lwmK3DulKEr44lJpOjRFocllwrRJVsk0k2nRFKU6DUYoHUQbENSG6nXHOCI7riB1RciTrHpVRktPbTBn1R/J/y9EcxSqnxXdVyNjtGIg2oBQDmT9t53YFWHiQfSscsoZJyfkR1WOLapQt1VlPREIVUAt+L5y+yQyDiOUg1Ksvynp6bs/+clPhP/+4z/+AxcvXsSFCxewZ88e/OQnPynlo2oKb5ATBA+QWGG4dedheINcUenajFpsXtsuOk/44TUL4Q9x8IajeZ3/Kke2vKc+/7W3zqG7o1WUl81r2xPHseRRDqXp2IxaPLJuEbo75mDt8lZ0d8zBI+sWKXpepaiZs74JVYVRr5W0K6Oh+LXJFpMWn1+7UNTOPr92Iazmsqx7JuSgXL5kvFF7X5jve4jH4sLCtOT12/edHNuCmUpslXtuIJDpu+nEFtYnL3nhDkQAWtr3F+Jv0+9tsOuxvlP8XtZ3tiW2tydULTajFg+vWSh6b10drXh211FJm4zHeUl7sxm1aJliw70rr8GLv34fXWlarLujFa+9fQ56RoOZTdaCbTAn2doDoSowG6V1h8VEtAGhSEbb/7HTAyVt/zqtBg/ftUCkZx++awF0ozZMGINoAULBpPlvm0lec8ppaZpCxj2p+qOroxXHTvfj8fuWwBOI5NVPFKqfldxXK2O0YrCYpLUBiRsQikGvpTPiw90drdBrSzrVQSCoArXH0caTcsbJCflh0mvxwKr5onfxwKr5MFfwXVSjbmuw67E+zWbXr66SMRiJ0REqiMuqw8Y7F4jaxsY7F6jK9xn1WskYS6l8EonREspBKdbflNQCT57MPMKH4zhotdrEDg0EScp2BCUPzGu2Y8umZfAEIqAoCs/uOorL7mDJVv1nzbuJgU5Lo/OWWYjzPGiawlf+7qOIxeNwmHUJQ1Xy7LRyOK16XDu7Hp5AJGs6kWgcu18/LfrKoaqJAwtbnHhq/VJVn/VNqC4GPSFEY/GxdkhRiMbiGPSEYG20FJW2x8vCG4iI2tm9K+fB42VhqjOVqAQEpXgC6jvOWBKV94X5+vRcflT2iz0KONIzhGd3HRP+tmF1Gxa2OEU+sxh/K7o3BrTPduLJB2/AsJdFnU2fCITEcqZKqCQ8UGfRYdVNLcJOaa8cOINBT1jyyKk/HbuMf/vZO5JfiLZMseJMnx+X3UG8cuCMkKaeoTG72YHlXDPiceCFvX/BZz91TWE2mI0q/IKVkEn/UAhxnhfpjjjPo38ohJlF6g7CBKaM7X/Im+gPU/XsPbfPhckbht1AbFYE0QKEQpBrv9OlNaecNh7ysRk6laYpzJxig9nAIBqPocFhxNdfOJR/P5FNAxd5n1x5LrqDsF01MTSMx8tKxiRI3IBQDEM+FntTxiTggb0HzmDmFFvW43gJhJpE5XG08aSccXJCfrhHwnj14Fls7mpHOBKDQafBL/9wGvWOuTDXmyuSp7LN0xZDHHBa9PhC17UIRaIw6rQw6St/3CiJ0RGqAUZLifpzRquudSiXBwM4cPQiHr9vCbzBCGwmHX71Zg9MBi2sU2xFp09itIRyUez6m5KO1v71X/8VAHD27Fk89NBD6OvrA8/zqKurw3PPPVfKR9UUZT2CkocgnB575kDGqv8tm5YVJayy5d0b5PD0tncy/iY8Mx+RMlqO1LwK/y+RjtxXDsWWt+zUwFnfhOrCZGDwjZ++ndEOn3jghqLT1mo1eHHvcVE7e3HvcTz5YPFpE/LHbGAk+2OzoYr7PDlU3Bfm69Nz+VE5X8bFeGFhWvJvz+46hqfWL4XLohP7zGL8beq9MaDRqsc1V9cn3guZjFYFFpMOe97oyWmT3iAnLEwDJLQTD7hsie3ABz1h7Pz9SSGtzltmYfu+sY9Unt72DrZsWobmZECxBIEp1Wq7CYa5jLqDMHEpZ/s3GRi89JsPRGm/9JsPiM3KQbQAIU9ytd90zZlVS0vEhZKLULwhDt/9+X8X3k9k08BF3CdXnvN9fkx1mSaEhtFqNfjhnvcz6oDEDQjFYDYw8AU4YUwCqDj+QSCUAhXH0caTcsbJCflhNjA4d8WPb770tvBbpfvxss7TFog3yOFf//0t+TnWCuaLxOgIlcTtjWDrjiMZbSM5N6IG6qx6HOsZwlsfDAi/6RkN7rqttSTpkxgtoRyUov8vy17X//Iv/4L7778fb731Ft5++21s3LgRTz75ZDkeVRMUcwSXUrKt+i+GbHlX/Ewl27/muUVsucpLIKiNkQAr2Ra8Abb4tP3SaY/4STurBGwkmnHUXldHK1guWuGcFUCZju4aD/L16YX6Ubc3LPk3tzdcXAHKsSU72ea9oii1SSXayWbKPCZ0450LsP9Qb9b7SgHRdurAG5R+T74geU+Ewiln+y+nViYQCPm330LjYzmfU6geLXJcYjNqM46b6epoxf5DvRNGw5C4AaEc1FT8g0AoBSqOo40nRPvnSRntio1EsW7FHFE/vm7FnIr24+MxT5sv1RoLq9Z8ERRCA25/BAeOXYI7ECnTSpHyUra5kXEkHo/j/rTjje9fNR88X5oV5iRGSygHHn8EVjODtbe1Yu3yxH9WM5NX/1+Wfa7dbjc6OzuFf99555144YUXyvGo2qDQIwTyoGyr/rPkXdEzlWz/WsAWsdX4lQOBUAnqZNqC3aIvOm3n6A466Wk7rcWnTcgfi0mHfQd7Rcda7DvYi0WzF1c6a/mh9m3B8/XpBfpRzshL/s1lMxSe93LUvdrfZy2g0CZzaicKON47gm2vfoBVN7WApoEZTXaM+MPwBThRWuXQXETbqQM53VFXAt1BmLiUs/2XUysTCIQC2m+B8bGszylUj5ZCx/LA1VNswlEqySPWfQFuwmgY2biBjfSzhMKpmfgHgVAKSNxFMUT750GZ7cpm0UOnpUXHzem0NGymCuqjcZinzZdqjYVVa74ICqCBIz1DwoksekaDDavbsLDFqapdN1126TFGUXMj44xRz+C1Q72i441//WYP1t/RVpL0SYyWUA6cdgNWLpuJ7ftOCn1Id0drXusCyrI4LRaLwePxwOFwAACGhobK8ZjaotAjBBSSXPWfLiYlxRWV2JbP44/AYdXDZtQqyw8P0BpadO8j6xYJR3tKPTN9+z+rmcH5fj/0Og3q7QbYjNqCtgjMq7wEQg2jYzTY3LUQ5/sCwkDvqklm6HWaotM26BLCNV3IGvTFp03IH5tRi89+6hr0XPIm3jVN4bOfukZ1/V5NbAtexLFAoEY/Q6QA8Dw2d7Vj0BNCNBYHF43jmpku0DQFNsxh410L8P1fHBW1P5dNV/BAshx1XxPvsxZQYJM2oxZfvHuRcLSnntHgkXWLQNMULnnCCIU59HuC4GJx0ZGea5fPxn0r52EkwAl+pmWKbazvKVRXSuSPaLvqh2gDQjmgKWT0M3YzA5ou/tN9HSNts6XQyjXJaJ9+5fQATHptwX06QYUU6M8L8t8FaGmbSYvH71uC42eHoNdpwPPAJKcJoCj4w9GC9GipdKxFr8FVjZYJq2FomipbH06YuNiMWjx05wLEeMAbiMBm0WFBi3PCtCsCIRVvkMNLvz0+tlgTwEu/PY7H7llM4i5pNNj1+EJ3O85d8Qs+qXmyBY0OPTmuPo1yx/NYLoYX9h7PPJJvw1JUdN0EDYSjcQTZKIwGbWJHqQraRrXGwqo1X4TcuL0R7Nx/UuQzdu4/iWkNi1RzHCYAuKw6bLxzAb7/8tjcyMY7FxQ1NzLe2IxadC2fgyAbA3iAoih0LZ9Tsnbksurw93e3o/fymM+b3mRRVR0Rqg+WiwkL01L/Pb/Fpdh/l2Vx2j333IOuri7cfvvtAIDf/OY3uPfee8vxKIJSlK76z/eLiJTrrWYmY7Xk5rXt+ObDH4OfjcLEaDKembr9a73DgE8um4kdaffbzYzsFrGyQrgKv3IgECoBy3GIcHHsfv20aMKN5ThAX5wLCLEcmLQvnBgtjVCEg5khE3qVIBIVv+vNa9srnaW8ybYteE0G1WT8rk5L4+lt7wi+def+U6IvEfYeOANGQ+Of7l0ClovBadUXPbAoR91PuPepZnhgaVsTJtcltJPTqkffUAhvnxgQabt1K+bgV//1IQY9ie3TaZqS73tK+aUt0XaqgGgDQjnwBiIZ/cy6FXPgDUZgKVLPBsMRSZsNhiOwF5l2zUF25Zi4ZHv3CpDaFaPk+esVx6VS40ob71wAq5kB6xnTpEr0aMl07ATXMB4fK9mHe3ws6sh4gFAoNNDvCeO53WOLy9d3tmFKg4ksMCFMOPwhDh3XTxf5vq6OVvjDHIm7SMBGYhlxckIm5Y7nuUdkjuQbCcNVqd23NMDhU0MZvqV9trNyviVFRwa5mOQca6Uou8YnlAVvMCLpM7zBiKoWp4EHzHqtyAbNepV9PEcBw34242PJ5knm0pSDBsKshM+jQRanEQqmFP67LN6iq6sLTzzxBDiOA8uy+NrXvoZ169aV41GEfBj9+rS53pwQkBKdm9wXEd4gl3lx2vW3Lm7OWC25dedhxOM82loaJJ+Z3P4VAG5d3Cw4xNT79TqtcE0SRVvEKigvgVDr8HFaEDdAol09u+sY+Hjx3X8sTuE7O49g+74T2Ln/JLbvO4Hv7DyCWIx8AV0J8u2/q5VUv5CklrcFl3tvPZe8sr51+76TuHVxMy67g/jXFw9hksOQGDwWOagoR91PtPepdmiaErRTPM6j55I3w/62vXoCty5uBpB4l411Jmx79YRk31Pyfolou6qHaANCOdDrtBn9zLZXT0DPFL94jKY0kjZLU2QxZTq1ojUJ+VPMu/cGOTy97R1RG3t62zsltZtccanvv3wUy5dMF92jRI+WVMdOYA1jNjKSfbiZLJggFEG/hxUWDwAJu3pu9zH0e9gK54xAGH/0Om3GnMqOfSdLopVrjX4PKxknJ31HJuWO5yWP5EtPv5JH8lWtbxnVkXJzrJVgPDQ+oTyYjYykz1CbNq8FG3R7I5I+ye2NlCT9viFpn9c3RHweoXBK4b/LtpR56dKl+PKXv4zHHnsMy5YtK9djCCUm2xcRoABviMO5gQC84ShApV1PQf5eGZLbv+oZjez9gTA3dg0g3iKWQCBkZcgrvYp52BcuOu1hXxhWM4O1t7Vi7fLEf1YzU5K0CfmTtf9WESK/gNrv8+XeW5wfjTTI+MbkttvZfHS+lKPuJ9r7VAUKbcXjjyDO87L2l/yy7oo7INv31Eq/RFAO0QaEchAIc7LjxGIhNqsc0qdPXPJ692k6wx+Sbr+ltBslcamrJlny1qNEx5aGMBuVfCdhNlqhHBFqgSGvtP8e8hL/TZh4lFMr1xpycXLSd2RSbh3ksuqwYXWbKP0Nq9sSp0JUCGIfyiFjQ/VSK9q8FmzQLdPnuEvU55RzbpgwcSmF/66qzye++93v4je/+Q0A4Oabb8ajjz5a4RxNPJJfRKR2WHpGA6dVL3mMQzLAl7xe6t6sX1OkbEsbYGPY84ceyfubG8wT9ggEAqEY6h0G6TZdgq+QGuuMGUf5dne0osFhLDptQv7I9d+q26GqircrLwdy742mKNG/0/+erI9sPjrvY7bKceTQBD/GqOrI40g2h1UPmqIk7W/BrHosmdsIlotCz2jl+x6Z+1XXLxEUQ7QBoRw4LOXTOMRmlVMzWpOQN4rfvYTOeHjNQjS5TLjsDma/t4T5k8rrVJcpfz06wcYl5aKcfThh4kL8N4EwBulnlVNvN0rWVb2d9B0ZlFsHxYGFLU48tX4phv0s6iz6xMR2BY+aI/ahHDI2VC+14jNqwQaTO1Cll6FUO0iWc26YMIEpgf+umsVpBw4cwH/9139h9+7doCgK999/P/bt24eOjo5KZ614qMQWk1dOD8Ck14KmgCEvC4dVD5uxDGcgjz7P448of0bynkAEj9+3BM/uOorL7iCaXCZsWL0A/Z4wzvf7YTUzYD0x4RiHLZuW4ZF1i9BzyQu9jsb9q+bjh3veE0145vyaYnRbWpuJEdJKnhHdMsUmiF6bkRk7z16uPIWUvZqgE1t5nrpyCU6rHi5rZQU5Qf0YdRrcu3IeXtx7XGiX966cB5O++KOKtDSFD8668fh9S+ANRGCz6PDKf32Ia1vrS5BzQr4kv2hLX3SiygmU0T6/pdmJgQGfevJfgA+Sem+PrFsEg16L7o5W6HUarFsxF9te/QAsF0OTy4R7V16DC/0+dHfMwYwmK0ZkjlrasmnZmN/MI580TUGr1WDQywIUVbwvVerDCaVF4j3LHcuVtJV4nIc3lNCDZiODudMdeOCO+Xj+l2JtN6XOMPoedQAFkQ0ntaMnEIHDoscj6xbh6W3viPslMwNvIEtbUbuem8BoaQoX+734X5+7Hh5/Yrzzn4d6iTYgFEU5NY6WpvC7g71YdVOLsJPk7w4Sm5XCZtRic1c7tu5IeQ9dKtWa40FaHEjNvsxm0uLx+5bg+NkhxHngzXcv4J5PzMuI9XiDHF767XFRe9r26gfYsHoBvv7Cofy0QBIFmiCZv9MXPJjWaMVDd7Xhe784JhuX8vgj0hpX5lklHZdMQI1D+g5COdDSFP77/cvY3NWOMBuD0aDBr97oIf6bMCGpqXhgmTHoaDzYOR8Dw2Fh/qmhzgCDrmwHTKmbcYrP8kBBJ0CUGoOOxmf/5hoM+1jBPuqs+srbhyZx5OgHF71w2fVosOuBWO7byonNqMU/feY6BNkYQmwURoMWJh35kEMN0BTQ3dGascCfpqugEeZBLfg+l1WHJx5YAp7XYNgXHl00FivZQl2jTiPp80oxN0wgAIX776pZnNbQ0IB//Md/hE6XWNXa0tKCS5cuVThXJUDiy9HujlbsPXAGvgBX2M4meT4v5zNkvm6td+gx6GFFQcSujla8cuAMBj2J7SD9YQ6RaBy7Xz8tTEg+ft8S8Dyf/+4oFBBgo0JaekaDjXcuSBi2kjQKKXs1QQNHeoaEM6CTWyEubHGSBWqEgglzUdjMOnTeMksQIDazDmEuCouuOBcQicXw0flTRH3Eg51tiMRiAMhRJ+MODfDgRe+aB584wLvCA9YJQRE+SKelhfdmNmgRYKOixTxfuvtabHloGfwhDsO+CP7tZ2N/W7diLuK8/LGKGYvTsuUTQM8lHy4M+EUDVFX5UkICmfdsNmolbeWiOwhbsx1/OnY5zb7mwGpiRP2KTpsWlEv5mtYfTtho+gT0Nx/+GIZ8bEIbmhkc783SVtSu5yY4UT6Oj1zdgH/+0UHh/a3vbEOUJ2KWUARl/GrfH+LQcf107Ejxe10drfCHONgMRM+K0AA8n6Y1eR7QAFDXCSDlp5Z8GYUMv/3wmoWYN92eEaeQa08aGuJdy3JpgdRn56pHifytWzEH61bMQb3DiKkuk7AwLWta4/HOasku8kEr03doAZAT5wgFEopEceuS6aJFj/evmo9QJEr8N2HiQXb6VEwkFgNNUaL5pw2rk7HsqpkqnRhU4VxYIMRBqxHbx4N3zEcgzBU9j1IwGuDwqSE8t/uYKMbSPttZ2Xg/BQz72Yz31zzJTPqeKmfIx2LvgTNjHxTxwN4DZzBzig0WvYr6QQoAJR5jgOKVryeoBjTA5cFwRvue5DKVpB8kPo9QFkrgv6vmk4DZs2ejvb0dAHD27Fm88soruPnmmyubqRIgtUPF9n0nceviZmG3Cm+wdNEYuR0xsj1D6p7v/vwItLQG3/35EdHvO0bzDiS2f9QzWtG9l91BfP2FQ4mAozG/QZDbG8H3Xz4qet73Xz4Kt1fZGdGFlL2acHsjQmMGEvl/dtcxxeUnEKSIxSh8Z+cRbN93Ajv3n8T2fSfwnZ1HEIsV/yVELEbhB7vFNvuD3cdKkjYhf/o9rOS77vewlc7ahKBQH+QNcnh62zvCewuEohm+8Fs/exfgAYuByfDL2179AI11JuGM9yRy21hny6c3yKHnkldYmJZPOQjVhdx7NhsYSVs53+eH2zu28DF5z7ZXT6B/OCzqV57e9k6mPYx+TStlo1t3HkY8zqO53gybMbFLSra2onY9N9HhOAhBFSDx/p7bfQwceX2EYhntZ9paGvIeZ2ZDo9EIC2mAsTGvRkO+JE2nb0haa/YNEa2ZTi35Mrl4kTeQWRa9TivZnvSMFjYjo1gLZHt2+nVS12x79QQCoSi27jicuIjPndZ4vLNasot86HPL9B1u0ncQioEWTu4AEu3ph3veQxVNdRAI40uZtHKtwXGQnH8h49Xxpxrnwiiaxg9+KfYtP/jle6CoyvmWfg8rGWOpdLy/Gt8fQRlmAwNfgMPO35/Ezv0nsfP3J+ELcDCrbHG/2xvB1h3iMcbWHUdUZYN9bun2XapxEvF5hHJQiv6/6pZGnjp1CuvXr8djjz2GGTNmKL7P5bKUL1NFcOX0gOQOFclt7lguhiAXw8xpdbg8GMCQNwSnzYimenNB22jKPS/IxdDS7MzrniE/K/n7JJcJ3R1zMPsqByLRuOLnuVwWoYx1VgNomoJ7ZKy8p65clkxr2M9i7kxXWcpeSdJt9tSVS0WVfyLT0GCtdBaqluMXRmA1M1i1eOxoldfeOodhXxjzW/I77iDdZo9fGJG22QLSribUak8fXPRKvw8vi2uuVtf7iMd5XB4M4NjpgaJ8YrHaIB9bKNQHZdxHQTYd8NJ/uzwYQFdHqzAZ2OQyYeOdCxFgYzAYdGiqNwMALg8G0DcSRvfHWxGP82C5xKcMr711Tkg/zvOKyqHWdjIeFFs3pdC0cvYYp3hsumsBnvnFUdGOJq8cOIMZTVbJe7QaKuM3ObtW0g7krglEEvbaNxLGqptb8Npb5zDoCQt/H/ZHEIzEiuoTCiVVw1bi+dVOqs3WqjYYD0i/mp1SaQNAbLMnLnoltbLHzxKbTYO0b+WUOjZRyXiXkrIk+6/LHulrI9G4qI9TWj/F6Iqkpk5eO3BmUHTcaFJnJP+eS5/k0/dEo3F8eGkEgyMh1NuNuHqKHVotrYqYVal8EdEGpYFoA3nk4h+F+m+5fpbneTCM8umTan1n1ZovpZD8Z5JNG6i9vsoJ8Un5kdQ0p45dEmmaQlDDXNipyz7JPI0EIhWLrVdrvP/UlUvSc05VNJdZ7visWvvaAf+gaB4hGRuOU7yqyqQGG8xFqX3SRJm/HQ/U1BbGm1L476panPb2229j8+bNePzxx7Fy5cq87nW7/YjHq++TEJNeCz2jEb0oPaMRvl7RMxqYGA3+6/DFkmztL/c8E6NJnAufxz1Oi17y9z53EHve6MHGOxfAZbMqep7LZckoY/rxppPrTZJp1Vn0snkvtuzlQknHlW6zLpt0fTutyso/UWlosJL6yUJjnRErl83MOEO+3mEU1VshNlvvMEjbrM2g2neiZnty2aX7kDqbyvoQhcfdFGKz+ZCvLRTqg+Tuk0oHFCX5twgXx2tvn0PnLbMwd4YDvgCH//2T/xbq75F1ixCJxrF152FYzQxWLpuJnftPifoEi16LOA/QMs9ILYea20m5yVY3Sgc1pdC0cnalp2nMbLIJW56DB14Z1WJxXtr2pjVaUe8wCAvFstm1knYgd000GscXvvV6xqK5QU8YekaDE+c82L7vxLgfgSWlYSfEEVwozGZrURuMB6RfzUEJtQEgttmGOoO0VrYTm03HZSftWyn56MJya9piyVWW1P7LbJDx8bE4BgZ9QntVWj/F6ArwKdcO+tA/FMKeN3pEOmPfwV4hLaX6JKcGyHLERTXFrKRQ6ovytVmiDQqDaIPs1Mv4JJeEXRXTz9bXW8Bxys+ursZ3pnZbmoj5L8Zm1V5f5UZOz9ZZiU/KII9juwqxWadVJo5dwbkwZxXOz8n6uwqPV+vt0uNoKT9cCXL1hcWOwdTc1+q1Guw72Cs61nPfwV4sml2vqjJVuw0qIZ9xEpm/HT/U3L7HA6X+O5vNVs1e15cvX8ZDDz2Ep59+Ou+FadWMzajF5rXtwhFKyQ7ytbfPocllwuP3LYHbx+J8vx9Wc2LbTJbLsrU/BXhDHM4NBOANR4UVwdmet3ltO2wm+S055e5x2XQZv3eN5p3lEkduxuK8ouddHgzIHm9qNTM43+/H4EgY/3TvdWhymYS0EgvgMo8ly6cc2cpeTVCgsG7FXFH+162YC4oiO3MQCoeigd+Nis21y1ux6uYW/O5gL+gS9P4ampa0Wa2malyLckb71mOnByT7VjVgNmqxYXWb6H1sWN0Gi6mq1qHnRHXH3YzajsfP4vH7loh8mBIfRFPAp28fa0dvvnsBD9wxX/QeH16zEP4QB5qmMvzc/avmw2jQYPmS6ZhabxIdq1jvMGDVTS3whThBZ9y6uFmyT4jHediMWrRMsaG7o1W1vpSQIJsmsug1uKrRgj1/6BG2bu/qaMXu10/h/lXzM3Tfi3vfx/Il00Xp0DQlaFE/GxX+32aSfq5GS+OSJ4wP+/wAgEfWLRJd89CahXh2l/g42x37TqLz5hY8es912NzVjo/MrMMD/+MarLq5BS/99jj84WhWTVwqpDRsVfdJFUarldYGDKNCbUCoGsqpDeJxZBxnvX3fSfA1vvi0EAw6Df7h7nY8es91+Pyadjz66evwD3e3w6AjR6Cmo/bYRCpyZUlqgYv9fsEH24xaPLxmYYaWeHbXUVF7zVk/Mvo6GUPzBCKC75dKq6ujFW8eviCk6Q1yGceO79h3EhtWL0g8k0po8k13LcjQ4On6JGvfQwH9Iyz6hoJYdXML6h0GsNzYERfJvDa5TFh7Wyu6O1rx+H1LYDOrzy7ygdHSGeOL7o5W6Ig2IBSBRiMdQ9VoVBjMIRAI44ZBr8XGtNjpxtVtMBrUFTsdD8p9bKNeS2Pj6jbR2GLj6jboC9yZrRTQNCWpWSq5c75BR2N953xRPa3vnA+DrrI6SkNJj6PVOC000bAZtfjsp64R7JqmKXz2U9eobqzKx3nJOQ5eRcEcrUYmhlqiflAjk36hO2ASCEBpfGXVqK4f/ehHYFkW/+f//B/ht+7ubtx9990VzFUJ4IF5zXZs2bQMQS4GE6MBTVOYfZUdw74Ivv7CIckdIlguBk8gApsxxSEo+WI85XmeQAQOsy7hVLL1x3L3xMd+vzQUxNlLPiF/QEJwDI6EodPSwg4cNEVBJ9GxDXlDktv86Rgan1w2U7SF6P2r5sMfioCNxPMOVinJS7Xi8bNgtJQo/4yWgsfPok5lwoBQPfiDHDqun56xTa8/yMFpVLbwU46RgLTNegMsnGqyWYW7cVQ7Hi+LaCwueh/RWBweLwtTnanS2VOMJxCRPp4j3SdWAxK2I/JhCnxQIMzBZtaJ3pvFqMUTD1wPNhIDRVF4dtdRXHYHoWcSu6Bt2bQMfZ4wKAr4ya/eF/52z+1zodNphIVp6f61q6MVei0t3SeEOdiMDFqmWDHJacTs5jqE2SjqbfrcOoJQfeTQg/Oa7fjq567H0dODwu5pg54wli2IiL6cS/5+9VQbnrj/ejjMOgx4wvjyd/8ouxPuvOni53r8Ebx1vF/0Jdvmte346uc+ivd63IjHgWFvCJfdQVERrGYGJgODb+94V2Srb757AZ9YOgMXBgP49vby99tyGrYq+6QqYMQnrQ1GfBHUGUh9EQqjnNpgcCQsmbZ7JIx6S3FaudYIsRz84Rie2z22e8L6zjZYWQ42fdWElqoDiTiQavWUhKZI1wKpPrjOopPUEqL2mk2nSOjrh9csRL1Dj0EPK4qhJZ87b7odj9+3BKcveDDZZcagJ4h7V14Dw2g8yeOX7kOSExfHz43gpd8ex9/ceLXIfxl0mgx9wnIxXHQHYbsqTXNI5Ds1xuf2huGy6DBvuh3rVswVFsupdeyZD31DIew9cEZkF3sPnMHkejMcU4g2IBSGNxCRiUdFUEc0OoFAkMEfZKFNmz/Samn4QyxsOvXETseDIZ/0OGnIx8JVgnFSOBpFnIco5rO+sw3haBSWCo0tBoalNUtTvbliviUQ5jLq6YE75iMQ5mDRVW4MJqevPf4IbCT2U/VEonHsfv20aDyiNrzBiOQchzfIwWlWRyxn2CsdQx32sSXpc0Zk1hx4/SycRC8TCqQUvrJqIohf+cpX8JWvfKXS2SgPPBITvs1OYUu7eJzHv/z4UMaXm6tuasHO35+EntHAkdaByn0xvmXTMnFQfvR5qYE/pXnMuGf0d85hFCYAk+gZDewWHb72gz9n/J6eJ6fNKLnNX1O9GVt3iMv0wz3vierhqfVLFQleb5DD09veyZmXasVsYPDi3uMZ+X/igRsqmCuC2tEzWkGgAWN9TSnsyqSvDZtV3LdWOVqtBj/c837G+3jyQXW9D6PMcTeGKpz0lLKddB+Wy44omsb3fnFU8r05zDo89swBUfpPb3sHWzYty/C/LBfDS7/5AE8+eAP0jAa3Lm6WbPuP37dEmNRL/V2wEx6w6LXiQFCNTpTVPNn0IA9YDFrs+UOPyPbYSFw48iqJntHgw4te3PCRRgAQaa3kl5FJm0/tO21GBt4Qhw/OeYSAR/KerTsPo/OWWdi+7yQAYO3y1ox2v3zJ9IyvdJNaedurJ9B5y6xx6bflNGy6TickMNaINiBUF2YDI9kOzSUIetfJHN3isOqLTrv2oIWFaUCi731u9zHSvuVIjwOpWU+laApviMvQAqk+2GLSSWqJDL8po1Ok9PV3f34ET61fmrH7WfK5AET6NvnMzltmwWHRwSFz7ITDrBOet+qmlgz/1d0xR/K+831+THWZRJpDKt9J3bLnjR64bIbEdYHMXdzUOPbMB4dVD1+Aw87fnxR+0zMaOCyknyUUjkGnJZqTQCDkjYbW4Ds7j5C+QwF2i7R+spUoFhKLUVU3tnDZDZKaJanjKgON53/5nqienv/lexW3WTXF7wliamUuzKhnyjbvOV6YjQxefKl8erZW5m8J1YXc+N6ex/hePdtK1RhyK8tByR/5ILsaPVCarXSz4bLqJI+Li0ZjivLUVG+WPN60fzgoWw/J/3d7w4ryWMn6KQXeoHT+fUF15J9QnXh8rMxXLGxVpz2eqL3vSDLil34fI351lcMfShwxmH40TyBUfUfoZfPlyf/PZUey7cjHZrVNufcdDEdHj1qC9BeO3tqwE0LxSB2DNfsqR8aRVl0drdh/qBeeQCRvm/f4I4jzvOQ98ZRt1l9761xGu5/WaJF9Vvr9Us8uFVIaVq1Hs40HtaINCNUFG4lKagOWixaddiQSzTjS+P5V8xEpQdq1xpBXeveEYZ+y8TqhNsg1dir2SFO59N0y9pdNn8R5fnTHNvk8CfdSmdp5/6FebFgtr4uU5JumgQ2r2+Cy6RTVXy0SDEuP70Js9Y3vCOqBaE4CgVAIRM8qR95/l2acVI3vQm4ONKnjKsGwzA52lbZZNcXvCWJqZTzikZkbUZMWlJ3PC5SmDEQvE8oBW4I4KlnGXCHkvtxcMKsey66ZJHnkQ7avPctOHFjY4sRT65cmjiOwGeCy6eANRhXliaYp4diGAS+L832JHeSmT7ZJ3p8sez5fJlS0fkpAnUz+68jXpIQikN0NogR2Vc60xxO19x1JnDaDZDmcKtv5w2bWYd/BXtG2sPsO9uJLdy+qdNYykLOdVB+Wy45cdun35rIZwGhpWdvk4rzk36xGBjMazWisM2L365m7VkxySe8CpTY7IZQAiSO1Zk6rQ+/lEWG77+RxXL4Al7BlisrL5h1WPWiZe2iKEv496Alj38FePLV+KQJhLquNg8+8X+rZpSJVw0odkUoQUyvagFBdWEzS2mDR7MVFp23Qa/HaoV5s7mpHOBKDQafBr9/swb2fuqb4jNcYcpqlzlrJnQQI403OsVOOo8ULTd8lM9bJpk9oikr8PUueks9L3pOahi/AoXmSRV4XKch3e2sDGu16IK6w/moQi5GR7MO/0H1tpbNGUDFEcxIIhEIgelY5VpkxWKnis1X5LmTmQJM6rhLIxfsrbbNqit8TxNTKeERuPl1NWlDuXdjNpSkD0cuEclCKOCrZOU0JFOANcTg3EIA3HBV2hygGuS83p9QZEltnSgTuCvoCNSXv/khMWTlowO2P4OQlL9yByJiV8ACjoWBgNGC0NPyhKPzBCB5es1CUp4fXLIQ/xGU+I3msRZMFdVY9tu87iZ/97gM8kLbCsrujFa+9fU7+ywSZMgHAI+sWSddPGd5hqXFZdRm7lWy6a0FFv8wgqJ9Gpx7r0774Wb+6DZNcxQuQRqce6zvT0u4sTdrjSbFf91cLtdKHuKw6rF3eij1v9GDn/pPY80YP1i5vrcpySNnO/avmo86mw6P3XIe/774WoKiEz5HxQy6rDpu7FqK7Yw7WLm9Fd8ccbO5aCJdNl9U2s90HfjRdiXsn1xmw8U6xnWy8U6GdaIB+H4s3D1/EgJ8FNCWv0tKhAr9fMuTKqqQORrVZc4MZAPD+h4OIx3nMbXbAbNBiepMVf7tiHr72wPXwhznQNJVhV+tWzBV0W3rfaTNq0TLFhu60ryk33rkAC1td+Mwn5wn2+9lPXQOXTQeHWQePPyJcl/4V5puHL2Dz2na0TLGNX7+drKd6s6xOVx1laiO1og0I1YXNqMVnP3UNaDphqDRN4bOfuqYkbb7Brsenbrwa5/v86BsK4nyfH5+68Wo0OojNpkPaNwHIMnYyM2N+JRSFzVSY35RL32WT1rY2EwObSZsRl+ruaEXLFNtYPyHjy5PPe/PdCxm7P2xe2446K4N5M+pAj+p5RkOLNQcF+NkogpFohm7ZvLYdjTY9wI/5XCktlVp/H/b5cdkThj8Sqxn92mDXo+vjc0Tju66PzyH9LKEoiE8iENIYHd8dOz1Q+zGQIiB9h3JcVh0+/cl5ojHYpz85r2Tx2cY6vWR8cpKzwu8iDrgsOrROscFlqezCNCBRT5I2W+F6UlP8niCmVubCGutk5j0r3YfkQaNTph8skU8iPo9QDhrsenR/fA4sRgY6LQ2LiUF3nuN7iuf5WphegdvtRzxehqJQwPFzI8IZzMmOel6zPe+JqYYGKwYGfKK0vUEuv69J87knJe9WM4OVy2Zi++gZzLLloIEjPUN4dtcx4boNq9uwcJYTx8+K66G7oxV7D5wBo6GxYfUC8DwPiqLw7K6juOwOip7RUJ9WdhpweyNwe8OY5DQhGo0nvkawG0DTFAaGQ9JfJigo01WNZgz52LH6QeneoVIaGqw5r8mwWS3wlzMeXOgPIM7zoCkK0xrN+MhMB0BOlZElo10RxDDA6XNeRGNAKBKFUaeFVgPMarYBKbssF2qzPRe84KJjaTNaoGWaTX02O9q3BrkYTIxGnbviMMBfPpToQ652iN61Khj1EcN+FnUWveRXagXZbB4o7ltS/DJFUdj+uw+w5Jom7EjzTTotjae3vZPphyjg6IfD+P7LR4W/bbxzARZcXZcos5zfV6JPpO4F0HPJh55LXsFOWqbY0DLFmt3mNcDhU0N4bveYPljf2Yb22U4gluW+SlBC7ZYv2exGic0CedqtXFmn23G8V2EdSKSx8c4FCIU5vLD3uPDbuhVz8Odjl0YXcYz1MzObrDAbtbAYGOm+kwL84Sj84SiGfSzO9/nx9gdXsKxtSoaGS28nj6xbBIdNjyEvC7tFh2g0NvYcFKCjC6AmdYbCNlKQzTLAuct+UBQNbzACm0kHno+jucmiPl80jtSknZUSDXDktPQYNdUHFWSzWuDIKYm0ZzvVp2fLDWnfBZGrfZdb05aFFI052WWBTsMr1x15pp9Tw0614njvCF767XHc2D4NNA3MmV6HersBZp1G2fNHn+cPc9AzWmEXV5uZySjXw2sW4poZDkGn91zy4cKAH9v3nYTVzGD5kumY5DRh2BfGVQ0WIX+paTyybhEaHIax8kk8p7ujFdMaLLk1eglR6ovyttlaGqeOI0Qb5CCPeFQx/Wx9vQWPbn1DUZa+sfkmDA76FV07nqjdliZi/vO22QrGQFQHA1zqD4CiNPD4WTgsevB8DFMazcQnpZPHOKmgfpboA+Vogb4hFsO+MOqshsTim2oYq6bM8VbDLnOplHsMpnbfVCtzYUrmPauaPPrBCT9/O46ovn2XGwY4fEJinnCOU/GaA7I4LQfeEIfHnjmQse3hlk3LEl9b5kFWg04G3/wROKx62Izaop1Bat7X3pZYxZ6rHG5/BF957k8Z1z354A342g/+nPH75q529F7x4c13L+BLdy+SvHfLpmVoaXaWpDF7Qxy2vPQ2bmyfhulNVmzdcThnmUr5DpVSiKPo87J44vnMOn7igRswyUZWMstBHEV2lNoVsdkEaranifY+qmZx2ihJ/3TP7fMkfVPnLbOwfd8J0W9bNi0DF+MlfedT65cmvtDL8rxCfFuh9/X7WEkd8OSDN6Ax15GgZdA42aiE308y3ovT5Mr61PqlsposvQ7k0vjSukXouTgCAHjtrXPwBThs7mqX1V4Asr5jJbpUqp189XPXw2LQlt1u5FCzX5BDaRspxGZr0ReNB7VoZ6VEqQ8iNlteSF0VRk0uTkuhocGKnnND8n7FxGTXgQp1Yik0jwgFz83lL70hDn/+Sz92v34645pVN7Vgzxs9ufNHAW6fdByu85ZZuOEjjWXXr0nKtTiN9B2FQbRBdvKxK7I4Td22NBHzn6/NVjIGojaIT1JOufvZqn0X4xzDzIeq6w9VXFdkcdro4rRIDCZ95WKuxdDnZbF1x7u4sX2asFvom+9ewOaua1XTn0/YfrbKUX37LjOlWHOgLWsOawCPPyKqYABguRg8gUjpxH2Zvm5JzbuOoRWVw+0NS143JPN77xUf9vyhB10drfAG5euqVPhDHDqun44d+05i1c0tiso0Lu+wBHh8rHQ+/SxxFISCkWu7w75w0XZVzrQJ+UP6kMqS9E/n+3yS7yGe9i1A0g+xXEza7/rYrIvTCvVtyWfme59cex/ystkXp1XgC161+P1SIFdWOT0nVQdyaYTCUWFRWldHK145cAbhiLS9XnQHhUVrcu9Y9BwKitvJ0dOD2POHHvLldwkpZxsZ9hFtQCg98j4onHuBdA7kbZbop3SI9ifIkc2vXBwMyuvAPHSi3DP6PaH8fZrC5+bylx5/BHGel7wmqXWyajITg+PnRnC+X378UAv6lYxTCeWA+CQCYYyJFAMpFjJeVU65/XdV9uNkF0LlkLpSLzXy7gLhsbUCyXJ0dbQiEOYAlfTn5e4Hq7KfJaieEb+0PhgJKNcHdDkyVks4rHrhPN4kekYDh7l0Z2d7g5zgCIDES9y68zC8weL2nkzN+5R6s2Q5zAbxAMVlN0he57JJ/w4+kd8d+07CbGTKXld6nVZwNkIe0p6XXqbxeIelwGGTyaeFOAlC4Thl2nSd1VB02nL9RSnSJuQP6UMqS9I/xXlp30RTVMZvDrMODov0e7NnWZgGFO7bzAZpX53uO9NxyuiAuhyLAsqlcbKhFr9fCuTKKqfbpOpALo0rQ0HcurhZ0HnLl0yHQaeRvPZ8nz/nO05/jtJ2ktSa5babiUQ520idbF9BtAGhcOQ0p9NWvF3J2yzRT+mUc1xBUDdyfsVsYLLqwHx0otwzKIrK26cpfW4uf+mw6kHLPB98bk2WzEe28UMt6FcyTiWUAxKPIhDGmEgxkGIh41XllNt/V+PYohIxTLVC6kq91Mq7MxsY0VoBYZ1CjjmOaqLcepboZUI5sMvoTrtZuT4gi9NyYDNqsXltu1DRyVXENlMeHRyV2F752OkBeMNR+Nkozg0E4A1HASr71y1yaaXeryTvfcNBdHW0isrR1dEKlhMfLOyy6rC5ayG6O+Zg7fJWdHfMwRfubkecj+PhNQsz7n/t7XNCfsNsNKOu/ukz14GL8Thw7BLcgciYxdGJI0RPXvLCHYggwMUyyyRR1kCYE+rqtbfOKSpTSd7hOBBmo7h35TxR3d+7ch7CEXL4M6EY4ljf2Say//WdbQAVLzrlaDyGDavFaW9Y3YYYH8txZxWiSRwZ9ebhixjws4Am9y3VRpiNSvaJquxDVPg+kv5JyjdtXtuOlik26BkN6h0GdHfMweaudoCiEOfjuOf2uaLr77l9LqLRsR2mpPx+Tt+Wfp8m4XdHAmxGu03ufppNV/B8HA/dtUDkox66awGA7H1JXhqnRKjF75cCubK6bDrR700uEx6/bwk8gQj8kRj8bBSXPGF82OcHTVPYdNeCDJvYf6hXsAeWi6Gp3oRfv9mToRO/fM8iMFoK93xiLv7p3iX46ueux+audnhDHPyRmKTNfnhhGBtWi5+5bsUc2MxMRj5StWY57WYiUc42EolE8fk14r7i82sWIBJVoS8iVA0Ndr2k5mx0FD8xEolEJbVyhCM2mwEfx+fXin3A59cuRC4tQKh95PwKG4lK6kB/mIM3xOHKcAirbm5BvcMg+ruUv7cZtdh4Z6Ze2f36qYzfc/m0dH1a7zBg1U0tuDIcEsXsaJrKKNcj6xYBAM4NBAAAc5sd6B7V/kmdv2H1AhgNGnzp7mvhsutkfW4yH1Ljh/tXzcfcZgdsZkas6WnlMcFqIRTm8A/r2vG/NyzDl+9ZjP+9cRn+YV07QizpZwlFQMUltQFFE59EmHhMpBhIsUS4aEZMY3PXQjJelSA5V5VqV6Wcq9LQvGQ/rtFWbusmjz+Cj390Gr6+8WP48j2L8a+bPoaPf3Ra5WNRafPL1aD/KhHvJZSGWnl3Hj+L5skWfPmexfj8mnY8+unFaJ5sgcfPVjpriml06iXjUZNcpVkErNVAsp9liDwgFEEgGJGchw6ElC9wJcd6KkCnpdF5yyzEeR40RUGnzWNNn8QWmd0drdh74Ax8AQ6b17ZjakNiV7NUhyD5dUu+223ywLxmO7ZsWoYgF8N3dhzGqptaEuKFB/Yd7MWi2Ysz7gFPYffrp4VnrFsxFz/+j/fBaGg8ft8ScLE4Tp8fwSsHzmDQExblt7nBjC2blsETiMBlN+D0hRH867+/JaS1YXUbFs524sipITy765jw+wOr5uPVg2dx7oo/UabpdhzvzSzrVZMsQl0NesJ45cAZdN4yCw0OI/qGgrJlStaDJxCBw6xLDM6qbItSu0WHc1f8GXWfa/ccAiEbVrMO4XAMj9+3BN5gBDaTDvF4HNYSfD1nt+jh9XOi/lGv08Cuti+gNcDhU0N4bvdYn7S+sw3ts52AitbZWYwM9h3szejnv3T3okpnLT9U+j6SO6AlfdOqm1pA08DiOY1wWRPt7ZsPfwwfXvbh+y8fFcr22KcXw2HRidqRw6xLtKNsfp8GePCi+3jwiUXgcfF9TS4T1tzWKtRpk8uERz99Hc73exEMxbDvYC9ubJ+GPW/IH51oNujQE/CKfNSnb5+LGZPlz44Hxr7gzalxSolK/H5JkCtrfOx3f5jDsC+Cr79wCFYzgztvmYVwJIbtKdue//3d7aOLWWMAD7wyqlOTdaZnNHBY9dh010KRVmlymTDJ2Yqd+09J6tzujlZMa7CgZYpVyOvTm/8Kpy6MYOf+E0I7mX1VHX5z4ENcHAjgqfVLMRKMyGpNQgkoYxtxOgwY9kVEfcXGOxegzk6+yiMUAQ/odZoMzVkKm7Vb9fAFxXpWx9CwqU3PjgMWsw59Q+GM9m0hfTMB0nEzmyVTBza5TBj2RfAvPz4kOn4l6fOz+ft6h0F4RqpeubrJmpdPS9Wn9Q4DPrlspug4mFQt88i6RUJMzaLX4nx/AI89c0Ckza+b14h5M524PBjEs7uOiuI5NEVh3nRpn5vMx6AnjD8du4Qv3r0IZy+PIB4Hdv3nKdzziXnouejD09veEXTX2uWtoliaGo7gqXcacbp3BP9320HR+G5Ws6XSWSOoGKNeB70ukqENjDrikwgTk6LmryYQTrsBQyOsSM9uWN0GJxmvZuByGBAIicdJNrMOrhLVFU3RQFpcE+BBV3A/lcZ6A2ZOrcOTP/yzSLM0uipoH1V6BGNF4r2EklAr726S04gV18/A1h2HResMGuuMlc5aXjhtOtHcLc+X7kMLi1krGUuzmLRVPX4kVDdWs05yHvoL3dcqToPieb4mTNDt9iMeL31RvCFOCDwl0TMabNm0DDZj7uWlcvevuqkFO39/EnpGg28+/DGc7w/kFBjF5MXPRvH2iQHRRGR3RysWz2mART+2RlFJfp948AYMDofw3Z8fyZpftz+Crzz3p4y0nnjgBjzx/J8zft/c1Y5vvvQ29IwGT61fKnnvlk3LcHEwmHWxX6WFGQA0NGSfrAcybbbfx+JrP8islycfvAGN5FgZWRoarBgY8FU6G1VLn5eVbG9PPHCD6PznQmxWadrVTq20vQAXw4leD57f855IkM+Z7oCZUcHWY6MofR+F2Gw+5N23KAgWSPnYR++5Dt/e8W5GeZ9avxSMhpL1++FoXLaeDFpadN/a21qx540eSb+7dcfhjAlBKV1RsAap0iBKuchmN0psFii9pk19d2tvawVNj32EkETPaPDFuxfh3372jqS+6upoFRa7puozOdtK1Y2dt8zCDR9pFOxETh9+oetaxOJx1Fl0sFn0ON/nrwq7mcg6oxCbrRVtMN5MZDtTgly/8dT6pXClfMhDbLa8kLoqjFztu9yattw0NFjRc25IViemx28ev28Jvv7CIUntkO1DCW+Iw5aX3kbH9dNFC8keXrMQ10x35KcPUvRp8rnZtMyWTcvQ0uzMWk4uxkv2U+k6KD0f7/d68N2fH5HNR+cts7B93wkA8rpLaXwyF0p9Ub42S/qOwiDaIDv52FUx/Wx9vQWPbn1DUZ6+sfkmDA76FV07nqjdliZi/vO12WLnryYSxCcpp9z97IA/gv8loZ3+ef1SNFRos4ZqtI+qbd9VHu8t9xhM1b6pyt+dUmphTq/c/Ww19mlqQNXtexwYCnE4e9GbMQ89Y6oNzhS/lM1myc5pOci2xaUS5y93f+oxSUM+VtHuBcXkZcjLYu/oTi7JlYx7D5zBzCk20eI0Jfl998QA3nz3Ah6/bwl4npfNr9sblkxrSOb3cGTsbGi5ez2BSEZd0TSFmVNsqt8ZxT0iX19qcaaE6kOuvQ37wkULkHKmPZ7IlWPIy6qq7bk9Ybx68Cw2d7UjHInBoNPgl384jXrHXJjrzZXOnmLk30eV94UKdiKS8rEhVvq4I7c3DEPaV0zJv3kCEQRl7hvyhmHSacV/oyDt2wGsuqlFtDuVnK4oWINMpF3MqhTRu6OAOM9LvssL/T5BJ1491Y7LA37cel2zsDPJoCecqc/kbCtFN8Z5XmQnchoPFLDt1Q9w2R0Ujs0idqM+akUbEKoLuX7D7Q2LFqcVArFZ5ZC6IsiRTSem60BPQPraq6faEpNsMv7e44/gsjso7FCcjGvVWXX564MUfXplOJRTy3gCEcTjPC66g7LlDEdikn9L10Hp+aiz6LDqphZMcppk7xeQ0V1K45OVgvQdhHJA7IpAGKPY+auJBOk7lFPuuhr0SGsw90ioYovTqtE+qrZ9k3ivekk7cc3EaFT57mphPr3cfU419mkE9dPnDkrOQ3feMgvOqXZFaZDFaTkodotLuftFxySZE8E0m5EZExQSjqCYvDisevgCHHb+/mTWe5XkFzxw2R3E1184NLZCXyK/LrtBMi253w26sfNpXTbpayTrChhbYKcyB5qKXL3UWcm20oTCKadd1YrNOmX6mzqViNgkDqse56748c2X3hZ+U+OWzHJ25bSpwK5y+HIpH2s0aKV9pc0ARkvL+kK5+5w2AwyMRvJv6f+2GBnJ3RekbKYoPaRA4xDKR/q7oylK8l1GuLigE7s75kjurianz7LpxuRRtUnk2nhSXwKJgfLT297Blk3L0JxcXEvsRhXUijYgVBey48oSaANis8ohdUWQI6tOTNeBMjpkcp1RNraU+oxBT1jQK3pGg2XzJxWW6dF8yeUnPWZ3eTCA831+2XJyRl7yb+k6KB2LSYc9b/Rg1c0tsvenUkx8slKQvoNQDohdEQhj1MoRbeMB6TuUU+66qsZ3UY15qur2TeK96mX03bU0OxM7RKnw3VVje82XidjPEtSPy26QnIfOx67IsZ65KHSLSwrwBjl4AhFQFIVndx0VdoKQPIYSo9f7I3BY9bAZU878zZKW4u02KeBcfwBBNoYQG4XRoIXNqIXFyAjPpCnAG4hg2B8RHdm5YfUCMBoKBr0WNE3hw4sjMBu1qLMaEOd5NDiMcFl1QDwlr6NpDniC6LnoE84zvmqSGfNmOHDk1BCe3XVMeMYDd8zHq38+i3NX/IkyTbfjeK96txYtZIvNoRCLi/1BPPOLo0KZN921AFMbTXAa1bVIZjwhW2zmgAEu9QdAURp4/CwcVj34eAxTGs0AN3ZZQVsZM8CJ3hH0XvYLbXx6kwVzpttFaVc7fd4QLg0E8YNfjm1D+uAd8zGlwYRJNhWdUS/Rz5t0GjQ3mlXRbwpogOO9HpzvC4h9x3QHkPKhR9mOQBr1Y8FIDCa9VuyPc0EDbm8ksZOL3TDmG0fT9Yej+PCyD99/+SisZgbLl0zHrGl2+MMcvp/S929Y3YaFLU6AB3ou+dBzySvURcsUG1qmWAEa6O3zg6ZoeAMR2Cw6gOcRi/OwmnQIBDn867+/BZaLocllwprbWvHc7mPCvx+4ow3+YAQOqwE/e/U4jvd6svtaCT300JqFMBu0sJl14rJOYMp6rCeVRStmI+XdWc0M7rxlFsKRmOio9013LYDHF0YgHMOb717A39x4Nbgoj22vfgCrmcEnl83ElHozbBYdfP4IvvWzxFG086Y7sGLpTHz/5TH7vX/VNfCHOPzuz71Yc9tsTHaZ4Q1EEm3CpoM3wOHCQAAX+gPYf6gXvgCHz3ctxLCXBRuJYUq9GeFIFC67EYEwJ9aZOcopqh+TFt5AYfWVms7MqQ643dV3PM94UIjNhhDD5b4gIhwv+CKdlkLTJBOMUM8R0+MN0bM5oIGjHw6L+pqNdy7AgqvrRH1DITbr5Thc6AvgQorumDbJjGmTzLAxZKcJEQzw4QVfRvu+eppVVdp/vFHFsZ5KNYbEdQ31VgwM+pTHzdI0ZZPLhA2rFyR25bdkf3bOZ2TT4ullCERg1GvhD3EwGxn0XPBgJMCBpijYzQxefv20KGY34GPxlw+HYDYy+NF/vC/SUDMnW+ENRuD2sqJ4TndHK6Y1WBLaHTI6ZTTOt/13H2DJNU2iI0s3r22H2aDFB+c8iPM86qw6TKm34PjZIcR54M13L+CeT8wrWZysXMd6ejkO/e4QolEIfYdWAzS6jKSfzQLRBjnIIx5FjvVUty1NxPznbbM1ckTbeOCNcBgcDmfo2XqngfikdBjg8IkhIZaoZzRY39mG9jnOkvSzHjaCfncIZ1P68RlNFjS6jHDoK7TwigFOn/dmaJZZV9kqN96hssSGSfuWhRzrqQw1l8PLcfjwgg/PpawzWL+6DVdPs6qnP2eASwNBUKDH5m75OKY0mEqjZ0kMpyDU3C7GAw8bQTDIZaw5MJkYkf8mx3oWQyHbk0oMCB5esxCNLiP0NJ15DCWyDCAk/vbwmoWos+pgMTDKt9ukgGE/K1oQtr6zDd97OXPRHKOh8cW7F2HQE0RTvQU/3HMMXCyOlctmYvu+k2iebMGK62fg30YnJoWJ9FlOHD8rDjKuXd4q7LyRLBd4wGLU4gtd1yIUicKo00Kno3DvJ+eNlSk+8baFNeq10NAUOm+ZJQhNDU3BqCfNlFAc/cNsxkBySmNpjnkMszFRG9+wuq0k6Y4nZoMO0VhA1PaiMR5mvUpEbBIaGPKzGYK8ebJZtKir6uEBLsqL7GrjnQvGp/8vJqBHA0d6xAuvUxeZpS4OWrdiDmxmnXBtk8uEf7p3CVguBqdVD5dtbMF3JBrP9KOjeR32RjLa9oGjF3GsZwgbVrfh6c1/BfdIOOFDLQyeWr8UvlAE3gCHLaML15J2cs8nDTDrsuiKFD0UYBPHFj3/y2OChhDKShaolYdibDNNyzpHd4Wc3VyHMBuFntHgmZePCO/yoTUL0eDQw6xncO3sj+HMFZ9oonXdirn46uc+CvA8Br0sdvzuBNYunw2XzYgrQ0Hs2H8SvgCHL396EXwBDk/+8KDIRn/++5MpdrMAM5qsuDDgx0u/+WBsgXBnm+hjjJz2JTHRvXZ5q6g9Kv24JL2ev3j3IrROJUE/pegYwBvgMvqm6QxI4INQOBTAaMXjJEZLCcfuFYNOSyMqoTt0Wrr4xGsQqfZNUDlKNYbMdS6nJb+4Wcq1/jCHYV8EX3/hUG5/nesZ2bR4ysci6WW4d+U8YUF+aszt77vax+JTAAaGw9i+7ySsZgadt8zCJKcJwXAEBkaDL3/3j4L+ePTT1yHCxaDXJU4HmFxnEI0F5HTKw2sWot6hx1PrlyIQ5hLlMzM43juC3a+fhtXMYOWymaK6enjNQsybbq96/W020vCHohnj1JlGGohWOncENVML8SgCoVTotLRIKxMtK43ZTOPDCxLj1WmZCwEmPDHAZmEy5vBKFWO2mjXovZTZj1vNmorqAynNUmlkY8MEwgTGoKNhMYjXGWg1id/VFMPtHwpnzt02mEqWPonhEEqNyaDB2Yv+DLv6iNOguO0RlaqE0S0um+vNWY8ZSOINckLQCUgcTfTdnx+B3WSAzcjAoteK0pK6fuvOw/AGOdm0LAZGUV5AAd4Qh4vukBD4Sqbz3O5juLF9mvDv7ftO4tbFzbjsDuLffvYOrppkxTd++hYuu4O4dXGzsMPGHTfPwvN73hOl9eyuY+j3sKK83tg+LeOZW3ceRr+HxdP/711846W38J2dh/GNl97CN3/6DvSMVlymPOu9bIzW4bmBALzhaEkmQaTw+qP4zs4j2L7vBHbuP4nt+07gOzuPwOsn0TpC4fS5xxamAWNtv8/NliTt9Db+7K7SpD2exGNx/PhX74va3o9/9X55dycoA/2esYVpwOi7Hu2b1YTbGxF2RgES5fj+y0fh9kbK/uxs/jgXbm9Esj24vRFRuoOeMAKhqOjay+4g/vXFQzAbGTDasQFUtvz0DUm37b+5sUV4dpiNjfnQGOCy6GAyMBn1+9yuY9DQmty+dtQvG/RabPn3t0RHMCbLSigPxdgmAJGmsui1sOi1mOIwoN6mxzMvH8GN7dOwdnkrVt3cgp+9+gGMTOKaeJwXFqYln7vt1Q/wXs8QtFoNvv+LxAIyNhLH93cdxfZ9JzDoCYPlYohE+Jza89ldRxGNxvHdnUdE1/0g47rs9pVeP3IaNFd9SdXzv/3sHeX1TMCgOyrZNw26iZ4lFE6/h8XWHeJx0tYdR0qicUZ8UUndMeIjNptOOccVNcloHOHY6YGyxhGKRanGkLvu8mAgcUE+8ZvRay0GRti1P9uz0++TekY2LZ6tDN4AJyxMS/6WHnPzBjl8J0XLb993As/uOooZTXZhN1kgoem/8dO3cMUdwAdnh3H09GDGWACQ1inf/fkRGBktXBadUD5vYOy+1Jhc6j3eQPVrlMGhqOQ4dXCI9LOEwqmVeBSBUAq8QQ5Pb3tHpJWf3kbGsVKQ8apy3N4IvvnTdzLm8EoV+xscikr245XUB31u6dh6JX1L0fFAAqFGGR6J4v9uE68z+L/b3sXwiHr683LHWEgMh1AOhkektVQ+bY8sTisDHn9EeClJWC6GIV8or+s9gUjWv+Vk9KvQx545gGM9bsl0UgOkqf9OBOlSnk1B+P/w6I4pGeXzhsW/p9yT9brR393ecO4yjTcpdfjEjw7ise/9EcfPjZQlsCxXL8O+KqwXgmoop13Vis16AkX0s1XEsI+VeR/qEpvuCvqIYnxutnxnpCvjH4+eHhT5mWz5kWt/3mBE9Ox0SmEngyMh9fjxGqEoPZgFf4hDx/XTseeNHuzcfxJ7/tCDjuunwx/msj43zvNiG5Sw6RAbVaQ95dqO1HVyKG1jueqrXPU8kagVbUCoLuTsaqgEfofYrHJIXeVBShzh8e8fKGscoViU+r5841zFPPuiO5h3XSkZQ0g9L87zOcsvl09fMPN3q5mB2chgzxs92L7vJL7y3J9w0R0sSKeInlugtqkGSN9BKAfErgiEMcg4Vjmk71DOkE9mDFaiOHM1votqzBNp3wSCNMNV2F7zpdx9TjX2aQT145GZX/T4leuDqluc5vf78alPfQoXLlyodFYKxmHVQ89oRL/pGQ2cVmNe1zvMuqx/y0X6qnqpdFK/NE39t57RwGbWie5J/r/RoJEun80g/QyF17lshpxlGm/G88sEl126Xuqs1VcvBPVQTruqFZs1GxjJcpgN6jrWs07OX1j0FcpRYcjZ1Xj4iGJ8brZ8y6Wb8W9e7Gey5UfueTaTTvTsdEphJ/V2o2r8eK1QjG1mQ6/TYkfaLhw79p2EntFmfS5NUXCl6bn064wGrSLtmZ5OtuvkUNrGctVXuep5IuGsEW1AqC7kfJ6zBH6nVvTseEDqSjlq2uFAqe/LN85VzLPP9/nzrislYwip59EUlbP8cvmU0jDLl0zHj/7jfdG7P9/nL0inpD9XrRqFaANCOSA+iUAYg4xjlUN8knIcFmm7sltKY1fV+C6q0beQ9k0gSFNXhe01X8rd51Rjn0ZQPw5b8fOLFM/zVXNu2ZEjR/CVr3wFZ86cwW9/+1tMmzZN8b1ut796jmAb/Uo2GYxMngP+V+1T4Xb7FV8/r9kOIPvfvEEOHn8EDqseNAUMeVk4rHrYjFqc6w/giR8dBADUOwz45LKZwgSkntHgH9ZdizhPIRDiYDRoEWY5bPvdCfgCHLo7WvH+h4O4Yf4UPL/nPVjNDFYum4nt+06iebIFK26Yged/+Z6Q1obVbWh0GuALRHH2sg9xnodRr0FjnRFbdxwRrntozULUWRjRsW3J+xe2OIG4uF6S5XPaDYjH4hn/L1XuUh7/eW5grA5TeeL+69Fcb5a9r6HBmjPtdJu9PBKExxfB+b4A4jwPmqJw1SQzHFYdmuylO2O61mhosGJgwFfpbFQvDHD45JCwJbWe0WD96ja0tzqBlHh/ITYLBnivZxjf+/nRlDa+APNb6kRpVzuXhoI41++HN8AJbc9mZtA8yYIpdeppe5eGgzh5fkTUz3d1tKL1KruqygEaONIzJGztLucjCrLZXFBAzyUfei55BVtomWJDyxRrbt9CA0c/HBb5to13LsCCq+sAXuzLm1wmrF3eKpSxyWXCvSuvwYV+HyLROF576xwevmshmhvMGfmZ2+yAw6KDP8xhcIQVPW99ZxsOHL2IYz1D0n4VCuyEEmsLkV/VJI5W84c4+INcbj+uoL69QQ6DXhZGvRZWEwOLXlO4H8+W93Eim09SYrOAjN1m04pKyihTN+cGA3jih2M6p95hwK2Lm9EyzQan1QCWiyIWB57dlTi+s8llwgN3tIGLxtFQZ4AvyOH4mSHoGBpGnRYv7D0u5O+fPnMdhv1sRlv2BiIIhKOgKQozmqyod+hxaTCE7/18TC8+2NmG/QfPom1WI2gamNNch+mTzUBMvnzZ2pji+pKo5y/evQitUxX0ATVIITYbjMdwsnckQ3e0TrfDRGtypDRxIXo2Bxrg0kAAFK2Bx58Y9/GxGKY0iPuFgvpZBug57wUXTez4aDRowWiAlqtsqtKz40GQj+HkWYn2PcMOE0Xadyr5xBEK0rSl1Dwpvs9qZrB8yXRcNcmCqfVmcbr5xrkUPNcfjqLnkg/P7hrTlJ/7H9cgEObQelUdmuoSQXNvkIM/xEGv0yIQ5uCwSJQ52xiCH0tj2B8RjhLVMxrcu3IeuCgvHO2Z1PBXT7GN6VIauDAYwl/OuBHngTffvYDPfuoaNNQZcHEwiPN9fuw/1AtfgMOG1Qvw7R3vioo6+yo71q2YixO9w7CZGTTWmRGORHGhPyDcJ6lT0t5NMiZXkBZUgFJflK/NDgXDuNAfyhgnTWs0wWlS14dU4wnRBjlggKOnJMbfszPjUcXEDurrLXh06xuKsvSNzTdhcLCA/rDMqN2WJmL+87bZYmJZE4wQYjhxJlPPzplphxFEz6ZyaTiIc33K4uWF9LMD/hAuD4Yz+vGmeiMaLBVaOMEAR05K6Mm0eZRxhQIuuYOI8YA3EIHNooMGwBSXqfLtm04c/+r2huGyG+Cy6vKLC5eRXH1vwdpgdBwWjMRg0msrEnsuCTVQjotDAQTCUcTjlBDLoSkeZgODqU6VzIUpnLsFCp+/rbo+TQWoXXuWm7MDfpy97MuYX5zRZMOMhrF4Vzab1Y5HRpWyc+dOfO1rX8Ojjz5a6awUBw/Ma7Zjy6Zl8AQicJh1sJkY0LTMuQQy1yedgeTfkBkY7O5oxd4DZ4TA1lWTLNAzGrBcDIOeMF45cAadt8zCzCk2NNYZcfayN6NT+od118LIaEHTFGZOscFlN+Cp9Uvh9obR4DDi2tZ6+EMcIlwcX+i6FqFIFEadFuEIhxd+fRx/tXAadr9+WhQs++bDH4MvlDja6flfHhMmN//x3usQ4eJwWvVw2XQZC9OkgnBSAbn0cpcyOJf8MiF1i8JyfZlgMenRPxQW1d+G1W2wGEmwjlAcFoNW1F61JRxr0xSFzltmCYNUmqrCs2pyYLPowV3yidreuhVzhR2o1ILFqMO+g71YdVNL4hgcHth3sBeLWhdXOmv5wQN1Fr3IZk3FLFjKk0g0nuHHlKJjaFF70DGjG9RK+HmPP4LOW2ZhWqMZITaGf/vZOyK/5rTqM/LT5DJhktOIf/33t4R//+O9SxCORFFn0cNo0MJk0KJr+ZxMvzqKrJ3MXpx9ARQNHD41JJwnn9OP50LiWd0drZjWYCksgFrs4q1qJ4dWzEqWukl+CctyMckPGbo6WrHvYC/WrZgLq4nBgCeMLf/+lqQee2DVfHzmk3PhC3JonmQDF41j4SynoCNddgM8XvFitU/fPhcRLoaf/e4EVt3UApoG5k53wmbV4hPLrsYzvzii7H1K1Y+Zyb++JNKZOa2usEn3CQpFSesO9akDQlVBJxZHJ31QckH2lElZFq3mgS8YzUibkAkN6fZdddvxVwFljSOUWvOM+r5vPvwxfHjZJ5ogFKWbb5xLYRmsZgadt8xCU70JBp0WL/z6fVx2B4Xn67Q0fvzr99Fx/XSRRskocxxY2JKiO2yGhD6V+Ejk8fuWgOd5GPRaBEIcbGYdnnzwBrhHwjjf58dLvz0+Fl+absfxXnF9f+nuaxGJxvHY9w6IF7Q1WRGJxUXvvt5hwLK2Kfg/L47pp2++9LYo5tMyxQaLQWJCKK3OnVY9rp1dn78WrDBGIwOtJiwaJ2k1FIyGqgpJE1SIVkNl2BWBMFEpJpY1kdDS0npWS6NqFtVUCzazHlxUIl5eonkxk1EHrYbN6MdNlTzJJAYY9RpRnox6TUnGnAVDA/2ecOZYuMFU8Xwp+bi8pqiV2HONlMNi1qNvOCzaROeBO+ZjklN+U5lqxGJM80klHiKZyzg3TJiYWE3S84tfWrdIcRpVtXNakltvvRX//u//rt6d02Qo5WpLb4jDY88cyAh2rrqpBTt/fxJ6RoMtm5ZhwBOW/GrG7YvgK8/9KeP+p9YvhSvH1rxyz97c1Y6tOw5LpslG4/iXHx1U/LzUZ6y9rRV73ujJ+P9s5bYZSyRiC3TUhaxi7vOyeOL5P2eU7YkHbsAkG1mgJgdZxZwdpXY1kW1Wrk8raV8yDgwHORw9PZixeHfBrHrUmdRTDm+Iw5aX3saN7dOE1QxvvnsBj92zWPQ+yrFzmtJnSz7Lr9yvptrcp2+fi537T0naHwCRbcr5wLxsNYtf84ejOPBeH+Kj0vC1t87BF+CwZdMyhKNxfO0Hme39yQdvQKM1//Yu1+46b5mFGz7SmHfbq5Z2XLad04oga92YGBw/N4KXfnsc99w+T1LHrbqpBXve6MEXuq7Ft3e8m1WPdXW0AgBeGf1oILX+s73z7ftOAEhM4C5fMh0tU23ouejF/kO9GPSExXke5355IuuMQmy2VrTBeDOR7UwJpdSzALHZQiF1lQd5xBHy1bTl0jyFpltI/yX1rO6OOcLkZ+rzO2+ZhXicx543eoTFXY1OE9hIDFdNsiR0dhbZpLRcctc9tX5phsaXy+uWTctA0xTePjEgjMlSr5XTT08+eAPC4WjFdv5NUq6d00jfURhEG2QnH7siO6ep25YmYv6rRRvUIsQnKWfQH8FXJeKc/7J+KerT4py1Mq+QT2x3vOj3sSWNx5aKaqyrVMqxc1qt9LW1Uo5qbRv5UG49W439rBpQu/YsN0MhDpf7/bg4GBTWHk2tN6Gp0QKnwvnbmvlMzeWyVDoLilAaMM/FldMDog4FQOLf1Nj/s/E4YjxEXzd88e5FcDktOHX5suT9w34Wc2e6Cnp2mI1J/v72iX7EeeT1PNEzKEj/f0o6yd1pWC6GIBdDS7MzaxnyweW0oGWaA0O+EJxWI5rqzYV9HZyebprNHr8wIl1HvjDmt9QX/bxaplTtqhYppV3Vqs3K9Wml7kvKzaljl7D3wBnRivW9B85gaqMFrdPVU46BM4MZOyN0dbSCjcfzbuv5aoNinn3qyiXFfi7V5lguLmt/SPedMj4wX1uV8msAcOyd8yLN0NXRilcOnEGQi2HEH5F8tsfH4pqr82/vcu0uzvMFtb1qasfF+qRSa9qsdVPvRJ3DDB7A+T6frLZkuRhCkWhOPVbvMOJXb/YIC8pS6z/bOwekj6BP2uCgJ1zRfpnojOyk2mytaINKQOxMnlLbVarNfnCR2KxSSPvOj1LGEVJttlyap5h08+2/pJ4V53l5nUABVjOD1bfMAhuJCYvpkzGupW1NsnWrtFxy1w37WcV5Ter31DFZg8OYUz9dGghg687DispTbkrli4g2KA1EG8hTTm2QCs/zYBjl0yfV+s6qNV9KIfnPZDy0QS1CfJJyTly6KFlXQ94w5uWYP5QivZ/9oArfRT6x3fHig4temfdQWDy2VFRjXaVT6vhsrfS1tVIOuVjOkDdc0baRD6XuB2t1/rYSqF17lpOeY5fgCURE84j33D4XRm8YcxT2ITWzOG2i7Zxm0mslj4lIfmGpZzSgeUo4JgxIdDr/9rN3MLluGZwyx0zUWfQ58yj3bKNeI/l7PA6AQl7PS3+G3P8n/52cWNczGpgYTclXteooYLLNAIBXdLRTIauYXXaDdB1ZDWSVbhbIKubsOBXaVSE2qzTtakeuTytHX1JOnFY9fAEOO39/UvhNab9eTdCghMUpQMJ37dh3Ek9dvbRomy3Vs6XIx69m83HJf5sYDUBRkn8rha2m+zVviMMzvziaUfbOW2bBxGhAy5TPXqB9ybU7mqIKKk+1tONq3DktV914Qxy+s/MwVt3cIqst9YwGRl1uu700EMC1rZNw6vxIRv1ne+cAcOviZsn2l7o7biX65YmsMwqx2VrRBuPNRLYzJSgdJxVis3U2YrNKIePV/NFRQFtLAwYGfLJxhHw1bbk0T6HpFtJ/ST2LltG9NEUhzvNYvmQ6vAFOtGNZaoxL7it/peWSu67OkqmB5fKa1O+pY7K1y1tz6ie9TqO4POWkXDunkb6jMIg2yE4+mrPYndM4Lqo4X9X4ztRuSxMx/9WiDWoRMl5VTl0eccBC+tm6KnwXxcyZli1PNpk8WSsb76/GukqlHDun1UpfWyvlqIVYTj794ESevx1v1K49y43FpMNL/0+89uil33yAJx64QXGMtmYWp6kSGnB7I3B7w3DZDXBZdbnP46YAb5CDP8Th4TUL8d2fHxFWJnZ3tGLvgTNocpmwYfUCuL1hrLq5Ba+9dU7YwYLlYvAEImhuNGPD6raMM8FdtrQ8jD7P44/AYdWDpgB/MJLx7PtXzcdIgMUDd8wXnfG8bsUc/Oq/PgQAdHW0inbDkHzeKDajFpvXtmPrzsN47a1z6O5oxfZ9J/HaW+dw38p5GAlwwnaBNjOD/uEg9EziqAybiVHV2dhJaJrHg51t+EHK+fEPdrZBo1FhYQhVg1bDY+OdC/D9l48KdrXxzgXQaou3Kx0DrO9sw3MpNru+sw26yu/cnBep/U2yHGrsS1xWHR7/u+sAnoI3EIHNogPAy/az1UogzMFqZrBqcYuwG+hrb51DIMyVfVvwQJiT/JpEybNdVp0yv4qEzT2ybhF6Lnmh19F48I75+EGK7xTsDxDZ5pvvXsh4hqSt5tIXab7dZtTCI7Mz2lWTLKBpCoEQh3tXzoN31P+aDVpMqbfAG2Bh1GlgM2nhDYjTFPIkkR+pdtfd0YppDZaC2l6ttOOCkHifqWXOVTfJd//aW+eEd6zX0ZhUZwYXS3xx9si6RWC0tEiPJf8/VfPF4zwcVj26O+agZYptrP5pIBbP9EfrVszFJKcB3R1zxDuLjMJyMeEDh4LfZ476KXV9T3RisRj+Yd21iMaAEBuF0aCFlgZifCz3zQSCDI1OvaTmnOTSA1xxaXNcVHIMxkWjAMgxB6nodBQ+v3YhLvQHhLH4tEYz9PrK7PA0USmX5hkXLZX0oYEIHr9vCZ7ddRSX3YlYTssUm+TzdVoaP/71+1i7fA4uuwOS4wRPICK7mEtRuSgA4PHFu69FnOfRNxTE7/7ci66OOTAaNXj8viU4fnYIcR54890LknnddNcCjAQjsJv1+KfPXIcPznkQ53kY9Rps7lqIrTuOSOqn+1fNxy//cFrIbzJmJ5SnkLhhtrqvgH4xGGjJmITRSI9PBgg1STwek/TfcaI5CROQCR0PyROthpeM3ZUiTl5rRKMxPNg5HwPDYUH7N9QZEIuVpp+NRWN4eM0CXBxIORaswVSy9AvBZdVJapZKxtZpStpmKz1n6LLqsLlrIc73jY0Nr5pkVt08RD7USl9bK+XguKhkH6KuWE4cn1+zABdSyjCtwQRQpWlEOgaSfZra5m8J1QWberpO8jcuBpZT3vbI4rRKQQNHeoYyRMXCFqe886aA4+dGBKfR5DLh8fuWgOd5OMw60DSF2VfZMeyL4OsvHBLSTT0SSc9o4DDrAB6os+jxha5rEYpEYdRpYdJrxM4n7XmpC+AYDS08m6IoPLvrKLhYHHfeMgudt8wSOlKdNhFsGvSE8cqBM+i8ZRZmTrHBadVnFyo0wIMfS4um8E/3LQFF8RgYDmP368dFE5tzZzgTZ2KrzIGmotNq8d/vXcLj9y2BNxiBzaTDK3/8EC1T5lQ6awQVY9Az0GrDonap1VIw6EvwJTZPw2XT4Wv334BhXxh1VgM4jgPiKgsyUwAoXlRHoHjhaEzVoAHcHjZj4vaqSWZVDQqdNgNWLpspmrTp7miF01r+QYVDYmcEwW/mIg4sbHHiqfVLE5NHNkNWPxeJxrH79dOwmpkM38mDB2gAMWBesx1bNi2DJxCBw6yDzcyI/y2xMC2rvpDw7ZvXtmNqg1my7DaTDl/+7h/R/fFW0BQt5Hnlspl4+v+9LXrGzv0nhQnGzWvbMa/ZDlDy+UmWbdDLwqDXwmbUwmIocKKMl6grFWsCxci8z3nN9rGy56gbx+jXjgDAReP4wzvn0XH9dHx7x7uiNFumWuG06THrKgeC4SicNj0+w8zFSICDnqHBaGm8uPe46B4AIpu0mhl03jIL0yZZ4LTqYdRrca7Ph92vn5bduW3BrHosu2ZSwQvTctZPJdOrQWwWPfqHw3gupc2vX92GyQ3mSmeNoGZiQGOdHv/rc9fD42fhsOjB8zGgBPMWdqsBviAn8sMGHQ271VB84jWGltYgEOJEW/d/9m8+Ai2tMu2vdsqlecqtpSR86MNrFqLOqoPFwAgfZmQ8H8Bj9yxGkIvBG2DzHyfkKpdM3Ovuj8/BG+9ewIi/Edte/UC0mIzR0miZasWWTctweSgEiqLw4t73cdkdRJPLhLXLW0XtZPPadnzz4Y9hyMfCadVjfosL7pEwHFY9Xvz1+zh1fkTIrmjsUUjcUGHdj6d+YbQ0tBpKHJPQUGC0pO8gFI5cDPWuW1srnTUCoSLotLTknAxBDE1pAKTFgMGDhqbSWas66hx6DHjCIk2zYXUb6hylic+azTr0D4vTX9/ZBrOpgqsmKIDRijULo6WEjyIqgUHHIBaLi/IUi8Vh0FZ4ap8HwFMZmremY2Mp44ogF4OJ0agz9lwj5bCa9Rj0sBl9iNWsloVpiR2oLg2ERGV4sLMNFmNp+kEdo4U2rU/TainoKt1/EFSNQ2bnTEceG4tQPM+rrMuRpuTHepbhq8LUrQDd/gi+8tyfMl7eU+uXyu7O4g1xeOyZAxn3bNk0tuW/3DWrbmrBnjd6hACUN1hcWsnjlZ5av1Qox9rbWrHnjZ6M6ztvmYXt+07kFQDr97H42g/+nJHWkw/eIPl7ar6rgUK22HQHIvjLmWFR4HPdirn4yMw6uJQsjJigkC02s9PnZfHE85lt5okHbsAk25hQK8RmB/0RfFWiH/uX9UtRX+YdrkqJ2x/Bt372Dm5snyYMNt989wK+dPeisu/UVUqUvutqxx2I4CvPSvjHDUtFfWE5jvUcr4mbVP8q5zuffPAGNBawIC+XvpDz7d98+GM43x/ImDDc9uoHuOwO4tO3z8XO/aey5jmpD5L/3rJpGbgYn7feUTPjfaynEm2YEwp4v9eDiwOBxCKxUc2YSyMe6XEjHuexffToTbl7stkAo6GE/Nc7DPjkspmiXXaLbX+lqJ/Ud1qS+lYRhdhsrfii8Ybo2ewoHTsTmy0v2cbohWiWiUI5jpSpJpT2X0X7UAq46A7hqZ/8d0n9sFy+Om+ZhasmWbB1x2HJv93wkUYAwJ//0i86alROJ0vmMcfYo5C4YQYU4PZF8PaJfsR5CCcrSOWpXMd6kn62MIg2yM5IOIqeCyN4fs/YDuQPrJqPlml22A3iCbdij/V8dOsbivL0jc03YXBQ+gjnSqJ2W5qI+c/XZifaOLUYhgIR/E+JmOP/3rAUTjL/IiIf/11IP1uN+qAaxztK4+TjTbX3O+Ueg6ndNyVRczmqsb3my0TsZ9WAmtvFeDAYiOC4xFqWeTPrUK9w/pYsj5RiHCan3d6w5LZ3bm9YNsgkd+RW6pb/ctdcPdUm2lmsmLSSizeS+RWuoSB5/axpdnx907K8VmAPydXPiPTv2Y5xUAsjflbyy4wRP0sWpxEKRq4tDfvCRQuQwZGQZNqDIyFVLU7zBiPouH66aEFEV0crvMGIqhbPlPNdjydy/bx7JFz+vnCcvhzyBCI5feeQN1zY4rQc+kLOtw/52IxdJfwhDpfdwdFr4jnznPolYdI3hyOxvPUOQTlK9FxOeKDOokMk+Y5l3m+6RgyEo3jtrXNYdVMLJjlNsvdkswFDylc2yV12V93Ugqun2jC5zlh0+ytJ/ZQxvVqkVnwRobooZOysFGKzyhn2sjJ1xaom+EuoHEX7UB6IxeMl98Ny+YrzPMKstIaJ8zw8gQjAA3GeF1+jQEellinbrm5F930Ssc3UkxXGS7+QfpZQDvqGgnj14Fls7mpHOBKDQafBL/9wGneaZsM+xVbp7BEI4woZpypnUCbmODgSJovT0ii3/65GfSCXp0JjtKWgonHyLJB+h1BphmTaRiXba75MxH6WoH5GfNJrWbx+VrQ4LRtkf18JvEFOCN4Aica6dedheINcyZ7hshuEI5SS6BkNXDb540NSj11KvSf1uDG5aybXGROiQOIIp3zTSqaRzG/qNVLX19v0aGtpED0/F7L1I/O7oiPXqhyLSYcX9x7H9n0nsHP/SWzfdwIv7j0Oc4m28CRMTOTaTF0JjiqSS9uZpR+rRsxGRliYBiT6/B37TsKssoFUOd/1eFKIfywpPGAzMnn7rXwwG5icvrPQdpSr/rL6/9GyN9ebYTMysJh0svnMpg9S06z4+6xxlOg5JVhMOgx4QkJaUmmaDWN9osOqB01R8AU47Pz9SfQNB2Xzkc0G0vM/6Aljzxs9Gbq1UEpVP+VKrxZx1ogvIlQX5fQltaKfxgOHTaYPtJCgJiE3pfChDkvp/bBcvmiKglGvkf2bw6wT9JCkLlaaxzT9nap9iu37pGKbO/adxK2Lm8dVvxBtQCgHLrsB56748c2X3sZ3dh7GN196G+eu+Mk4kzAhIeNU5ZAYlXLK7b+rUR9U41xHtdos6XcIlaauCvuQfCl3PIrEuwjloBRrWcjiNAmyrfouFS6rDhtWt4kmATesboPLNvryqMTWqOcGAvBHYvCGOPiDETy8ZqHons1r2xNfVo5iM2qxeW276JqH1yyEP8TBG45iOMjh5CUvuFgcj6xblHda96+aD6NBg/Wd8/G1+6+HNxjBQ6N5eu2tc+juaM2aZk5Gyx0KR/HVv1uCz3xyHtYub0V3xxx8fu1CNNbpM/KU9zOqlDAbRfNkC758z2J8fk07Hv30YjRPtoCNRCudNYKKaXTqsb5T3Nes72zDJFfxk0gNdum0Gx3qmqAKs1HJPj/MqqvtNTr1WJ/mV9avLs27Hk9cVh023rlAVI6Ndy4Y84/jSYov9oajiZ3B0n+jxf7aHYjg5CUv3IGIrMpiI1F0jfpLKd+5YbXCdqRNbM98/MII+n0soM2tL2xGLR5ZtwjdHXME//rIukWSfjRVB7z21jmsWzE3a57fPHxB+HfSN+fUO/nWPyHBaN0o0Yap10vWJQWA59Ey1Yb7V83Hm+9eEOwzmWZXRytYLjr23FAEC2fXY3NXO7o75uDdE32CfSTvSepPvU6DTXctyLABvU4DmylTa268cwFoDV38+6YAmkJGf1KMbpTSxrWiQ0uF0UBLagOjkQw7CYXjsuqwuWuhyHdt7lpYEm1QTq1ca8SiMdxzu7ivv+f2uYjFYznuJBDkY1U2cw4fOqo9PuzzI8zF8PBaGd2Tr25M1VJpaXZ3tMJuZrD7D6cz9M26FXOxsNUFP5vYZWXBLBf+598twaOjcZw6ibHMQ2sWwmaRKWd6vjWJ4zxPXvKCpqmMtBTraMjHNmka46pfGC0k+1mGyCdCERQ1ziQQagwyTlUO6TuUU27/raF5yfQ1msodZd9g10vGpCs511FVcfIUSL+jcjSJYzHfPHwRA34W0OS+pfqI44E75ots8IE75gNUvML5Uk6541Ek3kUoBywXRVuLE08+cAP+Yd0iPPngDWhrcSbmjhRC8TxfOW9fQrKd/5wv3nAUj33vjyU/L1t0Ti0FnOsPIMjGEIpEYdRpYdJr0NxoBjC29b7VzGDlspnYPrqrT5PLhA2rF4Dn+Ywt/5Pp9lzyoeeSF1oNhWmNVry4931cdgeFINveA2fgC3DYeOcCXN1kxZCPlU5rND1vkIMnEAFFUXh211FwsXhGnu5deQ0u9PvAaGnMaLJl5E/RGb2UfLmT4mZesz3xjkbzJJvvClPI+c+BWAwnznjw/J73hDI/sGo+5sx0wKxRpToYF8j5zzlggMHhEGJxGkPeMJw2AzR0HPV1RiBlM8hCbBYM0HvJD5qm4Q1GYDPpEI/HMX2KRZR2tSPb5z+0DDaDigZUDHD6nBfRGAS/otUAs5ptqnofqX4suS1syxQbWqZYRX19QTabBy6XBf91+GLGEd86LY2nt70j/LZhdRt27j+Z4RuTf1vY4gTSxkTecBRbfvoWbmyfBh1DY+YUO3qveBGOxEBTFJonWzD3KnvGfSK0wOGTQ3hu9zHhees729Demnie2xtJHPljMyQCFsm08j26fFQH+MMcAqEozlz2Ic7zMBu0uHqKHbF4POGLzQy8ARnfTGfJjxzjcMR6Ocjmk5TYLKDAbtPqRok2lK1LZKb1YGcbLg344bAacHkwgAgXx5uHL+CfPnMdzvcH8NJvj2cchfz5tQtB0xTOXfEL7dZuZvDy66fhC3C4b+U8ROM8rEYdrgwFsf9QL3wBLpGP6XZ4AxwuuoM43+cX/63Q952mKZcvmY6rJlkw1WXKWzdmvFOq+nVoqSjEZlkqBp8vkqE7rFYd9DzRs3IQPZsDhT6hoH6WAfoGg+ChwbAvjDqrARRimFRvUpd+GgcCsRjOXvDi4mBQ6Oun1pswY5qNjFezkKt9l1vTlpu8+i8aOD8QxPGzQ4jHgTcPX8A9n5iXVYemt/37Vs7DtEbrmAYdnQDLV9+m659Ndy4Ey8Vg0GthM2oBAEM+Fk6rHnGex7AvAr1OgzAbRe8VnygedudfzxbFcR7520XQMRpROdcub80cF6TlY950BzqunyHS95u7FmJSnQmDI3no6FHkxrlPrV8Kl1WXUTdK32W+NhtGDENDYVC0Bh4/C4dFDz4eg9NpgEGdM2HjAtEGOdACp89LxD+usgFp8yLF9LP19RY8uvUNRVn6xuabMDjoV3TteKJ2W5qI+S/IZkfHqUEuBhOjqelxalHUSux0HAjEYvCMhEGn+O94PAaHzQCzVuy/C7HZYDyGAXcoY16hwWWEia6QPtAAfznrwYX+gDDemdZoxkdmOIBKfY+jME5eqbxVa3ys3GMwVfsmDXD4lMScwmxn5ey8AAKxGC71+RGLU0J/rqF5TJlkUU98QgNcGgyAolLGSXwMU+rNGe+iIJvVAoMeiblhhzFDLxPGUHX7HgeC8RhOnh3J6ENaZ9hF/jubzZLFaVKUaUI01aC9IQ6PPXNAcgEcAOFva29rxZ43enIvlBsVAoNeFqcvjGD/oV7curhZ8t5VN7Vg5+9PQs9o8OSDNyAcjsJh1ScCcPxYWh5/RPjdG+Ry5ik13a/dfwNMeo2QppLGnFonistdpRTiKPq8LJ54/s8ZZX7igRvI+c9ZII4iO31eFlt3vIsb26cJX4+/+e4FbO66VmRXhdqskrSrneEgh6OnB0WLiro7WrFgVj3qVPS1T630Idn8Y2r/X+6JvAhP4Qvfej0jH523zML2fSdEv626qQUAJP3WU+uXwmVJ+5otRWesuqlF8r6vb1wGDQV4AhGYDQzYSBQWk07wqznft4QvB6+8ftMp9L5CkXveVz93PSwG7ZhmqTLGY3Favu9CqeZM/dvj9y3B1184JNLBU+tNeOyZA5I2290xB7tfP51VG27uasdLvzme4TMeu2exbD4Kta9S2utE1hmF2GytaIPxZiLbmRJKqQ0AYrOFUitac7whi9PGKJWG6bxlFm74SKNwTym1kXB9mpae3mTH6fPDePvEgEjzyMWu0scMTS4TvtB9rSj+lhpnA4Av37MYW3ccVjaeUEKesc1yLU4j/WxhEG2QnXx8UjUuTrPZjdAxyiZOI1wM3pGQomulULstTcT8F7U4LRKDSV+9MZNKQ3yScsrdz1bju+j3sfjaDzLL/OSDN6DRWpk8jXc8tlYgi9PkqUY7L4RaiE/0+1h8e3tmP/iF7msz3kWt9LNqQM3tezxQ2vay2ay2rDlUKzwwr9mOLZuWlW3Vd9ajQ3mM/Y2C7HWpQbP0gFNXRysomXuTnRDLxXDFHcT/t/3dsSDVdDuO92YGr8xGbc48paZ72R3AD3YfE+3MkVedKCl3jTHkDUuWedgXJo6CUDD+YCRjh5uujlYEQhGgSLsqZ9rjyYAnhL0HziQWGFEAeGDvgTNoqjeranFarfQh2fzjePb/Q96QZD7iaWv60/1f+t/c3nDmZFKKzrg0FMy4z2pmcK7Pj2d3HRW1rX0He4XdJbK+b7tediKq0Pod7/ci97yjpwex5w89qthFrVzk+y4Ua86UvwXD0QwdfK4/INh7+j1xns+pDfk4L+kz/GEO0aj0/YXaV7X0IxORWtEGhOrCEyhfmyY2q5xa0ZqEylEqDRPnedE9pdRGNiMjGWPbsHoBhryhTM0jE7tKHTPUOwzouH66MAmU1OZ2MyO6N8zGlI8nlDAOsU0lkH6WUA7U7pN0jCavRW8EQlZUuvN8JSA+STnDZe5nq/FdyPmWIW+4Yot2SHyLUGqq0c4LQe1aEJDvB/3BSEneRTX2swT1U4q2R5cjYzUBD9iMDJrrzQknX2Ih77DqhXN+k+gZDRxmXcbf5K5L4g1ywuADSBjBjn0n0Vhnkrw3WRY9o0HdaAfHcjFs3XkYbm8kI62tOw/DbGBy5ik1XYNOI9zrDSrbEznfctcaLrtBssx1VkOFckSoBSwmnSA+gLH+wWwsvi2VM+3xxGU3wBfgsPP3J7Fz/0ns/P1J+AIcXDZ1tT1njfQh2fzjeOK0GSXzQVNUxm+p/i/9b7J2NKozGhyZz1m+ZLqwMA0Ya1s3tk8T/Go2nyGlC5L3FVq/4/1e5J6XXEyVj76oNfJ9F/lozuTfeq8kvg5K1cGp16bfQ1NUTm1oNUv7DD2jLbl9VUs/MhGpFW1AqC7Sx6JAok2bS3D8OrFZ5ZDxKqFYSqVhaIoS3VNKbQRIx9ie3XUUTS6zvOaRyGOSWxc3Z/QzW3cehl6nFd1rNGjyG08oocyxTSWQfpZQDohPIhDGyBYDIoghPkk5dWXuZ6vxXTht1edbSHyLUGrkNJSTzIWNO2ZjefvBauxnCeqnFG2PLE6rEDajFpvXtosm+TavbYfNxIj+9tpb59Dd0Sp5XRK51fOXBwMZ93Z3tOK1t88JK2Qv9CUmH+sdBqy6qQUDIyF0f7wVn759LtYub8Xa5a2wmhmwXFSUp/tWzkN3xxysXd6K7o45eOiuBTAaNML///IPp4V8eAKRvOtEqtwPr1kIf4iDNxwVduJQDJXYAvfcQKCw+8cBnY7C+s42UZnXd7ZBr6/CzBJUgz8k3T8EwsraZSFp+0PFpz2euKw6fKG7XdSnfaG7HS6bukSahubx+bULReX4/NqF0GjU9ZlkNv84njTVmyXz0TLFJvptw+o2vHn4gqTf2rC6Lacduaw6bLprgei+aY0WybY1yWVC82QL/GwMvmAEj33mOjS5TMJ9D3a2QaPhc3xVV1j9FvVeCvDBUs/rGtUwqeWZiOT7LmxGLR5Zt0jUNzyyblFCc5q02Hjngox63n+od6x+R9+fx8/iq5/7KOxmBhtWL0B3xxzUOxKDEZuZwboVc2U1Z3dHK85cGpHxR5xkmTasXoAYUNBopVr6kYlIkOWkd+NjycQIoXDYSBRdaT62q6MVLBctOu1AmNisUigqjg2r2zK0Dk2rS2sSKkchGib9+u6OVrRMsYnuyStdCqApZOifTXctwEgwAm84ilA0jlU3t2Dt8lbMvsqOT98+Fw/e0QazgcH0yWaR5n/z3Qt4YNV8UVr3rpyHJtfYByg0Lb27WiDMifL9qzd6MmJCG1a3wWXXVX08Kxty/WwgTPpZQuE01uklY6iTnJXbBSIai6O+3qLoPwKhlGTdLZ0ggoxXlROLxnB/msa5f9V8xGKxHHcqIxCWm7Oo3LugqeqLrZP4Vp6MxjCPnR5QpW4eDxrs0hqq0aGunbS0Gl6yHFqteuIT3iAr2Q96g6Xx32wkKpl+KWJphImLXkdJ+sp81rKQYz0rRbbt9SlAp6XRecssxHkeNE3hK3/3UcTicclt+JOr51M7GT2jwdwZTtiMWlw7ux6DPhbnRnfBuPW6ZoAH9h3sxY3t01DvMOCTy2Zix76TsJoZrFw2Ezv3nxK2eezuaIXNpMMUpwlbNi2DP8zB7WXxwt7jwjXrVszF3j+egS/A4Z7b52LYxwr5ULyKP61OtFoaXR2tiMd5TGu04sW97+OyOygIMMVbU6tka2uap9F72YOv3X8Dhn1h1FkNOPjeRVw9JfdZ0gSCHA6bdP9gtxQvNutk0q5T0fa/SSJcHLtfPy30ERvvXFDpLOWNVqNBNMZnlENDa3LfXE2k+IIgF4OJ0VTk+BmapqT9NCD+zcxg5uTF8AQicFr1mN/ignskDJfNkFiYFs/xIArQ0NSYz6coWE2MZNsa8bNYcf0M/MuPDo6947sWwKjTwKDT4pU/foiWKXOgs2ol70/6Y5HGoCjotApW/xT6Xgr1wSnPG/SxOH1+BK8cOINBTzijPBOOAo5oikTFfdzmte2Jd9M7ghE/K9gDeOCVAwk95zDrRO8vqRG3p2wFvmF1GxrqjPAHI2ioS+hEt48FHwcuDvpx63XNMOg0aJ5sA01D3i6TZXpoGS4MBHChP4D/9+px+AIcNqxuw8IWZ+62VGQdEUqDzaKTfM+2idpeCSXBYtJh38Fe0RHs+w72YtHsxUWnbZezWROx2XRMRh30uohIQ+h1GphKsIMdYYKQr39O1YNeFga9FjajFhaDVnyP0nTTdE1XRysmOU3Q0LQo3tTd0YrX3joHRkPjzltn4/lfvieKfbVMs+OLd18LjYZGg10PjYbGVz93PUJsFP1DAQDA9n0nseqmFtA0MP/qeuiZHkkN1NxgFufbwuCp9UsTR3naDHDZdTh+tvrjWdmQ62fthRxVSiAkiQGNDgMev28JvMEIbCYdNFTi90qh1dDkqE5CRZCbG5qwMZMsOGR8koP4pAwMBi1eO9SLzV3tCEdiMOg0+PWbPfjcqvklSd9mlrbbSsYODDoG3oBXFD+7d+U8NDdWdlFxQXHciYhK5oErTlxGQ+UTd60CaEqDOisjmk9nIxHQlHrmwpK72KX3g64SHbnpsMjoAxLvIhQBTWsQi4vnoTfdtSCvtkcWp1WS0e31hbPBRx2kN8jhx79+Hze2TwMoIBCO4pmXj+CxexZLbsOfXD2f7nSn1BmEa20mBiwbE12zYXUbdu4/KTpiYNXiFmHSEUisot2+7ySunV0v5JeL8dj+u6NjkwMAfvunM7h1cTN2/v4kXvrNB1h1Uwv2vNGT/yr+0WcAwGPPHADLxbD2tlb828/eEfJkNTM43++HXqdBvd0Am1GbVVzIbW29ZdOyqjqXPRbnMb3JDo+PRZiNwUOxmN5kR0xlooBQXfBx4L6V8zAS4IQBjN3MgC+BII/HgXUr5mLbqx+IgvVxlYl9tzeCHftOiPq0HftOYOrdi+BSUXCC4+L4/svioyC///JR/PODN1Q4ZwUw6gtamp0YGPBVbgAp46eTfs3jjwAUNbrraeI3ix5wJQMp2fpvKuGf+kfCuNAfwP5DvcLCqyaXCX9/97XovewT2q3NzICNxPD8nvfE7/gXRwWf293RilgcqDNL6wKbiYE3yOHpbe9kDEoU+cQC3ktRPjhZ/6MaxhfghPwK+kJl/U3JkLFNKeTewVPrlwqTs8mPFKTsJXmvlEZ8dtcxrF0+G1yUh1aT0GUNdgO+/N0/wmpmcOviZoQjMZw670G9Q4/ujlbR4jbRe+QBLsrjOzuPiOzz2V3H8NT6pfn3x3nUEaF0lFN3ECYuNqMW93xinqRfK7Zt8zwy+qbujlbSZUjgD0Tx01eOC3GKOM/jp68cx+aua2G2qScATKgw+frn9Ovl7lGQblLXWM0Mbl86A5OcJliMDJ7ddRSX3UEAYzGwtctnY7LLjK07xBpq26sfoPOWWZg3ow5X1ZuE55gdGuFD06+/cAgsF8PO358EADS5LuDhNQvx3Z8fkezDRPmOAS6LTtA9Xr864lnZ4HmiDQilxxvk8C8/OVTYuFZlJHdkywUXjYORWLDA83zG/REuBu9IqGR5JFQWubmhCR0zkSEWl9b+ZP4lEz4OdFw/HRQogAcoikLH9dNL6r+l9EElicfieHF0Qw4gobte3HscWzYtq1ie0ueK4zyPH//6/bG5YoKAWuaBK02taKhojMfO/afwqRtbRufTw/jVGz24729Ks4B2PIjLxFBLNb9KU9Lp0zTZUpBQOKFQFM/8QjwP/cwvjuKJB26ATacsNkgWp1Uh/hCHjuuniyYJuzpa4Q9z0s5ByVeiUteM7vZyZTg05ogo6eMGEkeBJZ7tDUYk80dRY9dfPdWWcGYFDoJE21Gn5Cl1lzelq9+zH29WPc42EI4gzgPf3vGuULYH7piPQDiCOrJNL6FARnxsxo4561bMgdfPor7IL5FGfCwYrXjHJ0ZLlSTt8USuT/MGI6panDbkk94GeMjHokGFu9lVLaX4Cksija6OVmFnMC4WBxuJZbRbOR89yWXCqptasPfAGTTVm1FnYmR1wXj7xJI8j+yCVRRy78DtDSe28vbE8MqBM8IC3QWz6oUPHOT0WGo6TpsRz+46KtqxsXmyBUvbpoj61c/9j2tw4Ngl/M+/W4IIF0e9TZ/xHpN5ksqrmvrjiYzXXz7dQZjAlHFX1YHhEPam9IHggb0HzmCSy0RsNo1gWDpOkTgGiWhNQvXj8UdgNTP4m7+6GttePSGpw4ExfXO+zyepS+I8D350x1kRfGIRSPo9l91B1Fl1BWlZtcSzskG0AaEc1ELbUIrSHdm+sfkmyesYRgsu7fgmsnNbjVElJxCogUGi/RUTDHOSc1XBMDf2UW4RlHPOolA8gerzLXnPFU9gJpI2KIZaqadQmMOtS6YLHxMljx4OsxygkhhyuftBbyAinX4wAoueLA8iFMaIX3oeeiTAYpLCXf+I9VULozuoePwRGAxaQWwAiZe6Y99JfOWzH4U3HJXeKYwCuBiPcCQGzsgL4lqEzJekWg2N7o452H+oF0CWI5dGMRsZ8bEqSByrcs/t81DvMGD5kunQamgIq9XygU7sYhSKxPDop6/D7tdPifJ06+LmjGe/9NvjWb8UULy1dco7cFj1OXdkKzWMVouXXzslKtvLr53C5q5rxy8ThJrDYtJh26vviPqTba+ewBMPFL+blsWkw67/HPs6wWjQ4Fdv9OAzK68pOu3xxGxkJPvcJ1W241idXF9XgiNcx53R/vjK6QGYRo/vqZagWim+wpJKY8e+k9jc1Y6+oQCmNljxrW2Z7fbxv1si+Y773EHs/P3J0W2fDYk/SOwy4Q1xiMZ5bFzdBrtFj0AoKrRbRcc9FPBeijpeIt0vmyboLlhF6hO5d+CyjW0dPugJCza07JpJwjHzZqP4iNn0dJpcJugZDVbd3AIAeO2tc9ix7wQ2rF4g7BoCJGz4R//xPr60bhH0jAY0kNCJaWVrqDNKPsNh1ePcQGDUDrTwBiqn1wjZMRt1+O2f3k/bYfks0bOE4hkd7/qCHBgrLT3eLQCX3QBGk7LLCAUwGhp1VkPxidcYJoN0HIC0b4KIUsVVUtJx2g2Ix+LK0szyfIdVj+VLpgsL04AxHb7qphZhpzM9o0HfUBBxXjo+NmOyDc70j39GnxuN8ejumIO3P7iCa1snARRg1Gtg1DPy+acAfzgKbyiKMBsVnRCQ1HHJHWlBATRFZT6/ijEbyxeTIExcHFY9ll83FX993XR4/CwcVj3+81AvOcaQMHGplhMIqpy60d3epzdZhVh2w2kD0f4S6BitcLQ5kPDfz//yvZL5b4up+mIHZgMjqf3Mhsot2NHrtJJjsLarF1UsT9UKOeJYGbVST3qdFj9MO2Hmh3tK10eNB+XuB/U6LX77p7MZ6X/pbtJ/EArHLtOH2M3KYxRkcVo1kLaDSndHq+Sqw2M9buz5Q0/mDi00cKRnCM/uOiasft2wug0LW5zyR4pJ7NrS3dGKA8cuZT9yCUA0GpNcre8Lsli5bGbGvfOa7crqQaIcD6yajz+/N5Yno0GT95cCira2roLzyMmX6IRywHJRyf6E5aIo2q6ouOTXCaDUtRd6OCJdR+FICepoHInGYujqaM3oQ2LxWO6bq4kq6I+zUYqvi+TS6L3iw54/9GDD6gWSfz993oP1nW14brfYT7568Cz0jAbrO9vgcugA8UfRojptnmzBiutn4N9+Nvbl4/rONtgsDJDNVAp8LwUfL1HldjBulKAe5N6By6bL+P2Ldy8Sjq09fm4EL/32OD73P67Bj/7jfbz21jmRRmxymXDXba2ir2jXrZgDRkvj+NkhSRsOhqN44dfvo+P66Tj0/mV8/IYZIt23eW07NnctxNYdR4RnrLmtFV/7wZ9FGnfn/pO47A5OXLuoYkIRaT0bUplPJVQZhYx3FdLo1GPNba0i37q+sw2TXHqAK032a4UgK9O+yXiVkKRU+i0lHauZkY8zSXy0Kft8JHZKnOQ0SWoUenSNamJMew127E8sVJMaX/30N3/BPZ+YN5YHiec+sGo+Xv7PU4JeQUdiZxZfgBPnnwJ6LvlwYcAvWUabUYtH1i3K+PtVjRbV6B9fUHrs4wtFFH9ZTSCkY7Nq8ZGrG/DPPzooHtfaGOK/CQSCLHodhY7rZ4hi2es726DXkyPO0inFzijZiMWl5xgrGcdmuaik9kvMo1Rm4Q7LRSXrqZJ5qlbIEcfKqJV6KncfNR6Uux8k/QehHARDnKSvzGctC537EkK5Sd9BJfl1Zip6RgPwYzu0eINjI223NyIE6oHENc/uOga3N6L4mSwXw/Z9J3HvymuweE4Dtmxahifuvx5bNi3LCHhptRrJXYamT7YLwbLk7+l5zYZUOZ7f8x5W/3WrkKc5zU7JZ+uZLOssU7a2liuT3E44SvNeCkwG6d2bTHr1bKVKqD70Oq1kf5K1zSiFpyW/TgCvLtdiKGcdjSMajUb4kmrt8lasuqkF+w72QkMrO+e7WqiG/jgbya+LUsn36yK5NJJ+vm8oKPl3NhLHz3+f2GEt+Y5f/s9TuOPmWVh1Uwt+/vuTcHsyfX9qnd5x8yw8n9Zun9t9DO4Rec2QnkbyPkXvRYEPLunzaoyS1IPcO4hn/r60rQngx5572R1EIMyh85ZZuPW6ZgDA2uWz0d3Rig2rF+AHu8W6bdurJ+ANcLJatm8oiBvbp2HHvpP41I0tGbpv687DmFpvxlPrl+IfP3MdvtB9rbBgJHnNs7uO4cb2aYXXB6GsGHXSetaoU5dPJVQXhYx3ldLnZjP6med2H0Ofmy067VrDpJdp32S8ShilVPotNZ1bFzcrjjNle743yOHpbe9g2BeS1CjNk2z4n3/3UWx5aBmunmKHL8Bh0BMWjj7v7mjF5q52vHLgDC67g6I8SD33+T3vifTK9n0ncevi5oz8e4Mcei555cvIAw0OQ1GxtkpjNesk69xqJBMihMIh/ptAIBQCy/KSfQfLqmhFxjhhl4ld5rMzSjY0tPQcYyXj2FqtTGxdU7k86RnpU7bUNm8xLqTEP7++aZniGPSEo0bqqdx91HhQ7n5Qq5FJv4J9GkH9mFJOV0z1lfmsZVHXCoIaxeOPwGpmsPa2Vqxd3gqDjsa9K+cJHWty1eFrb58DMLZDC6jEEV0DIyGsurkF9Y6x7YdZLga3N5z1mc2TLfjyPYvx+TXtePTTi9E82YJoNAaLXgubkUFzvTmxC0yaU5Jbkezxs5L58ASUTRq4vWHJdL0BFhZDQmx5A9LPCIRHg3KjdXJuIABvOCpsVZnc2lquTNl2whkvsq30JhAKxR+IZPQn966ch0CoeNse9km32WGffN9TjfiDEXR1tGb0uaWoo/HEH4jgE0tnYM8bPdi5/yT2vNGDTyydobpyVLw/HvUjx04PiP3IKMmvi1Lt5eE1C+EPcWPX04DbH8HJS164A5EMtSWVRqqf33+oF5/7H9dI/v2yO4jeKz7s3H8SO39/Uvj3a2+fw43t0zAwEhrLx2hZrgyP6YQwG5Os32yaASjRe+Gh+MjvittBlVCyepDTQTxgMzFwmHXw+CO4NOCHn43C7WOxuasd93xiLnieh83MYM8fevDiK8exc/8pNE+2YkhGtzXUGfHuiT7JfnX/oV6AGt2dUsYWPf4IXBYdWqfYEA5L72yZ2i4nol1UM54s4wQCoVDc3rBovLx2eSusZian71LCkDcsOS5Wm54dD0j7JuSiVLpFlM6obsiZJgWMBCNCgHTt8lbUOwzCtck0XzlwFutWzBFplPtXzYdWQ8Fh0cFmZsBoKGy8cwH0jAaDnjD2vNEDHaPBT379PgY9ib7BambgZ2M4NxBAgI3BamYy8piuV5L/Tr9Xr6OzllHtujgQjGTU+boVc1Q3TiVUF3JjEeK/CQRCNkjfoRyWjSZ2lUvx3+s72xDh0o9rKAyPr/rGFv5gBHfdNhszmmyYVGfCjCk23HXb7IpqlkCYk6wnYT60ksjNxVYDecSgJySjceK2lgbJ+XI1wLJRPHTXAnR3zMHa5a3o7piDh+5aULI+ajwodz84TGI4hDLAslGs/uvZonno1X89O6+2V1XLq3/1q1/h+9//PjiOw3333Ye//du/rXSWxgWn3ZBxTMG6FXPx9Y3LMOxncfr8CF45cEYIgukZDZxWfcaxAV0drcJ1ekYDl80g+0xXnQEr0rYwfmDVfLjs8vcI+bUZJM+TPXPRiz1v9GTkQ+luMi67dLoNDmPOsjrMuqKOkKiGc7bl8qCmld6E6qO+zgiWi6HzllmI8zxoioLNrIPTYSw67QaHUdJm60uQ9nhiNeuEld6gAPDAvoO9+EJ3ac52Hy8cVj0GPSHRu9Zpadgs6upDKtofK/EjKV8XeQIRUBSFZ3cdFY7s+afPXIdhP5v96LGUNAa8LHouiP28L8AhEOKwuasd5/t8iMch8nmpPk3PaGDUafDJZTNFW+luXtsOnZbG09veEflOi4mRrN9smgEo4r0U6JurwS9XA2WvB4n3c9/KeYhE49j26okUXToH61bMwdQGCxrrDDhz2Ye+oZBk3gaGQ1jaNgV/OnYJq25qAU0DV02y4ie/fh++QGIHED2jgVGvyVk2ufKnt4GJZhfVjEtmnODM0ccQCNloqDNmjJe7O1rRUALNOdllkhwXT3KaSpDz2sJpk+6T66zq0pqE8lEq3ZKeTs40R4/G9AQi2PNGj0j77jvYOxovooTFZr/6rw+xdvls1DuMsJp0eP6XxwQtv76zDfsOnsXASBidt8zCVZMsaHQY8a2fvSNo9XpHIob3LynHCXZ3tGJvWtwuXa+Al773/lXz0eQy4bI7KFlGtetiu0WPgeHMcapdZeNUQnXRUCcTj7KrKx5FIBDGl3oHGa8qxWbRwReMiPw3o6VgMZVGf9RV4djCaTfA44/g2zveHRsb3jEfdRW0D4elSnVgEXOxEypPhLJhMetwod+P3a+fFt73p2+fiykNlkpnTTFyayJK5ZPkfF69gnUgBIIcBr0Wrx3qxeaudoQjMRh0Gvz6zR7c+6lrFKdB8TxfFd1yX18f7r77buzatQs6nQ7d3d341re+hVmzZim63+32Ix5PKwqV2CLf44/AYdXDZtQqd0Ip97rqDAiHE7uKuOwGuKy6sQnmLNfRNIW+oSAa64zQ0hSCbAwmgxaRaBwDwyG47AYwWhr+IIevv3Aoo4N44oEbMOQNo6HOiLMXRzDoZWE363D1NDsiXAzbX/0An7qxBWE2BouJgXskhDqbATaTDlothWEvC5fdAK2GRt9QUPT/dose/773feF+o0GDX73Rg7tXzIXdpkcwGMXQaDmsZi0G3GGhfN5gBP5QFM/84ghYLoYmlwn3r2qDNxCBXkfjV2/0YM1tcxDmYjDpNbCadBj0htFYZ0SUiwv1k8xLQ50RsRiPIV8YRp0WZy97EQhHQVMUrppkxtR6Mx773oGM+ll1Uwv2vNEjCAxvkMNjz4xdV+8wYPmS6Zg1zY56uwE0BQx5WWlbyEe4KLCrhgZrThNLt9lALIazl3z47s4jQh4eXrsQM6ZYYSbbbMrS0GDFwICv0tmoWvq8LH75+il88mNXwxuIwGbR4ZX/+hB33DJbdPZ6ITY7GIjg9HkPXtx7XLDZe1fOw6yrHKiv9AApHzRAhI9h2JPo95x2A+rsWugoDVCa493HBS/LYcQXgk6nF8oRYVnYrUbYVHTckp+N4v0zQxgJcELww25mcM1MJyz6sTX1hdgsgMSuZt6IpE/3hsR+BEj4m6/dfwMsRi0seg1Ajd1fZ9Vj13+ewk2LrkKYjWFyvRE0ReOJ5/+ckcZT65eC0VBjvsOshXskAm8wAptFi2iUEvwuRfM4c8GLqY1W+IMcrCYGPM/DG+TgsOjQe8UHjz+C2VNtsJj1GPGzOHvZh/2HekUTYl/+20Vgo3FcHgzAamIwtdGCUDiKUCSG7/18zNdsumsBrCYGVpMuUR/8mJ9z2g2Ix+IZC/HmTXfgnts/Al8wgoY6IzQU4PElypbqb2kK+H+vfpDRB93dMSfxZZYc2fwyFOi7YjRgEfdn80lKbBZIs9t8Ayuj+R70sjDqtbCaGFgMGvjDUYwEOATCHBxWPeLxOLR0wp7PXBzBZJcZ/hCHOpsBYTaKk+c8IntqcpmwuetaDPtY1DsMeK/HDaNeg0aHCacueBDngTffvYCO66fjlQNn4Atw+MpnP4qB4RBsZh127D8Bf5DDA3e0IcLF4LDqAYpHmI1jaCQMjz+MfQfP4e4VczHZaYCG1iDIRhGNxaFnNOgfDiEYjiAciaOxzgSHRYcr7gBMBh1oOjGYD4Y5aDWaRJn1mpIFniayzijEZt2BCC70+9A3FBb68ElOA6Y1WuFSkzYYZyaynSlh0B/Bv/3sncQReaMfP7/57gV88e5FqLeM2VUhNtvvY7H7PzO1cudfz0YjWXQlYjjE4UTvcIb2nzO9DnXZfPoEJ1f7LljTjjcy2khUPgnd8si6RWhwGIT7MuIykEiXAs4PBHH87BD0Og1oisa2Vz8Q0tx45wJcPcUm+HtviMOf/9IvTEwk0TMafPVzH4VFr4UnEAGj1eBCvxcWkx5X3AHMm+HCkz8U6/YmlwkbVi/A+2eGAAC9lzzoHP0KmNFqMexjUWfVY+uOdzMWk3V1tIIC0FRvBkVRMBm04Pk4zvf5YbfoYdBpodFQ+O2BM0KfU2fX41KfH06HETazDmwkhmA4CptFB5tZCy4Sx5CPhdHAgGWjMOi1idgbo4HZqIVep0H/UAhGgzYRGzQyAOKgQCd0nyVFx+bQty6XBWcuDOfUv/na7KA/gj8euYDr50/FsC8Mp82APx+7iI8tnCbqwwliiDbIznCQw3sfDon6hnUr5mL+1U7UmcQ+qZh+tr7egke3vqEoT9/YfFNFr5W7jmG04NJ2MvjG5pswOOhX9PxKo/a2UEj+C7LZ0T4+GInBpNfmHwOZIAyHOJy97MXA8Nh4taHOgBlNNqJn0+j3sdh/8Cz++rrp8PgT2u0/D/Vi+fUzMsZJhdjsCBvF+T4fvvfzo0I//tCaBbhqkhV2fWX2VBnws9j1WubYcPWts9FQqUX1FHDJHUSMh5AnDYApLlNF27g3xOHXf/wwwz4+9bGrs8d7y5wnqbj+lk3LMvJUsDaolb5WA/R7WAx5WbjsejTY9aqaBwPy66OqlaFgBB+cHcZPf/OBaIHd3Bl1cKYtBC7EZt2BCC72+3AlJUY72WnAVBKjzYratWe5GQ5xMBppjHjH5tPtVi1CobhIS2Wz2arZOe3AgQO44YYb4HA4AAArVqzAb3/7Wzz88MOFJVjMKumUe5snW7Di+hl4fs97mTug8Nmve2DVfPz5vUu45ur6jK+8945O3D2waj78Iekt+o+cGsD+Q+ckvxK3W3S4dcl00Rfe3R2t+NF/vAdfgMt4xqsHz+LcFb/w/13LWzPuv3/VfESjUfScC+O53WM7vqzvbEOf24eGEQue3/MerGYGd94yC523zIJeR8Ni1OEbP31LlE7fcAAv/Po41ne24TcHzmDIx+ZVP6+9dQ6+AIeNdy6QPcJgaqMZnbfMgk6bOC8t9bp6hyFjF5nUOsm1E47DrIPNJLGdaRlX32uZxFxL6tco1OjvwmJIAiFPYvEYPjp/irAAVs9o8GBnG2J88WozwkVhM+sydmWLRKMAVCRuaOAvJ0Yy+r32OU5ViXK9kYb7YhTP7X5XVI7GRlpVfYg3GEEkGhd99bJuxRx4gxHR4rSCoIEjPUOyu5rJ+ZujpwegZzSY2WSDJxDB919OBE7mTXdg+ehuK1Yzg5XLZoLlpI8qHPKx+NboLmbzpjvQcf0MPLf7GP5u5RyM+HUi+3v4rgXgYjye+vF/S/qwT98+Fx9eGEajw4int42979RdRa1mBkM+Fj/6j/dFabz/4SBuvnYaOm+ZBa2GwrRGK17c+76wW8TGOxfArNfi6W3vCGVK9dEPr1mIqZPM6L3kwz//6KDkNal5/f/Z+/c4N8/6zv9/63jrMKM5eewkuE6IE5MQDxhICYSaLCkmhZA6NjS4Kbstu3Fttq374LdL2282W7YshaW05dEs2yaE/fZbFmgwJU4azqYpJDQQFoiDQ52TIQmO45nxnDQjjc76/aGRrMN9S7ekWzMa6fV8PPLISLoP13XdH13X5750WXr/v321rjLpg1K5rKQ6kxVW47JsjMPtjtXd9C/t7OYnFuX+resv13DE0Jmz8YprdHDvhH5yclqvveJ8edzuiuvzrl3b9O0f/Vxvu/ql+srDP5Mk7brqQv23u75Xut5HH3lOu666UH/2mR9WHLP8GwDnogl97htPFPKud71Sy8msPvrpc/ni/t3b9cV/froUe/t3b9e/HDulN7zyJZpZSOgbK+f4/NGnSuctz+tu2b1d/+er/1rav/jtKG+56kJtHh/Q1gsG1+cE0XrnyklyVfThB/dOrDwPtGYpkSr1B+V9VSyRbnthQ14501w5v56Sp1WSzZnn/tlcRnXHdKx/Df7RQElV3jI6aOjnU7HSh0Rm8zLV3/T7n29+tVKZXMW5/n+//ip99Heu1gtn4/r55JI+87UT5+Z1LhzSCzNx5fL5mhx8MOzT2fmE/vsXf1yRP3zmqyf04kxc73n7yyv22TAc0K6rLqzpD47889O68uXn61Nl81nlebe0Mkc1Htbp6Zg+/veV37bxpe/8rOKb2Xa+arM+/P/934o82iynPrBnQl/4p6f04kxc54+F9I5rL9Vd9z5e0ZYbhgL6x+/8VM+fWSrlQr/2y9tK+5Wu1YVDOvFcnfzWJX33+Iv6+N//yPH81+vL68Lzh0sLAYt18/pI1NC6aDwln9dV840+0XiqZnEa0PO6aQ6jy2VzWbldtferhXly+o4KrpxefvG4Plj2ba8H9jh3bz8w4JJ7qrIfd7tcGhhwSWv0i5XprPnnKJnsGn5A4JWm5ms/r71gU2jN2kmSMnnz+Mis4X30fMx8Xn8+lnJmwVyv9LUe6djTs7WfhV26vj4L83rzpjHo9a6fixFPpE3nWJYTacmBb6l0ufPKm8zRujzrp43QfSIRt46bfJ4+8bIh2+OSu7NFtG9qakrj4+Olxxs3btTk5GTLx4vG06VBQioMQrcfPqZovHHLlO974zWXlBZUFY9zxz3HNRNNNdzurvse1w07t5Yml4rP3330KV37mi2lbV56wVDhK/7LGD6Pcjnp2tdsMd1/02i4NDFmdtzqc9x4zSUVf4eD/pr9P3Xf4woGjFJAFZ+/88hx7XjZeaX6XfuaLfr/vnxCdx99UsuJrOlxLtgwUNr3bW+4uOX2+Zsv/liG4TVtn+EBQ3cffVJ//rkfFb5NZuWnDqRCu32+znFNY2Hld7a3bAhb/s52O3HVyPx8Rv/z8GO6++iTOvzNp3T30Sf1Pw8/pvn59fMb2eg+HrdHn6x6T3/yyHF5XO1/G5/H7TGNWSeOvZomZ5Km/d7kzPr67fX5+YxpPdZbH+L1eEo/JygV6vG5rz8pjwPfIDkTTZUWphWPXRzTJVWMI0XF8fjuo08pnsyWFqZJ0tt3bi29v4rjdW7lJwurjxEJ+yv2K16rCy8YqbluL5yN6zMr/2Km+Fz5GPZ/vvqEbti5tWZc/fzKNpL05l+8sLQwrfwYN+zcqk/8w49199EnlUrn9PG//1HpWx+K4+7J09GKOpUf4xNfeEyZdL7UjlZ5SrGsqVS+pn6fPHJc2ayr8QUzGZftjMPtjtWdHOtbYiM/kczLvRBL67kXl2qu0R33HNebrrxQmaxM42jnjs2leCrPqYrXu/h69TFftW2TpELMez2eUhz8fDJW+jC1uP1d9z1e+BakssdvfPUv6PTKQrryc5jF2aeq9i+W++6jT+nk6ejaXa8+l8m4TPvZTMbGex6wEPT7avqczx99SgG/A//WLu82zZWV75qpkq6RzbpNc/9slrbqdU3lRmV5Sy6Xr9mvel6mmHcWXz95Olqzz1/+/aNKZ/K6/fPHdPfRJ3V2PlHafyaa0s8nl+Re+dnOcm/+xQsrcvfq/OGi8yMV+5jNI31yZU6ret6rPO+WCrlPNquafOWueyvzlTuPHNepqVhNfmOW69x55Hhp3507NtfkUncffUovnI2X5vuKuVD5fuXtVO8aRuPp0sK0hte4ScmkTO9Tk+vrdhtdJuD36u9W5qaLY9LfffmEM7kBsM503RxGF8tmze9Xs9yv1sjn3Kbjdz7nTO5/dsb8s7CzM2s3j+1xmX+O4l7Dzzq69XOLdMY8v0uvYbcTsPgc2XAoN+iVvnZq3jympubXV3KeTrssYnD99Oc+r1f/a+VzmmI/+L/+4cfyep2J2XRapmNeOuXI4dGnzs6Yfw7dzPjdNXdsZr8u6nLZ70TGxip/R/jMM9OlhilKprOKp7PaumW07rHK900kzb8BZW4pqYGgr+F20bj5au3iz5Ek01ktxlN6165tNf8S/CsP/0zXXrnF/PyLiYbHLf87kcpW/D0bNd/f1vMumf9dtX15G6RSuZbbZylm3j6L8VRpm3g6qyteukHv+/VX6+N//yPLcpUf104sVGsnrqpVx+yJUwuW13r71g1NHbvf2P0Jn37kZFz1asxSj+7yZNkHVEXJdFYLS8m2Y/bpM6ctx/TLXjqmsVy+NI5Uj8fJdFbLyUzF/hVj/8q488APnjcds2LLKdP9zMZds29+qB7D6o2fhs+jTaOhxuOuxViZK+ZkFq+fXbDICUzKWt1mxdfnFpu/npK9cbjdsbrd/dsdk6rj1i6zchevpVl95peSlvlr6bq6JLdZ3lfnuhdjfnIuVoqDRjFdfJxIZc9tayPfrN6/uF0un28pN7NCnlFfecz2yli0Fogza0++YJ4bzLeQG0jEbKtoq9atVW7glHq5kWRdP6v9ynPaXNVcoFXOMLuUtMzjv/l/n9O//ZXLtG/XtopvHjtvzDwfLp5/sWquye02zzes8m73ymezhs+j//CrV+j02SVb+Ypprt0o16mTt5fP95Xnanbar5gvOTnXJdHPOoXcwFonc4Ny+XxePp/9j0/Welur7aqfz2Rz2rDB3tiSyebl867tQvT1/l7oRPnLY9bpPryXMSbZ53RbrYfPFSiTfd1Yrp9OLlnMyac17kDM9kpf+4RFDjUXTeqKi9dPP9iNMdisJ/qwn10v1nvu2UlOxFXXLE7btGmTfvCDH5QeT01NaePGjbb3r/4t3dDKKunyBjJ8HoV8noa/FVu+bzDgMT3OyIAhn9fdcLtIyG/6fPFbLwyfRy6XS195+Gfa828u0UUXRDQY8ukTh4+Vfh7AbP/BcOPjlv8d8Hsq/i5+O0z1/qNDAfPnI5XPW/1dfOz3nTtfJORXzJ1uuX0Gw34dfeQ57X7j1sIEW146+shzevdbLy9tE/J5NDOzpG0vGdRH/+PViiWzuu/bJ+se104sVLMbV638/vOYRduPDAb4feM6+P3n+uzGVT/HLPXoLqMR8/FpeNBoO2ZHLca+kYFzx972kkF96MDr9cMnp5TLqfRzPYbPo2CgcgyoHvsNn0dn5xP6ysM/0+43bpXbLf3CpkF95qsn9Hs3vap0zvL9zMbd4jc/1BvDrMbP7VvH5Ha5NLe4bD7uVuUPZtu4y/5xgNnrG4asc4Lqsla3WfH10YjRUlzaGYfbyQHb3b/emGT3pqY6bu0yK3fxWpq+pwYMLbhSltfP8Hl00XmDGhowdORbJyuut9UxLzxvULvfuFVHH3lO17z6F0px0Cimi48Dfk/FN5/YjbPqcrtdrpbyPDP9nGe0ErO9Mhattn6OMztGrHKDgeZzA4mYbRVt1ZpG7+9WctrVVi83kmRZP6v9ynNad9U/SrXKGUYHrPP4xVhas4tJud0uHXrXDiWSWc0vJTS3mKh7frfHVTHXtGXTYFPzVr+waVA3vXmblC/8g4xMNm8rX7HKte3sa5a3l8/3FXOh6v2s2q+YLzWT/zYbs/QdrSE3qM9ubiC1189u2DCgdNr+twCs9bZm2/l83prnvR63/uD2B20d88O/80umXypQLZXOKrqwbOuYzVjv74VWyt9szLY7B9JPGJPsa6ateuVzBcq0vss1GPaZfo78+/te5UjM9kpfOzZkcV/V4lz9WunGGGyW1XqMXu5n14P1nnt2mhNrDrrm9xeuvvpqffe739Xs7KyWl5f1jW98Q2984xtbPl4k6NWhm3ZUfLh16KYdioQa/7Z0+b5HvvWM9u/eXnGcg3snNBbxN9xu/+7tuv+hk9q3a1vF8/t2bdMDP3y+tM29335Gi7G0No4E9c1HntU/fvsZ/dovF/Z54AfPm+5//4Mna85Xflyzc5T//c//9zkd2DNRU95jT5ypef7Angkde/JM6XzlZTIrX/n5DuyZ0Ff+5actt8/BvRPaOGLopjdv030PntThbz6l+x48qXe86dLSOSqu68pPSJw/Eqi5/uXHtRsLTsZVIxtHDdO23zRmtH1s9K9OxlWvxCz16C7jQ+b12Djcfj3GBv06uLfy2MUxvSRf2O6i84d034MnSwvT9u3appDfo/e+4xWl/e9/8GSprOXj4dn5hO578KT8Po8+89UT+rVf3iavJ2+633MvzNXU9yUbQnr3Wy+zHMP+7Vsv0/0P1eYBB/ZMaHEpLsPn1tFHCt/gVi9/MBvD3/uOV2jrBRHL1w/dtENbXzJcakerPKVY1pDfowN7nbuedsbhdsfqTo71nWRW7qGwTxeeP1BzjQ7undA//+A5eV35mjh6165teujYKe3btU2L8bRS6UxNzDz06CnT+PrbL/1E9z14Um+56kINhX2lONi8Maybr6uM6f27t+uhY6dKj2++7mX60kMndcGGUM05zOLslqr9y8u99YJI11+vXtUrYxG6C/lsd6Ct+leruZHZftXzMsW8s/j61gsipucai/jrPv+N7z2nbK7w05//8wvHdPibT2vzhoGafcrzh/sfPKlf++Vzc03/56snTGP8K//yU91iknd/5qsnSnNUfq9bY0NG7fzYjZX5ym9ef7k2bwzbmls7sGeitO9Dj57S/htr5wBfsiFUmhsr5kLl+zVqv+I1jAS9et+vv5q5LqwbxNXqKS5ka/Rf8R+qY/Wt1zmMtUDfYV+n26obrwVlaqJcIxblGl27co0PGRW5/X0rub4TnylIvdPXdvKzl9XUre+NZvRjP4v1z4m4cuXt/NOXVXL//ffrzjvvVDqd1jvf+U7t37/f9r6m/8LJVfgd6PlYSsNhf2GQsFvbsn3HhgJKJLOaiSY0FgkUPsTONd7O7XFpcjau8eGgfB6X4qmsQoZHqUxeZ+eXNRoJyOd1a3I2rpHBgAbDXp2dSxTKGvFpciapucWENgwHJUln55e1YSgol0uanl/WptGQMtmcZhYS2jAUlNvt0tRcXBuGgvK4XZqeX9ZYJCDvyjmq/x4b8ZfOUV6Wl2wcUHw5o7nFhEYGA4oMeDU9m6io3/hwUNlcXmcXlrVxNKRMJqfZaOE4Xq9bUyt12jRmaGYupbmlpMaHg8pkcqX2KZZlfCSobLZwrOqyl9raLc1EU6V9A4ZHMwuJ+te16vq73S7NLiabj4UGxzU7Vsv/Ks+n0jUptp/W10+WrzpWMdtgI676PmapR3fxSFPzSc1FkxqJGIWbo8pvim09ZqvGk4oxvczY2IB+dmpOZ6NJBQyvIkGvBgJeyVW1/4hfU7NJzUYT2jQaUjqT09xiUsMDhpaTaQUNX+E6ZKrGjgGfZhYKx7nwgrDmo+fG3VDQo9mFpAJ+r6LxlIbCfmVyOcWXMxodMpTPSdPzCZ2/IaREMlvab2TIq2dfiGl8OCiPR5pbTMnv8yieyGh82CjlHxtHQ8oW84fhoNwu6ex8WXvkz5V1dNBQLpevGPPGNwxqemax1A7jw0F53NL8ksV46y5cz2KeYHY9m2Inv2snB2xj/7X85jRJpXJXxG3Qq6VERguxtGKJjIYH/Mrnc/K4PcrmsgoGfIovZxSNpTQ0YCiRysjjccvtlvzewjZ+r1fJVFYLSymNDQeUy+W1tJxWOOBTLFH4v1yFn8cKGl4Zfo/SmZziiYwGwz65XS5lc3mlMzklkhlFwn7JJaXTOSVSWQ0EfUpnMgr6fcqsnC+ezCiTzcnweRRLZDQ2ZCibzWsmmtBQ2FAun5Xf4y2dP55My+PxnHuvOnSH0895Rssx2ytj0Srq5zizzaF8ViJm20JbNa0XvjlNkmVu1LD/ajQvI5Pjmj2Xty5D8fmlRFqGr5AbmB0rHCjkGV6359w2ZTn5WCSgsSG/oku1OXsyk5HH7dHcYlJDA36Fgz7Fl9NajKc1EjHkcbs0Fy28lkhltZzMKGh4FTQ8yuakxXhS4YBfhs+tZCYj5d2aW0xobDgoj6uQR0fCfiVX9i2cw6tMOqfZxaSChk+pdEaG36vFeFp+n1shw6uA4dHU7LKChreUU8mVkyvvrmyHeu23onj/0yj/bSlm6TuaRm5gg824aveb0+x+w9ifHXrjmm5rtZ3ZN6d16vxnzy7ZOmYz1vt7YTW+OU1SqY+Pp7MK+TztffbR6xiT7Ot0P9uN14Iy2eeVJmfLyjVamP9eUzY+U5DaiNle6WtttlPX69b3RjP6sZ/tcus991wVbc7RdtXitHZ0xWRdA/0c0P1W93YnmPutvdpBW9nX7qKJfohZ6tFdOhmz7Zy739E21tZ8cVqbuLa1+rlN2o3Zfm67ZtFW9nWyn+U62Edb2dczi9Ms9Ess9EM97daxnZjth3Z0Cm1lXyf7WRan2d/2w7/zS/J67P1ITzM/ATo8EpbX42q4Xad+VrRdq7Y4rY3z9Svayr5O57NcC3toJ/uIWXuoR/cgZrsHbWVfq3O03k4VCAAAAAAAAAAAAL2r+POfdnz4d35JGzYM2D623cV5AAAAALobi9MAAAAAAAAAAADQUc0sZGPRGQAAANA7emZxmtvd+Oudu8F6KWcn9HPdzTRqD9rLPtrKvnbaql9ilnp0l07GbKf372W0jbX1Hndrff5uRJvUV699aDv7aCv7OtnPch3so63sW++5QSPdXj6n9EM9naoj/awzaCv7er2fhT2duI4DgwH5fR5b26YzOfm8lT9tms/na74lLpXOamkx0Va56GedQVvZ1+l+lmthD+1kHzFrD/XoHsRs96Ct7GulrVz5fN78B2gBAAAAAAAAAAAAAAAAAGiRu/EmAAAAAAAAAAAAAAAAAAA0h8VpAAAAAAAAAAAAAAAAAADHsTgNAAAAAAAAAAAAAAAAAOA4FqcBAAAAAAAAAAAAAAAAABzH4jQAAAAAAAAAAAAAAAAAgOO8a10Ap8zMLCmXy691MeoaGQlpbi6+1sVYE/1W9/HxwYbb1IvZfmuvdtBW9tVrK2K2gHp0l07GbDvn7ne0jbV2Y1Za25yWa1urn9uk3Zjt57ZrFm1lXyf7Wa6DfbSVfY3aqtM5baf1Syz0Qz3t1rGdmO2HdnQKbWVfJ/vZXrgO670O/Vj+fo/Z1UJb2dfpfJZrYQ/tZB8xaw/16B7EbPegrexrdY6Wb05bRV6vZ62LsGb6ue6toL3so63s62Rb9cp1oB7dZS3r0Stt2Am0jbX13jbrvfydQJu0jrazj7ayj3y2O9BW9vV6W/V6/Yr6oZ6rUcd+aEen0Fb2kRvUt97rQPm7+3zrGW1lX6fbimthD+1kHzFrD/XoHsRs96Ct7Gu1rVicBgAAAAAAAAAAAAAAAABwHIvTAAAAAAAAAAAAAAAAAACOW7XFaZ/4xCd0/fXX6/rrr9ef/dmf1bx+4sQJveMd79B1112n//Jf/osymcxqFQ0AAAAAAAAAAAAAAAAA4DDvapzk4Ycf1ne+8x0dOXJELpdLt9xyi44ePapdu3aVtnn/+9+vD33oQ9qxY4duvfVWHT58WDfffHN7J3ZJ0Xha80spDQ8aigS9Ut7mvm5pJprSTDShTWMhJVNZzUYTGhsKaHzIkLK15xgbCSiRyGpmZTuvx63J2bjGR4LK5/J6+sxpbRg2lM1K03PLGhsKyO/z6MWzsdLfZ2YKf4+PGJqcSZbOGQx49eJ0TOePh7WcyGg2mtD4SFDKS1Nzy9owHJDHXTjfptGgcjnp7MJyRTnOGwsplc5pZqFwzI2jlecIGF69MLWkCzaGlUgU6rthOCCf162p2cKx3G6XpueWdf54SPHlbKkcLhXKsXEkqHxemp5frjjHiVMLOn9D4fyl8/m9evFsrNS+MwuF8xXLu3EkqFy+0FabRgvHLZa9uE3hOB7NzCcK1zjkVTRWuB6jQwHlsrnS9c/m8qVyjQ36pVyL8dJOXDXiU6m9iu2ntEPHRv/qZFz1SsxSj+7SyXqUje+m48FKH//i09Pye92KJ9PyejwaDPk0YHgklzS3lFYskVYyndWm0ZDiiYxmFhLaOBZUPifFl9My/F7NLSY0Glkpf6Zw3KWV15LpjDwej+YXk9q0IahU6tz4HAp6NDOfVMDv1WI8pUjYr1giLZ/Xo4GQV9lMYTw7f2NYieVz+Uko6NXPzyxp40hQLpd0dj6hoQFDyXRGwwOGUpmcpueWteX8AS3FMqX9hoe8OjOZMB/Tytprw0hAuZx04tSpinOMjwTlcUlnF5IKBbwyfB4txlMaHlg5nlcV+UZL17PZsbfdsbqTY32zGpWl6nW3S5qNJkt/R2MphUI+LS1nFE+kNTxoyOXKK5txaTmZVmTAr3Qmp0Qqq6nFpKKxlIKGV26PS/l8Xn6vR6GQR0uxjOYXUxqJ+KW8S3OLCYUDPgUDXqXSWSVTWQX8XkVjSQ0NGJJbSqdyWk5mCmVxuxSLF943IxFD2VxO6XRey8mMBsN+pdMZhQyfUtmc8pJy2cJrIcMrv9+jVDojt8utWCKtwZBf2VxWbpdHC0tJjQwayuSycrk8SqczGgqfywmL77lYIn0uJtu5lt0UG92qV8YidBfy2e5AW/UvJ8Y/szw8b3Fck/wmlkjL6/VoOZlRMp3V+FCwsL0K2y6nMnK53ZpbyYMGQl6FfZ7C8VbOfTaa0EjEKOyzlFI44NNA2KfYckbz0YTGhgMKB72anFlWMOCTy5WTS279fCYmv8+r+cWkhgb8CoV8Wl7OaG4xqdEhQ16PW/MLCQ0NGkqmc4on0gr4PQoFfcrl8orGkgoH/cpms/K4C7my4fcovPL6wlJSAyG/lmIpDYT9CgY88rhcymZzOruQVDjoUzKZUcDwajGWkt/nUSjgVcDwaGp2WcGAV4lkVgNBn7LZrIKGr6JtzObIqq9hLpdXdJm5Lqwjq5gbhEJenTqzpJFIQKlURgMhv3K5vGYWCvfRmZX39lI8pfHRoJYTWc1FExodCiifzyky6Fd0sXAPPjoUkM8r+T1eJVKFzxFGBg3l8zm5XG4tLCU1GlnpIz2V99KhgFczCwkF/IX+aCRiaOOIIeUKfdzickohw6eFWNkxzHTqnsbJ464c68wz0woZXu67gF7UjfmBz4E5zA6VqavaSerOtvJIU/NJPfFCVGNDRuVn+U7olbFp5d7o6TOnNTpomH9evh5063ujGZ2uQy+0EbpPm3G1KovTxsfH9Ud/9Efy+ws3RFu3btXp06dLr7/wwgtKJBLasWOHJGnv3r26/fbb21uc5pJOPL+g2w8fUzKdleHz6NBNO3T5lqHGg4VbeuzkrO6457i2nDeg6666SHfd93jpOAf2TGjHpaNS7tw5zLbbv3u7vvf4aV1x8QbdffSp0vP7dm3Tlx/+mRZjae3fvV1ff+RZPX9mqfT36KChq7ZfoDuPHK845+TMouKJTMXz5cfat2ubHj5+WldPXFBxvv27t+snP53WFRePl8p3+YXD2nXVRabnSKaydc/xk5+e1eu2X1BRV6tzH9gzoUceP63ZxaRpO/7shTktxYfrtttg2Kfrr35pTZ2q2+35M0s6uHdCh7/5lNLZXM0+5fU4uHdCr9w6em7AtRsv7cRVIz7p2JOzNddkx8tGGSzQuk7GVa/ELPXoLp2sR9n4Xjx2xXhg0se/a9c2HX3kOb3lqgv10vMjiqcympyJW45PB/ZsVy4v3XVv5Xi35byw/uKzj2rXVRfq6CPPaddVF+rzFsf43Xe+QvOxlD7z1SdMyzEY8ul7j79YMxYXx9Wp2VDF8cr3TSRTNeP8gT0Tii4t6+8//UzlmGbSXtXjvVn5y8fb/+ffXanZxWR717PZsbfdsbqTY32zGpXF5PXy9v+t6y9X0PBo7tRC6RqdPxbSr/3ytoprcvN1lyngd+v/vf9fK44T8HvkdrsVDnr1Pw8/Znm9B0M+pTI5/d2XT5TO8Y43XVqZ3924XV984Gm9OBMv5XJf/Odzj9/91ssUDniVTGWVSGUrzvHvb7hCXo9Lnyx7X/32ngn9wz89Vdr/lt3b9cD/fU6/eMX5OvrIc3rXrpfp69/9mX7xivP1+bJjtXUtuyk2ulWvjEXoLuSz3YG26l/1xj+7LPLwkQFDH/n0DyqPe+GQTjxXeb5/f8MVCgc8mp5PVOQIh27aIb/XrXu+9bR++bUXVuTg+3dv14ahgLacF9Zjz9TmtF9++Gfyedw1edGBPRN6+McvKLac1q6rLtLRR57Vtb94oT5VlXd/oSwP+e0bt8vndemFs3F97utPVJShPN9plA8V8/ab3rxNht+tv7r7sXO51bWXVtRv365t2jAU0D9+56d6/sxSad93Xnupvvn957T331yqVCan2w8fM83hqnPK7x5/UR//+x8x14X1YQ1yg+PPTOnh45P63V97hWYWKu9xf3vPhL75yLPK5PI189//5T1X6smfLVRsf3DvhHL5vD555Nx2t+zernvK+oP3/9tXK7qUrtjv9256paKxVOm+q3gsw+/R//nKidI8Q/lr/2YoXFm/Tt3TOHlc7ruA3teN+QFlWt/l8kjHnjYp06WjzixQ65WxqdHnI+tFN8Zgszpdh15oI3QfB+JqVX7W89JLLy0tPHv22Wf1la98Rddcc03p9ampKY2Pj5cej4+Pa3Jysq1zRuPp0iAhScl0VrcfPqZovHHLzERTpY75xmsuKd1QFo9z55HjmppPVpzDbLu77ntcN+zcWpr8KT5/99GndO1rtpS2ufGaSyr+ftsbLi5d1PJz7njZeTXPlx/r7qNP6cZrLqk53133Pa43v/aiivK9fefWls9xw86tNXW1OvedR47rbW+42LIdX/+KzQ3b7drXbDGtU3W7JdNZ3XHPce3csdl0n/J63HHPcc1EU03HSztx1cjkTNL0mkzOJNs+NvpXJ+OqV2KWenSXTtajfHwvHrt8PDDr4z9/9Cnt3LFZdx99SvFkVs+fWao7PgX8vtKHRuXlT2eknTs2l473+TrHeOFsvLQwzawcZxeSpmNxcVytPl75vmbj/J1HjutlF22oGdPM2qt6vG803saT2bavZ7Njb7tjdSfH+mY1KovZ6+XtvxBL68xsouIa7dyxueaafO7rT2huMVVznIVYWnOLSZ2aitW93mcXkorG0hXnqMnv7n1cO3dsPvf4vsrHn/nqEwr4fVqIpWvOMbeYLC1MKz73ySPHK/b/1H2P6+07t5bi/W+++OPSY6euZTfFRrfqlbEI3YV8tjvQVv3LifHPKg+PJ7M1x52JpmrON7eY1KnpeE2OcPvhYzp5Oqq379xak4Pfdd/jiiezmppPmua0175mi2ledOeR47ph59bSvNnbd24tLUwr36Y8D/nkvY/L6/GWFqaVl6Ei/2mQDxXzmDvuOa7nz8Qqc6t7a+fhXjgbL82HFff95L2FnOjk6WipHc1yuOqcsrgwrdVrbIW+A52wFrnBm197UeF+fTpe8/onV/oKs/lvj9tTs/0d9xzX9Fyi4rlPVfUHqVS+Zr9TU7HSwrTyYz1/ZqlinqH8tZ+eXqioX6fuaZw8LvddQO/rxvyAMq3vck3Nm5dpat6ZMvXK2NTo85H1ohtjsFmdrkMvtBG6jxNxtSrfnFb09NNP68CBA/rDP/xDXXTRRaXn8/naZcUul6upY4+NDVQ8PvPMdKlhipLprOLprLZuGa1fzjOnS/smyibKyo8zFy18lX+j7aLxlOnzcp37O5HKVvydy+VN95mNJhofy6Ic80vJiuettrNzjmjMvE6JlHUbpFI583ZcND9fRbu5ZHk+s7/Ly1qvHnNLSV320jFJ9uOlnbiqVh2zJ04tWLbR9q0bmjp2vxkfH1zrInQtJ+OqV2OWenSXTsZs+fheceyV8cCqjy+OQ8vJjHL5fN3xqfgzQ9XHmI0mzm1fvp/JMSrOYVKOXD5vmV9YjavFfa3G+dloovR3cUyzaq+K8d5ijC6Ot1bt0cz1bHbsbXesbnf/dsek8rhtVJZ6MSsVYqn0XJHFNctV5eNmz9ndt1FcWD1eTmVM47/ee6L8cSk2XfVz02bztuI1dTIP7CXlMdsrY9FaIJ+15nRcEbOtoa1a52RusBbqjX+SvfpZ5ZXLqUzNc7NV81eSRU6jc3mI1RzXciqj2Wjj+aHq18rnsayOXZPHWOS9jfIfs8c1+VWdHKx6PqyYAzW6b7GTU7aa49DPOoPcwNpa5AbzS4UPXKzuTRKprJSvfa9Vz8kXtze7/yrvD8z6FKtz5/J5y/f5zMKytm25oPRcp+5pnDxur913deK9XC83oO+wj7ayz+l8thvzA8pkXzeW64kXouZliiZ1xcXt5QZS74xNjT4fWS+6MQab1cl8thPH7yfkB9aciKtVW5z2wx/+UIcOHdKtt96q66+/vuK1TZs26ezZs6XH09PT2rhxY1PHn5lZUi537qYuZHhl+DwVDWT4PAr5PJqeXqx7rNFBo7RvMOAxPc5IxFDA52m4XSTkN32++DWfhs+jgN9T8fdAyGe6z+hQoOGxgoZ5OYYHjIrnrco7Gml8jkjYvE4Bv3UbxNzpps5X3W5W5zP7u/iTBI3qMTJglGLBbrzY3c5Ox1Uds2MW13dkMNAwZvvZ+Pgg7VOH3bjq55ilHt2lkzFbPr5XHHtlPLDq45VfGWMDXrldrrrjUzBgfozRSEDPnVksHK9qv+rtq89RXQ63y2U5Ftcbx+vlEqORQOnv4phm1V7V43298daqPZqJy2ZzunZywHb3rzcm2b2pKY/bRmWpF7NSIZaKz1VvU/3YXfUPQ8yes7uv1XblX3Nv9jjor32PFeth53jF2CzGu1VuajcWpMpr2m5srTetxGyvjEWrjXy2PidzA4mYbRVt1ZpG7+9WctrVVm/8k2Tr+lvllUF/5bSk4fNodKB223o5jdvlspzjCvq9GouYn7ve3FH5PJbVsWvyGIu8t1H+Y/bYKjczq3v1fFgxB2p032InpzTLcZqNWfqO1pAb1NdMXDkVs8MDhiTre5OA3yOXSZ8ybNH/mb3Hy/sDsz7F6txul0u5fN70tbGhYEtz281y8ri9dN/Vynu5ndyAvsM+2sq+TuSz3ZgfUKb1Xa6xIYt5/4jRdm4g9c7Y1OjzkfWiG2OwWZ3MZ5s9Ps4hP6jPiTnaVflZzxdffFG/8zu/oz//8z+vWZgmSS95yUtkGIZ++MMfSpLuvfdevfGNb2zrnJGgV4du2lG4sVOhYQ7dtEORkK/hvmODfh3cOyHD59GRbz2j/bu3VxznwJ4JbRw2Ks5htt3+3dt1/0MntW/Xtorn9+3apgd++Hxpm3u//UzF31/5zk91YM9EzTmPPXGm5vnyY+3btU1Hvv1Mzfn2796ub37/2Yry3f/gSfNzPNn4HPc/dLKmrvt2bdO9Juc+sGdCX/mXn1q248OPnWrYbg/84HnTOlW3m+Er/Db2Q8dOme5TXo+Deyc0FvE3HS/txFUjG0cN02uyacxo+9joX52Mq16JWerRXTpZj/LxvXjs8vHArI9/165teujYKe3btU0hv0dbzhuoOz4lkmntv7F2vPN5pYcePVU43sr/rY7xkg0hvfutl1mWY8OQofsfrB2Li+Nq9fHK9zXLJQ7smdCTz56tGdPM2qt6vG803ob8nravZ7Njb7tjdSfH+mY1KovZ6+XtPxT26bzRQMU1eujRUzXX5ObrLtPIoL/mOENhn0YGDW3eGK57vTcMGYqEfRXnqMnvbtyuh46dOvd4d+Xjd7/1MiVSaQ2FfTXnGBk09NtV76vf3jNRsf8tu7frSw+dLMX7e9/xitJjp65lN8VGt+qVsQjdhXy2O9BW/cuJ8c8qDw+t/APL8uOORfw15xsZNLR5PFSTIxy6aYe2XhAp5MY31s4thQyPxocN05z2gR8+b5oXHdgzofsfOlmaN7v/wZO6xSTvLs9DfvvG7cpkMrr5ustqylCR/zTIh4p5zMG9E9pyXrgyt7qxdh7uJRtCpfmw4r6/fWMhJ9p6QaTUjmY5XHVO+b5ffzVzXVg31iI3+Ob3ny3cr4+Hal7/7T0T+tJDJ03nv7PZbM32B/dOaHwkUPHcLVX9gd/nqtlv88awfvP6y2uOteW8gYp5hvLXLr5gqKJ+nbqncfK43HcBva8b8wPKtL7LNT5kXqaNw86UqVfGpkafj6wX3RiDzep0HXqhjdB9nIgrV97sNzUd9qEPfUhf/OIXtWXLltJz+/bt0wMPPKBDhw5pYmJCTzzxhG677TbFYjG9/OUv10c+8hH5/fY7Q9N/LeIq/A70fCyl4bC/MEjYra278NvLM9GENo2FlEwVfvJqNBIoDGbFBYFl5xgbCiiRzGommtBYJCCv163J2bjGh4PK5/OaXUxqbMhQNiednV/WyGBAht+jMzMxjUYC8vvO/b1x1NDkTFJziwmNDAYUCnr14nRM528IazmZ0Ww0ofHhoCRpen5ZY5GAPB63puaK55POLixrbCggr6dQjk2jIaUzOc1GC8fcNFZ5jmDAq9PTSzp/Q1iJZOEr+ArlcmtqtnAst9ul6bllnT8eUny5sM2GoaBcrkI5NgwHpZVzV5+j/PyjkYCChlcvno3VtK+vvN1UaKtiXWcWKtt2LBJQwPBoZiFRuMZhn6KxwvUYHTSUy+UL13/Ar2zuXFuNRfxSruqa240XG9u1/C+cfKq4JpvGDGl9/WT5qmMVsw024qrvY5Z6dJdOxmzZ+G46Hqz08bFUVn6PW/FkWh6PR5GgVwMBr+SS5pbSiiXSSqZz2jQaUDxRGMPGRwrj73IiLb/Pq7nFpEYGjUL5M4XjLiXSMnxeJTMZedwezS8ltWksqFTq3PgcDnk0M59UwO/V4nJKg0G/4smMfF63BkJeZTN5Tc8ndP54SIlEttRO4ZBXpyaXtGE4KLdLOruQUCRsKJ3OaGjAr1Qmr7Pzy9p83oBisUxpv5Fhr85MJczHtLL22jAcUC5fGJdL55gv5CMet3R2IanQyr/uXoyXjZFeB+Ky2ZyunRywjf2d/uY0W2Wpet3tdml2MVn6OxpPKRT0aWk5o3gio+EBv9zuvDIZl5aTaUXCfqWzOSVTWQUNr6KxlAKGVx6PS/l8Xn6vR6GgR0vxjBYWUxoe9EtyaW6xcL1DAa9S6cLPXQV8hf0jA3653FI6ldNyKqPhAUNut0ux5bSSqaxGBg1l8zml03klUhkNBP1KZzIKGj6ls4U3ZDab13Iyo6DhleH3KJXOyO1yK5ZIayDoVy6fldvl0cJSUsODhrK5rFzyKJ3JaCh0LicsvudiiXRLsVBzTduNrXWk5ZjtlbFoFZHP2uBQbiARs22hrZrWC9+cJsly/Guq/zLLw/MW46pJfhNLpuX1eFZ+6i6n8SFDkWDhw6BoPK3ldEYul1tzi0kNhQ0NhrwK+1e+iWjl3GejCY0MGoXjL6UUCvg0EPYpvpzR/Moc2EDIq8mZZQUNn1zunFxyK5nOyO/1an4pqUjYr3DIp+XljOYXkxqJGPJ63ZqPJjQ0YCiZzimeSMvwexQO+pTL5RWNpRQO+JTNZeVxF3Jlw+9ROOBTLp/XwlJSA0G/YssphYN+BQMeedwuZbM5nV1IKhzwKZXOyPB7tRhPy+9zK2R4FTA8mppdVtDwKpHKaiBYOEfQ5y19UFZsx4o5MpMcZmxsQD87Ndcwx2kpZuk7mkZuYIPNuHIiZsNhr06dWdLIYECpTEbhoF/5XF4zC4X3ffG9vbSc0vhwUMvJc/fpUk6RQb+ii+fuwX0+ye/xKJHKaSaaWPlWtpxcLrcWlgrv17GIX/JUlSPo1cxCQgF/oT8aHjC0adSQcoU+bnE5XbqnKx5jfMwkljp1T+PkcVeOFU9nFfJ51u19F9+c1r1oK/s6ls92Y35AmezrxnJ5pKn5pOaihRy94rP8Mi3HbI+MTcV7o7mlpEYGDPPPy9eDbozBZnUyn23i+DiH/MCGNudoV2Vx2mroism6Bvo5oPut7u1OMPdbe7WDtrKv3UUT/RCz1KO7dDJm2zl3v6NtrHVkcdoq4trW6uc2aTdm+7ntmkVb2dfJfpbrYB9tZV/PLE6z0C+x0A/1tFtHFk2sDtrKvk72s71wHdZ7Hfqx/P0es6uFtrKv0/ks18Ie2sk+YtYe6tE9iNnuQVvZ1+oc7ar8rCcAAAAAAAAAAAAAAAAAoL+w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3KouTltaWtLb3/52nTp1qua1T3ziE3rTm96k3bt3a/fu3frsZz+7mkUDAAAAAAAAAAAAAAAAADjIu1oneuyxx3Tbbbfp2WefNX398ccf11/+5V/qVa961WoVCQAAAAAAAAAAAAAAAADQIav2zWmHDx/WBz7wAW3cuNH09ccff1x33XWXbrjhBn3wgx9UMplcraIBAAAAAAAAAAAAAAAAABy2aovT/vRP/1RXXnml6WuxWEyXX365/vAP/1BHjhxRNBrVX//1X69W0QAAAAAAAAAAAAAAAAAADnPl8/n8ap7w2muv1ac//Wlt3rzZcpt//dd/1a233qp777139QoGAAAAAAAAAAAAAAAAAHCMd60LIEmnT5/Www8/rHe+852SpHw+L6+3uaLNzCwpl1vVdXZNGx8f1PT04loXY030W93HxwcbblMvZvutvdpBW9lXr62I2QLq0V06GbPtnLvf0TbW2o1ZaW1zWq5trX5uk3Zjtp/brlm0lX2d7Ge5DvbRVvY1aqtO57Sd1i+x0A/1tFvHdmK2H9rRKbSVfZ3sZ3vhOqz3OvRj+fs9ZlcLbWVfp/NZroU9tJN9xKw91KN7ELPdg7ayr9U52lX7Wc96AoGAPvaxj+nnP/+58vm8PvvZz2rXrl1rXSwAAAAAAAAAAAAAAAAAQIvWdHHa/v37dfz4cY2OjuqDH/yg3vve9+pXfuVXlM/n9Z73vGctiwYAAAAAAAAAAAAAAAAAaMOq/6znAw88UPr7rrvuKv193XXX6brrrlvt4gAAAAAAAAAAAAAAAAAAOqArftYTAAAAAAAAAAAAAAAAANBb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tL06LRqNOlgMAAAAAAAAAAAAAAAAA0EOaXpz205/+VNdff72uv/56TU5O6q1vfatOnjzZibIBAAAAAAAAAAAAAAAAANapphenfehDH9Ktt96qsbExbdq0Se9+97v1x3/8x50oGwAAAAAAAAAAAAAAAABgnWp6cdr8/Lze8IY3lB7/xm/8hpaWlhwtFAAAAAAAAAAAAAAAAABgfWt6cZokJZNJuVwuSdL09LRyuZyjhQIAAAAAAAAAAAAAAAAArG/eZne4+eab9R/+w3/QzMyM/uIv/kJf/vKXdcstt3SibAAAAAAAAAAAAAAAAACAdarpxWnvfOc7deGFF+pb3/qWMpmMPvjBD+qXfumXOlE2AAAAAAAAAAAAAAAAAMA61fTiNEm65JJLND8/L7fbrVe+8pVOlwkAAAAAAAAAAAAAAAAAsM65m93h6NGjestb3qK/+7u/06c+9Snt2rVL3/ve9zpRNgAAAAAAAAAAAAAAAADAOtX0N6d9/OMf12c+8xm97GUvkyT95Cc/0W233aYjR4403HdpaUn79u3THXfcoc2bN1e8duLECd12221aWlrSlVdeqT/5kz+R19vSF7sBAAAAAAAAAAAAQF+LDAVl+Fv7vDWdyTlcGgAA0K+azkYCgUBpYZokXXHFFXK5XA33e+yxx3Tbbbfp2WefNX39/e9/vz70oQ9px44duvXWW3X48GHdfPPNzRavM1xSNJ7W/FJKw4OGIkGvlG+8XTaX1/T8ssaGAjK8bp15Zlohw1t6ftNYSMlUVrPRhMZHgsrnpem5wvYbRw3NzKU0E03ovPGQlpcL220YDsrjdmlqLq4NQ0EF/G7NLiQrzrdhOCCXXJqeX9bG0aBS6ZxmFgrncEmaKjvH5Exy5bgB+bxuTc0u6/zxkOIr59s0GlQ2J52dX9bYcEBej1uTM3FdsDGsRKKwzcZi2VfO7XG7NTkbrzjHiVMLOn9DWKl0VjMLhfN5Vo513lhI6WxOM/MJjQ0H5PO4dWYmXvp7crawTbEe54+HlUyeO7dc59ptfORcu5W3w9hQQAG/RzPzifrXsJ3r7wSfSu1VbD+lO3Qu9I9OxlWvxCz16C5rWQ+PNDWf1BMvRDU2ZChkeEtjh9slRWMpGX6vYom0hgcMRcJezSwUxp3N54W1uJTRbDSh0aGAfD4pm5HGhwwpL81EC9uNDQU0NuzX1GxhDN5y/kBpvw3DAQUMt2YXUjJ8Hi0uF86TzeW0FE/rvLGQ4omMZhYShfEzUxgbx4YK4/iZmbg2jQaVyxXKGg76tLSc0uiQoWy2MF6ev+HcmDo2FFA45NXMbEJjIwElkoVxemjAUDKd0UDIp9GwX8pVXpdNo0Hl8iv5wVCgUMds/es5u1L30vVcGV/PRpMKGl4NhnwaMDznxtiVa1Hcr3QOq3G57PnRoYCSKznH2FBAY4MrdVjPqurtdkmz0aRGhwLKZXPn2iPkVTSW1nIqI5fbrfnFpMZHgsrl8qUczOVy6ex8QgMhr3wejxZiSRl+r6ZjSbnk0sJiUgMhvxbjhWNKKj0XW04rYHgVDHiUSuW0EEspHPDK53Urk8vJ73XLJZeisZQGw34lUlklkhlFwn6l0xl5vV4tLCU1NGgok87I5/NqMV6IVa/HrUQqq+VERsODfvn8biUSOS0sJTUyaCiTycrweZXJZuX1eBRLpDUaWal/LKVwwKdkKqOBkL/UDk3nb1XtPJLJaSmZUXQ5o0Qyow1Dgc7mgqulk/ltr4xF6C7ks92BtrKvKqesmys1y+k+fOV4S8vpyjy3OscqjrXpjAyfV8lURqm8S/6V32SIxtNaTmfkcrk1v5RUOODTcMSvZDKrmWhSQb9Hg2G/stmcZqJJhQyvfD6X3CpsHwr45PO6lExl5Pd5NbeY1FgkIK/XrcV4SulMTuGgT7F4WqGAV36/R/lcXgHDo6V4RrHltMJBn6LxlIbCfmUyWUXChpLprM4uFPJ5w+9WOp1TIpVVMpXV0IBfLperNB+VSucUS6QVDvgU8Hvk9UnLyzmdOLVQyO+9Ujqt0rliibQGQz4lkoUyLy2nFPB7FQ75lEhktLCU0sbRlTxspc4DYZ9SqawWlgo5VCTs10DAo1gyq8V4RvNLSQ0P+hU0vBoKeRVdKrT9YMivTC6nVDqnZCprnZOs5hyWXfQd6IRVzA3CYa+mZ5cV9Ps0v5jUSMTQQNirxaWUJLdi8ZTCIb9iicK9dyZTOcevbGE+YG4pqUi4cE+1aUOwNA8wNhTQ2KhXZ2cqH8diOS0ncqXnwiGvZhcS8nu9mltMaDSycnydu+ceHQoom81qIGxoeTlT0X/5PV4lUlmdXTg3j16cl9gwHJTH5VIinZbb5Tl3/z5iSK7C8ecXkxqOGMpmshqKGFqKZSrv8zMm/Y/Lei6kdJ+fM9lPheeKn6eUP9dV/RvWrXQmp/HxwZb2TaYyii4sO1yizjL8Xr3/r77d0r4f+/1rHC7Nim7MD6zmMLugTF3VTlJ3tpW7MOY8fea0RgcN5+eDXSZj03och7o1pprVC/XodB16oY3QfdqMq6YXp1111VX65Cc/qXe/+93yeDy69957demll2phYUH5fF7Dw8Om+x0+fFgf+MAH9Ad/8Ac1r73wwgtKJBLasWOHJGnv3r26/fbbu2Nxmks68fyCbj98TMl0VobPo0M37dDlW4YqBx2T7fbt2qYvP/wzLcbSNX//5Kdn9brtF+iu+x433f7Angk98vhpzS4mdd1VF1luV+/vh4+f1tUTF+juo0/V7OvzuPVrv7xNdx45XvFaebkGwz5df/VLK/bfv3u7nntxXslUVnceOW66jd167N+9XT/56bSuuHi85vmvP/Ksnj+zVLPNlvMGSscxO/eBPRP6wj89pRdn4jVlKT+u6TVs5/o7wScde3K24poc2DOhHS8bZbBA6zoZV70Ss9Sju6xlPTzSsacrz10+dtx83WXyeV36uy+fUDKd1fljodJYevXEJsUTG2vKPT23pPHRAUVCPn3sMz9SMp3V5RcOa9dVF5X2SyQr9/ut6y9XKpPT577+ZMXYWj6ul4+H5WX93uOndcXFG/SNR57Trqsu1Oerxmez/MNqPH7Xrm06+shz2veWl2nikpHSdbEaf3dcOlr7oWud63nip7V50+bxAW29YFBy116LA3smtGPbqE78zGRcvnBIJ54rPG9WvoN7J/TKraPrd4GaRZ5plusd3Duh7x0/rStffr4+ZZEvFff9pVdu1ue+/kTF86GAT9lcTn/+2R+Vni/GfvG588dCuunN23THPcdr9s3lcjL8HqUzOT1/ZrHivLfs3q57/vnpUp5W/Xj/7u364srj8vdJdUzufdOluuefn1Y6m6upW3Gbm968TYe/eS4ntJW/VbXz+WMhvfutl2tqNl5xjo7lgqulk/ltr4xF6C7ks92BtrLPJKe0zJWa5XQfvnK8z3ztRE3uWJ1jVY+1u666UP/riz/Wv3/7FUplcvrSd07qza+9UJ+8tzLP/KLFWH/+WEjvvPbSiu3N8u13vOlS0xz1HW+6VBuGDZ2aSunwN5+qKf/N171Mfq9b/9/KsQyfR7930ys1v5jU//nqEw1zqn9/wxXy+9wV+c6BPRM6+siz+sUrzq84V3VOU5ybSmdzuuGXtpbyLbP67Nu1Tb+waUALS6nKtrtxuyIhn/7ic49qMOzTO/7NJUqksvVzktWcw7KLvgOdsMq5wcG9E8rl8/rokR9WnG8g4NHffrm2/yyfj/5PN79KsUSmoi85uGe7orFU6Tmze58DeyYUCZ+bRyiWw+9z6/bP/6D03H/991dqai5Zse/v3fRKnZ1L6G/uqa3DJ488XnGO8nn0/buvkMdT2e/9/r4dSqayFc+9+62XaTia1Cf+4ccVxx8I+iruI//zza9WLJnR33zxx5bnPLh3QgMBn/78cz+q6Lf8XnfFc//55lcrlcl1V/+Gdc3ndXffYq1+0o35AWVa3+VyS4+dnK0cb52cD+7GPLsV3XjtWtEL9eh0HXqhjdB9HIgrd7Pn/PSnP62//Mu/1Ktf/Wq98pWv1Ac+8AHdd999uuqqq/T617/ecr8//dM/1ZVXXmn62tTUlMbHx0uPx8fHNTk52WzROiIaT5cGG0lKprO6/fAxRePphtvdffQpXfuaLaZ/37Bza2kyymz7O48c19vecLFuvOaSutvV+/vGay4pTVpV77tzx+ZS4JS/Vl6ua1+zpWb/u+57XK9/xbl9zbaxW4+77ntcb37tRabP33jNJabblB/H7Nx3HjmunTs2m5al/Lhm17Cd6++EyZlkzTW588hxTc4kHT8X+kcn46pXYpZ6dJe1rMfUfO25y8eOz339CUVj6dLr5WPpm197kWm5X3HpJt15z3Gl0vnSa2/fubXufguxdGlhWvG56nHdaly9YedW3X30Ke3csbk0OV5+DLP8w2o8/vzKcf76H35ccV2sxt+p+dprVO96muVNJ09HFY2nTa/FnUeOa3K2dr/bDx/TTDRVet6sfHfcc1wz0ZQDUbI2rPJMs1zvjnsKuden6uRLxX2LH5SWPz+3mKyIc6vYL072VO+7EEsr4PdpbjFVc95P3fd4RZ5W/fiussfl75Pi68WYLO5nVrfiNnfcU5kT2snfqtt5547N+vnkUs05OpULrpZO5re9Mhahu5DPdgfayj6rPMYsV2qW03148XhmuWN1jlV8/vNluebOHZt18nRUtx8+prfv3FpaXFXc9q46Y/3OHZtrtjfLOaxy1Lvue1wul7s05leX/3Nff1ILVTnNqalYaWFa8TmrnGpuMVmT79x55LjevnNrzbmqc5ri3NS1r9lSkW+Z1efuo08plc7Xtt29jyuTVSmfW4ilG+YkqzmHZRd9BzphtXODO+45rum5RM35MjmX5b13cT46k1VNXzI5l6h4zuze584jlfMIxXL8fDJW8ZzL5anZ99RUrLQwrVEdyvuuswu1/d7zZ5ZqnvvMV5/QC2fjNcc/+UK04rmTp6OlhWlW57zjnuM6ebpyv9sPH6t5rjjWdFP/BqB13ZgfUKb1Xa6ZaKpmvHJyPrgb8+xWdOO1a0Uv1KPTdeiFNkL3cSKumv7mtJ/85CfN7tJQPl+7rNjOT4WWGxsbcKo4Fc48M11q4KJkOqt4OqutW0YbbieX+d/ReKrh9tF4SqlUrqnjlv+dSGYb71v1WkW5XObbzC0mGm5jtx7zS0nT5xOprOk2FXVqcG7TNik7bvU1NGP3+reiOmZPnFqwbO/tWze0da5e1+pXcPcDJ+OqV2OWenSXTsZsI0+UTaSWn7t87MiV5yxl45DVeDYbLYyZy6lM6fnyscxsv1w+b1kO0/GwbJvSOG4xRkZj5vmHVfmLxynWo7re5dvORZO64uLKa2R1PSuOV/Z8Lp9XPJ3V/KJ5OStykPLjlZffqnxLSV320jF1WrtjklncWuUj5TFR/nzFdbZoD6sYypnk5fVi32yb5VTGMo6t8rTqx/Xy2Eb5bPU2xecb5W817eyyfj86kQuuFafz2/KY7ZWxaC2Qz1pzOq6I2dbQVvZZ5ZRmuZId5THrdB9eOl6d/KnRWFscKxvNQdU8bpBP1Num+Hyj3Lc6r7GTZ7eybaO5qEb1WU5mzJ8v3kPYzEnajQ+nxiL6WWeQG1hbi9yguj8pvUcbzE+bvb+r389W/Wf5PIJVOZqZUzCrQ3nfZbZfM8ey2+dW95ftHGs93Jd14r1cb76LvsM+n6/pj0dL1mM7r2V918PnCpTJvm4s19NnTjs6H1wds538rHg1deO1a0Uv1KOT+Wwnjt9P1uMYv1qciKums5FcLqf//b//tx588EFlMhm94Q1v0MGDB+X1tp7YbNq0SWfPni09np6e1saNG5s6xszMknI55787M2R4Zfg8FQ1t+DwK+Tyanl5suF3x6zyr/46E/A23j4T8irnTTR23/O+g4bHe1yXT1yLhynKZbTMaCTTcxm49hgcM0+cDfo/pNsGAx/a5zcpSftzqa2jG7vWvZqfjqo7ZsaGA6blGBgMNy9nPxscHaZ867MZVP8cs9egunYzZxuduPCa5qxbPF7cfHjTftzhmBv3n8qTyscxsP7fLZVkOq/GwuE0xvygvW8XrYfP8w2o8Vt7+2D8SMWpizep6jlo873a5FPJ55LG4FqODFserKr9p+QZqy+e0emOS3Zsas7i1ykfKY6L8eTv5nFWeWB3jVs/X2zfo91rGsVWeVv3YKsaLMVkvn63Ypuz5RvmbWTtb1cNOHtmt7Oa3rcRsr4xFq418tj4ncwOJmG0VbWWfVU5plis1m9O2OkdhpXi84nHM8qdGY63bXRgr643d9R43ykXqnb9R7lt9LDt5divbWtbTIlepycsC5te1/B7CTk7STnzYHYuajVn6jtaQG9TXTFw5FbNmfVPxPVqvTzB7f1e/n636z/I+wKoczcwpmNWhvO8y26+ZY9ntc6v7y3aO1e33Za28l9uZ76LvsG98fFDpdKbxhhbWWzt3sr698rkCZVrf5Rq1mJs3mw9uJWadvg9bK9147VrRC/XoZD7b7PFxDrlUfU7M0Tb9s55/8Rd/oe9973v6zd/8Tb3nPe/Ro48+qo9+9KPNHqbCS17yEhmGoR/+8IeSpHvvvVdvfOMb2zqmUyJBrw7dtKNisuvQTTsUCfkabrdv1zY98MPnTf++/6GT2r97u+X2B/ZM6Cv/8lMd+dYzdber9/eRbz+jfbu2me770KOndGDPRM1r9z94rlwP/OD5mv33796uhx87t6/ZNnbrsX/3dn3z+8+aPn/vt58x3ab8OGbnPrBnQg8dO2ValvLjml3Ddq6/EzaOGjXX5MCeCW0aMxw/F/pHJ+OqV2KWenSXtazH+FDtucvHjpuvu0yRsK/0evlY+s1HnjUt94+fntSBvRPy+1yl1+5/8GTd/YbCPt183ctqxtZ7y8Z1q3H1/odOat+ubXro0VN6l8n4bJZ/WI3H79q1TQ8dO6X/+M5XaNOYUXfsP7BnQhuHa6+R5fUcNUzzpq0XRBQJ+UyvxYE9E9post+hm3ZoLOIvPW9WvoN7JzQW8TsQJWvDKs+81yTXO7i3kHvdUidfKuaJN193Wc3zI4NGRZxbxf7BvbV55MigoaGwT4lUWiOD/prz3rJ7e0WeVv14f9nj8vdJ8fViTBb3M6tbcZuDeytzQjv5W3U7P/ToKf3CpoGac3QqF1wtncxve2UsQnchn+0OtJV9lnmMSa7ULKf78OLxzHLH6hyr+HxxrC3+f+sFER26aYfuf/CkfvvG2jzTaqx/6NFTNdub5RxWOer+3duVz+cKY75J+W++7mUaqsppNm8M69++tTb/McupRgaNmnznwJ4JfemhkzXnqs5pinNTD/zg+Yp8y6w++3Ztk9/rqm27G7fL61EpnxsK+xrmJKs5h2UXfQc6YbVzg4N7JzQ+Eqg5n9edt7z3Ls5He92q6Us2jQQqnjO79zmwp3IeoViOX9gUrngun8vW7Lt5Y1jv3WuvDuV914ah2n5vy3kDNc+9+62X6SUbQjXH3/qSSMVzWy+I6L3veEXdcx7cO6GtF1Tud+imHTXPFceaburfALSuG/MDyrS+yzU26K8Zr5ycD+7GPLsV3XjtWtEL9eh0HXqhjdB9nIgrV97sNzXr+NVf/VV98YtflM9X6HBTqZR+9Vd/VV/72tds7X/ttdfq05/+tDZv3qz9+/fr0KFDmpiY0BNPPKHbbrtNsVhML3/5y/WRj3xEfr/9QaNT35wmSXIVfk96PpbScNhfGGzMTlW+3YBf2Zw0Pb9cWEXodWspmVHI7yk9v2kspGSq8NNW48NB5SWdnV/WyGBAaWkVVAABAABJREFUm8YMzcylNBNN6LwNIS0nCl+JNzYUlMft0tRcXBuGggr43ZqNJivOt2EoIJfLpen5ZW0cCSqVyWk2mtCGoaBcrsI2xXNMziQ1t5jQaCQgv8+tqdllnT8eUny5cL7x4aByeWlmYVmjkYC8XremZuM6f0NYieS5bfJ56WxxG49bU3PxmnOcNxZWKl2o7+jQynazcW0cDSmTzWl2oVAOn9etydl4xd+bRkNKr9TjvLGwkqnCuTcMr9RprnDujaPn2q28HcYiAQUMj2YWEvWvYTvXv0zL/8LJp1J7FdtP6+sny1cdq5htsBFXfR+z1KO7dDJmG/FIU/NJzUWTGokYCge8pbHD7XYpGk/J8HkVS6QLY8KATzMLhXFn83lhLS5lSuX2+6V0WoUPIvPSTLSw3VgkoLERv6Zmk5qNJrTl/IHSfqORgIIBt2YXUvL7PIotpzU0YCiby2kpntZ5Y0HFE4WxdONoSJmVsbF8zCyOy9FYSqGgT7HltEYjhTzh7PxyxZg6MhjQQNirmbmExoYCSqSymllIKDJgKJXOaCDo0+iAX8pVXpfyvGU0EijUMWvRplbXc2V8PRtNKmB4FQl6NRDwnhtjV65FsX6lc1iNy2XPjw4aSmZymllYae/ISh06rFPfnCappt5ut0uzi0mNDhrK5fLn2iPsUzSW1nI6I5fLrfnFpMZHgsrl8ppZWMmP3C6dnU9oIOSTz+PWQiwlw++R4XfLJZeiS0mFg34txlMaHjAK5155LpZIK+D3KhjwKJXKKRpLKRjwyud1K5vLyed1y63Ce2Uw5FcilVUimdFgyK9MJiuv16OFWFJDYUOZTFY+n0eL8bTCQa+8HrcSqayWExkNDfjlN9xKJHJaWEpqeMBQNpuV4fMqk8vK6/YolkhX1D8c8CmZzmgg4Cu1QzP5m1k7X3jBsH5+ZkHR5YwSyYw2RIzm8shuZSO/bTlme2UsWkXkszY4lBtIxGxbaCv7qnJKq1yppZy2hTmKulaOt5RIV+a5JjlWcaw1fF4l0xltGA7L7y6cPBo/l38sLKUUCng1POhfmfdKyvAXvuksm8tpdiX/8/sKecNCLKWg4ZXP61IylZHf59XcYlJjK/NQi/GU0pmcwoFCbhsMeGX4Pcrl8goaHi3FM4otpxUO+rS4koNkc1lFgn4lMzmdXUgUvinYcCudzhV+mjOVVWTAL7fLVcgZhwJKpXOKJdIKB3wK+D3y+qTl5Vwp5n2+Qn4fS6QVCvi0nEhrIORTIpWR3+vV0nJaht9TeC6R0UIspY0redhsNKmg4dVAyKdUOltqo6GQTwNBr2LJrBbjGS0sJTU04FfQ8Goo7FV0qdD2gyG/MrmcUumckqmsdU7SYnx06pvTJNF3tIDcwAabceVEzA4MeHV2NqGA36v5lXuTwQGvFmMpKe9WbDlVulcajfiVyVbO8StbmA+YW0pqMORXPJHWpg3BivmDDWNenZ2pfByL5yr6oIGwV7MLCfm93sp6q7K82XxWA0FDy4lMRf/l93iUSOVKc/gbR43SvMSGlc8cEum03C7PueOPFu4HJ2eSpbpnc1kNDRhaimcqy5Ex6X9c1nMhpfv8nMl+KjwXT2cV8nkqnnNs/FsFfHNa9xofH9T7/+rbLe37sd+/Zt21cyfr21OfK1Am+7qxXO5z4+3IgGE5H9xyzLpMxqYuH4dMdeO1a0Uv1KOT+WwTx8c55FI2tDlH2/TitBtuuEH3339/w+dWW0cXpzmknwO63+re7qKJfmuvdtBW9rW7aKIfYpZ6dJdOxmw75+53tI21ji5OWwVc21r93Cbtxmw/t12zaCv7OtnPch3so63sa9RWnc5pO61fYqEf6tnRxWlNngO0VTM62c/2wnVY73Xox/L3e8yuFhan2dexxWll+6+39lwLtJN9nb4H65VrQT26BzHbPWgr+1qdo236Zz0vu+wyffjDH9bzzz+v559/Xh/5yEe0bdu2Zg8DAAAAAAAAAAAAAAAAAOhhTS9O+8AHPqCFhQXt27dPN910k2ZmZvRf/+t/7UTZAAAAAAAAAAAAAAAAAADrlLfZHQYGBvTRj360E2UBAAAAAAAAAAAAAAAAAPQI24vTbrjhhrqv33///W0XBgAAAAAAAAAAAAAAAADQG2wvTiv+dGcul9PPf/5zXXjhhZqbm9NnPvMZ/eZv/mbHCggAAAAAAAAAAAAAAAAAWH/cdjd87Wtfq9e+9rX68pe/rOPHj2t0dFT//b//d23evFn/+I//2MkyAgAAAAAAAAAAAAAAAADWGduL04p+8pOf6L/9t/+mb37zm9qzZ48+8pGP6PTp050oGwAAAAAAAAAAAAAAAABgnWp6cVo+n5fb7da//Mu/6HWve50kKR6PO14wAAAAAAAAAAAAAAAAAMD61fTitC1btmj//v06deqUXvva1+o//af/pMsuu6wTZQMAAAAAAAAAAAAAAAAArFPeZnf4yEc+oqNHj+o1r3mNfD6frrzySt14440dKBoAAAAAAAAAAAAAAAAAYL1qenFaKBTS7t27S49//dd/3dECAQAAAAAAAAAAAAAAAADWv6Z/1hMAAAAAAAAAAAAAAAAAgEZYnAYAAAAAAAAAAAAAAAAAcByL0wAAAAAAAAAAAAAAAAAAjmNxGgAAAAAAAAAAAAAAAADAcSxOAwAAAAAAAAAAAAAAAAA4jsVpAAAAAAAAAAAAAAAAAADHsTgNAAAAAAAAAAAAAAAAAOA4FqcBAAAAAAAAAAAAAAAAABzH4jQAAAAAAAAAAAAAAAAAgONYnAYAAAAAAAAAAAAAAAAAcByL0wAAAAAAAAAAAAAAAAAAjmNxGgAAAAAAAAAAAAAAAADAcSxOAwAAAAAAAAAAAAAAAAA4jsVpAAAAAAAAAAAAAAAAAADHsTgNAAAAAAAAAAAAAAAAAOA4FqcBAAAAAAAAAAAAAAAAABzH4jQAAAAAAAAAAAAAAAAAgONYnAYAAAAAAAAAAAAAAAAAcNyqLU67//779ba3vU27du3SZz/72ZrXP/GJT+hNb3qTdu/erd27d5tuAwAAAAAAAAAAAAAAAABYH7yrcZLJyUl9/OMf1z333CO/3699+/bpqquu0iWXXFLa5vHHH9df/uVf6lWvetVqFAkAAAAAAAAAAAAAAAAA0EGr8s1pDz/8sF73utdpeHhYoVBI1113nb72ta9VbPP444/rrrvu0g033KAPfvCDSiaTq1E0AAAAAAAAAAAAAAAAAEAHrMritKmpKY2Pj5ceb9y4UZOTk6XHsVhMl19+uf7wD/9QR44cUTQa1V//9V+vRtEAAAAAAAAAAAAAAAAAAB3gyufz+U6f5I477tDy8rLe9773SZK+8IUv6Pjx4/rgBz9ouv2//uu/6tZbb9W9997b6aIBAAAAAAAAAAAA6BO3/vW/tLTfh//jGxwuyerot/oCAIDu412Nk2zatEk/+MEPSo+npqa0cePG0uPTp0/r4Ycf1jvf+U5JUj6fl9fbXNFmZpaUy3V8nV1bxscHNT29uNbFWBP9Vvfx8cGG29SL2X5rr3bQVvbVaytitoB6dJdOxmw75+53tI21dmNWWtuclmtbq5/bpN2Y7ee2axZtZV8n+1mug320lX2N2qrTOW2n9Uss9EM97daxnZjth3Z0Cm1lXyf72V64Duu9Dv1Y/n6P2dUyPj6odDrT8v7rrZ07WV8+V1gdtJN9nb4H65VrQT26BzHbPWgr+1qdo12Vn/W8+uqr9d3vflezs7NaXl7WN77xDb3xjW8svR4IBPSxj31MP//5z5XP5/XZz35Wu3btWo2iAQAAAAAAAAAAAAAAAAA6YFUWp23atEnve9/79O/+3b/TjTfeqLe//e16xSteof379+v48eMaHR3VBz/4Qb33ve/Vr/zKryifz+s973nPahQNAAAAAAAAAAAAAAAAANABq/KznpJ0ww036IYbbqh47q677ir9fd111+m6665breIAAAAAAAAAAAAAAAAAADpoVb45DQAAAAAAAAAAAAAAAADQX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3rUuAAAAAAAAAAAAAIDWpDM5jY8PtrRvMpVRdGHZ4RIBAAAA56za4rT7779ff/M3f6N0Oq3f+q3f0m/8xm9UvH7ixAnddtttWlpa0pVXXqk/+ZM/kdfL2jkAAAAAAAAAAADAis/r1vv/6tst7fux37/G4dIAAAAAlVZl9dfk5KQ+/vGP65577pHf79e+fft01VVX6ZJLLilt8/73v18f+tCHtGPHDt166606fPiwbr755tUoXntcUjSe1vxSSsODhiJBr5R3YF+r15p93i63NBNNaSaa0NhQQIbXrdloUqNDAeWyOc0vpTQ2ElBsOaPZlW3GhwwpW3vubC6v6flljQ0FNDbol3KNzxfwezQzn6g4X9v1a7dN1oJPmpxJ6sSpBY0NBbRx1JDSa10orHudjKteidmVPunpM6c1OmhY913drleuh0eamk/qiReiGhsyzo033c5s3JGNscgrTc4mS+PrxhFDytQ5ZnH/lXaqGZcbqdovHPTq7GyicPywVzML58bnivfCSlnOPDOtkOG1P662Oh43u99ajvuttk2Hy7O0nJZheLWwlFLA75HX61bI8GrA8NTknEvLac0tZ7QYS2p4wDx+PR6XFmJpJZIZDQ34lc/nlMu7FFtOKxz0KbacVsDv1WDIV3mOlT727EIhzgZCXoX9HkVjaZ2NJhU0TPaxqNN8LKVwwKdkKqOBkH/t2xq1emUsQnchn+0OtJV93ZYbtKtRnmUnD6vaxu2SZqNJZ+d4Gm1TNRc1NuiX8lJ0Oa3p+YQMv0fhoE8jYV8hB1453uxzM8pk85pfTGp8JCiPS5pfrDqH2bGr7ylXjmc7/7HLievTSfQd6IROxlWzfXgr70FVPRfyKhqzMZ9g9lyzn0XUu6ey6ieb/QzD4pyZbFZej0exRPrcfadZ+c2ugdPt0arVmuMAel035gd28rk1KlPXfW7RjW0Fe9brZy/VurEPaVan69ALbYTu02ZcrcritIcfflive93rNDw8LEm67rrr9LWvfU2/+7u/K0l64YUXlEgktGPHDknS3r17dfvtt3f/4jSXdOL5Bd1++JiS6awMn0eHbtqhy7cM2ZpUs9xXFq9dOKQTzzXxvJ1ySJJbeuzkrO6453hp/327tunh46d19cQFuvvoU9py3oCuu+oi3XXf46VtDuyZ0I5tozrxs8pz79u1TV9++GdajKV1cO+EXrl1tOH59u/eru89flpXXLxBdx99qv36tXNt1opPOvbkrO48cryyjV82ymCB1nUyrnolZk36pFLftZ5uqHrlenikY0+b1OPS0e6+STIZd/7zza9WKpOrPxZ5pWNPmdR3W6G+lmOZu8V2smjfh3/8gl6YjunXfnlbxWul90K+xXG11fG42f3WctzvtpxjpTyf+doJ/crrL9Lnvv5kRY4W8Hu0YSiorRcUfuqjuO2uqy7U58tyMLP43b97u774z0/rxZl4KXaOPvKsfvGK8yv23bdrmzaPDxTO4artY3/3na9QTtJf/8OPzfcx+aC5uo3ftWubjj7ynN79K5d3d37Xb3plLEJ3IZ/tDrSVfd2WG7SrwfyVrfqabFM+d+TIHE+jbUzu+w6965WSXLr985Xl2jga1OUXDuvEswv60ndO6tpfvFCfuu9xDYZ9uv7ql9bOW100pMeeaXBPadEGlvmPE9cnb7PtOom+A53Qybhy+l7U5lzBwb0TOvzNp0r3Wmbb2JpjaKJeNfdUJvduh971Sinvau4zjDp1v2X3dt1Tdk9pWn6LNvV73frzz/3ImfZo1WrNcQC9rhvzg278jKAby9TN5UJj6/Wzl2rd2Ic0q9N16IU2QvdxIK7cnS1hwdTUlMbHx0uPN27cqMnJScvXx8fHK17vVtF4unRDIUnJdFa3Hz6maLxx69fb1+q1mWiqqeftlEMqrG4vJhHF/e8++pRuvOaS0oTbjddcUlqYVtzmziPHNTmbrDn33Uef0rWv2aJkOqs77jmumWiq4fnuuu9x3bBza+l87davnWuzViZnkqU3s1TWxjPJNS4Z1rNOxlWvxKxZn2TWd3W7XrkeU/Pm9Zia7+56mI07J09HG45Fk7MW1202WXcsa7WdrPa7YedW7dyxuea14nuh1XF1tfZby3G/23KOYnl27thcWphWLNfdR5/SQiytk6ejFTnnzh2bS4vLituaxe9d9z2unTs2lx7feeS43r5za82+dx99qnQOsz72hbPx0sI0s32s6lS+/eePPqWdOzZ3fX7Xb3plLEJ3IZ/tDrSVfd2WG7SrUX3s1Ndsm/K5IyfmeBptY5aT/HwyVlqYVl6un0/GNDVfmO96+86t+tTKfNi1r9liOm81NZ9seE9p1QZW+Y9dTlyfTqLvQCd0Mq6cvhe1O1dwxz3HK+61zLaxM8fQTL2q76ks+8kmP8OoV/dPVd1TmpXf6rgnT0cda49WrfbcCNCrujE/6MbPCLqxTN1cLjS2Xj97qdaNfUizOl2HXmgjdB8n4mpVvjktn6/95x8ul8v263aMjQ00X7A2nXlmutT4Rcl0VvF0Vlu3jJruMz4+2HBf5WX62txS0vT5WYvn65Wj3NNnTpvun0hmS8+X/11RpmjC9Hm5KstdXner80XjqabqXa9+rVyb1VYdsydOLZjXfzGh7Vs3rGbR1p1ibKGWk3HVqzFr1SfNLSV12UvH1qhUzeuV6/HEC1GL8SapKy5uL2ab1UzfYjbu5PL5hmNRveuWHzAs959ftBgzG7STVftG4ynJZZ1/DAR9LY2rrY7Hze63luO+0+duN25L5bG4nrmVvLsi5zTZ1ip+5ap8bJUj5vJ5xdNZLcbTto9d3Ke63azauFjuTl9n8oz6ymO2V8aitUCcWXM6rojZ1tBW9nVbbtCuuvNXkuIp81ygvL71xnKz7ZspQ6NzFLcxu++rl5PMRZO1uY5FfjUbNZ+3Kr+ntCqfVf5jV6N6NxOPTo1F9LPOIDew1sncwOl70WbmCsrvtcy2sTPHYGZ8fNDWPVUz9271PsNo1P9U31NWl79ef+lEe7Sj1c+DVjM38Pla/8iv3/qdfmurtazvevhcoRs/I+jGMkndW65yTses08dfK05+9rKWurEPaVYn89lOHL+frNf392pwIq5WZXHapk2b9IMf/KD0eGpqShs3bqx4/ezZs6XH09PTFa/bMTOzpFxudb8DOWR4Zfg8FRfB8HkU8nk0Pb1Ys/34+GDp+Xr7yuUyfW1kwDB9ftTieatyVBsdNN8/aHhKzwcDHvNzDwVMny9+HXWx3JJKZbE6XyTkb6re9erX7LVxmp2OqzpmxyzacmQwsCplXq/K31eoZTeu+jlmrfqkkQFjXdWjV67H2JDF9YgYbcdsM5rtW8zGHbfFeF4+FtW7bkG/+dgb8nnksdlO1azaNxLyl/42ey/4vO6WxtVWx+Nm91vLcd/uue3e1LSb0xbLUyxHdbncK/8ApDznNNvWKn7Lf3KkOl+sPk/I55FvsDZ2rI5d3Kf6mlm1sfKdv879nGe0ErO9Mhattn6OMzuczGclYrZVtJV9zeQlnc5pnVB3/qrB643mwMrnjtqd42m0jdl9X72cZCRS2L56Psx0bizS+J7SqnxW+Y9djerdTK5qpwzNxix9R2vIDeprJq6ajVmn70WbmSsov9cy28bOHEO1YizZuadq5t6t3mcYjfqf6nvK6vLX6y/LtdIe7Wr186DVyg3GxweVTmeaqVKFfup3+q2tOlnfXvlcoRs/I+jGMnVzuYoa5VHt3oOt5zzN7mcv3a4b+5BmdTKfbfb4OGc9v79XgxNztKvys55XX321vvvd72p2dlbLy8v6xje+oTe+8Y2l11/ykpfIMAz98Ic/lCTde++9Fa93q0jQq0M37aj4UO/QTTsUCfna2tfqtbGIv6nn7ZRDksYG/Tq4d6Ji/327tunIt5/Rvl3bZPg8OvKtZ7R/9/aKbQ7smdDGEaPm3Pt2bdMDP3xehq/wO+NjEX/D8+3fvV33P3SydL5269fOtVkrG0cNHdgzUdPGm8aMNS4Z1rNOxlWvxKxZn2TWd3W7Xrke40Pm9dg43N31MBt3tl4QaTgWbRyxuG6jRt2xrNV2strv/odO6qFHT9W8VnwvtDqurtZ+aznud1vOUSzPQ4+e0s3XvawmRxsK+7T1gkhFzvnQo6f0rqoczCx+9+/eroeOnSo9LsZO9b77dm0rncOsj33JhpD+4ztfYbmPVZ3Kt3/Xrm166Niprs/v+k2vjEXoLuSz3YG2sq/bcoN2NaqPnfqabVM+d+TEHE+jbcxykl/YFNahd9WW6xc2hbVxuDDfdf+DJ3XLynzYAz943nTeauOw0fCe0qoNrPIfu5y4Pp1E34FO6GRcOX0vaneu4ODeiYp7LbNt7MwxNFOv6nsqy36yyc8w6tX9lqp7SrPyWx136wURx9qjVas9NwL0qm7MD7rxM4JuLFM3lwuNrdfPXqp1Yx/SrE7XoRfaCN3Hibhy5c1+U7MD7r//ft15551Kp9N65zvfqf3792v//v06dOiQJiYm9MQTT+i2225TLBbTy1/+cn3kIx+R329/IFuzf0nqkqLxtOZjKQ2H/YUbCoti1Ky2rLev1WvNPm+Xu/A74TPRRGHVo9et2cWkRgcN5XJ5zcdSGhsKKJbIaDaa0GgkUBisslXnHvArm5Om55c1FgkUkpGcSd3LzxcJKGB4NLOQqDhf2/Vrt03a0PLKe1/h93rnFhMaGQwU3szpDhWyR7CK2QYbcdX3MbvSJ80tJTUyYJT6rnWnV66HR5qaT2oumtRIxDg33pTptm9Ok2Q+7sjGWOSVJmfLrtuoIWXqHLO4/0o71YzLjVTtNxDy6uxconD8AZ9mFs6NzxXvhZWyxNNZhXwe++Nqq+Nxs/ut4bhvp21W65vTysuzlEjL8Hu1EEvJ8Hnk9boV9ns0EPDW5JxLibSCAb8WY0nL+PV43VqIpZVIZjQ04FdeOeVyLsWW0woHfYotF84XCXorz7HSx56NJjQUNjQY8ipseBSNpXU2mlTAMNnHok7zsZTCAZ+S6YwGAr6OX+d+zjNajtleGYtWUT/HmW0O5bMSMdsW2so+m3nTevjmNEmWeVap/7KTh1Vt43a7NLuYdHaOp9E2VXNRYxG/lJeiy2lNLyRl+NwKB3waGfAVcuCV42WUVyaT1/xiUuPDQXnc0vxS1TnMjl19T7lyPNv5j12N6m2j7Tr1zWmS6DtaQG5gg824ailmm733beU9qKrnwj5FYzbmE8yeq1O2iliyc09l1U82+xmGSd3DAZ8yuay8bo9iiXT98ptdAwfawxGtfh5kc792vznt/X/17WZqU/Kx37+mr/qdfmurTta3pz5XsJPPrVGZuu5zi25sqxV8c1oDNj57WRe6sQ9pVifz2SaOj3PW/ft7NbQ5R7tqi9M6rSsm6xro54Dut7r3fXKzimgr++q1FTFbQD26Sydjtp1z9zvaxlq7MSutbU7Lta3Vz23Sbsz2c9s1i7ayr5P9LNfBPtrKvk5/MLLW+iUW+qGeHV2c1uQ5QFs1o5P9bC9ch/Veh34sP4vTVke/tVVXLk4r23+9tedaoJ3sY3GaPdSjexCz3YO2sq/VOdpV+VlPAAAAAAAAAAAAAAAAAEB/YXEaAAAAAAAAAAAAAAAAAMBx3rUugFPcbtdaF8GW9VLOTujnuptp1B60l320lX3ttFW/xCz16C6djNlO79/LaBtr6z3u1vr83Yg2qa9e+9B29tFW9nWyn+U62Edb2bfec4NGur18TumHejpVR/pZZ9BW9pEb1Lfe60D5V+eYnTxuL+q3tup0Pttv7dkq2sk+YtYe6tE9iNnuQVvZ10pbufL5vPkP0AIAAAAAAAAAAAAAAAAA0CJ+1hMAAAAAAAAAAAAAAAAA4DgWpwEAAAAAAAAAAAAAAAAAHMfiNAAAAAAAAAAAAAAAAACA41icBgAAAAAAAAAAAAAAAABwHIvTAAAAAAAAAAAAAAAAAACO8651AZwyM7OkXC6/1sWoa2QkpLm5+FoXY030W93HxwcbblMvZvutvdpBW9lXr62I2QLq0V06GbPtnLvf0TbW2o1ZaW1zWq5trX5uk3Zjtp/brlm0lX2d7Ge5DvbRVvY1aqtO57Sd1i+x0A/1tFvHdmK2H9rRKbSVfZ3sZ3vhOqz3OvRj+fs9ZlcLbWVfp/NZroU9tJN9xKw91KN7ELPdg7ayr9U5Wr45bRV5vZ61LsKa6ee6t4L2so+2sq+TbdUr14F6dJe1rEevtGEn0DbW1nvbrPfydwJt0jrazj7ayj7y2e5AW9nX623V6/Ur6od6rkYd+6EdnUJb2UduUN96rwPl7+7zrWe0lX2dbiuuhT20k33ErD3Uo3sQs92DtrKv1bZicRoAAAAAAAAAAAAAAAAAwHFduTjtox/9qP7oj/5orYsBAAAAAAAAAAAAAAAAAGhR1y1O++53v6sjR46sdTFa45ZmllJ66nRUM7FUc63rkqLLaT0/HVM0kZFcHSul8+dci7IDsM8nTUaTevDRU5paTEo+B4+98v4//sz0+n7/90o9PNLUYlIPHXtB00tJiW+gXf/sjrGNtluJjSdeWCA2+pEDOepPJ5f04nxCS6lsbXyRC6Kctyrv8K51gdATOpmr9UoeuBp4f6PX2MlzOnTOirypnVxtPaDvQCd0cvwum1uZjacUTVjc63AfBKw/K2Puw8dP9+aY6yTmmQF0s17oozo9JjHfhU5o8/6+q6YD5ufn9fGPf1wHDx7UE088sdbFaY5beuzkrO6457iS6awMn0cH907olVtHpVyDfV3SiecXdPvhY6V9D920Q5dvGZLyHSqvU+dci7IDsM8nHXtyVnceOdc3HdgzoR0vG5XSbR67V97/vVIPj3TsaZNrfemolF3rwqEldmOz0XbERn9zOEfdt2ubNo8PaOsFg4X46pU+FM7wSseeMulvto1KmbUuHNatTvYz9GH28f5Gr7GT56zCOf+ff3el5paSreVq6wF9Bzqhk+N32f3zYNin669+qe4++lTteUQOAaw77cyP9BvmEgF0s17oozo9JjHfhU5w4P6+q/5dwB//8R/rfe97nyKRyFoXpWkz0VSpA5GkZDqrO+45rploquG+0Xi61DkU97398DFF4+2uHOn8Odei7ADsm5xJlgYJqfAevfPIcU3OJNs+dq+8/3ulHlPz5td6ar79a421YTc2G21HbPQ3p3PUu48+pZOno6X46pU+FM6YnLXIO2bpb9C6TvYz9GH28f5Gr7GT56zGOePJbMu52npA34FO6OT4XX7/fO1rtpQWplWfhxwCWH/amR/pN8wlAuhmvdBHdXpMIldFJzhxf98135z2hS98Qeeff75e//rX65577ml6/7GxgQ6Uyr6nz5wuXYiiZDqruaWkLnvpWOm58fHBmn3PPDNtum88ndXWLaMdKa9T52zmOGZ172eNYpb2so+2snbi1IJ537SY0PatG5o6VnXMrkXf1Qm9Uo8nXoiaX+toUldc3Ny17ibtvL/bzQ3Wum+xG5uNtutEbKx123SzdtvG6ZzWbo5aVF5+q9jK5fOl+OqVPrQe4r2+8ph1Mu/oN8SZNaf7mfKY7Yc+zCm8v1vXbbmB09Zr/2UnzynnRD3NzrmczDSVq3WSU9eS3MAZ6/W9tRo6mRtU3D+7ZHke5a1f67YcYr3HEuWvVS83WO/t1UnNzo/0M6fnEvkszBm0k32dvgfrlWuxXuvRC5+FOT0m9ernt2thvb4vVoMT9/ddszjtK1/5iqanp7V7924tLCwoHo/rwx/+sG699VZb+8/MLCmXW7vvIRwdNGT4PBUXxPB5NDJgaHp6UVIhmIt/lwsZXtN9Qz6P6fZOcOqcdo9jVfdeZafjqhez/dZe7aCt6hsbCpj3TYOBmvdoI9UxuxZ9Vyf0Sj3GhizGoYixrupRrt77u91+tp1zrxa7sdloO6djoxvaplu1G7OS8zmtnRy1vIx2YsvtcpXiq1f6UCv9HO+txKzdvAOV+jnO7GjmntOO8pjt9T7MSby/W9Po/d3pnLbT1nP/ZSfPKXKqnmbnDAbMy2GWq3WS3To2G7P0Ha1Zz++t1dDM+N18zFbeP1mdRy7Xusgh1nss9WP528kN1nt7dVoz8yP9rpm5RD4LWx20k32dvgfrlWuxnuvRC5+FNTtn30ivfn672tbz+2I1OLHmoGt+1vNv//Zv9aUvfUn33XefDh06pGuvvdb2wrRuMDbo18G9EzJ8Hkkq/TbwWMTfcN9I0KtDN+2o2PfQTTsUCfk6Vl6nzrkWZQdg38ZRQwf2VPZNB/ZMaNOY0faxe+X93yv1GB8yv9Ybh9u/1lgbdmOz0XbERn9zOkfdt2ubtl4QKcVXr/ShcMbGEYu8Y5T+Bq3rZD9DH2Yf72/0Gjt5zmqcM+T3tJyrrQf0HeiETo7f5ffPD/zgee3btc30POQQwPrTzvxIv2EuEUA364U+qtNjErkqOsGJ+3tXPp/vun9+ec899+j73/++/sf/+B+29+mKf0nqLvxG8Ew0obFIoNCB5M69XHe1pavw+7/zsZSGw/5C59Dp6jh1ThvH6beVpqy8Xz20lQ0+aXImqbnFhEYGA4WFaVU/K95yzK68/+PprEI+z+r0XZ3QK/XwSFPzSc1FkxqJGIVkPNt4t27V79+cJsn+WN1ou5XYmI0mNBoJtBUbXdM2XagbvzlNUsMctbyMNeVfia2z0aQChleRoFcDAW9lfK1FHrtK+jneW45ZrzQ5W5Z3jBpSpkOF7BH9HGe22cjVWo7ZXskDVwPv76bxzWldzk6eI4fraZY3uezlap3UqW9Ok0Tf0YJ1/95aDTbH75ZitmxuZcNwQD6PS/NLJvc66+A+aL3HUj+Wn29O67CV+ZG5paRGBow1GXPXDZvzzHwWtjpoJ/v45jR71n09euGzMJtjUt9/fruK1v37YjXYuL+vF7Nd87Oe5fbu3au9e/eudTGal5PGBvwaG/CXHtuWlyJBnyJBX+lxxzl1zrUoOwD70tKmiKHtWzcUBtV0411sW3n/b90yWjj2en3/90o9stLGQUNXXLxyrddbMo5adsfYRtutxMbGQaP0GH3EyRx15bm626zXPhTOyFTlHXz4DCd0MlfrlTxwNfD+Rq+xk+d0+pz5wn8t52rrAX0HOqGT43f13IqkSMDkXof7IGD9WZkfueylY4X3d6+NuU5inhlAN+uFPqrTYxLzXeiENu/vu+ZnPQEAAAAAAAAAAAAAAAAAvYP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umpx2l/91V/pbW97m66//nr97d/+7VoXBwAAAAAAAAAAAAAAAADQIu9aF6Do+9//vr73ve/pH//xH5XJZPS2t71N11xzjS6++OK1Ltrac0nReFrzSykNDxqKBL1Svs72bmkmmtJMNKGxoYDGBv1SzuQ4Ia+iscLj0aGActmc/XOUHWt0KKBkOquZharz1eORpuaTmo0mtGE4KI/Lpen5ZcvyVpfP7ZJmo8naslbV0XK7djR7PZrhlSZnkzpxakFjQwFtHDGkjEPHRv/ySZMzZXE1akjpdXDs1bTyvj7zzLRChtfZ9/Vq6pXrsZ40GhOsXrc7XtUZu8dGAootZ0rjb90xo+o42Vxe0/PLGh8JyuOS5hdtjGkr+cXTZ05rdNCwN95LFWP+2FBA40OGlLXZfmjMrA3VYlw2OLbbJc0uJhUO+pTJ5RWLp7VhKKBI2KuZhULu2VRMuaSlREbR5Yyy2axCAZ8WllIKGl4F/B6l0hl5PR7FEmmNRgLK5XI6u5BU0PBqMOST8nnn87wquVxe0WVitCmMRegE8tnuQFvZ1yv3F62oyh88HpcWYmklkplC3tAoVzGbC4qlFA74lMlmS7nB8EBlbl3MKSrOU5X/WG6z8tpSMqNMNq/lREajEZN8104O1Up+2+s5MX0HOqGTcVU1PzsY9mp6JtH6+9PsPe6ymL9v5hjFcqzcq0fjKYWDPiWSGQ0PFO77nz5edv+et55f6Lq+x2wcVQv3vt2kk319q/M1/YgxyT7aCuhNvTJm9EIf1ek69EIbofusfN73xAtRjQ0ZlZ/32dA1i9Ne+9rX6tOf/rS8Xq8mJycLH1CFQmtdrLXnkk48v6DbDx9TMp2V4fPo0E07dPmWIfObF7f02MlZ3XHP8dL2B/dO6JWXjOrEs5XHObh3Qoe/+ZTS2Zyuv/qluvvoU/bOUVamwbCvZt+Deyf0yq2j1oOZRzr29KzuPHKujPt2bdOXH/6ZFmPpmvKanaN8+1JZVdtWptu1c9PX7PVohlc69lRluxzYM6Ed20ZZoIbW+aRjT5rE1ctG209COnns1dTJ9/Vq6pXrsZ40ih2r1y8c0onnbIxXqt2/OHYPhHy67qqLdNd9jzceM0zKsW/XNj18/LSunrjA3vhvlV/UG+8l0zH/wJ4J7bi0sF9PvPfWkkWM+b1u/fnnftRcXK7EXL1jl8dp8e/xoYB2XXWR7jxy3DRns7ymLunk6UWdml7SNx55Tr/y+ov0ua8/Wdrvt66/XH6fR5+893HLXDDg9+iL33rGuTzPpH2/e/xFffzvLdoStRiL0Anks92BtrKvV+4vWmFS9/27t+uL//y0XpyJN85VZD3fdP5YSHvfdKk+VZb/FnPrky8UcgrLHKQs76jZZmX/swvLSqSyFa+/9x2v0CsuHrGsW811beXa93q80HegEzoZVxbzs8efmdLDxyebf39avMflyuv2zz9m7/66Xj/hKtyrH/7mU9p11YX6vMX8+cG9ExoZMPSRT/+g1Kfe9OZtFff4XdP3mNT3P9/8aqUyuYbPdU0dqnWyr291vqYfMSbZR1sBvalXxoxe6KM6XYdeaCN0n3qf99lcoNZVP+vp8/l0++236/rrr9frX/96bdq0aa2LtOai8XTppkWSkumsbj98TNG4ec8xE02VBpXi9nfcc1xT88ma49xxz3Ht3LFZ175mS2nyzc45ystktu8d9xzXTDRlWaep+WQpaIv73H30KV37mi2m5TU7R/n2xbKatZXZdu1o9no0Y3K2tl3uPHJck7PJto+N/jU5YxFXM+3HVSePvZo6+b5eTb1yPdaTRrFj9fpMNGVrvDLbvzh233jNJaWFacXXrMYMq/HxxmsusT3+W+UX9cZ7yXzMv/NIYZzvlffeWrJqw5Ono03HZXW7N8qrin+/fefW0jVuJqeMxtM6eTqqu48+pZ07NpcWphX3W4il9cl7H6+bCy7E0o7meWZlLC5Ma1QfFDAWoRPIZ7sDbWVfP+c4ZnW/677HtXPH5tLjerlKvfmmnTs2lxamle83E02Vcop6+Y/VNsX9F2Lpmtf/5os/LuW7dq5rK9e+1+OFvgOd0NHcwGJ+9s2vvail96fVe/znkzHb99f1+onivfrOHZtLC9OK21TPt8eT2Yo+tfoev1v6HrP6njwdtfVct9ShWif7+lbna/oRY5J9tBXQm3plzOiFPqrTdeiFNkL3qfd5n11d881pRYcOHdL+/ft18OBBHT58WO9617ts7Tc2NtDhkjljfHywqe3PPDNdusBFyXRW8XRWW7eM1mz/9JnTptvPRpOmz8tV9rfNc1SUyWW+79xSUpe9dKzi+WLdn3gh2rAsc+XltThH+fbxdFbK29vOrE52NXs96qmO2ROnFszbcjGh7Vs3tFbgPtHs+6qfOBlXvRqzTr6v11KvXI9q7by/280NGp27UexYvT631HhMbjSuJcomlSuObXK9rcphdQyz2LfKL8zG+3JWY/5cNKmhAX9PvPeqtTsmNRO3Vtc2l8/XPNcoLuMrzxXLb7VdRe5YHYsWOZvZNT3zzLRy+XzpONX7lV6rc9xcPu9onletV8aHTiuP2V4di1YD+aw1p+OKmG0NbWWf0+NHt893lfdfjfKH4mOrXKUi/60e/+vMP1XkDVXHLOY/VtsU9y+V1eR1SYqnGufOrVz7bso3nBqL6GedQW5gbS1yg/mVvqDZ92cz92xW99f1+onFeNrynqr6/m05VfY1603cu602s/qa9eGN+v5uMT4+2NHcoNX5mn7EmGRfJ/tZM4x59tBO9nV6fna9XoteGTN6oT/vdD/bC220Vtbr+3s11Pu874qL7cVV1yxOO3nypFKplC6//HIFg0G95S1v0ZNPPml7/5mZJeVy3fZ9zZXGxwc1Pb3Y1D4hwyvD56m40IbPo5DPY3qs0UHDdPvRiPnzxZ83aOYc1WUy23dkwKjYt7zuY0N1ylLcv6q8jbYP+TySy2Vru2avQb26Wx3XTsdVHbNjQwHzthwMtFXmXtfK+6qf2I2rfo7ZZvvZbtUr16Ncvfd3KzHr1LmLGsWO1esjA43HwUbjWjDgsX29rcoRNMyPYRb7VvlF9XhfzWrMH4kYCvjsn3+9aDdmpebi1uraul2uiu3sxGXI55GkUvmttiuPU7NYtHtNQ4ZX7pUYN9vPXRX/VvUstlUnYqdXxodWtRKzvTgWrQby2fqczGclYrZVtJV9zYwfnc5pO626/2qUPxQfW+Uq1fmv2bHM8tHqvKH8mMX8x2qb4v71jl+vbuXXtZXcoVvyDbtjUbMxS9/RGnKD+pqJK6didnilL2j2/dnMPZvV/XW9fsI36La8p6q+fwv6Kz8K6oa+x4xZfc368EZ9fzcovpc7mRu0Ol/TjxiT7OtkP1uNMc8e2sm+Rm3VzzHbK2NGL/Tnne5ne6GN1sJ6fn+vhnqf99mdo+2an/U8deqUbrvtNqVSKaVSKf3TP/2TXvOa16x1sdZcJOjVoZt2VNxkHrpphyIhn+n2Y4N+Hdw7UbH9wb0T2jhs1Bzn4N4JPXTslB74wfPat2ub7XOUl8ls34N7JzQW8VvWaXzI0IE9lWXct2ubHvjh86blNTtH+fbFspq1ldl27Wj2ejRj40htuxzYM6FNo0bbx0b/2jhqEVdj7cdVJ4+9mjr5vl5NvXI91pNGsWP1+ljEb2u8Mtu/OHYf+dYz2r97u60xw2p8PPLtZ2yP/1b5Rb3xXjIf8w/sKYzzvfLeW0tWbbj1gkjTcVnd7o3yquLf9z94snSNm8kpI0Gvtl4Q0b5d2/TQo6d083Uvq9hvKOzTb9+4vW4uOBT2OZrnmZXxfb/+amK0CYxF6ATy2e5AW9nXzzmOWd33796uh46dKj2ul6vUm2966NFTuqUq/y3m1sWcol7+Y7VNcf+hsK/m9fe+4xWlfNfOdW3l2vd6vNB3oBM6mhtYzM9+8/vPtvT+tHqP/8KmsO3763r9RPFe/aFHT+lddebPD+6dUGjlH6hJhT61+h6/W/oes/puvSBi67luqUO1Tvb1rc7X9CPGJPtoK6A39cqY0Qt9VKfr0AtthO5T7/M+u1z5fL5r/vnl7bffrq997WvyeDx6y1veot/7vd+zvW83/0vSopZXW7qkaDyt+VhKw2F/4aalXlXdhd+NnokmNBYJFAaVnMlxwj5FY4XHo4OGcrm8/XOUHWt00FAyk9PMQtX56tXdU/hd2tloQhuGgvK4XZqeX7Ysb3X53G6XZheTtWWtqqPldu2wcT1aXnnvlSZnk5pbTGhkMFBYZJAx3x8FrGK2wVf4ffFSXI0ZUrpyk5Zj1sax14WV93U8nVXI53Guv1htvXI9VnT7N6dJajwmWL1ud7yqM3aPDQcUW85oNmpjzCg/zoBf2Zw0Pb+s8eGgPG5pfsnG+L+SX8wtJTUyYJiO96bKxvzRSKCQqBb/YUWzOU6XW+1vTpNk3oZqLS5rym8Rp+GgT5lcXrF4WhsihiIDPs0sFHLPpmLKJS0lMoouZ5TNZhUK+LSwlFLA8Cro9yiVycjr9iiWSBdywXxeZxeSChheRYKFf/XveJ5XZWxsQD87NdczMdqMlmO2x8ai1UA+a4ND+axEzLaFtrLP5v1Fr31zmqSa/MHjdWshllYimSnkDY1yFYu5oHDAp0wuW8oNqnPrYk5RcZ6q/Mdym5XXlpIZZbJ5LScyGo0YGhss5LuletrJXVvJb7sgJ+7UN6dJou9oAbmBDTbjqqWYrZqfjQx4NT2baP39afYed1nM3zdzjGI5Vu7Vo/GUwkGfEslM6b5/Jpo4d/+et55f6Lp7HbNxVC3c+66xiveyzb6+pZhtdb6mHzEm2dfJfrZqf8a8xmgn+/jmtAZ6Zczohf680/1sL7TRKlv37+/VsPJ531w0qZGIUfl534p6MdtVi9Pa0c2TdUX9HND9Vve+T25WEW1lXycX+vTKdaAe3WVdLE7rQ7SNtTVZnOYgrm2tfm6TdmO2n9uuWbSVfZ3sZ7kO9tFW9nX6g5G11i+x0A/17OjitCbPAdqqGZ3sZ3vhOqz3OvRj+fs9ZlcLbWUfC326A+1kHzFrD/XoHsRs96Ct7Gt1jrZrftYTAAAAAAAAAAAAAAAAANA7WJwGAAAAAAAAAAAAAAAAAHAci9MAAAAAAAAAAAAAAAAAAI5jcRoAAAAAAAAAAAAAAAAAwHEsTgMAAAAAAAAAAAAAAAAAOI7FaQAAAAAAAAAAAAAAAAAAx7E4DQAAAAAAAAAAAAAAAADgOBanAQAAAAAAAAAAAAAAAAAcx+I0AAAAAAAAAAAAAAAAAIDjvGtdAAAAAAAAAAAAAABA/0hnctqwYaDhdql0VtGF5VUoEQAA6BQWpwEAAAAAAAAAAAAAVo3X49If3P5gw+3+7NAbV6E0AACgk/hZTw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nHetC1DuE5/4hL761a9Kkq655hr9wR/8wRqXCAAAAAAAAAAAAAAAAADQio4sTnv00Uf1yU9+UvF4XPl8XrlcTqdOndK3vvUty30efvhhfec739GRI0fkcrl0yy236OjRo9q1a1cnitgdXFI0ntb8UkrDg4YiQa+Ub3EftzQTTWkmmtDYUEBjg34p19yx3C5pNprU6FBAuWzO/jl80uRMUrPRhDaNBpXPSzMLK9sM+zU5k9SJUwvaOBKUz+vSfLRw3Gwur+n5ZW0aCymVypaO6/d6NDkb19hQQIbXXVumiKFUJqfpueWaY0ZCXkVjJu3TSluvhZW2PHFqQWNDAW0cNaT0WhcK614n46pXYtYjTc0n9cQLUY0NGRofMqTsWheqBSv99NNnTmt00LA3FnQjrzQ5WxZXI4aUWaVzr4wXZ56ZVsjwmo8XZWNK9ZhZHEstxxqz8ch1bnwdHwnK45LOLiQV8HsUCHiUyeQ1uzJGjg8bii6mS+NhOpPT9PyyxoYCChlezcwntGE0oKV4RnOLSY0MGspkshoI+s+Vp2zcrnjfuqToclrT8wkZfo/CQZ9GBnyKLlXWtW7b1GnTpsfmZsfutRzr7cTNWqpum5V8aWk5LcPvVTSeUsDvVdbt0vxSSnNLSUXCfsWW04qE/RqL+BVLZBVLZLSwlFI46JPP69JSPK2hAb/S2bxSqYxChk+xRGGfdDanRCqrVDqrsaGAlhNZLS2nNRoxNDbk18x8SovLKYUMn6LxlIbCfuXyOXndHs3HUjJ8HgUMt1xyKbac1vCAjffXarVft13fbtMruQG6C/lsd6CtepvdnK1s3iWVd8nvVnvjYp3jN5yrkrSUyCi6nFEyldFAyKfYckZ+r1uRsF8Dhsc8Hy/LeQfDfrnyec1EkwoGfEqnMxoKV+bpP5t6UaGAT/FEWmORQE3bnI0mFTS8MnxuxZNpGT6vFmIphQyvhgb9yqZz5/LpXK6U63u9bvk8bi2v7JNMZwr/T2U0EPIrEvJqablQv0Qyow1DgfWZh9B3oBNWOzfImMyjLyYVDvjOvWdX+iWre/7ZxYSGBwylM1kNRwwtxTPm9/plfZyt+5CVOZS5xYRGIwHl8zmFA34lUlk98cIL1vNcZv2+uzA/VirXkCHlTT4TyNef27DczmruvlqvzG+tFtrLPsYk+2groDet5WcvTuqFPqrTdeiFNkL3aTOuOrI47bbbbtPu3bv19a9/Xfv27dM//dM/6S1veUvdfcbHx/VHf/RH8vv9kqStW7fq9OnTnShed3BJJ55f0O2HjymZzsrweXToph26fMuQ9SST1T4XDemxZ2Z1xz3HS88f3DuhV24dtb4JMTnWvl3b9PDx07p64gLdffQpe+fYNqpjT87qziPH///s/XucHFd95/+/+1p9m577yBchX2TLNmiMggnekBXeOAgt2Pws2cQ2zg12kWV+WZTN45tA4vi7+T2y5Mc+En7JA282YEw2382FNc7astdcI3AAsQYDDjIS2NgWyLYuntFce/pWXX35/dHTPX2p6qmZ6Z7pmXk9/9FM9amqc0596pxPnSnNqCca0E1vvaxu34P7R3Xk6VM6P5tt+uzOPTv0o59O6F/tvEgPPn6iuv3ALTv1ladP6ZXXko51ctp+z62jevirL+jcZHqh7pf06rmXl9jXayGgal/W9t+uqwaYLLB8nYyrjRKzPunYizbtuHJgfb2g5pWePbnEuaAb+aVjL9hcjx0DnX9IcjM315Sxm/fu3LNDX3jqZ5pLWS33rZT/3bvepJSZ1ycf+aF6ogG9+19v12e/8rxMq6ALByO67ZeurJsjD+4f1T9+bWGeqz3fgVt26uVzM7rs4v66/rtjzw4defpl/dq/vUbXXN7reN8+99PmvGC4P6wvfOuntvO4q7nUqU8Xm5uXmictJ69ql7U8txs29bvn1lH903dO6effcKE+15C31cZXJXZ+9Z1Xy7KKdeNLbez9+juvltfr0f/4wnPadkFM/69/fbkmZrN66MgLLfPDxvN/4JadevSfX9S5ybRt/Le8vzqkWCx19/XtNhslN0B3IZ/tDvTVxraEnM123WW582LDeS8cjOj2t+9oyjmc1qqiIb9+di5Rt72Sv7zj+ku0dTim7Rf1tMzHD+zbqUeefLEp//m1f3uN5Cnp77/0vPZcf0ldzuLUN++76RoFgz59+nD9Gtcj//yirEKxLtevtC0U9Kkk6YmjP9We6y/Rkadf1p7rL9H3fnRON+++XONTmaXn4N2EsQOdsAa5wUhfSP/5b75n+2xSGTf+3c1vUC5fdHzmX3jueYPOz2TrxrqD+0f19ImzevrH49V7Pej36uOf/ZfW97/NGsqBfTvl9aT1wOH6tYS6dS6b8fAPfuPNmkqaeqCmXh+6443K50t19f/gbdcqavjr6mbXzkN3vFEqeZY+h2yU9a3VQn+5x5zkHn0FbExr+bOXdtoIY1Sn27AR+gjdpw1x5e1EvTwej+6++2695S1v0eWXX65PfOIT+v73v99ynyuvvFK7du2SJJ06dUpf/OIXdcMNN3Siel0hkbaqD2aSZFoF3f/wMSXSzlfOaZ/xGbP68FHZ/qlHj2sykVvSsR468oL23XBFddHLzTnGJs1qAN543bamfR84fFw3795u+9lDR17Qu3dvr/7QsbL9wcdPaN8NV7Ssk9P2Tz16XLt3ba2r+2Qit+S+Xgu1fSkt9N/YpLnGNcN61sm42igxOz5j347xmfXVjslEbslzQTcam3KIq6nOXw83c3NtGae57cbrti26b6X8ybOJ6uLtjddtq/6wSpJ279raNEc+cLh+nqs934OPn9AvXLu1qf8+d+QF7d61Vfc/fKzlfWuXF5weTznO427mUqc+XWxuXmqetJy8ql3W8txu2NXvU4+W87PP2eRttfFViZ3TY6mm8aU29v7uS88rkbJkWgXtu+EKnZlIV+OlVX7YeP7PPH6ien67+G91f3XKuYlUV1/fbrNRcgN0F/LZ7kBfbWxLydns1l2WOy82nnf3rq22OYfTWlXaLDRtr+QvDx15QSfPJhbNxx987IRt/nP/w8f06lhKu3dtbcpZnPpmNmVVX0yrHn8+v2nM9Sttm01ZSqSs6nkq/968e7teHUstKwfvJowd6IS1yA0KJTk+m1Tu3ZNnEy2f+SvbJmeb19kfOHxc7/rFy6vf3//wMZ08m1j0/rdbQ3nwsRMKBQMt17nsxsO0Wai+mFbZdnos1VT/Tz7yw6a62bXz1bHmZyk3c8hGWd9aLfSXe8xJ7tFXwMa0lj97aaeNMEZ1ug0boY/QfdoRVx35zWmRSESStG3bNr344ou67rrrlM+7e+X2xRdf1MGDB/WRj3xEl156qetzDg7GllPVVTc83CNJeu2l89ULV2FaBaWtgrZvG7Dd12mfqYRpu306aerqywaXdKxsrrCkc0wlsgvbPXI8ptNniXTOeZ/K16Z9nZy2y9NQx6R93Vv19WpojNnnTs/aX8e5rHZuH1rNqq07lfsKzdoZVxs1Zp8/k7BvR8LUGy5fP+148bWzS54LulEnY3YxbubmujIOc1tlHmq577xiqeR8vEWOb3e+6bms4z5N83bN507bi6VSy3l8sbnUMXdZZG5eap60nLyqXdp97nbntI45n8s8Sp6GOLUpW4kVScqahdZx7fb8S7y/OuX4GsbWelEbsxslN1gL5LPO2h1XxOzy0FfLt9L7ezXWu5zyhWmHnK0xX1juvNh03hbrSnbbM2a+Ze5bLJUWzced8p9qfuNQJ7u+cZMzNX5WyaGq5/EstNnpeJ3KQ9o1FzHOtge5gbO1yA0S6VzTtrp72+G5ye22xnPUjQ812xrvf6f6ZnL5pm2161x246HdmOpU18a6LaWdi80hG2V9q6IT93JtzG60/uok5iT3OjnONiqVSgoE3P2oerPPjZu9/UvR6Wew9XotNso4uBHa0elxdiP00VpZr/f3amhHXHXk5bRrr71W//E//kf99m//tg4ePKhTp07J71/8VM8884wOHTqke++9VzfddNOSzjk5mVSx2N2/0354uEfnz89JkiKGX0bAV3cBjYBPkYCvWqaR0z4DccN2e3/MWPKxQkHfks4x2Buq2+50TKfP4pHgovuEDfs6OW2v/TXgRsCngZh93Vv19Uq5GbgaY7axLyv17O8JdayeG0HtfYVmbuNqM8fsYK/DGBp3HkO70UDP0ueCbtTJmF2Mm7m5sUyreWixfSXJ6/EserzF5rna8w3E7ftPpfnPHfrXabvX42k5jy82lzrmLovMzUvNk5aTV7WL23O7fahpd07rVD+3eZRKktfraVm2EiuSFA75XMW12/O7vb86ZSAeXrPYWmvLidmNkhusNvLZ1tqZG0jE7HLRV8uz2P3diZx2OZzyhX6HnK1xvl7uvOh0XrdrVeGQ/f6V3Nfr8SyajzvlP5X9i6WS675pzIHqju+xb1slhyoWS3XnDgWbc6rKPp3IQ9zORUuNWcaO5SE3aG0pcdWumI1HgnX7ND6bOD032d3HTvd27Tlqx4fabY33v1N9w0F/076161x246HdmOpU18a6LaWdi80hG2V9S1revbzUmN1I/dVpzEnudXKcbTQ0FJNlufvlJpv5OpEbuNfpZ7D1fC02yji4EdrR6XF2I/TRWljP9/dqaMcabUf+rOe/+3f/TnNzc7rsssv0m7/5m3rllVf0n/7Tf2q5z7lz5/Rbv/Vb+vjHP77kF9PWo3jYr0O37yo/kKl84Q7dvkvxSGDJ+4z0Gbrn1tG67ffcOqrBeHBJx7pzzw499o2XdOeeHa7PMTJg6OD+8vYnv/9K074H94/q80dP2n52554deuLoSR24ZWfd9gO37NRj33ipWuawTZ2ctt9z66iOHjtdV/fBeHDJfb0WavtSWui/LYPGGtcM61kn42qjxOxwr307RvrWVzsGe4JLngu60Ui/Q1wNdP56uJmba8s4zW1PPvPKovtWym+/KK4P3nZt9Xh37b26+vnRH5xumiMP7q+f52rPd+CWnXrq2dNN/XfHnh06euy0Dt2+S1uc7tsBwzYv2DoSdZzH3cylTn262Ny81DxpOXlVu6zlud2wq989t47qiaMndYdN3lYbX5XY2bol2jS+1Mber7/zasWjARkBnw5//SVdPBSpxotTfmh3/g/csrN6frv4b3V/dcqFQ9Guvr7dZqPkBugu5LPdgb7a2JaSs9mtuyx3Xmw879EfnLbNOZzWqiJBX9P2Sv5y554d2n5RfNF8/MC+nbb5z6Hbd+l1W6I6+oPTTTmLU9/0RgO6e3/zGtfRY6ebcv1K23qjAcWjAR09drp67jv27NDnj57U67ZEl5WDdxPGDnTCWuQGvvkXTCvbap9NKvfu9oviLZ/5K9sGe5vX2Q/uH9UX/89Pq98fun2Xtl8UX/T+t1tDObBvp7I5q+U6l914GAn6dLChXlu3RJvq/8Hbrm2qm107X7el+VnKzRyyUda3Vgv95R5zknv0FbAxreXPXtppI4xRnW7DRugjdJ92xJWnVCq1/b9fvu9979ONN96o3/iN35BpmnrooYf0rW99Sw8++KDjPh/96Ef1yCOPaNu2bdVtd955p9773ve6Oud6+81pkiSPlEhbmknl1BcNlh/EFmuC0z5eaTKR02Qiq8F4qPzwUVzasbxej6bmTA30GCoWS+7PESj/jdnpuayG+8KSpMnZ+TL9wepnQ31hBf0ezczl1BcLqlCUzs9ktGUgopxVqB43GPBpbCpdfvvS722uU09QuXxJEzOZ+mNGg4pHA0qkbPpnOX29Ast+876mL/t7QuWb2epQJTcI3mJ2wUVcbfqY9UnjM6amE6b640Z5wa6w+G5dZ36cnk6a6o8Z7uaCbuSXxqZq4mrAkBr+A13HfsvE/HyRtgqKBHz280XNnNI4Z1bmUse5xm4+8izMr8N9Yfm80sSsKSPoUzjkUz5f0lQiq4F4SCP9hhJz8/vHgrIKJZ2fyWggHlI05NfkbFZD/SEl03lNz5nqixkqFAqKhQIL9XG6bz1SImPp/KwpI+BVNBRQf09AiWR9W1v2TYs+XfLcvNS5e5Xnertzt+qbtfrNabX1q/bNfL6UzFoyAn4l0jkZQb+2DIQ1kzA1nTTVEwkqnbUUjwQ12BtUKltQKpvXbDKnaDiggN+jZNpSbzQoq1hSLpdXxAgolbXUEw0qXygqmysoZxU1GDeUMQtKZiwNxA0N9gY1OZPTXMZS2PBrLp1TPBpUqVSU3+vTbCqnYMAnw/DKK49SGcvd/dUBw8M9Oj8xt3axtYaWHbMbJTdYReSzLrQpn5WI2RWhr5ZsvfzmNEnuc7aadZcLBmMKeksrmxdbHH/RtSpJyWxeiUxeZi6vaDigdDavgN+r3khAsZDfPh+vyXl7IkF5VNJkwlTYCMjK59Ubqc/TE+mcIqGA0llLgz1GU99MJEyFDL+MgFcZ01Iw4FcilVPY8JfXv/LFhXy6VKrm+n6/V0FfeR8j4Jdp5av/xkLll9aSmXL7smZeQ3GjY3lIp35zmiTGjmUgN3DBZVy1LWbz9uvo0VBg4Z6dH5ecnvmn5kz1xoLK5wvqixtKpvP2z/o1Y5yr55CGNRSpqGgooGyuqMnZrPM6l9247y2vj1Xr1WdIJZufCZRar204lnNau2+0Qda3VuM3p0naMP21KpiT3OvkOFtjaCimD9//zUWP8aeH3qaJieSi5TYqcgP3+M1pi3Dxs5d1YSOM550eZzdCH62ydX9/r4YVrtF25OW0W265RY8//njdtn379umxxx5r96mq1uXLaZvIZmv7pk9uVhF95V6rviJmy2hHd+lkzK7k3JsdfeNspTErrW1Oy7Vttpn7ZKUxu5n7bqnoK/c6Oc5yHdyjr9xbVy+nLcNmiYXN0M6Ovpy2xHOAvlqKTo6zG+E6rPc2bMb6b/aYXS30lXudzmd5Oc0dYtY9Xk5zh3Z0D2K2e9BX7i13jbYjf9azUChobGys+v3ExIQ68A4cAAAAAAAAAAAAAAAAAKBL+Ttx0Pe9733at2+fdu/eLY/Ho6eeekof/vCHO3EqAAAAAAAAAAAAAAAAAEAX6sjLae95z3u0c+dOfec735HP59O///f/Xjt27OjEqQAAAAAAAAAAAAAAAAAAXagjL6dJ0tVXX62rr766U4cHAAAAAAAAAAAAAAAAAHQx71pXAAAAAAAAAAAAAAAAAACw8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3Xdy2nJZFI333yzTp8+vdZVAQAAAAAAAAAAAAAAAAAsk3+tK1Dr2Wef1X333adTp06tdVU6xyMl0pZmkjn19RiKh/1SyWZ7zK/xaVNTiawGe0Ma7jWkgstjOZWJG7LyRZ2fyZSP2W9ofMrmHAFpbLK8faQ/LEk6P5PRUG9YXq9H49NpXTQSUyaTryszPp3RUF9IPq9X49PpunM8fyahrVuiSqXz1fOFDb/OTaQ02BtSKOjT5ExWA70hmVZBk7NZDfWFVCqVzz3SH5ZK0sRstq58X48hr0eaSpjlPoj4lUiV2zvQG1KxUKz2T125xfrKqUynzff9c6dnNdgb0siAIVmrXAdsPJ2Mq40Ss7Sju/ik8Zny3DHYa9jPgcu12Fg///lrL51XxPA3zx1qsf98/08nsurvDSln5WUE/BrpN6R8Qz280mQip8lEVhdviSqZWpgfRwbK5RNpSxkrL5/Pp4yZl5kr6ILBiNLZvCZns7pwKKKcVdTk/NxoBH3VeTUW8Ws6YSlr5jXUG1I86tfkbPl8w/1h5QslTcznA01xUlO34f6wfB5pZq7c3kKxpBePn9VQb0jFYkmTs81lmvrUL43V5Bu2/dFtuiEnaKhLMmPJCPqVylrqi7moU0MbKrE80BtSsVjUxKypsOFXPBZQIV9UIp3T+WROs0lToaBffr9HHknBgE9WvqiZObOcg4V8mkvllTHzCgd9SmUtRUIBBfxeJZI5RUJ++f1eTSey6o0ZKpZKMnMFGQG/iqWCfF6fpudMDfQaKhZLSmUs9USCSqYt9caCGuwJSqVy3ScS9XWs1LknElDM8Nnn0E65dbuuYTfFRrfaKHMRugv5bHegr9xryCm7er5YwtpSZW6uzsUNn2esvCSvpufm15n6DCXm6ud00yxoMmEqGvKrtyeogmW/btOUh3ukybmcpuZMRQy/An6vIoZfsbBPk4mcZpKmYuFgOQcP+pU18ws5k+bbmMopGgook7Pk9/uUzxdkBANKpHKKhvzK5QuKhQPKmuU8Pl8oyO/z6eXzrykU8qtYKimdthTvCcorj1IZS9FwQB6vR8ViSYViSfl8UWkzr1gooEDAI5U8mkvnFAqW+02lku3zRdK05PP6NJM0NdQb0mA8qESyjTnHWuYwjB3ohFXMDUIhn86Np9UXN5TL5RUNB+T3epRMLzyjRUMBmbm8+noNJWvWv4d7DUnlNY66baWF5+7B3pAG+4LV9fhqe6S6bfGYX+MTWed7uOFZvlgs6cVzZ9UXC6pYLCoaDiqbK2hiNtP884ZWY8T8Gk0ynVMsElTWzGsgXr/u7npM8Ta0uycoFdtx0Ta5+X598bWzGugx6NdWmJPco6+AjWl+rb56b6+HtXo7G2GM6nQbNkIfofusMK666uW0hx9+WH/0R3+kD3/4w2tdlY4oFkt67pVZ3f/wMZlWQUbAp0O379I1l/TquZcXtl//+hFdv/MiPXD4eLXcwf2j2nXlQN0Do+2xtvUuPAjalLlzzw594amfabg3pD3XX9p8jqsGdOwnU3rg8HH1RAO66a2X6aEjL9Tt/8prsxo1R1qW+cJTP9NcytLB/aN6+sRZRUJ+Zef3qT3fUz88o+Mnp3Tglp36zomzesPlQ03Heur4Wb119KK67Qdu2amvPH1Kr7yWrJ4v4PPq9rfv0KceXbxebvqqqUynBVTt+8ZrwmSBZetkXG2UmKUd3cUnHXvRph21c+ByLTbWt5g3K3NH0O/Vxz/7L837+5v7/wO37NST33tZe66/VLt2DCw85HmlZ09O6VOPHtdbR7doNNs8P144GNbffvE5vfOtl2lyNquHjrxQN7dtuyCmvddfqgcfP2E7Nx7cP6p//NoLOjeZ1jWX9FXnfLv5sS5OaurmNJfWzst2Zer61C8de8Hmetb2R7fphpygoS5//+XntOf6S/Q5p3520YZWOdXXvvey3vrGi/X3X3q+rnwo6FNPNKh/+PLzOjeZ1oWDEf3KL+/QP37thab63LX3aj3xrZOaS1l19837brpGuXxR3zl+Vjf+/CX6TE3M1pa7Y88OHfnfL+v2t+9Qf8zQx/72+zKtgi4cjOg9N16pTz9Wv9/W4Zi2X9xTl0M75dZtu4bdFBvdaqPMRegu5LPdgb5ybz3NFytYW9o6HNPgQKz6+ee/dbJprq/NSY2ATwf27dQjT75YzStu+6Ur6/LZ2tyg9uvfvetNSpl5ffKRH9aV7Y0F5fF49KlH63PwR//5xeo5f/euNymXL9bV/449O/S9H53T299yiT792Pfrth95+mW96xcv01PPnrHNXezyqXtuHZVH0vScWZ9n1bS3Nr965OsvVduVyxcd++7I06f03MszK4+htYxJxg50whrkBtU17H07NTmb1T9+7cWmZ6LfvOkazaRy+q8PP1vd9qHb36h8oVQ3fh26442y8gvbKs9Zdee8dVSxsF//v3/4QV09fnZmWv/03dPN9/Aiz/J379upfCGl//7Ej5rXWootxghveY2m9hlw0XUAJzV1rB0/37h9gBepVoJ+dY85yT36CtiY1uNavZ2NMEZ1ug0boY/QfdoQV131Zz3/5E/+RG9+85vXuhodc24iVX3IkyTTKuj+h49pMpGr2/6uX7y8elEr5R44fFzjM2b1WIm0ZXusRNpqWeahIy/oxuu26ebd223PMTZpVrffeN226kNm7f5vf8uli5a58bpt1WO+6xcvr9un9nzv3r1dplXQg4+f0Lt3b7c91r4brmja/uDjJ7Tvhivqzrd719bqQ9hi9XLTV41lOq2272v7aGzSXGRPwFkn42qjxCzt6C7jM/btqJ0Dl2uxsb7VvFkpe/JswnZ/u/7/zOMnqvPt2NRC/ScTuep85TQ/Fkse3bx7u85OpKvzWe3ctu+GK6o/yKvsVzs3PnD4uHbv2ipJdXO+3fxYGye1dXOaS2vnZbsytX06NuUQl1PdG5fdkBM01mX3rq3VH3q4qZNTLDvlVDfv3l59Ma22/GzK0unxVDWWdu/aWo2txvp89ivPV++V2vtmNmXps1/5iW7evb36A9fac1TKfe7IC9VcLm0WquV279pafTGtdr+TZxNNObRTbt2ua9hNsdGtNspchO5CPtsd6Cv31tN8sZK1pZNnEzo3kap+bjfX1+akplXQg4+dqMsrGvPZ2tyg9uuTZxPVlzhqy4aCgWruWtn+mcdP1J3z5NlEU/0/d+QF3bx7e1OOUclH/v5LzzvmLnb51KcePa5gwN+cZz1WX5dKflXbrlZ9d/Pu7Y7Xpd3XuVMYO9AJa5EbVNewHzuhUDBg+0z0P77wnE6Pp+q2nR5PNY1fr47Vb6s8Z9Wd89HjyufVVI9fuHar7T282LP8px87oek503atpdUYUVmjqW3vYusATmrrWNnvU48e12Qit5JLtunRr+4xJ7lHXwEb03pcq7ezEcaoTrdhI/QRuk874qqrfnPaSgwOxta6Cos6/tL56sWqMK2CppJm3fZEKmdbbjph6g2XD0mSXnM4VtoqaPu2gZZl5JGyNT/0q6tLIruw3SPbMjO19XUoI8/C14l0Tl6Px7ZcIp2r+9qujFNds7mFwK89n9t6uemr2jLt1hizz52etb/uc1nt3D7UkTpsFMPDPWtdha7VzrjaqDFLO7rL82cS9u2omQPdaozZxcb6VvNm5etiqWS7/3TCdJyrGq/Di6+drZadSdrvN5M0lTXL57Ob25YyN9aVdZgfK/WrrZtT2UqbWpWp9Ol6jMuV5gQrnZNq47Zal0X6uZFTG+quXe12h3iqxvt8LFXr4SLPqnxdiWGnczTuY1oFZXI1/1XP4VzFUqkph658Nu2wfbl5XeWarkW+uB7Uxux6vOe7Bfmss3bHFTG7PPSVe+2eLzq53rWStaViqaSpuYxUap1PVPOIxu+XkU80ls2Y+UXP6bRvq/ouJ29yU5dqfuUyT6rk9pXvlxtDbmOyXXMR42x7kBs4W4vcoHYNO5PLt3xOqWU3BjVtczhW3XORFtpY+br2HnbzLG+3njGdMNUbCzqOETNzueZnwCU+n1bU1bG2DklTV1826Ljfer8XOlH/2phdbr9uRsxJ7nVynG1UKpUUCLj7UfV6Hw9WarO3fynauT7bieOvlY0yDm6EdnR6nN0IfbRW1uv9vRraEVcb5uW0ycmkisVu+/sI9QbiYRkBX91FMwI+DcSMuu3xWNC2XH/c0Pnzc5KkiOG3LRMJ+BYto5IUDvns69IbqttuV6avx1i0TOVXeBsBn+KRoPx+r225eCRY97VdmbBhX9dQ0Fd/Po+WVC83fVVbZincDFyNMTvY0PeVOvT3hJZVh81ieLiH/mnBbVxt5pilHd1lsNewb0fNHCgtL2YXG+tbzZuVr72emp8u1ezvdej/UNDXdB0GaubRxjm1sl9fzNCsx5TX47Gd25zm8aa5Uc1zfqs4GXAxx1fa1KpMpU/XY1yuJCdoNSe5faipjdtKXSp1cFsnpzY0XrvKdqdcqxLvtfdRq/rU3iuVrysx7BSzjfsYAZ/CwfpHFKe6NebQlc/6HbYvJ6+rvabtzhe73XJidj3e892AfLa1duazEjG7XPSVe0uZL5aT07bTStaWvB6PBnrCypqWq7ne6ful5BNNOUyodf7ecl+H/KeSjyw1b3JTl0q/Va7nYnlSJbevfL/cnMPNdXY7Fy01Zhk7lofcoLWlxFW7YrZ2DbvyvNLqGarCbgxyGpeaxhWb56L+nlD169p72M2zvN16Rn/cUChgPwZFAj755tdoGo+5nOeixjpW6xAzWj5Hr+d7YTn1X2rMLqdfNyvmJPc6Oc42GhqKybLc/T3BzXyd1vt4uJoW66uVxux6vhYbZRzcCO3o9Di7EfpoLazn+3s1tGONtqv+rOdGd+FQVIdu31X3QHfo9l0ajAfrtn/xWz/Vwf2jdeUO7h/VSJ9RPVY87Lc9VjwSaFnmzj079OQzr+iJb560PceWAaO6/cnvv6I79+xo2v+rT59atMyTz7xSPeYX/89P6/apPd8TR0/KCPh04JadeuLoSdtjHf7GS03bD9yyU49946W68x39wWndc6u7ernpq8YynTZS0/e1fbRl0FhkT8BZJ+Nqo8Qs7eguw7327aidA5drsbG+1bxZKbv9orjt/nb9/4FbdurzR09W59eKwZ5gdb5ymh+9npKe+OZJXTQUqc5ntXPb4a+/pAO37HScGw/uH9XRY6clqW7Ot5sfa+Oktm5Oc+ljNfOyXZnaPh3pd4jLge6Ny27ICRrrcvQHp3VHi3522q/Vtatsr+Rgv/bOq5vK90YD2joSrcbS0R+cLseWTX3u2nt19V6pvW96owHdtfcqPfHNk/pAQ8zWlrtjzw4dPVbO5SLzP/StnPPufc37bb8o3pRDO+XW7bqG3RQb3WqjzEXoLuSz3YG+cm89zRcrWVvaflFcFw5Fq5/bzfW1OakR8OnAvp11eUVjPlubG9R+vf2iuD5427VNZbOmVc1dK9s/cMvOunNuvyjeVP879uzQE0dPNuUYlXzk1955tT5/1D53sVujuufWUeVy+eY8a199XSr5VW27WvXd54+edLwu7b7OncLYgU5Yi9yguoa9b6eyOcv2meg3b7pGW0eiddu2jkSbxq/XbanfVnnOqjvnraPy+9VUj2//8LTtPbzYs/zd+3aqv8doOt5In9FyjKis0dS2d7F1ACe1dazsd8+toxqMB1dyyTY9+tU95iT36CtgY1qPa/V2NsIY1ek2bIQ+QvdpR1x5SqVSZ/775QrceOON+tu//Vtt3brV9T7r4TenDQ/36PzEnBJpSzOpnPqiwfJD2/xv/arb3hPQ+LSpqURWA/FQ+YfyhYYDNu5TOZZTmVhQVqGk8zOZ8jEHDI1P2ZwjUP6bsdNzWQ31heWRdH4mo6HesLxej8an07poOKZMNt9UZjAeks/n1fh0uu4c0wlTF41Elc6U9xnoCSkc8uvcREqD8ZBChk+Ts1kN9Bgy80VNzmY11BtSaf64w/PnmJjN1pXviwbl9Xo0NWeW+yAaUCJVbu9Aj6FisVTtn7pyi/WVU5klXOvF2MZsTd/394TKN7O1vDpsFrzF7IKLuNr0MUs7uotPGp8pzx39ccN2Dlx2zC421s9/nrYK5d+I1jh3qMX+Df1v5fMK+P3lh7vG/wDolSYTOU0msrp4S1TJVL7+uuXL58lYefl8vvKfCcoVdMFgWOls+c9wbxmIyMoXNZUo7xcyfDo3kdJAPKSeqF/TCUtZM6+huKF4LKDJ2fL5hvvDyhdKmpzN2MdJTd2G+8LyeaWZZDmPKBSlyURWg70hFYslTc42lLHrU780NlUTl3b90W2WmRO0+zen1dYlmbVkBPxKZS13dWpoQyWWB3oMFUslTcyaChl+9UYDKhSKSqRzMoIBzSZNhYJ++f3l/1UfDPiUzxc1M2eWc7CwT8lUXhkzLyPoUzqbVyTkV8DvVSKZU3j+6+mEqXgsqFKpJDNXkBHwq1gqyOf1aWaufG8XSyWlMnnFwgGlspZ6I8HyAnqpXPeJRH0dK3WOh/2Khfz2ObRTbr3MvK7pmrYxX+x2y47ZjTIXrSLyWRfalM9KxOyK0FfuNeSUTvPFWv/mNElLWluqzM2VuXh4aH788izkrpJX03OmBuKGRvoNJebq53QzV9BkwlQk5C/nl/mi7bpNUx7ukSbncpqeMxU2/PL7vYoGfYpF/JpM5DSTzCkWDiiXz8sI+JU187Y5fDQUUCZnye/zqVAoKhj0ay5VzmGsfEGxUEDZXPkY+WJBfq9PyaylUNCvokpKZ/KKRwPyejxKZSxFwwF5vOXfhlYolpTPF5Ux84qEAgoEPPKUPJpL52QEy/0myfb5Imla5TwpaWooHtJgb1CJZBtzjkWuc6d+c5okxo5lIDdwwWVctSNmw2Gfzp1Pqy9mKGfN398+j5KZhWe0aCgg08qrL24omc7Xr7ervMZRt6208Nw9GA9psD/Y3B7V16O3x6/xyazzmFD7LN8fVrFY0tScqd5oUKVSUdFQQNlcUROzmeafN7QaI+bXaJLpnKLhoMxcvmnd3fUY5W1odzwoFZ2Lr/d7YTV+c5qkar9OJ031x4xF+3VTY05yr5PjbI2hoZg+fP83Fz3Gnx56myYmkouW26jW+3i4mvjNaYtYj2v1djbCeN7pcXYj9NEqW/f392pY4RptV76cthzr5uW0TRrQm63tmz65WUX0lXsrfWliM8Qs7egunYzZlZx7s6NvnHXk5bRVxLVttpn7ZKUxu5n7bqnoK/c6Oc5yHdyjr9zr9A9G1tpmiYXN0M6Ovpy2xHOAvlqKTo6zG+E6rPc2bMb6b/aYXS30lXudzmd5Oc0dYtY9Xk5zh3Z0D2K2e9BX7i13jZY/6wkAAAAAAAAAAAAAAAAAaDv/WlcAAAAAAAAAAAAAAIDVEu8NKxjwLVouZxWUmM2sQo0AANi4eDkNAAAAAAAAAAAAALBpBAM+139WFAAArAx/1hMAAAAAAAAAAAAAAAAA0Ha8nAYAAAAAAAAAAAAAAAAAaDteTgMAAAAAAAAAAAAAAAAAtB0vpwEAAAAAAAAAAAAAAAAA2o6X0wAAAAAAAAAAAAAAAAAAbcfLaQAAAAAAAAAAAAAAAACAtuPlNAAAAAAAAAAAAAAAAABA2/FyGgAAAAAAAAAAAAAAAACg7Xg5DQAAAAAAAAAAAAAAAADQdrycBgAAAAAAAAAAAAAAAABoO15OAwAAAAAAAAAAAAAAAAC0HS+nAQAAAAAAAAAAAAAAAADajpfTAAAAAAAAAAAAAAAAAABtx8tpAAAAAAAAAAAAAAAAAIC24+U0AAAAAAAAAAAAAAAAAEDb+de6AgAAAAAAAAAAAAAAoJ6VL2poKOaqbM4qKDGb6XCNAABYOl5OAwAAAAAAAAAAAACgy/h9Hn34/m+6Kvunh97W4doAALA8/FlPAAAAAAAAAAAAAAAAAEDb8XIaAAAAAAAAAAAAAAAAAKDteDkNAAAAAAAAAAAAAAAAANB2vJwGAAAAAAAAAAAAAAAAAGg7Xk4DAAAAAAAAAAAAAAAAALQdL6cBAAAAAAAAAAAAAAAAANqOl9MAAAAAAAAAAAAAAAAAAG3Hy2kAAAAAAAAAAAAAAAAAgLbj5TQAAAAAAAAAAAAAAAAAQNv517oCtZ544gl98pOflGVZet/73qdf/dVfXesqAQAAAAAAAAAAAACwKcV7wwoGfIuWy1kFJWYzq1AjAMB60zUvp42Njekv/uIv9OijjyoYDOrOO+/U9ddfryuuuGL5B/VIibSlmWROfT2G4mG/VHK5r1eaTOQ0mcjqwuGo0pm8phJZDfaGNNJvSPnmcsP9Yfk80sxcTn1xQ7l8UeenM9oyEFaxKD1/5oyG+kLySBqfzmikP6xSSTo/k9FwX1geT3n7YG9IIwOGxiZNTSWy2jIQVqEoTcxkNDIwv890RkN9Yfm80thUpq7MYF9IQZ9Xr02ldcFgRDmrqMnZcv0q5248x1BfSD6vV2NTaQ31heWdr8vFI1FlsgVNJbLl+qp87gsGI7Ly5eMO9YXk83k1NpmuK185x/iUqefPJDTSH1axWNLEbGb+63LbR/oX2j4y31fn5+sYjfj16mvJuvNdMBhVzlo4R9Dv09hUWoO9IQ32BKVi87UZ7A3J8Hs1lTCXHgsriaOlCkhjk6aeOz1b7T9ZHToXNo9OxtVGiVna0V062Y7FxvT5ueOl186qNxZU1szL7/OpJxKQSiWlspY8Xq9m5szyvNMXrM6lFw5HlMuV56qB3pA8nqJU8pbrX5TGZ8zq3DXcvzAHX7o1pkRiIc/o7/Pr/KQpn9en6UT5WD6fR1OzpoYHQrKskiZn6+fMob6Q/P7yXDzYG1Ik7NfkTFZBv1+JlKnBvpBUKs+1l1wU01yy/nw/ezVVzmO80vh0VkbQp2jIr4GeoFRovi4XDEZUKBQ1MTvfnj5DiTlLyYwlI+hXKmupLzbfv96GtvcaC8dsxVe/XzTs18RUuT+KhWLzNay5tkMDISXT+aWfc72oaWttfwz0hlQsFjUxayoWCcjv8ypnFZTMWAoFfTIMnwJ+r9KZglIZS/09hgIBrzLZvJIZS2enMwoGfUpnLQX9PqWyefVEAsrnC/J4vUplLPX1GCqWSkqmLMVjQZlWQZlsXtFQQIGAV1OzWcVjQQUDXqkkpc2CsmZevTFDpVJJiVROoaBP0XBAWbOgZNZSLBRQTzQgK19UMmMpZxUUjwZVVEmWVVKhUFQo6Fc6a6m3JyjJo1TGkpkrKBYJyPD7lLUseT0+zSbn7814UImkQ0y2yuMaxojBYqeSvjXWyfx2o8xF6C7ks92BvnJvPqd88bWzGugx6tcqVmo11yjcntNNnRpyu2DAp/PTGfXGgirNz/lmrqCh3pC8HlXXb0qSEumcrHxRsXBAqYylYMCncMivbNZSPGpIKimZzSufLymbyysWCSgWCigW9mlyNqeJRFZ9PYY8nqK8Hp8yZl5mrjCfs/iUyeY1m8xpIG4ony+oWJJChl9eb0mWJf3kbEJ9PYZyVl5GwK9sLl/Ns/vjhvx+r5LphdwkGPCpUCiV1+h6QwoGPTLNkmaTpvrihorFkhLJ8tphyPBrJpGVEfArkcopEvLL7/cq6PeqPx7QdMJSNldQxsyrJxLUTNJUKOhTxPArHPJpbDJT7guzoEjYr1KpKL/Hp1TW0kB8Pk9M5RQNBWTm8opFgrbXp1gsKZEhN8A6soq5weCAX+fGsgr4/ZqeK49hYcOnqYQpI+hXzswrGFx49q48pw/0huTzlhQJBzSXzGs6kVV/b0h5K6+eHkOZTHl9e6A3pGjYq1S6WB0jB/v9mksVZJolTSWyGu4Ly+uViqWiCgVP3dq7StLY1ML46vWWFAoEZFoF+3lofo6amsuqL2bIyhcUjxoqForKWHlJ3mo7h3vL6xlNY3zNc/5APKRSqahwMOC4xjKZyKq/x5DHU5JH3vrnM7mc19Zi/rPTLfWoxTjrHn3lHn2FBsGATx++/5uLlvvTQ29bhdqsgU4+462mjXJvb4R2dLoNG6GP0H1WGFdd83LaU089pX/1r/6V+vr6JEl79+7Vl7/8Zf2H//AflndAj/TcK7O6/+FjMq2CjIBPh27fpWu29S7+sOCVnj05pU89elyj2wf01msv1gOHj1ePc3D/qHbtGJCKC+V6ogHd9NbL9NCRF6rl7tyzQ08dP6u3jl7kevsXnvqZAj6vfuWXd+iBw87H/cJTP9NcynI81oFbdupHPz2vN1w+rAcfP9HyHE7HfeW1WZm5kaZ6bLsgpr3XX1p33AO37NTL52Zk5gpNffXjn57XsZcmq/vXHmux9h3cP6pEMqN0Jq8HHz/heO6vPH1Kr7yW1D23juqN2wckLVwbu+O6joWVxNFSBaRjP5lqjrWrBpgssHydjKuNErO0o7t0sh2Ljene5rnjjj07dOTpl/WO6y9Rf4+hQrGkTz9WnoOuuaRPe66/1HG+rsyBb9g+LMPw6RP/s3zeCwcj1Tn4HW/Z2jR3HrrjjcpZxbp6HNw/quMvjWvbBb0tc4LK1//hPddqJpXT33/p+bqyHhVt52ojUNJzP8vo7xrKD/eH9fpL+yTvwnWxm4srbb1oJK7P1dTvD37jzZpKmnqgoS27rhxo/bKYTzr2YnMc2PXBodt36ZpLevXcy+Vr65i7LXbO9aImjp1yqp5oQLf9mytUKJZsr+k/fPl5nZtM18Vipcxde69WwO/R//jCc9VtH7hlpx795xd1bjJdLROL+PXq2Fzdtbhr79V64lsnFfB59av/9mqdn844fn7bL11ZF0O//s6r1RsL6i//8Yd1Od7Xvveyfv4NF9bF1YFbduqRmvr8+juvVjwa1H/7Xwv7Hrx1VE8fP6urLh2s27dlHmczRvzOe9+kHRf3rP0PG9qpk/ntRpmL0F3IZ7sDfeWeTU5ZXatY6Q8vVnONws053dbJJrerrOUk01ZTXlC7dtX4WW1+Ho8FNT6dkZkrKJsr1OUd73/36xULB/RfH3627jrkrKL++xM/asrLq/Xat1Nf++7L+jfXbVMw4K27jh+4ZaeetMlNDu4f1ZGnT+m5l2equYnP69EjX39Jw72h6jOD7frUHW/UXMrS33z+x3Wf90QCmkuFNDFj6pF/flHv+sXL9GdfeqYpr/v6M6/q+Mmpar/8yi/v0D9+7QVZhWLT80mlzK/922vqr49H+vbxc/qL//kv5AZYH1Y5N/jQ7W9UsVTSf/vH79vex43PS7Wf/f5vXKfTY+mmus4kc9VnH7ux6J5bRxU2fPqL/3msZttOSZ66celDt79R+UJJn3zkh3XH93qkT9rNQ2qeo37zpmtk5ef0neNndOPPX6LP1Iy5H7r9jfLI0zTGl1SqG18r4+PN/3p7yzWWu/eP6n997YVqX/3uXW9SLl9cfF5bi/nPTrfUoxbjrHv0lXv0FVCvk894q2mj3NsboR2dbsNG6CN0nzbElbezNXRvfHxcw8PD1e9HRkY0Nja27OMl0lb1IUGSTKug+x8+pkR68Z6ZTOSqE8y7d2+vdnDlOA8cPq6xKbOu3I3Xbasu+FTKPXTkBe274Yolbb/xum3avWtr9ZxOx73xum0tj/Xg4yf09rcs/OC41Tmcjvv2t1xqW499N1zRdNwHHz+hX7i2+ZgPHD6uX3rzJXX7O31tV48HDh/XVZcOVc/ndO59N1wh0yroU48en//fWAvXxu64bmNhJXG0VGOTpn2sTZptPxc2j07G1UaJWdrRXTrZjsXGdLu543NHXtDuXVv10JEXFAz4qy+mSdLNNTmC3XxWmQM/9ehxvXIuWf2sdg62mztfHUs11eOBw8f19rdcumhOUPn6zES6+mJabdmrLh2y7d+B3lj1Jaba8qfHUxqfMeuui91cXGnr5xrqlzYL1RfTasuOz7S+nuMz9nFg1wf3P3xMk4lc9do65W6LnXO9qI3jVvnVbMpyvKa7d22VJNt88LNfeV6JlFW37TOPn6juUykTDgaarsVnv/J8Nc88PZ5q+XljDP3dl57XmfPpphzv5t3bm+LqwYb6/N2XntfZifp9H3j0uN71i5c37dsqj7MbI/7if/5LR/K+tdTJ/HajzEXoLuSz3YG+cs8up6ysVazUaq5RuD2nmzrZ5XaVtRy7vKB27arxs9r8/Px0VqFgQLMpqynv+JsnfqzT46mm6zA9Z9rm5dV6PVbOP6bnzKbr+BmH3OSBw8d18+7t1e//7kvPazZl6cbrttU9MzS2r5L7V15Mq/18YtaUx+Ot5j12uf3p8ZTevXt7Xb88cPi4du/aavt8UinTeH0Saav6YprTNVwuxg50wmrnBqfHU/pv8y+SVbbV3seNz0u1n3m9Xtu61j772I1Fn3r0uE7VrCOYVkFjU9mmcen0eKr6Ylrt8YMBv+08ZDdHJVKWPvuV53Xz7u3VF9Nqj283xjeOr5XxcbE1lk/Pj1GV70+eTbia19Zi/rPTLfWoxTjrHn3lHn0F1OvkM95q2ij39kZoR6fbsBH6CN2nHXHVNb85rVRq/q8lHo/H9f6Dg7G671976Xy1YypMq6C0VdD2bQMtj/Xia2er+yZSOdvjTM9l5fN5Fz7zyLZc1izYb8/Zb5en5usWx60t53SsmaTp7hwOn9XtX1MPpzZNz2Ud61HXDqevHeoxlcgueu5sbuEmmE6aKrlon5tYWEkcLaYxZp87PevYrzu3D63oXBvd8HDPWleha7UzrjZqzNKO7tLJmF1sTK+d/2s/r8xVGTNf93ndnOQwn1Xm0mJtnlNT1m7uLJZKy5/XPa2PUTunutleLJU0nTDrjuc0F9vVr7HPKmWnE6becLnz9Xz+TGJJfTBds90xd1vknO2y0jmpMW4b1cVxi/zKKQaKpVI1TpzittiQl9fGVuV7p2u7WAy2ykPtzusUb431sds3kbaPBac8rpN5XzdpdztrY3ajzEVrgXzWWbvjiphdHvrKPaeccjpp6urLBpd8vNqYXYu5qtU5JSntsCZVWyen3C6bK7haF7L7rDL/Z3L51nlPq21Oa3m5guMxndbgKutSdefxOOfOi+VMxVJpIZdpkbMl0rmmfnHTd7XXh9ygO5EbOFvt3MDVs43H/jOn51M3Y1HjGGZXD6e6ZXL5pm1Oa+aVY9iNV0sZXyvjo5s1lsWOXzv+DA/3dM2z2nLq0Yl7mXF2eegr9zo5zjYqlUoKBNz9qLoT99Nan9+tpdRT2tx91Y7zN8Zsu5/x1spGGQc3Qjs6Pc5uhD5aK2s9fnWzdsRV17yctmXLFn3/+9+vfj8+Pq6RkRHX+09OJlUsLjwURQy/jICvroOMgE+RgE/nz8+1PNZAj1HdNx4L2h6nvyckv89T95ldubDhs90eCtpvV0mSR4set/Jrolsdqy9muD6H3XEb9698HQ7Zn68/HnKsx8uac2zTYvUYqDmu07lDQd9CPWKGq/a5iYXlxpGbgasxZgd77fuvvye0aD03s+HhHvqnBbdxtZljlnZ0l07G7GJjeu38X/u5SvNzeqh+/8Y5qdVc7G144b5SdsBm7vR6PC2P1Wpuq3ztdIwBh/61q0el3v1xo67OTnOxXf0a+6xStj9utIzLwV77tjr1QX/MRe62yDnbodWc5PahpjFuGzXGsdPXTjHg9Xjqju9UplZtbFW+d7q2lTzT6fyt8lC78zrl0o31sds3HrGPBac8biXPD+uJ23YuJ2Y3yly02shnW2tnbiARs8tFX7nnlFP2x5pzkaXmtGsxV7U6p9s6OeV2tWs5S127qsz/4aC/Zd5Tq1Ve3lgvp2M6rcFV2lJ7nmKx5Jg7L5a3ez0exaPlXMapnl6PR/FIsKlf3PRd7fVZSlwtNWYZO5aH3KC1pcRVO2K25bNNw9eN3zs9n7oZixrL2NXDqW7hYP2PfSrzkN3YUDmG3Xi1lPG1Mj66WWNZ7PiVY1TuhW55VltqPZZzLzPOdg595V4nx9lGQ0MxWVbe9rNGnbhOa31+t5ZST2lz99ViY+9yYnYpz3jdbKOMgxuhHZ0eZzdCH60FnsNaa8cabdf8Wc+3vvWt+va3v62pqSllMhn90z/9k972trct+3jxsF+Hbt9Vt4hz6PZdikcCi+472BPUPbeOygj49MQ3T+rg/tG64xzcP6otA0ZduSe//4ru3LOjrtyde3bo8Ddest3+mMP2J595RUd/cLp6TqfjPvnMKy2PdeCWnfrqd0/pwC07Fz2H03G/+t1TtvU4/PWXmo574Jad+vazzcc8uH9U//z9l+v2d/rarh4H94/qJ6cmqudzOvdj33hJRqD8N74H48G6a2N3XLexsJI4WqqRAcM+1gaNtp8Lm0cn42qjxCzt6C6dbMdiY7rd3HHHnh06euy07tyzQ7lcXnfvW5iDanMEu/msMgfec+uotl0Yq35WOwc/ZTN3vm5LtKkeB/eP6qvfPbVoTlD5+uKhiH7tnVc3lf3JzyZs+3dqNqlftym/dSSqkT6j7rrYzcWVtt7RUL9I0KeDNm0Z6Wt9PYd77ePArg8O3b5Lg/Fg9do65W6LnXO9qI3jVvlVbzTgeE2PHjstSbb54F17r1Y8Gqjb9oFbdlb3qZTJmFbTtbhr79XVPHPrSLTl540x9OvvvFoXD0eacrwnjp5siqsDDfX59XderYuG6vc9eOuovvh/ftq0b6s8zm6M+J33vqkjed9a6mR+u1HmInQX8tnuQF+5Z5dTVtYqVmo11yjcntNNnexyu8pajl1eULt21fhZbX4+3B9SNmepNxpoyjve/+7Xa+tItOk69M//YEmyz4UO7Nupzx89qf4eo+k6fuCW8meN+cXB/aP6/NGT1e9//Z1Xqzca0JPPvGKbm9bm7a/bEtX7b3590+dDvYZKxWI57/nBadvcfutIVE8cPVnXLwf3j+rosdO2zyeVMo3XJx7263fe+yZyA6wbq50bbB2J6rd+5VrH+7jxean2s2KhaFvX2mcfu7HonltHdWnNOoIR8GnLQKhpXNo6EtUHb7u26fg5K287D9nNUfFoQHftvVpPfPOkPtAw5m4didqO8Y3ja2V8XGyN5e75Mary/faL4q7mtbWY/+x0Sz1qMc66R1+5R18B9Tr5jLeaNsq9vRHa0ek2bIQ+QvdpR1x5SnZ/T3ONPPHEE3rggQdkWZbe85736MCBA673tX3z3iMl0pZmUjn1RYPlhwS3rfWW/4b0ZCKrC4ejSmfymp7Lqr8npC0DhpRvLjfcF5bPK80kc+rrCSqXL2liJqPhvrBKJWlyNqvBvpA8ks7XbJ+YzWiwNyyvp7y9vyekLYOGxiZNTc+Vj1ssSZOz8/tImpgp7+PzSuPTmboyA/GQgn6vXptK64LBiHJWUVOJrIZ6w/I4nGMgHpLf59X4dLquLhcORZU1y7+Ob6gvLM2fe2Qgony+fNyBeEh+v1fjU+m68pVzjE+Zmk6YGu4Pq1gsaWI2o5H+sIrFctuH+srnG5+e314qn6O/J6RY1K9XX0tqy0BE+UJRk7NZXTAYVc4q/wmywXhIwYBPY1NpDcZD5USg2HxtBntDMvxeTc2ZS4+FZcTRsv+3SEDVa1LpP1ku67lJ8RazCy7iatPHLO3oLp2M2cXG9Pm5YyZlqicSlJnLy+fzKR4u/6/jlGnJ4/FqZs4szzv9wWpda+fc/p6QPN6iSkVvuf5FaXzGrM6bIwMLc/AlF8WUmFvIMwb6/To/acrn9VW3+f0eTc2aGu4PycqXNDmb1chAqDyXzpTn/kDAq7HJtAbiIUUjfk3OZBUM+JVImhrsDUkqz+3bLoxpLll/vp+9mirnMT5pfDorI+hTxPCX59XKf4KouS4jAxEVC0VNzM63p99QYs5SMmvJCPiVyloL/ettaHufsXDMVnz1+8Uifk1MZzXQY6hYLDVfw5prO9QfUjKdX/o5V2g1fnOapLq21vbHQI+hYqmkiVlT0UhAAZ9XOaugZMaSEfTJCPoU9HuVzhaUyljq6zEUDHiVyeaVzFgKG34Fgz5lspaCfp9S2bx6IgHl8wV5vN7qPsVSScmUpXgsKNMqKJPNKxoOKOD3aiqRVTwSVDDoValU/lNWGTOv3pihUqmkRCqnUNCnaDigbK5ct2gooHjULytfUjJjKWcV1RMJqOQpybJKKhaLMgJ+pbOWemNByeNRKmPJzBUUC5dfpMtalrwen2ZTpgZ7QhrsDSqRdIjJVt3bMEZctrVfk5NJV9duXXGR3y47ZjfKXLSKyGddaFNuIBGzK0JfuTefU04nTfXHjPq1ihrLymlXsta1XA7nrI5fburUkNsZQZ/OT2cUjwal+TnftAoaihvyejzl9ZtYUCV5lEjnZOWLioYCSpt5BfxeRUJ+ZbNW+TeHeaRkNq98vqRsLq9YOKBYyK9YxK/J2ZwmEln1xQx5vEV5Pb7ynyfPFRSPBudzn7wSyZz6egwVCgUVS5Jh+OXzlmRZ0kzSVF/MkJXPK+D3y7Ty1Ty7P27I7/cqmZ7PTSIBBQM+FYolTc6vbRmGR6ZZ0mzSrOZSiZSlvlhQoZBfM4msjKBfiWRO4ZBfAb9XQb9X/fGAphOWsrmCsmZesUhQs0mzmquHQz6NTWYUNvzK5gqKhPwqqSi/x6dU1qrLE6OhgEwrr1goYHt9Bgdj+tnp6UXjalkxy9ixZOQGLriMq3bE7NCgX+fGsgr4/dV19EjIp6mEKSPgV64yJqRyGuwzqs/p/T0h+XwlRcKBumfwfL6gnlhQmezCGno04lMqvfD90IBfc6mCTLOk6bls9ecARRVVyHvq212SxqYW6uvzlRTy+2Xmi5qes5mH5ueoqTlTvbGg8vmC4pGgisWSMlZeklfTc6YG4kb5WbpoM8ZXn/NN9fcYkooKB/yOayyTiaz6egx5vSV5St765zM5zyF198JazH92llCP1fjNaZIYZ5eCvnKvk+NsjaGhmD58/zcXPcafHnqbJibavz6z1ud3y209JfqqE785TZLrZ7yut1HGwY3Qjk6Psxuhj1YZz2EurHCNtqteTlsJVz/IW2ObOaA3W9tXmpBvtv5aCfrKvZW+NLEZYpZ2dJdOxuxKzr3Z0TfOVu3ltA7h2jbbzH2y0pjdzH23VPSVe50cZ7kO7tFX7nXsByNdYrPEwmZop9s2riRmN0M/tgt95V4nx9mNcB3Wexs2Y/03e8yuFvrKvU7ns2v9wtNan98tXk5zr9Mxu1HGD9rRPYjZ7kFfubfcNVp/pyoEAAAAAAAAAAAAAACwXPHesILzf0quFSu/Hn+dGQBsDrycBgAAAAAAAAAAAAAAuk4w4HP9m9sAAN1pw7yc5vV61roKrqyXenbCZm67ncX6g/5yj75ybyV9tVlilnZ0l07GbKf338joG2frPe7W+vzdiD5prVX/0Hfu0VfudXKc5Tq4R1+5t95zg8V0e/3aZTO0s11tZJxtD/rKPXKD1tZ7G6j/0o653vtrNdFX7nVLPrvW12ytz78Ua13X9X5+fha2vmyEdhCz3YO+cm85feUplUr2f4AWAAAAAAAAAAAAAAAAAIBl8q51BQAAAAAAAAAAAAAAAAAAGw8vpwEAAAAAAAAAAAAAAAAA2o6X0wAAAAAAAAAAAAAAAAAAbcfLaQAAAAAAAAAAAAAAAACAtuPlNAAAAAAAAAAAAAAAAABA2/nXugLtMjmZVLFYWutqtNTfH9H0dHqtq7EmNlvbh4d7Fi3TKmY3W3+tBH3lXqu+ImbLaEd36WTMruTcmx1942ylMSutbU7LtW22mftkpTG7mftuqegr9zo5znId3KOv3Fusrzqd03baZomFzdBOt21cScxuhn5sF/rKvU6OsxvhOqz3NmzG+m/2mF0t9JV7nc5nuRbu0E/uEbPu0I7uQcx2D/rKveWu0fKb01aR3+9b6yqsmc3c9uWgv9yjr9zrZF9tlOtAO7rLWrZjo/RhJ9A3ztZ736z3+ncCfbJ89J179JV75LPdgb5yb6P31UZvX8VmaOdqtHEz9GO70FfukRu0tt7bQP27+3zrGX3lXqf7imvhDv3kHjHrDu3oHsRs96Cv3FtuX/FyGgAAAAAAAAAAAAAAAACg7Xg5DQAAAAAAAAAAAAAAAADQdqv2ctonPvEJvetd79JNN92kv/mbv2n6/LnnntNtt92mvXv36g//8A+Vz+dXq2oAAAAAAAAAAAAAAAAAgDbzr8ZJvvvd7+o73/mO/vf//t/K5/N617vepRtuuEGXX355tczv/d7v6aMf/ah27dqle++9Vw8//LDuuuuu1aje4rzSZCKnyURWg70hDfYEpaJNOY+USFuaSebU12PI65GmEqYGekPK5gp6/swZDfWGFAp6NTVr1pUZHgwpkcxrav4cIwOGEonysQb7Q8pmC5pMZDXUF1KpJJ2fyWiwN6ThXkMqSPJJ4zNmdf+I4dfkTLZ67onZjIb7w1JJGp/OVM8xNlneZ6gvLJ/Xo/HptEYGwioWpfPTGW0ZCKtQlCZmyvt7VN5/6wUxpdML9Q2F/Dozlmz6unKO507P6sKhqHJWQZOzWQ32hRTwefXaZFpbBiIqFIuamCm3z+fzamwyreH+sLye8vlG+sPyez2amctpoC+kdDavydmstszXdWJ2vj/6DCXmFq5BoViq9pXjdesmAVX7q9J/sta6Ulj3OhlXGyVmaUd36WQ7GubqeNgvlZo/P/fieQX9Xpm5vGKR4EK5xv2jfk3OlnOESy6OamZ2YW4MBj3ylrzlfVXeL5mxZAT9Mq28/H6fZpOmLr4gqrm5+hwgmcprNmUpbebVGw0qnc0r4Peqvzeoufl8YctARPlCsTyv9oZkBH06ez6lob6QwoZPY5MZGUGfouGA+qOBhTlwvn8r54tF/Tr9WkpbBiPK58vH640ZMq28BuIhFfPFcnvjhnL5op47fVoXDUdl5grVc4/0G5LT/ytoyFGqucti16Nhv2jYr4mprP11k5ryNcPv1VTCdC6/kjhxKP/aS+cVMfxLP5+LulRiJ5W11BdbpE7z+0wkTPVEA/J4PJpOmAobPkVCAQ30BjQ+ZSqZzikaDiqZyaknGtRriaySaUuxSEAeeZRI59QfMySPlDULMq284tGgcrmCvD6vrHxBRtCv2TlTfXFDxVJJqbSleDSofKGogN+njJmXmSuoN2aoUMjL4/EplbHUGwsqkysok82rryeookoyzYJCQb9mUzlFDL9i0YCy2YKmEuWctifiVyTgUyJVfy8ZgXK/REOBhXs24lcitYRr6KBYLClp5pXI5JU18xrqDbX3+q6Vpcb4UmyUuQjdhXy2O9BX7nUyN2g3l/nxTCpXnmvn514zl1eu5FHQWy4zmcgpkS6XSaRz6u8xyuswpfL+GSsvn28hN4hFAvJ6Ja+8StfmN576nC4U9Gk2ZSmTtRSNBOTzejSbLOcufq9HIcOnZDqvVMZSNBxQMpNTxAgoHPapLxJQIrmQNyQyOcUjQVmFYnl9qddQ0O9TMm0pY5ZzkpKkxHxfDPUFqzE/0BtSX49fyVRB2Vy5LbNzpvrjhkoqqlT0ysrnFQz4lUiXcxm/zyMj6FOhUNJkIqt4NCif16vpuaz6Yoby+UK5L628fH6fkqlyu6q5dU1+O9wfls8jTcyaCht+9UQCihk+d3HlkZLZNcxnGDvQCauYGxhBnyZnsoqGA5pNlu/7sOHT1Kwpw/DLNPMygn7NpXPqjxtS49q9t3y86fnnmlKpqFg0qGSqfh2g9jl9ZMCQpCVtm02a6u0xlEpb6u81ZFnF+v4pNPyMIx5UIln/84dcIS+vx7dw/P75488/P8YiQZm5vAb7QkplyvUfiIfk9ZQUCgZULBTr5xOP8zmrZWQzD3nL6wHPn0losNco92PJ5c9oOm25z1I8g3UH+sq9TvdVN16LgM0Y2yV16qp+krqzr+Zz5xdfO6uByrNIt/9MGOikbh0/sL6tMK5W5eW0t7zlLfrbv/1b+f1+jY2NqVAoKBKJVD8/c+aMstmsdu3aJUm69dZbdf/993fHy2le6dmTU/rUo8dlWgUZAZ/uuXVUb9w+UD+peaTnXpnV/Q8fq5a7c88OPXX8rN46epEeOvJC3fYvPPUzzaUs3blnh6Zm07rs4n49cHjhHAf3j+rHPz2vl8eS2nv9pXrw8RO2+x/cP6pdVw3o2E+m6vY/cMtOfefEWb3h8iHbcwd8Xv3KL++o26exXk51n5pNy8wVmup7/KVxPXV8rPr18y/PVM+x7YJYUzsWq6NdPXqiAd301suavq6txz9+7QWdm0w3Hcv2unWTgJquY+X6Mllg2ToZVxslZmlHd+lkO2zm6kO379I123qrL541fn7Hnh068vTL+rV/e42uuaRXz7288PmFg5HqPPf+m65SOptvqvfL52a0Y9uggn6v/vvnf6Q911+iI0+/rD3XX6LPHXlBbx3dotHMSN1+H7r9jZqcNfXZrzxfV4/v/eic9lx/qR44fNx2Djxwy0595elTeuW1ZNNcOjIQ1jXb+iSfff+OTc4pmbbq5um79l6lc+dT+n++8FzdHP3Ka7MavWKk+RrtGGh+Qc0nHXvR5npeWZ6PHa+H136/p354RsdPTtVfN8k2X6vtg6byK4mTlZZfivlj//2Xn6vGzKLnqKlPTzSgd//r7XWx9L6brlHI8Ovhr77QdEyn/O/ufTv1v558sZpf3b1vp7763Zf182+4sGn/Sp75q//2ap2fztQd555bR/VP3zmlf3Pd6/Tq2FxTDmflC/rvT/xYplXQNZf0VeO9tsxAPKgHDp9oupca79nb375DD391ISdc1jXxSN9/bkyvvJaoq2vbru9a6WTMbpS5CN2FfLY70FfudXKcbbcV5Md7rr9E/+2RH+rgvlFNJ03b3OKDt12rqOHXo19/Ue9862WanM1W59QLByO67cYr9eBjJ+rOLU9J93/u2YUyv3Sl45rYoTveqJxVtD33XXuv1lCfoc8f/Wk1Z3HKoR/55/o858vfOaVk2mpaN6us1V116ZA+U1Onu/eP6rsnzuqqSweb6jDYa+i/Pvys7blr+7L231/55R3addWAnn2hnN/a5XR37tmhrcMxbb+oZ9H/RHHy7JxOn0+uTT7D2IFOWOXc4D+851rNpHL6+y89bzsWfeCWnXq0Zhyp/ez//ndv1vi0WXe8u/fvlDGT1X/9xx+2fPYZGQjpP//196rb/uA3r9NUIte0fpAvlPTJR35Y3fabN12jM+dTdWPGwf2junAopP/Pg9+r23bk6VPKF0vae/2l+t6Pz+ktOy/Sp2uO/8HbrpXf59E/fPn56jhrt85/cP+oggGP/uvDC/X4g994s6aTZt1zeuPa/e/e9Sbl8sW6eeZ373qTklmr6ecxRtCnTzx0rG7bqq/1L3eO5xmsO9BX7nW6r7rxWlCn9V0vtz/LBzaLbrxPsf61Ia5W7c96BgIB3X///brpppv0C7/wC9qyZUv1s/HxcQ0PD1e/Hx4e1tjY2GpVraXJRK46mUmSaRX0qUePazKRqyuXSFvVh4tKuYeOvKB9N1xRXfyp3X7jdduqX//CtVurF7FS5oHDx/VLb75E+264ovqgZ7f/A4ePa2zSbNr/wcdP6N27tzuee/eu5nM21sup7k71fftbLq37uvYcdu1YrI529bjxum22X9fWY/eurbbHsrtu3cTuOlauL7BcnYyrjRKztKO7dLIddnP1/Q8fUyJtOX7+uSMvaPeurbr/4WOaTOTqPq+d5y65qN+23tfvvFj3P3xMJ88mtHvX1urxKj+0evtbLm3a7/T4wiJybT1u3r29WtZuDnzw8RPad8MVtnPpq2MpTSZyjv2766oLmubpz37lJ5pNWU1ztF2dHzh8XGNTzddofMb+fOMzZsvr4bTfu3dvb7pukn2+VtsHjeVXEicrLb8UlWPXxsxi56itz43XbWuKpdlUeZHf7phO+d+nHztRl199+rETunn3dtv9K3nm6fFU03E+9ehx3bx7u6bncrY53PRcrrqtNt5ry3g8Xtt7qVKmsr3SxpVck0Ta0ouvzjTVtV3Xd610MmY3ylyE7kI+2x3oK/c6Oc6220ry48q/abPgmFt88pEf6uTZhG7evV1nJ9J1c+ruXVurL6bVnvvVsVR9mRZrYq+OpRzP/dmvPK9Xx1J1OYtTDt2Y5+y74QrbdbPKWt1nGur06cPH9a5fvNy2DqfHU47nbuzLyr+Ve6uS39rldA8deUEnzyYWjatE2tLJs4k1y2cYO9AJq50bnJlIV19Mq2yrHYs+0zCO1H7m8fiajvfpwyd0+nx68Wcfeeu2eTxe2/WDyotplW2JlNU0Zjxw+LhKJV/Ttpt3b6+u27/rFy+vvphWKfPJR36o0+OpunHWbp3/gcPH1RMx6rZV5ofGcrV9dfJsommeOXk2YfvzmFdeSzZtW+21/uXO8TyDdQf6yr1O91U3XgvqtL7r5fZn+cBm0Y33Kda/dsTVqvzmtIpDhw7pwIEDuueee/Twww/rjjvukCSVSs3/PcTj8Szp2IODsbbUsdGLr52tdnCFaRU0nTR19WWD1W2vvXTetlz5TyA1b5en5lhzWdsyM0nT1f5TCfv9E+ncovu2+szp3K3qW/e1Z+EcTsdyU8e6fWuOWfe1zb52x2q8bmupMWafOz3r2N87tw+tZtXWneHhnrWuQtdqZ1xt1JilHd2lkzHrNFenrYK2bxtw/Lwy30wnzfrPa+Yhp7m4MmcWS6WF8jX7zTQeU1KxVFo8p3CYA7O5haSwdv4rlkqaTpqy8kXb/ZzqX2zI0SpzvNtr9PyZhH3ZhKneWNDxeszM2ecHiXSurtz2bQOSnPO12j6oLd/KYnGy0vKLqY3b6rEdrrfdOerqY7NfNb5axJCb/GqxHNUxjnMFx89q461V7mh3LzXWwa7OS70mr7103rGuy72+3aCTMbtR5qK1QD7rrN1xRcwuD33lXifH2XZbaX4sj8p/prPFvFwslZQ1beb/FuUXK9OUbyxy7qWuI2Vzzsd0yoWd1req7XGRt9Q9e9SuvbVo32JxtZR8pl1zEeNse5AbOFvt3MDpHqpbY3dYj3YaM9w8+1TW2isSqeZxxq5uTvWdnss2bcvmClJpfhyzOX7TekaL+lae1yuq80NDudq+Wkr97dYnVnutfzlz/PBwD89gXYK+cq+T42wnjt8O1Mm9bqyX25/lu7XYM9hGydNoR/dYaRvWwzi7XmyEeOqUdsTVqrycdvLkSeVyOV1zzTUKh8N6xzveoZ/85CfVz7ds2aKJiYnq9+fPn9fIyMiSzjE5mVSx2P7fRT/QY8gI+Oo62gj41B8zdP78XHVbxPDblgsbPtvtlV/XbAR8GoiHbMv0xQzNesxl7x+PBJ339WjR4zrVvVV9a79+WXPVcuGQ/bFa1tGhHk5fN+5rd6zG69Ypbgauxpgd7LXv1/6e0KrUeb0aHu6hf1pwG1ebOWZpR3fpZMw6zdWRgE/nz885fq7Swhxi97lpFTTQot5GwCevx6NiqVQ+Xs1+fTZ5htfjcZVT2JUJBReOXzv/eT0e9ccMFebr4HZu9zb8ZwEj4LOts1OsDfY6lI0bCgXsc4NIwCefw37xSLDpuknO+VptH9SWb2WxOFluebcPNbVxWzl25Zhu6tRYH6f4cjpmKNg6d6183zLH9TjHcSjoc/ysNt5a5Y7Vczm0oXLPNtbZbQxURAy/Y12Xeqxu0smY3Shz0Wojn22tnbmBRMwuF33l3lJyieXktO200vxYJSkcap2veD0ehUPO87+b/NMpL1ksr/F6PK5y6MacoTantlv7Wsr6Vm17FuvLumePntCi9fZ6PIvmJG7zGbdz0VJjlrFjecgNWltKXLUjZp3uodrnTaf1aKfnZzfPPpW19op4rHmcsaubU337e0J1x6uMd575nxPYHb9xPWOxdf5alfmh1Zi7lPrbzQ+rtdZfsdT1gsq93MncgHHWPfrKvU6Os0s9/mqhTuu7Xm5/li+t/Blso+RptKN7LNaGjTLOrgcbIZ46qR1rtKvyZz1Pnz6t++67T7lcTrlcTl/72td03XXXVT+/+OKLZRiGnnnmGUnSY489pre97W2rUbVFDfYEdc+to3WLXffcOqrBeP3DVjzs16Hbd9WVu3PPDh3+xku6c8+Opu1PPvNK9eunnj2tg/vrz3Fw/6j++fsv6/DXX9KBW3Y67n9w/6i2DBpN+x+4ZaeeOHrS8dxHf9B8zsZ6OdXdqb5f/e6puq9rz2HXjsXqaFePJ7//iu3XtfU4euy07bHsrls3GRlovo6V6wssVyfjaqPELO3oLp1sh91cfej2XYpHAo6f37Fnh44eO61Dt+/SYDxY93ntPPfymWnbej994owO3b5L2y+K6+gPTpePN/+vEfDpq0+fatpv60hUd+29uqkeTxw9WS1rNwceuGWnHvvGS7Zz6eu2RDUYDzr277GfvNY0T9+19yr1RgNNc7RdnQ/uH9WWgeZrNNxrf76RPqPl9XDa74mjJ5uum2Sfr9X2QWP5lcTJSssvReXYtTGz2Dlq6/Pk919piqXeaED33Dpqe8w79+zQYzb53937dtblV3fvK+dwdvtX8sytI9Gm49xz66g+f/Sk+nuCtjlcf0+wuu2Jb560jYFSqWh7L1XKVO7Ze26tzwmXc03iYb+ufF1fU13bdX3XSidjdqPMRegu5LPdgb5yr5PjbLutJD+u/BsJ+hxziw/edq22XxTXE988qYuGInVz6tEfnNaBfTubzv26LdH6Mi3WxF63Jep47rv2Xq3XbYnW5SxOOXRjnvPYN16yXTerrNV9oKFOd+8f1Rf/z09t67B1JOp47sa+rPxbubcq+a1dTnfnnh3aflF80biKh/3aflF8zfIZxg50wmrnBhcPRfRr72y+Bytj0QcaxpHaz0rFQtPx7t6/U1uHI4s/+6hYt61ULNquH3zwtmvrtsWjgaYx4+D+UXk8haZtnz96srpu/8Vv/VR3Nxz/g7ddq60j0bpx1m6d/+D+Uc2lzbptlfmhsVxtX22/KN40z2y/KG7785htF8Satq32Wv9y53iewboDfeVep/uqG68FdVrf9XL7s3xgs+jG+xTrXzviylOy+5uaHXD//ffry1/+snw+n97xjnfoQx/6kA4cOKBDhw5pdHRUzz//vO677z6lUim9/vWv18c+9jEFg+4njU7+T1J5y3+vejKR1WA8VJ7MijblPFIibWkmlVNfNCiv16OpOVMDcUPZXFGTs1kN9oYUCno1lTDrygwPhJRI5jU9l1V/T0hbBg0lEuVjDfaGlDULmkxkNdQbUknS+ZmMBuIhjfQZUkGSTxqfMTWVyGogHlI05NfkbLZ67onZjIb7wtL8vpVzjE2amp7LarA3LJ/Xo/HptEb6wyqWpImZ8j7FkjQ5m9FQb1geT3n/i0diSmcW6hsO+3V2PNn0de05LhiMKmcVqnUM+L0am0prpD+iQrE4X9+Q/H6vxqfSGuoNy+uVxqfL9Qj4PJpJ5jQQN5Q2y8cZ7gurVJImZuf7o99QYm7+GsSCKhTL9W153Tpg2W/eB1Ttr0r/yepQJTcI3mJ2wUVcbfqYpR3dpZMx2zBXxyOBuv+1W/k8lSso6PPKtPKKhQIL5Rr3jwU0OVvOES65KKqZxMLcaBgeeYue6mJjIm0pmbVkBPwyrbz8fp9mkzldvCWiuYYcIJnKazZlKWPm1RMJKpPLy+/zaqA3WC070h9RvlDUVKK8X8jw6dxESgPxkCIhn8amsjICXkVDAfXHAgtzYEP/9sT8Ov1aSlsGysebnM0qHjOUs/Ia6DFULJTK7e0JKpcvaWImowuGosrlCtVzbxkwpLzDhWjIUaq5y2LXo2G/WMSviems/XWT6vO13pAMv1dTc6Zz+VYWixOH8mmroEjAZ1t+Ob/Rp/bYldhJZa3F6zS/z0TCVE80II/Ho+mEqbDhVyTk10BvQONTppLpnKLhoJLZnHrCQRVLJSXTlqKRgDzyaC6dU3/MkDwLf7qlJxKQZRXk9Xll5QsyAn7Npkz1xQwVVVIqnVdPJKBisSif36esmZeZK6g3ZqhQKMjj8SqVtdQbDSqTKyiTzau3J6iSSsqZBRlBv2ZTOUUMv2KRgLJmYSFWo35FAj4lUvX3UqVfoqHAwj0bDSiRWsI1dDA4GNPLZ2eUyOSVNfMaihvLPlZXcRHjy47ZjTIXrSLyWRfalBtIxOyK0FfuucgNpLX/zWmSXOfHM6lcda6tzMFDfVEFveU/9zaZyCmRzikSClRziMF4UCqV989Yefl8vvKfecsVFAsH5PVJXnmVrs1vPPU5XSjoq+bF0ZBfPp9Hs8mceiJB+Xzl34yWTOeVyliKhANKZaz5nMenvmhAieRC3pDI5BSPBGUVipqdy6k/bigY8CmZLh+/NxYstzeZU1/M0FB/sC7m++J+JVMFmbm8vD6fZpPlHEjeokoFr6x8XsGAX3PpnEKGX35f+bf/FIslTc3nZT6vVzNzWcWj5dzICPhl5vPyeX1KZcq5WTW3rslvh/vC8nmliVlTIcOveNivWMjvLifxSMlsvmU+06nfnCaJsWMZyA1ccBlX7YjZkOHT5GxW0VCg+uwTCfk0lTBlBPzKWfP3fmb++UkNa/fe+uNJRcWiQSVT9esATe2RTRtbbJtNmeqNGkplLfX3GLLyC+sFWwbLz+F1P+PoDSqRrP/5Q66Ql9fjWzj+/H9CG5syq2OUaeU1GA8plc1Xj+/zlRTy+1UslurnE4/zOatlZDMPecvrAdMJU/1xo9yPJZc/o+m0JawX1N3LLvdjnO0w+sq9To6zSzj+qqJO7nVjveZz5+mkufAsYjNP8JvTymhH9+jEb06T1J33aZfbCPHUcStco121l9M6reOLdW2wmQN6s7Wd5Gb10FfuteorYraMdnSXTsbsSs692dE3zlYas9La5rRc22abuU9WGrObue+Wir5yr5PjLNfBPfrKvY4tMneJzRILm6GdHX05bYnnAH21FJ0cZzfCdVjvbdiM9d/sMbta6Cv3Op3Pci3coZ/cI2bdoR3dg5jtHvSVe8tdo12VP+sJAAAAAAAAAAAAAAAAANhc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/lX60R/+Zd/qS996UuSpBtuuEEf/vCHmz5/5JFHFI/HJUm33367fvVXf3W1qgcAAAAAAAAAAAAAAAAAaKNVeTntqaee0re+9S0dPnxYHo9HH/jAB3TkyBHt2bOnWubEiRP68z//c/3cz/3calQJAAAAAAAAAAAAAAAAANBBq/Jy2vDwsH7/939fwWBQkrR9+3adPXu2rsyJEyf04IMP6tVXX9XP//zP6yMf+YgMw1iN6gEAAAAAAAAAAAAAAAAA2sy7Gie58sortWvXLknSqVOn9MUvflE33HBD9fNUKqVrrrlGH/nIR3T48GElEgn91V/91WpUDQAAAAAAAAAAAAAAAADQAZ5SqVRarZO9+OKLOnjwoD70oQ9p//79juV+/OMf695779Vjjz22WlUDAAAAAAAAAAAAAAAAALTRqvxZT0l65plndOjQId1777266aab6j47e/asnnrqKb3nPe+RJJVKJfn9S6va5GRSxeKqvWe3LMPDPTp/fm6tq7EmNlvbh4d7Fi3TKmY3W3+tBH3lXqu+ImbLaEd36WTMruTcmx1942ylMSutbU7LtW22mftkpTG7mftuqegr9zo5znId3KOv3Fusrzqd03baZomFzdBOt21cScxuhn5sF/rKvU6OsxvhOqz3NmzG+m/2mF0t9JV7nc5nuRbu0E/uEbPu0I7uQcx2D/rKveWu0a7Kn/U8d+6cfuu3fksf//jHm15Mk6RQKKQ/+7M/06uvvqpSqaR/+Id/0J49e1ajagAAAAAAAAAAAAAAAACADliV35z213/91zJNU//lv/yX6rY777xTTz75pA4dOqTR0VH98R//sT74wQ/Ksiy96U1v0vvf//7VqBoAAAAAAAAAAAAAAAAAoANW5eW0++67T/fdd1/T9ve+973Vr/fu3au9e/euRnUAAAAAAAAAAAAAAAAAAB22Kn/WEwAAAAAAAAAAAAAAAACwu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ut2stpf/mXf6mbbrpJN910k/70T/+06fPnnntOt912m/bu3as//MM/VD6fX62qAQAAAAAAAAAAAAAAAADazL8aJ3nqqaf0rW99S4cPH5bH49EHPvABHTlyRHv27KmW+b3f+z199KMf1a5du3Tvvffq4Ycf1l133bWyE3ukRNrSTDKnvh5D8bBfKrnc1ytNJnKaTGQ13B9WsVjS5GxWg70hDfYEpWJzuS2DEeWtoiYT5XJer0djU2kN9oY03GuUyweksUlTU4mshvvC8nik8emMBntDCgZ8OjeR0mBvSCMDRrXcYG9IoZBfZ8aSumg4KjNX0ORsVhcOR5UzC9XzhUN+nW4oM9gbUjDo07nzKY0MhFUqSefnz9d4DiPo09nzKb3uwphSqbymElkN9YXk83o1NpXWUF9Yvvk2jQyEVSpK52cyunA4olyuqMnZrIb6wvLWtKlyjudOz+rCoYhyVqVcSD6fV2OTaV0wGFG+UNTETP322q+3DEZUmC+zZTCifL5YbV885tf4RLZ8jaN+Tc7aXw+Px6Px6ZrrUXAZL43bI34lUsuMq8XMx8dzp2er/SerTcfG5tXJuNooMUs7uksn27FYbuCTxmdMPX8mocFeQ0G/rzqXh4I+zSZNGUG/MmZeplXQBUMRpdL58rw8P89Nz5nq6zGUSluKRQLl+hcW8oXB3pAG+4LVObh+Hg0p4PdqajaraDioZCanWCSoVNpSJOxXPBZQOl3Q1FxWW7dENZfMV+fxaNSvM6+ltGUwIjNX0HTCVF/cUCZrqb/XkGkWm3KDwd6QBgf8OnM2u9Afqu8jr0eaSpgaGgxpLpmvXpdY1K+JyawGekMqFouamDUVCfllBHyaS+fUF5s/nl91+caKr6eb/M7b0N+1udtGUNMHg/0hZbML+aAR8Gp8OqtYJCCvx6PpuawG+0LzeVs5xvL5oubSlgZ7DYVCPs3OWZpNmppI5eSRNDGbVV/MkGnlFTL88nu9mp4zFTH8CgSkYtGjtJlXOOjXbLIc71a+IJ/Pq6xZUDjkl8dTkt/nU6FYVMDvUy5XUCprKRz0K5XNKxYJqJAvyOv1KZnJKRoKKGT4lMxYylkFxaNBzaUsRUJ+hUJ+BXweJZKWUllL0VBAfr9HiVROESOgUNCnVDYnv98vy8qrN7qQryUzloygX6mstRCTrfK2hvgaLJZaft7WPHCj2ChzEboL+Wx3oK/cm89FXnztrAZ6jPbmImsxFy0lt6qp30BvSDmroMmEqWjIr3g0qJjhk1Quk8xYikaCyuYKyph5hYI+Zcy8BuOhcg46Zypk+JVM5TQ0GFE2m9fMnKloOKDeWFCxYPlYqVxBabOgbC6vnFXQcG+4Lq+dnDMVDgVULBTk8/lk5fMKBvzKFwry+3zVHCVt5tUbDSqdtRQM+JWz8jIMvybSWRXyHs0kzWqO5PV4FA755fN6lUznVCyVZAT8SmctRUKBco4UN+SVR7MpUz2RoNJmXvFoQJZV0lSinEfHIn7NzpkKGQGZuYJmkzkNxA1Fwn4VC+UcOxoOKJW2FI8FlbOKSmZy6u8JKRLyaXwqo3DIr6xZUCTsVz5fUCwUtM3rW8VKsVhSIsNaF9aRVcwNemJ+vXI2pb64oXTGUl+PUf1ZQW+PoZxVHlMyWUsjg2HNJfOaTmTV3xuSVFQsElQyldf0XFb98ZAsK6+eqCEzV9BUorzN6ymqWPRqen5s6Iv7lc0VlckUq8/SAb9X49OZ8npDxlIsPL/eUJLGpszyGNVTXgOIR4PyyKMXj9fMQ6WGMaFmHb06tsvleG83LzQev3YcSpWf+Tzekqy8ys+pTmv0WDrGWffoK/c63VfdeC0CbV7DbGOduqqfpO7sq4Z1feYYbHrdOn5gfVthXK3Ky2nDw8P6/d//fQWD5Qec7du36+zZs9XPz5w5o2w2q127dkmSbr31Vt1///0reznNIz33yqzuf/iYTKsgI+DTodt36ZptvYsvrnilZ09O6VOPHldPNKCb3nqZHjryQvU499w6qjduH5C0UG7bBTHtvf5SPfj4iWq5A7fs1FeePqVXXkvq4P5RveWagI79ZEoPHD5eLXPnnh36wlM/01zKqpa/ZEtMr798uK7cwf2jSiQzMnMFPXDY/nyNZWq3H39pXNsu6K2248LBiH7ll3fUlTtwy06dn0427V9bxzv37NBTx8/qraMX6aEjL9j2T235g/tH9fSJs5qaM23750c/Pa83XD7s2G9uzndw/6h+dmZa33/+fLVNdv3TWK9dVw4sJCZO8XJJr557eWH7hYMR3f72HfrUo8eXHleLCagpPg7uH9WuqwaYLLB8nYyrjRKztKO7dLIdi+UGPunYi1NNc2NlTvoP77lWWaugZNrSQ0deqJtr7OadO/bs0JGnX9av/PIOjQyG9J8/8z2ZVkHXXNKnPddfqgcO2+cZ77vpGuXyRX32K/9ie6wjT5/StVcMKp3JN/XTz85MK5nuq6vHXXuv0thkWv/PF56rK/vUD8/o+MkpHdw/qoEenz7y376v373rTcrli3V9dOeeHXrltVmNXjGyaH7RON/+wW++WVMJs33X001+V5PHNeVuG+EFtZo+cMp3anOnVttrY9Hu+lXi7h3XX6IvPPUzbb8orn81epEe/uoL2nP9JfpczfEP7Nupr333Zf38Gy7Ukadf1ntuvFI9YX/5Pz/MpRz3eeTJF3VuMl293x7554Xv79p7lb787VO66x1XKV8s1V3TxvzUCPr0xNGfas/1l+jI0y/rjj1X6Svf/pl+/g0X1p2zZd5mE1+/8943acfFPdX/sLDs54vNYqPMRegu5LPdgb5yr5O5yFrMRa3a06J+TutFW4djkqT//vkf6T2/fKU0ndH/evLFpjzhrr1X64lvndRcytL/ddcu/ez0bFMusHUkpnDQp+k5UxOz2bpz2eW1H7hlp578Xjlf+d6Pzuntb7nE4dzlHOTWX7pSp8dmdcmFfXWxX5sjDfWG9MWnflbNgSrHsmv/r73zaqWiQf3l//ph3X000mfo1JlE0xrfkadP6bmXZ6p1Oj/trcvp7963U1/+TvlZpVKn99x4pf7hu8/r1n9zZVP7HWPFI337+Dn9xf/8l/bHFWMHOmENcoPjL43rqeNj+rV3Xq10xqq7jytjy+1vv1IvnJqt2/d33rtLZ8bTevCx+vt7NpnTX/7jDx3v+f/rrp9TMpvXA4/ar09U7vn33/z6pnKNz3FzKUuH7nijVPLUrXE3/mzg0B1vlJUv6ZOP/LD1/GUzLzQevzKOBP1effyz/+J4zqY1eiwd46x79JV7ne6rbrwW1Gl918tmXZ85BptaN96nWP/aEFer8mc9r7zyyuqLZ6dOndIXv/hF3XDDDdXPx8fHNTw8XP1+eHhYY2NjKzpnIm1VH4YkybQKuv/hY0qkF++ZyUSu+nB143XbqgtJleN86tHj8/8zaKHcvhuuqC4iVco9+PgJ7bvhCplW+WWvV88nqxerUuahIy/oxuu21ZX/pTdf0lTugcPHddWlQ9XtdudrLFO7/e1vubSuHbt3bW0q9+DjJ7Trqgta1vGhIy9o3w1XVI9l1z+15R84fFzv+sXLHfvn7W+5tGW/uTnfA4eP6xeu3VrXJrvzNdZrfMZcNF4mE7m67bt3ba1e86XG1WLGJk3bazc2aS6yJ+Csk3G1UWKWdnSXTrZjsdxgfKb53LVz0pmJtCZnzeo8VDvX2M07nzvyQnVu8pS81c9u3r29eh67eW02ZemzX/mJ47Fu3r3ddr6uzIeN9fjsV36i2ZTVVPbdu7dXvzaMkEyroJNnE0199NCRF/T2t1zqKr9onG/T2UJbr6eb/K42P6uUqeRuG0FtHzjlO7W5U6vttbFYW65y/SpxV9n2rl+8XJ969Lh279pa/QFuZb8HHzuhm3dvr+7z6cdOKF/0KBAItNxn966tC98/Xv/9Z7/yE+3etVVnJtJN17QxP02krOo5du/aqk8+8sNqfdzmbXbx9Rf/81+q5VfyfLFZbJS5CN2FfLY70FfudTIXWYu5aCntqa2f03rRybMJnTyb0O5dWxUOBvTp+Xygcc7+7Feer8710bBhmwucPJNQoSSdmUg3ncsur/3M4wv5ys27t7c4dzkH+czjJ3T9zoubYr82Rzozka7LgSrHsmv/33/peZ2ZSDfdRx6vz3aN7+bd2+vq1JjTf/qxhWeV2hzs5t3bbdvvFCuJtFV9MW2xskvF2IFOWIvc4O1vudTxPq6MLUYw2LRvseipvphWe7wz55vHgtp7Pl9Q9YWzyrba9YnKPW9XrvE5zrQKenUs1bTG3VjXV8dS1RfTKtvsxnu7eaHx+JVx5OTZRMtzNq7RY+kYZ92jr9zrdF9147WgTuu7Xnbr+swx2My68T7F+teOuFqV35xW8eKLL+rgwYP6yEc+oksvvbS6vVRq/m94Ho9nScceHIzVff/aS+erHVNhWgWlrYK2b7P535219Xzt7MK+HtkeZzppqqSFz7JmwbZcNrdwcaYSWdsy8tSXn0matuVq93c6n9M5mo7p0C5Xdaw9t8Nxassn0jnlckV39VJzv7k53/Rctu4zp/6prdd0wtQbLh+S5BwvUy77zU1cNWqM2edOzzq2bef2oSUde7MZHu5Z6yp0rXbG1UaNWdrRXToZs4vlBs+fSbSck4rz+YrdXNNq3qnMdxWLzWvFUqnlsbI55/l6es5+e7Eh16rMz5WvpxLZlud2mq+dtlfm28qfP7Wr53Li0k1+V5fH1Z4zaerqywaXfM6lWumc1Bi3jWr7wDH/bJGX1m53ky9VY9QjJVK5+m1Ox5//PJPLqzRXarmPPIt/3+qeqHxdLJXq6mrX3kpZp7xtsfhayfPFRlYbsxtlLloL5LPO2h1XxOzy0FfutTsXqY3ZtZiLWrVHqh+/6urnMPdX81JPTa64SJ7glHMWSyUl5v+kptucupIfVPOgFudulV9XPi+WSvbHWqz9NdsWWxtrtW/t+lltDuTUfrtYaXdcMc62B7mBs7XIDSrP9K3uRbvxwumZuNX93Gq/xnveqVzts5FkMyYuYS2icf6ymxec9q1rp9O6fs0avZ31fi90ov6Ms8tDX7nXyXG2E8dvB+rkXjfWy2ldf7E5xsli67PrfW6qoB3do90/U+jG+3S92Ajx1CntiKtVezntmWee0aFDh3Tvvffqpptuqvtsy5YtmpiYqH5//vx5jYyMLOn4k5NJFYsLDzsRwy8j4KvrICPgUyTg0/nzcy2PNdBj1O1rd5z+mCF5Fj4Lh3y25UJBX/Xrgd6QbZnKr8ivlO9rOH91/3ho0fPVlqnd3hezP2bT/i7qGDZ8i/ZPbfl4JKiU11pSvWr7zc35+ntCevm1uUX7p7Ze/XGjGgtO8TLgst8a48rNwNUYs4MOfd/fE1o0Zjez4eEe+qcFt3G1mWOWdnSXTsbsYrnBYG/rOck7/+K83VzTat6pzHcVjWUb9/N6PC2PFQo6z9f9PfbbvQ0v/Vfm58rXA/FQy3M7zddO2yvzbThk3+fLjUs3+V1jHlc9Z8zo+L3Qak5y+1DTGLeNavvAKe4ac6fK9lCwfrubfKkSdypJ8Viw/LXs86HK8Sv7hIN+9ceNlvvU/qkop++9Xud7ovK11+NRsVhquleW8jywWHyt5PliPVpOzG6UuWi1kc+21s7cQCJml4u+cm8puchSc9q1mItatUdS3Xkb69cqLy2WStVc0alsZa53WifzejyKR4O2OaxTXlvJDyp5UKtzV/LkVp97PZ5q7tV4LLd5uVP7Ks8hrfatXT+rzYGc2m8XK0uJq6XGLGPH8pAbtLaUuGpXzFae6Vvdi3bjhdMzcav7udV+jfe8U7na5zjJeUx0M242zl9284LTvnbtbDp+3PlZfb3fC8upP+Ns59BX7nVynF3q8VcLdVrf9XJa17ebY5YTs437b4Qxg3Z0j8XasFHG2fVgI8RTJ7VjjXZV/qznuXPn9Fu/9Vv6+Mc/3vRimiRdfPHFMgxDzzzzjCTpscce09ve9rYVnTMe9uvQ7bvqFocO3b5L8Uhg0X0He4K659ZRGQGfnvz+K7pzz46649xz66gG48G6coe//pIO3LKzrtyBW3bqsW+8JCNQ/nurrxuK6eD+0boyd+7ZoSefeaWu/D9/7+Wmcgf3j+onpyaq2+3O11imdvtXv3uqrh1Hf3C6qdyBW3bq2POvtazjnXt26PA3Xqoey65/assf3D+qL/6fnzr2z1e/e6plv7k538H9o/r2D0/XtcnufI31GulbeFHAKV4G48G67Ud/cLp6zZcaV4sZGTBsr92WQWORPQFnnYyrjRKztKO7dLIdi+UGw73N566dky4eimiw16jOQ7Vzjd28c8eeHTp6rDw3lTzF6mdPfPNk9Tx281pvNKC79l7leKzPHz1pO19X5sPGety19yr1RgNNZZ84erL6tWlmZQR82n5RvKmP7tyzQ1/97ilX+UXjfBsxfG29nm7yu9r8rFKmkrttBLV94JTv1OZOtdsfa9heG4u15SrXrxJ3lW1f/NZPdc+tozr6g9O6o+H4B/bt1OePnqzuc/e+nfJ7S8rlrJb7HD12euH7W+q/v2vvVTp67LQuHoo0XdPG/DQeDejosdPV83/wtmur9XGbt9nF1++8903V8it5vtgsNspchO5CPtsd6Cv3OpmLrMVctJT21NbPab1o+0Vxbb8orqM/OK2MaenufTtt84S79l5dnetTadM2F9h+cVw+SRcPRZrOZZfXfuCWhXzliW+ebHHucg7ygVt26jvHzzTFfm2OdPFQRE9UcqCaY9m1/9feebUuHoo03UelQsF2je/zR0/W1akxp79738KzSm0O9vmjJ23b7xQr8bBfv/PeN7HWhXVjLXKDr373lON9XBlbsmauaV+vp6QD+5rv74uHm8eC2nve75UO3uq8PlG55+3KNT7HGQGfXrcl2rTG3VjX122J6oO3XbvoeG83LzQevzKObL8o3vKcjWv0WDrGWffoK/c63VfdeC2o0/qul926PnMMNrNuvE+x/rUjrjwlu7+p2WYf/ehH9cgjj2jbtm3VbXfeeaeefPJJHTp0SKOjo3r++ed13333KZVK6fWvf70+9rGPKRh0v3Bn+xazR0qkLc2kcuqLBsuLKm5b65UmEzlNJrIa7g+rWCxpcjarwXio/EBWbC63ZSCifL6oyUS5nNfn0dhUWgPxkEb6DA0P9Oj8zJzGJk1Nz2U12BuW1yOdn8mUf9NJ0KfXJlPq7wlpy6BRLdffE1I47NfZ8aQuGIoqN//nvC4YnP96vkwk7NeZhjID8ZCCQZ9em0hpuC+skqSJ+fM1niNk+HRuIqWtW2JKpfOanivv7/d5NT6d1mBvWD6vR+PT6fKxStLEbEYXDEaUs4qaSjS3qfYcWwYisvLFar38fq/Gp9IaGYioUCiW+7c3JJ+vvL2uTH9EhWK5zEh/RPlC+Tj9PSH19vg1PpktX+NYQJOzNtejNySPp1z3yvVQoeGaO8VL4/ZoQIlU67ha9pv3AdVdky2DhmS5jNlNireYXXARV5s+ZmlHd+lkzC6WG/ik8RlT0wlTA3FDwYBPY1NpDcbL8+Rs0pQR9Csz/6d7LhgKK5XOayqxMM9Nz5nqixlKZS1FQ4Fy/QsL+cJgPKTB/mC1jRcMRZTLLcyPwYBXU7NZRcNBJTM5xcJBpTKWwiG/ensCSqcLmpoztXVLRHPJfLWfYjG/zryW0pbBiMxcoVqPjJlXfzwoM7cwdxpGOTfo7wlpaNCvM+eyC/2h+j7yej2amjM1NBCqO19PzK+JqawGegwVSyVNzJqKzP+v7bl0Tf/62xyXbvI7b0N/1+ZuHbQavzlNUl0fDPaGlDUL1XzHCHg1Pp1VNBKQz+PR9JypwV6jnLfNZDXYF1I+X9Rc2tJg3FAo7NPsnKXZZE5DvSF5PNLkbFbxmKGclVfI8Mvv9Wp6rnx9A36pWPQobeYVCvqVSJnqjRrKFwryer0ycwWFDb/kLSng86lQLCrg9ymXKyiVzSsU9CmdzSsWDqhQKMjr9SmZzSkaCsgI+pTKWMpZRfVEAkqmy3EfDvkV8HmUSFpKZS1FQgEF/B4lUpbChl/hoE+pbE5+n19WPq/eyEK+lsxaMgJ+pbKWu+eBhvi6bGu/JieTjp8v6flinVl2zG6UuWgVkc+60KbcQCJmV4S+cm8+F5lOmuqPGY65yLJy2rWYixxyK9vxq6Z+Az2GcvmiJhPlPKI3ElAsVP4jDol0eZ6OhoPK5grKmOU8IWPmNRg35PWUc1Aj6Fcqk9PQQETZbF4zyZwiIb/6YgHFguVjpXIFpc2Csrm8clZRw72G4uGFvHZyzlTYCKhYKsjn9cnK5xUM+JUvFOT3+ao5SsbMqzcaVNq0FPCX8woj4JfPV1I+79FMspxfm1ZeXo9XYcMnn8+r5PyfFjUCfqVNSxEjoNmUqb4eQ155NJsyFQsHlc3l1RMNyLJKCzl81K/ZOVMhIyAzV1AimVNfj6FI2K9SsaiJWVPRUECprKV4NKicVVQyY6m/x1Ak5NP4VEZhw69srqBIqNymmBGwzetbxcrgYEw/Oz29aNllxSxjx5KRG7jgMq7aEbPxHr9eOZdSX8xQ2rTUGzNUKpY0mciqN2ool88r6PcrY+Y1MhDSXGrhuVmeomKRoJI126x8Xj0RQ6ZVqD6je70lFYueapn+Xr+yuaIymWJ1jT7g92p8OtO83lCSxqbM6hiVMfOKRwLyeDyaTGQX5qFSw5hQs45eHdvl8lnabl5oPH7DOBQNBeTxlWRZqrbJdo2+4fqt53thNX5zmiTG2aWgr9zr5Di7hOOvKurkXjfWq2Zdvz9uOM4x/Oa0MtrRPTrxm9Mkded92uU2Qjx13ArXaFfl5bTV4OoHeWtsMwf0Zms7yc3qoa/cW+lLE5shZmlHd+lkzK7k3JsdfeNs1V5O6xCubbPN3CcrjdnN3HdLRV+518lxluvgHn3lXscWmbvEZomFzdBOt21cScxuhn5sF/rKvU6OsxvhOqz3NmzG+m/2mF0t9JV7nc5nuRbu0E/uEbPu0I7uQcx2D/rKveWu0a7Kn/UEAAAAAAAAAAAAAAAAAGwu/rWuAAAAAAAAAAAAAAAAANAo3huWEWx+tWWx3yxm5vJKzGY6VS0AS8DLaQAAAAAAAAAAAAAAAOg6RtCv3/vEN+q2BQJ+WVa+5X5/9ts3dLJaAJaAP+sJAAAAAAAAAAAAAAAAAGg7Xk4DAAAAAAAAAAAAAAAAALQdL6cBAAAAAAAAAAAAAAAAANqOl9MAAAAAAAAAAAAAAAAAAG3Hy2kAAAAAAAAAAAAAAAAAgLbj5TQAAAAAAAAAAAAAAAAAQNvxchoAAAAAAAAAAAAAAAAAoO14OQ0AAAAAAAAAAAAAAAAA0Ha8nAYAAAAAAAAAAAAAAAAAaDteTgMAAAAAAAAAAAAAAAAAtJ3fbcG/+Zu/afn5+9///hVXBgAAAAAAAAAAAAAAAACwMbh+Oe2FF17oZD0AAAAAAAAAAAAAAAAAABuI65fTPvaxj3WyHgAAAAAAAAAAAAAAAACADcT1y2kVP/jBD/TpT39a6XRapVJJxWJRp0+f1te//vVF900mk7rzzjv1qU99Slu3bq377C//8i/1yCOPKB6PS5Juv/12/eqv/upSqwcAAAAAAAAAAAAAAAAA6AJLfjntvvvu0y233KKvfOUruvPOO/W1r31N73jHOxbd79lnn9V9992nU6dO2X5+4sQJ/fmf/7l+7ud+bqlVAgAAAAAAAAAAAAAAAAB0Ge9Sd/B4PLr77rv1lre8RZdffrk+8YlP6Pvf//6i+z388MP6oz/6I42MjNh+fuLECT344IN697vfrT/+4z+WaZpLrRoAAAAAAAAAAAAAAAAAoEss+eW0aDQqSdq2bZtefPFFGYahQqGw6H5/8id/oje/+c22n6VSKV1zzTX6yEc+osOHDyuRSOiv/uqvllo1AAAAAAAAAAAAAAAAAECX8JRKpdJSdviTP/kTnT9/Xr/927+tgwcP6sYbb9R3v/tdPfroo672v/HGG/W3f/u32rp1q2OZH//4x7r33nv12GOPLaVqAAAAAAAAAAAAAAAA2EDu/av/s+R9/r//71/sQE0ALId/qTvce++9evbZZ3XZZZfp3nvv1VNPPaWPf/zjK6rE2bNn9dRTT+k973mPJKlUKsnvX1rVJieTKhaX9J7dqhse7tH583NrXY01sdnaPjzcs2iZVjG72fprJegr91r1FTFbRju6SydjdiXn3uzoG2crjVlpbXNarm2zzdwnK43Zzdx3S0VfudfJcZbr4B595d5ifdXpnLbTNkssbIZ2um3jSmJ2M/Rju9BX7nVynN0I12G9t2Ez1n+zx+xqoa/c63Q+y7Vwh35yj5h1Zz22Y3i4R5aVr9sWCPibttnp5rYSs92DvnJvuWu0S/6znh6PRxdeeKF+/OMfa3h4WLfccosymcxSD1MnFArpz/7sz/Tqq6+qVCrpH/7hH7Rnz54VHRMAAAAAAAAAAAAAAAAAsHaW/JvT/uIv/kJ/8zd/o6Ghoeo2j8ejr33ta0s++YEDB3To0CGNjo7qj//4j/XBD35QlmXpTW96k97//vcv+XgAAAAAAAAAAAAAAAAAgO6w5JfTnnjiCT355JN1L6ctxZNPPln9+sEHH6x+vXfvXu3du3dZxwQAAAAAAAAAAAAAAAAAdJcl/1nP/v7+Zb+YBgAAAAAAAAAAAAAAAADYHFz/5rQf/ehHkqTXv/71+uhHP6p3v/vd8vsXdn/DG97Q/toBAAAAAAAAAAAAAAAAANYl1y+nfehDH5IkjY2NacuWLXV/njOTyejb3/52+2sHAAAAAAAAAAAAAAAAAFiXXL+c9sgjj0iSfuM3fkN/93d/p1KpJI/HI8uydNddd3WsggAAAAAAAAAAAAAAAACA9cf1y2m/+7u/q6eeekqS9Au/8AvV7T6fT3v27Gl/zQAAAAAAAAAAAAAAAAAA65brl9P++q//WpL0B3/wB/rYxz7WsQoBAAAAAAAAAAAAAAAAANY/1y+nVfBiGgAAAAAAAAAAAAAAACDFe8Mygkt7/cbKFztUG6D7LPnlNAAAAAAAAAAAAAAAAACSEfTr9z7xjSXt82e/fUOHagN0H+9aVwAAAAAAAAAAAAAAAAAAsPHwchoAAAAAAAAAAAAAAAAAoO14OQ0AAAAAAAAAAAAAAAAA0Ha8nAYAAAAAAAAAAAAAAAAAaDteTgMAAAAAAAAAAAAAAAAAtB0vpwEAAAAAAAAAAAAAAAAA2o6X0wAAAAAAAAAAAAAAAAAAbcfLaQAAAAAAAAAAAAAAAACAtlvVl9OSyaRuvvlmnT59uumz5557Trfddpv27t2rP/zDP1Q+n1/NqgEAAAAAAAAAAAAAAAAA2si/Wid69tlndd999+nUqVO2n//e7/2ePvrRj2rXrl2699579fDDD+uuu+5areqtHo+USFuaSeY00BtSsVDUTDKnvh5D8bBfKjWXa/qsA3VxdQ6vNJnIaTKR1WBvSB6PR+PTaV0wGFEhX9JkIqvh/rBKxZImZstlBnuCUtF9PRr7xOuRphKmBnpDMq2CJpdy3PVovi9ee+m8Ioa/M9cdm09AGps09dzpWQ32hjQyYEjWOjj2apof31587awGeoz1O8bQjrXVME8O9gSlksNc6zYfkJzn61bHiPiVzOSVyOSVNfMa6g3Z7td0Prs2FOvrseQ5yumYi+Uhq5ELbXTzfZjMWDKCfqWylvpi5fxqfCarsOFXKOhTJmupN25o+uUpnZ/JaLg/LJ9HmplbiK3KMRLpnELBhf1ikaDiEb8SKUsTCVNhw6+eSEAqlTSVMB1jdknX1CMlsw7xjO6zUXIDdBfy2e5AX7m3Hp/t25F7tSO/WyT3rc03YoavKY9NpHOKhgPKmnn1xeb3V3NOFA0FZObyiseMch6dypW3WXkZAb/MXF6xSFBej1pfx27LWbutPhJjBzqjk3Hlk8ZnTD1/JqHBXkPDvYZUsClnd795y/tOzT//LmnfVvdqq/J2n6m87fzPJuSVR6mspYF4qDrehQ2/khlL8Whw8TWXVusEa60bx7y14DZmwZy0FJ1en+3Ga+GXxqYWxvCRfkNa69+jMl+naj91Q52k7p4bAJR14ziL9W+FcbVqL6c9/PDD+qM/+iN9+MMfbvrszJkzymaz2rVrlyTp1ltv1f3337/hXk4rFkt67pVZ3f/wMfVEA7rprZfpoSMvyLQKMgI+Hbp9l67Z1itJ1XJNn7Xr4cqzxHN4pWdPTulTjx6vlr9zzw796KcT+lc7L9KDj5+wbdM9t47qjdsHXNXDbv879+zQU8fP6q2jF9kfdyMlO0u9JoAbAenYT6b0wOGFe/fg/lHtumpg5UlIJ4+9mmzGt3U5xtCOtWVT70N3vFEqeZrH9Ut69dzLLvKB+R/C2c4Nix3jjjdqYsbUZ7/yvON+TefztOj70jLnKKfrecWAnjvV4njMiSs334d//+XntOf6S/S5hvzqC0/9THMpS3fu2aHh/pBem87owcfq87nK1//09Mu2xzCCPh39wWnt/YXL9MlHflj3WSjo0yNff0lzKWvx2FvkhzAnz87p9Pmk832C7rFRcgN0F/LZ7kBfubce85h21HmxY7g5h4vctzbf2Doc0/aLeqp57MNffaEpZzl0+y4F/V7998//qOmz37zpGlln5+py5jv27NCR+dznyNMv6x3XX1LNm1zXd62udbfVR2LsQGd0Mq580rEXbY595UD9yz4299v//f6f1/hMdln7trxXW5WX/WeN457dukFlvLv97Tuc11y6eY2mG8e8teA2ZsGctBSdvve78Vr4pWMv2NRpx8DavQzWjXWSuntuAFDWjeMs1r82xNWq/VnPP/mTP9Gb3/xm28/Gx8c1PDxc/X54eFhjY2OrVbVVc24iVX1YuvG6bdWHQUkyrYLuf/iYEmlLibRVLdf4Wbss9RyTiVw10aiUf+jIC3r37u168PETjm361KPHNZnIuaqH3f4PHXlB+264YsnHXY9W47pj8xmbNKuThFSOqwcOH9fYpNnVx15NduPbehxjaMfasqv3q2Mp23F9MpFzlQ9IznPDYsd4dSxV/SGb036N52vV98udo5yOOT5jtjwec+LKVfpw966t1R/CSgv51Y3Xbat+3RMx9OBjzflc5WunYyRSlm7evb36YlrtZ7Mpq3qOxWJvsXacPJtoeZ+ge2yU3ADdhXy2O9BX7q3HPKYddV7sGG7O4Sb3rWx/6MgLOnk2UZfH2uUs9z98TCfPJmw/S6Ssppz5czW5z+5dW+vyJrf1Xatr3W31kRg70BmdjKvxGftjj8/UH9vufiuUtOx9W92rrco7fdY47tmtG1TGuVZrLt28RtONY95acBuzYE5aik7f+914Lcb+/+zdeXxU9b3/8ffskz0kJHFBraK4lCCttiKKVCviAkXAKtqqrS2ibeWWttYN9V5cr9pL9XZxqT9724tV3Evbq2iplgp6XWqFXnDBBRFIQkIyySSzn98fIcNMMpOcSWYms7yej4cPM2fO8v1+z+d8v59z5stMW5IytVGm/nJ5bADQKxf7WeS/dMRV1r45bTCGMfCfslgslpT2UVtbnq7iZMyG91uiJ0sW7f17D38wrO5gWDKSvzf+wEG+hSwFO2PLYuIY7+3cnnB9jzcwZJ12d/UGZF1dxeDlSLK9zx9Out8jDq4durI5qn/MpnpOsFei2EKvTds6El8/nT5NHD82pX31j9l07ns0Jevf8q2PoR4DjTQ3SKVvSVTuiGEkrYuZfGD8gTVJx4ah9mHq2P2O19kdTLpNeYljWGNUsvPZ5klejsHqnQ9j4kjHpHTltNE2TBJjsuz929OdJJ+zaNB9RAwjaZ4WMYy4Y7QNEnuDndOd77ckjedsxQN5xuBiY7ZQcoPRQJwll+64ImaHh7YyL915TDaed42kzH3911D7MHOMZOskyyMihhGfxw6Ss6SSMw/IgWJyGjPlHa2cdaTlSddYRD+bHuQGyWUyN9j8qSfxvj1+ffaQvftOdL3FPSdPcdvBrtXB1k/2OcKAfm+Q+8LBnrnkwrOmZNdCrvXByWTiWh5OzIIxKRXpvvbz4XMFymReLowNQ8n089lCydPysR4Ox8CpLYmW9ZfNupopT3/pjtlc7T/yQT5eF9mSjrjKiclpDQ0N2rVrV/R1S0uL6uvrU9pHa2uXIpHc/r7mmsoSuRy26EmL/bvvdanDJlksSd9raelMS1lKXfaUjlFT4Uq4fmWZc8g6jSl3SVLC/fYvR6LtS1y2pPtNV3ukm5mOq3/MpnpO0KuuroL2GURtlTvx9VPhjmu34cSs2X3numT9Wy73MYkUWz2GE7OpSLVvSVRua5LxfEy5y1Q+0NLSmXRsGGofZo8dezxHhTXpNg574veGGqOSnc/ayuTlGKzeuT4mDhY3Zm9q0pXT9rWhlDjG+n7mZKh8brB9WC2WpHma1WKJ1sPlsKlmkNgb7JyWuuxJ4zkb8VDMecZwYrZQcoNsK+Y4MyOd+axEzA4XbWVeKnlMpnNas4abe8X2X0Ptw8wxkq2TLI+wWixxeWzf8oR5iWGYzpllDPx/KuUdrZx1JOUxOxalGrP0HcNDbjC4VOIq9ZhN8kyiMv6ZRKLrrbLcOextB7tWB1s/2ecIifq9wfq7ZM+ORvtZ02DXQq71wYkM51rOVMyCMSkVqVz7hfK5AmUyb7THhqEM1feO9B6sUPK0fKxHXV2FgsH437R1OOwDliWSrbomKqMZ6Y7ZXO0/cl0+XhfZlI5ntFn7Wc/B7L///nK5XHrjjTckSU8//bROOumkUS5V+u07tkyLz50sl8OmNa9v1YIZE+Ieni0+d7IqSx2qLLFH1+v/XrqkeozaCqcum9cYt/6CGRO0au0WLZwzMWmdLpvXqNpKp6lyJNp+wYwJeuql91Pebz7KxnlH8amvcWnR3Phrd9HcRjXUunJ639mUqH/Lxz6GeoyuROU+oKEsYb9eW+k0lQ9IyceGofZxQEOZLph5xKDb9T/eYG0/3DEq2T7rql2D7o8xceT62nDt37fpvAT51Zo3tkb/7vT6tfDsgflc39/J9lFZ5tCqtVt0+fxJA96rKnNEjzFU7A1Vj/H7VQ56nSB3FEpugNxCPpsbaCvz8jGPSUeZh9qHmWOYyX37li+YMUHj96uMy2MT5SyLz52s8ftVJnyvsswxIGc+b8YErX1rW/T/sXmT2fKO1rnOtfJI9B3IjEzGVV1V4n3XV8fvO9H1ZpOGve1g1+pg6yd7r3+/l+i5QV8/N9gzl1x+RpOLfd5oMBuzYExKRaav/Vw8F/VjkpSphjL1l8tjA4BeudjPIv+lI64sRqLf1MygU045Rb/5zW80btw4LVy4UIsXL1ZjY6M2b96spUuXyuv16qijjtJtt90mp9P8QJYP35xWV1ehll2d8nQH1e4NqKbCpUjEULs3oOoyZ++NU18VLIquN+C9dEn1GNbe3xJv9fhUW+WWxWJR8+5uNdSUKhI21Orxqa66RIZhaFeHT7WV7t5kJDLETNOYcvRvE6vVorZOv2oqXPKHImrtt99cNeyZ93vaojsYVqnDlpnzXmCYxWyCo/d3oHd3+jSmwt07SATjVxl2zJrYd17Y07/t7vJrTLkr5/uYpIqoHrn2zWmS4sfJvrHKSDLWDjL2Dej7k43Xg+2jzKGunpA8PSH5/CGNrXQl3G7A8RLVIRJfjpTHqGT7HCoPyUYulGa59M1pkqJt2OULyuWwy+sLRvOr5naf3C67Spw29fiDqip3KRCMqKW9R3XVJbJZpfauvbHVtw9Pd0Au597tyt0OVZY55PEGtcvjl9tlV2VJ75czt3X6k8ZsSufUInX5ksRzhhVznjHsmC2U3CCLijnOTEtTPisRsyNCW5lnMm/KlW9OkzSscXpA/5WO/G6I3Dc23yh32wfksZ7ugMpKHPL5Q3u318CcqMztkD8YUmWpM5pH9y1zOezyB0MqdztktVrU5Q8lP4+5lrMOszyZ+uY0SfQdw0BuYILJuBpWzNqk5na/dnv8GlPp6p3kE06wYaLrzdq7bZvHp5pKd2rbDnatDrZ+ovfUu8wfichqWOT1BeOeG7hddnl7gqosdQ797Giw5wQZNuS1kGt9cD/Z+OY0SeZjFoxJqTD5nLmgPlewS01tMWWqcUmpfwFS4ZdJGtWxYSh8c5o5+ViPuroKXXn3S3HLzHxz2p3/Mj2r35zWv4xDGap8BdXP5rh8vC6yboTPaLM+OS1T8mZyWpEGdLHVneQme2gr80Y6aaIYYpZ65JZMxuxIjl3saJvkcm5yWoo4twMVc5uMNGaLue1SRVuZl8l+lvNgHm1lXqY/GBltxRILxVDPjE5OS/EYoK1Skcl+thDOQ77XoRjLX+wxmy20lXlM9MkNtJN5xKw5+VgPJqclVwwxmw20lXnDfUabEz/rCQAAAAAAAAAAAAAAAAAoLExOAwAAAAAAAAAAAAAAAACkHZPTAAAAAAAAAAAAAAAAAABpx+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WZuctmrVKp155pmaMWOGVqxYMeD9n/3sZzr55JM1Z84czZkzJ+E6AAAAAAAAAAAAAAAAAID8YM/GQZqamrR8+XI9+eSTcjqdWrBggY477jgdeuih0XU2btyo//iP/9DnPve5bBQJAAAAAAAAAAAAAAAAAJBBWfnmtHXr1mnKlCmqrq5WaWmpZs6cqWeffTZunY0bN+qBBx7Q7NmztWzZMvn9/mwUDQAAAAAAAAAAAAAAAACQAVmZnNbc3Ky6urro6/r6ejU1NUVfe71eHXnkkbrqqqv01FNPyePx6Be/+EU2igYAAAAAAAAAAAAAAAAAyACLYRhGpg9y7733qqenR0uWLJEkPfbYY9qwYYOWLVuWcP3/+7//07XXXqunn34600UDAAAAAAAAAAAAAABAjrr2Fy+nvM2t3zkhAyVJLtUyZrt8wGiyZ+MgDQ0Nev3116Ovm5ubVV9fH329fft2rVu3Tuecc44kyTAM2e2pFa21tUuRSMbn2Y1IXV2FWlo6R7sYo6LY6l5XVzHkOoPFbLG110jQVuYN1lbEbC/qkVsyGbMjOXaxo22SG2nMSqOb03JuByrmNhlpzBZz26WKtjIvk/0s58E82sq8odoq0zltphVLLBRDPc3WcSQxWwztmC60lXmZ7GcL4Tzkex2KsfzFHrPZQluZl+l8lnNhDu1kHjFrTj7Wo66uQsFgKG6Zw2EfsCyRbNU1URnNIGZzA21l3nCf0WblZz2nTp2q9evXq62tTT09PVq9erVOOumk6Ptut1t33nmnPvnkExmGoRUrVmjGjBnZKBoAAAAAAAAAAAAAAAAAIAOyMjmtoaFBS5Ys0UUXXaSzzz5bs2bN0qRJk7Rw4UJt2LBBNTU1WrZsmS6//HKdfvrpMgxD3/zmN7NRNAAAAAAAAAAAAAAAAABABmTlZz0lafbs2Zo9e3bcsgceeCD698yZMzVz5sxsFQcAAAAAAAAAAAAAAAAAkEFZ+eY0AAAAAAAAAAAAAAAAAEBxYX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Iua5PTVq1apTPPPFMzZszQihUrBry/adMmzZ8/XzNnztR1112nUCiUraIBAAAAAAAAAAAAAAAAANIsK5PTmpqatHz5cj388MN65pln9Oijj+r999+PW+fKK6/U9ddfr+eee06GYWjlypXZKFpxs0ienqC2tnjl8YXU5Q9F/5ZltAtXpPackw3vt3AekD6ZjCtiNrdwPgqfVWrtCujd7R61egN8By7SKhIx4nJDWeNzRfoUmMJYhEwgn80NtBXSzZKnuUa+lnu00HcgE/I9N6AfAUYHY5J5mW6rPc84123YzjNOIM0qq0pUV1cx6H+S4l5XVpWMcqmRdox5yIQRxpU9M6WKt27dOk2ZMkXV1dWSpJkzZ+rZZ5/V9773PUnSp59+Kp/Pp8mTJ0uS5s2bp3vuuUcXXHBBNopXnCzSpq0dumflW/IHw3I5bFowY4L+uO5DdXqDWnzuZB15YJVkjHZBi0iCc8J5wIhlMq6I2dzC+Sh8VukfW9p075Mbouf4snmNOnp8jRQZ7cIh71mk9Rt2aPnv3oyLr5UvvKsdrd30KTCHsQiZQD6bG2grpFu+xlS+lnu00F7IhHzPDbgugNHBtWdeptuKZ5xARrmcdl1590uDruNw2BUM7v0Vuzv/ZXqmi4VsYsxDJqQhrrIyF725uVl1dXXR1/X19Wpqakr6fl1dXdz7SD9PdzAaOJLkD4b1yPPv6pRjDpQ/GNY9K9+Spzs4yqUsLonOCecBI5XJuCJmcwvno/C1egLRhzZS7zm+98kNavUERrlkKASe7mB0Ypq0N76mTR4XfU2fgqEwFiETyGdzA22FdMvXmMrXco8W2guZkO+5AdcFMDq49szLdFvxjBMAMosxD5mQjrjKyjenGcbAqXIWi8X0+2bU1panXrBR0PdVmaNt5/st0cDp4w+Go1+95w+G1R0Ma/yBNWk7Zq7UPVf0j9lk5yTd56EQEVvJpTOuiiVm8zWeOB8DjTQ3yLVYeG/n9oTneHeXX0ccXJvVsuRa2+SSkbbNaOW0Q+WGfa/zvU8ZDuJ9cLExW6hjUTYQZ8mlO66I2eGhrYYvX3MDs4Zbv3yLqb565lu5U5GusYh+Nj3IDZLL99wg29dFvscS5R9osNwg39srkxiTzMtkPyvl1jPOfML1bV6m78Hy4Vw4HENPAem/Tr7Wy0xds1k3M+XpL90xy5g3fPlwHYyWdMRVVianNTQ06PXXX4++bm5uVn19fdz7u3btir5uaWmJe9+M1tYuRSK5/T2EdXUVamnpHO1iSJJKXXa5HLa4AHI5bNGv3HM5bCp12NJW3lyqezaY6bj6x2yyc5LO81CIii22UmU2rojZXvkcT8V2PoYTs+k69mipqXAlPMdjyl1ZLWsutk2uGGnMSqOX0w6VG/a9zuc+ZTiKOd6HE7OFOBZlQzHHmRnpzGclYna4aKvhGer6znROm2kj6b/yKaZi65lP5U6F2XOZaswWantlGrnB4FKJq1yM2WxeF/keS8VY/pHkBvneXpnGmGReJvtZKXeeceYTrm/zMn0Plg/noq6uIu4nOxPp/7OekvKyXonqkUi26mam7RNJd8wy5g1PPlzfoykdz2iz8rOeU6dO1fr169XW1qaenh6tXr1aJ510UvT9/fffXy6XS2+88YYk6emnn457H+lXWWLX4nMn937oqN7AWTBjgta8sTX6+7CVpY5RLmVxSXROOA8YqUzGFTGbWzgfha+2wqnL5jXGnePL5jWqttI5yiVDIagssWvJ+Z8fEF9r39oWfU2fgqEwFiETyGdzA22FdMvXmMrXco8W2guZkO+5AdcFMDq49szLdFvxjBMAMosxD5mQjriyGIl+UzMDVq1apfvuu0/BYFDnnHOOFi5cqIULF2rx4sVqbGzU5s2btXTpUnm9Xh111FG67bbb5HSaT0Ry+V+S9sm52ZaW3t+GbfcGVF3mlNVqUVunX9Vlzt4gSmNz5lzdM2zYM+/3nJPuYFilDlvaz0MhKrbYGhYTcUXM9sr7eCqi81GM35wmSbJKrZ6AWj0+1Va6ex/aRLJbhJxtmxyQz9+cJvV+/feH23ZHc8PKMoc83r25Yr73KcNRzPE+7JgtsLEoG4o5zkxLUz4rEbMjQluljG9OG0K/51K5GlMD6pkn5U5Fpr45TRJ9xzCQG5hgMq5yNmaz1I/keywVY/n55rQMY0wyL5P9rBR9xrm7y68x5a5RecaZT7i+zeOb03rLeOXdLw26Tv9vHLvzX6bnZb3MfHNaNutmpu37G6p8fH6bPflwfY+6ET6jzcrPekrS7NmzNXv27LhlDzzwQPTvI444Qo8//ni2igNJMqTKEocqS/bOZix32aPvYRTsOSfjD6zp7fw4D0iHTMYVMZtbOB+FLyLVljtVW+6MvgbSxWq1xOeGkX65In0KzGAsQiaQz+YG2grp1v+5VL7EVL6We7TQdyAT8j03oB8BRgdjknmZbqs9zziPOLi2d/884wSA9GLMQyaMMK6y8rOeAAAAAAAAAAAAAAAAAIDikrVvTgMAAAAAAAAAAAAAAMg3wVDE1M8sxvIHQvJ09GSoRACQPwpmcprVahntIpiSL+XMhGKueyJDtQftZR5tZd5I2qpYYpZ65JZMxmymty9ktE1y+R53o338XESbDG6w9qHtzKOtzMtkP8t5MI+2Mi/fc4Oh5Hr50qUY6pmuOtLPpgdtZR65weDyvQ6UP7V95nt7ZRNtZV6m81nOhTm0k3mZjFmH3aor734ppf3d+S/T8+L85UMZhyvX60Y/mztoK/OG01YWwzD4hVkAAAAAAAAAAAAAAAAAQFpZR7sAAAAAAAAAAAAAAAAAAIDCw+Q0AAAAAAAAAAAAAAAAAEDaMTkNAAAAAAAAAAAAAAAAAJB2TE4DAAAAAAAAAAAAAAAAAKQdk9MAAAAAAAAAAAAAAAAAAGlnH+0CpEtra5ciEWO0izGoMWNKtXt392gXY1QUW93r6iqGXGewmC229hoJ2sq8wdqKmO1FPXJLJmN2JMcudrRNciONWWl0c1rO7UDF3CYjjdlibrtU0VbmZbKf5TyYR1uZN1RbZTqnzbRiiYViqKfZOo4kZouhHdOFtjIvk/1sIZyHfK9DMZa/2GM2W2gr8zKdz3IuzKGdzCNmzaEeuYOYzR20lXnDfUbLN6dlkd1uG+0ijJpirvtw0F7m0VbmZbKtCuU8UI/cMpr1KJQ2zATaJrl8b5t8L38m0CbDR9uZR1uZRz6bG2gr8wq9rQq9fn2KoZ7ZqGMxtGO60FbmkRsMLt/rQPlz+3j5jLYyL9Ntxbkwh3Yyj5g1h3rkDmI2d9BW5g23rZicBgAAAAAAAAAAAAAAAABIu6xOTuvq6tKsWbO0bdu2Ae9t2rRJ8+fP18yZM3XdddcpFApls2gAAAAAAAAAAAAAAAAAgDSyZ+tA//jHP7R06VJ99NFHCd+/8sordfPNN2vy5Mm69tprtXLlSl1wwQUjO6hF8nQH1d4VUHWFS5Uldinxz+0OZJVaPQG1enyqG1OiSMRQa4dPtVVu1VY4pcjA9RpqSxUKRtTq6V3ParWoqa1btVVulZXYteH9FtWOcaitPaQ2j0911SWyWKTm3T2qrXLL6bBpxy6vaqvcqq9xqanVrzaPT2Or3bLZrGpq7dY+taUKhiJq7fBpn9pShcKRaLnsNqt27lkndnnftvU1JTIMqWXP8QYcw2pVU1u39h1bqkCwd/v6MSWSpJb2HtWNidm+2i1HzPH6ylRb5ZbD3ru87xjNbX5t/tSj2iqXykrs2tXmU12tW56uUFz9mtu6dcA+5ery9i6vrXKrtNSuT3Z0ab+6MvkDYbV29K5vt1mjbeu026J/11Y51dq+97zZLFJ7Z0A1VW75AmHt6uite12VSwqbjJeRxFGqHFJTq1+btnVE20/BDB0LxSOTcVUoMUs9cksm6xEzbg8Y02Pef3/ndlWVO9XjC8lqtaisxCGn3aqunoBsNpt6/CH5A2HVjylRIBRRy+4e7VtXJr8/LG9PQGUlTnV0+VVd4eotf0RqbvdHx7e6MXvH4AP2LZc3buyz6dOmbo2pcCkUCstut6mjK6BSt11jqpzRcXL/+nJ19/T+XT+mRDabtLO1R2OrSmS3W7Sr3aeyEocCwbDqatzq7Np7DLfLrk+bu1Rb5VZ5mV3bdvbmH7WVTnV1h+TpCcnnD2lslVtWi9Tm8au2xq0ub0ibtnVEx+K+nKK20ilPV1BdPUG5nHZ5fUFVl+8ZM+2K1jWl89lv/O0rR9KxOGb9miq3IuFIdsbuTEuUhyhxXWuq3IpEItrV4VeJyy6306YeX1A1Y1zq6Axpd6dfYypdCofCsliscrtsihiGdnv8cjlt2uUNKBgKyWqxqaPLr6pylxxOi4yw1L0n5qvKner0BlVe6pAsERkRq3Z3+lVd7pTTaVU4LHm8frkcNpWXORUIhNXZHVB5qVPdvpBKXDbZrBa1efwaU+GS3WZRe2dADbUl6u4JqdXj19hqt6Te813qsqvEbZO3Jyi71Sqn06pIRGrv9O+9hg2pyxcft5Wldnm8SWJysFjo1961EWPQ9/M2tjJZj0IZi5BbyGdzA21l3p5+duf7LSp12fN3vOhjdtwYbL0EuZ3XF5Tdvie3DoZVV1USn+t4A3K77OryBlS5Z5vWDr/K3HZVljlV7ur9GQlvIKyunlA0fwmGQqos3Zs3eQNhdXaH5PH6VVXhUigYksNuly8YUqnbEc3ty0sdstus6vEF5XTY1eMPqrTEoe0d3bJZbL25VIVLDodVu3b3qLrCJZvVotYOn6oqXAoGQyovc0mSfP6wdu/Jf51Oi/wBQ53egCrKHLJZe/Pomiq33C6bvN0B2ay9+6+ucMrpsEqGVFPlVHtXSD5/WB2dvTmSPxhRV09AYyrcKnXb1NzWoxK3XT5/WKUldhlGRHaLTV5fUDWVe/JEb0Blbof8gZDKS50Jz18kYsjTQ26APJLF3KC2xq7tO31yOuza3elTQ01p7zXjDajU7ejteypcCkfCGlPpkqez9967psotm9WQ025XIBRRR6df5aVO+YMhVZe7FAhF1L3nfqXHH1SJy6H2Pfds1ZV2dfvC8vsNtXl80efvXd3Jnzf4AyE5HXZ1dPmjn2e8t3O7aipcCT/PaOv0qbrcpWAorPIS54B7zWH394mk4/6jUO7FMoF+1jzayrxMt1UungvHMJ9hZqFMOdVOkmTr96w70Weu2WaXmtpi2mqMS0rn9+AUyj1ersZUqgqhHoVQByBFWZuctnLlSt1444368Y9/POC9Tz/9VD6fT5MnT5YkzZs3T/fcc8/IJqdZpE1bO3TPyrfkD4blcti0+NzJOvLAqqEHC6v0jy1tuvfJDaooc+isqQfrkeffje7nsnmNOnp8jaS96x24T7lmHvcZPfDMxuh6C+dM1HOvfqStO7u0aG6jKkos2tnarfue2hBdZ8GMCfrjug/V6Q1G17dbLZpx3Gfi1ls4Z6L++UGLPntInR54ZmPS48WuE7v8lY3b9dlDxsbVY9HcRj3253e1o7U7WpZ/frBLUybupwee2Ziw7v3Lm+x4yeqxaG6jPF09aussGdAOPn9APn94wPqBQEAfBsID2qOvbfv+7uoO6qtfnqD7noo/b4nqsWhuoyYfVrM3WUoWLwdVadPHw4yjVDmkt95pG1D/yYfXMBhh+DIZV4USs9Qjt2SyHjHj+4AxPZL4/fNmTNDzr36s0447SPuNLVUwbKhld8+AsbFv/HziL+9pxnEH6dF+eYPLZdPdv+sdS/atLY2OV43jazR10v4Jx7iu7qDmn3KYHnh644Cx+4iDquXz1w8Y8xKN11ecO0m7P/IPaNN1b3+qDVvatGhuoza836x1G5p0xblHq73Tr9/+z+aE9Ysd72OPsWhuo17duF2Hf6Y2ru4/+trn1dUTjGtTU+czwbgce7wBY3HM+onaI2Njd6YlyU+cdqvuevjNIfOdBTMmaP+6UjV/5NN9Mefg23Mm6vX/26EpjfvFnZsFMyaobkyJ/vi3D7Tp43YdeVC1zjrxkAEx//UzjtC6NZ8mzPNic8v+ry8+60gFQ4Yefm5zXLzH5pPJ6lHqtuvpl7Zo/smH6Ym/vBfd52XzGlVX5dZ72zritrl8/iQ9t/5DfeGz+8bF5KCxkKC9l5z/eU3YvyL6DxaGfX+RSzJZj0IZi5BbyGdzA21lXqGMF30Gq08K6/V/75LZn1WZ26aWdt+AvK0v1+lbdvFZR2pnW/eAHHVcXblKXDbt3N0TlzP35fBfP/1IVZU5tLOtJy6P/faciVrz2sea9rlx8gfCcce/+KwjVV7i0O9Wb9CM4w7Sa//coVO+cJB+leR5X2yOetm8RlnV+0Fd37USm/snymt/cP5kdfWEdP/T8fsvcVvl8wWj+0qUI1169kQ9+0pvOfrq/NUvT9Bjf35XwXBkwPqx7dI/l16/YYeW/+5NcgPkh1HIDY44pEpLfvK36DP5RPf+3zlnkto9Af3nyn/svU7nNup/N27X5An1CoQievi5vdfZhWccocoyp3731IYB+1o0t1H1Y1y66f+9PugxF81tVG2VS4+sfifaV5n9PCNR39C//03YF6Q6zqVjXCy0sTWd6GfNo63My3Rb5eK5oEzm2aS33ktQrtjPXLPNLr31boIyTahJzwS1QhmHcjWmUlUI9SiEOgDDkLWf9bzlllt07LHHJnyvublZdXV10dd1dXVqamoa0fE83cHoICFJ/mBY96x8S57uoa/oVk8geoN2yjEHRm/k+vZz75Mb9nzryt71zp5+aPRBV996DzyzUWdPP1T+YO/EqvKy0mgn07fOI8+/q1OOOTBu/VnTxg9Y74FnNurUL+6djJbseLHrxC6fPW38gHrc99QGTZs8Lq4ss6eNj26fqO79y5vseMnqcd9TG3T4Z8YmbIfJh++TcP2D9huTsD362rbv72mTx0XXiy17onrc99QGNbf7h4yXVk9g2HGUqqZWf8L6N7X6h9gSSC6TcVUoMUs9cksm6xE7bvftu29MT/b+o8+/q2mTx+mR599VOGLRtmZvwrGxb/ycNnlc9EFx7DG27uiKLosdr2YnGfP7xrW+D9li22La5HE69YufSTjmxZapb7yuKHUlbNPZ08ZH/z71i5+RPxjWtmZv9EO/RPVLdoz7ntqgM084ZEDdt3zqGdCmZs5nonE59nj9x+LY9RO1R6bG7kxLlp9s2e4xle888vy7cjkd0Ylpfct/9cxGnXnCIQPOzSPPv6ttzV7NmjZekjRr2viEMf/f/7M5aZ4Xm1v2f+3xBqMT0/qW9c8nk9Vjd2eg95rYc531vXfvkxsUNjRgm18+8bZmTRs/ICYHi4VE7b38d29G1x/J/UUuyWQ9CmUsQm4hn80NtJV5hTJe9DFbn8HWS/Te7k6/trV0J8zb+nKdvmUebzBhjrplu0dhQwNy5r4c/p6Vb/W+3y+P/dUzGzVr2nh5vMEBx/+vP27S9l3d0bx+1rTx0YlpfevEPpOKzVHvfXKDLFZb3LUSm/vHlr1vm3DEEp2YFrt/i2xx+0qUI93/9N5y9NW5L/9KtH5su/TPpfsmpg12joeDvgOZMBq5QYen9xse+57JJ7r3/8Xjb2tbszf+Ot1zr9zhDerh596Je++3/7M5rr/pf0yLxTbkMe97aoMkS1xfZfbzjL73YvuG/v1vqv19IukYFwttbE0n+lnzaCvzMt1WuXguKJN5sf8QI7ZcsZ+5ZltTW5K2aktPmQplHMrVmEpVIdSjEOoADEfWvjltMIYxcFqxxWJJaR+1teVxr3e+3xK9oPv4g2F1B8Maf2DNoPt6b+f2vdtalHA/u7v8MrT3PZ8/nHA9X2Bvp9Lm8SVcR5Z+6xuJj9ne5R/yeLHrxC73dAcGPXbC9ZLUPba8yY43WD2StUOqy2Pb1hcIx5c32d8x2+/2+PXZQ8ZKSh4vbUnqZyaOhtI/Zjdt60hczk6fJo4fO6JjFbq6uorRLkLOSmdcFWrMUo/cksmYjRvfY/fd5dcRB9cmfb9vHOnxhxQxjMHH2SRjTiQ214lZx+NNPD4PGNf6lSdu/B1ivE52DE93IPp3e1fvTc+Q9UtyjGTrJNvfUOcz2bgce7zYsThu/STtkY6x24yRjkmxcZusHaLxZCLfGez8J9t3X47l84eTnsNkuWj/3DL2dbJ9mYnniGHsfW+w/DW2jIHEZUwWC0PdP4zk/iKXpLsesTFbKGPRaCCfTS7dcUXMDg9tZV4m+9nRMFh9pL3916DrJXg+1JfPDJk7K3kOETGMQfPUofKEwfbbt72Z532DPicbIlfv+0nT/u/3BEIyumLKl2Q//cvRvzzJ2iVpLh2zLrnB6CI3SG40coM2j09SzDN5M/f+2tsPmelv+r/Xd58+1DE93QEFApEh+4v+n2fEvte3TaLy9+8LUu0zRtrH1NVV5PW9WCauZfrZ4aGtzMtkP5uJ/acDZTJv86eexOWK+cw12zIds/k8DsXK1ZhKVSHUI9Mx2x/3FubRVuYNp61yYnJaQ0ODdu3aFX3d0tKi+vr6lPbR2tqlSGTvzVOpyy6XwxZ3YbscNpU6bGpp6Rx0XzUVrrhtE+1nTLlLsux9r8RtS7ie22mL/l1T5U64Tt9Xfvatb7EkPmZ1TLmSHa+63JVweWWpc9BjJ1tvqPJWVyQ+3mD1qKlM3A7J2ifZ8ti2jf07UdkTnsNKVzQWksVLTZL2HCqOzFyM/WO2Nkk9x1S4h4zZYlZXV0H7DMJsXBVzzFKP3JLJmO0/vkf3Xd47HiR7X0bv/0vcdlktlsTjbFnv+Nn3uv/71n6T7vvWqSxPPD4nGtdiy9N//B1svE52jMpSZ/Tv6nKXJA1Zv8FygkS5RrL9DRWXycbl2OPFjsX91x9uDjhSg41JZhP12LhN1g6x8TRUvQc7/8n23Rd/JW5b0nNY4kqci/bPLWNfJ9tX//w1WbkiEcNU/tq33O1MXMZksTDU/cNI7i9yidl6DCdmC2Usyjby2cGlMzeQiNnhoq3MS2W8GE5Om22D1UfSkM9VSh02KUEO0JfPmMmdk+UQVotl0OddQ+UJg+03Yhh77gGGft5n5jlZspypxJ243UqcdlVVDP2Mrn85ovtO8kyub53BcunYczfSmKXvGB5yg8GlElfpitmaSrckRfuEvuVm7v0rS52m+ptE90lmjllZ6pTXGhyyv+j/eUbse319Q6Ly9+8LUr0vGsl9VN+1kK/3YsO5lulnM4e2Mi+T/Wyq+88WypRKuZI8Y4/5zDX7ZcpszObrONRfrsZUqgqhHpmO2f7b50u7jDbayrzhfhaWtZ/1HMz+++8vl8ulN954Q5L09NNP66STThrRPitL7Fp87uS4G7fF505WZaljyG1rK5y6bF6jXA6b1ry+VQtmTIjbz2XzGlVb6Yxb76kX39fCORPj1ls4Z6Keful9uRy9vxPc1dWtRXMb49ZZMGOC1ryxNW79VX/dMmC9hXMm6oVXP4oeI9nxXvjfjxIuX7V2y4B6LJrbqLVvbYsry6q1W6LbJ6p7//LGlql/vRPVY9HcRr3z0a6E7fDW5p0J1//4090J26Ovbfv+Xvv3bdH1YsueqB6L5jaqvto1ZLzUVjqHHUepqq9xJax/Q61riC2B5DIZV4USs9Qjt2SyHrHjdt+++8b0ZO+fN2OC1r61TQtmTJDNYmhcfVnCsXHVX3vHz7V/36bzEuQNB+5bHl0WO14lG/P7xrWFZ08c0BZr39qmF179KOGYF1umvvG60+tP2Kar1m6J/v3C/34kl8OmcfVluvCMI5LWL9kxFs1t1J9e/mBA3cfvXzmgTc2cz0Tjcuzx+o/Fsesnao9Mjd2Zliw/Gb9fpal8Z8GMCfL7g1rU7xx8e85E/enlDwacmwUzJmhcfZn+sHaLJGnVX7ckjPmvn3GEVq1NnOfF5pb9X1eWOXTBzPj46p+/JqvHmAqn1r61rfc6i9nnZfMaZbNowDaXz5+kP6zdMiAmB4uFRO295PzPR9cfyf1FLslkPQplLEJuIZ/NDbSVeYUyXvQxW5/B1kv03pgKl8bVlSbM2/pynb5llWWOhDnq+P0qZbNoQM7cl8MvPndy7/v98thvz5moP6zdosoyx4DjX3zWkdpvbGk0r1/11y369iDP+2Jz1MvmNcoIh+OuldjcP7bsfdvYLIYuPXvg/g2F4/aVKEe69Oy95eirc1/+lWj92Hbpn0svOf/z5AbIG6ORG1RV9n4o3fdMPtG9/3fOmaRx9WXx1+mee+WqMocumHl43HsXnnFEXH/T/5iGER7ymIvmNkoy4voqs59n9L0X2zf0739T7e8TSce4WGhjazrRz5pHW5mX6bbKxXNBmcyrq0pcrtjPXLOtfkyStqpJT5kKZRzK1ZhKVSHUoxDqAAyHxUj0m5oZdMopp+g3v/mNxo0bp4ULF2rx4sVqbGzU5s2btXTpUnm9Xh111FG67bbb5HQ6Te834YxQS+/vQLd7A6ouc/YOEmZra5VaPQG1enyqG1OiSMRQa4dPtZXu3g+xIwPXa6gpVSgUUaundz2rzaKmtm7VVLpVXmqXxxtUbbVDbe0h7e70qbaqRFaL1NLeozEVbrmcNu1s9WpMhVsNtS41tfq1u9Onmkq37Harmtu6Vb/nGG0en+prShUOR3rLVeWW3WZV0551YpfbbL3b1lWXyJC0a8/xBhzDZlXz7m411JQquOcYY6tLZFFvGWO3r6l0y2Hfe7y+MsUu7ztGc5tfuz1+jal0qbzUrl27faqrccvTFRpQvwP2KVeXt3f5mAq3ysrs2razS/uMLVMgEB5wjNpKt5wOW/Tv2mqnWtv3nLfqEtmsUntXQDWVLvkCEe3q6C17fbVLCvc758niZRhxNOxZzA5Fz0lf+ym/frI865jFbIKJuCr6mKUeuSWTMRszbg8Y02Peb/f6VVnqVE8gJKvFojK3Q06HVV09Adlstt6f3wmEVT/GrUDI0K72Hu1TWyZ/ICxvT0BlJU51eP2qKnP1lj8iNbf7o+NYfc3eMXhcQ7m83bFjn03bm7pVVe5SOByW3W5TR1dAJW67aqqc6vKG1Obxa7/6MvX09G43trpEdpu0s7VHY6tKZLdbtKvDpzK3Q4FgWHU1bnV27T1Giduu7S1dGlPhVkW5Xdt2envbo8qpru6QPD0h+fwhja1yyWqxqK3Tr9ox7ugY3TcWt+zuiW7n6QqqyxeUy2GX1xfcO2bahxmX/cZfq7W3HEnH4pj1aypcikSM4eWAI5Dub06TlDgPUeK61lS4FDEM7erwy+2yq8RpU48/qJpqlzo6Q2rv9Ku6ojeuZLHK7bLJMAzt9vjlctpU4rIrGArJarGpw+tXZalLTpdFRljq3hPzleVOdXUHVeZ2yGo1FIlY1N7lV2WZU06nVZFw70/JOh1WVZQ5FQiE1dkdVHmJQz3+kFwum2wWS7QsdptF7Z0BNdSWqLunN7ZrqtyyWKTdHr9KXHaVuGzy+oKyWa1yOq0yIr0/bVtbsecaNqQuX0zcVrpUWeaQx5skJgeLhX7tffC4MWpt7Rr8fIzel9kMn4l6DDtmC2UsyiLyWRPSlBtIxOyI0Fbm7elnu4NhlTpsSceLfPjmNElJx40B/ddg40uC3M7rD8rel1sHI6qrcqmyJD7XcTnt8vYEVFnuktUitXb4Veq2q6rUoXJ37w9CeANhdfWEovl3MBRSZcnevMkbCKuzOyRPd+/7oVBvju0PhlTqdkRz+/JSh+w2q3p8QTkddvX4Qyp12xWKhGWz2LS706/qcpecTqt27e5RdYVLNqtFrR5f9LjlZb0fJvj8YbXvuVZcLov8AUOd3oAqSh2y2azRZ3Nul03enoBs1r79O+V0WGUYUm21U+1dIfn8YXV0+VVb5VYgGFFXT1BjKlwqddvU3NajEpddvkBYpW67DEVkt/TmTrF5YpnbIX8wpHK3I2E81taW68Ntu4fMcYYVs/QdKSM3MMFkXKUjZsfW2rV9p09Oh127O3ufyRuR3p8VLnU5on1PxAirutIlT+fee2+bzZDTblMgZMjT5VdZiVP+YEjV5U4FQkZcf1Pisqu9q7efGVNlV7cvLL/fiB4zFIr03ouVOBI+b/AHQnI67Oro8kc/z9jd6deYclfCzzPaOv2qKncqFArv7Rtk8n4n1fuiYd5HxV0LeXgvlo1vTpNEP5sK2sq8TPazKew/qyiTebZ+z7oTfeaabXapqS2mrWpcUmjgasOOWZP3eDkvV2MqVYVQj0z3szHbc29hDm1l3nA/C8v65LRMyYmHdUMo5oAutrozUGQPbWXeSCdNFEPMUo/cksmYHcmxix1tk1xGJqdlEed2oGJuk5HGbDG3XapoK/My2c9yHsyjrcwbqq3yZnJaEsUSC8VQT1EBgOcAAFQzSURBVLN1HEnMFkM7pgttZV4m+9lCOA/5XodiLH+xx2y20FbmZTqf5VyYQzuZR8yaQz1yBzGbO2gr8/L6Zz0BAAAAAAAAAAAAAAAAAIWF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9rktFWrVunMM8/UjBkztGLFigHv//Of/9T8+fP1la98RYsWLZLH48lW0QAAAAAAAAAAAAAAAAAAaZaVyWlNTU1avny5Hn74YT3zzDN69NFH9f7778etc8stt2jx4sX6/e9/r4MPPlgPPvhgNooGAAAAAAAAAAAAAAAAAMiArExOW7dunaZMmaLq6mqVlpZq5syZevbZZ+PWiUQi8nq9kqSenh653e5sFA0AAAAAAAAAAAAAAAAAkAFZmZzW3Nysurq66Ov6+no1NTXFrXP11Vfruuuu04knnqh169ZpwYIF2SgaAAAAAAAAAAAAAAAAACADLIZhGJk+yL333quenh4tWbJEkvTYY49pw4YNWrZsmSTJ5/Np/vz5uu222zRp0iQ99NBDWr9+ve6///5MFw0AAAAAAAAAAAAAAAAAkAH2bBykoaFBr7/+evR1c3Oz6uvro6/fffdduVwuTZo0SZJ03nnn6e67707pGK2tXYpEMj7PbkTq6irU0tI52sUYFcVW97q6iiHXGSxmi629RoK2Mm+wtiJme1GP3JLJmB3JsYsdbZPcSGNWGt2clnM7UDG3yUhjtpjbLlW0lXmZ7Gc5D+bRVuYN1VaZzmkzrVhioRjqabaOI4nZYmjHdKGtzMtkP1sI5yHf61CM5S/2mM0W2sq8TOeznAtzaCfziFlzqEfuIGZzB21l3nCf0WblZz2nTp2q9evXq62tTT09PVq9erVOOumk6PsHHXSQdu7cqQ8++ECS9Oc//1mNjY3ZKBoAAAAAAAAAAAAAAAAAIAOy9s1pS5Ys0UUXXaRgMKhzzjlHkyZN0sKFC7V48WI1Njbqtttu0/e//30ZhqHa2lrdeuut2SgaAAAAAAAAAAAAAAAAACADsjI5TZJmz56t2bNnxy174IEHon9Pnz5d06dPz1ZxAAAAAAAAAAAAAAAAAAAZlJWf9QQAAAAAAAAAAAAAAAAAFBc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i7rE1OW7Vqlc4880zNmDFDK1asGPD+Bx98oAsvvFBf+cpX9K1vfUsdHR3ZKhoAAAAAAAAAAAAAAAAAIM3s2ThIU1OTli9frieffFJOp1MLFizQcccdp0MPPVSSZBiGLr/8cl133XU66aSTdNddd+n+++/XlVdemY3iAQAAAAAAAAAAAAAAAEBBq6wqkcs5vOliwVBkWNtlZXLaunXrNGXKFFVXV0uSZs6cqWeffVbf+973JEn//Oc/VVpaqpNOOkmSdNlll8nj8WSjaAAAAAAAAAAAAAAAAABQ8FxOu668+6VhbXvnv0wf1nZZ+VnP5uZm1dXVRV/X19erqakp+nrr1q0aO3asrrrqKs2ePVs33nijSktLs1E0AAAAAAAAAAAAAAAAAEAGWAzDMDJ9kHvvvVc9PT1asmSJJOmxxx7Thg0btGzZMknS73//e11//fX67//+bzU2NuqnP/2pdu7cqdtvvz3TRQMAAAAAAAAAAAAAAACAonDtL14e1na3fueEYW2XlZ/1bGho0Ouvvx593dzcrPr6+ujruro6HXTQQWpsbJQkzZo1S4sXL07pGK2tXYpEMj7PbkTq6irU0tI52sUYFcVW97q6iiHXGSxmi629RoK2Mm+wtiJme1GP3JLJmB3JsYsdbZPcSGNWGt2clnM7UDG3yUhjtpjbLlW0lXmZ7Gc5D+bRVuYN1VaZzmkzrVhioRjqabaOI4nZYmjHdKGtzMtkP1sI5yHf61CM5S/2mM0W2sq8TOeznAtzaCfziFlzqEfuIGZzR7G1VV1dhYLB0LC3H84z2pR+1vPhhx8esOz+++8fcrupU6dq/fr1amtrU09Pj1avXq2TTjop+v7nPvc5tbW1afPmzZKkNWvW6LOf/WwqRQMAAAAAAAAAAAAAAAAA5BBT35z2u9/9Tj6fT7/+9a/l9/ujy4PBoH7729/q0ksvHXT7hoYGLVmyRBdddJGCwaDOOeccTZo0SQsXLtTixYvV2Nion//851q6dKl6enq0zz776I477hhZzQAAAAAAAAAAAAAAAAAAo8bU5DS73a53331XPp9P7777bnS5zWbT9ddfb+pAs2fP1uzZs+OWPfDAA9G/jz76aD3++OOm9gUAAAAAAAAAAAAAAAAAyG2mJqd99atf1Ve/+lW98MILOvXUUzNdJgAAAAAAAAAAAAAAAABAnrOmsvKUKVP0b//2b7r44ovV3t6uG264QV6vN1NlAwAAAAAAAAAAAAAAAADkqZQmp91yyy2qrKxUa2urXC6Xurq6dMMNN2SqbAAAAAAAAAAAAAAAAACAPJXS5LRNmzZpyZIlstvtKikp0V133aVNmzZlqmwAAAAAAAAAAAAAAAAAgDyV0uQ0qzV+9XA4PGAZAAAAAAAAAAAAAAAAAAD2VFb+whe+oDvvvFM+n09r167VihUrdNxxx2WqbAAAAAAAAAAAAAAAAACAPJXS15796Ec/UmlpqSoqKrR8+XIdfvjh+vGPf5ypsgEAAAAAAAAAAAAAAAAA8lRK35zmcDj03e9+V9/97nczVR4AAAAAAAAAAAAAAAAAQAFIaXLaKaecIovFEn1tsVhUUlKiww47TFdffbXq6+vTXkAAAAAAAAAAAAAAAAAAQP5JaXLaqaeeKq/Xq6997WuyWq16/PHH5fV6dfjhh+uGG27Qvffem6lyAgAAAAAAAAAAAAAAABhCMBRRXV3FsLb1B0LydPSkuUQoZilNTnv99df15JNPRl8vXbpU55xzjm677TY98cQTaS8cAAAAAAAAAAAAAAAAAPMcdquuvPulYW17579MT3NpUOysqazs9XrV1dUVfd3V1SWfz5f2QgEAAAAAAAAAAAAAAAAA8ltK35w2f/58nXvuuTr99NNlGIZWr16tr371q/rtb3+rQw45JFNlBAAAAAAAAAAAAAAAAADkmZQmp33zm9/UkUceqb/+9a+y2+26/vrrNWXKFG3cuFFz587NVBkBAAAAAAAAAAAAAAAAAHkmpclpX/3qV/X0009r2rRpccsnTpyY1kIBAAAAAAAAAAAAAAAAAPKbNZWV3W63du7cmamyAAAAAAAAAAAAAAAAAAAKRErfnNbT06Mvf/nL2meffVRaWhpdvmrVqrQXDAAAAAAAAAAAAAAAAACQv1KanHbddddlqhwAAAAAAAAAAAAAAAAAgAKS0uS0L37xi2pvb1dPT48Mw1A4HNbWrVszVTYAAAAAAAAAAAAAAAAAQJ5KaXLa3Xffrfvvv1+SZLPZFAwGdeihh/KzngAAAAAAAAAAAAAAAACAONZUVn7mmWf0l7/8RTNnztTq1at1++2369BDD81U2QAAAAAAAAAAAAAAAAAAeSqlyWk1NTWqr6/XIYccos2bN2vOnDn6+OOPM1U2AAAAAAAAAAAAAAAAAECeSmlymt1u19atW3XIIYfo9ddfVygUksfjMbXtqlWrdOaZZ2rGjBlasWJF0vVefPFFnXLKKakUCwAAAAAAAAAAAAAAAACQY1KanHb++efr+uuv15e+9CWtXr1aX/rSl3TAAQcMuV1TU5OWL1+uhx9+WM8884weffRRvf/++wPW27Vrl/793/89lSIBAAAAAAAAAAAAAAAAAHKQqclp7e3tam9v14MPPqif/vSnCgQC+q//+i/97Gc/0yeffDLk9uvWrdOUKVNUXV2t0tJSzZw5U88+++yA9ZYuXarvfe97qdcCAAAAAAAAAAAAAAAAAJBT7GZW+uEPf6iXX35ZkjR16lQZhiGLxSKbzaYZM2YMuX1zc7Pq6uqir+vr6/X222/HrfOb3/xGRx11lI4++uhUyg8AAAAAAAAAAAAAAAAAyEEWwzAMsytfc801uu2221I+yL333quenh4tWbJEkvTYY49pw4YNWrZsmSTp3Xff1bJly/TrX/9aO3fu1EUXXaQ1a9akfBwAAAAAAAAAAAAAAACg2F37i5eHtd2t3zkhzSVBrsl2bJj65rQ+w5mYJkkNDQ16/fXXo6+bm5tVX18fff3ss8+qpaVF8+fPVzAYVHNzsy644AI9/PDDpo/R2tqlSMT0PLtRUVdXoZaWztEuxqgotrrX1VUMuc5gMVts7TUStJV5g7UVMduLeuSWTMbsSI5d7Gib5EYas9Lo5rSc24GKuU1GGrPF3Hapoq3My2Q/y3kwj7Yyb6i2ynROm2nFEgvFUE+zdRxJzBZDO6YLbWVeJvvZQjgP+V6HYix/scdsttBW5mU6n+VcmEM7mUfMmkM9ckc2YjYYDA27fPnevqkohHhKRaZiY7CYtQ77aCmYOnWq1q9fr7a2NvX09Gj16tU66aSTou8vXrxYzz33nJ555hndf//9qq+vT2liGgAAAAAAAAAAAAAAAAAgt2RlclpDQ4OWLFmiiy66SGeffbZmzZqlSZMmaeHChdqwYUM2igAAAAAAAAAAAAAAAAAAyKKUftZzJGbPnq3Zs2fHLXvggQcGrDdu3DitWbMmW8UCAAAAAAAAAAAAAAAAAGRAVr45DQAAAAAAAAAAAAAAAABQXJ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jlt1apVOvPMMzVjxgytWLFiwPsvvPCC5syZo6985Sv6zne+o46OjmwVDQAAAAAAAAAAAAAAAACQZlmZnNbU1KTly5fr4Ycf1jPPPKNHH31U77//fvT9rq4u/eu//qvuv/9+/f73v9fhhx+u//zP/8xG0QAAAAAAAAAAAAAAAAAAGZCVyWnr1q3TlClTVF1drdLSUs2cOVPPPvts9P1gMKh//dd/VUNDgyTp8MMP144dO7JRNAAAAAAAAAAAAAAAAABABmRlclpzc7Pq6uqir+vr69XU1BR9PWbMGJ166qmSJJ/Pp/vvvz/6GgAAAAAAAAAAAAAAAACQfyyGYRiZPsi9996rnp4eLVmyRJL02GOPacOGDVq2bFncep2dnfrOd76jAw44QLfeemumiwUAAAAAAAAAAAAAAAAUnGt/8fKwtrv1OyekuSTINdmODfuwtkpRQ0ODXn/99ejr5uZm1dfXx63T3Nysb33rW5oyZYquvfbalI/R2tqlSCTj8+xGpK6uQi0tnaNdjFFRbHWvq6sYcp3BYrbY2mskaCvzBmsrYrYX9cgtmYzZkRy72NE2yY00ZqXRzWk5twMVc5uMNGaLue1SRVuZl8l+lvNgHm1l3lBtlemcNtOKJRaKoZ5m6ziSmC2GdkwX2sq8TPazhXAe8r0OxVj+Yo/ZbKGtzMt0Psu5MId2Mo+YNYd65I5sxGwwGBp2+fK9fVNRCPGUikzFxmAxm5Wf9Zw6darWr1+vtrY29fT0aPXq1TrppJOi74fDYV122WU644wzdN1118lisWSjWAAAAAAAAAAAAAAAAACADMnaN6ctWbJEF110kYLBoM455xxNmjRJCxcu1OLFi7Vz50793//9n8LhsJ577jlJ0sSJE3XLLbdko3gAAAAAAAAAAAAAAAAAgDTLyuQ0SZo9e7Zmz54dt+yBBx6QJDU2Nmrz5s3ZKgoAAAAAAAAAAAAAAAAAIMOy8rOeAAAAAAAAAAAAAAAAAIDiwu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TE4DAAAAAAAAAAAAAAAAAKQdk9MAAAAAAAAAAAAAAAAAAGnH5DQAAAAAAAAAAAAAAAAAQNoxOQ0AAAAAAAAAAAAAAAAAkHZMTgMAAAAAAAAAAAAAAAAApB2T0wAAAAAAAAAAAAAAAAAAacfkNAAAAAAAAAAAAAAAAABA2mVtctqqVat05plnasaMGVqxYsWA9zdt2qT58+dr5syZuu666xQKhbJVNAAAAAAAAAAAAAAAAABAmtmzcZCmpiYtX75cTz75pJxOpxYsWKDjjjtOhx56aHSdK6+8UjfffLMmT56sa6+9VitXrtQFF1yQjeINzSq1egJq9fhUW+VWbYVTiiRYzyJ5uoNq7wqousIlq0Vq8/hVU+WWPxjWezu3q6bCJZfdGl0eCUd61690KRiKqKW9R7VVbtWNcam5za82j0/1Y0plGIZaO3waW+2WYUgt7T0aW1Uim82ilt2921gsFjXv7lb9mBLJkHZ1+OKW1+1ZHnuMptbeY9RWueV22rSztVv71JWqpyesNo9PDTUlCkekXe09GltdIqtFat7dowP3LVeXN7SnfCV7y1Ttls1qVVNbt2qr3Kqv6T3Gpm0dOmCfcnm7Q3uP57br06Yu7VdXJp8/HF3uctq0vcWr2iq3nE6bdrR4tV9dmfyB3nX2qS1VIBhRa0fvsS0WaVf7nnNT6ZSnK5i4TatcUjgN8dDvPFeW2CUjDfuVJIei7dXXfgqmad8oXpmMq0KJWeqRW0azHnvG/L4xO+mY32/9Vo9P+zeURcfGmiq3IpGwnHa7HHaL2j17xoxSuzzeoHoCIVmsVrV3+rVfQ5m83r3jY3mZXe0ev2xWm9o7/aqpciliSJ6ugOpq3AoEesfAfcaWKrhnPKytcsvtsunTZq/2Hds7TrZ3+lVV4ZK3J6iqcqcs6s0HxjXEj8cV5Xa17PKpdoxbPn9YrR0+VZW75A+GVFPpViS0N1cJhCLatG1b9BhtHp/GVpXI7bSqrcOfeFzccz77jhc9n3vG010ev0pcdlWUOlTusu3d1iY1t+/dLjqOJxuHY5b35V59bTPkeewv1bF+z/o7329Rqcue3txgqDIlWi6pyxdSlz+kUNhQOByRy2FXZ09ANRUuORxWebqCCoYjKi9xyOP1y+20a5c3IG9PUA6HVXarVZ3dAVWVu2S1WuQLhBSJSP5AWBWlDgVDYdlsNnV1B1TissvptMowpE5vQJVlLoUjYdltNvX4Q/IHwqoqdykQDMlmtaqrJ6iqcpcihiGPN6BSl10up02S5AuE1eMLqarCKavFUDhsUXuXX2Or3AoEI3u2dcput2q3x6dSt112q1Ueb0CVZU4FQ2GVlzij19pI87VIxFCXPyRPT0g+f0hjq9yZOb+FpFDGIuQW8tncQFuZtyeP2fypR7VVrvQ9j5DS/0xiz/66eoJyOe3y+oKqLh+Ya+zy+OV22mS3W+WwWdXjCypgWOS09q7T6gmosyegUrcjOr5XVTjlD4TV6vGrxGlTWYlD3b6QevwhlZc6ZLVKVotVnq7efMJut8ofCMrpsGt3p1+1lW6VuG3q6ArKHwiprMShru6gStx2uffkDk6HVV3dIXl9QZW5Herw+lVV7lIwGFJ1eW9O2ObxqbrcpVAkLIfdHs03xlS45HTa5O0JqqMroDGVLoVDYVksVrlcNtVUOtTU6tc7n3pUXelSjz+oEpdDRiQsi8Wm3Z0+1VS6ZbUaihgWRSKGIhGp2xeU22lTaYlDMgzt7vTL5bDL7bLKIot2d/bmXg67RU67TT3+oNwuu3yBiLw9QdVUuuKfb8XcRyTNnbMdN6mg70AmZDE3KC+za2dLt8pKnPJ0+zWm3N17D+zxq8ztUCjce+/j9QVVXdF739z3vL5+jEuy7L0nrqlyy2KJqKLMKU9nKO4+ecB9s+Lvpasr7eryhhQMae96Mftv7/SrutKlbl/v/VYoFInWwW6XnHa7un2h6H1yfY1Lrbt7n2eMrXbLIouCkZCMiDVhOXZ7fBpT5ZaMiMpLnfL27N2X3Sa5nHb5fOH4z1As/e7r+30eUT+md3wc0D9ZE4yjkcT3vlnv24bbn/KZQm6grczLdFvl4rlI9gwzB8qUU+0k5WZbZfr5bDae/2ZDrsZUqgqhHoVQByBFWZmctm7dOk2ZMkXV1dWSpJkzZ+rZZ5/V9773PUnSp59+Kp/Pp8mTJ0uS5s2bp3vuuSc3JqdZpX9sadO9T26QPxiWy2HTZfMadfT4mvgPOS3Spq0dumflW9H1FsyYoHUbtmtq43565Pl3TS3/47oP5bBZ9dUvT9B9T21QRZlDZ009OOF6nd7ggL8H22/s+uP3q9RxE/fTfU/trdfCORP1zw9a9NlD6vTAMxuTHtvnD8gfCJsq36K5jfp4R7s83oD8gfq44y2a2yhPV090X7HL1739qTZsadOiuY1qau2MrnPgPuWaedxnkpZv0dxGPfbnd7WjtTthWSYfVjOyB8IJzvPicyfryAOrRp6EOKS33mkb0BaTD69hMMLwZTKuCiVmqUduGc16mB3zE6w/tbFBjb74ce6yeY0KhyN64Jl/xi17ZcN2HXvUvvrVMxvVOL5GUyftH7fd4vOOli8Q0f0xy/qP8bHjYWw7ffjpbvX4quOWnzdjgp5/9WOddtxBauvols8/cNxtau1UXUd53HYXzDxcO1q8+vUfN8WV458f7NKUifvFrRs73saNi4Ocz00fDMybxtWVa/x+FZJVeuu9BNtNqNGmDxOMwwdVadPHvcsT5QeDnsf+Uh3rM5kbDHWMmHrHLi9z27Wj1StfIKzVr36sGccdpEdj2mPhnIn682sfa0rjfnr4uXfizkGp265IxIg774vmNsofCEWX7VtbqnNOOUz3P72x37YOPbbmXTlsVn3t9CPUsrsn7jxcevZEPb7mvYR52oIZEzS2yq2HV7+jHa3dOvKgas047jNJ881Lz56o9Ru267OHjI1b3hfv5546QStf2JsTDuucWKTXNzVp605P3DHSfn4LSaGMRcgt5LO5gbYyz5Ykjxnp8wgp/XnHnv3997ObBuQLyXKNBTMmyO20yZD08yfe1qKzG7W7y6+VL7ybMOd44i97x/7Y1/vWlkaffe3NP4+Qw27Rf8XkHPNPPixhbjv/5MNUW+1SR1dQjz7/zoBjXzDzcDnt8bnsd8+ZpN2dnXr4uc1JnyN9e85ErXntY33pmAP1icMad29w3owJeu2fO3TqcZ+Jy9UXzW2U22lVS7s/bt8D6n/2RD3RLxdyO21yOm3q6g7FbXvZvEatfuUjbfq4XfvWluq8GYfrl0+8nTh3HurcZyNfTYa+A5mQ5dzgsnmNssjQnf/9ZsJ74G/Pmagn/5L4PuemRV/UtuaeuP1dcd7R2rnLF72mY+99YutTWeaIO+a/LJgsfyAc1y/96GufU2d3KG7bi886UtuavAP6lIhh6P6nNibt/y6dO1FWiyVu/z/82ufU1RPSfTHLFp49URUlAf3H796K27/TYdU9j/5j0PL2P+Zl8xpV7nborof31vNHF3xeXb7ggGczidYLhCLZ7duG25/ymUJuoK3My3Rb5eK5oEz5Xa5M57ujmU+nUy6eu+EohHoUQh2AYcjKz3o2Nzerrq4u+rq+vl5NTU1J36+rq4t7fzS1egLRGyFJ8gd7b6haPYG49Tzdweig1LfeI8+/q7OnHxr9MMvM8lOOOVDTJo+LdkanHHNg0vUS/T3YfmP/PvOEQ6LH6FvvgWc26tQv7v2gO9mxJx++j+ny3ffUBh03cX+d+sXPDDjefU9t0OGfGZtw+exp46N/xx7v7OmHDlq++57aoGmTxyUtS3O7f0TxkOg837PyLXm6Rz5SNLX6E7ZFU+vIyozilsm4KpSYpR65ZTTrYXbMT7R+onHu3ic3aFeHf8CyM084RL/aM5bNnjZ+wHafNHmjH3b1Les/xseOh33r3PfUBh0/adyA5Y8+/66mTR6nR55/V8dPGpewfScfvs+A7R5+7h11eIMDyjF72vgB68aOt7Hj4mDnM1HetGW7R57uoJrbk2zXNnC7e1a+pVZPILo8UX4w2HnsL9WxPpO5wVDHiK137PJuf1gd3qAe2XPuH+3XHg88s1Gzpo2PTkzrW/7I8+9qd2dgwHm/76kNccumTR4XnZgWv60/mstua/YOOA/3P70xaZ72yPPv6tNd3dH3Z8VcG4nO6f1Pb9TsaeMHLO+L93ufjM8Jh3NOPN1BvfdJ+4BjpPv8FpJCGYuQW8hncwNtZV6yPGakzyOk9OcdfftLlC8kyzUeef5ddXiD8niDmjZ5nLr94ei4myjniB2PY1/HPvvqe//h5zbL0y/nSJbbPvDMRlktVv3yibcTHjtRLrt9V3d0skbfsv7PkX61J0/a3ekfcG/w6PPvata08QNy9fue2qCyEueAfQ+of4JcqMMbVInTMWDbe5/coFnTxkfboW8SS+y2fbmz2fM8GvkMfQcyIdu5wb1PbtDONl/Se+BfPZP8PiccsQ7Y37Ymb9w1PSvBc4H7ntqgQNCIW7Z1Z9eAfikY0oBtPd5gwj6lZbdvwDFiy92y2zdg/6GQohPT+pY98PRGhSOWAfv/pMk7ZHn7H/PeJzdoy3ZP3DpbtnsSPptJtF62+7bh9qd8ppAbaCvzMt1WuXguKFN+lyvT+e5o5tPplIvnbjgKoR6FUAdgOLLyzWmGMXDasMViMf2+GbW15akXzIT3dm6Pdgx9/MGwdnf5dcTBtdFlO99vSbiezx9OvDyQeLksMX9LkkVDrxfzt6n9WtT7TWYJ1mvv8g957DaPL6Xy7e70xdcp2b5ilnu6AwnXiWvPIY6dsCwevz57yFgNV7Lz3B0Ma/yBNSntq3/MbtrWkTjWOn2aOH74ZS4GdXUVo12EnJXOuCrUmKUeuSWTMTsUs2N+ovXjxs+YbSP9cpy+Ma5v3UTjccQwEu4rdoxPll/s7kw8rvaNmcneTzYeD1X+/sfo+7tvXEx2Pgc7XncwrPbOxMdIWn4T+Uuy89hfqmN9OnMDKXHcJjvG7iRx1+MP7Y2jJO2RLIb6n/OEy5PsM2IY0ThIFseD5Wmx25vJ+QaLxUTHSvWc7Hy/JWk9hnt+C1FszBbKWDQayGeTS3dcEbPDQ1uZt/lTT+K2GubziNiYTXfeEd3fIPnToPmCRb0/4T3IPpKN/YPmExp8nb7l0VzAzL5kPj/xBcKmcvLY5UPlyMleRwxjbxsmONZg7dCXOw917s3GTbrGIvrZ9CA3SG40coNE98aJns/3f53o3rd//5Ls3qwnEBp0O0kJ+49k/ddgdUhl/4nKNpI+1+x2ZtfL5L3acMbhurqKjD43oJ81j7YyL5P9bCb2nw6UybxcLFemn8+me/+jJRfP3XAUQj0y3c/253AMf0pQsd2XFFt9sx0bWZmc1tDQoNdffz36urm5WfX19XHv79q1K/q6paUl7n0zWlu7FImk/7szaypccjlscR2Ey2HTmHKXWlo6o8tKXfaE65W4bAmXu52Jl8uQZFHce0nXS/D3oPuN+buy3Jlwvep+9U20Tk2VO6Xyjalwy5Bhal99yytLnQnXKXHbTB87YVkq489bqpKd51KHLW6/Zi7G/jFbm6QtxlS4R1TmQldXV0H7DMJsXBVzzFKP3JLJmB2K2TE/0fr9x8++ba39Jtu7HDZVlu0dgxONx1aLZcjcof94GC1rReL2k7FnTK1M/H6y5QnLX5o4h4gdb/vGxWTnM9n4b7VYVOqwyVaVuD1rktSvpnzo/CXZeezP7Fif6vpmE/VEcZvsGGPKE7dTidsejaO+ZWZz1P7nPNnyZNtGIr0TzJLF8WB5WnR7yVTON1gsJjpWsnOYTKnLnrQeqe4rHw0nZgtlLMo28tnBpTM3kIjZ4aKtzKtNksckeh6Rak6bap4ylL799e3HbK7RlxdEIoZK3IPvI9nYn2x9MzlH31jflwuY3ZfZ/MTttJnKyWOXD5UjJ3tttViibZjoWEO1lZlzbyZuzI5FqcYsfcfwkBsMLpW4SlfMJuqbEj2f7/860b1v//4l2f19iTP+o5tE/VKi/iNZ/zVYHVLZf6KyjaTPNbud2fUyea+W6jjcdy2nsh39bObQVuZlsp9Ndf/ZQpnyu1yZ7GdT3X8uy8VzNxyFUI9M97P9tw8GQwnfMyNf2jQdiu0+LFOxMVjMZuVnPadOnar169erra1NPT09Wr16tU466aTo+/vvv79cLpfeeOMNSdLTTz8d9/5oqq1w6rJ5jXEPuy6b16jaSmfcepUldi0+d3LcegtmTNBTL72vBTMmDFj+dJLla97YqrV/36ZFc3uPueb1rUnXS/T3YPuN/ftPf/sgeoy+9RbOmagXXv1IC+dMHPTYb23eabp8i+Y26tWNn+qFVz8acLxFcxv1zoe7Ei5ftXZL9O/Y4z314vuDlm/R3EatfWtb0rLUV7tGFA+JzvPicyerstQxov1KUn2NK2FbNNSOrMwobpmMq0KJWeqRW0azHmbH/ETrJxrnLpvXqLF7PpyMXfanv32gb+8Zy1b9dcuA7Q5oKNOl/Zb1H+Njx8O+dRbNbdT6t7cNWH7ejAla+9Y2LZgxQev+sS1h+771zs4B210w83BVlTkGlGPV2i0D1o0db2PHxaTns8aVMG8av1+lKksdqqtKvF19gu0WnztZtZXO6PJE+cFg57G/VMf6TOYGQx0jtt6xy0udNlWVObRgxgSt/fs2ndevPRbOmahVa7fogpmHDzgHYyqcA877ormNccvW/n2bLj17YAyMqXBFc9lx9WUDzsOlZ09MmqctmDFB+48tjb4fe20kOqeXnt1bh/7L++L9snnxOeFwzklliV2HHVA94BjpPr+FpFDGIuQW8tncQFuZlzSPGeHzCCn9eUff/hLlC8lyjQUzJqiqzKHKMofWvrVNpc7eXCtZzhE7Hse+jn321ff+BTOPUGW/nCNZbrtwzkRFjIgunz8p4bET5bL7jS3VBTOPGPQ50rfnTNQf1m7RmArXgHuD82ZM0B/WbhmQqy+a2yhvT2DAvgfUP0EuVFXmUI8/OGDby+Y16g9rt0Tb4fL5k5LmzmbP82jkM/QdyIRs5waXzWvUPjXupPfA356T/D7HZokM2N+4hrK4azrRc4FFcxvldMT/g6MD9ykf0C85bBqwbWWZI2GfUjfGPeAYseWuG+MesH+7TVrUb9nCsyfKZjUG7P+AhrIhy9v/mJfNa9T4/Srj1hm/X2XCZzOJ1st23zbc/pTPFHIDbWVeptsqF88FZcrvcmU63x3NfDqdcvHcDUch1KMQ6gAMh8VI9JuaGbBq1Srdd999CgaDOuecc7Rw4UItXLhQixcvVmNjozZv3qylS5fK6/XqqKOO0m233San09yHiFLmvjlNkmSVWj0BtXp8qq109364GUmwnqX3d6fbvQFVlzlltVrU1ulXTYVL/lBEuzv9GlPhkstujS6PRIze9cudCoYNtbT3qKbSrfoal5rb/Grz+FQ/plSGYai1w6exVW4ZklraezS2qkQ2m0Utu3tUW+WWxWJR8+5u1VWXyCJpV4dvwHLt2bbvGE2tfu3u9Kmm0i2306adrd3aZ2ypeny9Xx1ZV12iiCG1dvSotqpEVkvv9uP2KZfXG4quYxjSro7e/dptVjXv7taYCrcaavceY1xDubzdvduMqXCrpMSu7c1d2mdsmfz+cHS522XTjl1e1VS65XTatHOXV/uMLVMg0PszYA01pQqGImrz+DS2urdMu9r3nJsqpzxdwcRtWu2SwgnOW6r6nefKUkfcv/iSRjCL2aFoe/W1n/LrJ8uzrthmMQ+Libgq+pilHrklkzE7lD1j/u4uv8aUu5KP+f3Wb/X4tH9Dmbq8e8e5iBGWw26X025Re+eeMaPMIY83qJ5gSBaLVe2dfu3XUBYdU8dUuFVRbld7p182i03tXb25gyHJ0xVQ3Ri3AsHIgPFwTIVbJW6btrd4o8vbu/yqKnPJ6wuqqswZzQf6j8eVFXa1tPbmDL5AWK0dPlWWuxQIhlRT6VIktCdXqXAqEDK0q70nfiyuKpHbaVWbx594XEx2PveMp7s8frlddlWW2FXutu/d1iY1t/fmQnHjeLJxOGZ5X+7V2jFE7paMibE+0frdwbBKHbZh5wbSIHFrot7R5ZK6fCF1+UMKhw2FwhG5HHZ19vS2jcNhlacrqFA4orIShzzeQO+3gDht8vYE5XBYZbNa1dUdUFW5S1arRb5ASJGI5A+EVV7qUDgUltVmU1d3QCUuu5wOqwxJnd6gKsucCkfCstls8vlD8gfCqip3KRgMyWK17olJlyKGoU5v7/auPd8M4guE1eMLqarcKavVUDhsUXuXX2Or3AqEIurq7t2/w2HVbo9fpW67bFaLOrsDqih1KhQKq9ztiF5rps9hErW15fp4e7s8PSH5/CGNrXQNe1/5ZtgxWyhjURaRz5qQptxAImZHhLYyb08es9vj15hKV9LnEcPKaVPNU4ayZ39dvqBcDru8vmDCXGOXxy+X0ya73Sqnzaoef1Bjq8vktPZ+a2qrJ6DOnqBK3XZ59ozv1RVO+QNhtXn8cjvtKi2xq8cXUo8/pPISh6w2i6yyyNMdUInTLrvdKn8gKKfDrt2dftVW9ua4HV1B+YMhlboc8vYEVeK2y+20yZDkcljV1R1Sty+oUrdDHq9flWUuBUMhVZe75A9G1Obxq6q8Nz9x2O3RfGNMhUvOPfmPxxtQdblL4XBYsljldtpUU+VQU6tf7V1+VZe75AuE5HbaZRgRWSzW6LVgsxmKGL3fABuJSN2+oFxOm8pKHJJhaHdnQC6HTS6XVVZZtLuztz3sdotcdpt6/EG5nHb5gxF5e4Kqqey9D4k+34q5j0iaO5s8z8niJlPfnCaJvmMYyA1MMBlX6YjZinK7drZ0q6zEKU93QGPKXdF74DK3Q6FIWHarrbf/jLlvHlPhVkONS7LE789ijaiizClPZyiu/APqo/jtxlTZ1dUdUjCovevF7L+vr+rxB1VZ7lIo5nmBwyE5bTZ1+8PRZQ21LrXu7n2eMXbPZwjBSEhGxDpoOWSJqLzEKW9PKG7/LrtdPn84/jMUS7/7+pp+9azpHR8H9E/WBONoJPG9b1rHRDNSGIfjrmWT29HPZhhtZV4m+9kU9p9VlMm8XCyXieez0ghi1uT+c14unrvhKIR6ZLqfjdn+yrtfGlYR7/yX6UV1X1Js92GZio3BYjZrk9MyLaOT09Kk2AI6VrHVPR0DRTG110jQVuYN1lbEbC/qkVsyGbMjOXaxo22SG2nMSqOb03JuByrmNhlpzBZz26WKtjIvk/0s58E82sq8odoq0zltphVLLBRDPTM6OS3FY4C2SkUm+9lCOA/5XodiLH+xx2y20FbmZTqf5VyYQzuZR8yaQz1yRzZilslp5hRCPKViNCanZeVnPQEAAAAAAAAAAAAAAAAAxcU+2gVIF6vVMtpFMCVfypkJxVz3RIZqD9rLPNrKvJG0VbHELPXILZmM2UxvX8hom+TyPe5G+/i5iDYZ3GDtQ9uZR1uZl8l+lvNgHm1lXr7nBkPJ9fKlSzHUM111pJ9ND9rKPHKDweV7HSh/avvM9/bKJtrKvEzns5wLc2gn84hZc6hH7sjl5waF0L6pKLb6jsRw2qpgftYTAAAAAAAAAAAAAAAAAJA7+FlPAAAAAAAAAAAAAAAAAEDaMTkNAAAAAAAAAAAAAAAAAJB2TE4DAAAAAAAAAAAAAAAAAKQdk9MAAAAAAAAAAAAAAAAAAGnH5DQAAAAAAAAAAAAAAAAAQNoxOQ0AAAAAAAAAAAAAAAAAkHZMTgMAAAAAAAAAAAAAAAAApB2T0wAAAAAAAAAAAAAAAAAAacfkNAAAAAAAAAAAAAAAAABA2jE5LcP+/d//XVdffbUkadOmTZo/f75mzpyp6667TqFQaJRLlxlr1qzRvHnzdPrpp+vmm2+WJK1bt06zZ8/WaaedpuXLl49yCXPHqlWrdOaZZ2rGjBlasWLFgPeLJWbMGKqtfvazn+nkk0/WnDlzNGfOnITrFIuuri7NmjVL27ZtG/BeumNqqPOSTwZrt3zxs5/9TGeddZbOOuss3XHHHaNdnGG7++67deaZZ+qss87SQw89lLHj9D/nycaqYuyL+7fNNddco9NOOy3axz7//POSim98T3SN5VPc5Hv5M8lMzr59+3Z97Wtf0+mnn67LL79cXq93NIucM8hnzSOfNS+b+axUWDltphVCzpwNhZKXS8WTMxd6/pvNPJDcwDxyg9TwvMu8QhmHYu/T8k2iz0gyKd9jNtvIac3JZF9CzJpXKH16tmRq7CikmC2EPrBQrot0fhbGfZh53IeZl/Z7MAMZs27dOuO4444zrrrqKsMwDOOss84y/v73vxuGYRjXXHONsWLFilEsXWZs3brVOPHEE40dO3YYgUDAOP/8840XX3zRmD59urF161YjGAwal1xyifHiiy+OdlFH3c6dO42TTz7Z2L17t+H1eo3Zs2cb7733Xtw6xRAzZphpq0WLFhlvvvnmKJUwd7z11lvGrFmzjM9+9rPGJ598MuD9dMaUmfOSL4Zqt3zw8ssvG+edd57h9/uNQCBgXHTRRcbq1atHu1gpe/XVV40FCxYYwWDQ6OnpMU4++WRjy5YtaT9O/3Pe09OTdKwqtr440fUwa9Yso6mpKW69wdqsECW6xlatWpU3cZPv5c8kszn7pZdeavzhD38wDMMwfvaznxl33HHHqJQ3l5DPmkc+a14281nDKKycNtMKIWfOhkLJyw2jeHLmQs9/s5kHkhuYR26QGp53mVco41D/+7R8kuwzkkzJ95jNNnJaczLZlxCz5hVKn54tmRo7CilmC6EPLJTrIp2fhXEfZh73YeZl4h6Mb07LkPb2di1fvlyXXXaZJOnTTz+Vz+fT5MmTJUnz5s3Ts88+O4olzIznn39eZ555pvbZZx85HA4tX75cJSUlOuigg3TAAQfIbrdr9uzZBVn3VK1bt05TpkxRdXW1SktLNXPmzLh2KZaYMWOotpKkjRs36oEHHtDs2bO1bNky+f3+USrt6Fq5cqVuvPFG1dfXD3gv3TFl5rzki8HaLV/U1dXp6quvltPplMPh0Pjx47V9+/bRLlbKvvjFL+o3v/mN7Ha7WltbFQ6HVVpamvbj9D/nb7/9dsKxqhj74v5t093dre3bt+v666/X7Nmzdc899ygSiSRts0KV6Br76KOP8iZu8r38mWI2Zw8Gg3rttdc0c+bMuOXFjnzWPPJZ87KZz0qFldNmWiHkzNlQKHm5VDw5c6Hnv9nMA8kNzCM3SA3Pu8wrhHGo/31avkn0GcnRRx+dsePle8xmGzmtOZnsS4hZ8wqhT8+WTI4dhRSzhdAHFsp1kc7PwrgPM4/7MPMycQ/G5LQMueGGG7RkyRJVVlZKkpqbm1VXVxd9v66uTk1NTaNVvIz5+OOPFQ6H9a1vfUtf+cpX9PDDDw+oe319fUHWPVVDtUuxxIwZQ7WV1+vVkUceqauuukpPPfWUPB6PfvGLX4xGUUfdLbfcomOPPTbhe+mOqUK6tgdrt3xx2GGHRZOAjz76SH/60580ffr00S3UMDkcDt1zzz0666yzdPzxx6uhoSHtx+h/zpPFczH2xf3bprW1VVOmTNGtt96qlStX6vXXX9fjjz9eUH2AGYmuMYvFkjdxk+/lzxSzOfvu3btVXl4uu90et7zYkc+aRz5rXjbz2UT7LPTxbCQKIWfOhkLKy4slZy70/DebeSC5gXnkBqnheZd5hTAO9b9PyzeJPiOpqqrK2PHyPWazjZzWnEz2JcSseYXQp2dLJseOQorZQugDC+m6SNdnYdyHmcd9mHmZuAdjcloGPPbYY9p33311/PHHR5cZhjFgPYvFks1iZUU4HNb69et15513auXKldqwYUPC36AtxLqnaqiYKJaYMWOotigrK9MDDzyggw46SHa7XZdccoleeumlbBYxL6Q7pojR3PTee+/pkksu0VVXXaXPfOYzo12cYVu8eLHWr1+vHTt2aOXKlRk/XrJ4Js6lAw44QD//+c9VW1urkpISXXjhhXrppZeKtm1ir7EDDzxwwPu5Hjf5Xv50SiVnL5Y2SRX5rHnks+mRiZgiTpEphZKXxyqWcbJQ899s5IHkBuaRG6QPz7sSy9dxKNF9Wr5J9BnJU089lbHjFUrMIjdloi8hZlOXr316tmR67CBmc1OhXBfp+CyM+zDzuA9Lj+HGFJPTMuBPf/qTXn75Zc2ZM0f33HOP1qxZo8cee0y7du2KrtPS0pLXX5mZzNixY3X88cerpqZGbrdbX/7yl/Xyyy/H1b25ubkg656qhoaGQdul//uFGjNmDNVW27dv1+OPPx59bRhG9JtNsFe6Y2qo84Lse+ONN/SNb3xDP/zhDzV37tzRLs6wbNmyRZs2bZIklZSU6LTTTtM777yT8eMmi2f6Yumdd97Rc889F33d18cWYx/Q/xrLt7jJ9/KnWyo5e01Njbq6uhQOh+OWFzvyWfPIZ9MjEzFVjOMZMq8Q8vJEiiV3KMT8N1t5ILmBeeQG6cPzroHyeRxKdJ926623jnaxUpLoM5K33347Y8crhJhFbspUX0LMpiaf+/RsyfTYQczmnkK4LtL5WRj3YeZxH5Yew40pJqdlwEMPPaQ//OEPeuaZZ7R48WKdcsopuu222+RyufTGG29Ikp5++mmddNJJo1zS9Dv55JP1t7/9TR6PR+FwWGvXrtXpp5+uDz/8MPp11n/4wx8Ksu6pmjp1qtavX6+2tjb19PRo9erVce2y//77F0XMmDFUW7ndbt1555365JNPZBiGVqxYoRkzZoxiiXNTumNqqPOC7NqxY4e++93v6q677tJZZ5012sUZtm3btmnp0qUKBAIKBAL685//rGOOOSbjxz366KMTjlX0xb3J96233qqOjg4Fg0E9+uijmjFjRtI2K1SJrrF8ipt8L38mpJKzOxwOHXvssfrTn/4Ut7zYkc+aRz6bHpmIKXJapFuh5OWJFEvuUGj5bzbzQHID88gN0ofnXfHyfRxKdJ927bXXjnaxUpLoM5LPfvazGTtevscsclMm+xJi1rx879OzJdNjBzGbWwrlukjnZ2Hch5nHfVh6DDemmOaXRXfddZeWLl0qr9ero446ShdddNFoFyntjj76aH3729/WBRdcoGAwqBNOOEHnn3++DjnkEF1xxRXy+/2aPn26Tj/99NEu6qhraGjQkiVLdNFFFykYDOqcc87RpEmTtHDhQi1evFiNjY1FETNmmGmrZcuW6fLLL1cwGNTnP/95ffOb3xztYueMTMVUsvOC0fHggw/K7/fr9ttvjy5bsGCBzj///FEsVeqmT5+uf/zjHzr77LNls9l02mmnZeUGw+Vy6fbbb084VhV7X3zEEUfo0ksv1fnnn69QKKTTTjtNs2bNkqSkbVaIkl1j+RI3+V7+bEpW9xtvvFFXX321fvnLX2rffffVf/zHf4xySUcf+ax55LMjk8mYIqdFuhVKXp5IseTMhZb/ZjMPJDcwj9xg5HjelVghj0P5ItFnJPPnz8/Y8fI9ZpGbMtmXELPm0afnBmI2txTKdZHOz8K4DzOP+7CRGWlMWYxEPwgKAAAAAAAAAAAAAAAAAMAI8LOeAAAAAAAAAAAAAAAAAIC0Y3IaAAAAAAAAAAAAAAAAACDtmJwGAAAAAAAAAAAAAAAAAEg7JqcBAAAAAAAAAAAAAAAAANKOyWkAAAAAAAAAAAAAAAAAgLRjchoAAEABueSSS9TW1paWfS1dulQbN26UJF144YV69tln07JfIF1effVVzZo1K+XtDj/88LRdJ4AZN954o0455RRNmzZNGzZsGO3iACn75JNPdMUVV4x2MVBk+vLaU045JeW+8+qrr9aDDz44rOM++eSTWrRo0bC2BYB8lqzvbGtr0+GHH56RY9LnIt2G+5wAAGDeaN2rAUNJ5+djg3nssce0YsWKjB+n0DA5DQAAoIC8/PLLadvXunXrZBhG2vYHAMXq0Ucf1cMPPyyHwzHaRQGGZfv27frwww9HuxgoMunMawEAAAAA6cG9GnJVtmLzjTfekM/ny8qxCol9tAuA7IhEIrr11lv1j3/8Q16vV4Zh6Oabb9bBBx+sa665Rlu3blV1dbXq6up02GGH6YorrtCWLVt0yy23qL29XeFwWBdeeKHOOeec0a4KiojX69U111yjjz/+WFarVZ/97Ge1bNkyvfjii/rlL3+pYDAot9utq666Sp/73Od0zTXXqLu7W3fffbfee+89XXTRRfrtb3+rQw89dLSrgiL1+OOP66GHHpLVatWYMWM0b948/fa3v1VDQ4M++eQTud1u3X777Ro/fvxoFxUF4pprrpEkXXzxxXr//fc1c+ZMvfPOO/rBD36gSZMmadmyZdqxY4eCwaDOOussXXbZZQqFQrrpppv05ptvyuFwaNy4cbrtttt0//33q7m5WT/60Y90xx13SJKef/553X///fL5fJo9e7Yuv/xybdu2TRdeeKG++MUvavPmzTIMQzfccIOOPfZYbdmyRdddd50CgYAMw9A555yjr33ta6PZRMhzifrV7u5uLVmyRB988IH8fr9uvvlmHXvssers7NS//du/afPmzbJYLJo2bZp+8IMfyG7nFgjZdcEFF8gwDC1cuFA7duzQww8/rM2bNysQCOib3/ymzjnnnKR5r9XKvydDerz66qu65ZZbVFpaqu7ubi1evFj33XffgHuqRGP3ggULtHTpUjU1Nelb3/qWHnzwQb355pu666671NPTI4vFoiuuuEInn3yyJOm+++7TU089JbvdroMOOki33367SktLdccdd2jNmjWqqKjQpEmTtGXLFv32t78d5ZZBrorNa3fs2KFHH31UN954o9ra2jRnzhwtWbIk6bOuY445Jm5fjz/+uB599FEFg0F1dHRo4cKFuuCCCyQljldJamlp0aWXXqodO3bIZrPpJz/5CfdtSMmaNWsGPLtauXJlwudW1dXVuuGGG9Ta2qqWlhbtv//++ulPf6ra2lqdcsopmjt3rtavX68dO3bojDPO0I9//GNJ0v3336/HH39cZWVlOvbYY/XnP/9Za9asGeWaI188+uij+u1vfyur1aqxY8fq+uuvj3t/9erVWr58uUpKSjRx4sTo8ieffFJ//OMfFYlE1NTUpIaGBt1+++1qaGhQZ2enbrnlFr377rsKBoM6/vjj9eMf/1h2u33QvrjPs88+q7vuukv333+/DjnkkKy0A/Jbovuos846K/r+YM8FjjrqKF188cV69dVX1d3drR/84Ac67bTTJPV+G8rvfvc7RSIRVVdX6/rrrycPQFb1f/5122236aGHHhoy7wWyIZ33akA6xcbmt771LT3yyCMKBAJqa2vT2Wefre9///sDno89/vjj+vWvf53wvioQCOiuu+7Sa6+9pnA4rKOOOkpLly7V+vXrtWbNGr388styu9185pUKA0XhzTffNK644gojHA4bhmEY9913n7Fo0SJjyZIlxh133GEYhmE0NTUZJ5xwgnHPPfcYwWDQOPPMM42NGzcahmEYHo/HOOOMM4y///3vo1UFFKGnnnrKuOSSSwzDMIxQKGRcd911xocffmjMmjXLaGtrMwzDMN59913jhBNOMLxer+H1eo3TTjvNePLJJ42zzjrL+P3vfz+axUeR27Rpk3HccccZ27dvNwzDMB566CFj5syZxhFHHGG89tprhmEYxsMPP2zMnTt3NIuJAjRhwgSjtbXVOPnkk42f/exn0eUXXnih8ec//9kwDMPw+XzGhRdeaPzxj380XnvtNeP00083IpGIYRiGcccddxhvvPGGYRiGcfLJJxtvv/22YRiG8fWvf91YtGiREQwGjc7OTuP00083XnzxReOTTz4xJkyYEO1zX3zxReOEE04wAoGAcc011xj33XefYRiG0dzcbHz/+9+P5iJAqpL1q0ceeaTx1ltvRZdddNFFhmEYxo9//GPjpptuMiKRiOH3+41LLrkkGo991wmQLbF984033mgYhmHs3LnTmDJlivHuu+8mzHs/+uijUSwxCs0rr7xiHHHEEca2bdsGvadKNna/8sorxllnnWUYhmG0t7cbp512mvHJJ58YhtEbyyeddJLx6aefGi+88IJx2mmnGe3t7YZhGMatt95q/OIXvzB+97vfGV/72tcMn88X7ZO//vWvj0JLIJ/E9p3Lli0zDKM3LidOnGhs37496bMuwzCMq666yvjVr35ldHV1Geeee2403v/+978bkydPNgzDSBqvTzzxhHHsscdG++GbbrrJuOaaa7Jad+S3wfrZRM+tfv3rX0f73kgkYnz72982HnzwQcMweu/Jbr/9dsMwevvbxsZGY+vWrcZf//pXY+bMmUZHR4cRiUSMa665xjj55JNHobbIR+vWrTNOPfXU6D3RE088YZxxxhnGj3/8Y+NXv/qV0dLSYhxzzDHGe++9ZxiGYdx7773GhAkToutOnjzZ+OCDDwzDMIw777zTuOKKKwzDMIyrr77a+M1vfmMYRm9O+6Mf/ci4//77B+2Ln3jiCePSSy81fv/73xtnnXVW9H4PMCPRfdTKlSujeetQzwV++ctfGobR+7zhmGOOMVpbW41XX33VuOCCC4zu7m7DMAxj7dq1xhlnnDEKtUOxSvT865JLLkma9wKjIR33akAm9MXm17/+dePDDz80DKP3PurII480Wltb456PGYYx6H3Vf/7nfxq333579LOzn/zkJ9HnusTx8PC1AUXic5/7nKqqqvTII4/ok08+0auvvqqysjK99tpreuqppyRJ9fX1Ov300yVJH330kbZu3aprr702ug+fz6f/+7//0+TJk0ejCihCxxxzjJYvX64LL7xQU6dO1cUXX6yXX35Zzc3N+sY3vhFdz2KxaOvWrTriiCO0fPlynXvuufrKV76i2bNnj17hUfTWr1+vE088Ufvuu68k6Rvf+IaOPPJI3X777Tr22GMlSfPnz9eyZcu0e/dujRkzZjSLiwLVF2vd3d167bXX1NHRobvvvju6bPPmzTrxxBNls9n01a9+VSeeeKJmzpypSZMmJdzfOeecI7vdrvLycs2cOVPr1q3T+PHjVVVVFe1zp0+fLpvNpnfeeUczZszQVVddpbffflvHH3+8li5dyrcAYdiS9as33HCDjj76aEnSEUccoSeeeEKS9Ne//lW/+93vZLFY5HQ6tWDBAv3Xf/2XLr300lGrAyBJCxYskCQ1NDToxBNP1Pr163XyyScPyHsPOuigUS4pCs2+++6r/fffXytWrEh6T2Vm7H7rrbfU0tKi7373u3Hbv/POO1q/fr1OP/10VVVVSdr7r1Yvv/xyzZkzRy6XS5J03nnn8a1pSMmsWbMkSXV1dRo7dqxaW1uTPuuKVVZWpnvvvVcvvfSSPvroI23evFnd3d2SlDRen3zySU2aNCnaDx955JF6/vnns1VVFIDBnl0lem518cUX6/XXX9dDDz2kjz76SO+99140v5WkL3/5y5J6c4fa2lp1dHTopZde0umnn67KykpJ0te+9jW98sor2ask8tratWt15plnqqamRpI0b9483XLLLWpsbJTU+zNFEyZMiP4axXnnnaf/+I//iG5/wgkn6OCDD5YknXvuuZozZ44k6cUXX9SGDRv0+OOPS1L0p44G64slacOGDVq7dq2uvfba6P0eYEaizw/a2tqi7w/1XODrX/+6pN5nCRMmTNBrr72mf/zjH/r444+j922S1NHRofb2dlVXV2e1fihOiZ5/feMb39AHH3wwaN4LjJbh3qsBmXTvvffqxRdf1B/+8Adt2bJFhmGop6dH0t7nY5IGva968cUX1dnZqXXr1kmSgsGgamtrR6E2hYPJaUXixRdf1C233KJvfvOb+vKXv6xDDjlEv//972W322UYRnS9vofO4XBYlZWVeuaZZ6Lv7dq1SxUVFVkvO4rXAQccoOeff16vvvqqXnnlFX3zm9/U+eefr+OPP14//elPo+vt2LFD9fX1kqQPP/xQ1dXV2rRpkwKBgJxO5yiVHsXOZrPJYrFEX/t8Pn3wwQey2Wxx6xmGMWAZkC6lpaWSen/e2zAMPfLIIyopKZEktbW1yeVyqaysTM8884zefPNNvfLKK/r+97+viy66KO6DlD6xsWoYRvTnEfvHcCQSkc1m08knn6znnntO69at0/r16/Xzn/9cjzzyiA488MAM1RiFLFm/6nA4osssFks0t41EInHbRyIRhUKh7BQWGETsRJ++vjRR3rt06dLoPx4C0iE2L0h2T3XEEUckHLtjhcNhjR8/Xo899lh0WVNTk2pqavTKK6/E9dUej0cej2fATyozWR2pio2hvvE+2bOuWDt37tR5552nc889V8ccc4xOP/10/eUvf5E0MLfoi9dkxwPMGqyfffbZZwc8t7rzzjv19ttva/78+TruuOMUCoXiYq5vYq+0Nx77P9PluQJSkahPMwwjer/Uv9/rP47Hxlvf/X/f33fffXf05w89Ho8sFsugfbEkVVRU6Cc/+Ym+//3v60tf+pLGjRuXvsqioCW7j+oz1HOBRLEciUQ0Z84cXXnlldHlzc3N0cnsQKYlev71xBNP6Ne//vWgeS8wWoZ7rwZkSk9PjxYsWKBTTz1Vxx57rObPn68XXnghmt/2PR+TNOh9VSQS0bXXXqvp06dL6v05cb/fn6VaFCaeBhaJl19+WSeffLIuuOACNTY26oUXXlA4HNb06dOj/5Jp9+7deuGFF2SxWHTwwQfL5XJFJ6ft2LFDs2bN0saNG0ezGigyDz/8sK655hqdeOKJuvLKK3XiiSfqnXfe0csvv6wtW7ZI6p3R/JWvfEV+v1/btm3TLbfcov/3//6fDjnkEN11112jXAMUs+OOO07r169Xc3OzJOmRRx7RnXfeqc2bN2vz5s2SpEcffVSf//znozPygXSw2WwDJuCUl5dr8uTJeuihhyT1PiA+//zz9ec//1l/+ctf9I1vfEOf+9zndMUVV+jss8+Oxmj/fT399NMyDEMdHR36n//5H5100kmSeie6/fWvf5UkrVmzRg6HQxMmTNAPf/hD/elPf9JZZ52lG2+8UeXl5dqxY0c2mgEFKFm/msyJJ56oFStWyDAMBQIBrVy5UlOnTs1WcYGk+r65evv27Vq3bp2OP/74hHnve++9N8olRaGaMmVK0nuqZGO3zWZTMBiUJE2ePFkff/yxXnvtNUnSpk2bNHPmTDU3N2vq1Kl6/vnn1dXVJUn6z//8T/3617/W9OnT9fvf/16BQEChUCh6HQCDSZTXxkr2rCvWxo0bVVNTo+985zuaNm1adDJEOBxOGq/ASCXrZz/44IOEz63+9re/6eKLL9bZZ5+t2tparVu3bkAs9zd9+nStXr1anZ2dkhR9vguYceKJJ+pPf/pT9BumnnjiCVVXV0c/jDv22GP1/vvvR58NPPnkk3Hbv/LKK2pqapLUe1928sknR/f761//OnoPdvnll+u///u/B+2LJekzn/mMjj/+eF144YW66qqrBkwoApJJdB+1YsWK6PtDPRd4+umnJUn//Oc/9eGHH+oLX/iCTjjhBP3xj3+MPnv43e9+p4svvjir9UJxS/T8a+3atUPmvUA2peNeDcgEm82m5uZmdXV16fvf/75OOeUU/e///q8CgUDCHHOw+6q+PKJv2+uvvz76bcJDXQNIjG9OKxILFizQj370I82ePVs2m03HHnusVq9erZ///OdaunSpZs+ererqau23335yu91yOp36xS9+oVtuuUW/+tWvFAqF9C//8i865phjRrsqKCJnn322/vd//1dnnnmmSkpKtN9+++mWW27RunXr9IMf/CD6L0V/+ctfyul06oc//KG+9a1vacKECbrhhhs0e/ZsTZ06VV/60pdGuyooQocffriuvPJKffvb35bU+5XG//Zv/6af/OQn+ulPf6pPP/1UNTU1uuOOO0a5pCg0M2bM0AUXXCCv1xu3/K677tJNN92k2bNnKxAIaNasWfrKV76icDisv/71r5o1a5ZKS0tVVVWlm266SZJ06qmnasmSJbr55psl9f5r5nnz5snn8+nrX/+6jjvuOG3bti06of2uu+6S2+3Wz3/+c9lsNn3nO9/Rddddp0cffVQ2m02nnnqqvvjFL2a9TVAYkvWr9913X8L1ly5dqptvvlmzZ89WMBjUtGnTdNlll2WzyEBCfr9fc+fOVTAY1NKlS3XwwQeroaFhQN570UUXjXZRUaAOO+wwLVu2bMA9VWlpadKx2+PxyGaz6ZxzztFjjz2me+65R3fccYf8fr8Mw9Add9yh/fffX/vvv7/ef/99nX/++ZKkQw89VDfddJNKS0v14Ycf6uyzz1ZpaanGjRsX/TZXIJlkeW2fZM+6Yh84n3DCCXr88cd1+umnq6SkRJMmTVJNTY0+/vhjTZ8+PWG8rl69Oiv1Q+FK1s8uXbo04XOr7373u7rjjjv0i1/8QjabTZ///Oe1devWQY9x/PHH69xzz9V5550nt9utww47jH4Vpp1wwgn6xje+oYsvvliRSEQ1NTW677779OCDD0qSampqdNddd+lHP/qRHA6HvvCFL8Rt39DQoCuvvFItLS069NBDtWzZMknSddddp1tuuSV6DzZ16lR9+9vfVigUStoXx7rsssu0Zs0a/epXv4r+7CIwmESfH1x00UW6++67JQ39XODNN9/UypUrFYlEtHz5clVVVWnatGlauHChLrnkElksFpWXl+tnP/tZ3DdZAZmU6PnXd7/73ehz3f55L99KjdGQjns1IBNmzJihH/7whzrssMN0xhlnqLKyUgceeKAOPfRQffzxxwN+cW2w+6rvfOc7+vd//3fNnTtX4XBYRx55pK6++mpJ0kknnRT9HG3RokXZrWQesxh8L31RW7FihY466ih97nOfUyAQ0AUXXKArrrgi+vWEAID0efXVV3XTTTfpD3/4w2gXBUibbdu2afbs2fr73/8+2kUBAAA56m9/+5taW1s1Z84cSdLNN98sl8sV/bkkAEBqNmzYoL///e/RyewPPfSQ/vGPf8T9lCiQCU8++aSee+65pP9ICMgXhx9+uNavX6+amprRLgoAABgl3FdlF9+cVuT6/lVoJBJRMBjU6aefzsQ0AAAAAACQNocddpgefPBBPfjggwqHwzriiCP0r//6r6NdLADIWwcffLAeeOABrVy5UhaLRfvuu2/0X+4DAAAAAIbGfVV28c1pAAAAAAAAAAAAAAAAAPD/27tjGgAAAABB/VtbwhNyuMnOiBoAAAAAAAAAAICdOA0AAAAAAAAAAICdOA0AAAAAAAAAAICdOA0AAAAAAAAAAICdOA0AAAAAAAAAAICdOA0AAAAAAAAAAIBdK/OWXsVS9IYAAAAASUVORK5CYII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01" y="748903"/>
            <a:ext cx="6566726" cy="60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347" y="3725"/>
            <a:ext cx="3483106" cy="85947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корреляции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699" y="139847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CacAAAmoCAYAAABrlYVvAAAAOXRFWHRTb2Z0d2FyZQBNYXRwbG90bGliIHZlcnNpb24zLjMuMywgaHR0cHM6Ly9tYXRwbG90bGliLm9yZy/Il7ecAAAACXBIWXMAAAsTAAALEwEAmpwYAAEAAElEQVR4nOy9e5hcVZnv/63rrntVV/Ul3QmdhE4aMklIQ8RcNMDEtCioIVGSwDCjDoREZOKDv5nj78dxRlDGGY7O8QzHURCc0aMHIYyBKEEwMQNEo0ggIQEDuZB0J+mkL9VdXV336++P6tpdu/ba1XXbVXtXv5/n8ZFU71p77bXf9a53vXvX+9Wk0+k0CIIgCIIgCIIgCIIgCIIgCIIgCIIgCIIgCIIgCKKKaOvdAYIgCIIgCIIgCIIgCIIgCIIgCIIgCIIgCIIgCKLxoJfTCIIgCIIgCIIgCIIgCIIgCIIgCIIgCIIgCIIgiKpDL6cRBEEQBEEQBEEQBEEQBEEQBEEQBEEQBEEQBEEQVYdeTiMIgiAIgiAIgiAIgiAIgiAIgiAIgiAIgiAIgiCqDr2cRhAEQRAEQRAEQRAEQRAEQRAEQRAEQRAEQRAEQVQdejmNIAiCIAiCIAiCIAiCIAiCIAiCIAiCIAiCIAiCqDr6enegWni9AaRS6Xp3oyBNTRaMjYXq3Y26MNOuvaXFPu0xhWx2po1XJdBYFU+hsSKbzUDXoSzktNlKzj3TobGRplKbBeob09K9FTOTx6RSm53JY1cqNFbFI6efpftQPDRWxTPdWMkd08rNTLGFmXCdxV5jJTY7E8axWtBYFY+cfrYR7oPar2Em9n+m22ytoLEqHrnjWboXxUHjVDxks8VB16EcyGaVA41V8ZSbo6XKaTVEr9fVuwt1YyZfeznQeBUPjVXxyDlWjXIf6DqURT2vo1HGUA5obKRR+9iovf9yQGNSPjR2xUNjVTwUzyoDGqviafSxavTryzITrrMW1zgTxrFa0FgVD8UGhVH7NVD/lX0+NUNjVTxyjxXdi+KgcSoestnioOtQDmSzyoHGqnjKHSt6OY0gCIIgCIIgCIIgCIIgCIIgCIIgCIIgCIIgCIKoOvRyGkEQBEEQBEEQBEEQBEEQBEEQBEEQBEEQBEEQBFF16OU0giAIgiAIgiAIgiAIgiAIgiAIgiAIgiAIgiAIourQy2kEQRCNjgbwh+M4dmoY/kgC0KikbYIg+DnWPxykOUbMHMju1Q3FBoTaIJslCKKaUBxDELWBcl0EQRDyQr6QKATFvES9IR81PTRGhALR17sDBEEQhIxogOP943hk5xFE40lwBh12bOrBok4nkFZw2wRB0BwjZiZk9+qG7h+hNshmCYKoJuRTCKI2UK6LIAhCXsgXEoUg+yDqDdng9NAYEQqFKqcRBEE0MP5QnA8+ACAaT+KRnUfgD8UV3TZBEDTHiJkJ2b26oftHqA2yWYIgqgn5FIKoDZTrIgiCkBfyhUQhyD6IekM2OD00RoRSoZfTCEJJUIlNosr4AjE++MgSjSfhC8YU3TZRJuRDGgrZ5hiVXSdyybGHC0OButsDrS3qhu4foTbIZgnZoLi8eBooNiWfIgHNB6LKNFSuq4F8IEGoAlqTiqImvpDuhWqhmJeoN2SD00NjRMhGhes3yXoShFKgEpuEDLjsHDiDThCEcAYdXFajotsmyoB8SMMhyxwjOyFyUaA90Nqibuj+EWqDbJaQBQWur4qlwcaKfAqDBrvHhDJomFwXzQ+CqC0054pGdl9I90LVUMxL1BuywemhMSJkoQrrN1VOIwiFQCU2CTlwmPXYsakHnEEHAPxC4bAYFN02UTrkQxoPOeYY2QmRixLtgdYWdaPVAFt6uwX3b0tvN7Ra+gk0oUzI5xByoMT1Vak02liRTxHTaPeYUAaNkuui+UEQtYXmXPHI7QvpXqgbinmJekP5x+mheUrIQTXWb6qcRhAKoVCJTYeZFguiTNLAok4nHr5nNULxJCwGXSb4qMYvkORsmygZ8iENSM4c8wVjcFmNFc8xshMiF0Xagwx2T9SOUX8Uew6ewfrrujIlvdPAnoNnML/DARtHW09CgVA8S8iAItdXhdJwY0VxjIiGu8eEMmiQXBfND4KoLTTnSkBmX0j3QuVQzEvUGco/FgHluwgZqMb6TTOUIBQCldgkZCMNOMwGdHW6MTw8Ud3gQ862iZIgH9KgTM4xPrCrcI6RnRC5KNYeqmz3RO1w2TlMBOPY+ZsT/GeKsCmCKATFs0SVUez6qkAacqwojhHQkPeYUAYNkOui+UEQtYXmXInI6AvpXjQAFPMSdYTyj0VC+S6iylRj/SZZT4JQCFRikyCISiAfQhQD2QmRC9kDUW3IpgiCIMgXlgKNVeND95ggpKH5QRC1heaccqB7QRBEJZAPIYj6UI25R5XTCEIppIFFc514aNsqjAWiaLJx8DiMQKreHSOIGYAmo5V96dQwLJweDrNefb8ioDK96mXS/nyBGFx2Tl77o7LrRC559jDLY4NRm66+PdTSxon6QvEsoUYaIQ4klAXF5cUjFZsC8IcpdmgIaD4QclHr9VuOPQ3tzwmittCaVBpy+lml3gvKXxGEOqD8I0HUhyrMPXo5jSCUggY43jeOR3YeQTSe5N82XdTppACYIOREAxzvb5C5R2V61Uc97I/KrhO55NhDS4st4zuqSSP5WGJ6KJ4l1Ab5KEIuKC4vnvzYFDQvGw6aD0S1qfX6Lef5aH9OELWF1qTiqIWfVdq9oL0hQagHyj8SRH2owtwjWU+CUAj+UJyfzAAQjSfxyM4j8Ifide4ZQTQ2NPeIekL2RzQ6ZOMzC7rfhNogmyUI5UHzkiCI6ai1nyC/RBDETGMm+r2ZeM0EoVZovhJEfajG3KOX0whCIfgCMX4yZ4nGk/AFY3XqEUHMDGjuEfWE7I9odMjGZxZ0vwm1QTZLEMqD5iVBENNRaz9BfokgiJnGTPR7M/GaCUKt0HwliPpQjblHL6cRhEJw2TlwBp3gM86gg8tqrFOPCGJmQHOPqCdkf0SjQzY+s6D7TagNslmCUB40LwmCmI5a+wnySwRBzDRmot+biddMEGqF5itB1IdqzD16OY0gFILDrMeOTT38pM7q9Doshjr3jCAaG5p7RD0h+yMaHbLxmQXdb0JtkM0ShPKgeUkQxHTU2k+QXyIIYqYxE/3eTLxmglArNF8Joj5UY+7p5eocQRAlkgYWdTrx8D2rEYonYTHoMpM5Xe+OEUSDQ3OPqCc59ucLxuCyGsn+iMaCbHxmQWsqoTbIZglCeVDsQBDEdNR6/Sa/RBDETGMm7pPI1xOEepiJPooglEAV5h69nEYQSiINOMwGdHW6MTw8QQspQdQKmntEPZm0P4fZwP+bIBoKsvGZBa2phNogmyUI5UGxA0EQ01Hr9Zv8EkEQM42ZuE8iX08Q6mEm+iiCUAIVzj2S9SQIgiAIgiAIgiAIgiAIgiAIgiAIgiAIgiAIgiCqDr2cRhAEQRAEQRAEQRAEQRAEQRAEQRAEQRAEQRAEQVQdejmNIJSEDhiaiOLAkQsYDkQBXb07RBDToAH84TiOnRqGP5IANPXuUJnQdRDVYHL8B0ZD8AZi6B8J0n0A+HHpH6bxkAWlj2+p/VP69RDTowW8gRgOHhuANxijHSdRHeSMcSh+Kh6a30Q9kYoRlBY7KK0/SoByXYTaKDY2qMd8Jx9DEJVBsX/xyB37K/FeKNHHKnGcCEIJ0B6DIOpDhXNPL0+vCIIoGR1w5OQoHnv2GKLxJDiDDts2LEXPQjeQrHfnCIKBBjjeP45Hdh7hbXbHph4s6nSqS9+droOoBpPj/9MXj6N3xVw8vfcE3QeA7FJulD6+pfZP6ddDTI8WeOv0KB7dNRXPbt+4FMu63ECq3p0jVIucvoH8TvHQ/CbqidRcnevE8T4FzWHyKWIo10WojWLncT3mO/kYgqgMmkPFI3fsr8R7QX0iCPVAewyCqA9VmHs1/53rM888g/Xr1/P/W758Ob7+9a/j4MGD+OQnP4mPfvSj+M53vlPrbhFE3RnyRfnJDADReBKPPXsMQ75onXtGEGz8oTi/MQIyNvvIziPwh+J17llp0HUQ1SA7/mt65vAvpgF0H8gu5UXp41tq/5R+PcT0eP0xPnkNZO7ho7uOweuP1blnhJqR0zeQ3ykemt9EPZGaq15/TFFzmHyKGMp1EWqj2Hlcj/lOPoYgKoPmUPHIHfsr8V5QnwhCPdAegyDqQzXmXs0rp91666249dZbAQAnT57EF7/4RWzduhW33XYbfvKTn6C9vR3btm3DK6+8guuvv77W3SOIujHqj/CTOUs0nsSoP4JWO1enXhENgR4YHI3i+PlxeJwmtDZxQKLyZn2BGDpn2XDL9QsQiSZhNunw7Mun4AvG4DAbKj9BjfAFYrBbDVi/vIsvi73/UD9dB1ESvkAs48M1YPpyWe6DJpOk8AVicNk5OMz6qlSQqajNvO8HwnGySxnh7S4Hkb3JYSf5SJwj279mlwlrl3fyNhCIxJn3f9rrqcW1EBXh9UewtMuNT67pgj8Yg8NmxC9fPQ2vPwKPzVjv7hEqpShfV0HbjRDP1gKvP8IcK5rfxLTkrN9upwmpZKrktVxqr+OVyKMUPYerHFvI6a/Uyqg/wrx3lOsiKkabeXni5KUBuO0cPHZjVar5FJtbqcd8r/o5WT4QBfwi7ceUy+S9uXRqGBZOT/dGAor9i8crsX5XK/ZXYh5bqX1SbGxJawJRRxpmjyFTPMujy7xM9O4FPzxODi1OjirLERVRjXdZ6irr+cADD+C+++7DuXPnMHfuXFx22WUAgE9+8pN48cUX6eU0YkbhcZrAGXSCSc0ZdHA7THXsFaF69MCRE4wSm93uil9Q8zSZcOOKeXjk6amy0lvXL4HHqS6bdTtNuHn1fDyVI8O4pbcbbjUFsWic61ArLjsHzpARV2f5cpe1yg9t5SjrXmmbjO9/+bar8ckPd+HJl94lu5SBrN1J2lstyv8XOIfLzqHdYxFJ3V7WakOH2yLqQ8HrISkDVdDeYsXqq2bjmz96XRB3tLdY6901QsVM6+sqoFHi2VrQ5rEwx6rNbal31wglk7N+260G0X6l2LVcaq/T4jKX7x9kiC3k9FdqpbXJwrx3rU3kO4gKkFFurtjcSj3me1XPKeEDjXotvv3km2K/CNqPKRbaKxcNxf7F09Jkloy9qoES89hK7JNiY0vyO0SdaYg9htzyySR9SshAs5Odg2l2Fh8f1FzWM8vBgwcRiUTw8Y9/HENDQ2hpaeH/1traisHBwXp1jSDqQouTw7YNSwUvN2zbsBStLnqAT5TP4Ci7xObgaOXlbSORJB7f/bag7cd3v41IVF2RTSqZ4oNYIHMdT+09gVRKXTupRrkOteIw67FjUw8OHD6Pzb3dAl++Y1MPHJbq/ppNjrLulbbJ+v6ZixP8i2nZz8guq0fW7qTsrRbl/wudw2HWY/vGq0RSt9995i1mHwpdD0kZqINQOMGMO0LhKpRsJWYs0/m6SmiUeLYWJOIp5lglEtX8WS/RaOSu32uXd4r2K8Wu5VJ7HZ0WZfsHOWILOf2VWkmn08x7l07TfoAoHznl5orNrdRjvlfznFI+8PSAn+kXaT+mXOjeFA/F/sWj00Ay9qoG2fby24/WcW+hxNy6UmNL8jtEvWmEPYbc8skkfUrIgcmoxZa8559berthMhYfINStctpTTz2Fz3/+8wDAdBYajaak9jweW1X6JTctLfZ6d6FuzORrZ8Gy2TXLzOhosWLUH4HbYUJXhwsmU10LHKoCsi1pjp8fZ5a3HZuIYElXc0lt5dvsyUsDzPKdY4EorpzvqajfteTSqWHmdYTiSXR1uuvUq9K5dGqYea/Vdh0AkEik8P7AOE4eG0Cz04zLO5zQ60vPflQaG5TqWzxuG7rmuDAeiuCbCz+ESCwBj8OM9mYrtNrS4prpqMRus+M7Mh4WjG8pbbLGhvX9VDrdEPOrFCpdk0q126zdjU6E4bYL7a0cOymm/6lUGhdHgvCOhxGKJgTnyEp4Do5HYDIZwRl1JfVB6nrq6aspzihMrs1WM+6YaZCdFabJZcWsZqto7SqHXJs9eWmAbbMqi2drQaPE/vWg1rFBrSl0fYL1W4Oy13LJOCCWxId7ZmPBZS6M+iOIRBOY5bHC47ZNG3/nt5kfw2RjkFQqjQtDgck8zfSxfaHYTOlUay0qys9ORHHlPPIdhaDYQJpqr0m5Nivlb4byfANQn/nOOicAXBwJYtQf5v1U9rNjp4aZvkvqOlN5z2myfhrp8n14pah9LsjR/2JstpHzLuVCsX/xFIq9ui4r3a6Kfq5Qx/hAqXMpuxf2jofhqXAvXC3U8BxC7j2Y2temLGq9DiX6kFKp9pqUb7PvXvCz2/dHsfhyytEWQq3zohZcOjWMPQfPYP11k3aVBvYcPIMr5jVh/uymotqoy1svsVgMr7/+Ov75n/8ZANDW1oaRkRH+70NDQ2htbS2pTa83oPgqHC0tdgwPT9S7G3Vhpl17MY5LZLNUCrcsZpptlUqrRAnuZpdZMG7l2Kxboqx0k41T1T2xcHrmdVgMOlVdh80slsnZ0tsNG6dX1XUUW864LD9bAuX6FqMGaLFOVrw06wGk4fUGyupDIcq22wLjW2ybUmPD+r5Wo2mI+VUsheym2E1NOXZr1ACzHCbk21updlKU3efFK1t6r+DP0ewy4abV8wUSnvfeugztHgsuekNF9UHqeurlq2dynFGOzRYbdxBCZrKdFUWR+6RybLZZQrrF4zDRPcmjUWL/WjPd/JY7ppWb6a4vf/0udy0vFAd4RwM4da70XEpum6wYZsemHiya68TxvtLblorNlEyxa1GpNkt+tjwoNihMKWtSqTYr5W9OnRvHv/zfN0U+oB7zXXDO0YAoTvrb269BLJEq6LukrlObVzAg62tRp7292udCOf2vls02at6lEmhNKp5S7KpRnisoci4p9Jmh0p9DyL0HU/valEXN16FEH1IqpaxJ5dhsaxO7/WYXrXmFUPO8qAUWTo+JYBw7f3OC/4wz6GAxip8hSlGX16vfe+89zJs3DxZLRvt32bJlOHPmDPr6+pBMJvH888/juuuuq0fXCKJuUClcQg40EiW4q/FDTo/diO0bhVK02zcuhcdhrLzxGqLU8tilosTS4+UgdznjRqFcuy00vpXOBdb357fbcfuNV4rK/KqleoTakcO/5ccr+17v40s5r13eyZTw3L7xqor70Ci+utGRM+4gZi5y7pPSKfVLQdQKk1GHreuXCPzw1vVLYOJ0de4ZoWRy1+/9h/pF8g/FruVySH/ntsmKYR7ZeQRef4zyNBWSTLL9bFJl+1RCWciZj2L5m8293dj/Rr8ifQDLB54e8E/ru6T8aleHg+lraT+mXOjeFA/F/sWj1YAp21WtfJ4SnyvIfc3loNRnho3yHIJQL3qdlpmfqHdVwVKQWz5Zr9Uw2zfoKElLlE8ylWaulckSVLnrUjnt3LlzmDVrFv9vjuPwz//8z/ibv/kbRKNRXH/99fjYxz5Wj64RRN3wBWLMEpu+YAwOM20mifIY8UWYdjXii8BtqXCzlwKWLXDjwbtXYtQfhcfBocXFAcnpv6oo0sCiTicevmc1QvEkLAZdJoGjsr2ULxBjljJWmw/x+iPM6/D6I/DY1PXiY0E0mQSDLxCD22lCKpmCLxCDy87BYdZPb385dusLxuCyGouy24LjazdidrMFf3fHcpg5PexmPWymIvpSoE+BcBy//O1pUZnf+R0O2DgZw9Cc8S16TBuR6ewkb5w82SRSgfHL9zUjvgj2HDyDHZt7EIkmmfaVTqf5PlhNBoSicVwci8BuMcDG6Yq7N2XaPFFbRnxsH1OVuIOYsfgCMXTOsuGW6xcgEk3CbNLh2ZdPVSXGGRmXsNnxCNxWstlcvL4I3nl/GP9w5wr4AlG4bBz2/fEsml0mWCflwwhCRN767bZzuHph89RabjXAHywiZisQB5S8D8qJc2a3WPGtez+EAW+I2cboRBSb1i2Ey2aC2aTD4GgIe353RnV7rHoyMh5m5yTGw2hupP0dUVty8lFj/iiaHBxaq5WPyvE3Q+MRnDo3jhcOnsGILwKginmWUvesk8cHwnFwRj2CkThcNg6BcFzkv1Lp9PR+UcqvApJ7rrL2Y7Q3l58GyWvWgpFxiTw5xf4iRv1RHDw2kMn1xJIwGXV47pVT1cvnpYBlC914YOtKjE1E4Lab0OrmgETlTZfLqD/KlCqTPYdZAKU+M2yU5xCEehkcDeGl186KfNSnLQvh7HDUu3tF4ZuQmN+BGBymyueR3O0TM5NhX5i5VrY3W9FU5A8j6rKi3nTTTbjpppsEn61atQq/+MUv6tEdglAEbokSnm47V++uESqmRUJeq6XJXHnjGuD4WeWVlS6LNOAwG9DV6c6UHlVb/wG4HOxSxi6VJfw9ThPzOjwOUx17VWVySrLbreIy6EXPo0m7zU0uT4fU+La4zNJl4kshv08aDbPMr0vOpJ9CS97XDSk7YYzTfbddg+459oLyVS5G2fSJYBx9Fyeg1bKlXrIPLi6MhPBPPz4kWI/mtNjQ1WEv+gW1Um2eqC3NLraPaXY2kA8nao6nyYQbV8zDI09P+aWt65fAUwW7kow7yGZFeJpMWHx5C77+w9eqfh+IBid//Ubm39CgNMlMiTiAFZtIxpsSceJlbTZmG5xRh537Tgpil0/fsIDyNCUgJfnd6qpCToKYucidj5r0NyaTEf/yf98szr+UQql71snjf/ricfSumCuQIL731mVo91hw0RviD9dKSHCK+i3hVyX3XKXux2hvXjsaIK9ZC2TNkzcYbqcJq5d2CPZgVX1WpQXeOjnKqztkK6ct63IDJVRfqSYuO1f7HOY0KPWZYUnxN0HIgMdpQv+lAL710zf4z9SWy5Gc347qzG+l+g9C3TS7TMy1spTcv3rqGxJEg0OlcAk5kJTQSFZuV0otKz1TiSdSzHKq8Src61qixLLu1SZ37qxd3imao3LOI6nx1Wkhy3yuh7wE+abiYI3Td3725rTyVVIyNweOnEdXh6Mkya2n9p7A6QE/3ZsGQgMNcy3SaKhkPFE+kUgSj+9+W+A/Ht/9NiLRysujaLVsmyX5aTFy3gdiZlKtmK2UeFPqnKlkStTGvbcuw2O7jopil/FgnPI0JZBKseVqaAiJSqjVnq+92SrLfrbU/mePX9MzRyRB/N1n3sL2jVcJ+lhoX1ZLaG9OKA058+SNhtzPqrz+GP9iWrb9R3cdg9cfq0r75aBEWU+lPjMkOWGi3nB6LXO+ciqS9YzEksz5HYlV5w3dbHv57UcTdXoDmGgIqpH7r08tUoIgRFApXEIORsbDElJFlUtokM0qC6lyqm0eCzxq+tVSCljW5cZD21ZhLBBFk43LvJjWQDGzYO5oUNt5lDO+Xn8EHocJHocR/YNBefpRBylG8k3FITVOUtKv/Pjl3VOryYBoPIFrFi4vKAMjdb5UOk33poGoRmlvgshHTsnv4bECNkt+ScCMkV4nakbVYrYS4s1C52TJ0+dWIsoeS7FLaciZkyBmLrXa82m1Gln2s6X2nz9eIn+QTqcl5TnrKfNIe3NCadCaVDxyz18l7i2UKuupSD9ah3wvQeSixPlaKnKvSd5xCT87HlHX80JCUahW1pMgCDEuO4dFc134xJouRKJJmE06/PLV01QKl6gIKakidxUkEql8s7LwOE0w6HJ+GaIBDDptVe51zUkBHpsRV873ZOQIavlimibz695Lp4Zh4fRwmPXijfXkMb5ADC47xz5Gol1fIAarxSCYOwV9fznnmo7J8eWTPaky5rM28ytHrz8Cj9MEj72IFwjTAGpQPYl8U3FIjZPHYUK7x4I1PXMyGwwAx04OwWoyYGA0BM6oRzASh9thgstqFNtm9hbn3W+p813e4UQimYY/koDDooc/WGV7J9jI4VuQWYs+9eF5WNjpwag/ArfTBJtZ21jSzETNkVPy2+M0ocVpwtx2O78Ot5wykc0ymBHS62pBJh8uCwX6WnLMxmoLws86W6yZ9iXGo+A5GfL0+THRgcPnodVoJCVDs31xO01IJVPF3SM13c8ykDMnQcxcXHaOOT+rtufLzwtYDHw16P6hIFx2DlpN5sFoUfM2O88nf9yj0QKf/8SfIZFMIRpPTdv/7PXOm2WX9GFS8pwlyzxW0SfR3pxQGrQmFY/cz6o8ThOz/XruLVx2jplbr6fPUoUfrVG+lyBycdk5fGjpLPR0t2BsIgK3w4RoLKasuTENcq9JlMMh5KAaeVR6OY0gFILDpkfvinl45OkjvP7ztg1L4bAbgES9e0eolZYmDts2LMVjzx4T2FWrmwMqrKLvsOuZbTschorbJkqnpYnDrR/pluVezxg0wPH+cV52IluSfFGncyoZW8wx07Tb7rFg+8aleHTXMbx/fozt+20GIFXGucokW449/1ysX70lEim8dXqUL7+flQZd1uUWv6BWznjV8FpmMqxxuu+2a+BxGrFpXbfg/m7bsBT//su3ce3idjy99wTsVgNuXj2fLw3O39e5ThzvY99v1vm2rl+CH+95Bxe9IbR7LKLzym0rMxYZ56XHZYTNYsIDj/9BYD+eJiOtRUTZeBxGZszpcRqBChUlPS4jcx0mmxXjcUncBxqr2lKH2KpspulrSTGbRFtGvRbffvLNoseCdc4tvd0Y9kVE53VY9KLYZOv6JWh2msR9zOmfZJzE6pea7meZyJmTIGYuDpuemf+oSg6VMS//9vZrEEukRL5jz8EzmAjGC89bRnu333gFjHotnnzpPcGe2mE1MH/0lfVHP/nVcWzu7ealPaf7XjWuvRKfRHtzQmnQmlQ8DqvEsyqboeI9GKDMfRgr9quqjy2nT0p9/jIDYlhC2Tjsesxtd+HBJ/6grLlRAnKvSZTDIeSgGuu3Jp1ON8RS4fUG6q6zPR0tLfbML5VmIDPt2lta7NMek2+zQxNRfO0HfxC9xfzg3SvRaudk6WcjMNNsq1QG/VE88vThqV+TpoEDR85jx+ar0eaYsqtybLbYttWEmu2pEX1IoftRjs1Ohz8cx1e+d1A0hg/fs5r/BXIxxxTTbrvHgi/fdg3iyTS/icpt76Ftq2DQaUo+V0Xk/Jq7UDn2sXAC93/vd8w+55feL2e8qkKR11JtKrVZoMYxbd44zZ/ThDPnx5j3bMfmHn7Tsekj3dj96mmmDXz1sd9L3u9ANIGDbw8ilU5j7iw7fvqr47xcllSbstvKNKh5XZCi2HlZjs0O+qP8i2m5bT+wdaVqY4Na0Ih2Vk384Tgee+5Y5lf1sSRMRh2eP3Aa225ZSjZbQxox9q8F083vUmPausVWEhS6vqL6WmTMJtXWhhsW4Km970m3zyA3HkEa2P9GPyaCcdH3Shnr3GNLiWmUdD+LXYtKtVnyHeVBsUFhSsl/VMPPbum9As++fEp0vvXXdWHnb04UnLfV8F+5bTS7TFi7vBNaLXBZW2ZP9ZU7lkv6jFJsSRafVOHeXO1zoZz+V5LvUvt4yQ2tScXjDcSY+R1W7q9RnoUpKS7LolSbVeJY5VLtPVip7asFNV9HI+RySpnf9Py2dqh5XtSCYtfvQjZLldMIQiGM+iPonGXDLdcv4EshPvvyKYz6I6p9sYSoP6P+CC56Q9j5mxOCz8cmIhUHIHK2XXOKkXJUOKN+toa8Kn1Ine6HLxBjjqEvGOM31sUcky+DEQjHRd+56A0hGIkjEksy2/P6IzDllV1mnquaZKWM8uRKcuUa/aE4BkfDkn3OT1D5AjHYrQasX97Fy63sP9QvzzXky49YxLImRB558lVarUbSxiOxJH8v29wW5jHD42Gsv74L+w/1Y8QX4T/P3u9RfxT7Xu/D2uWdiEST/ItpAAANamvvM5ii/FiZSK1FqowNCMXgC8QwPB5B38UJfi0ZHo+QzdaYhor9VYycPrzaFOzrZLzJlONkSMpJtZXK+b1t9oWNS2NhQKMR7iFy2jQYdNj3eh8fq/D9zRtDqXOOTERFL1cIjs2LaQr1S033s1zIdxByIGcO1ReICdp22gxIpYH113cBAL/XicaTfFwi5Ruy7U3nv7KfSc393DZGfBF+Pm1a142L3lDpPkNCulMWn5QvmUx7c3logLxmLaA1qXi8En6WlfsrByXmsfP9f/aa6xmXjfojiCdzyrZpgHgyVXebrWm+l6g+WsDrj+HkpQG47Rw8dmPdqgOWSyPkcuRek2jNI+SgGvswejmNIBTCLI8FN+aVQty6fgna3JZ6d41QMVK64k32ynXFW1xmtma501xx2zWlQcpQNzvZ96OZ7kfRuOwccwxdVmPxxzD6f++ty9DusQhexMl+J25Os+eRwwSDXjttf6qO1PjnyDV+aUuPZJ/zcTtNIlmjLb3dcFc70dQg81gJSNl4k93I38v113cxjzk7MIHdr57G5t5uvHDwDEZ8EYHN5tqDVBv5/9ZoNPyvu4jqUIyvKxc54w5i5iLnWtLsYtusm7GmzXRamhok1lQ5cvrwalOor5JxG9gx3ewWK7MtrSbzNKzZZcJNq+cLpO4KtZmV48u+oMYaQ6n+nzo3jmg0KYgz84/N/nfBfqXVdT/LhWIDQg5meazMHOosj7Xitj1NJr5tlkxvdq8zEYzzPkDKNwDS8zzrv3I/k5r7Um0gXYbPKLB3ngk+qSGhfEjR0JpUPG0yP6uSuhf13Ifl+v/ca/Y469en1iYzcy/c7KrvHqxm+V6i+miBt06PiuRrl3W5VfWCWiPkcuS+Bk8DjBGhPKrxLotWxv4RBFEC8UQKj+9+m18oovEkHt/9NhJJFUUEhOIwTi4MnEEHAPxCwRl1Fbet1QJbersFbW/p7YZOZSuLPxTnEzhAZu49svMI/CF1Ca+bjFrm/TAZ1XVD6nk/HGY9dmzqEYzhjk09mV8/F3kMq//ffeYtbN94FfM7JiN7jpo4XVH9qTZS4+/1x/jPn335FO7K6/P2jUvhcYgT1tF4kk9UCP6dqO7a1ijzWAloNWzfzhn1/L3cf6gfm/OO2dzbjf1v9CMaT+LpvSewdnmnyGZTyZRkGwcOn8f2jUtFbT666yjdxyojp2+RM+4gZi65vgOYWkuqIYGs07HjJ71eXfFTLZBaH7Q0VDWlHvFhuUj1VavVSMZtUjGdVgNmW10dDnAGHdYu7+RfACumzaf2nsC6a+cK2sofQ4dZj3tvXSaKTfa93ieKM3Ovdf+hfn6uFOpXoTFS4v0sF86ow7YNwhhv24alMHEUGxDlE5vMmebnUGN5FTTKIRKZanvt8k5RDPL0pP/YMrn/KeQbAPY837p+CZxWA2NNFb6wVqiNzb3dGWmmEn1Gob2z9FrP7hehDCgfUjy0Xy2eRFziWVWV8nkGPfteGA31uxe5/h+YuuZItPK1pVwMeg1zL2zU19cvy7lHJ+TF64/xL6YBmXv36K5j8Ppjde5Zaei0ErkcFT2cNBt1zGuwVGmfZNBpmX7WQPkuogJiEvFBvIT4gCqnEYRC8I6zy5B6xyNosdEvDojyuDgSxEuvncWOzT2IxJIwGXV47pVT2GBeANdsZ0VtD46GsefgGay/rouvarPn4Bm0eSxwW9Tzq8pGkVIZHY8y78f8DgdszepZ7utaFjwNLOp04uF7ViMUT8Ji0IllOXKO8QVjcFmNU8dogBF/lGlP6XSa+R2vL8Kco82uK2FttkqfazpEEpd6+INT/9ZqgFF/VCjbCen54PVHBPclnkjgvtuuQSqdQovTDI/TCH9ALAtSaG3zVPHX140yj2VDQraFxaif7Utac6Q8R3wRvDB5zLwOO84OTPCV0oDM2M/rsOOhbasyLy2mAX84jktjYb6KyNrlnUil0vjS5h5wRh08dg7hWEJw3mybFd3HEq69Lu3Vg0J+rELkjDuImYucPn7QG5KOZ8lmBQyNNUbsr3pk9OFVR6Kv/UNByXgfabbM9+hEVNCW1WRANJaAzWLEt+79EAa8IUk/IdVm1xwnHrhrhXgMc9Z6h9WAHZt70HdpQhCbAODlSQORBPzhBEycDg9tW4VoPAGHxYirFzbzsQ+rXw6zQTBGgUgcnEGPYCQOfzihzhiDwcBwEP5AGA9sXYlRfwRuhwnvnR3BxREdnORniTKRUw7Om9u2hu0/FsxxwmoxIBxLinxDIJJ5ISh3v7BovhMPbF0JXyAKl41DKBLH93cdZedvuJz8TY4/mt1ixbfu/RBGJ6IZHxhP4JqFy0teAwrFVdl+5Pdr4WVOpFJpde+BGhjKhxQP7VeLxyvhZ6sl63nJq7x7Ifc1l4PPLzG/J2JwcPWb3+R31IsS7bwcBkcL5HIs6vDncj/PGxwNsf3sDQvQRGseUSZSz/tI1pMgVEizhEQiyaQQldDsMqH/UgDf+ukb/GfVKt3a7DJhIhgXaJarsSxso8gWuBwc8364VLSpABRQFjwNOMwGdHW6MTw8wU64Th7Db7YnX0w73j+Oc0MBSXsSfQcZ+2PNUd7+WOeajjxJh3aPBZvWdQvKdWeljCaC8aKkhVpc7DLyy69ogc2kx/GzbAkJqTL9LAnQSmiUeSwLJUp8uOxsX+KwCsd4xBfB7ldP48G7V+JfnzoiGvuzAxP416eOYMemHhj1Wnz7yTex/voutHss6F0xVyBvde+tyzC/zQZoNNj96unq3cdqy5s0klxKOb6lCDwyxh3EzEXSx1chxml1m5k+r6XOMilKxONkx/7VXtOJIpDJh8sCo6+F4v1Umi3z7bJmXnZ3WAy4MBLCP/34kGAtlpL9dFmNgEbD/Nvp8+O4rNWGzhar4MW03LX+szcvQjSWwu5X2PHJ6YEJnB8OCK5lx6YedLgtk3sE9rkFsU3OdT2y83X1xxh5zGmzIRpL4oHH/8Bf27YNSzG71VbvrhEqRk45uPy2mblaB5fZu+T5hnaPBWMTMXzj34VzOY00/vfOt/jP7v/ctez8Ta5vmHbvMZUzKIWCe2eNRtQvqWtqBP/UKFA+pHjkzJM3GlJycNWSuPQ42feinhKaUhJ7zXXsk1Lnt1L7RUyPZK6+jnZeDlLPJtV0HXI/z5Pys7TmEZVQjX0Y1e4jCIWgAbt0uoYqpxMVoJexdKucbdeSRpFSiSdSTB8ST6orW6jWsuBZGYV9r/eJ5A4L2ZMcshn5kg5reuaIynU/NSm7WKy0kE4LyftSSEKikGxpNWmUeSwHpUp8sMby3luX4ckX/ySy7S985iq0ujim5FVW4vORnUdwesCPaDwj5fnZmxeL5K2++8xb8IfiVb+P1ZY3IbmU6ZGKDUgikaiEZCrNXCuTVVCUSafZ67Cyo476YFSg9A6hTgrF+9PFAqXKfjosBkk5PJYEX377SANOq0HkJ+69dRm0Wg1OD/hF11KObGcjxxihcAKPPSvcizz27DGEwok694xQMy1OjikX2+qq/EdtHrsR2zdm2s6V6c2eJzuHWXv5z968GN995i3RXD4/FBR8dvaif9o8gFx+oZBfYv1t+8armNfUCP6pUaB8SPE0Si67Jkjsk6qFZO6gjpJ8StwbKlVuWan9IqaH07PlMDmV+UEpWU+dVj3XIffzPMNkfJwfLxtJypqoAKOxcruiymkEoRAKyaRUU/qMmFlc8obQd9GHr921EmMTETQ5TPj9W+dhMesrLt16yRvCO+8P4x/uXJGRJrBz2Pfa2aq0XVOKkXJUAcO+MPovjU/dDxuHfX88qzofotay4Nl+R31JXu4QGuCqBc3oaDIVlFA8eGwgU145moSZ0+HZV05NyXmUIc8pGkMJKZLLZtnw3/5yOZ59+ZRgfGc3W/B3dyyHmdPDbtbDZtKjPyeZnttGIamk7N8KyZYWpBT5RIZslFarQf9QcMbLjpQ8p9LAonlOPHj3lPRSOp3C8T4fhscjgjil2cEBSaDZyWHH5h6k0mloNRo898opgcRnS5MZm9Z1Y/+hfpwfmijYn0WdTnzr3g/BH04gmUzCwhlwZjAAk1EPu8UAm0knmAP5c6IYmdpy/Yla/VMtGSwQd5BEIlEuwz72Pqm92YqmCh+6DY+F8c77I7j/c9fCH4rBYTXil6+eRpvHgmYVxU+1YHA0hEQiLpDm6xsYw+BoCM4OR727R8hNsXFZEcdNt54Wiul8QfZ3/aEYOmfZ8LW7VmJ8cm9qs0ymPCfjxL+/cwWOnhphynNm+5VIpQXth2NJ7Dl4Bjevno8dm3sQj6dgMethNetxcTSMNre5cGxQpAxrI8cYo/4IU8Z1bCKCNkeNqmMTjUcS6LnCLViT2jwcUI33pVLAsoWZtscmImhxmfHwFavhm4jBxOkRDMfhDcSQSCRF8YnUXieVFk76YCSB/Yf6C8p6luQXtIDXH8tIcjlN8NgzMYzXH8PJSwNw27nMZ+mMj7aa9bwMsc1kEPilfJ8l5XcbwT81DGlg0VwnHtq2CqOBKNw2Dh6HEajCDzkajcHRBsll1wC5n1UNjoYQCEWm/LjThPfOjGBwtH73YtgXnsrR5uQw65lbF+SNc/okkoGuQ78k5Qjr2C9iepRqU6UyOBqSnK9qkfWU2+dcHA5i0DshiJePvHcJJk5HUtZE2VwcDiIWi4lyg5dGgkXblXo8DUE0OK1NbEmZZpKUISqgo8WKaCyJB58QSmi0T/dSSBHM8liw+PIWfP2Hr/Ftb12/BG1uSxV6XmOKkXJUOB0tVixd0Cq4H9W617VETukuOcnt94gvgp2/OQHOoMPqxW0F7cntNGH10g488vSUVAcvY8qQ8di+cSl27juBi94Qf2y+PKfUGOb/+9ylAHa/ehpb1y/JlLwuIBsynfRHob8VlC2Vohz5xKxslMXQONKLVaDkUvta4K1TowIZ2C985iq0eyy46A3xcQpn0GHx5W5AC4yMR/lf02erkYxNRDHii4Az6DDoDWH3q6exubcbQHra/pwbCuKnLx4XyX9u6e1Gq9uMn/7qXVz0hpiStcXI1JYrM0CyBdMjZ9xBzFzklJOc5bFg5ZIOfPNHrwvi2VY1xrMyc1m7FaFIQiTNd9ksmt8NT6G4rNjjcmKwadfTAjHd/Z+7VvTddo8FwXACJ8+NC+Q1b7/xSnR4LOjqsANpwGbSM+U5NRoNvvK9g4jGk9jSe4Wo/YlgHD9+4TiaXSZsvGEBxiYi/Hk+e/Oi6WODImRYGznGaG0yM2VcKddFVIQBOPLeKF+VL7sm9VzhrvwFNS3w1sm8/dCnr4JBrxFICm/fuBQtTpMgPpHyCaa8SgJahnxm/pwv2i9ogbdOC/v7pS09iMVT+P7Pjwquwcrp8e0n3xT4aF6GOEu+zypGnpioLxrgeB/lQIqhoXLZMtMi87Oqy2bZEImKZb8vm1U/2e/WJjMzR9tSx5ilYN64jrjsEnKEtDYoHqXaVKnM8liY16GmXI6Uz2ltqo7PyeZo8/3sLMrREhXQ2W7DyT6xXc0pYf1WT31DgpgBMGU969wnQt1EokmmhEYkmpzmm9MTT6Tw+O63BW0/vvttxBP007x6IHWvo7HK73UtkVO6S07KLWdeSNaIJePx6K5jWNMzR3BsvjxnvqTDgcPneVmSbN9yZRcf3/02ItFkQdmQUqU/ivlbISqRMGlkWaRyKPUeeP0xkQzs9//zKO7ecJXIhh7ddRRef0wk8/L0pF3m29rTe09Ap9WK7JEl17WmZ45I/vOpvSdwbjDIzwGWZG05UlpyjeVMRM64g5i55MprAVmJqaWZihAVkkiy49mk0gOPOuCfYEvz+QMkzdfoFBtbFXtcJVKXj+46KpIT377xKpy5OCGKqZ986V2cHvAXjAvuvXUZHt11lP/evtf7BDF9bhy9dnkn/MG44DxSklelSho1eozB2u9QrouohEFvlLkmDXqjFbfN3A/9/CjODQbz/NEx3PHxPxPM24WXuZg+YeEcp+CzOa3Waed8sX6B1d/+SwH+xbTcazg94C95n9zo/qkRoBxI8cTilMsuFg3kfVYVCLL3FoFgHfcWaeXFLNk+5PcpWmebpbVBvRR6FqEm4gn2dSRU5M9TKbbPSVXpEqIxdo42prLnhYSykFq/gyWs31Q5jSAUQqNI8hHKQk4JDe94BEu73Pjkmi74gzE4bBkZpFF/BK0q+6VFVn7m0qlhWDi9KiUAR/0RwS9ZgUxgoLb7Iad0lyxkbWcsjDQyL9aFY8miy5lLSXUEInFAo8X667sAZObtiG/yHk/O5YWXOXHL9QuQSqVF8pxZSQevPwKPwwSP04iH71mNgdEQBr0hpNJprP1AJ9+21x+BKe/X0Nm+5LfJkokoJFdUjJRRseNSjHRII8silQVLTspq4KUw3U4TovEkvOMRjIUTmAizxy8SSwjmZVYOa0TC98zrsGPH5h4898opAMCmj3QDGqBrthMdzWZJm+Dvn4QcbSqdBjRAs8uEue125hwpVUqrEKlUGv7wlDzZormVtdfojPrZsQFJdxEVkSev5bab0OrmgCo8txjxsWNl73gELTay2VxG/RF0zrLhlusXZKTITTo8+/Ipmt8zgEKxVbHHCWKwCqQuL3pDaLIbRZJzqXSaeW7OqEUgmpRcxwPhOOLJFB+nmIxaGA1afPn2a2AzG2A366HRavDA1pXwBaK45A1OxUMAoAH2/K5ESaN86dNJiXKn1YCHtq1CMBIXjkkpUvcKZGgszLw3w74w5bqIspEz5vRK5NHypTmj8SQmQjGRP2LlM+79zDI8ePeU9E2riwNSKOwHc6Qa+X09Q6qR1V/OqJXeS+V9NjIRLbynqcKeqiy0DFlS9TxvrimUAyke7zg7nlVb7rQWDPvCeOf9Edz/uWszftZqxC8PnK7asyolyn6PjLPzWyPjEbjrFLNI2ax3PFLfOCoNLJrn5Nc2j8OEFhcH0DsviqdR1oxG8OfDvjDTD46Mh9FcBRWhhnp+SygGqefQpazf9HIaQSiERpHkI5SFnBIas1utWH3VbIEMkiptthz5QAXicZqYUgvuKkhe1RI5pbuqDsN2Nvd28y/JFFPOnCXV0e6xYGwiJpJJfGFSvhPpzItpH10xT1D2WSDPKSHpkIQFg94Qdu47KfAJLS4zdNpC8pzTyEQUkisqQsqomHEptjx8I8silU3uPci5l3arQbRGfOHTUxKeWTiDDk12Dv/rVbEUVjrNlo09OzCB3a+exmdvXoR4IoUnX3oP0XgSu1+Zsh2WTWTvX7ad/Ha1Gg04gxY3rZ4vsP/cOVKqlJYkGuD3xy7iOz97U2T3ZbU3A+hoYccGVDKeqAiGvNb2jUuxrMtd8UPKNjc7Vq6ndItSmeWx4EZG7KEm2QyiPIqNrUqKwSqQurSZDCLJOS1Ddq7dY4HNbMQ3cnIs+eu4Vqdl+oDHdx/DRDCO7RuXYue+E7joDeHzn/gz2MxGPPXrt/lj7/zUYhh02uIljRj7h9xzZPvY2WLlX0xT+1612dUY+1RCWcgZc7ZI5NHyKyJm8xT5/khK5sxhNkw9CJycDgX9YJFSjaz+3rV+CXNPp9WIr+HUuXFEo8nCfqWSPVU5MKRKqxX7NSKUAykeqXiWZD3FzPJYsHJJh8DPVnOslCj7LZVb9zjrF7O0KdVmtcBbp8hPq5FGWTMaIT8xy2Nh+sFqXYNUvKy657eEopBaK5vsxa+VJOtJEAohHCEZJEIe5CpH3Sg22yjl761mPbZtEEpebduwFDaLut5DNxkzG4nc69i6fglMnK7OPRPDsp1cOcNiypmzyqBv33gVUyZx3bVzsX3jUhw4ch63XL8ATzCkCKaT50yn0kyfkE6nC0qT1nqeVFIenkrLFyb3Xq5d3imyh+///CjuzvMl2zcuRauLE43r5t5uPPvySZHd5Ep5+oNx/sW07DkK2U72/h04fB6bGfZ4WZsVaUAk+ZmdI9W81/5QnH8xrZi+EwUkplUWGxDKgiVX9eiuY/D6Y9N8c3qSUjIKKnnpo5YkJSRQUySB2vAUG1vVS07bYdZjfrtdFI987hOLRfFy/jouJWuzdnkn72uycuKJZErU3g9/8Q623iItV54PW6p06hz5fWyEvapOq2XuMfQ6SkkT5SOnTFEyyd4zz2t3iPZI+RLj1fSDxc7/FGOP/8Tut0V7ui98+ip0dThE+7Z9r/cpzq/IGfs1IoVyOYSQeIJkPYtFbglUjYa9D6un2XJ6dszC6esXs8RiSeZ9iMXrm2MhP61eGmXNSEjkJ5Iqyk/ILU0qlaNV2/NbQllYLRLPoa3FP4dW1xNrgmhgqlEKkSDykVNCo1Fs1heIMUsAq62U8choBMdODYmkgd0ODp0q+jWE1xfBS6+dxY7NPYjEkjAZdXjulVNodl0Jq8KuQ6oM9uWzHXj4ntXFSV3klUF3O0yIRBPMdhfMceLyDhvmtFyDIR97bkvJc9qtBgSiSfiDUeb3RsYz32NJkMzvcABpMMtMFzVPypEiqkQ6pF6yI0qiwJgL7FZCOjOeSOH+z1+LaCwJt52D224Ekplx/dpdK3BxJAQTp8PQWOaX+Kl0GvfdfjWMeh36LvqxZ1Lys9llQpvbzLY5f1TYP0z1eXaLFf/fX30A/lAMD21bBX8oBs6YkVy2mfXgDHrpOTLLVtm9zhm7RIotEaa29aGWNEpsQCgLKXktrz8CT4VSByNS6+l4GC1VkFFoJArJ3DSTBGpjkxNbjfijMHF6mI06DHhDiKU0ME4+r/OH4rCa9fjmF1YjGk8iFEmguZJKE8XGdGnAasrEEjs29yASTcIXiODc4MS0MYgvyI7njQYt/99ZvxONp5i+KJ1O4+/vXIFoLAGHxYhoLAF/OAGtBhj1RwWxmNT+IffXY7mxRiPI7gyOhqZkwUIxOCxTsmBui7Pe3SNUildiTaqGTNHIODs2iMQS00psVrQXnZSx9Poj8DhNiMYSReWqpMYinkjhm19YDa8/giYbl+lvGvj7O1fg6KkRIA28MLlvA1A7v1JEfsArsaeoRuxXV2SSaR71R4V+1pqR7SooMT1DkdN3NBpyj5XUM4uhsTDclvrMcyXOpUL+sKWONivnHp2Ql1F/VDL/r6Y1Y8QnMTfGI2hRSX5Cbj9LOVpCDs5dCmDQO4EHtk49zzzy3iWYOB2unF3c/l49noYgGhwPSR0QMtDsMkuUo668RHY1yncqAU+TiVkCuJ4lu8vB7TShc5ZTIA28pbcbbpUlV1x2Dv2XAvjWT9/gP1NqaWmpMtizmsyZpG6RCej8Muj/7199gNlus5PD8bMZWY8v336NZKl5g04r+Fuzy4SbV8/HN374GtZf31Xwe1ISJFKSR9PaVyVSRJVIh9RadkRJTDPm+XbLsof3L/jx1N73+IoAbrub/7t3PIIfPJex13aPBRv/fCFfRSRrF0DG7j754csxOBpmnuPU+XH+HH97+zWIJVKSfRYktlJAs8T60+zgKn4xLXfstvRe0RCl7mtJo8QGhLKQktdqaao8niW5ueJRoswNUVsujIREcvb/9vOj+OtPLObXcZZkeEUylEXGdDaLUfCrcwCS63huDHL/565lHjOn1Y5mlwkTwTh/TjOnY/qi80MB/PK37zP/tmdScjw7BlL7h9zryo01GkF2p73FypQFI8lvohLkjDmbnew8WpPdBI/NOLU3kSpqUc5elCFj+Xd/eQ1uXDl9rkpqLN6/4Ec8nsKHe2bD6w3w/bWZ9Nj9yun6+JUi8wOSMYea4zMZZZo9TSamn6UYTYxk7E9jJUJqHlZrn9TqZvva1irs8cpFiXNJqf5Qco9eR1lWojhcdk4y/68mpPy5mtY+ua+BcrSEHLS6LRj0hvDA438Q+P9S5GiphjpBKAS9TsuUstPXsWwwoX50Wg2zTK+uCmV6OaOOWb5TifKLhYhE2OWx1VbeNlv2N78McFRlpenVJMlYjb6yyqD/4Llj2L7xKtG8TabAJzJHfCHJEtz5/Vp37VzeNvYf6mdKJbK+l3s9UpJHqWl0zxpBikhtTDfmufd5/6F+ph3te72P/25uWX5/KC6QnF3TM0ckb/XUpLzm2uWdePKl97Dv9T6mzeWe4/SAvyQ7kctP5I/dvtf7ROOjVH+kFIwSsQGnstiAUBYsuapi1qBiILm54tFJ7Fd1NFYzAik5+zU9cwTrOEsyvBaxHys26OpwiD4TxzlH8cVblwmO2dzbjR/veQfrrp2LL3zmKhw4ch4AkE6z5acSyRTzunPlQbNjwOrn9o1L+XPkxxpq2htJEY2y99sk+U1UgtnElpOxmCv/Hb5OJ5FH08knd8XKC8RiaTz+3PS5KlY+OVeu8+JIUHB8Pf1KsfkBj92I7RuXinxlvoyqmpAzN9Ioec1aIBXPUuwvhjPqmGPFGauzt0+l2NKCVdjilY0S55JRz74PRkN9cyxSEtjJet5AoigaYX8BNEZ+QiofpdNW5xooR0vIQaIKcrRUOY0gFMKgN8SUsttwwwK4iyyFSBD5DI6GmGV6qyGhMTAcxMGjF0TyHCZOB6eKbLZR5AKkygB7xyMVS7jWlBwZjFA8CYtBp1xJxirIR7Ls76I3BINeI5q37c1W/tjxYBz7D/Uzj2kyGwT9SiSnpAlHfBG8MOkT2jyZXzlIfS/3esqVFGoEKSK1Me2Y59mt285hSZcH3vEILGYDHnn6MC/tkv1u1h+K2paQBZ3f4UBqUhIz6kvyNgcNcGVnE7636y3BOVLpEuUzZZJuzb++EV8Eew6ewd/fuQKJRHJmSsSWyMUCsYFLRbEBoSzkjHHkjJUbDdqvzmwKyVEK1nGJ2ED22E8qNgD4z/R6Hf7XU28KYpCL3hCsJr3AB2Rl7lpcZjQ7OHzljuUIxZMIhRPMa4vGU5LXPSUJOjUGon5aDZg/azk7pmkAuXqSkyHkQCrmtJj0sHc4Kmp7eCzMjA2ye2Y5YOUFwlG2z8nPVQ2OZtbnr/zlB/Bu/5hIrnN0IoxZuRV26uhXis4PpIBlXW48tG0VxgLRKVlSdf32UoCcuZFGyWvWAopni0dqrD5tWQhnhX4WkPa1bR4LmuuUx1biXMr6eLnuQ7lISWCPjIfRTH5H2ajp2UsBGsGfy52PohwtIQfVkKOll9MIQiF4nCamlB2V2CQqweM0oWeBB8sWNsMXiMJl5zA6HqyKXXmcpqkKbGkAmkylNrXZrFLLY5dKo1yHgDQAjXy/Tq4KFcpHSt03rUYrKq/tcQiPZZXg9jhMgCbzq1xfIAaXnYNWq0G7x4I1PXMATUaSKJ0GP28NOq3YTrJjP9lWIpXGlt4rsO/1Pj7JXUzJ70aQIlIb2TG3Ww1Yu7wT0ABajUYowZpntzYuI505MhHDx1fNQ7vHisGxEMLRJA4cPs/bR37bbU0Wpl20uUyARsPf+xFfBDt/cwKcQYd5W67OSGTloM05Ngtn0MFqMqB/OAiXnYPDrGfPryr6CZa9TgTjsHE6OFymqfMRknicJrhsRuh1Wmg1Guj1WrhsRtXFBoSykDPG8ThNaHGaMLfdjkg0CbNJh5ZTJrJZBh6nCfqc2F+jAfQqjP2J8igkR6nVCtdx2WK/vBhXFBtIxOUOiwFarQaBSJIZ5zgsRhw4ch7rPtgJl82Ev/7kYgyPhREIx9BlssNhNqCr043T58YkxwAaMOMvzqCVHoNsDDPdfkLlcvUepwmL5rrwiTVdvJ/95aunyXcQFeFxmhAMxxEIxxGLpRDUxhEMx2WNDaqeW9FmKqZ5/RGmjzWb9EXFP9l88rv9Yzhw+DzW9MzB2g90AgAOHD4Pt90MkeMo5Fem87UV4LJzTH/AXCNSmT3qlfM9GB6eUPWLaYC8uZGGzAfKBMWzxeNxmuC2c7CZDUil0rBZDHDbuarZlcdpYuY163kvPE4TVvxZK2760OXwB2Nw2Ix44bfv13UueZwmBEJx9F2c4H/0EAhVZ72rtF9yyr4SMjMZB3R1ujNrrMr2F0Bj+HO581GUoyXkoBpysfRyGkEohFY3h20bluKxZ4/xOr3bNixFm4cDSP2MKJNWN4c/u7wFX//ha1W3q1Y3hxVLOvDNH72uapvNygVkJRQEcgEqSn55HEamD/E4jYCaKvlrgOP947zcQba09KJOpyo3StMhdd8clqlEdHYMPA4jdmzqwSM7j+Dwe4PYun4JX26ev98uI46fEY7f395+DTb3XoHv//wo7FYDbl49H09Plt4V2ElKOPbtHgs2resWzI0tvd3Yc/AMJoJxbN+4FA6roeA8yZYKz7+favxFllpwmPX429uvwfnhAF9imTPocFmrTXoeMebd5t5uHDh8Hrd+pJv3I1Jti+zCZsDp8xPY0tstOO72G69EJBrHFz59Fb7/86P851nZrdzzb9+4FP/zZ2/iojck9gMy+QmWvd532zVkryUgZ9xBzFzkjHFa3Rx6V8zDI08fIZudBhqrmQ1rjdzc2429r/Xhrz+xmP9bVjI8d/2vSuxX7tqvAU4PTIhil2ycs2ldNzwuIx8r58Y2bR6LINZljcH2jUuxc98JxJMpfO7mRYjEknmxzxVo91hwx8cW8ZXcZtJeByDfQciDx2Vk2pWnyVixXXmcEm27jECiOv2HFnjr9Ci/1273WESxjkGHonJV2ZzWr/9wFhv/fCGeyMkRbN+4FG1uC8bGgtJ9yUXmfIzDqmeOrcNmUFfeqgzkzI00Sl6zFtCaVDwel5GZ96+GnwWU+SxM7msuq08OI279SLfi8v0tTvb9a3VxDe/PCWXQCP5c7mugHC0hB9VYvzXpdLrm6Y/9+/fju9/9LkKhED784Q/jq1/9Kg4ePIh/+qd/QjQaxcc//nHcd999JbXp9QaQUriedUuLPfMW8gxkpl17S4t92mPybdYbiOE/95/I/DJjssTmC797H59Z200luAsw02yrVAb9UTzw+B9EbzE/sHWlQEKjHJsttm1VMPmLVTXLBfjDcTz23LHML1AnSxk/f+A0tt2yVFXyif5wHF/53kGRXT18z2rBdZRjs6VQK9/iD8fx8E/f4KuaIQ0cOHIeX7ljOQCIZTYmf8UciCbxb88cEX3vy7ddg68+9nvB+G3pvQLPvnwK0XgSmz7Sjd2vnmaOLwDB2Esdu2NzD/ouTvD9nNa+sr+8VqkUUSkUsptibBaoTkxb7Dya7vj113Vh96unBd+TOjbXLrJ2mF895OorWmA2aGEz6+EPxkWyW1k7sZoM/ItprP6Xen0lkWev8+c0wesNVNamSinHZhsqNqghFM8WptgYh2xWXmisymO6+S13TFtVNMK1OhpPoNllhVGb6Vv2b247h1QqXdXYr9y13x+O4w9/GuJj4dzvZuOch7atEsXPnEGHDTcswMo/a4XDbJi6j/lxrdXAxzRWswFffVTczkPbVsFjNwLp8q+jFhS7FpVqs0MTUXztB2Lf8eDdK4uW/ZiJUGxQmFLWpFJt1huIMX3CQ9tWVS0/yzpHu8eCHZuvxnggCo/DlMlLYaq6Gv8ZK1elBYbG2XPtX798A4ya4pyw3D6qnLFV+1wQ9L/I3EhZsUED5DVrAcWzxVPK+l2OzQ5NRPGvTx0W5TW/tOXqusUHSrQPJceO0AFDvihG/RG4HSZFvZgm9x5M7WtTFjVfhxLna6nIGc+W2j4xhZrnRS3wh+N4/nfv488/MDej1mbj8F+H+vCJD11edI625pXTzp07h6997Wt45pln4PF48NnPfhavvPIKvva1r+EnP/kJ2tvbsW3bNrzyyiu4/vrra909gqgbXn8Er/1pCK/9aUjw+Z9/oJNeTiPKZtTP1n8em4hUHIDI2XbNaQC5AF8g80Akt9y61WyALxir/2a1BHyBGNOu6nIdcshZ5LXpC8Zw0RsSlLEHMi+ldTZb4bAY4A/F0T80JW3oMBvgC8QQT6YE7caTKXgZ8zKVTk99poHk+CKd9zeJY1PpNOZ12HH4RJH2pXIpIjUiNY9G/FEEwnFwRj2CkThctoxNSR2ftYHc++wLso+NxJI4fGIQa3rmwDuRscOoLymw7SvnutBis07ZQK58bHBqXgRCMcGLabn99wViSKTS8vmJPHvVZkvEE0XRULEBoRiy8x4AL9eQmHzxpdI5TzZbPDRWMxxmXGxES4uNT9wK4r3JfwOoSuxX1B6B0UdfICaMhXO+m41zRiRsO5Vm+Jk0+JfqfYEYtDot//m4RB+DkTif08leR7PLxL/ADwDeiSig0VRVPk8pSPmOUX+EXk4jykbONYm1p47Gk5kXxCrNz076qeHxsOgc8WQK8UQSJoMOBr2W/3Fa7nclSQGRSII91ybCmCUls8bIT0j52ngynRkDp2nqhdsS8yWyjq0akDM30gB5zVpA8WzxyL1+j/ojzHxoPeMDJdqHovLk+SSBVjs3db8U8mIaMTNQ4nwtFbmvoRHGiFAevkAsk6dNppBKpZFIpTKflbAu1fzltL179+Kmm27CrFmzAADf+c530NfXh7lz5+Kyyy4DAHzyk5/Eiy++SC+nETMKj4ut0+txkv4zUT7V0H+uR9tE6TS7TVh91WxR6fHmJnXdD5edY9qVy1rbRGUqla6+nAVDIuP+z10rfb0FJDXcThNuXj1fJK3ImpdajUbwGfN8NiMADfNv+f8+dymA3a+extb1S2iNUihS86h/MPPw+Ok8qa3ZLVbm8UjnzT8NoNGw7WQ8EMVHV8zD/tf7cMXcpqLtmiUfe++ty9DusYgqp506P46n9r6HLb1XKMJPEGIoNiDkwNNkwo15UgfVWoOk9mBuqYe4Mxip+U1jNQMoJPNWI6bdI0j08bI2mygWzn43G+dYTQbm37UajTi2yDmP3WoQxOPFxCcuO4d2jwW9K+YK4rE7P7UYT+x+G3d8bFHDSXxK+Q7aRxCVUI9cl6fS9S7Hf6y/vktwjmZXZn//j//xusCHQZPGI0+/xX+2feNSLOtyM188kvKTbrsZTKfC8Jtf/fwHmW1oNBq+4hln0OELn74KVk6Pbz/5Zkn5EtnGliCKhOLZ4pF7rJpdZmb7zU5zVdovByXmM1wOiRjYTvkvYmbTCLkcuf2sEn0aoX6q8RxaK2P/mPT19SGZTOLOO+/Epz71KTz55JMYGhpCS0sLf0xraysGBwdr3TWCqC9pYEtvdyZJCvAvGhBEJZhNemzbsFRgV9s2LIXFXPm7ySaO3bbZVPP3ngkAgVCC1/kGMr+CeOzZYwiEEnXuWWloNWxfWOvqRRdHgnySFsiM5yM7j8AfKlI4nYE/FBe1+eiuo7hr/RLm9bKOz/YhGk/yD8Kyf3tq7wlotRrs2NQjaK+rw8F/tv9QP3N8kynx2B84fB5b8/q2ubcb+9/oRzSexOO730YkSj+LUyIOs15kB1t6u6HB1ItpwJRNaTXAvbcuE93rA0fO495blwlkNx/ddRSb82zozk8thgbAE7vfxifWdOGJ3cdEx3xxsp18u17TM4d/MS3bp+8+8xa2b7xK1P99r/cBAPa93iey4x2bevh+EvXDYmbHBlYLxQZE+UQimTUn109Uaw0y6LSitW7r+iWZiiWEAKNRx5zfRqOuzj0j5KZQTForWLFN7tov1cdUMoWuDocobsjGOZt7u/Gzl45j6y3ieLyrwyGKLXLPs3Z5pyAeZ8UnX8yJo7LXsX3jVaJ47Ie/eAdreubUfFxrgU7Cz+p05GeJ8jFJ5LrMVch16SVsVl9hbJDrP/Yf6hfsl9ZdO1e0v39k5xGcGwzm5Q+OweuPMduX8pPtzdZp+5Nt//2BcWa+4OxFv+C47//8KE4P+EteFzx2I7ZvFN637RuX8hKmBCE3xsn5nD+/jQaKZ/OR8oXV2idpNRpF5H9zkfM5SrnEEinmOMUSDfRLBoIog0bI5ci9JlGOlpCDajyHrrkFJpNJHDp0CD/5yU9gsVhwzz33wGwWvw2v0ZQWhHg8tmp1UVaK0QVuVGbytbPIt9nj58/j4LEB7Njcg0g0CTOnw7OvnEKbx4Ir53nq1Et1QLYlzfHD5xGLxfDA1pUY9UfgdprQd2EMF4YCWNMzp6S2RDZ7+DzOXBjD1+5aibGJCNwOEw6+dR4mToeuEtuuN6lUGhdHgjh2ahhuhxntzVbVSbm9e8EPu9WA9cu7eLmH/Yf6MeaPYvHlzfXtXAlcOjWM/kvj+Ic7V2Q0y+0c9r12FlfMa8L8OU0ltVVJbHDs1DCz7HEonkRXp5v5nawdjfrDTDu6xGjzojeEQDiG9ddN3rc0sOfgGVwxr4mX2cyX/YmmUvBNsMu6e8cjWH1VB2Z5LBj2heG0c/A4TPA4zJjVbMXgaBCD3hA2rVuIaDzFn292qw02swF7Dp4R9OWl187iga0rMTYRxdkBP144eAYjvgh/vrFAFFfOL7xGSY3LdOOVSKTw/sA4RsbDaHaacXmHE3q9tuz2akWla1K1YlqP24auOS6MToRh0GnhHY8inkjiS1t68OzLp3Dy3DiAzH0MRBNodZuxad1CuB0mOK0cUukUPrpiLpqdHCJJYNAbhE6vRTyZwguTdmI0aNHebEU6lYbbwWHTuoVIpdJYc/Uc/P7YgMCWXDYDBsejGJuIYP31Xdh/qB8A0Oa2MG1Zr9fiX798A0YnwtBAg3958g2M+CL8fEim0njg7pXQagGnxSTr/aY4ozC5Nnv88Hn4A+GpuMNhwntnR3B+UFdy3DHTIDuT5uSlAXTOsuGW6xdk9kkmHZ59+VRRaxCLfJt95/3hqbjDxmHfH8/CYtajm2xWgNT8vjSiw0Iaq4IoJTaYDqlYihXDZuNioHb+q8llxaxmK7zjYXhyYkNAGGfnxs7hRAof+LNZ6BwL4cp5bviDGfkJnz+COz6+CP5gFJ9Y0wUA+O+f/yBGxyMwGLRobjLjyk63ILZoabELx2JSFjT/nH9/5wr4gzGYDDpYLXokoMHI+OSYeqy4OMaWV8m2V8l+o1KqdS/z/ezwWEDgO468dwkWsx5XkO8oCMUG0kitSQND5eWjcm325LEB9F308bmuJrsJvz96Hh6XCWbOwJx/083NVCqNwTNerL8+42/2H+rH7ydzwBoAdqsR+143IOqb8g3ReEZeOJdoPInRQBR2K8c8V+4e0G2f+lvWlnL7qdFoYLcKzxmMJLD/UL8oP7H2A52ifrD6xvJf+WNzXc8cdM5yMH25FKz+qyl3J8dczo8NsvmTk8cGBPkTQsjxw+cF8zuby7aY9RTP5pE/Vk0OE34/OVbl7JPybfbdIxcwOh4S3YvhsTCumMuOg+Tm3SMXJNYWPT7cM7sufTp+/jzeeX8E93/uWviDMTisRvzywGm0eSxYRM8MCyL3HkzNcVojrBmF/LlacjnHD5/HS6+dzbwTEEvCZNThuVdOYYN5QVlrEuv5rQZJwbPhS8N+nB8s/dnwTEPN81tu3r3gZ+YzSnkOXfOX05qbm7Fq1Sq43ZkA4yMf+QhefPFF6HRTb4IODQ2htbW1pHa93gBSKWW/Ld7SYsfw8ES9u1EXZtq1F+O48m22tcmM1Us7BHI1W3q70ewyz6ixK5WZZlul0tluw8m+JB54/A+CEptzZtkE41aOzbY3WxCOuPDgE1Ntb12/BG1ui7ruSSGZGmUvKwJam9gyj80uk6ruh8NmwNIFrfj6D18T2KzDaqjYZkvB7WCXl7cYdOzxLMKOLJye2WY0lsLO35wQnQcaDVP257JWGzokZBg9DhMOHh0Q9OP2G69Es4vDI0+/hS/ffo3gF9nZ7zXZORh0WkwE46K+mA1a6F0m/OtTh8Xfs3GF7UtqXOY6cbyvwHhpgbdOjwqkHrdvXIplC9w4fraM9mpEoTWp2E1NNWNaowaY5TKJxvKu9UsAnMXJc+O8vWl1Wmg1GsFxt994JYZ9ETzwxB8FfmXPwTPY/0Y/blo9H488PSVrtXPfSf64zb3d/MuM7R4LZrda8b3/PJTT9hUw6LUY9oWZtmw16mDUpDHLYYI/ksBEMI5mlwk3rZ4vkiVtsXHwegNVGbN8ZnKcUY7Nzm6zIRoTxx0dLbYZO47FMJPtrBham8xMWc+WvH1SOTbb3mzB4stbBHGHKuPZGjBHan630vwuxHTzW+6YtmgKxLJSMaxl8hfYNbn/08Ta2T7arQZBrLD7ldP8cW1ODrF4Eo/uege9K+bip786jt4Vc/Gj548I4pe9r/Vh+8ar4B0N8HFk9j7mj0X+OTMxEQR7sq3rl+Cl186i/1KgKDn1SvYblVDsWlSqzV42i+07ZpPvKAjFBoWZ3Wpl2lV7s1U0bqXa7CyPBcFQkyDXtW3DUqRSaXzpf74snn+YZm4y5u5nb16EeCIlygHvyfkxGGfQwZRXnZQz6GAzGdj9mPQDRg0wy2ECkIbXG5iyJUY/8s+p1WiYOQFtXhEBqc9E/quA32oyZ+7L2Fiw4L0p1H815O7KmcslxwZS+RMJCdiZTNZ35M9vlu+Y6XS0sMdqVhX8LADMabMiEk2I2u9ord+96GixIBJNiNaWWc312xvO8liwckmHQD5t6/olaKX9akHk3oOpOk5rkDWjFB+lVFqazOi/FMC3fvoG/xlnyMgbV8PPdnbYcPLsuMinXTaL9mGFUPX8rgEeJ1tu2u3kis7R1vxV2D//8z/Hb3/7W/j9fiSTSRw4cAAf+9jHcObMGV7y8/nnn8d1111X664RRF0x6DVMiTajXvm/ACOUSyDILrEZDFYu9RiLp5gSS/GEiqJYKEOmplqwfEiJhUjrzoSEzU5UwWZLob3ZWlA6KJ9i7EhKZqOrw8E8j5Tsz3efeQs6DZhyGDotRP148qV3eTmQEV9Ismx+Ibkkk5FdZtrEFS4zLTUuXn+s4Hh5/TGR1OOju45hyBctq72ZDGssn9j9Nm65foHgHqeSKZEPefKldzEwEhL5lXXXzsXa5Z28bebLWkXjSTy99wTWLu/M2MotS/G9/zya1/Z78Afj2Pd6n0gCNH+uZW1z3bVzmbKkdJ+VQzjM9uHhiLokpgllEYuxZT1jeb/UK6vtBolna0FIan6HaX43AoVi2ekkNevdP6C4WCErT/7Zmxfj6b0nsKZnjujYp/eewGdvXoxHdx1lxhe5Y7H/UD+29HYLzsmKiR6fjLuyfdFqIBrPrMxopfsNJRKUkP0Ike8gKiAcSTLtqhqS31LrXTSWkvQtheYm6+/+YBxPvvQec58FTO3TF85xivb8P/3Vn8ryA6x+5J+zq8PB9PeXtVkFn33h01dJ5jGmO2e5fkutPrAWSOVPpCRgZzJy+o5GIxJjj1U0Vp2xUmJ8EInKe83lkEqlmfvVtMILtRDKpVHWDMn5qiJ/rgGYz2mq9TwvEJCQX6zxczaisdBJSOrqdMW/clbzymnLli3DXXfdhdtvvx3xeBwf+tCHcNttt+Hyyy/H3/zN3yAajeL666/Hxz72sVp3jSDqis8fY8rV+CZicHC1S/oSjcWony0ZMjYRQZuDq6ht7zi77VF/BK32ytquJb5ADKuXtmHdB+cJZCR9wRgcZvXMvREf+36M+CJwW4x16lXpyGmzRaHNbNJOXrqIVrcZ397xYXjHI3BZjXyi1R+OwxeIwWXn4DDrgXTGjlj9Hg9nNnbZ4xfNdeLhe1bDF4xNtakFHrw7U17Z4zChxcUBk02l02lmuwPeEDpn2fGNbasw7AvD4zTBZtHj/ORLaPnHtzSZ0ewyYTwYZ8p0tDdb0WQ2YFGnE9+690PwhxOIRBNodpoAAF5fBH94eyBTRj4Ug8OSKSPf7DLB2myVHE6pcfFK3OfsvPP6I0yZWin7mK69mYzU2Gg0wMP3rIbDaoA/GMelsTDzuKxcS65c1Z/Nd8Ng0GBuux2RaBI2i0EkCWO3GrC4y42uy5zQasWSMdm2R3wRXiYUGqBnYTNsJj36h4KCObZonhNNDg4tLjMfI508N87fZwCieUnUnlF/hC2/WCsfTjQkUn7M64+gpcKY0zsuvd6oKZ6tBXWP0dSGJvMg/dKpYVg4veLXJqmYLRtLLepkxLCs65m8buaaXOhvUmTHUSJO8QVjcFgM8IfjMBq1mNfhkDwOaSCeTCGNNNZf34V57XZBfJKNdSKxBNZcPQeBSJyPI1OpdGYPEIyh1W3GN7avQiSasX+HxTjVTo7UZ+75U+k0Nq3rBgD4QzHBeJo4PYLhOO67/RrEEym8fymAZqdJND7T3SOlMioR15PvICpBzpgzv22rRY+x8QiS6RQ2revG/kP9fP7FF4xBr9cJ5Dqb7BxuuX4BBkZDiLvMCIbjormbktjnt7jMGV8xuU+/9zPL8NC2VfBO5goSySSO9/lE3wtEMi9oCfwrhOuQL8j2IQvmOPHAXSvgtnNIpdIIhON4aNsqBCPxwjmLNAR98ziMQFqYL5E6Zzl+S8oHMq9dweutHEjlT7z+CDw29eQDawGtScUzKpH3H/NH0FaFfZIS9xZS9lHPvaHU8xfveAQea53n92QO3euPwOM0wWM31r/ylsr2YPWgUH5FTWtGI/jzobEwW97YZ6nK/G6EMSKUx6A3hHfeH8Y/3Lki8zzdxmHfH8/CYtbDPdtZVBs1fzkNAD7zmc/gM5/5jOCzVatW4Re/+EU9ukMQisDjNjHlajxNpnp3jVAxzS4Tu8Smo3K7avOwZQ9bm8wVt11LWjwmpoxki1tdc6+5iX2vm13qug6Pk30dTfYaXEcRZa2lZCRcdnE523aPBUOjEXxz9yHR8XwiVgO8dUrinADSk/I++eMx6A1h0BsSybhCwz5+eCyMm1bPh0YDpkyHJ8cnnBsKiq6xs92GxZc3C8rIb+nthnua5AxrXLLnY33umtx4tTSZmTK1rS6235muvZmM1JxqcZrhsBh4OdT113cxj9NqNCI5zQMeCz795wv5X29mJUB/+dvTGPFF0OzKyAx/8z+E9pIvU5OVghnxRbDzNyfQ7rHgslYbHnziLeGcmecUzZOsNGn/pQA0Gg2+8r2DonlGCaja095iZcazswq8xEoQ09Es4fubnZXHnLM8FvZ647ZU3Haj4ZFxX9FwqFB6TCpm42OpNOAwG6ZiWIkX0ySvG2WMSU57UnGK284J2t3Se4XkdWh1Wty8ej7+188Oi+ITACLp8MtabeiY9AW/P3YR3/nZm4I4ZNd/ncRFb0jUDuv8Oo0WO/edAGfQoaPFig6PBQ6LARdGQvinHx/iJdKfypMuzx2fae+RQmlzs+P6Fpe68gaEspjlsTBjzmqs31Jt/+LV0+i/FMDm3m68cPAMJoJxaDQafCMnl3THx6+E02oUfPf+z10rmrtajYa9zx8N8Xv17Px2mA38w2J/JMHMO4xNxPCNf5/ae/3t7dcglkgJfC6rH5xBh2YHl9kXMnx0Z0smhj9+Vvw3o16Lbz/5ZsHPpM5Zjt+SyrnkX7vS11s5kMqfkJ8V0+aWiP2bKPbPp6VJvj0YUOf8rwStCrQPqT2Yx1nnPZgSpSFVuAerB1LPC5vrbVMl0gh7jDltNqY0aUerrSrtt0nlu2jNIypgVrMFiy9vETxP37p+CdpK2IfVXNaTIAg2gWCCWaKXSmwSlaDTapmlYfUllNiUIpVil51VW1Vpv0R5W39AXXOvUe6H3arHtg1CucptG5bCYZP/ffrpylqXKnf02ZsX44k8v54vO1HonF5/DD947phI8nBzbzdS6TRTxjWVSjOP3/d6H56e/Hu+neTKc0pdYzCcYJ4vOo3smZQMlMdhLCgPpdOwZWr1Ok1Z7c1kPHYjUwLW4zAK7vf+Q/0i29l6yxI4rQaRRNaanjmimOXJl97lJWHWXTuXef9yJWO23rIEDqtBcL67N1yF7z7zlsj+hnxRpjTphusX4t5bl+HRXUcLzjOidkSjbPlFNZXVJ5SHnFIH8YRY0vipvSeQIFlPEQaJ0v0GPaWV8lGj9Fg1pDsLXXc5YzJdnLJjUw9SqbSg3X2v94n8RSEJc5ZcefZv333mLb7v2RfTsn97YvfbWNMzR9ROVuozf548+8pJ/tjv/+dReP0xwfWx5EDzx0cJ8qrlkEyx43q17VMJZRFPsGW5q7F+S7Wdled9enK+s/YhP/3VuxgYCQk+O3vRL/ILTqsBW28Rr6kHjpzn/82a3yw/sH2jeA91esAv8rmP7jqKu/LW8S293dBqNWX579MD/mk/e3TXUdx767Kq+K1ir13p660cSOVPqpD6bTgSErFAIkmxPwvWHgxVkpvjjDpm/jebn6wHSYm9YbKe9pGWuA91RonSkGrcg9UDDTQS+ZUqTe4a0Qh7DCkp+XCV5I0TUvkuWvOICojH2XuleAn7sLpUTiMIQgyV2CTkYHA0hIPHBrBjc09G6oDT4dlXTqHNY4HbUlyJTSmGx8J45/2RjMxfMAaHNSPz1+axoFnhv97ORYllxMtheCw8da9jSZiMOjw3ea/VdD+GvREcOzUkKgvrdnDolLnyznRlraeVO5rnxNfuWoGLIyGYOR0ueQMFjy90Tn8oBoNeizVXz4FGA2xatxAuuwmD3hBeOHgGaz/QyfxeNJ7C/kP92LG5B32XJoA08EJOtar2ZitCkTj+++c/iPFgVCTPKXWN+fMkK3s07AuDM+iQSqbYMhppsGWgUlOfj/ijMHF6QYLaNyEx1oHYtO1NKzelNiZL0gfCcXBGfUZexVaEXEmOdNaCy5xiyZUUBDIrufKa89rtMHF69F3yY8/vzuC23iuF90NCsqq92YJN6zK/UmPFNG1uM/7m1h6YOB0cFgN2v3qar1AUiSYRiyeLsr/s5xot0GznMg+Hc84z4ouQ1GedaJQ1lVAWQ2Nh7MmR/81KXbV5Kpc6aBSZ+lpwyRvC8FgAD2zNyHq5nSYcefcSLGY9moos3T9TUJ384mTM4LQaxFJuJaydha4baXbsUEiOLdtes8uEj6+ahya7Cf/989cimUqDM+hgMxtE686IL4I9B89gx+YeaDRAh9vCX4dU/+Z3OBBPsGMQ70QUaYm+5z6cjcYzcnxrP9AJo0GL+267BsFIHB0tVpw658PVV7Th6iva+DhleDwMoz6nYoFEbCWwGam4WuHxzYiPLcnqHQ+jRUXSQYSy8I6zZT2rsX5LxQbxeAqbPpJ5MWNplwd6vQYfubYTHc1WDI6FEI5mXqTljFr+OCDzstuLfzgriGN+/vIpfPrPFwjyN++eGcHfbL4avokc6czcbkz6aqtZj6/fvRKBcBwOixHBSHGyoRe9IQTCMVE8Nb/DIemjC/lvvU4juM79h/qRSgsd0kVvCE12Y3X8FsMHVlM2VM0Uyp84TDNnHIqBYv/iEeSZ854pVCPPPDAcxJkLYyI5OxOng7NOe4sRKQlNfwQtdbIPOffClaBEaUjV7cHqxLCPbVPtzVY0KfxHL7k0wh5j1B/B6qVtWPfBeZnnYHYO+147W7UcKq15hBxUw67o5TSCUAitEiW4m1VUhpRQHm0eC1Yv7RBIClRLqmiWx4KVSzoEMn/VklGoJVJSUZ4qlSmvFa1NZua9VpsPcdk5HDw2iP96c4D/jDPosH5Nl+znliopn5W8LCiloxXLc953+zXTSliwztnusSAYSeDfnpmSNtzc2w1/MIrdr55GNJ6Eyahlts0ZtBjxRXBuMIDdr5wW/b2tyYKjp0bw+HN/FNhJVp5TUoYzp5+5Eo/FSBAVkoG6MBIqWiaVHzup9oqRm1IbkyXpf/ricfSumCuQmipYmn66UvapzDGaPDmZEV8Eu189jQ03LMC8DgeisRQmgnEMjoWY90Nsf3rsP9SPmz80nxnTOKwc/sdPpmRu775lCRLJFO+3pKS4muzSJecveUP8vMjOlb2v9ZHUZ52QlP5Q2VpEKAuPy8SUpK6GnKQS5WSUSlZy4oHHhZITs6skOdFIqEp+USJm6GyxlrxmFrxuhoRdu8eCEX9UUo7NZefQ7rHgY6vm4cmX3hPEFJxRh18eeB/bN14lanciGMe5wQCWX9GSiQunkcU8M+BHKp1m/i2eSOPsRT/zb7njwxl0GPaFsXPflJ9q91iw+aNX4Ke/elcUp5wdmIBWKxyTomxGhfEu+VlCDtqb2dKbszyV56Ok5K7sViN2T1ZK2/1K5kc2L/7hLCaCcWzu7caBw+fxyQ93ocluxL/9+ijfry/ffo0ojmn3WKDX6fj+L5rrQu+KeXgwZ40VyKMxfHXWn7D8oJRsaDSWEsVTUj56ur/NabUL5I6zVdhy4Qw62EyG6vmtfB9YqN8zCFXFHXVGbqnKRqLNzc4zV0syb5bHgnDEJZCzq/dzhVYJ+6inTKDHyd4L1zuOksyh11EaknxhcUjZlKcK+ZVaIhWvVSNPVCsyOZZWgTxiNWU9ac0j5EBKbrqUuUfFfQlCIWgkSnBr1VVNlVAYkqVbZZQ6UJsMkl7HLmWs16lv8rHutdquop5yNYXkD6frG6uc+Y+ff0ckm5F/LSajTiSRddf6pfyLadm2nt57Auk0+GOlSnBnk9BOq4Epn5GWkAPNynNKXaNeNyURnCt7VIwEkRSlyqSqQbao2mTHaE3PHJHUVKFxLqaUvT8Ux6O7jkrKwP74+Xcwu9mCLZMPWnKPO3D4PP8QJPd7P97zDtYu70Q6zfZHfZeEMi8/eO5tjOX8ypslxbW5txvPvXySOTc5vVYk4/L03hPYtuEqkvqsI0qUnCDUDacXr5W5/66obcY6nCt3TUwhJTkRqpLkRCOhpjimmvI3ha7bYdaLYtPP3rwY3/9P6fXaYdZj+8ar+BfTssc8tfcE/ME41vTMyUjGbVomWncua7PyMXxu//L7sGUy7mHJht75qcX48Z53sO/1PtHf7sqT37v9xitFcuV3fWqJ6Pqe3nsCn715Mfa/0S+Ie5hyoLcsEb3ooUaMBgkfbiQ/S5RPTEJOJhavPB+ly9n7AlNz/ondx0S+aO3yTn5ur+mZgydfEst6/uj5d/DFPN+zfeNVeCKn/59Y0yVaY3Pl0Vi+OntOlnRmV4eD6Y+7OhySPrqQ/87/2723LsOP97wjGo/LO5w1XfvUtN7KCY1D8WjA3q+qTM2uJqQkJPPSVXoxXonPFdJg20c9fwvQ6uaY8qdtnvpWPeL04rVyS283OH39XjkgX1gcWq2GGZtrVfYszCBhg0aDel57kVvWk9Y8Qg70Oi3Th+hL8P9UOY0gFMLQGLsM6dBYGG4Lvd1PlIecpVsbpSzssER57PZmK5pUVPJ5WKKU8bAvXNcy3yWTBhbNzUgQjgaicNs4XoJQdlLAsi43Htq2CmOBKJryz11ASodVzvyiNwSP01RQwsLri+Cd94cFMqb9gxPMezm71Ya9k3IgDiuHn+19V2S3n735z/B3f3ENLo6GYDHpRdJMJy74mW17xyMZO5G4xnfPj/PzpM1tmWqjGAkiCaaVSVWTbNGkxMqlU8OwcPqqSUjyY1TiOBccW4sh09exMHpXdMJs1OErf/kBvNs/JpKBHfFHYDRo8YXPLEMslhQcF8qThMl+b16HHQa9lnn+SEwsDdviMmPTum5e5iorxZUvS3vLDV0iadL+wSDzPNF4Ehe9oaLHa1pyJFJJIrQwUmuq2iSmCWUxOBrCH94eyEjJh2K8JLXNYoCzw1FR2wPDQbz02lmRLPoG84K6yckoFZLtLYGceCoUT8Ji0Ck2jqma/E1WGtRmwIN3r8R4IAa3XRhLN9mMgvXh/BA75uXPnQbSDGm6aDyZkY7TTErG2Yx4+IurMTwehcmog8moQzAchz+UEMnN5/Zh7iw7/uP5d/i4Jytv3tFixcBwEMFIHPFkCmuXd0KjAXZs7sHFkSC6O5ug1aXx5UnpTr1eh//11JsAgPXXdcFo0GJOqx2JFLvvl0YDWLu8MzMOGuCrf/1BvNc3hjmtNtx3+zUIhuLwBSKYCMUwOhFFKpVWdQxycUTaz7rIzxJlImc+amg0JIpnA+EYc3+R/TVg7p6NJW1pndybZ/cy+VKckShbWnh4PAyDXiuQr8zuo6AB5rXbsf+NFC+dGZj0SeOBKGY1W/DwF1cjGE3CqNMiGkvAZjHiW/d+CKMTUdEeu9D+O/9vgXCcOR7JVKp6e/hi9tgqlTuuOmlg0XwnHtg6JY/Y2sQB9PsBEUqVSFQiUnnmkfEwmqsgmafE5wqKzGfEgZ4r3Hhg60qM+jPzu83DAXX+7eWoP8ocq/kdDti4Or12oKI9WD2Ryq9YzHo0qSg2vzgijtey81Utewy5cyy05hFyMOgNiZ5n7vvjWVjMeriLnHv0chpBKAQpaUGSQSIqQU4JjUaR55AsZVzHMtTl0OxskDK9GuB4XwE5QrlJAR6bEVfO92B4eEL8UpyElI7UfLCbC0tYeJpMWHx5i6B883/7yw8w2zpzwY/Flzdjz8EzuGn1PKbd+iaiGMmpmJgdv6w0U1Fl1xnXmDtPNq3rFrTBaq+YkunTlltXi2zRdBKaFZAdI6C0cZYaW7edE/V1S283+gb9TBnYcCSJXx/pw+03XokLw0EA4I/btK6bl9PM/Q5Lpir7N+3kT7NypWGz/djc240XDp7hpbhyZbE4gw5mgx4OswGebBI0Vfg6y7XLfFKptGz3txFRquQEoW5aPWYsvrxZICWfkamvPMZpdZvRfymAb/30Df4zzlBf6Ral0iixf82YjGO6Ot2ZmFKha0ZV5G8k5OZ+9Pw7uONji/g102YxCmKH/JiSdW6Xjd0/rUaDVCojxWkzGeCYlI073j+Ohwqs2bl92LSuGxPBqSd7WXnz+267BvvfkJYpP33eh6f2nuDb9ocTmAhmXjTZ/0Y/Nt6wABdHAojGU8y+z3LbBFJ4X7x1GX7zer/gRQ/OoMOGGxY0hEy5x2li+lnyHUQlyLkmNbvMonh2S+8VzPNl52L2v3P3PLnHmTk9vvrY7/m5fP/nrhW0ZzbpJH3dV/7td/zxdqtBtI/a0tsNh8UIm1mPM5cm+IrunEGHL3z6KtgtRnz9J6+x/UiuLym0/y5BTrMqe/hS9thqyRvIiQ44cmKUr76SrazUs9ANJKf/+kyC9qvFI3fsr0RJPkXahxZ468SowLcLZJ/rhMvOMceq7hKaKtmD1ZPWJgs7v9JUP0ndcmhpEsdransWJrefVaRPI1RPe7NF9Dxz6/olaCtBlls99Q0JosGRLLFZ324RKsds0jNLP1vMlb+bbDTqmG1zKpNB0kiUMtaoTELFZGSXMjYZ1bXUV1NaqJZMJwkqRTCcEJWxf2L3MdzzGaEsR1Zq8am9J7Du2rmSsp6z3JaCMpvlll1vcU6Vkc+VHWJJEBVbMr1Ryq3LabPZMcqX1ZxurKTGNpVKi/r61N4TSKXSTHnPA0cy8p3ffeYt7Hu9Dw6roeC939zbLZKpyv7t3k3LcFmbFZxBKA2b7cfTk7Z91/olIlksqWuVuk6Pw1g127o4ElSlT6oXVgs77rBZ6TdRRPnEYmyZ+mpId6XTypNuUSp2G3t+O+w0v9VMNeKxQnJz+TKduefKyIQvLXhuVv+29HbDYTXgwJHzguOLiclypT2lYpkf73kH666di1QqzfQ9qclqbiw5+rXLO+EPxvHU3hNMOdAvfOYqkRTevz3zlkgufUtvN+a32xtCptwkkZMwVyEnQcxc5MxH6TTivbbTahDt0bdM7n1y9073fOYqOPP2Mlt6u3H2ol8wl/OlOH/56mnR9WxdvwRjkxU1ssevu3auaB+V3c95/TH+5YXs377/86M4ec5XdT8i915erXmhejHkizJlwYZ80Tr3THlwEr7DpLJcdi0wm9iy3BZzdcZKVwVZsGpj4iRiFlP9YhaWb8+Vfa4XjZLTnYmk0+w9Trpamr01ohEkK+V8dgsAFokcrZVytEQFxOJsWe54CbLcZIEEoRCGfVRik6g+5wcDOHZqSFRi08TpcGWF5W0vDgdx8OgFUQlgE6dTTelcIFOGlCkzcsOCosuQKoHR8QLltJvVs9xXTVqo1uRIgubKDk73KzZW+eaM7IcOf3/nChw9NSKSWuya40QsnsR/PP+O6H7f9tErC45f2WXXk0DPQjcevHslxvxRNLtMeLh7NXyTkk1XL2wuXUajQSQ4ZLXZyTH6yh3LEYjERTKtkmMlMbb9Q1IymCnsP9SP9dd14fLZDngcJkTjCVyzcDkvIRP1JbHr5VO4efV87NjcA51WA+94GJvWLYTLbsKgNySw03x5ziabER0eCx7atgrD42x5iBaXGf5QFHt+d4bvy6wms/S1StlQqnq2Nepn91XxPqlO9F8M4MyFMXztroykTJPdhN8fPV+VuIOYucgp+aJI6RaFcu5ikDm/LSY9uiuUVyXqSBXiMalYKCtxlyvTKTqX1VD43DnfGfFHYeL0MBt1CEfj+ModywXHFxWT5Ul7zmm1YdO6hYjGU4KYe8EcJxLJlGTclN92to+XxsJ4f8DPx04v5PiXqxY0A+kUUwovnU4LrtFh1sMfZMsIqi0GuVAgJ+Gg2IAoEznzUaz87M9fPoUvbLxqar/vNIHTazG/wwETp0cwHMeXb7sG0XgCP/nVcVFcsfYDncL+e0O8FKcvGINer8NzL58U5aWuvqJNcLyZ00v6uUiMLQ2aLzNaFT8i815etXmhOiElC1ZPeUSlMlDAdzhpTRJwcZidL7dZFsJehdhfifn4geGApH3UK2bxSsxvrz8ypSxQDxokpzsTkcqveMcjqnoO3QiSlXI+uwWAc5SjJWSgGjla9TytJogGx+M0ocVpwtx2OyLRJMwmHVpOmepayphQPx6nCQePDeK/3hzgP+MMOnx05fyqtH1hOIh33h9FtsTfheGg6srCepwmBEJx9F2c4K8jEIqr7joUW067RKoiLVQvJiVBc2UHp0OqfLPNYoTJoBNJLbZ7LHBZjRgLRLHu2rnY93of/zIQZ9DBZGTLgWTHz2XnYNDl/ApRAxh02uLGNwm02jksvrw5UxodgMOUW9lCQkZDk/nlsy8Qg8vOwWHWTx0jlwRHoXNWGdltNm+MePua7noYYyvVV6QzUlYHjpzHtYuuQTAcz4ybRY94Mo0tvd1IpYH9h/rx4xeOgzPo8KUtV+P/vPAuL4uVL/E5Ecz41Z2/OQHOoMO1i1ozErE2Iwx6LbMfZk4PfzDKy2o9fM9q/mG2gPz7azHAYTHAH4qjfyjI950fpwp+Nud2sCWTVeGT6oDHacKp8+O4cn4zItEkfJoITp0fx+plc+rdNULFyC1TTzIHxeFxmjA0FkY8kUQqlUY8mcTQWBjX0X6VjTZT6eDkpQG47Rw89ul/tFA3KozHCsUXgjWTFZ+lJs+dv44XihcBNFly+jrZbiKVxpbeK0Txcf6anS/tufuV07BbDVi7vBNrP9AJrUaDVpcJqTRbVp0zaLHpI93QagGrycA/DHGYDYBGg7MXJ/jvjfgi2PmbE2j3WHDtla0YDyYk+5h/jVLnV1sM4nGa8G6fDy1NI4AG6MME3u3zVSUnQcxc5MxHScUGDotRuN8Hpn7gNfkgxh/RMr9rNemx6SPdfF8PHD6fkSSenPf+SALHTo/i0LvDgu+tXNLO+xvOoIfNzN5HuaxGxM1pwd+aXSasu3YuWpvM2LSuG/sP9WPEF6meHyl27Shjb674vFAN8w3FIBUr0zMFMR6nCcFwHIFwHLFYCkFtHMGw+nLAtUAqX+6pkl0pUfZbam2pt9Qoa35X6z5UBMkqqxJF21QJeJwm5jMONflzufdJHqcJh94dhtnEZdq/NIFD7w5TjpaoCI/ThHaPBWt65gj2NqXMPU26wlqNR48exZ/+9Cds3LgR77zzDq6++upKmisbrzeAVErZq19Li51/mDvTmGnX3tJin/YYkc0agCPvjfJluLMlNnuucANUtVySmWZbJVOkXc1om22U69AAx/vHeemDbDntRZ1OdW0Oi7yOsmy2BGrmW3TAkZMM+1voBlLCsWj3WLBpXTdfzj1brnrPwTOYCMaxpbcbB48NYPXSDr48d/aYOS02dHXYAQ3w1ulRQRvbNy7Fsi530Q9MSxqbethlrc9ZRZsFZI5pGX3N2pBBp8WmdVfw8lFZ29i57wQuekO8XM3e1/pwx8cWwWrS48xFP57aewJ2qwE3r54vsrusbeZ+b1Fn5pdZ+f3IHvOxVfPw4u/PTh3LeDGNNd5GvRbffvJNyblSrg14PDb89sgF9fvWMijLZhtlTa0xFM9Ogx44coJhV91uIDF1GNmszNBYFY+2+HhL7phWblpa7BgemZBc1wut/fx6Wuhv0112gdhmIhhnt5PzHbvVgE/fsACRWFIQx+zY1INFc5043ids+/Ybr4RBr8GP9xxnXsfpgQmMjIcF7U0Xw0tea41j2mLXopJtlnxHWVBsMA0l2FXJNltoj54s3A5r3v7t7dcgGE3g+z8/Kr0mSJzTaNDgf+88Kmgrlkix/ULOXp+1PxP55VosK+X6MSXnt0rsWzlzuWSbLTJWJkBrUimUYFcN81xBiX0qYV9BTDGd7610D6bqOK1RbEqJ87VU5IxnS2yfmELV87sWVOGdg4peTtu1axd++MMfIhqN4umnn8YnPvEJ3Hfffdi0aVO5TZaNkpN1WWayQc+0ay9noRj0R/HA438QvbH+wNaVaHNQCW4pZpptlcqgP4r/s+cdfGJNF18i+/kDp/FXNy8W2NVMttmhiSi+9gPxdTx490r1lb+f/PVmKJ6ExaBTbzntIq6jYV5OAwAdMOSLYtQfgdthQquLm0p6Z3+RG4zBajLgq4/9XmSr//3zH8Sp8z5oAIRjSZiNOqQBtLkt6Ls4gf1v9GMiGMfD96wGAHzlewdFbfAVqoqglLHxh+MVn69U6nHOatksUIOYNsemXFYjtFoNRieikva1/rou/pf/nEGHh7atylR/ARCIJOAPJxCOJjAwHJiUv0qBM2gxt82BUxd8SKWA/W9M/Uqfvw8awDsRwxvvDYmO4c/BGAap+7vhhgV4au97AIBNHxFXcivXBrIP3XPHTLW+tUTKsdlGiQ1qDcWzRaAHBkejvBRBm5sr66EIILRZbyCG/9x/Ajd96HJeuuWF372Pz6ztrq9MigKh+V083kCMuaY+tG2VyK4a4uW04QlRzBqNJzJVgSbXzELxGVB+fCrV7o7NPTg3GMDqJW1s6frc/poN+Oqj4vv18D2r+Ypu2RgvmQbu/37h68i+FNLqtiAaS6Kjxcrcb/79nStg46bZs+XFbXLGIHK9nNZQ++0aQrFBYUpZk0q1WX84jseeOybKo227ZWlxe4m8eQtM7+O8gRj+58/enKpAkAYOHDmPv/z4n+F//PSQ4HvfuvdDSKXSbL8wWbUzHEvgH//jdfY6JLHPkoOK9uYKzW+Vek21eDmtYpudQVA8Wzxyx7OD/igeefqwyO/t2Hx13e6FYmOWSd8+FoiiycbB41BwRWaFQC+nTUMD2FQj+HM549lS2yemUP38lpli18pCNluRrOdPfvITPP3007jjjjvg8Xiwa9cu3HXXXXV5OY0g1M6ohH782ESEFgqibEb9EVjNBtjMBqRSadgsBljNhqrYVaPY7Kg/ArvVgPXLu/gypPsP9Zekka0Y9EA4nsKYPwqt0wSHHur8FcRkWfCuTncmEFRAAlKSyc2c1x9BmyfzAGrUH5mUauam/2U1AKQBnUYDrUYDg14LfzAjD5F9sMcZ9NBrNRgPxphzbjwYxf954bio2b/Z1COQE/EFY0AazDZ8wVjRyeFLp4Zh4fRFSVf4Auw+F3W+MqnKOUuV6VCTzaaRSewD/PV1tljRPxxkjlvWL2b/HYzEYdBp4AvE4HaawBm08AeTCEYSvFQMAGxa142d+05g4WVOfP4Ti3nJcn84Bmg0cFj0SKTTuKwtI2d+0+p5eOHgWYz4Ivw5AuE4OKMewUgcLlvmPkjd31Tu7200Fdi51JiRVEFRNEpsQCiQFKDXaqDTaaHXaaqWOPX6I0hmk3eT8oDJVBpef4ReTstDKmam+S3GK+ELG9quRNKbU9fpD8dxcTSM9dd3CWKFaDyJkYkoTAYt1l8ntKsRX4S9bufFaD6J+Ljv0gR27juBK+e62C+n5fRXKgYamYhmpMPNBsyf04Qz58cw7Auz7+1EFAa9FnffshTjwQgOHhvA1d1tgAawmg3M70RjCSTiyUxcJBVrVjMGqZMM3ag/gs5ZNtxy/QI+Hnz25VPq3G8TikHOmNMXiGGWxwKXjYMvEIXLzmGWx1LYJ2VfzI0lYLMYed8BQNLH5Lbn9Udw0RsS7N8BIJVOCeRA9x/qhz8UA2fQIxJLIm5O8y91ZL4AeGxG9A/HmefM3cuV5AeK9R95xwXC7H4UtS9T6B67HjmOYvp0vM+H431vCD+vY5+UCu1Xi8crEftXK54dlfB79bwXUvZR95glDRh0GtjMBhj0WsX4Q0LFTMYLV873ZNZYlb2YBjRGfkLuNYnWPEIOqrFWVvRymlarhc1m4//d3t4OnU5XSZMEMWOR0vqup6Y9oX5mt9qw+qrZ+OaPXheU2OxosU3/5WlodpnZ+vROc8Vt15LWJjNTjq7Fpa7roDK9dSCnDHbnLBtuXDEPj+9+uzTpD21x0hu9K+ZCowFzzjmsRubnVpNe8G+X1QhoNMxjs7/olqRMWQ2XnSvvfBVQ8TmVLCFSDSSuT2rcOINW8G+NRiOoCpJvry8cPIMRXwRajQaL5rqw9tq5eOTpqXPdvWEp9vz2DK5ffhkGvSHB92+/8Qq8+Puz0Gg0ePinb6B3xVw8nSexNbvFyuynVqMRXGat7Y7I0CixAaEwZJSd6GizsmPlVmt1+t5AtLkbJGauAVJ7e89M29szYo7cWIEz6HBhKACnneMrnubGv6J1m9He/Z+7ljnWSBe/9kvFQKfOjSMaTWLRXCd+f+wivvOzN7H++i7msfFEGv/jJxk/0u6x4NNrF+Lx5zL7gi29V0h+5/u/OFpY2rNa1DG+ndVsxY0r5gniwa3rl2BWM/lZonzkjDlbmk1YuqAVX//ha4LYoMWd58MlfFy+dGYx+1PWutHusSCeSAv84+03Xgl/OI5//ffXC8ZEUufM7uVK8gPF+g/GcffeugztHgsuekOS16426pHjUGOflArtV4un1cOO/Vvd1RkrqXi5yV6/eLmliW0fdd3vNHqOkiDKpM1jYfuoJku9u1Y0cq9JtOYRclCNtVI7/SHSuFwuHD9+HJrJh0G/+MUv4HQ6K2mSIGYsRmMm2cEZMi94ZpMfRiO98EmUTziS4F9WAjJvMD/27DGEI4lpvjk9Wg2wpbdbYLNberuh1UzzRYWRSoMPYoHMGD2194Tq9neD3ijzXg96o3XuWePi9cf4B+W3XL+AfzENmBr/IV/h8c9tY+3yTpEtPr33BNb0zMHTe08Aafac++Wrp7F1/RLB51vXL8F4ICo4TqvVSM/baSauPxTnEyHZvj2y8wj8ocJvPpZ7vkpwmPXYsalHcM4dm3r4amHTUe61qgWp6wtHEsx7pddp+X9/8dZleHTX0YL2unZ55+RLkwbcduMiPJE3L37w7DHc9KHL0X8pIPr+ky+9h7s3XIVHdx3l7T6/n1oNmPe3q8PBf3bg8Hls37i0bBsgyqdRYgNCWeSulUDGHzy66xi8/ljFbQeD7Fg5GKo8Vm40kil2zKxQtcm64rEbRevQ9o1LM3IpMwhWzJEbK2zu7UYimcL3//Oo6JjtG68Srdus9h7ddRT33rpMMNabe7szslBFrv2s2HFzbzf2vd6HR3Yegdcfw3d+9iai8ST2H+rHnZ9aLDj2rvVL8OM97/D9WtMzh38xDQD2vd4nWhs393bjx3vewdrlnTWJNesZ30ajSdE+6fHdbyMaLabENEGw0Wk1zJhTV4Wg0z/Bjg38AWFsIOXj1vTMEcyvYvanJqNOtKe/a/1Sfu+Vbf/Jl95F/8XAtDER65z35uzlst8txg8U6z9Yx333mbewfeNVDbUvqzTfIAf1yLuoFdqvFk8slmLG/rF4dUoscRLPwkxc/Z6FpSXyrvXc7jR6jpIgyiWRYPuoRFI9ZeDkXpNozSPkoBprZUWV0+6//3586UtfQn9/Pz784Q+D4zh873vfq6RJgpixXBwO4uDRC7j/c9fCH4rBYTHilwdOw8Tp4JpNL30S5SFn6dahsTD2HDwzJcGSBvYcPIM2jwUeFf06b0RCmmXEF0aziq6DyvTWnlzJpkg0yRz/6crZCmSfJKQIjQYtovEkwrEkDr83iK/dtRL+YBTNLhPSaaDVbYHVpMf/8xfXYCIUh8mow3OvnMLHVs7HpnXdQBo4eGwACzubEAjFYOJ0uO+2qxGMJGA16THmj2DAG8Ist0VSnqNc6YpRf5TpJ+Z3ONgSS9UgDSzqdOLhe1bDF4zBZc3IqhQbIStRpqOaSF3fRDjGvFe39V6JTeu6wRm08DhNWHP1HJiMWjTZzcx2Lp/jxJbebux6+RT+4sYrmcdEYgm0uNjfj8QSmV/WS8yH0Yko+/4Cws+shrJtgCifRokNCGXhlZCEq4akDMVPxTPiC7OlfcbDaGlUqcpySQHLutx4aNsqjAWiaLJxmRfT1JMnF1KmHKRUzNHmsWD9dV144eAZrP1AJ/OYdDotOgervYveEJrsRn7Nt5oMiMYTuGbh8uLW/slrc1oN+OpffxDHTnuBNPjqboAwXh/xRZBMpbBjcw8i0SSaXSYMjAQEVYHyY5gRXwR7Dp7Bjs096Ls0IWx/ci7ZrQYEoknZJDfrGd+SnyXkYHA0JBlzui2V5VCLtVmpeZX1Afz8KmJ/6vVF8Ie3BwQ54XODE8z2U+m06DNRTJQGFs11CtahRDIp9FUozg9M6z8m/eilMXZuLZ1ON9a+rMJ8gxyM+qM4eGwgszbFknxOSNa8i0qh/WrxeMfllbgcGA7i2Kkh/MOdKzISyjYO+/54FiZOB2ednoUNF7CPej0jUHSOsk6S8XUlu+adGoaF08+Ma1YocvuoWjA0Fmau39Vak2jNI+SgGmtlRdFpV1cXdu/ejbNnzyKZTGL+/PkwGNT/0I4g6oHHacKx06M49O4w/xln0OHTa7vr2CtC7chZItvjNGEiGMfO35yoetu1pFEkdZVYDr3RyR1zs0lXlh3l3zdWG3Na7Wj3WMAZtFi9tAMPPvGHaSUVOYMOg6Mh7PzNCTS7TLh59Xx844ev8d/7zvOH+e9t6e3GE794u6CkULkyES47x/QTsstLpAGH2TCVqCkhUdDokhhS1+dxmpn3anA0hP1v9OPm1fPx9SempG2+fPs1zHbODviRlQLljOJ50e6xIBxLYtgXlvBZnOCXN8z7IHF/BZ+lyrcBonwaJTYglEWbx8KUhGtzVy7XQPFT8bQ2saV9mknWk00K8NiMuHK+B8PDE6p+Ma1cKSGpmGN4LCxaJ4qJu6Tas5kMwjUfk98t4sW03Gvb0nsFdr9yWhwjOab8RLPLBJ1WK/BHd61fwpSty21nIhjHucEAdu4TXjfSEMTqpY5xsdQzviU/S8iBVMzprlKuqxiblZpXnEErnl/T7E/dThMWX94skBmX2m9pNcJyF1k/JUADHO+rjsRmQf+R40elZI9dVmPj7csqyDfIgdtpwuqlHYK1aUtvN9wqeThfS2i/Wjxyr99tbjM6ZzkFEspbervrKqGpRPtQbI5yJsqNzsRrVjCNsMdobTIz1+9q5ViU6NMI9SO5DyvheXpFsp7f/e538f3vfx+/+tWv8Otf/xo/+MEP8O///u84cOBAJc0SxIzEbNIzSxlbzPQLJ6J8OIY0wNb1S6pSItso0TZXx/Lb5dDi5Jhzr9WlriSOnPeaYJMr2fTsy6dE41+MHeW2sf9QP+7KayMr+fPZmxdDr9PyD4Snk1TcvnEpDhw5DwBYd+3cgt97avJ7hUrDlytdoUTJi+lQY59LgXV9d61fgp+9dByb80oy37V+Cfa/0S+wISBjNz96/h2RrFVWAuupvSew7tq5zHmx9Zal+P5/HsW+1/tE5/vCp69Cq4vDjk09OHD4vOjvjXQfGhWTib0Wmc20FhHlE4uxJeFieb+SLQfagxWPQa9hxhBGPWlCNDKVSAmxYo7bb7wSHc0W/rMDh8+L4t97b13GXO+rHaPlXxtLfnPHph6YOB3/+drlnfjhL94RjMcTu9/GZ29eLLimrbcsEV23w2oQfLalt1syzqq2XFM941uLhe1nrVbys0T5GA3smNNorDzmLDY2kJJK0uu0Jc+vVFIsTfWj598RyRbv2NSDy9qsgs9YstHVlNgs5D9yz7P/UD/t3+pENibLj9GiCbW+GS8fZon9qoX2qyLklt1MpsC021QdX/JpdbOfEbR56veMQKmyvTNRbnQmXrOSsZgl9hgW9ewxNBq2H6zW9DZxEjlaE615RPkY9FqmXRn0xb9yVtEsPXHiBA4fPowbb7wROp0Oe/fuxezZs/GrX/0KR48exRe/+MVKmieIGcWFoQDOXBjD1+5aibGJCJrsJvz+6HmYOB2uJFlPokwGhoN45/1hUYlsi1lfcYnsiwXaVpUUbRLoucKNB7auxKg/ArfDlNl0qmxfcXEkKJKB+OWB01W51zVHC3j9MZy8NAC3nYPHrlAZpBSwbIEbD96dsZ02twVfv3slRicy8yGZTMIfTLBLfOeUPl9wmZNvw8zpBSVxf39sAGt65iCVTqNrthOrl7bhhuWdCITj+NKWHjz78imcPDcOILOBmddhx8P3rIZWq8H2jUth0OvhD0axuXchNNDAYeUkpUey/80sDZ8jXRGKJ2Hj9Eil0ugfChYu3V4tyYtalopXoExHVcmReBkeD0Or1SKZTOJ4nw+JVBo7NvcgFk/B7eAQiyfx159cjHR6Sp6q2WXCx1fNg8tmQrPThK9+/loce3+Ul6gCgPXXdaFzlh2ds2yIRBO8jKzJqEMskZHAjfqSeCGnBPTSLg9mN5vhD8RhNevx5duuQSKVxEPbViEYiQvkO/3hGSYboCIuDEqvRQ61rUWEYvD6I2w5SX8ELRVWhDg/GJCUk6E9mBCfP8aUV/VNxODg6MFzo1KRlFBOTDXoiyCRTGFoNIRf/vZ9fv2fO8uO5145JYh/m+xGeeNKiWsb8UVw8NgAvnbXSviDUXgcJngcRvQPBnnZija3ha+gtnZ5J++TTJwWX/38tYBGg4lQHDqtBn/3F9cAWg2aHRy0Gg38oRi++YXViMaTCITjMBl1+G9/+QFEonE8tVdijCdf/mDGPVLxscTn9Ypvz10MwB8IT+23nSa8d2YE5y+RnyXK55JXOuasNB91fjCAQe+EIEcUjkRxfjCAZqcJqVQKZs6AQCjGlLTZtuEqdLXbhDkM1rzUZPIeXn8EThuHpV1uXD67SRDr5MoW8/NWAzy0bVVGynPST+XnS6R8d1kSmwX8R+55RnwRfn93+WwHZjWZG2sfrWCkpM284xGS7crj4nCI6TtsFgPsHY56d09RDAwHhb7QacKRdy9VTXZzxBdm7/HGw2ix1clu48p7RiCQ7Y0mYeZ0eFYBsr2KlRuVUXbTF4gxbbbu11wODSBPeu6SOF478t4lVeVyhsbYfnBoLAy3pXI/eGkkxHx+a7MY4KA1jyiTS152LGUx69FU5NyraPXyer3YtWsXWlpaAADbt2/Hl770Jfzf//t/8elPf5peTiOIEmhtMmPQacGDT/xBMaWMCfXT3mLF4stbBCWyt65fglkeq6Lbrik64Mh7o3js2WP8dWzbsBQ9C91A5QU5akZrk0UkA7GltxutTZVLXtUULfDW6VE8umvqfmzfuBTLutzKe0FNAxw/Kyzn/be3X4NUMo0HHp/y5aIS34wy4Ft6u7Hn4Bmsu3Yudr96mn/oddPq+Xh68hc07R4Lbv1It+Ae37V+CYCzOHluHJxBh2anGRdGQvjpi8fRu2Iu/93sOcaDEWbJ62zfCpaGn5SumD+nCb89cqH4MuaVSl7Uo2y6wmQ6qkqOxEtW5jUaT6HdY8GqvFLim3u7sfe1PmzqvQLtHgviyRQ++eHL8eRL7wls8MDh87joDYlsNtvGk79+j5ebfWjbKt4GR3wR7PzNCXAGHVYvbhPNp+x99uQkJqmEvrKZ1cxei6ohv0jMXKTkJFubKt8nNbtMOHhsEP/15gD/GWfQ4cZV8ytuu9HwuE1MeVVPE0lCNDIVSwlNxlTQaPCVf/sd3042dt1wwwKcPDfO/9iCM+iweknbtO1VI0bLv7ZmV0YWLTcnk6lSZONlKzat60a7xyKKs1ubliCZTOHff/kngZ/yOE0YTqbR1WGHzaRn7gHaPBZJqT3JuAcSMdFcp0jKLzdWqkd8e1m7DdFYUrA/2rZhKea02WrTAaIhkTP/0d5sQTiSENjs1vVL8NJrZ9F/KZCpLv16H2760OUw6LQiSZvT58cRiyWn9iiM/ez/91cfwFggKsh7bNuwFHtfO4vjfT7+ehwWI2ycXjhv0xnZaH6PxMiTFPLdZfkBCf+Rf54RXwS7Xz2Nh+9ZnTmW9mg1QUraTCT3SqDVY2b7Djc9f8lndht7/e5oqc763ea2SOzx6pg7UOAzAqXK9ipSblTm/LHbaWLabL3vRck0iDxpR4uVGa+1N6vn2WRrk7x+MJOjZT2/pRwtUT5tnsr3YRXJevp8Pv7FNABoamqCz+eD0WiEXq+e0okEoQT0WrZMikFHMilE+USjbBmkaKzyHZWcbdeSIV+U33QCmet47NljGPJF69yz0kil0uxy6PWsh14GXn+MT9ACmet4dNcxeP2xOvdMDKuc9+kB/7Qlvlnfy0pr5soJrV3eyT/0AoA1PXNEtvrE7rdxy/ULpsrrG7V4ZOcRrOmZI/hu9hwaaERSG1lJoWJlNy6OBGtaxpzKpleX3PHMyrzue70Pn715schmnt57Amt65uDRnx/FZ29ejHXXzuVfTMsekytllW+z2TaycrM7NvXA4zAyZWG0Wk1Zc4dsQVnE42JJoqf2nkCcJGWICpCSfElWwawMei1TJsVoqChV0pAEgglm7B8IJurcM0JOqiUHKdVOV4ejbhJw+X2SktdMJVO477ZrwBl02H+onxkzPf7c2xibiIn81MBICKcH/PCH4pJ7gP5LAdz1KbG0aaHYSCom8vpjiouVgsEEc78dDJHvIMonnWbnP9LpyvMfsXiKud7dcv0Cfv/ziTVdTJnMzb3d2Pd6n2DeseZrKJoU5T0ee/YYPrGmS3A95eZzaiXlW0/JYGIKj92I7RuF0mYsuVcCiMXY+9VYnPar+YTD7PU7HKnO+p1gyBk/tfcEEtXY5JWJEp8RsGSflZDvV6LcqNw5Q6Xei1JplNxqROLZZCSqnmeTSYnneckq2ZTkGKns+S2hLBKJytfvit4gu+yyy/Av//Iv2LRpEwDgmWeeQWdnJ9566y1otZTMJYhS8E1IyKQEYnCYaFNPlMeon13afWwigjZHZb/qkLPtWiJ1HaP+CFpV9MuXkXF2GeCR8TCa61UOvQy8EvfD648IqieVzXTykCWUtWaVME+l08z+55b4zv9eVhaozW3B2g904uCxAfz9nSsQCOW1rwGzbQB48O6VaHVz6B8IZj6TODYcS+L982O4/3PXIhCOw+M0wWbRY36Ho2hZj1F/eNprrCaKLRWvJnLsPpHKsdFJO4n6kjg/NMG2r8ljzg9NoMVlZh5zfmgCX/3rD2Ii32Yn/77gMie+de+HYDPpgRRbFmbAG8Lnbl6EjhYbJkJxOKwGXBgOwB+OQ6vTwsbpyBZUgJSkjNrWVEJZjPjY6041JF+GRsNTMimxJExGHZ575RTam61wdZBfyaVRYn+iRKolBynVDlC47ckYZsQfhcWkB2fQYSIUg8tWobS3NvOjGINBiwfvXolgOI5Uih3Hj0xEsWLxLDx8z2oEInGEYynmcam8l2JyPwtE4ogU+F40nhTINTU5jBj1RyXjHqTZsf7oRBR2qwFRX1L0nXrFSuQ7CDmQU8ZQqu3sg7zsf0fjGZnMv79zBU6eG0NrkwUXR4LYeEMX3A4LBkZDiLvMiMYSovbCUfFnWX+waV03gCmpMCCzJ3Y7TUglUwiE4+CMegQjcWlfmONzQ/EkLAYd23dPlx+ZjlpLBlfa30YlBSzrcuOhbaswFoiiycYx5V4J2q+WgtzrtxLvhRKfESg1D6ZEuVG5x0qp96JUGuU6GmGPIWeuC1CmnyXUj3c8wnwOXYpdVbRKfPOb38Q//uM/YuPGjdDpdLjhhhvwj//4j9izZw++8pWvVNI0Qcw4PE0SMikuKsFNlI9Uafcme+V2JWfbtUTqOtwqK3/f6pZP8qqWyCpHMF3Z6hLLWrNKmGs1mmnLmud+jyWDuKW3Gw6zHrbJB3D5beX/GwC+9oM/YPvGpeia7RT8ak00P21GrFjSISi7u23DUvR0u4EEikrsuh3mmpZuV2SpeDWRZ9dbeq8QjGf2v2OJlKTkK2fQIRZPYXAsxDwmkUzjnfdHkUqnmX9//4If8XiKl6ESycIAiCVSMOh1Itnan730Lj64uB1zWmxoaaqt7RGl43E1xppKKAs5Y85Wj5kpk0LSPmIaJfYnyqBacpAS7Ui2zYjNt/R2Y8/BM5gIxsuXn9ECb50eFcjpbe7thk7LjuNPnRtHIpFG9xw7LoyEcG4owDxOqxFWish+ZjRoMTYRw4XhIPN7JmPms9z+3HvrMsydZZeOeyT2HGcG/Lh59XzsOXgGI76I8Dt1gnwHIQfNTWy7aq5CDlXKZk1GneC/s3NLq9MCaeCRp4/AbjXg5tXz8Z2fvcnP5y985iqRdK9ZYq+v02ixc9+JnEquOnzlewf5dn/9Wp9IVljSF0763K5ON4aHJ5gvplVF1qtWksENIkMmG6mM3OuV8z2Z+00vpjGRyik0Oyn2z0fu9VvyXrjqdy+U+IxAqTlRJcqNyj1WSr0XpdIo19HcAPlHudckSZ9G+zCiAlqb2M+hS1m/Kypv1tfXh2AwiEWLFmHhwoU4d+4c1q9fj9tvvx0f/OAHK2maIGYcwTBbJiUYJqkDonw4LvPiSe7LKts2LIXJpKu8baNE21zlbdeSFifHvI5Wl7p+PZBMyid5VUtMxsyLubn3Y+v6JVWxq+nKVpda1polYeGwGnD7jVcUlLXI/R5LBjFbEjyZSgtKpB84fF5kq3etX4LnXjkleKC1Y1MPDhw+z5TvbHKY8ETeWvPYs8cwOFp8ifr2ZmtNpTtIKqQy8u06Vzp2/6F+5n8DU7I0B46cx9b1S3DgyHnsP9SP22+8UmRXTqsB+17vw/5D/SK7Y0nbsPoYiYnlc7KSOU/tPYHTA35oNSBbUDh6nZbpw/V6qqpNlI/dqmfGag5b5b/IJmmf4mmU2J9QD1IymGuXd04bpxfC64+J5PSenpShYMVC+17vw3d+9iYvmbnv9T5RvHP7jVegyW5kxkjdnS5895m3sO/1PtzxcXEctXCOU9Sf7z7zFlLJlGTcw4qPs319au8JrLt2rug79cLEsfd35irkJIiZSyrFlhOrhgqS1SyOO7ZO7ruze/DnD5zm51auzNfa5Z2iuOL7/3kU2zYI5T8tRp1IhnHr+iV49pWT/Pee2nsCE6G4oN01PXNE+YNyfaHaZL3U1l9CmWjA9h2a+ikRKhajgb1+c8bqrd+se1FPDHr2NRsN9YtZlJoTVaLEpdxjpdR7USqNch06nZbpQ9SUf5R7TZLK4XCUwyEqQcN+Dl2K3VaUzf3qV7+K9evX49e//jU2b96M3/zmN/joRz867ff+6q/+Cl6vF3p95vRf//rX0d/fj+9///uIx+P43Oc+h7/4i7+opGsEoTqoxCYhBwNDQRw8egH3f+5a+EMxOCxG/PLAaZg4HZyznZW1PSxf2zUlCfQsdOPBu1dizB9Fk4PLvJimMul1ucsA1wqvL4KXXjsrktdqdl0Ja7O1oranK1tdclnrHAmLS2NhvH/Bj10vnwIArL8uU9b2qgXN6GgyCX/Jm/c9qXNGYknsOXiGbwtp4NipIXxt60r4JiJIp4HnXjmFk+fG+e95xyNY1OnEV+5YjkAkjoe2rcrIfViN0Go1ODccrLjktVarqa10R62lQhqMfLse8UWw5+AZ/P2dK5BIJOG2c7i6uxlefxQOqxEPzFuJ8UBGOuvcpQnc8fFFeO6VU7jj44vQd2kCqVQKd3z8Slg4A0ycDi67Ed/52WG+OscLkzbb5rFg0BvCCzmVO6Tmki8Qk5S2yUrmpNJpjE5EyRYUzqA3xPThG25YALeaYgNCUQx7Izh2agj/cOcK+AJRuGwc9v3xLNwODp0Vxga0Byuehon9CdUgFZtnpSMKxukF8EpIwETjKew/1I///vlr8fb7o0Aagjgm+72oL4kXDp7Bjs096LuUqUb0y9++DwDYtG4h5rTaYTHpoddrYTXqMDoR5b+3+9XTuOPjV8LtMMFmMcBmMkjKovuCsYJxz6JOJ/7+zhU4empE1NcFc5x44K4VioiVLgwFmbGBxbwADvIdRJkMj4VFe+U9B8+gzWNBc4WVPy4MBQVxR5PdhFQqmYlnHSak0ylsu2UpP7cEvkrDltyNxpOiudzZZsVD21bB64/AbjXiR8+/w+/ts98LhOPCdiXaL8cXqk3WS239JZTJUAHfUakkcKNxcYS9fm8wL4CrCuu3nH68XC555b3msihWprnGKNInyz1WCr0XJdMg1zHoDUn6ELXkH+Veky6OUA6HqD5Do+znmcNjYXgsxdltRS+naTQa3H333RgbG8Pll1+OT33qU7jtttsKfiedTuP999/Hyy+/zL+cNjg4iPvuuw+7du2C0WjEli1bsGLFCixYsKCS7hGEqiCpA0IOPE4TLgwH8c77o3wS/8JwsGqynnK1XXNSgEmvhdNmhMmgU2X5e4/ThHaPBWt65vD348Dh86q7Hy47h/5LAXzrp2/wn1WrtPR0ZavLKms9KWEBjQY/3vMnrF3eKRj/1Yvb2Ju7nO9JnTNuTmMiGMfO35wQ/O0TH+6Cx2HCP/zgD6LveRwmkayGJ+flxIJrjSbza2RfIAaXnYPDrBdJK/lDcVw6NQwLp5+s2iCzdEeWWkmFNCAsu54IxmHjdHC4Mvc9EEmAM+oRCMXRZOdgbbbi7/73bxGNJ7FpXTf6LwXQd2kCu185jWg8I0e7dnkntFqgpakV22+5CuPBGMwmHfa/3g+tVpOZBjm/mCk0l1x2DqFYkmmbWckcrUaT+T7ZgqLxOE0IhOLouzjB3/+MXalrLSKUhcvO4eCxQfzXmwP8Z5xBh/Vruipu2+M0YdFcFz6xpguRaBJmkw6/fPU02SwDj9OEY6dHcejdYf4zzqDDp9fWt8IB0biwYph2jwVzZ9lxx8euREeLDRoN4I8kxHFrAaTiYaQzMZLZqOdjnty/exxT3xvxRQSxUZad+07ioW2rYOJ08AViuBiIocnOYdFcF473+TDii+CHv3gHnEGHh+9ZDYfZICknOm3ckwZsJnZfmx2cYmIlj9MEvVbD90WjAfRaDflZoiI8ThMMupzKGBrAoNNWLdd1yRuCLxBFJJqETxPBL189jb/+5BLB3jo7t/J9FSsv47Zn5qTDYoA/FEf/UBAuOweP3QiP3YhhfxT9lwKCfnAGHcxGveDf2f+vhhSXVP7DbefgDxfIC9SJRpEhI+qLnL6j0fA4Tcz8bLXGSon3QiqfUXeZwOlkmuuAYn2y3GOlwHtRFg1wHR6nifncRE3+XG4/KPX8tu4+jVA11XiXpaKX06zWzK+UOzs7cfLkSSxfvhzJZOFSM++//z40Gg22bt0Kr9eLTZs2wWq1YuXKlXC5XACAG2+8ES+++CLuvffeSrpHEKqi1Z2RFnzs2WO8Tu+2DUvR5uEAqlBOlEmrm8OtH+mWxa7kbLumaIDj/eO8PEC2lPGiTqeqAvNGuR/Z0tL596Mav+CZru1Kzu2w6LFpXTcvycMZMjIdDquh4MuOjkmpsvz75rBlzrl941JBmzs2L8Mlbwg/ffE4Nvd285Ie2fN5HMaC5yu01hx/v8A8aJB5MhMpaNcATg9M4PxwgC/HnP37395+Db795Ju83OevX8tIWO19rQ+9K+bytvfsy6expbcbew6ewUQwjm0bluKZ35zARW+Il5ja+1of7vjYIsm55DDr4ZuU9M1Ke+ZK5mzp7cacFpsqf8k302iUtYhQFnLGBq1uDr0r5uGRp4+QzU4D7VeJWpM/99s9Fnz6zxcK5mtunFFsXOqxG0UxdradHZt64HEYRT7nvtuuEX1+4PB5Zjv//su38ZFr5wpimu0blwI4i+N9vuruQWT0j9WC/CwhB3LGnB6nkWmzHpcRSIiPz52Hh98bxKf/fKFg/m/bsBQeZ2afztpTG/Va/Pvz7zD39xYu80Od/D1Z/nHT5R1YsPzH395+Dc4NBRW571eDvyOUD+1Xi0fu2F+J96LFxe5TaxPH9P8zGfLJRL1phPyE3H6wpUnCp7nVM0aE8qjG3NOk0+myl4p//Md/xPDwML70pS9h27ZtWLt2Lf74xz9i165dkt85fPgwfvazn+GBBx5AJBLBX/3VX+HjH/84YrEY7rvvPgDAM888g6NHj+Ib3/hG0X3xegN11bMuhpYWe+Yt5BnITLv2lhb7tMfk2+zQRBQ/fv6dzK/2J8sGP3/gND77icUkKVOAmWZbpTLoj+KBx8XVlR7YulIg4VeuzX6NUbnpwbtXqspm/eE4vvK9g6LryP6SXS00yv0AwFfoKlRauhybzW1bUhKwiHOzKNeOvIEY/ufP3pz6ZXUaOHDkPL582zWZX2VrAa8/Bq8/Ao/DBINeg6/820FR9aqe7ha0OrlpE9L+cByPPXdMtNb89SeX4KuP/V6y/40yT+Sm0JpUjM0CMsW0EnbvD8fxhz8N4dmXTzHvbTyZxhvvDYEz6JBKp6HVanB5hxPf/NHrouPXX9eFnb85Ifjv7N8e2rYKHrux8FzSAMFYEhOhBMaDUTTZOSSSSQBaOMx62Ez1+cX+TI4zyrHZYuMOQshMtrOiqVJsAAhttqHiJ5kZ9Efx3MsncdOHLuclIV743fu45YaFNL8LMN38LjumVQiy+6/JuT/ij8JqNjDXmPXXdWH3q6dLi0snY+zRiSicNiMSiSRsJsOUb8mLnebPaYLXGxB9rtNrcW4wiP5BP1IpYP8b/Vi7vBO7XxVXM3vw7pWIRBMF9yBlyZZX8t0cir2XpdosxQblQbFBYUrZn5Zqs95AjLk3fmjbKmHltFwm52EgmsQ3fvgas18AmH3ecMMCPLX3Pfb+Pj01v912DtFECn8640Wzy4KLI0HE4ikcOHIeX7ljuaT/K2hLef5Dqo/13PcL+l8lf1dLypnLlcQG5DsKQ2tS8ZTyrKocm1XivVB67lNx81vBPlnuPZji7kWZqPk6Bv1RPPL0YdEzlR2br1aNPy8lHzWTn9/WGjXPi1pQ7NwrZLMVVU67//778dZbb2H+/Pm4//77cfDgQXz7298u+J2rr74aV199NQDAYrHgM5/5DP7pn/4J27dvFxyn0WhYX5fE47GV1vk6UWzCvBGZydfOIt9m373gRyK7cExKHSRSaYz5o1h8eXMdeqgeyLakOX5+HHarAeuXd/GlW/cf6sfYRARLukqzK5bNsrSl1Wazl04NM8coFE+iq9Nd386VwLsX/OicZcMt1y/gZameffmU6u5HlpYqtCEVG0zXdjnnvnRqmDkfpOwolUrj4kgQw+MR9K7ohAYahGNJQAPEkymMBaK4cr4n0x/P1PeOMc6TSgPJZBpNTiv0ei3f9qg/DLfDjPZmK7STUjqXTg3jeJ8Px/veELQxGogW7H+p1zeTqXRNKjWmLXS/Bf1ifGdwPIIWl1ny3iINPLX3hOBvm9Z1M4/P+s/c/87+OxpLYMifxkQoDpvZALfDhFkecT+rMe/lgOKMwuTabDXjjpkG2dn0VMtH5Nrsuxf8bJtVafwkJ8fPj+P0gF8gCXF6wE/zuwhqHRvUGrn9VwuALmTiYNZ8haa4uDQ/Zuqe62bGTLnnFfx78jpzPz92ahhnL/mxc99UvGQ0aJmxkj8Yw6qlHew+jWf6dPWcpoJ9Krav5VKte5kfGzD3qeQ7poViA2mqvT/NtdmTlwbYNpuzR2fRAvZ+PRpPIppKIZUE1l+fkSTff6gfI74IovEkUpN1A0Z8Ef4HPlctbEaLh+1z/uP546Jzs64761+OnRouep8o1f967/tz54JS94yFkGMuF4oNyHdIc/z8ODuXTWuSiGo/q8q3WSXeCzXkPpU0vxOJFMZC44gmUkhCgyZXJi+tFOTegynpXlSCWq/j+PlxzG6xYvHlbviDMThsRrx/YUxV/rzaz1dZz28p31Ueap0XteD4+XHYLAbMbbfze6XDJwwlzb2KXk7TaDTo6ekBANxwww244YYbpv3OoUOHEI/HsWrVKgBAOp3G7NmzMTIywh8zNDSE1tbWkvqi5F+SZpnJb1vOtGsv5y3mWR4zbswrG791/RK0us0zauxKZabZVqm0uc24efV8gVzblt5utLiEdlWOzXqcHFtb2sGp6p7YzAbmGNk4vaquoxF9SKVVqCqJDUr1LRZOz5wPFoNO3A5DInNLbzf2H+rHRDCOLb3d8DhMzPNnz2O3GnDT6vm8nMf/z96fx8lV3Xf+/7v2pburl+puLYBkEMhgJFCMbUAZICHITMBERtigMA7O92srUhiPHDLjSb7YEzsONkOc35cxWQZMMk4yNmHJgAW2BxvMGPO1sGOwwcIByxKLLJDUm7qrt9rr90d1V1d13Vtdy721vp6PBw/U1VX3nnvuOed+7qnb57Pv6cPas2Ozzj9zQC+/bp5+06ycA93G/Xmx/BUdXwer+8pp1aRbXfaZndvebnpu5XAU/c5p8JrP48rtL//fkrQmHNTxk/O692svFbT3U4e6tWFtT9P8VaWZTo4zqmmz5cYdKNTJ7axSVo+zw/1+wzY72Gd8He5kq8JBw7oa7g9SVyWwcpp1zO7bpDLi0hpT1JsdZ9DnLoiNBvv8Wr8mZHyf3LPsPrnGMlnNrpXTVoeDhvepqwYYO0ohNiitkvvTStvscL/x3Eo58axRudaEgxoZn9dfPfRiQQrgb+5/TdOzCTmX/YF+qfGs7OOucnxpxvv+Vu8LrJzWXAb7/MZzYiZzcJ2sknnm6r5XaL5z0YxjYL6m6t9O6cXDEwXp7ffs2KzzNwxUnGbaDqycVp5WPo61Q13aet4puewei6kFVw92tcwxDZqMg+He4nGwmjY73G8yR9vPHG0prdwv6sHs/n542f19qTZb98eYp6en9ed//ueKxWKamZnRI488oi984Qt69tlnNTExofn5eX3729/WpZdeWu+iAQ2VSmZ0776XcheiWCKle/e9pHSqOSeh0RrSaeWCDynbru5/4qCqT+i8JOhza9f2TdkHEaTcRajLX9Nzz3W3WCfL6yiWbII7qQowhjRWKODW3uu3FPSHvddvyS5pvkxkLpGbJJaW2tzlF6zL/dtlEqEt7ueKd6/PPZi2uI27Hz6gkclY0bbvevAFReYSJcsZDnlLlr+S40P9GLWl/PNdzmee/NEb2rlto+G5NTrvG9aGil7buW2jnnr+SG4i4JkXjuZ+9+Grz809mLZYxvufOKjDb0VKlhOtKWUSdzTpMxWA3E6HYZv1uCpfuajdpVJpw7pKpVsrZkbrSpu0wYy0YlxaTcxUjlDArQ1rQ7lY6vIL1umt0Zmi2Grnto3yLVtJwq4yNZtEMm14n5posfttNBc770+TCeM2myyjzTodKur/H7763NyDaYvbe+CJg7ri3eu19/ot2rA2VPZxlHvc1Y4v3Pej3XlcTsNrtLeJVntqFmbX72TKmuu31+M0/F7B62ncuWAMLN94JJ57ME1ampcej8QbXDJ0ilg8pXseKWyD9zxyQPF4aoVPNg+/1/ia5PdaMw5mMhmT74aZpEX1kinj+CBVQXxQ9ycIfv3Xf10vvvii3v/+9yudTuvGG2/UBRdcoFtuuUU33XSTEomEPvCBD+i8886rd9GAhhqPRA2X8ByPRBXu9jaoVGh1Y1Pzhu1qbGpegzW2q/HJqH726qj+5CMXanImpr5un578l9c12OdX12BXTduup/GpqOHytuNTUYW7WqfvMYY0WEY6Z32vbtt9cbbOQ36FQ17DvxabnImvmBZxYjquaCKtyemYwr1+hXsWtpWRzlnXK7fbadhuJ0zaweRsXKGAJ/f5O27eqsnZuPq6vNlJlrTJ64v3Knmfm0ukFPS4Cn+PhjBrS7nzXcZnxiaj+sb+1/TJ/+vd2fSw3YXn/px1vfrCx35VkfmkUqmUgj6PYomkbtt9sWajCfV1e5VKS6sHu9Tb5VNvj1v/6d9doNloIpuqNiP1dHkUm8yuJnL5Beskh7RudbdmognTcqI1jU0axx3jU/Ma4lqEWjizE+C/OP6WBnp8S9fFGk1Om4yjM3GF/IxP+RbTj+XL9u+ohrp9DSoVOolZ3LNuVY/OWN1dMi6tJmaSJDmyD3kcPzSqoM+tUMBduJ+MtGFtj1YNBHTWun5Nz8b12rGInnruiLZfuhCnZ6T9B97SWev6NTEdU5ffo1g8KYfTmYuRFvV0eTQTy45BfT2+pf0tlKPoda3wuyYwPmU8dkxEohruYexAlfLuv0/OxNTf7TO9/67UeMRkjigSzf2+4B5dWhorTs4ro4x2btuYuxc6OjJt2AfOPLVXw31+TUzHdNvuixVLJNXt95S+zza7n1/2/qrHvDK3jya00vUKkqSRk/Paf+At7b1hi6LxlPxel7729CGtGexSH3MTBcyu31bF/sfH5wy/VwgG3Oo7pbfm7VelWcdAm+6Fa8H3EGi0drjHmJiK6WevjunW3323InNxhbq8eux7h3X62pC6B2t/fKfUON5K33uiuVgRHzRkeZs/+IM/0B/8wR8UvHbNNdfommuuaURxgKZgtpRxOORvYKnQ6ob6A4btaqgvUPO2w/1+nXvGkD77dz8sWL4z3NtabXaoxPK2rYQxpMEc0stvlJc2o6/HOIXm4vvWhIOamonrjn98znhp9Ew2FYFZ6jyjbffl33BkpFDAszQpnVnh9WWf27BuILtEb6MnZ2DalvpK3GAafWZ6NlHy3P5yZFZfefxlbbtwacW+xTa+brgr1/Z7ujy67tfOVDSeKmqb+w+8pYs3ry34/O9/4DytDQcbPqkG65ilSeFahJrYmDKkL2QyjvYwUbdcqTRIQD2YxT2DId+KcWk1MVPZafEyUrfPrW6fWxG/W28cn9b0bEIPfuegpKW4/c/y7ptv2LZRT/zwDV299XR9Y/9rGpuMGr5v7/VbdM76XvP7DDVXalAjprFBi80boMlUcP9dKbM5ov6QT5+659niWCRT3A9v2LZRTz13RGOTUe3c9nbDPuBxO/WJv/p+QfnXDgRXLv9K9+2qcsyrYPtoMk2WJrqZDfUHtHXz2oJUVItzaSg0aDK/ONhrTV2tDgcNv1dYPRC0ZPtVa7YxsEnTZ/I9BBqtVGrgVhHu9+uiTWsLUpNa+f2q2X3YIPdhqIHp+F9Bu2K9WqBJ+L0uw6WM/T5Xg0uGVpbJFKcU2LltoyX3VbPzScPlO2ejSQu2Xj/ptPHytukWy0Hmdhkvh+5mafq6qCRthtEy8flpET/6W5t098M/Lbk0eiplsiyzxBL0HaSalAOVfmaxbV+y5dSiVLJ3PfiCxiPxXNu//IJ1mppNGLbNay87q+jz//2ff8qS/23G5TRekt5llqsYKIOdKUPiybRhm40nWysOrAeXSRokYk3USy2ploxS7e3ctlFOp3kK32rS4i1P8ylJV7x7fVFs9MATB3XJllN1/0JqP7P3LY+1lpejFVKDmsYGTsYOVM/Otm92r51MZgxjEaOyPPDEQV1+wTr5PC5tWBsqGrs+9sHzi+75rey7pKbrLK1wLWgWGZM5YFKcFXPIOHZymIdOFYmbpFCOk/a7QLOmzwz3eLVnx+aC9rFnx+bsKqZAHXi9Lu2+trAN7r52s7ze1vk+3e7vV+38bhidy2XyPXQlc/8NWTkNQLHxyai+9cPXi5aVHuw7u6VSJKK5jOYvVx5LKeBz6ZGnD2lVOKjBGpdunTBJddBKS+dK7bO87YkJ4+XQu4Me9a4NNbp47SsvfcfO925UOp1RLJGdSHnquSMam44VLwFvsEy80+nQmsEuvfpmRJG5xIpLo5um7J2cN16CXlJkvnnT/aBK1aQcKPGZdDpT1E5yKWEcMmxzkbl4Lm3VhlN6lUikDN8nh0zT47Dkf/s4MTFnGncMBBuUmgMtz86UIXbGyu1mpFT/blTqHbSXldJT1pBqaSIS0zf2v1aQavMb+1/TWaf1Kp3OGO4zPy1efmry2VhKoS6PIrMGZV2W5jMay36xYBYbLab2+8xHL1QylVkx1pKUW41pcjYuZYy3vWLqvjo6MTFnWPfEBqjF5Ezc8N7CirY/NjVvvO2ZmK6/YmlFtMVYxL9s5QAp2w/POCWkO27emrsfzx+7ZuYTSqTSuv43NlpefkkF4+VcIqWgx9Ucqelgi6rTuHagsSnjueyxqagGiP0LmKVAXRUOWjJf3rQp+ZosXXrTps9MS+dvGNBtuy/OliXktyy9NlCOY6OziszM6zO7LtJEJKqBXr9+/tqYjo+5GpcauEITJv3bqnFwdNJ8vquVvvdEczlRIi13uXODPJwGNIm+Hp+OHJ/RF77yfO61spdcB0ysGrBvufJhs3SYLbYUerssQ73KZDn0VeEGL4fezvJSJ/R0eXT11tP14JO/KOgPb47MKBZLGab/KVgmXtLqgaDu/Kef6OM7t6zYJgd7Syyvb7BtUjy0sWpSDhh9xiE9e+CY7vynHxe0k9NWdRf8JUx+m1sTDmo2mtS+7x3Ofeaj2zdpTTioY+Nzuff5PC4N95unokX7WDUQNIw7hvu5FqF6dsZqwyapfQYZm4oM079hpwpSaFaTaqmvx1eQalPKxjEnp+P6s//xI8N9LqbF6+ny6Kqtp+dWgN339GHt2bFZDz55UMfG54rLmpfmU5Ii0aThGKbMUlrSUMBj+D6jWGsxJWhfl1dyOKpP3Vcng32BorrPpv1gnEX1BnqN7y0GLPgib7g/aLjtyemo9j19WDds26hv7n9N07MJhUN+edxOw364uj+QHasWxqn8scvpctpW/pyF8XLDugGNjk5z79/Gakrj2mHM0vYyL1FsVdje2N8sbWhD44MmTJHb1N9bpKVwt3fpITkeTEMdnbqqW7F4Sp+59we5/rr72s06Zbi70UUrm92pSYf7mcOB9czScq+qIC03a6gDTYIl12GHVFrGKSutuKHKGG/botW966ZdlqGOxVOGywDH4qkVPolq5adOuPyCdcapP1LpstMpLF4HHvveYX102dK4y9uk32ucHsfvLQ7tSPGAckTmErkH06SldpJOpbX3+i165idHdcOyNrdnx3n664deLPjM3+57SR+++tyC99145dmm1wyyPbaXZCptOhYC1bIzVnM4jMemEpn+OlbaJM1Z2pIbC3Q6u+NVo/mWPTvO018ti2Py97n4mSvevb4oNfndDx/QJVtOLausRvu+YdtGPfPC0YI5H7MyLo+1HnjioPbsOE+hoKcl5pFcTuN0MsSAqEXaJOa04pqUNkn7F+4N5vrgFe9en4tFqumHdpYfnacVrgXNwmUS+3NNKpZKGo9TKYvu7U1TrjfwPqwZ50/b5XsLwGpz80nd80hhytt7HjmguXlrUmLWw1CvzzA16XCfNX+skMmQyhrWS6aM03JXMvfPymlAs8hI55zem1uGNNzr13C/T2qdayma0NikcTqC8al5DdW49HPbLIWels4/a0Cf2XWRTk5HNdDj1/BA6/U9u5cB7jRG6Q0XV5daXN49mc5LvWOS8jCWSK+cTiFvm6cMden3d5yn2VhCf/p7F2lyOma4NPrElHFqotPXhtQ9WBjeLU95EvC5lE5ndPzkvORwyOnIpjpacbn6xRSmh0YV9LkbvrQ9KlAqLUFealqzVCDnrOvVH33oAs1EE/r872/VfDylaCypRDJtmO5Kymjnto2aj6d0+tqQ/u7Rl7RqYJPx9mfiCvlX7hvNkE4BKxs3iQ24FqEmaen8Mwf0p793kU5GYuoP+bKTdRY8f7+YlitfNk12VAPBFopn68AszdnY1LwGSc+MGpVMoWlFKjqDlKCTs9l95u/P73VqPpnW5Ois+np8Omd9r3xe45R9qwaCuv6KjZKW0vEtHsvyVJ/5++7yexRLJPXOsy7IPTiweN9xylCXvvCxX9XEdKygjMv3nclkcnVSbarTejkxYZ5OhnEW1bI7radRv5uNJnL/3nBqrzas6c7do6/YD5fd15j17aLyl3s/1Er3Ta1U1laRkc5Z36vbdl+skzMx9Xf7SK9nYnLaZOwoNS/Roczm/ccjUQ1ZcG9fkDa0SdLNNWWK3Lx74YlITOGQT0MW3QsDrczsu7CT01GtCrXI/GNK2vL2gYLUpKsGfJJFz8OazdGOT0VJ64mqmaXlHp+Kaqi7vL7Hw2lAs3BJLxycyD3tvfiU9JazBgg2UbVVA/YtV266FHp/iy2F7pRe/MWE7n54qe/t2bFZ528YaKmJnJJpHlEZk/SG56zv1ctvLC3vvnPb2wvqvFS6HtN0CissGZ97mGNZWzRKTWS2n/yUJ2bpR7+xkJbEdLn6JlzaHmUqde609Lsbtp1lngpkMYVW0FOwrcU+sDzdVW5FkJ8clTKn5lLeVJRqhDbXkszijmHSpKAWDunl1+0ZDwb7jMemwd4mSJPSZMzSnJESAlYolULTsuv/8pSgDofWhIPaduH6ghhm5zZHQWx8ylCX4TgxNRvTg08ezPUFt9upP/qb/cbj1PJ9ayn+KRnvlJO2s8pUp/WyasA4fTKxAWphmtbTgi8jzVIs+b1Lq1oMhXyF9+il+qHBfc2tv/vulft2ufdDrXTf1EplbSUOFcxVUa/m7Bw72s2wzSlQTeODBn6v0JQpcm28FwZamWlKzJ4WmstxSS/83L5nAtrm+1s0FdN00xXMo7JgLdAkRiZjhsuQjkzGGlwytDI703qmTFL7pFKtdWc0HonnHkyTltK0jEfiDS5ZZdwuh+Fy6G4XeakqZZbecDwSL1je/ckfvZGr86eeO1JU/0bpeoz2Vc2S8ZWkbchPGWKWfvTyC9aV3HczLm2P8pQ6d/m/c8h4DHHm5VRYvq3FPmCU7uqBJw7qw1efm+sD4ZC3olQjtLnWZBZ3tFhogCZj53iQyRink6HJFkuZpDlLkYIMFiiVQtOu638o4NaeHecV7W95bJxKZwzHicUIafEzB49MVlzulca3dkjVRmwAO0TjKcN2FY3X/heGbpdTu7ZvKuh3u7Zv0teePlRVHzTq53c//FN97IPnl+zb5cY/rXTf1EplbSXUa/nsHDvakVFdWcU0PmjgqWjGuIv+DRjzLsRny+M178IfE7QCu58JaJfvb9FcXCb3Sq4KcqSzchrQJEjJBzvYm9bTONVBq6X2GTfpe+ORqMItdBwjJ+cN0zyuGexSX6OWHq9Wg9NHmi3jPrZsydqxyai+sf81/ZePXKhkMqVwr1+bzghrPBJVX49P8URSm894ZzadQkaGaUIrXjI+LwXGaau6dduei7NLMRuk/jQ8HpP0o6vC2bREZqlQmnJpexhbliZlZj5heu6UWWoP8/GUnnruiHGqWF/2lmF5O1jsA//X+8413IfP69TNHzhfsXhKkbmkzllfftqpslPdoKnYGXegc9l5DRqdNI6fGplOplnRv2GrhdSXZik0y+rvZaQxX/67TCazYmxsNk5c/q51BZ+JxiuP6c3Sqh8/OS85HAoF3KXTBbZAejzGDtjBzvmoExNz+sFLb+nW3323InNx9XZ5NTY5r2t/7UwN9QYUiycVmU+WnWLT6L7m2Pic+nu8hX27y6PIbHn3cfnjSsPu1asYf5hXsAf1Wj7S1JdvdNJ4nB2dnLfkPqkp4wODNPCNTpfe1P27BeJQtK9jY7P61g9fz6YGjqfk97r0tacP6drAmeo7pbfRxSvLRMQ47aZVzwRwzYMdTozPGfe9XztTA2X2PR5OA5qEFUshAsvZuQS36dK5odZqs+3S98K9fsM0j+EWOx/NkObBbBn3jIpTd07PJtTtcynU7y8q9w3bNuqJH76hD/3bc+R1O/UX9/246JgqWjLeoG7KScm5fB9G+zsxPqd93zucTWdgcPPTlEvbo5hBG/nYB8/XmnBQx8bncm/LnbtlqaKMxhCHw5H7ItaoHUzPJuRQcbtaEw5qbDKqv933UlG7XzHtlENyOZ20uRZkFncMkroLNbDzGjTYFzAc+2izxejfsF1GGjS5N1uxv5eZxrwoFu82Hl/yY+P+kM9wnPB5nAU/Ox2FK1aXE9Nvv2yD4f5ffTOiO//pJwWxU1H81AT3TeVg7IAdBvsCJmm5a29Xw/0BnXvGoD7/9z8qaLNrhrr1qXueLd3fKkjh2e33LPVtg7SMJe/j8jTkXr3K8Yd5BXtQr+UjTX357J73b9r4oMnSpTdt/26ROBTtK9zn15HjM/rCV57PvdZq303anT7Z7u2jMw1a0PdI6wk0CbNl490VLIUILJfJGC+RnbHgJsGszXrcrdVmHQ7jVHaOZV8uNLtwj1d7dmwuOI49OzZnV9NqIc2wXHko4NYtv/3OojbxyHd/oRuWtZXF5d2Nyv3AEwd1yZZTddeDL+jwWxHDY6pkyXijfZSTktPp0IrpR596/khue2mD9FzNuLQ9ihm1kb966EXt2XGe4bnLP69mbePuh39akFpqefqZj27fpMeeOVzUNz589bm5B9MWy1JuX47MJfTqW1MrphlF88nI3tQf6Ex2XoMcMk7ryUhTzOEw7t8My7BStf293DTmy39ntL/lsfH0bMJwnFicq1ks44a1oYpj+qeeO1IUQ+Xvv1Ts1Az3TeUgNoAdnCbzOFbcK6RNUs29enTl1L1WpvAsdR+XrxH36tWOP8wr2IN6LR9p6svn97q1+9rCeebd125WwGfdeidG54Jbi0LN2r9bJQ5F+/IujEnLx6hWSuspk+9uLRsH7d4+OpJZWk93Bc8FsHIa0CROTJgvhdjfIsuQovmYLcFtxdKtx0ss39lKbXbk5JxpOqeBYOsch9LS+RsGdNvui3VyJqb+bp9pmsdm1hTLlWekizev0er+7DLubrdL/+3+H2tsMqqT07FcWznvzEGt7feXTM+5mEYzveyJ0PxjKnfJ+FL7WL7NfBORWGEbl3T9FWdpzWCXXn9rWt/c/5rGJqMlt5G/tP1cIqWgx9Xwpe1RzKyNZDIZ0zaW3/6CAY+uz5ylWCItZZRrG7k2kZH6u73ae8MWvXF8WspI3/7h6/qVjavkcEif/uhFiieScrtdeuX1iar78uRMXLPR5IppRtF8Rk3Sk41Nzmuw0X/Zi9Zl4zXILC06aT2LjU1GTfp3VANB6goWqTKdUql7iPw05st/lx+LHz85r1ffjBTFxlOzccNxYs+15+kzH71wqYxSxTH92GRU31zY9tvW9pQfm69wzA1P85SH2AB2sHMex2webWo2UfRaOSk2DVN4LhsfqrmPy2lAGrqqx58mTJnXFpivKduYSf8m1XSxY2Oz2v/TN3MpjkNBrx575rCCfrd61oZq3v6ISXxgVdrQttGk/btV4lC0r2OjxmOU3+dqmbSeY1MmcyxTUQ1YkT7Z5u2jM5HWE2gj4V6/ZuYSeuPYdO7hgZm5REstQ4rmY7YEd39P7e3KrM1ase16MkuH2ZJ9zyUl0xklkmmlMhnJpZZ7OK1Zlit3Oh25Zdwj0aSmFyaixyajevA7B+XzuLT13FWSpMh8Qh6Py7Dc61f3aE04WJTmZ004qC6/R0dGZxXu9yuaTGs2mpTf51bIJSlZXCazulmckDCrp74e41REn951kfZ974Xy63phafsN6wY0Ojrd8ImQjubI/pXi5ExcfT0+hQJuw7Sbg31+XfHu9UqmMpLDoXVDXdnzZnTuMtlUmk/+y5GC1DFrwkH5fW69NjKjroBHsWRaDodDz/zkqI6Nz2mwLztWxuIpeVwOre7rUmQ+qWQqU15fNjiWvh6fnA6HYbtteOoClGRn3IEOZ9M1yCwOpM0WM+vfLZdCHs2vinRKJe8hlqUxL/hdHrfLWbTqks/j0mCfXx6XU089f0SXX7BOckhXvHu9hvv8Sw/ML5SxnHIP9Pq1c9vbc3+88tRzR7Tve4f1p793kb54/wuGcdz4bFzJdEazcwkN9vpz8ZLRcbndLkWiyVx82GjEBrBDuDfbL3McksfltGQex6zN5t/TF/TPmbhi8aS6g17TflmQwlMq6pulxrCyxkO709Atu2cbqDYFcz3K2ukyyi53C0Nck8oX7vXLtRgXZSQ5JJfTYVns37TnwiWNTMY0EYkq3OvXUK9PSq38MVs14Xxss8zfo0oL1/Xjh0YV9Lmb5r6hEuFev/q6vdl7OIdDbrdTfd3exo8hFbB7joU5HNgh3OuXOy8+cDgkt9NRUd/j4TSgSQz1+/TB39ioex45kMv/vPvazRoe8EmshosqDQ/4tPvazUXtalW49nY1PGDcZq3Ydj0N9RvXUcv1PY/0ws8nio5jy9sHWuo4FpcrX1wavGC58gbdJJmWqcujl9+Y0l0PvqB1q7u1a/sm3buQxnAx3eHXnzms66/YqP7upZv2NeGgrr9ioz51z7Nat7pbV174toLP7b52s7ZsHCh6QM2oHDu3bdQ39r+W+1yo21M0aWL2uS8/9pJ2btuYW965GeoaZXBILx+ZKmqP56zrLTjXPV0eXb319KLze8663qXza7CtPTs268EnD+rY+JzWhIP64G9s1Bfv/4m2XbheD+Rta9f2TfrOj97Qu89dk3v9ke8ezu5jfa82rA0Vta/fv+48hbo8Sw/Nmh2Lyedpn83PzrgDsANttnzhPq9hXYX7vdQVGq7kPYRU8nfLY5HF+Hp6NpFNcf6/fqoP/eY5GpuM6r5vvZJ732nD3YVxVTkc0i9PzOiR7x4q2N9Qf0BP/vB1fXT7Jv3tvpcM47j8ci3GS0Yx/n+7/8dL76m0fDZgnIUd7JxDNWuzawYDeuS7LsP+ecO2jXrih29o9/s3a8+Ozbr74QMF91cF90AGmnEeJMfknu0/3fhO/cV9P26+8naiEnMEnI9CXJPKF+7z6sJNa/X5v/+RLbF/U54Ll/TCLwzm1s8aaPwDak2mqa9bKK1NrhnDAz6944whffbvftg8Y0iFwiGTOZZeryVjDnM4sMPwgE/bLnyb7nrghar7niOTybTQcGNufHxG6SbPDT801JN9sr0DddqxDw31rPie5W12fCauT93zbNFTzLftvlhhlpU21Wltq1InIjHd9cBPdMmWU3OpDp554aj23vArWhXy5d5XTZsdmY7p01/6QVGb/dPfu0jDPT6jTTSlkemY/uHrP9P7LtmQW4b0688c1offd25LHceJSEyfubf4fHxm10UF57olLPz1Tqnlyqtps5UoGlsW/1I4L/VEZC6hP/qb/YolUrr+NzbqmReOFvW1S7acqn3fO6w7bt4qSZqcjavL78mN95/40AW5QG5RyfO2UI7RSEy/PDEth6T5eCq3vz/87XcaXzMWPjcWienQ0Sk9+aM3NDYZzf3F95mn9mow5CtrEoFx11ypuimnzUort9vI/FK7W+TzuHTHzVuzf32+cK5nYin92cINuuH7Smzrtt0XazaakN/n1qe/9ANtv3SD9n3vcNH7/uQjF+YmAZbvw+l06Ce/GNNgX0DRWEqTM1E9+S9H9EcfumDF/d9x81aFgh7NRJOKzCcVjSXLbp9W6+T2Xk2bLTfuQKFObmeVsnqcpc2Wj7qqzkr92+6Y1m5NNX4ZxOv5D+Qb/c4sFvn4DVv0+rFpPfX8EY1NRrVz29tzD5Tlvy8/riqH2f5u2LZRqwaC+sr/flmXbDlV69f0GN4jbL90Q24V58V4ySjGr6Z85Z7LStssY0d1mqpvNaFK5lCtbLMBj9P0Pmv7pRvkdDr09I9/WfTZ/HsgU6XGsBrU2pZK3bNJsj09Z6v3hWrKX2mbXXGOADnjM3H9j8deKpoD/r+v2cT3L8tUMs9cTTzbjPFBs3/X0XTjoU3XLSvYfQ/WdOeiAu1yzWiH78Ii8wnd87UDRdek3e/fXHQuqv3+9ov3F4+zH9/5K00xpjWrVu7f9VBu3yvVZlk5DWgS45Goero82n7BhlyKxKeeO6LxSJSbI1RtIhLVsfG5glRFknRyOlpzkDYRMc5ZPhGJtlRwMxGJ6uU3JvXyG88Xvd5qx2F0Pqw413XXhMuVG6WemJyJL9W5Q4Z9TY7seVi8UVdGmppd+lw0ljI9bwGvq3hZ7YVyHD85r2/ufy2XWqg/5NWHr36HRibnJYcU7vEW/mX2wucmZ+K6/4mf514em4zq/id+rs989MLssZWq6zZY8rsdFLS7BYttbPEcLp5ro/eNTcdyE0Zm75mNJtTX5dXxyXl9fOcWxeJpw/cdn5hTLJHSYJ8/1xYlaSaaUDKZ0Ze//q/F5V8s5wrHsvj7vh6f1g74FZlN6MjIbEEa0wImqU5RX3bGHehwTmk8Etcvjr+lgR5f8XWuShORqLqDHq1f06NoLKWA36WfHPTQZg3Qv1E31V7TjVLFLdvW8hTnk7PGscjrx6cL2no6kykdfy0r+1gkpoDPrZ6gR91+lyKz2TIk08bbicZTSmcyuT52/RUbDd+3aiC7ArOUjbcWj3d5jG9avgZg7IAdxk3mP6yYQ13eZhfvdSYiUQ33BRSLJw33LYcK+nG+ivqiWVrGcsZGo/eUy2T7pe7ZFuc4SCPZWCvOESBnPBJVV8Cj7oBH6XRG3UGPugIevn8xYPc8czPGB+3yXUfdNGOaZuauV9Qu14x2+C5sciau1eGg+rp9mpyJqa/Hp9XhoGXnwmycZUxDLazoezycBjSJof6AYdqGof5Ao4uGFjbYZ5xXfMCCvOKDfQHDbQ/2tVabNcu9bkUd1VPYxnMNY309S6k6/V6nYf0rk/2/w+HI/VXSzm1vz723O+gx/JzT4dQf/fX3TZfVzr9mLKYGvfOfflKQOuT8DQNFX9znlzl/f31dK0zCtcmS3+2g3HNo9r5Dv5xSLJbSOet6Td+T3159Hpf+8MZ3Gr7P73VpTThYlPJz7VCXNpwSWrGc5e4/P9VouelJaZ+NYXZN7e/hWoQaOKUXD08Upcgyus5VanU4qCuXLUe/a/smrRoIWlP2NkL/Rl1YeU1faVsOyeFwmMTihQ9aOE3eVxB/Gexv57aNGh4I6Cv/+xUdG58ruA9Yvj+Xo/B+wuh9o5PzevDJg7m0omsHglKmhhi/Dhg7YIfBfuN2NdhXe7vKb7ODfX5dtfX0gnudj/zWuVoTDurY+FzBvpWRnM4yxgojZYxXK46NJu8JD3SvfNAltl/uPRv3X43TzNeAZrN2uEtbzzulKFXl2qGuRhet6dh9/R7qb77vFdrlO4KOxdxgWdrlmtEO9xhDYb82nzlclJp0aMCaYzD9/ra3tb6/RXOx4pkDpx0FA1C5dDqTezBNyj5pev8TB5s2fQdag8vp1M5tG7MTZVJugtztqn34d0iG2261v5cc6vVp97WbC45j97WbNdzXWn894HNnv0zNP478n2G9UMCtvddvyU7MylHUH27Ylk31+bEPnq+7H/5pbnx/8kdv5N47Njln2I/Gp7IrUt314AuKzBUna3c5lLtmvP+yM3XvvpcKrh93P3xA45F4yTIv7m/v9VuyK2mVEJlL5G7uF/dhVjbYq9xzaPS+G7Zt1JM/eiN37ozes7y9xhIp/f3Xf6aPLhtfdm7bqK89fUgfvvrc3Jc1i+//7//8U0WjqRXLWe7+7374QHYJchm3Pdpn8/D73IbX1ICfv4lC9cYj8dyDaVLp61ylkql00TX03n0vKZmyYFm2NuP1ugz7t89HrAnrWHlNX2lbkbmE7n74p7phWSz+sQ+erw1rQwWvnXVa34pxjdH+7n/ioH55YjYXx+TfByxuZ+e2jQp1efTI07/I/e6p544Yvu/JH72R2/ZfPfRi7liqjfHrwe83iQ0qWdEJWCaTNp6PylgwhdrdtdRmL79gXdG9zt89+jN9+OpzDe/9N6wN2XK/Xc7YaPaeY2OzKx5zqe2Xe8/G/VfjNPM1oNnMziV1zyOF9xX3PHJAs/PJBpes+fh9xrF/wG9d7G80jjdSV8A4ZukOErO0AuYGy9Mu14yAyT1GsIXuMSIzxtekyIw11ySnjMdZZ6t9gYum4nI5Db+HdrvLf+agdXop0ObGp0yWpJ+KKtxiT62jeZyYmNP+A29p7w1bcnnLv/b0Ia0KBzUQ7K1p2yMn50233VJtNiVt2Tigz+y6SCcjUQ30+jXc75NabF7ixMSc3jg2qU9/9CKdnI5qIOTX/hePqjvoUe/aUKOLV5lmWYJ7pbQZGemcdb264+atOn5yXn/76EvafukGeT1OrRns0sjJOf37D26R0umCv6oem4zqG/tf03/5yIWamYvnPidHdpvf2P+aLn/XOknmy2pPTsdzqaDTJumBInNxeVyOovKfs75Xt+2+OJu2IORXOFQiNdriuTg5r+2XbdBTzx3R2GS0ZNlgs7x2t5hKZTFNp9H7/stHLtRPD41JGemb+1/Lnb/F9J7521od7tbJyFz2C9S8FOPHxuc0Mx/XJ//v9ygaS6q/xyen06F1q3tM01yNR6I6Z12vvvCxX1VkPqloLKnBXr9hGRf33+X3KDIXL+gvktTTlU25t5jG6qnnjpSdHpT2WV9vjszowKER/clHLswuSd/t05P/8rr8PpdCp9QWd6Bz2Zm6q9Q92FB3a/2hgt2Ojc7qxPi0PrPrIk1EsrHmCz8/Lr/PpT76Nyxidk0/fnJeTpdT6VS67HSfK8UHkzPZmOOb+18riMX7e7xaOxDUHTdv1Uw0IZ/HrXgyraE+f8n4a3F/y9Od+7xOzcey5ci/D5idTyiZSmtkYk7/5/lf6lc2rlIqndGnd12odCqtUNCrX9k4qNGpmLwep/7ywRdycdzyY1kxPmxg+vM3T8yYjh3EBqjW6KR981Fj49GCNms0jhwdmdb2SzfojFNCCof8iiWSeudZF2T7nUPF99uSxqfj2dd6/UXpycsZr0re7zikmVhK2y/bIEm5+/ZYIqWJ6XmtXmElg5W2v3x8mZlPFN2zcf/VQHnzPCdnYurv9pWe5+lgE5Fobi4tf86jldLA1ctbo7N67c2TuXnm/h6/nv3pUcuu36MlvlcYbND3CmMTUe3/6Zu69XffrchcXKGgV489c1gDIZ/WDTZwdb1mmSdvcswNlqlNrhlHS9xjnN0i9xh2pyYdKREvD7TS97doKifG5/SzV0eL5v6DAbcGyux7PJwGNAmzpRCLvsgFKjDcH9DWzWsLUhXt3LZRQxYskW227VZL6ymH9PJrrb/k85qhLs1Fk/rTv/1BwTLAaxp581yNJlmCO53OlFeOjBYmgx2ank3owe8czP3K53Hpjpu3Sg530fg+PZtQt8+l7kDQ8HMDCzcgZstqD/T6c2k9P75zS9H214SDmo0m9ef/8/nC8q/v1ctvlFm/Bufihm0bcw84teKS321jod3lJlfM+kZG6va7te/pw0XxRX56z8VthcNd+sUvT2rf9w4XnPMnfviGYvG0/vXVCd3/xM/l87j0n258p+LJtH45MmMYv4QXvgD55chs6faWkUJBj94cm9Pt//Cctl+2oWB7g33Ztr78WjPQs3ST3i5L0reDVeGg1q3uLViSfue2jRruJ0UiqmeWriFsQXoVUreU75ThLsXiKX3m3haPNdHUzK7px8ZmdWxsNrdycDn3CCvFB4u/H5uM5mJxn8elrZtWFcQndz34I+N9Zor3Z5Tu/KPbN0mZpZUec/cBfrf+6K+/r54uT1HawL3Xb9HawaBePJRNabz9sg2ani1c9aEo1jGLDxt8f7VmsEvz0WTB2LFr+yatDjN2oHp2znUNDvi1arpHn7n3B0X3JlK278UTae373mHdcfPWhT631BeX32//Pze9SydnYiXTk5c7Xhn+vsR9+/RsQgM9Aa3U2Ve8n1o+vpST6hj14yhud604r1kPw/2B3FxaS89l18HqcJfm5gvnma28fg8P2DeOV6uvx6cDhyf03Cujudd8Hpc+dOXZDStTo+O4VsLcYJna5JqxZqj17zHsTk1qZ7yMzrVmsEvnnjFUMPdfad8jrSfQJIxSwu3ctlEOB2tsonqZjAzTxVqR6sDhMN52qy0L2y5LPs9HjZcBno+11hJwzXI+jo3NVlSOUktil/pdIpk2HPtPHe4uuax2OpXO9b9HvnuoKOXirvdv1l8/9GJR+ccj8bKPy+hcPPDEQV1+wbqWXfK7E5WT3nPRsbFZ/dWydvPAEwf14avPVW+XpyCV1OG3IrrrwRf05I/eKEqH9fsfOE/hkLfs/pz/vqeeO1KwvSvevX7FtOftsiR9O0gm04bnixSJqIXfa5y63G9BOkm/1yTdnI+/41tuPpoyjDWjsdQKnwTKZxa3pDOZouvLSvcIK8UHK/2+0vuSUMCtPTvOK0oB+Lf7Xsp9z2N0j3DFu9cXfeauB1/QyOTSwyzL46NKYp1G31/F4inD9MmxOGMHqud2OgxjTo+r9gmp6dmluRWjvreYwtOoDxr1t7lYasX05LWMV2b37Ve8e732Xr+lrIfIK72f4v6ruTR6nG81RmNHi01l10U8YXz9jiesuX6n08bnIt3Ah2OacWyjf5evGc9fM2qXNhWLtf49Rk+X8XxUqNua+Sg742V0Livu75lxBZrE6OS8vrEsncQ39r+mNYNd6ieAQpVGJ+cNl4Ydm5rXYI1pkEZOGm975OS8BoKt8xcpkzNxbd4woGsu2aDIbFyhbq8e+97hllvy2WwZ4IlIVMM9rbM0fbMswT0RMW7fk7PxXDkLUuJkpHPe1qs//b2lpaQTiaTGZ+IK93hN0+yUSkdyx81bl74cmy9Mw5NfT7/45ZSk17X3hi1yOKSh3oBmownD8pulRjNMHWpyLs48rXepbC30F1UdwShlk6RTBoP6wxvfqVQ6rRPjc/pGXnrPydm4QkGPZqJJHTMZ151O6annf5n7zGCfX6et6s6ljXn2wFu5+GX96h51B7P9wiy91Uw0UdDe8tva2GRU39z/mq6/4iydOtyTK8PyMhW02XJTncJ2ZikSW+1ahOYyPhnVt374etG1crDvbHXVuGrXsTHjVJVBv1s9rZYW3WZ2p5wAJBVc04+fnNerb0b0zYWU9yvGAwZxUMn4YIX4oVSKUTkcS/cBefv1eFzq6fKoR56C2GfDKSF95qMXaqDHp1gyrYNvRhTu9euct/XK73OZXjuXx0c7t23UGaf2KpFIl73KfqPvryYiUa1b3a33X3amorGUAn6XHvnuIcYO1GRy2qRdz8QV8tfWrpe32d5ujz70m2cr3OvXUG9ABSk8l91vGPW3+VjS9N48l57cbDzS0lzAaau6Dccrsz5+1mm9Cvf49LNXx1ZOA1fp/RT3X02l0eN8KzGbJx+dnK85JXC7GZ8yvn5bdW8/ZnIuxqfmNVTjdxZVy0t3WJCauYF/a0f/rkDetWkukVLQ4+LaZKBd2lQ7pGkeHY8apk+2KpWwnfEyOpcVfY+H04AmMdjnN0ztNthHShlUb6g/YJIu1oJUB732bbueBsN+bT3vFH3+75fStey+drMG+1ur79mZ8qqemmUJ7oGQcft2OBz6o7/Zn2sruWWvHcql3Vn83Ue3b9JTP/q53nvR23T+hgHDNDullldefK/R8u2nDHcVlO8Xv5zSXQ+8oDv+fTatyFwsadoeyq1fs3OxblVIXkeGm/tmY7DU/2LqzeUpXhYtnvvDb03r6OiMYom04Tl/9c2Itm5eq5PTMUnSVcvSbOanjbn2186UJM3MJnXKUJdheqvThru1diCYa0NGbc3pcOj/ve/Hpql0itpsualOYSs74w50rr4en44cn9EXvvJ87jWrYoPFtOikqlzZYB8pUFEnC9d0ORy6859+kmtzJeOBEimPSsYHJeIHs1j41TcjuvOffpLd/vreorQ4N155tjxuh/7hGy/nxT7n69zT+4ruF/becL6Cfo9p31r+uiR9/ssmaUZNNPr+avVgUFde+LaC2HHX9k1aNUDKb1TPzna9pkSb7c9P4WnQ74zKFfC7y5urWT4eaYVUbiXupXwel9wup/HcRYkHziq6n+L+q2k0epxvJWZzp8SzxdYMdRmOhValzGvKuYMmTHdI/67QwrVpw7oBjY5Oc20y0C5tanjAOE1zK6WsHOj1a6A3WJA+eee2jRqw6I972+Vco7lY0fcamtbzjjvu0B//8R9Lkl5++WVdd911uvLKK/XJT35SyWRrpSEDapXJyDC1mxXpF9G5HDJuV1Zki/V7nYbb9ntbK2P09IxxOszp2da6DrldTsOUV253a52PZlmCe81gV1E5PvbB83X3wz81XPZ6PBIvStXxt/te0vsu2VCUsiPfSssrmy21bZYONJXOfubuh39alH7kYx88X+GQt+z6NTsXfGHfnIzaymLqzfzXlqdmdTodOvxWRPc/cdAwRediCtD7F1LDXH7BuqLUU4tpY3Zu26jQQvrPux58QU6HDNNb/dVDLxYsF7+8reWn8qwljRXqz864A53Lzthgft4kLXq0teLAenA5jWN/t6u1Yk20jvy+/9RzR4raXy0pOCvd/+I+b9i2UU89fyS3/fFIvGi/933rFUVmE0WxT36azsXXf3liVl965EBRrPPvP3i+hvt8+v0PnGcYH1VyjI2+v0ok0oZpPxJJUn6jek6HcczpdNYedMZraLNG/S3odWnPjsKUTXt2bM6uxlNCueOa0T5LzV2g/TR6nG8l3oW50uVzpz6vq8Elaz52p8xrxrmDZkx3SP+G1eyMoeqpGVMDVyqdShsfg0UH0S7nGs3Fir7XsJXTnn32WT3yyCP6tV/7NUnSJz7xCd12223asmWLbr31Vj344IO68cYbG1U8oO5GThqn9VwVDrKsNKo2cjIvZWAspYDPpUcWUgbW2q4mpmKG2z59bUjdg62zMGe7pCg6MTFnmPLq2l87U/2n9Da6eOXLW0L95ExM/d2+hiyh7nQ6itJUzMwndGx8ruB9i8teR+Mpw3a0+HpByo48Ky2vbLbUdqlU0H6PS8fG5/TNZb/v78nWY9lL1Juk6nA6HcbpI1vo5q8dLW8rg31+DfUFDNvPGaeEcqlZj4zMKp3JKJZIKTaZ0jf3v6a9N2zRG8ezf2H4zf2vSZK2X7pB61f3qCvgzn4pO5kq2OZpq7o1MjGnh797KJf+c2JhpbUVl4tf1taSqUzuM4tprLZfukFnnBLS6v4Ay/I3MTvjDnQwG9NzmKW7npiOariF4sB6ODExZ9q/B4ItFGuiOZQTSy6LDwZ6fPqVswYrSsFZU3qavP2PTEV16JdT+mZeavTFGN9ov+llf2UYS6QM7zvTmYxh3N7ld0spaTDky71+6lDX0nuUTZ0xNhld+RgbnH5vfMo47Qcpv1GLiUjefFTe/Mfpa0Pq9tU2H1VTmzXpb+tWdVWcJm5yJm5YjqI+b7DPmfmEEqm0rv+NjaU/i/ZAKruynRif0w9eeku3/u67FZmLKxT06rFnDqs76FHv2lCji9dU7E6Z14xzB02Z7pD+DYtNRGKG3ylYEUPVU1OmBq5Q2bFelQri5eXf37bQuUZzsaLvNaT1TU5O6s4779SePXv0yiuv6M0331Q0GtWWLVskSTt27NBdd93Fw2noKOFe47Se/T0sK43qrRowTxlYq4Fev+G2rVp2tl7MlnRvtb4X7vUbprxquaXpm2kJ9eVpKhwO06WQE4GM4e+6FtL0mKVXXWl5ZbPfD4SMrxnhkF8et1M+j0tjk9Hc730el7ZuWlV5/Rqk6kinM6XTi6Ah8tvKYJ9fV209XaOT84btZ3X/QtrYTPZzzry2PTYZ1RvHp7Xv6cMF23pg2VLN38j7ctbncemXJ2Z0/xM/L9hPX5e3ZL8pkNfWItHCtLRjk1Ht+97h7AN1ASbhmpmdcQc6nE3pOUhVWT6zVOSD9G9UqkQKzhXTbkoVpeCsOWXJwv79fq/+f1/9sWFaPqP9Opct+7E4rix/72IMtjxuv233xZJDSqWlfd87rJ4uj67/jY3a973DuTq7YdtGPfHDN8o7xgam3xvuN077wdiBWtg5H1VzmzXqbxkp3O1d+oO1Mv74bqDXb1gOw2Nctk+ny1n+Z9EeSGVXlqH+gM49Y1Cf//sfcb+6Aruv3804d9C0KfDo37BQX4/P8DuFhrfzCrXDd3qmsZ5FfyjZLt/forlY0fcakn/hT/7kT3TLLbcoFMr+NcLIyIiGhoZyvx8aGtKJEycaUTSgYYb7fdp9beEy77uv3axVA1woUL10xniJTSvuYRa3tXzbsRZLzzE8YNL3wq3V94Z6jY9juK+1jqMZl1BfVGopdZ/bONXVRGS+ZMqOlZZnN/v9cJ/PNDVIqW1aUb/Hxmab9hx1svzzvph60yhN5/Ll/50OqbfLU9B+n/nJ0dx4YpTGczHFZ/42N6wNGe6nmhQEpC1oXRmTuANoVgGvy/D6HfSR2mc5p9O4f5PVE5WqVwpOK2OHNYNdhtsPh7yGrxvFRUbx+2mruvT7151nGNNH5hK6++Gf6oZtG3XFu9fr7x79WVFa9T07zmv6+MjjdhiOHV436WRQPTvno5qlzdaS6snuNFFAq3I5iGfLZXfsb+d3FtViLgqdoF3aeTt8pxeNG8ez0bg136+2y/e3aC79vW7DvjfQV/56aHVfOe2hhx7SmjVrdPHFF+vhhx+WJGUyxSGHo8Lk4uFwtyXls9vQUE+ji9AwnXzsRoza7K9u9mnNYJcmIlEN9Pp1xuqQgsHWemK9EWhb5l55803jJTYnozrnbeGKtrW8zf7i+Fsm6TBjOrvCbTfaYt87OR1Vf49fZ6xpzb6XP4aEe/06vQXHkOOHRg3b1VwipQ3rBiraltE4m05ndGxsVhOReQ2EAloz2JVNU2nAaGwJD3Rrw6l9mpie10DP0uePHxo1XBJ7z7Xn6YKzV8ntLpy9yZVjal5nnNKru/7jr2k8UrjNlfb5a+/s0rrVIY1PzSvcG9AZa3tz+1n+mVUDQZ2YmNOJqahu2HaWHHJoPp6t56eeO1JR/R6w8By1o1qvSbXEtIvn/Y0TkYI0nYvt8lc2Dukdp4cL2tfxQ6N66vlf6rpf36i9N2xRwOfWsbEZrQkHdOctl+nN0WnD8/32dX36/M1bc21Skr74h79W1E7zy2X0u5WOJf8zksruv1Yizigtv82axR1jk9GWiw3qjXZWPivHWbPr99vf1q/TT+mvsaTt5RcHjGP/8amYNq6jf5fSyNigHio9Pivj/XzlxBuV3Ass/9zpp/Tqj296l/x+twZ6/Fodzn423G8csxjFRUbxuySdtqqnKKY/fnJUx8bn9OyBt/T+y840rDO3y6mhQeuuH1Zdi5aPs4bnO5bShlO5dyiF2MCc1fNRzdBml49PsVS66rHSrnG2UVq9L9hR/lKxQavXl52OHxo1TKE2F09pw2mt1zfsZHXsv7zNWvmdhZWqmb+qJ/p3+ey+B2vlc9Hs7bxc7znHs/R9esiv04a61dtCq+CbjoNTUZ1zeu3jbDt9f1tvrdy/7Xbg0Kh6Ag59ZtdFub43Mzun8cmENm/oK2sbdX847Zvf/KZGR0e1fft2TU1NaW5uTg6HQ2NjY7n3jI6Oanh4uKLtjo/PNP1f/wwN9WSXXe1AnXbs5QxcRW3WKb14eEJ3P3wgt8Tmnh2bdf6GgbKWe+9Unda2KjVossRmuNdfUG/VtNkBk6Wu+3t8LXlOVoV82rRhUKOj05qdjWl2NtboIlXGJb3wiwnd88jSGLL72s3actaAlFr5480i6HMbtqugx1Vzm60khVCpscXrkFaH/JIyGh+fyZXbaEnswZBPJ0/OFm6gZDmWtrnSPiWpP+BWfyBbF8v3k/uMI6P9P32rYH87t23UU88d0fRsQju3bVS3z112vx0IBco6R52oVLsp96am1pjW65BW9S2do8U0UT6PS1vPXVXUvroDHm3dvFZ3/tOPC9pHl98jv1tyO53GY323dyFtzFKbNGunK/2u1LHkPjMx05B0sp0cZ1TTZs1SJC6PO1Cok9tZpaweZ82u31zTioV7zVKNt2bsXy8r9e+qYtomUs34VW68X42S8UYl6USXfe7gm9MFsdLe67fI48jkPme030rid6PXgj631oSDunjzWv3yxIxhnSVTaY2OWZPeqdxzWWmbDfpNzrePcbYUYoPSTOejuouvSZa1Wa+NbdZgfPrYB8/XmnBQx8bnCstRxlhp5zhbb63eF6opfy2xQavXl926Ax7DFGqVzIl1inDIJPY3mPevps0289xBNfNX9UD/Lp/d92DtcC68DmnzhiGNjk43VTsvWxt8F1bud7cS39/WUzv0bzuFuj06Pj6nv7jvBwV9b82wp+zvb+u+YO2Xv/xlff3rX9e+ffu0d+9eXX755br99tvl8/n0/PPPS5K+9rWv6dJLL6130YCGGo/Ecw+mSdknmO9++IDGI/EGlwytzOVyGKYqcrlq/0sIszSGPjdroTfCyGQsF4xL2THknkcOaGSytR6ys3NpaTtThlZS7nqnLjXa3/1PHNTlF6yrKr2HWVqjVlv+u51V0h5LpXwZj8T1pa8dKEoN+u8/eH7dz3czp/zFEodkGBtUuCg2UDdOh3GbbcW/GrZbJm1cVwYL4QMlNSqVTLWxRGQukXswrZLP1SoUcGvPjvNMU7XfsG2j7n74p00fC8WTacOxI55k8ED1wj3eojS5iylxa5UwabOJlH1t1mh8+quHXtSeHedVNVa2S8ouwGqkOCufQ8bfKVSa8cp8+8wdAKheO3wX5vcaf7/q91rz/Srf38IOM3NJw743M5csext1XznNzF/8xV/oU5/6lGZnZ/WOd7xDN910U6OLBNTVeCRqvIRnJKpwd2ul5UPzGD05b5iqaM1gl/oDtU1KTURihts+fW1I3b6mubx0jAmTMWQiEtVwj69BpapCRjpnXa/uuHmr5hIpBT2u7ASqBfPAkzNxwzqanI0vrABVg7xyT87G1dflNS23reUwYLa/xRQGle7b6XSUfaxoEIvaYzSe0rHxuYLUoMpIXX533c93vfsNqjNiEnesCgcV7iKeRfMhni3f6CT9GxapIE6xUrWxRMNikIyUyWQMU7WvX92jL3/9ZxqbjDZ9LGQ2J7EqHNQgYweqlZbO3zCg23ZfrJMzMfV3+7IPplnwfEkjrndm40wmk6lurLRxXgVoZeNTJt+/TEWJZ5cxGwvXDHap34IHXZk7AFCLdvgubGKqxHzUYO3zUcx3wQ5W9L2Gtr4dO3Zox44dkqSzzz5b//zP/9zI4gANFTZbwrOFcmSj+YR7/fK48p6Ed0gel9OSdtXX4zNMg9THDWRDhHv9Omd9n953yQZFYykF/C499r3DGmjlMSQjWfknc30mSxlb1mYzUijgWfpyyGTid3k5Bvv8uuLd65VMZRSJJhUKWPvgT1+Pz7BtLO6jqjoo81jRQPnnyJldoXU8ElW4169wz9IXN6X6RSKQkc/jyqUGlaQ14aDeefaQjozOqq/HZ3l7NWN7/4UlzOKO/p4WvhahrRHPls+sf7d0rInGaUAsWW0sUZcYxCRW6+te2vfYZFRPPX9EV7x7vaKxlC5/1zo985OjTT9ehXv9huMssQFqlpE8Loe6Ax553E7LxpFwr19DvX6tX9OTu38eOuS39XpXapypeqxcGGc3rBvIpthp5nt2R3b1uMmZeF3vMdF5wr1+rQkHdcmWU3N/sPnMT47y/YsBs7HQqrpi7gC2WIipf3H8LQ30+ArmP9Fe2uG7sL4en+E4aNX9nd3bR2eyou/xaCRqEuoNyOctrxkt5peNxZOKTM3bWayWtLgk/WJqz4Il6QmgUKVwn1cf/I2NRbnXw/1eqcbsH4tpAhZTDxSkCWASqe6G+n3aduHbdNcDLxSc6+EBX83nuq4c0stHpora1TnremtuV83SZvPL0dPl0dVbT8+lFbDyeHP763Ibto39P32TftsJnNKLhyeK4ovzNwxI6RX6hUMFscmacFAf/I2N+vSXfmBbezXTLP0XpQ0P+AzjjlXhFrsWoWMwtpRvqN+4f7dcrImOVW1/DwXcuuW335lL7Wn5OFEiVlvpvmHPjs0KdXmaes5oeMCn3dduJjaAtWycN2jE3EpHxyM2nktguXDIZJ681yulVv58Jwn3eg3HwnCfVyo/c5cp5g5guRXmP9Fe2uG7sFDQreuv2FjUZq26v7N7++hMVvQ9RyaTaYswf3x8Rul0cx/K0FBP9i+V2sjQUI8+8cWnV3yfx+NWIpGNWr/w8cvarh6WW3wQrxTDNrvwZL/VS9K3s3bsV1YamY7lHiJY5PO49Ke/d1HBEptVt9mFv25slzQBrdyexmfi+tQ9zxad69t2X9xSqYEj8wn90d/sLzqOO27eWpCuptY2u1JaDNvbwkI5ZmIp/dnf/XDF462FWdv49EcvUtDrrLjftnI/sVupuimnzUrWx7RljQ2lxvK8lTz6enyG1xQr22tJZfZfK3Vye6+mzZYbd6BQJ7ezStkyzrZZPGsX+nd1VurfVce0TaLlxq8qY4lwuFuvHT1pSwyyYqxWp/uGcs9lpW12fCau//effry0Sk1GeuaFo/rD335nS92n1lvL9a06K3feQKquzTZkbsWme51mb0srnctmL/9Kqil/LbFBq9eX3SoZOzpdJWNhNW2Wc1E5+ndpdrfZ5Z9vh3PRysfRDt+F2RnPVrp9LGnlflEP5fa9Um3WafobAPVn05L06Fyl8j9bYiFNwOYNQ9mAhjbbMOMm53rcqnNdJ5MzccPjmJyNW7ODhTa7brCrsW12oRzJRKr643VkbzKOjM4qEk3mUhIsZ9Y2IrMx+m0HKGtsMBrLF9vXiVl53E5tPCWkaDRp3l7LbI81aZb+C1O2xx2AHYhny0L/RluoMpZwOh3WxiB5cdPY1AqxWjn3DfWIw6o0Honq2PicHvzOQT345EE9+J2DOjY+13L3qWguds4bNGxupd3vdUzGKdvngDrFQv0eODTadNeBZkJ7K5/dYyHnAlZrl+9GUJ52ON92j4OMs7CDFX2PtJ5As2AZc9gg3OuXz+Mqeoq5lXKvozxm5zrcYue6r8dneBx9Xa3xFy+Vqvp4K7hmtEvbQHWqOv8m7euUoS7T9koMA4m4A2hn9G/AIsvirP/8O+8qK1Yrdd/QzHEY9yKwg53zBrRZG5SYv+i0OSBb8J1C2Whv5bN7LDQ9Fy2y4hGaD9fvztIO59vuaxLXPNjBir7HymlAk4jMJXI3kVL2SdO7HnxBkbkWSZCNptQVcGv3tZvl87gkKZf/uTvIs8ntxu1yatf2TQXnetf2TXK7W+tSHwq4tff6LQXHsff6LdmUFm3I6ZB2bttYcLw7t22U01n6z1wruWaEe7zas6NwHNizY3M2dTTaXjXn36x9OR0y7J9Op4MYBpIkv9c47gj4iDuAVkf/BqyxPM565Lu/KLqPM4rVzO6Tmj0Oa5f7VDQXO+cN/F6XYZv1+1w1b7tTlZq/6LQ5IDvwnUL5aG/ls3ssTKUzhvOhqbQlm0cHYv67s7TDPYbd1ySuebCDFX2PWUSgSZRaYpP8z6jW2ERU+3/6pm793XcrMhdXKOjVY88c1kDIp3WDXY0uHix0YmJO3/rh69p7wxZF4yn5vS597elDui54lnrXhhpdvPJlpHPW9eqOm7dqLpFS0OPKBsxt+teeE5GYvrH/NW2/dEM27UJG+sb+13T62pC6S3zZW9E1Iy2dv2FAt+2+WOORqMIhf/bGnAmfzlDF+TdrXxPTsVz/nJyNq6/Lq1DQoyMjs8QwkCQdG5s1jDuCfrd6WulaBKAI/RuwxvI46xe/nJL0uj790YsUmY2Zx2p590mtFIe1zX0qmouN8wbjk1HDNjvYd7a6mEerykrzF0ZjW7vOAdmB7xQq0GFzjrWweywcnZw3nA9dM9ilfh6cQDXy5j9PzsTU3+1j/ruNtcU9ht3XJK55sIEVfY+H04AmwRKbsENfj08HDk/ouVdGc6/5PC596MqzG1gq2CHc69eR4zP6wleez73WaksZ52SkUMCjDesGNDo63dYBc1+PT9OzCT34nYO518oZ+yu+ZqSlcLdX4cXl8bkx7ywVnv+S7Wuhf+YmuTPEMFgS7vUbxh03XPH2BpYKgBXo34A1jOKmI8dnFPQ6tbp3YTLXLFZrwTisre5T0Vxsmjfo6/EZttlm6VOtaMVxymBsQ/ma/TrQdDpozrEWdo+F4V6/4Xwo8QFqsjD/efbp4Wz/Zv67bbXNPYbd1ySuebCYFX2vddY3BNocS2zCDrSrzsHS1a2p2j5K34adKm1ftEcs4loEtC/6N2ANq+OmZo/DGDvQapq9T7Ui6tRe1C/sYHe7Ij4AUAvGEKAxrOh7jkwm0xbPSY6Pzyidbu5DGRrqyT6Z2kaGhnr0iS8+veL7PB63EomkJOkLH7+s7ephuaGhnhXfY9hmndJ4JM6ysxVox35lObd0YiKmiUhU4V6/hvt9UrLwLVW3WZc0MhnTRCSmcK9PQ70+KWX8+abmkCJzCc3FUwr63AoF3K35VwRtNoaU6t9Vt1kL9m25hfM2vtBHfW6nJiIx9fX4sm1R2fY5ORNfei2jXLstK/WFw2QbVWDcNVdrm5XqENPmtYWBXr/SqbRm5hPyed2KJ9Pq8rsL2125qVUa1B7t1sntveo265FOjOfFHQM+KWFTIdtEJ7ezStkyzrZLHFgP9O+KrdS/7Y5p7dYU41cd4oqi46x1n0Zxk8rYptl+K4nDyj3GEu9bSVGbLWNOAoWaom81u4X76ImZmAZ6fAr3GM9/VNVm8+e6Qj4N9TVorsuoz6uy8adp2lKV41TTlL9K1ZS/qja7GM+StmtlxP7lK/P6XXU8y71FRVp9PKwnu+/B2uVctPxxtMM9hp3xbAXbx5KW7xf1UOMzB6T1BJqFQ3r5jSnd9eALiiVSub9GOWddLzdIqJ5LeuHghO555ECuXe2+drO2nDVQ+8SaS3rhFzZtu54c0stH2qTvsXR16zEY+3du26hv7H9N07MJ/acb36l4Mm3aPstKfdFObRy1yWsLPV0eXb31dH37h29o24Xr9cATB4vaR0WpVWiPkCS39MLPDWKDjQOtN0GEzsCYVD6XSf9utdgf7aURfdiKfS6Pm1TGNlfYb9OmxHNKL/5iQnc/vDR27NmxWedvGOB+FdVzSi8etqldOaUXDzVBmzXo8yvNDzS1Zh6n2gFpu8pD7F8+O79TkJg7AFCbdrjHsDOercf20Zks6Huk9QSaRGQukbsxkqRYIqW7HnxBkTn+XATVG5mM5W7ypGy7uueRAxqZjDX1tuuJvodGMmp/9z9xUJdfsE6xREqH34rU3D5p41iU3xYuv2Cd7n/ioC7ZcmruwTTJ/vZBe2xvJyaMY4MTE60VG6BzMCaVr11if7SXRvRhO/ZZzjZbdbwaj8RzE9dSttx3P3xA45F4g0uGVmZnu2qWNmvU562YHwA6WateSxvB7tifuQMAtWiWeK0Wdh9DO9QRmo8V7YqV01Ag1BuQz0uzaITJmbh6ujzafsEGyZF97annjmhyNl7w17RAJSYi0dxFYlEskdJEJKrhHl/TbrueJmfihsdB32ughSX2jx8abd8l9heWVB6dmjdsf4vXgXQmU3P7pI1j0eRsXltwLLU1o/YxFonZkh6L9tjezGKDk9NRrQq1TmyAzsGYVL52if3RXhrRh+3YZznbrGq/TZBKfdxk7BiPRBXu9ta3MGgbdrYry7ZdY/8z6vNWzA8AnYzYv3x2x/7MHQCoRTvcY9h9DO1QR2g+VrQrnkJCAZ/XrU988emy3/+Fj19mY2k6y0CvX1dvPV3356XV2rltowaY6EcNwr1++TyugouFz+PSQMjf1Nuup74en+Fx9HURoDVEJyyxn7ek8vbLNhi2v8VjdTocNbdP2jgkSQ7Jsaw9+Tyu3P+Xt49DR6d0/xM/t7wP0h7bm1ls0N/TWrEBOgdjUvnaJfZHe2lEH7Zjn+Vss+L9Nsl9ldnYEe5l7ED1TNuVjXNdFW3bgv5n1OetmB8AOhmxf/nsjv2ZOwBQi3a4x7Aznq3H9tGZrOh7pPUEmkQ6lc49mCYtpXZLp9vlaQw0QlfArd3Xbi54AGH3tZvVHaz92eShXp/htof7WuuBSqdD2rltY8Fx7Ny2UU6no8El60ydsMR+/tK3Tz13RDcYtL+nnj8in8elDWtD2nv9loLf771+i0LB8v+iMxRw17wNtL7IXEJ3P/zTXHt76rkj2rlto575yVHDNvjkj96QZH0fpD22t4DfOO4IBvibKDQn4sDyBX1u7dq+qaCudm3fpC4//RuN04i4wo59ljMWVbrfZrmvcjodjLOwXLjHqz07CmPOPTs2Kxyq/QETv9dleL3z+1xlb8OK/mfU562YHwA6GfMR5fN6jMdCn7f8sbAU5g4A1KId7jHsjGfrsX10Jiv6Hld61F0imdbQUE/Z74/Fk4pMzdtYoubAstKww9hEVPt/+qZu/d13KzIXVyjo1WPPHNZAyKd1g121bTwlbTlrQH/6exfpZCSm/pAv+2BaauWPNpOJSEzf2P+atl+6kFI3I31j/2s6fW1I3T4uk/XWCWNh/tK3Y5NRfXOh/b1tbY/WDgTldDp0+tqQ+rq8uQmyO27eqsnZ+NJrlTy3nJHOWddb2zbQ8iZn4jo2Ppdrb4upY//D9VuUTqd12+6LFU+llclI/+3+H2tsMpr7rKV9kPbY1o6NzhrGHUG/Wz1rQ40uHlCEOLB845NRfeuHr2vvDVsUjafk97r0tacPabDvbHXVel8BVKsRcYUN+yxrLKpwv81yXzV6ct7w2NYMdqm/Te7v0ABp6fwNA7pt98U6ORNTf7cv+0VbuvZNW3G9s6T/mfV51Tg/AHSyvH41l0gp6HHRh0ycGJ8zHAuvC56lXgvu7Zk7AFCLtrjHsDGercv20ZGs6HvMtjZIqDcgn7ey6q/0Ia1q9lEPHreT1KEGWFYadujr8enA4Qk998po7jWfx6UPXXm2NTtIScM9Pp17xqBGR6db7sE0KVtH07MJPfidg7nX6HuN0wlj4fKlb8cmo9r3vcO6bffFuYnq/C+hJCkU8CxNYlczaZaxYBtoaYt9a2wymhvvfB6X7rh5q0KB7LLLQ0M9OvzLk5qeLfyLfsv7IO2xbYV7/YZxxw1XvL2BpQLMEQeWr6/HpyPHZ/SFrzyfe426QlNoRFxh8T7LHosq2G+z3FeFe/2Gx0Y6GdQsLYW7vTr79HB2PsqiL9qsuN5Z1v9M+jz3UkANFvrVhnUD2bGDPmQo3Os3HAutTDfH3AGAarXNPYZN8Wzdto+OY0Xfa74nlzqEz+uu6AEtqfKHtOqxD1hncVnpxWXfC5aV5iYJVaJdrYw6ai6dcD4Wl1ReTO1ZsKQyNwiwSbl9qxP6IOzD+IZWw5hXPuoKsI8d/atZ+iyxAVqNFX2nWfofAFTL7us38QGAWjCGAI1hRd/j4TSgWbCsNOxAu1oZddRcOuF85C2pPB6JKhzyc+ME+5WbCoq0m6gFS8aj1XRC3GEV6gqwjx3xV7PEdMQGaDVWXO+apf8BQLVINwegmTGGAI1hQd/j4TSgmbCsNOxAu1oZddRcOuF8LCypHO725n4GbFduKijSbqIWLBmPVtMJcYdVqCvAPnbEX80S0xEboNVYcb1rlv4HANUi3RyAZsYYAjRGjX3PaU+pAAAAAAAAAAAAAAAAAACdjJXT0PQSybSGhnoq+kwsnlRkat6mEgEAAAAAAAAAAAAAAABYCQ+ntZBqHtJqBx63U5/4fbQSOAABAABJREFU4tMVfeYLH7/MptIAAAAAAAAAAAAAAAAAKAcPp7WQSh/S4gEtAAAAAAAAAAAAAAAAAI3ibMROv/jFL+qqq67S1VdfrS9/+cuSpP379+uaa67Re9/7Xt15552NKBYAAAAAAAAAAAAAAAAAwCJ1XzntX/7lX/SDH/xAjz76qJLJpK666ipdfPHFuvXWW/U//+f/1Jo1a7R79249/fTTuuwyVv4CAAAAAAAAAAAAAAAAgFZU95XT3vOe9+gf//Ef5Xa7NT4+rlQqpUgkovXr1+u0006T2+3WNddco8cff7zeRQMAAAAAAAAAAAAAAAAAWKQhaT09Ho/uuusuXX311br44os1MjKioaGh3O+Hh4d14sSJRhQNAAAAAAAAAAAAAAAAAGCBuqf1XLR3717t2rVLe/bs0euvv170e4fDUdH2wuFui0pmr6Ghnty/PZ7Kq7/SzzTTPvLfV4/jyK/rZrRSm2328jcT6qq0dDqjY2OzOnBoVAOhgNYMdsnprGyMldq7zVpVR82klc9HvlqOo9bYoNnrcLHdTkTm695um71uGqnWumlkTJtOZxTPOBrSppoZ7b205W22Ha+p9UA7K5/V4yxttjq02fK1cmxQjk5pC+1+nFbGgYyz1mj3NmclYoPSWr0tUf5ipWKDVq+veqKuSrNyLDRqs+021tYDbbZ8dt+Dtcu5aOXjaLcxhDbbPKir0mrte3V/OO3w4cOKx+M655xzFAgE9N73vlePP/64XC5X7j0jIyMaHh6uaLvj4zNKpzNWF9dSQ0M9Gh2dzv07kUhWvI1KP9Ms+/B43AXvq8dxLNZ1I5QzcJVqs/ltBaVRVytwSC8fmdJdD76gWCIln8elvddv0TnreqW85tfRbbbMOmolLX0+8pQ6jlrbbC37bgoNbLdNXzcNVGublRoY0zqkg29O685/+nHbjIVW6OT2XlWbbcNraj10cjurlOXjLG22KrTZ8q1UV3bHtHbrlLbQ9sdZQRxYcZtlnK1K27c5C1k+zrZZm231ttSJ5a8lNmj1+qon6moFFYyFVbXZNhtr64E2Wz6778Ha5Vy09HG02RhCm20e1NUKLHjmoO5pPY8ePapPfepTisfjisfj+s53vqOdO3fqtdde0xtvvKFUKqWvf/3ruvTSS+tdNABoO5G5RO4iIUmxREp3PfiCInOJBpeseVBHaEW0W1gtMpfIfSEp0aZQHcYmtBraLADYGwcyzqLV0GYBwP6xkLEWQC0YQ4DGsKLv1X3ltMsuu0wvvvii3v/+98vlcum9732vrr76ag0MDOg//If/oFgspssuu0z/9t/+23oXrSah3oB83pWrk6UAAdTT5Ew8d5FYFEukNDkbVyjgaVCpmgt1hFZEu4XVaFOwAu0IrYY2CwD2joWMs2g1tFkAsH8sZKwFUAvGEKAxrOh7dX84TZL27t2rvXv3Frx28cUX69FHH21EcSzh87r1iS8+XfI9+aktv/Dxy+pRLAAdrq/HJ5/HVXCx8Hlc6uvyNrBUzYU6Qiui3cJqtClYgXaEVkObBQB7x0LGWbQa2iwA2D8WMtYCqAVjCNAYVvS9uqf1BOohkUxraKin7P9CvYFGFxmwRSjg1t7rt8jncUlSLv9zKMhfDyyijtCKaLewWijg1i2//U7aFGrC2IRWQ5sFAHvjQMZZtBraLADYPxYy1gKoBWMI0BhW9L2GrJwG2M3jdq64kl0+VrJD28pI56zr1R03b9VcIqWgx5W9SGQaXbAmQh2hFeW128nZuPq6vLRb1CYjXbx5jVb306ZQA66paDW0WQCwNw5knEWroc0CgP1jIWMtgFowhgCNYUHf4+E0A6HegHxeqgZAm8hIoYBHG9YNaHR0mgDNCHWEVrTQbnO53Gm3qJHT6aBNoXZcU9FqaLMAYG8cyDiLVkObBQD7x0LGWgC1YAwBGqPGvscTWAZ8XndFq25JrLwFAAAAAAAAAAAAAAAAAPl4OA2QlEimNTTUU9FnYvGkIlPzNpUIAAAAAAAAAAAAAAAAaG1t83Ca0+kw/V13j580nSjJ43ZWtVpeqXa3kpU+W8u2Ow11VT7a7Mo4juZiZ5u1+/PtjLox1+rtrtH7b0bUSWml6oe6Kx91VT47x1nOQ/moq/K1emywkmYvn1U64TitOkbGWWtQV+UjNiit1Y+B8le2zVavr3qirspndzzLuSgP9VQ+2mx5OI7mQZttHtRV+aqpK0cmkyELLwAAAAAAAAAAAAAAAADAUs5GFwAAAAAAAAAAAAAAAAAA0H54OA0AAAAAAAAAAAAAAAAAYDkeTgMAAAAAAAAAAAAAAAAAWI6H0wAAAAAAAAAAAAAAAAAAluPhNAAAAAAAAAAAAAAAAACA5dyNLoBVxsdnlE5nGl2Mkvr7gzp5cq7RxWiITjv2oaGeFd9Tqs12Wn3VgroqX6m6os1mcRzNxc42W8u+Ox11Y67WNis1Nqbl3Bbr5Dqptc12ct1Viroqn53jLOehfNRV+VaqK7tjWrt1SlvohOMs9xhrabOdUI9Woa7KZ+c42w7nodWPoRPL3+lttl6oq/LZHc9yLspDPZWPNlsejqN50GabB3VVvmrnaFk5rY7cbleji9AwnXzs1aC+ykddlc/OumqX88BxNJdGHke71KEdqBtzrV43rV5+O1An1aPuykddlY94tjlQV+Vr97pq9+Nb1AnHWY9j7IR6tAp1VT5ig9Ja/Rgof3Pvr5VRV+Wzu644F+WhnspHmy0Px9E8aLPNg7oqX7V1xcNpAAAAAAAAAAAAAAAAAADL1fXhtJmZGb3vfe/T0aNHi3738ssv67rrrtOVV16pT37yk0omk/UsGgAAAAAAAAAAAAAAAADAQu567ejFF1/Upz71Kb3++uuGv//EJz6h2267TVu2bNGtt96qBx98UDfeeGNtO3VIkbmEJmfi6uvxKRRwS8bpdkt+dnDAr5m5pCYiUYV7/Rrq9Ump0u8b7A3I7XJo5OS8hvoDSqUyeuXNNzXY55dD0sjJeQ33B5TJSKOT2fcsvh7u9Wt4wKcT4zFNRKJaNRBQOl38vsG+gJyO4n8P9wckZd8/2Lf0/lL7CPf65fW4dGxsVmuHuxSNpnKv+31uvTkyo9WDQSUSaY1PRXXq6m7NLR5rn18ul1Mnxue0aiCoZCr7nvx9vHx0Sqet7tZsXj0G/G4dPTGjVQNBpdIZjU3Oa3hgoU4WyujzuvTW6KxWh4NKJLPbXTPUpVgsW77h/oDkWHr/UL9P4yfjGo9ENdjvz9bb4vH2+yQrnnmspV0B7cajXB9f7PNKNLpQVeA4moudx7HSGO6SRiZjeuXNiAZCPmUyaQW8HoWCbkVmE5qZT8jndWs2mlBft0+hbrdGTmavpevWdmt6OnudG+j1K51Oyet2y+N2aHI6roDPrVgiKa/HrYzSUsapk5GoTl3TrdnZpetjd5dbIxNR+T2u3H5iibRm5xMK9/ly17bl11yvx6ljY3NaHQ4qlUprPBJb+GxSfd0+xZNpjZ6c12kG+zt6fFarwkElF661vQufGwj5FYunND4V1dCAX6mU9PLRo1o71JV7fbDPr4DXpYmpmPp6fHI6pIlIbKl+3SqIN3Lnc+FcjEViCvjc6gl61O1zLZ2PhXOx+LmugFtjE1Hza2/euR3o9SudSld/rW6ma/1CWYra3mKZlpV1sf7D/X5FYynNx5JKpTPyedyano+rv8cnt8uhmbmkEqm0uvxuzcwn1B3waHQmpqmZuLoCbjkdTk3PLWzT6dDsfEKxeErhfr9SiYxOzsQU8Lrldjvk9TglOTQ7l1AskVJvt0/JVFIet1vzsaRi8ZT6enxyOKT5hTL1dfuUzmQUmY0r6HPL63UqnV7oF9Mx9Yd8cjozSqccmpyJKdzrVzyR1lw0oS6/R06n5HY5FYsn5Xa7NDUT00DIr3CPV0o32TnsNO1yLUJzsbNd0WbLR12Vb+E6dPzQqII+t7XXIauvcWXGGvkxmzIZTURiimcc8mbDAI1H4pqejyvg82hyJqaBkE9D/T5NTMY1Ph1TwOtSV8CjuWhS87GkuoMeed3Zv5mdnI4r6HfL53FpPpaQ2+XSyZmYwiG//F6nRiejCvcHFI0mNRGJqbfbK783m0LC7XJqPpZUIpmS2+XS5Ew2Dk2lUur2exUKujUbS2lmPqlYIqmg36NoPKX5aFJ9Pd7sMc8nNDWTjZM8HqciM3EFA27197o1cTKpn78ZUV/Ip3giKZfTqe4ur+bmkzq5OG/md2tmNi6n06F0WpqLJuT3uhQMeJROZ3LbS6fSubgl1JWNt/0+t+Lx7D3C7HxCXo9LAb9bfq9TyWRao5NRBf0eZTJped1unZyJZbftcyvgd+nE+LwCfreisZSCAbcymbTcDlfheZQ0E00qMp9UNJbUYK+/qN2k0xlF5m2KnRg7YIc6xgZ+n0tvjsxqoNevVDIln3fhPn8mLp/XrVgsKZ/Xrem5uAZ6fYXz0QM+SUv3xAO9fjkcaXUHvZqeSRbcJxfdN6vwXrq7y63p2biUcRq+b3I6pr6QT7F4doxNp7P37wO9frmcGfm92TF4aQ5BisWlk9NRDfYF5HI4FE0k5HS4lrbf75MchdtPJVPq7fFpdn5pW05nRgGfR9FoSuMLnw33eCVlrw/jkejCGOtQLJ7Ryem871nSBtc1GVxHHUvbym0/04D7vma812ScLR91VT6766oZz4XHZA6zCcrUVPUkdWZd2XmPV0/N2qYq1Q7H0YnjLFpfje2qbg+nPfjgg/r0pz+t//yf/3PR7958801Fo1Ft2bJFkrRjxw7dddddtT2c5pBePjKlux58QbFESj6PS3uv36Jz1vWufLHI++zmDQPaet4puueRA7nt7L52s7acNSClS79v57aN2n/gLW3dvFb3P3GwrNe/sf81eVxOffA3NuqeRw6op8ujq7eebvi+6dlE0b9LbTf//RvWhnThprUF5d21fZN+9uqozo0O6d59LxUc72tvntR8tE/37ntJWzevUiw+XNax7r52s/711VGl0pmizyxud2QiaFre5ftet7pbV174Nt277yXDutl97WY99J2DOjY+Z7itLRsHantArZZ2BbQbj/TCzyeKx8e3D7RWgMNxNBc7j2OlMdwlvfCLwn1/dPsmPfWjN/Tei96mb//gdb373DV6YOG6c876Pm278G2655ED2rp5laKxwuvcnh2blUqlde++nxVs77l/PaZ3vWON/nbfS4bxw54dm5VMpfW3+35mGgcYXXNz1/EzCq/jN2zbqCd++Ibee+F6HTk+ZXo9npnrK/jcjVe+XcdGZ/X333i5YN9Hjk9p85nFcYBRbPK5379IR47PGp7Pl18tPBc7t23UqUPd2rC2R3IWn4vd127W/p++qQOHJ4qvvXnn1qjOKrpWN9O1fqEsX3n8ZW27cH2u7eXKtL5XL79RXI8/e3VMl/3KqRqbiurbP3yj6LO7tm/Sd370RkF7LtW2fu/9m/TPT/1CiVTasD36vS71BD366rd+rmPjc1oTDurf/duzNXpyqnA7127WP5vEaTu3bdRQf0BfffwVHRufK+hfRuf0xivPVk/Qrem5hO771s8L+s/5Zw7o5deb5Bx2mna5FqG52NmuaLPlo67KZ2csYfW2q4w1/F6X/td3D2l6NqH/56Z36eRMTA8+ebBoG8vnaHZt36T/9X9+kYsXFue+8q/vHrdD/7As/pyYmtPpp/QXzWGFuj1ySHr4/xzS5e9er781iIF/56pzFI2l9NB3DuqaS85QLJ4qOY+06/2b5HZKDz35Ri4Wyd/mWyMRveOMoaK+kH2ILqb7vvVKQRkXj3fxXuDhvJ8Xy7jtwvUF/3/vhes1NBDQV//3K7m6+sBvnKUvPfJSQb0M9Qf03ed/qQOHJ3Lb+uBvbCw4nv904zslSUdHZ8zjY4f07IFjuvOffmx9m2XsgB0aEBss3ov+h+vPV2R2pmCcWt638+9z/mz3e3R0ZL5ge//hhvN1fCyq//6/flo0t5C/z+F+n/7sfzyXe+2Pb7pAJ6fjBe/7jzf+imaiSd3z8IGi8e+9F67PlSNb7khBuYvH6HPlcjl198OFZU0mM7my+jwufeg3z1ZfJKa/+uel1/bs2CyP26m/fPDF3Gsf37lF8US64LPL97lnx2Z1+z36i/uWxp//dOM7FU+mi651cmR01wNL2997w/lSxlHf+75mmi9YxDhbPuqqfHbXVTOeC8rU2uWyu0zNOP5XoxnPXTXa4Tg6cZxF67OgXdUtrefnPvc5vetd7zL83cjIiIaGhnI/Dw0N6cSJEzXtLzKXyF0kJCmWSOmuB19QZG7lmsn/7DWXbMhV8OJ27nnkgEYmYyu+7/4nDur9l52Zm/wp5/XLL1inS7acmtvW5ResM32f0b9LbTf/31f96hlF5b1330u64j1vy30xnX+8F593au71K97ztrKP9Z5HDujX37Xe8DOL2y1V3uX7fv9lZ+b+bVQ39zxyQJdsOdV0WycmYtU1KIO2sbiPctsV0G5OjMcM+/WJ8dr6Wb1xHM3FzuNYaQwfmSze99/ue0nvu2SD7n74gN53yYbcl22S9L68a7/Rde7uhw9obCpWtL2rfvWM3BdnRvHD3Q8f0PjC58ziAKNrrtl1/IEnDuqSLdnrbanr8fLP3fetn2tqNlG0b7M4wCg2SSRlej6Xn4v7nziow29FFJlLGJ6Lex45oGsu2WB47c0/t0Z1Vsm1upmu9YtluWTLqQVtb7FM45G4YT1ec8kGvTk2p/sXzv3yz9670K6Xv27Wtr70tZd0yZZTTdvj1GxCR0fncjHYJVtO1dGR2eLtlIjT7n/ioI6OzOZ+n9+/jPZ737dekd/ryT2Ytvj63Q9n4/RmOYedpl2uRWgudrYr2mz5qKvy2RlLWL3tamONqdlE7ho+F8tef422sXyO5t59LxXEC8vb1H3fekURg/jz4vOK33vvvpeUTEqJZDZu+FuTGPjI8ZlcOSKziRXnke792kvyejwFsUj+Nn/9XesN+0JXwJt7MM3oeBfvBfJ/fiAvVsv///1PHNTRE7MFdbX4YFp+vRwdmc3Fx4ufXX48h9+K6PBbkZLxcWQukXswzYp2lY+xA3ZoRGyw2NeOjszmHvBa/P3yvp1/n5NKO4u2d/TEbO6BLUmG4809jxyQw+EqeM3pLN5WMqXcg2mLr+WPJYvlMCr38vFibCqWezDNrKyxREpf+d+v6M2xuaL7sKMjswWvHTk+U/TZ5fu8++EDOvxWpOA9h9+KGF7rfnmicPu/PDFb9/u+ZpovWMQ4Wz7qqnx211UzngvK1NrlsrtMzTj+V6MZz1012uE4OnGcReuzol3VbeW0UjKZ4seKHQ5HRdsIh7sLfj5+aDRXMYtiiZTmEiltWDdQclv5n43Mxg23c3IhjcBK74vGUsavx41flyPv35Lk0Mrvy/t3Wdt1mJd3ciZmfLzT0dzrZu8x2/fkTKzwmEy2a1be/PcU1OcKdWO2rU0bBlWtWtrVcsvb7HJDQz0Vl69TUVflq6WulrfZl49OmfbrWvpZvXEczcXK46g0NnjlzUjJ69vy61z+Ncns2pheFuPEEilF5pauwWbX49znTK51ZvGFWTkWt1POdX6l8pfax/J/T0SMt2v2ejqT0Vwipclp43qJzMVz/86/9hacW5M6K/daXeu1vtZrUn67zZXF5JhOmpyLyFxc6Uym5GdrjlHzfpffXhf/n9u/yXaMtpvOZHI/lxPzzceTJu3LuF6qidck4oyV5LfZdrkWNQLtzJzV7Yo2Wx3qqnxWzhtIJrGBRduuNtbIv2bPx5Ilt2F27Td7v1H8aRarzscXlsbPmO87PyYqNz6ZjydNt2kWC+fH+GUdf97PRv/Pr+NSdZUfH+dvY9FifZZqN3a2WcaO6hEbmGtEbLDY1yq9zzG6912+jVL39/mM5g9yY7BBefLLUU65jd5j9jmjsXr5a+XWVbmfK/d91Y5d5ahmvLSjLzPOVoe6Kp+d46wd27cCZSpfM5bL7jZrdbzcKM147qrRDsfRieNsq+A+zJwV7aopHk5btWqVxsbGcj+Pjo5qeHi4om2Mj88onV66QQn63PJ5XAUV5PO4FPS4NDo6XXJb+Z8NdXsNt9Mf8snvca34voDPZfi632v8+uJy+vm/M32fwb9Lbjfv32bl7evxGb4+EPLnXjd7j9m++7p9RcdktF2z8ua/J+B3lV03Rtvq7/GveP5LKbddlTNwLW+z+YaGemoqZyehrspXqq6qabPhXuP+W2s/qzeOo7mUexzVtNmVxvBwb+nr2/LrXP41yeza6Fz2sL3P41Koa+kabHY9zv9cJfFFX7dxOZQp/Xuz67FR+c2O1Sg2GTA5n2avOx0OBT0uuUzORSjoLTpvUvG5rTYGNNpWJZ+vdZyVCtvtYlkWy1DUL0zOZyjoldPhKPlZK2LUxd8ttpP8/ra4/0riNKfDkdtGOTFfwGt8rgZCxvVSbhvI18lxRjVttl2uRfXWye2sHFbGBhJttlrUVfkqiSUqjWlriVNKlXVxO+XGGoXX7NLbMLv2m73fKP7sN4lVA96FaU1HxnTfTudSTFRufJLdrvE2zWLhUNA4rl/p+Bfj9OX/z6/jUnWVHx/nb2PRYn2Wajd2tlnGjuoQG5RWSbuyqs0u9rVK73OM7n2Xb2P5vc/iNvq6fQXlNJo/WByDzeYAFstRTrmN3mP2OaOxevlr5dZVuZ8r933VXhPLUel1uJq+zDhrH+qqfHaOs5Vuv14oU2uXy+42a/V9WKM047mrRjscRyeOs62A+7DSrJijrVtaz1JOOeUU+Xw+Pf/885Kkr33ta7r00ktr2mYo4Nbe67cUTJDtvX6LQkFPRZ997HuHtfvazQXb2X3tZg33+VZ8385tG/XI04e0c9vGote/ZvL6U88f0TM/OZrb1lPPHTF9n9G/S203/9/f/P9eLSrvru2b9OQPX9eu7ZuKjnf/i0dzrz/5w9cNj9Vo37uv3az/89wbhp9Z3G6p8i7f9yPfPZT7t1Hd7L52s5554ajptlYNFN7UV6qWdgW0m+EBn2G/XhWurZ/VG8fRXOw8jpXG8KHe4n1/dPsmff2Zw9qzY7O+/sxh3ZB33cm/9htd5/bs2KzBhYes8rf3zf/vVX104VpmFD/s2bE596CcWRxgFF/s2r5JT/5L8XX8hm0b9cwL2evtk/9ifj1e/rkbr3y7ers8Rfs2iwOMYhOPS8bnc8BXdC52btuoDWtDCgU9hudi97Wb9dgzhw2vvfnn1qjOKrlWN9O1frEsz/zkaEHbWyxTOOQ1rMfHnjmsUwaD2rlto+Fnd23fpMeWtedS8dzvvX+TnnnhqGl77O3y6NShYC4Ge+YnR3XqcFfxdkrEaTu3bdSpw1253+f3DaP93njl2YrGE7rxyrcX9Z/hvuL2RbxWH+1yLUJzsbNd0WbLR12Vz85YwuptVxtr9HZ5ctfwoDd7/TXaxvI5ml3bNxXEC8vb1I1Xnq2QQfz57IvF7921fZPcbsnjzsYNHzWJgdet7s6W4ydHFeryrDiPtOv9mxRPJPTYM8Vx+g3bNur//OgNw74wOx/XjVeeXVTG/G1/dNnPi2Vc/v+d2zbq1FVdBXX1e9duKqqXU4e7cvHx4meXH8+GtSFtWBsqGR+HAm7d8tvvtKXNMnbADo2IDRb72qnDXfrw1ecU3eeb3ee4HOmi7Z26qku/f915hnML+fvMZFIFr6VTxdtyO6XdO4rHqsWxZLEcRuVePl4M9vq0Z0fpsvo8Ln3oN8/WKYPBovuwU4e7Cl5bt7q76LPL97lnx2ZtWBsqeM+GtSHDa91pqwq3f9qqrrrf9zXTfMEixtnyUVfls7uumvFcUKbWLpfdZWrG8b8azXjuqtEOx9GJ4yxanxXtypExyqlpo8svv1z/+I//qFNPPVW7du3S3r17tXnzZr3yyiv61Kc+pdnZWb3jHe/Q7bffLq/XW/Z2DVehcmTzQE/OxtXX5c1eJMo92rzPDvb7NTOX1EQkqoGQX8N9PilV+n2DvQG5XQ6NnJzXUH9AqVRG41NRhfv8ckganZzXUF9AmYw0NjWvwd6AHI7s6/09fq0K+3RiPKaT01HT94V7A3Ia/HuwL5DbR/77S+2jv8cvn9el4+OzWjPYpWgslXs94HfrrdEZrRoIKpFMayIS1SnD3ZqbT+rkdLZO3G6nRibmNNwfVDKVfc/yfeR/pr/Hr2DArTdHZjTcH1QqndH41EKdSBpbKKPf59KxsdmCfa8OdykWz5ZvsG/hmE7OZ8/NgE/jJ+Maj0Q12OdXOrO0rVUDPilZdpMqq22YtStWTqsf6qp8Vq+cJknyqGAcWRX2SQkrSltnHEdzKeM4qm6zK43hLmlkMqaT07GFv1JOK+BxK9TlUWQ2oZloQj6PW7PRRPbzPR6NnIxpIhLVujXdmp5Zus6lMyl53G553Q5NTsfl97kVTyTl9biVUVrKOHVyOqpTV3drdnbpcz3dbo1OROX1uDQXTai326d4Iq3Z+YTCvb7ctS3/mjsQ8svrcer4+JyGB4JKp9KaiMQU6vYpnkiqr9ureDKjscl5nbqqW7Nzhfs7ejx7rU2m0hqfiuY+NxDyKRbPvjbU71cqnd336sEuxeOp3L6DPpcmIjH1dXnldDo0MR1bql+3yflcOBdjkZj8PrdCAbe6/e6l87FwLhb30R10a+xk1Dymyzu3Az0+pdOZ6mLActqJCatXTssvS1HbWyzTsrIu1n+4169oPKX5WFKpdEY+j1vT83H1d/vkdjs1M5dQMpVW0O/WzHxC3QGPHE5pajquroBHDodDM3Nx9fX45HQ6NDufUCyeUrjPr1Qyo8mZmPxet9xuh7xup+RYek9vt0+pVEout0vRWFKxeHZ1QYdDmo9ly9TX7VM6k9H0bFwBn1ter1PpdLZfTM7E1Nvtk9uVUSrl0ORM9njiibTmogkF/R45nZLH5VQsnpTb7dLUTPa8h0NeKV39OazknLa7qttsu1yL6qiT21nZLIoNJNpsTair8i1ch+YSKQU9LtPrUFUxrUXXuOXbWynWyI/ZJGliOqbV4W55ndn0k+ORuKbnEwr43Jqaiamvx6fhAZ8mJuOamM7GDcGAW/PRpOZjSXUHPPJ6nFJGmpyJK7iw+s98LCGXy5W9/of88nudGp2MKtwfUDSa1EQkpt5ur/xelzLKxgPzsaSSyVTuc33dPqXSKXX7PAp1eTQbS2lmPqlYIqmg35ONkaJJ9fV45fO6NTuf0NRMXH3dPnm9TkUWytPf69bEZDK3zXgyKZfTpe4uj+bmk5pcmBPz+92amYsvrHYmzUUT8nld6gp4lE5nFFmIdzLpdC5u6enyKp5Iyu/N3iN43G7NxZLyuJ0K+tzy+5xKJtManYwp6Hcrk0nL487Wrc/rUtDnVsDv0onxeQV8bkXjqez7lJbb4So8j5JmoklF5pOKxpIaDPmK2k043K3Xjp5csV1V1WYZOypGbFCGMtuVFW024HfprdFZ9ff4lUqn5PUs3OfPxOXzLN3nz8zH1d/jK5yPXviiJn97Dmda3UFvwfzB8nl6o8/1dLs1PRvPzSUsf9/iWBVLJNUd9CidXiqHy5WR3+PWXCyVm7f3eR2KxTM6OR3TYK9fLqdD0URCTodrafsD2Ywo+dtPpbP3fLPzydy2XK6MAl6PorGUxiNRhUP+7L2ZsteH8UhUfT0+eb0OxWKZ3HcKw30+KW1wXZPBddSxtK3c9jMWXxPLUcF1uB4rp0linK0EdVU+O8fZCrZfV5SpfM1YLrvbbJn3eE2vGc9dNdrhODpxnG1y3IeVocY52ro/nGaXUg/6NItObtCdduw8nFY/1FX5bHk4rYxttxKOo7nY2WZr2Xeno27M2fJwWh1xbot1cp3U2mY7ue4qRV2Vz85xlvNQPuqqfCvVld0xrd06pS10wnGWe4y1tNlOqEerUFfls3OcbYfz0OrH0Inl7/Q2Wy/UVfnsjmc5F+WhnspHmy0Px9E8aLPNg7oqX7VztE2R1hMAAAAAAAAAAAAAAAAA0F54OA0AAAAAAAAAAAAAAAAAYDkeTgMAAAAAAAAAAAAAAAAAWI6H0wAAAAAAAAAAAAAAAAAAluPhNAAAAAAAAAAAAAAAAACA5Xg4DQAAAAAAAAAAAAAAAABgOR5OAwAAAAAAAAAAAAAAAABYjofTAAAAAAAAAAAAAAAAAACW4+E0AAAAAAAAAAAAAAAAAIDleDgNAAAAAAAAAAAAAAAAAGA5Hk4DAAAAAAAAAAAAAAAAAFiOh9MAAAAAAAAAAAAAAAAAAJbj4TQAAAAAAAAAAAAAAAAAgOV4OA0AAAAAAAAAAAAAAAAAYDkeTgMAAAAAAAAAAAAAAAAAWI6H0wAAAAAAAAAAAAAAAAAAluPhNAAAAAAAAAAAAAAAAACA5Xg4DQAAAAAAAAAAAAAAAABgOR5OAwAAAAAAAAAAAAAAAABYjofTAAAAAAAAAAAAAAAAAACW4+E0AAAAAAAAAAAAAAAAAIDleDgNAAAAAAAAAAAAAAAAAGC5uj2c9thjj+mqq67Stm3b9NWvfrXo9z/72c903XXX6bd+67e0e/duRSKRehUNAAAAAAAAAAAAAAAAAGCxujycduLECd1555267777tG/fPj3wwAM6dOhQwXs+97nPae/evXr00Ud1+umn6+/+7u/qUTQAAAAAAAAAAAAAAAAAgA3q8nDa/v37ddFFF6mvr0/BYFBXXnmlHn/88YL3pNNpzc7OSpLm5+fl9/vrUTQAAAAAAAAAAAAAAAAAgA3q8nDayMiIhoaGcj8PDw/rxIkTBe/54z/+Y33yk5/Uv/k3/0b79+/Xzp0761E0AAAAAAAAAAAAAAAAAIANHJlMJmP3Tu6++27Nz8/rlltukSQ99NBDOnDggD772c9KkqLRqK677jrdfvvtOu+88/TlL39Zzz77rL70pS/ZXTQAAAAAAAAAAAAAAAAAgA3c9djJqlWr9Nxzz+V+HhkZ0fDwcO7ngwcPyufz6bzzzpMk3XDDDfriF79Y0T7Gx2eUTtv+nF1NhoZ6NDo63ehiNESnHfvQUM+K7ynVZjutvmrRaXUV6g3I561u6E4k05o8OWv4O9psFsfRXEodR61ttpZ9dzrqxlytbVZqbEzLuS3WyXVSa5vt5LqrFHVVPjvHWc5D+air8q1UV3bHtHbrlLbQCcdZ7jHW0mY7oR6tQl2Vz85xth3OQ6sfQyeWv9PbbL1QV+WzO57lXJSHeiofbbY8HEfzoM02D+qqfNXO0dbl4bStW7fqL//yLzUxMaFAIKBvf/vb+rM/+7Pc79evX6/jx4/r1Vdf1RlnnKHvfOc72rx5cz2KBgAtxed16xNffLqqz37h45dZXBoAAAAAAAAAAAAAAABzdVs57ZZbbtFNN92kRCKhD3zgAzrvvPO0a9cu7d27V5s3b9btt9+uP/iDP1Amk1E4HNbnP//5ehQNAAAAAAAAAAAAAAAAAGCDujycJknXXHONrrnmmoLX7r333ty/L7vsMl12Gav6AAAAAAAAAAAAAAAAAEA7cDa6AAAAAAAAAAAAAAAAAACA9sP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xXt4fTHnvsMV111VXatm2bvvrVrxb9/tVXX9Xv/M7v6Ld+67f0kY98RFNTU/UqGgAAAAAAAAAAAAAAAADAYnV5OO3EiRO68847dd9992nfvn164IEHdOjQodzvM5mMfv/3f1+7du3So48+qnPOOUdf+tKX6lE0AAAAAAAAAAAAAAAAAIAN6vJw2v79+3XRRRepr69PwWBQV155pR5//PHc73/2s58pGAzq0ksvlSTt2bNH/+7f/bt6FA0AAAAAAAAAAAAAAAAAYIO6PJw2MjKioaGh3M/Dw8M6ceJE7ucjR45ocHBQf/RHf6RrrrlGn/70pxUMButRNAAAAAAAAAAAAAAAAACADRyZTCZj907uvvtuzc/P65ZbbpEkPfTQQzpw4IA++9nPSpIeffRR/Zf/8l/0la98RZs3b9Z/+2//TcePH9d//a//1e6iAUDLufVvvl/V5z5/869aXBIAAAAAAAAAAAAAAABz7nrsZNWqVXruuedyP4+MjGh4eDj389DQkNavX6/NmzdLkt73vvdp7969Fe1jfHxG6bTtz9nVZGioR6Oj040uRkN02rEPDfWs+J5SbbbT6qsWnVZXQ0M9SiSSVX/erK5os1kcR3MpdRy1ttla9t3pqBtztbZZqbExLee2WCfXSa1ttpPrrlLUVfnsHGc5D+Wjrsq3Ul3ZHdParVPaQiccZ7nHWEub7YR6tAp1VT47x9l2OA+tfgydWP5Ob7P1Ql2Vz+54lnNRHuqpfLTZ8nAczYM22zyoq/JVO0dbl7SeW7du1bPPPquJiQnNz8/r29/+ti699NLc73/lV35FExMTeuWVVyRJTz31lM4999x6FA0AAAAAAAAAAAAAAAAAYIO6rZx2yy236KabblIikdAHPvABnXfeedq1a5f27t2rzZs366//+q/1qU99SvPz81q9erX+/M//vB5FAwAAAAAAAAAAAAAAAADYoC4Pp0nSNddco2uuuabgtXvvvTf37/PPP1///M//XK/iAAAAAAAAAAAAAAAAAABsVJe0ngAAAAAAAAAAAAAAAACAzsLDaQAAAAAAAAAAAAAAAAAAy/FwGgAAAAAAAAAAAAAAAADAchU/nHb48OGi155++mlLCgMAAAAAAAAAAAAAAAAAaA8VP5z2O7/zO/rmN78pSUomk7r99tv16U9/2vKCAQAAAAAAAAAAAAAAAABal7vSD/zDP/yD/vAP/1D79+/Xv/7rv+qMM87Qo48+akfZAAAAAAAAAAAAAAAAAAAtquKV08466yx95CMf0de+9jWNjo5qz549CoVCdpQNAAAAAAAAAAAAAAAAANCiKl457Q/+4A/085//XA899JBeffVVffjDH9auXbv0u7/7uzYUDwAAAAAAAAAAAAAAAADQiipeOS0QCOjhhx/WOeeco6uvvloPPPCAHn/8cTvKBgAAAAAAAAAAAAAAAABoURU/nHb77bfL4XDo5z//uTKZjAYHB/XVr37VjrIBAAAAAAAAAAAAAAAAAFpUxQ+nvfjii7riiiu0e/dunThxQpdddplefPFFO8oGAAAAAAAAAAAAAAAAAGhRFT+cdscdd+jv//7v1dfXp9WrV+vP//zP9bnPfc6OsgEAAAAAAAAAAAAAAAAAWlTFD6dFo1GdeeaZuZ8vu+wypVIpSwsFAAAAAAAAAAAAAAAAAGhtFT+c5na7NTU1JYfDIUl69dVXLS8UAAAAAAAAAAAAAAAAAKC1uSv9wJ49e/ShD31IY2Nj+sM//EN9//vf12c/+1k7ygYAAAAAAAAAAAAAAAAAaFEVP5x2+eWXa8OGDfr+97+vyclJpdNpbd261Y6yAQAAAAAAAAAAAAAAAABaVMVpPf/kT/5Ef/d3f6f3vOc9uu+++xQIBPTJT37SjrIBAAAAAAAAAAAAAAAAAFpUxQ+nvfTSS/rMZz6jJ598Utdee61uv/12vfnmm3aUDQAAAAAAAAAAAAAAAADQoip+OC2TycjpdOr73/++LrroIknS/Py85QUDAAAAAAAAAAAAAAAAALSuih9OW7dunXbt2qWjR4/qPe95j/7jf/yPOvvss+0oGwAAAAAAAAAAAAAAAACgRbkr/cDtt9+uJ554QhdccIE8Ho/e9a536f3vf78NRQMAAAAAAAAAAAAAAAAAtKqKH04LBoPavn177uff/u3ftrRAAAAAAAAAAAAAAAAAAIDWV3Faz2o99thjuuqqq7Rt2zZ99atfNX3fd7/7XV1++eX1KhYAAAAAAAAAAAAAAAAAwAYVr5xWjRMnTujOO+/Uww8/LK/Xq507d+rCCy/UmWeeWfC+sbEx3XHHHfUoEgAAAAAAAAAAAAAAAADARnVZOW3//v266KKL1NfXp2AwqCuvvFKPP/540fs+9alP6WMf+1g9igQAAAAAAAAAAAAAAAAAsFFdHk4bGRnR0NBQ7ufh4WGdOHGi4D3/+I//qHe84x06//zz61EkAAAAAAAAAAAAAAAAAICNHJlMJmP3Tu6++27Nz8/rlltukSQ99NBDOnDggD772c9Kkg4ePKjPfvaz+vu//3sdP35cN910k5566im7iwUALenWv/l+VZ/7/M2/anFJAAAAAAAAAAAAAAAAzLnrsZNVq1bpueeey/08MjKi4eHh3M+PP/64RkdHdd111ymRSGhkZEQ33nij7rvvvrL3MT4+o3Ta9ufsajI01KPR0elGF6MhOu3Yh4Z6VnxPqTbbafVVi06rq6GhHiUSyao/b1ZXtNksjqO5lDqOWttsLfvudNSNuVrbrNTYmJZzW6yT66TWNtvJdVcp6qp8do6znIfyUVflW6mu7I5p7dYpbaETjrPcY6ylzXZCPVqFuiqfneNsO5yHVj+GTix/p7fZeqGuymd3PMu5KA/1VD7abHk4juZBm20e1FX5qp2jrUtaz61bt+rZZ5/VxMSE5ufn9e1vf1uXXnpp7vd79+7Vt771Le3bt09f+tKXNDw8XNGDaQAAAAAAAAAAAAAAAACA5lKXh9NWrVqlW265RTfddJPe//73633ve5/OO+887dq1SwcOHKhHEQAAAAAAAAAAAAAAAAAAdVSXtJ6SdM011+iaa64peO3ee+8tet+pp56qp556ql7FAgAAAAAAAAAAAAAAAADYoC4rpwEAAAAAAAAAAAAAAAAAOgsPpwEAAAAAAAAAAAAAAAAALMfDaQAAAAAAAAAAAAAAAAAAy/FwGgAAAAAAAAAAAAAAAADAcjycBgAAAAAAAAAAAAAAAACwnLvRBQBQLJFMa2iop6rPxuJJRabmLS4RAAAAAAAAAAAAAAAAUBkeTgOakMft1Ce++HRVn/3Cxy+zuDQAAAAAAAAAAAAAAABA5UjrCQ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V7eH0x577DFdddVV2rZtm7761a8W/f7JJ5/U9u3b9Vu/9Vu6+eabNTU1Va+iAQAAAAAAAAAAAAAAAAAsVpeH006cOKE777xT9913n/bt26cHHnhAhw4dyv1+ZmZGn/nMZ/SlL31Jjz76qN7+9rfrL//yL+tRNAAAAAAAAAAAAAAAAACADerycNr+/ft10UUXqa+vT8FgUFdeeaUef/zx3O8TiYQ+85nPaNWqVZKkt7/97Tp27Fg9igYAAAAAAAAAAAAAAAAAsEFdHk4bGRnR0NBQ7ufh4WGdOHEi93N/f7+uuOIKSVI0GtWXvvSl3M8AAAAAAAAAAAAAAAAAgNbjyGQyGbt3cvfdd2t+fl633HKLJOmhhx7SgQMH9NnPfrbgfdPT07r55pt12mmn6fOf/7zdxQKa2q1/8/2qPvf5m3/V4pKg2dA2AAAAAAAAAAAAAABAK3DXYyerVq3Sc889l/t5ZGREw8PDBe8ZGRnRRz7yEV100UW69dZbK97H+PiM0mnbn7OrydBQj0ZHpxtdjIbotGMfGupZ8T2l2uzQUI8SiWTV+++0uu6047WjbVjRZtvhPHAczaXUcdTaZmvZd6ejbszV2malxsa0nNtinVwntbbZTq67SlFX5bNznOU8lI+6Kt9KdWV3TGu3TmkLnXCc5R5jLW22E+rRKtRV+ewcZ9vhPLT6MXRi+Tu9zdYLdVU+u+NZzkV5qKfy0WbLw3E0D9ps86CuylftHG1d0npu3bpVzz77rCYmJjQ/P69vf/vbuvTSS3O/T6VS2rNnj37zN39Tn/zkJ+VwOOpRLAAAAAAAAAAAAAAAAACATeq2ctott9yim266SYlEQh/4wAd03nnnadeuXdq7d6+OHz+uf/3Xf1UqldK3vvUtSdKmTZv0uc99rh7FAwAAAAAAAAAAAAAAAABYrC4Pp0nSNddco2uuuabgtXvvvVeStHnzZr3yyiv1KgoAAAAAAAAAAAAAAAAAwGZ1SesJAAAAAAAAAAAAAAAAAOgs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XN0eTnvsscd01VVXadu2bfrqV79a9PuXX35Z1113na688kp98pOfVDKZrFfRAAAAAAAAAAAAAAAAAAAWc9djJydOnNCdd96phx9+WF6vVzt37tSFF16oM888M/eeT3ziE7rtttu0ZcsW3XrrrXrwwQd144031qN4xhxSZC6hyZm4+np8cjqkiUhMfT0+hQJuKWP8vtzvnNJ4JK7xSFThXr/CPd7s+93SiYmYJiJRDfcH5HBIY5NRDfUHlElnNDa18P5er8Yns58f7Pcrk5ZGJ+e1OhxUIpnW+ML7hnp9UqqwHOF+v6LRVG7fTqdDJybmtDocVDyx9NnhAZ8ikYWyh3xKJNManZzXqau6NTuX1EQkqrVDXYrFU9nP9PnldTl1fGJOw/0BpTPS2OS8hgcCSqel0ZPzCvf61RV0a3wimq2PHrdOjMf08tEprRoIKJORxqeiWjPcpbmFfSw/Jp/XpWNjs7l9jJ6c16qFfYxNZffhdjl1YmJO4V6/gj63xicX9hd0KzJrcD5c0shktt4L6q3EOc991ux1AJJHuT6+OK4o0ehCVYHjaC4L18rccfT7JKueWV9pTF/4/fFDowr63EqlMxqdnC+4lp+cSWg2mlAskdKqgaCisVTB9WlmPi6v262T03nXnPSy/Xa5NT61dJ3Pv472hdwam4jJ7XZpaiamgZBfPrdTE5GYBnr9isaz+1sVDiiVyn5usG/p2jjcH5AkTU7H1RXwKDIbU7hvaR+rBoJKppauu30ht46PFF5HxyIxBXxu9QQ96va5snW0rH2Fut0aGVvh+pt3PhevwWWfz0qvy3mvD/T6FUukcscY7vFKaYvaUImyLrYb22OFZceaTqWX6iPo1sx8UpH5pKKxpAZ7/QWvxeJJhYJexeJJdQe9uVhtIhLVyExMTke27QR8bjldDrmcklNOxRNJud0uTc7E1eV3K+B3K5NJK5WSJmfiCvrdCnhdmplPKOB3K53OKBpPqcvvVjSelNft1uR0TH0hn7weZ7bd9vqVTGV0MhLT8EBAqVRGY1PzGuwNyO12amYurvlYSn09PjkcaaXTDkVm4+rr9imjjCIzcQX9HvUEPXK6pMhMUlMzMQ32+RUOeRWZSWhmPiGf163ZaEJ93WXEccvaV38yrZlYYX2a3he0Ejvj23a5FqG52NmuaLPlo67KtzAH8cqbEYV7fcZzEK3EIc1El8UXAZMpxXKuMQtzZidnYurt9iqjjBKJjGLxVC52icwmNDmbjWej8ZSi8aT6un2KxRZimPz5t+m4JiIx9QQ98ridmohENRAqnFvr7/EpkUrJIaf6Qh5NzyY1MxdXV8Crmfm4+nv8SiTTmpyOaaDXJ5fTqcnpmLqDHr05MSu3263IbEyhbp9m5xLq6fJoqN+nE+MxnZyOZmOydEaz8wn1dvuUzmQ0MRXTUJ9fDoc0Hokp6HOrK+BWLJ7WyUhU/b1+BXwujZ6cV9DnUTyZUnfQo8hMXKEub+7+I39+0e91Lc2BVRjXNCxuYeyAHeoYG4QH3Bobj0ty6mQkqsG+gFwuh0ZPzquvx6dUOiWX06VoLKnhsF9T08lcH1cmrYDPo0QyramZmLqD3uw42u/X9Gx2bnyg1y+vR4rHlbtv7ulyaz6WVCKRfW2wzy+P26mpmbj83uy9VX/Il72/Ti+NqaEur2bnE+rr8SmTzugXx9/SQI+v/Htio+80MgZjicocX5aPQ6XmDgzKUXH5mxn3YM2Buiqf3XXVjOdioUy5OcwmKlNT1ZNU/XxvK6v3/K9d2uU4mrVvVKITx1m0vhrbVV0eTtu/f78uuugi9fX1SZKuvPJKPf744/rYxz4mSXrzzTcVjUa1ZcsWSdKOHTt01113Ne7hNIf08pEp3fXgC4olUvJ5XNq5baO+sf81Tc8mtPf6LTpnXa+k4vftvX6Lznlbr148NKG7Hz6Qe33Pjs3aGvDphYMTuueRA+rp8ujqrafr/icOFvx78f27r92sh75zUMfG53L7/9mrY7po01rdu++lgvdt2Tigl1/LlmPd6m5deeHbCt6za/sm/ezVUZ17xlDRZ5/44et6+Y3J3D4mpuYUjaV0zyMHtHnDgLaed4rueeRAwbZ+8NJbOveMwYLy5tfPru2b9K0fvq4jx2dyx5FIpXPHmL9do/LuvnazDhwa0brVvab1k7+P/H/v2bFZDz65VG97r9+ic07vzdV7Qb2dNbA0OWxwzvdev0XnrO/Vy28YvL6utzUv1oCVPNILPzfoW28faK0Ah+NoLm4Zj9kbB2q/wTUb6xfH9JWu//9/9v4+zq2zvvP/37o9mjvNnWdMEuOEODg3eJLhpqRN18mvtMYUJxvshMR1C213MU7a4m4fvwbYkO+DXZZ+6RZ+8G3KQtK03+52Fza4TWwaoATTdKmpW2hSnDitgxPnDsfx3M9opBnd6/eHRrJuzpGONDoaafR6Ph55RHN0bq7rOp9zXZ9z6Vi68zq5XC5NzCxZjk8f3j0mw+vSH/3Fk0XlHx0I6L/82T8plkjp6ksHtOP6y4rqWHicj9xxnaKxVNHYuHfHVh0/eU43jF1sOf4WrvOdH7yiHddfqq+VrGu2jwO7xxQKL+vxIz/RnTuu1JcfeaZom00jvdqyuc80vl56bU7f+eFZ8/F3c7/kqfN81jouFyw3Oy937RnTdVuGnJnMrhZXDh7PrK4H77xO0/MxffXx5/LL7r7tWi1HE/rv3zyVX3bnjq1KJBIaGey1jMV9O6/ScNCvb/79S/qFd16qPz5yISZ/bdfVChjeonx3746tMvwePXbsRb3nZ94kn9elx469WBaLpfmkVa73yN8+r9dnlnTRcLfe//NbK5ez39AfHXr6QpztGdMPTp7TlZcNFx274rkpOZcXDXfrV37xak3OLhWVbd/Oq/TY988U3xe0U17oZMyul7EIrcXJuCJm7aOt7PNIJ56vMgfRTlzSmXOLOjsVLs457hjX8FBv2bpVxxi39PSZC3NmFw1367afe3NR7nv3bdfqa0d/XDSXVJjDHP3BK/qV91ytqy/r1zNn5sry128ef0k+j7ssf/jQrdv045endc3lI/qLvzmdz1Gs8vpkMqU//atny3KZXBne//Nby+bVSnPzf3PdpnxeZpbTFM5p5fZ7y/bL9Sdff1b/7pZrFF5OFuVbhevXktes2XwWfQec0OTc4CN3XKeMpC8W3G8UXu8f3j2m7/7gZV2xqV9vumSwrN954p9e0Y1v3aR4Mq2vPv7PpnPupZ8FfOSO65RKZ/Slv3ym6D7E53XpfxTc15mt96u7rtbZyUjRPaGte+KS/jl3f6mMq6wv8Xvd+txX/7ly/2LSD1nOHWQql8PRe/pm4B6sNdBW9jndVq14LiiTfU7O37eqVsmtV2u91KNVr41adGI/i/bXgLhqys96Tk5OamRkJP/36OioJiYmLN8fGRkper/ZQkuJfMcsSbFESg8fPa13vX2zYomU7j90QqGlhOl69x86ocn5WP7mKbf8gUdP6sXXQ/mT9a63b85PehW+zq3/4OGT2j6+qej4t2zfkp+sK1xvYjaWL8f7brqibJ2Hvv6sfuGdl5lue/P2LUXH+JlrN+XLeMv2LfnXhfu6ZfuWsvIWts9DX39W77vpiqJ6FNaxcL9m5X3w8En9wjsvq9g+hccofP3Ao8Xtdv+hE5qYjZXV48HDJzU5H6t4zu8/dEIzobjp8tASPTcwMWN+bU3MxKps2VqoR2ux6rMnZldfD6u+PtenVxv/fzIR0avnwxXHpz8+fFJnp5bKyp/KKL/sZpPxtfA4ZycjZWPjw0dP6303XVFx/C1cZ/v4pvwHaNX28eDhk7rysg3aPr4p/8Fe4TZnzoUs4+tnrt1kOf6GlhJ1n89ax+XC5Wbn5YFHT2omFK85ZuyoFldOHs+srj+ZuPAhRG7Zlx95RguRRNGyrx09rWvfvLFiLH718ed0dmpJN2/fkn8wLbfeQiRRlu8+fPS0QpGEto9nP4TNvS6NxdJ80irXy8XU9vFN1cs5GSmOs0dP6r0/e3nZsSudm9JzuX18k34yES4r21cff67svqCdOBmz62UsQmtxMq6IWftoK/sm56vPQbST0FJCZ86FysbD+w+d0OvTkbJ1q40xM6F4UQ6xfXxTWe775UeeKZtLyr33tZVcNzf/Zpa/vuvtm03zhz/5+rP6uXdcmp+r+lqVvH5uMW6ay+TKYDavVpqbF+ZlZmUqnNPK7fd/fPOUto9vUiKpsnyrcP1a8pq1ylvoO+CEZucGZycj+QfTcssKr/c/XukLCufVc+v9ydef1c3bt2ghktBXH/+xYgnzOffSzwLOTkbyD5zlluXusUrLVrpeKJIouye0c09c2j/n7i/N+pIz50JV+xezfshq7qBaOZy8p28G7sFaA21ln9Nt1YrngjLVUC4H5+9bVavk1qu1XurRqtdGLTqxn0X7a0RcNeWb0zKZ8sdtXS6X7fftGB7urb6STedfmMo3ak4skZJcF14vJVJSwQfNhevNhmIWy6MXlrtk/trkeLm/Q0tx0/XmFi/sNxpLma4zHzYvUzSestxXKGJ+PKtyFLZPbr+ly0v3a6u8Fu1TeAyz4+X+Lmr3wrqGYnrL5RskWZ/zWYt2W0qktGXzkFajWsz6fPVfniMjfXVv2446rb5rFRulMXvq7IJln7Rty4a6j9Ns1KO1NLIepTFr1dfn+vRq4396JV+pNj6lS/Ka3NiZYzX2FR7HatyrOv7m9m01dlocezYUrVgfy7F0MVpWjtzfSytjbT3n0+pczFmMy7M28oa5cExXvWnY8pj1qhZXtaqWHxQdz6SuVvFjFpdW57UwptKZjGncVDyOq/x16XpF+WS1XLjK+5Wuu1rOTdm5dFnXs/S+YLV5YTM5GbPrZSxaC52Wz9ai0XFFzNaHtrLvuddC5m1VMAdRi0bOd9Xj/AtTluPh7OKyxraMFK1bbYx5/vy5svG22lhr9l42lzHPDSttm59vsjEvVymXyS0vnVczzc2r1LV0Tiv3/+VYsur6tvOaKutLjRuL6Gcbg9zAWrNzAzv3BNF48bx64XrReKpoH1Zz7oX31Hbv68zWs9q22j1xWf9cQznM+pdqcyxW25mVw8l7eqeNjPRxD9YiaCv7nOxnndh/I1Am+1q1XIVWm0fV+rlCu1gv9WiHGKymE/vZdsF9mLVGxFVTHk7buHGjnnzyyfzfk5OTGh0dLXp/eno6//fU1FTR+3bMzISVTjfmOye7Da8Mn6eocQ2fJ/+VlobPo26fR3K5TNcbDhqmy4eCgaLlVq9Lj5f7O9jjN11vsO/CfrsCHtN1BnrNyxTweyzLGOw1P16w23x5Yfvk9ptf7pLpfu2Wt1LZTY9XeD76A+btFjQ0NbUoyfqcD1m0W7fPk9/WjJ2Oq1LMjoz0KZGo//tvK5VtvRkZ6eu4+joRG/XErOW11Rdoq3NCPVqL3XrUE7NWfX2uT682/rtXHpyvNj65Sx6wz42dOVZjX+FxrMa9auNvl5Fdx6psuffNcpRXzi9a1qfSeSktR2G7uuuMS6tzMWgxLpeO11bbOnEtVIurHLs3NdVy2tLjlR7bKn7M4nLI4vwUxpTb5TKN2UrHSaczF15nMrbySTu5cLVyltbPKme1yuPMzqVVPUvvC9qpn3UyZtfLWNRsnZbP1qqRuYFEzNaLtrJvuN88Xymcg8hZ7dxBM3QbXsvxcKivq6hOdsaYoT7z9jEda13W7xk+6/m3StsOrBy/9LiWeY1FLpMrQ+m8mlluXq2upXNauf93Bczbs3D9WvKaSuvbHYtqjVn6jvqQG1RWS1w1Imbt3BME/OVz/4XvFe7Das698P7H7n2d2XpW21a7Jzbrn2u5vyztX6rNsVhtZzVOOHVP76TctVxLn0w/6xzayj4n+9la998slKn9y5VTLY9y4nOFdrFe6tHqMWhHJ/az7YD7sMoaMUfblJ/1vOGGG/QP//APmp2d1fLysr7zne/oxhtvzL9/ySWXyDAMPfXUU5KkI0eOFL3fbMEurw7eMV40WbV3x1Y98dSrMnzZ318OdvtM1zt4x7hGBgzdtWesaPlde8Z0+UVBHdidXf7Ek69q746tZa9z6x/YPaZjJ84WHf+xvzuj/bduK1tv45CRL8fh//NC2Tr7b92m7/7wZdNtv3HsTNExjj99Nl/Gx/7uTP514b4eO3amrLyF7bP/1m068r0XiupRWMfC/ZqV98DuMX33hy9XbJ/CYxS+vmtPcbsdvGNco4NGWT0O7B7T6IBR8ZwfvGNcw0G/6fJgt69R4Qa0rdEh82tr47BRZcvWQj1ai1WfvXFo9fWw6utzfXq18f+NG3u0+Q29FcenD+8e06aR7rLye1Y+HJNkOr4WHmfTaE/Z2Lh3x1Yd+d4LFcffvTu26vDKOsd+dFZ3mqx72GQfB3aP6ccvT+vYj87q7tuuLdtmy8VBy/j6h2fOWo6/wW5f3eez1nG5cLnZeblrz5iGg37L461Gtbhy8nhmdX3jxh7t23lV0bK7b7tW/T2+omV37tiqZ05PVIzFfTuv0qaRbj32d2f04fcVx2R/j68s3927Y6uCPT4dO3FW+3ZelX1tEoul+aRVrpeLqWM/Olu9nKM9xXG2Z0zf+vsXy45d6dyUnstjPzqrN27sLSvbvp1Xld0XtBMnY3a9jEVoLU7GFTFrH21l30h/9TmIdhLs8mrLxcGy8fDgHeO6aENP2brVxpjhPn9RDnHsR2fLct+7b7u2bC4p996dO7bq2Imz+fk3s/z1iadeNc0fPnTrNv3tP72SnasqyFGs8vrBPr9pLpMrg9m8WmluXpiXmZWpcE4rt99f3XW1jp04K59HZflW4fq15DVrlbfQd8AJzc4NNo326LfuuM7yfuTDK31B4bx6br0P3bpN3zh2Rv09Pu3beaUMn/mce+lnAZtGe/Qbtxf3b7l7rNKyla4X7PGV3RPauScu7Z9z95dmfcmWi4NV+xezfshq7qBaOZy8p28G7sFaA21ln9Nt1YrngjLVUC4H5+9bVavk1qu1XurRqtdGLTqxn0X7a0RcuTJmv6npgMcee0wPPvigEomEbr/9du3fv1/79+/XwYMHNTY2pueee0733XefIpGIrrnmGn3mM5+R32//hqPh/5LUlf3t5flIXAM9frndLs0uxjTQ48920hnz9fLvuaWZUFwzoaiGgwENB/0aGe7T1NyiJmZjmluMamSgSy6XND2ffZ3JZDS9sLL+gF8z89ntNwwElMlIU/PL2jjUrWQqrZmFqIaCgezkZqq4HMP9AUVjqfyx3R6XJmaX9IahbsWTac2GohrsC2jjsKFQaKXsvX4lUhlNzS/rktFeLS0nNbcY1Rs29Cgez/7s01AwIL/XrfOzS9nySpqeX9boYJfSmezrwb6Aenu8mpmLZtsj6NPEzIX6StLMQlQXjfTkjzE61K1kQbkChkevT0eKjpFtH2l6YVnD/QF5PW5NzC5pKBhQT8CrmYWV4/X4FIqYnA+PNDkfy9cj324Vznl+W6vlFTTim9Pu+cPvVd2Hmc/+9k0d9VRvpz3F7FRs1B2zPuWv8Vy/ovb6efos6tFavMqPlYN9geyNbckXBtYds9X69JX3lxIpdfs9SqWz429uLJekuXBCkWhCsURaG4cCisbSReNTeDkuv9erucWYhoJGdsxJlxy316eZhZVxfjCgdPrCODrY79X0bExer0cL4biGgoYMr1uzK/uLxrPH2zjUpdTKdkPBgHze7NiYyy/mw3H1BHwKReIa7jfyY/XoYDaXyI27g/1enZ8qHkenQzEFDK+CXV71BrzZNiqJr/4+ryZnqoy/Ns+nqVrH5YLlQ32GYslsvpQ/d2kbx6xXYdz4PKa5QqO+Oa3weLm6ptOZC+3R41N4OanQclLRWFIbgkbRslg8qWC3X7FEUr0BX1GuNhQMyO2W5hfj6jK8cntc8rhdcsuleDIprycbk90Br7oMrzJKK5WSFsJxdQW8Cvg9ikQT6vJ7sz//Ek+pO+BVLJ6Uz+vVfDimgV5Dfp87H7epdEZzizGNDnYplcrmwhv6A/J63QovJbQcS2qgz5DLlVY67VIoEtdAr6GMMgpFEupaiVO316VQOKmFSEwbggEN9/sVCicUjiZk+LyKRBP28riS+Lr04gH95PzChfbsN+R2WdwXtBMb+W3dMbtexqIm6rR8ti424oqYbQLayr6VOYi5UEyDuXywdA5C7fHNaZIklxSOluQX3T6NbDDpv+zMoazMmc2FYwr2+CVXRolE9qfjNvQZRblld5dPsXj2Z/EGegpymML5t8W4ZkMx9Xb75Pe6NRuKaajPKJpbG+gzlEylJLk1GPRpMZJUeCmhni6fwstxDfYFlEimNR/O5twet1vz4Zh6u3xKJJPyerwKReIK9vgViSbU2+XT6JBRlEelMxlFlpPq7/ErrYxmF2IaGQjI5ZJmQzF1GV51d3kVj6fz11FXwKOpuai6A17FEyn1dmXz92C3P3//UTi/GDA8F+bAasxrKq3v1DenSaLvqAO5gQ0246oRMbth2Kvp2biUcWtuMarh/i55PS5NzS2rv9dQOpOSx+1RNJbU6HBAC4vJ/LZypdXl8yqRymghHFNPl1+xeFIbBgNajFxYz++X4nHl/w72erUcSyqRUL6P8fvcWgjHFfBfuLfaOJSdb8j1qX3dfi1FE9l7pkxGs4sxDfYa9u+JTT7TUMakL5HN/qW0H6o0d2BSjrlwjeVvMUXXss0+mX7WYbSVfU72szXsv6kok331zvc2gRPfnCbJ1vxvW1gv9WjVa6MWndjPtjjuw2xY5Rxt0x5Oc1pLTNZV0ckB3Wl15+G05unE2Gqph9MKtl8P54F6tJZK9XD6g7z10oZOoG2srTZmpbXNaTm35Tq5TVYbs53cdrWirexzsp/lPNhHW9nn2AcjLaJTYqET6unow2k1HgO0VS2c7GfXw3lo9zp0Yvk7PWabhbayz+l8lnNhD+1kHzFrD/VoHcRs66Ct7Kt3jrYpP+sJAAAAAAAAAAAAAAAAAOgs3rUuQKO43a61LoIt7VJOJ3Ry3c042R6d1tadVt/VWE1bVdt2vZwH6tFanIxZp7dfz2gba+0ed2t9/FZEm1RWqX1oO/toK/uc7Gc5D/bRVva1e25QTauXr1E6oZ6NqiP9bGPQVvaRG1TW7nWg/LXts93bq5loK/uczmc5F/bQTvYRs/ZQj9ZBzLYO2sq+etpq3fysJwAAAAAAAAAAAAAAAACgdfCzngAAAAAAAAAAAAAAAACAhuPhNAAAAAAAAAAAAAAAAABAw/FwGgAAAAAAAAAAAAAAAACg4Xg4DQAAAAAAAAAAAAAAAADQcDycBgAAAAAAAAAAAAAAAABoOO9aF6BRZmbCSqcza12MigYHuzU3t7TWxVgTnVb3kZG+qutUitlOa6/VoK3sq9RWxGwW9WgtTsbsao7d6Wgba6uNWWltc1rObblObpPVxmwnt12taCv7nOxnOQ/20Vb2VWsrp3Nap3VKLHRCPe3WcTUx2wnt2Ci0lX1O9rPr4Ty0ex06sfydHrPNQlvZ53Q+y7mwh3ayj5i1h3q0DmK2ddBW9tU7R8s3pzWR1+tZ6yKsmU6uez1oL/toK/ucbKv1ch6oR2tZy3qslzZ0Am1jrd3bpt3L7wTapH60nX20lX3ks62BtrJvvbfVeq9fTifUsxl17IR2bBTayj5yg8ravQ6Uv7WP185oK/ucbivOhT20k33ErD3Uo3UQs62DtrKv3rbi4TQAAAAAAAAAAAAAAAAAQMPxcBoAAAAAAAAAAAAAAAAAoOGa9nDaH/7hH+q9732vdu3apT/7sz8re//UqVO67bbbtHPnTn3iE59QMplsVtEAAAAAAAAAAAAAAAAAAA3mbcZBfvjDH+of//Ef9Vd/9VdKJpN673vfq5tuukmXX355fp177rlHn/70pzU+Pq57771Xhw4d0r59+5pRPHMuKbSU0Hw4roE+Q8Eur5Spc5uV5edfmFK34S1bXvUY9ZTFTvl6vJpZiGsmFNVwf0DDfX4pXX/95sNxjQwHFAonNbuyz9EhQ6FQtu69XT6lU+mK2w8PBhSNpjQTimpksEselzS/mF3f7ZJmQ7HKbeCWZkI11KnVeKWJ2ZhOnV3Itt+gIfGcJlbLJ03MFMTVkCEl1rpQwDpUyxhUsO7G4W4lE2nz7erJAczKkSneTyqd0dT8cvXjdXsVimT/HuoPKBpP6bnXXtOG/oACfrdmF6qMy7W2y2q2a1S+tJ6ttFF4OSHD71UskZTh8yoSTagn4NPs0owyaWX/7vIpmc4ospTQhv6Agt1ehZeTisRTymQySqYyWo4lNdDr11I0KZ/HrWCPX72G50K7585JJF62P7dLmgvH5PN6tRxLaDgYKIo3zmEbI++AE5yMK2LWPtoKjdKoHLcghw1HkwotJxWNJbO5i908wiVF4iktLiW1EI5pw0DBvlf2O3FmWpHlCzlRWb6iC/XJ5czTC9lce6TfkFLV22GoP6BYIqWZhYL6uaTJ+Vh+jm1kwFBosUq7tWJOTN8BJzg5h+rJXnvPvRbK3/uGwnEZ/uy900BvjfP4rmz/NbsY1UCvoUQypd4uf/Fct9k8fWkfYNWfrPSPoaXsfVc0lrxQRjOV+om1mFtv9mck61FBzA73G5XHnk7HmGSf023ViufCY7PfbSY+M0SjrYz1z58/p6E+o/0+R89pxT6kVp3Yz6L9rTKumvJw2jvf+U79+Z//ubxeryYmJpRKpdTd3Z1//7XXXlM0GtX4+Lgkac+ePbr//vvX7uE0l3Tq1QXdf+iEYomUDJ9HB+8Y19Wb+61veKy2ubRfp16pYXnpMeopi43yXX3pgHZcf5kePHwyv9+79ozpui1D5oOQjfrdMLZRY1eMFu3zwO4x/eDZczpzLqRdN7xJDx89bbn95jf0auf1l+mhrz+rvh5f2fp7d2zVN4+/pMVIwrwN3NLTZ2b1wKM269RqvNKJ07Nl7Te+dYhkE/XzSSd+bBJXVw6RhACNVMsYVLBu4dhXtl2mjhzAohyDvYY+8+dPmo6pVse7aLhbd/zCVj3w6Mn6xuVa22U12zUqX1rPVtrof337lHZcf6mO/uAV7bj+Un1t5ZxeNNytPT/3Zv1JQSwWneM7r1N4Kal0Oq1oPFUUC/t2Xqlv/8PLevf1l2rTSK+2XNwnqfycFO5v386r5PO69D++earoHB/67mm9PrPEOWxX5B1wgpNxRczaR1uhUerJ2yrlhhnpzLlFnZ0Kl885VcsjXNKrkxFNL0TL8/ErhnTmbPF+C/Pj3Lq/u+9tiifTuv/QCdOc+cDuMY2/eaj8g82CdjDb7u7brpXX69Iffe3p/LHf//Nbi67Bsjq2Yk5M3wEnODmH6pFOPF+8b7N7F7vz+L+7722KxJL68iPP5JfduWOrjv7gFb37+kv1zeMvaaQ/UDZPf/dt18rnden+lT7Asj9Z6R8Pffd00f1drozDQ73F9avUT7jWYG7dbr/Viv1bqzCJWcuxp9MxJtnndFu14rloxWuJzwzRaO3+OXpOK/YhterEfhbtrwFx1bSf9fT5fLr//vu1a9cu/czP/Iw2btyYf29yclIjIyP5v0dGRjQxMdGsopUJLSXyNzqSFEukdP+hEwotWbeq1TYzoXhNy0uPUU9Z7JTv5u1b8oGT2+8Dj57UTChed/1+4Z2Xle3zwcMn9d6fvVzvevvm/CSb1fbvu+mK/GSg2foPHz2td719s2UbzITi+QHVTp1azcRszLT9JmZja1wytLOJGYu4miGugEaqZQwqXLdw7Cvdrp4cwKocS7GU5Zhqdbzt45vy+6pnXK61XVazXaPypfUs10bbxzfpa0dP5/9feL7/pCQWC8/xTyYimluMaSGSKIuFrz7+Y20f36SHj57WmXMhhZYSpuekcH9fffw5hSKJsnO8fXxT/m/OYfsh74ATnIwrYtY+2gqN0sgcN5fDnjkXMp1zqpZHhJYSWoqlTPPxyflY2X4L8+PcumfOhfL1McuZHzyc3VeldjDb7suPPKOzE5GiY5deg6V1bMWcmL4DTnByDnVyvnzfZvcudufxz5wL5R9Myy3L3Y/l7o/M5um//Mgz+klBH2DVn+T6x9L7u1wZX5+OVC1jri5rMbdut99qxf6tVZjFrNXY0+kYk+xzuq1a8Vy04rXEZ4ZotHb/HD2nFfuQWnViP4v214i4aso3p+UcPHhQ+/fv11133aVDhw7pzjvvlCRlMuX/vMXlctW07+Hh3uor2XT+hal8o+bEEiktJVLasnmopm3mwjHT5bMWy0uPUU9Z7JQvWvAhdWl5r3rTcF31m7eoU2gpLrlUdfuiMlmsL9eF16Vt8Pz5czXVaa2Vxuypswvm5V+MatuWDc0sWtsZGelb6yK0rEbGVbV+dr2cB+rRWlZTj9XmBrUcu5YxqHDdSuNxb5ev5hzAqhzL8WTZssIx1fR4hWNxHeNypfJUG5tr3a5R+VIjrPbaa2ROWyjfRi4V/z+nyjlOF+TrVuvFEimlMxktJVJSpnrMpEvuAQrfz/29Fuew1HrpT51SGLPks/Ujzqw1Oq6I2frQVvVr1dygUWqtXz15W6XcsLfLp3QmU1cueP6FKS3Hkub7DsXK92uSLxWtYzX3FYrpLZcXXydF7WCxXVGuZLFOYR1XmxM3aiyin20McgNrTuYGz70Wqn49yv48vlX/VHhfZjUvYHbM0v4k3z9a9BGzi8sa23LhSwEq9ROLSwnzdnVwbt1OvzUy0tdS9/y1cuJathOzZmNPp2NMss/JftaJ/TdCK15LrdhO7cLpe7B2zdPa7XN0K+vh2ujEfrZdtOv13QyNiKumPJx25swZxeNxXX311erq6tK73/1u/fjHP86/v3HjRk1PT+f/npqa0ujoaE3HmJkJK51uzHc4dxteGT5PUeMaPo+6fR5NTS3WtM1gr2G6fMhieekx6imLnfJ1BTyW5TXbr536DfSZ1ynY7c+/rrR9aZnM1s99TbdZGwxZHN+qTk6y03GVxuxwf8C8/H2Bppe/nYyM9NE+FdiNq3pittB6OQ/Uo7VUqsdqY3Y1xzZTyxhUuG6l8djnddecA1iVo8tfnPKVjqmVjlfvuFxru6xmu0blS6u12piVGpvTFsq1kaSi/1ud7/x6K0VxF/zDEav1DJ9HbpdL3T6P5HJVjRl3yT9GKXw/93ezz2Gp9dKf1qOemCWfrU8nx5kdjcxnJWK2XrRVfapd307ntE6rp/+qJ2+rlBv6vG65LfKOanlEt+FVV8Bivito6JXz5vst/Lv02Fb7Ki1HaTuYbWeWK1Wq42pyYrvnstaYpe+oD7lBZbXEVe0xa97fmF2Pdubxrfqn3P2TMtbz9GbHLO1Pcv1j7v2yzyD6umx/1uDrM58TcHJuvVq/lbsWWuWev1b1XMuNilmzsafTMSbZ52Q/W+v+m6UVr6VWbKd24PQ9WDvnaa30OfpqrIdroxP72XbQztd3MzRijrYpP+t59uxZ3XfffYrH44rH4/qbv/kbvf3tb8+/f8kll8gwDD311FOSpCNHjujGG29sRtFMBbu8OnjHeNGN3cE7xhXs9tW8zXDQX9Py0mPUUxY75Xvs787owO6xov3etWdMw0F/3fX77g9eLtvngd1j+tbfv6gnnnxVe3dsrbj94f/zgvbfuk2Gz2O6/t4dW/XEU69atsFwn1937bFfp1YzOmiYtt/GIWONS4Z2NjpkEVfDxBXQSLWMQYXrFo59pdvVkwNYlaPb8FiOqVbHO/ajs/l91TMu19ouq9muUfnSepZro2M/Oqs7d2zN/7/wfH+oJBYLz/EbN/ZosM9Qf4+vLBb27bxSx06c1d4dW7Xl4qCC3T7Tc1K4v307r1Kwx1d2jo+dOJv/m3PYfsg74AQn44qYtY+2QqM0MsfN5bBbLg6azjlVyyOCXV51+z2m+fjogFG238L8OLfulouD+fqY5cwHdmf3VakdzLa7+7ZrtWljT9GxS6/B0jq2Yk5M3wEnODmHOtJfvm+zexe78/hbLg7q7tuuLVp2546t+funJ5561XSe/u7brtUbC/oAq/4k1z+W3t/lynjRhp6qZczVZS3m1u32W63Yv7UKs5i1Gns6HWOSfU63VSuei1a8lvjMEI3W7p+j57RiH1KrTuxn0f4aEVeujNlvajrg/vvv17e//W15PB69+93v1kc+8hHt379fBw8e1NjYmJ577jndd999ikQiuuaaa/SZz3xGfr/9zrDh/5LUJYWWEpqPxDXQ48/e6FTbvdU2K8uXEil1+zxly6seo56y2Clfr08zC3HNhKIaDgayg0+6/vrNR+IaGQooFE5qbjGqwb6ANg4bCoWyde81vEqnMxW3H+4PKBpLaSYU1chAlzxuaT6cXd/tdml2MVa5DdzZ38y2XSeH1P3kvTf7O/L59hsypKT59sjiKWYbfNnfgS68LpUoXqWT/7VIIerRWtrpm9Mk1TYGFay7cahbyWTafLt6cgCzcmQK9tPrVyotTc0vVz9ej0+hSPbvoaChaDytmYWohvsDCvjdmg1VGZdrbZfVbNeofGkVWvmb0yTl2ygcTcjweRVLJGX4vIpEE+oJ+OTySJmUsn93+ZRMZxRZSmhD0FCwx6fwclKReEqZTEbJVEbRWFLBHr+WY0l5PW71d/vUG/BeaPeCc1K0v35DbpdLc+GYfF6vlmMJDfcZRfG2Vuew1HrpT+tRd8zayDtQrJPjzLYG5bMSMbsqtFXN+OY0C43KcQty2HA0qdByUtFYMpu72M0jXFIkntLiUlILkZg2FO57Zb+RWEqR5Qs5UVm+ogv1yeXM0wvLGgoGsh9opqyPnd+uz1AsuZJr58rgkibnY5oNRbP7GjQUWqzSbnXmxE59c5ok+o46kBvYYHMOta6Y9WSvvblQLH/vG4rE8/dONc/ju7L91+xiTP29fiWTKfUGfMVz3Wbz9KV9gFV/stI/hpay913RWDJ/7JENJrFUqZ9Yi7n1CuUpuhZa4J6/Vs345jRJRTE7GDQqjz2djjHJPpttVXc+24rnwmOz320mPjOsGd+cVsXKWD8Xjmmw11izz9FXrRX7kFp1Yj/b4tr++m6GVc7RNu3hNKe18mRdTicHdKfVveOTmyairexz8kGf9XIeqEdrabuH0zoEbWOt5R9Oq4JzW66T22S1MdvJbVcr2so+J/tZzoN9tJV9PJy2PnRCPR19OK3GY4C2qoWT/ex6OA/tXodOLH+nx2yz0Fb28aBPa6Cd7CNm7aEerYOYbR20lX31ztE25Wc9AQAAAAAAAAAAAAAAAACdhY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F4OA0AAAAAAAAAAAAAAAAA0HA8nAYAAAAAAAAAAAAAAAAAaDgeTgMAAAAAAAAAAAAAAAAANJy3WQf64he/qL/+67+WJN1000366Ec/Wvb+I488omAwKEm644479Mu//MvNKh4AAAAAAAAAAAAAAAAAoIGa8nDa8ePH9f3vf1+HDx+Wy+XShz70IR09elQ7duzIr/Pss8/q85//vN761rc2o0gAAAAAAAAAAAAAAAAAAAc15eG0kZERffzjH5ff75ckbdmyRefOnSta59lnn9VDDz2kn/zkJ/qpn/opfexjH5NhGM0oHgAAAAAAAAAAAAAAAACgwdzNOMib3/xmjY+PS5Jefvllfetb39JNN92Ufz8Siejqq6/Wxz72MR0+fFihUEhf+tKXmlE0AAAAAAAAAAAAAAAAAIADXJlMJtOsgz3//PM6cOCAPvKRj2j37t2W6/3rv/6r7r33Xh05cqRZRQMAAAAAAAAAAAAAAAAANFBTftZTkp566ikdPHhQ9957r3bt2lX03rlz53T8+HHdfvvtkqRMJiOvt7aizcyElU437Tm7uoyM9GlqanGti7EmOq3uIyN9VdepFLOd1l6rQVvZV6mtiNks6tFanIzZ1Ry709E21lYbs9La5rSc23Kd3CarjdlObrta0Vb2OdnPch7so63sq9ZWTue0TuuUWOiEetqt42pithPasVFoK/uc7GfXw3lo9zp0Yvk7PWabhbayz+l8lnNhD+1kHzFrD/VoHcRs66Ct7Kt3jrYpP+v5+uuv6zd/8zf1uc99ruzBNEkKBAL67Gc/q5/85CfKZDL6yle+oh07djSjaAAAAAAAAAAAAAAAAAAABzTlm9P+9E//VLFYTL//+7+fX7Z371498cQTOnjwoMbGxvSpT31Kd999txKJhN72trfp13/915tRNAAAAAAAAAAAAAAAAACAA5rycNp9992n++67r2z5L/3SL+Vf79y5Uzt37mxGcQAAAAAAAAAAAAAAAAAADmvKz3oCAAAAAAAAAAAAAAAAADoLD6cBAAAAAAAAAAAAAAAAABqOh9MAAAAAAAAAAAAAAAAAAA3Hw2kAAAAAAAAAAAAAAAAAgIbj4TQAAAAAAAAAAAAAAAAAQMPxcBoAAAAAAAAAAAAAAAAAoOF4OA0AAAAAAAAAAAAAAAAA0HA8nAYAAAAAAAAAAAAAAAAAaDgeTgMAAAAAAAAAAAAAAAAANBwPpwEAAAAAAAAAAAAAAAAAGo6H0wAAAAAAAAAAAAAAAAAADcfDaQAAAAAAAAAAAAAAAACAhuPhNAAAAAAAAAAAAAAAAABAw/FwGgAAAAAAAAAAAAAAAACg4Xg4DQAAAAAAAAAAAAAAAADQcDycBgAAAAAAAAAAAAAAAABoOB5OAwAAAAAAAAAAAAAAAAA0XNMeTvviF7+oXbt2adeuXfqDP/iDsvdPnTql2267TTt37tQnPvEJJZPJZhUNAAAAAAAAAAAAAAAAANBg3mYc5Pjx4/r+97+vw4cPy+Vy6UMf+pCOHj2qHTt25Ne555579OlPf1rj4+O69957dejQIe3bt68ZxVsdtzQTimsmFNXG4W4lE2nNhKIa7g/I7XZpYnZJw/0BjfQb2fU90uR8TLOhqN4w3K1EwfoBv1evT0c03B/Q8IBfEzPZ9Yb7AxodMqRE8fFGh7qUTGY0vbCs4f6A/D6PJmaWLMuxYaBLLkmTc8v5fU7OZo+xYaBLbpdLk3NLumikR9FoqvzYLim0lNB8OK6h/oCi8ZSmF5Y1MtilTEaamlvW6GCXXC5pej6ar8fkbEzPvRbScL+hni6vpmejGh4MKBpN5ctoeN2aDcW0YSig8FIyf2y/z6PXpyMaHeyS1+3S/GLxsQvLPdwf0MiAodBitowDfYbcLmk2FCt7HezyShmb57ig3jVvWyufNDET06mzC8VtD6wGcQVcUDCODvcHNNznl9IF76/0+edfmFJvl0/pVLq4/1fJmNDr1eTchfHa63ErvByX3+vV3GL0Qg6Qtt6ucBwd7g9osN+rqemYDL9XsURSht+rpVhSsXhKo4NdSqUzK+OsoWQqo5mFqDYMBNRleDQ7vzLO9Xg1t5hQJJpQLJHSRSPdWgxnx9dNG3u1tHxhrB0e9Oq116PWdcyNewV9ycahbJlnFlb2EfQrFLYYKwtyn3x7pGo8b7WOxc0cu51mVhcV52RlcZop3m5kOKDFSDKbaw0ElMlkFE+kFYuntGEgoEQyremFqCZCMaXSKXUZPi1Fk1qOJdXb7ZPX49ZsKBsjkhQKxxXwe+X1uhTwexWNJzW/GNdg0JDP61Y0llIkmlBPwCfD59ZSNCGv16PIckLBXr+Wo0m53S71BLwa6vNn46Gknh6PS+FoUulURkuxhLr8Xnk8rmyTuFzqNrzqNTz5tpgOxdRleNXX7csuz1Rov9XEwnqJLSfrQd4BJzgZV8SsfbSVfQU5Zbfhbd/xIsclhaNJhZaTisaS2tAfyOckte6naPwpyVlH+rvK28pVJe/RhbLF4kkN9BqKJVJaiq6Us9urUCSh8Eo+shCOabg/IJdcml5Y1kCvoUQypWCPoXgypZlQTF1+jwKGVy5XWsmkSz9+LaSBoKGl5YR6u33KKJsPBXv98nvcCi9n86aBPr8SyZS6u/yKxVKay823eVyaWYiqr9svlystZdyaW8zm7X09XqXTKsrPvV4pk3Zl71Xc0sTK3N1Qf0DdhleL4Zh6u/2meZ/puL7W+Qt9B5zQxNxgeCh7z2wYXoUj2evI53UpvJSQ1+PRfDim/j5D8XhSQwMBhSPJ4nl1qXyeP5WdmwgtxdXT5VMymZLX49FcOKahoFE2j5CbSw9HEwr4vZpfjGkwaBTta3Yxmu/TBoKGwkvJ/Jy86bzESv9Y8b6yUElfUjbXrgp9zcq24eWEDL9XkWhCA71tfD/Vauhn7aOt7HO6rVrxXPhM+uu1LtPKXPbz589pqM8on8teK63YVitz0EVjX61z0JWsl3u8Vo2pWrViH1KrTuxn0f5WGVdNeThtZGREH//4x+X3+yVJW7Zs0blz5/Lvv/baa4pGoxofH5ck7dmzR/fff3/rP5zmlp4+M6sHHj2pzW/o1c7rL9NDX39WsURKhs+j/bdu0+M/eFmvng/rwO4x/eyYoRPPz+rBw+brH9g9puPPvKbIckI7rr9MDx4+WfTe+JVDevp09nh9PT7tuuFNevjo6aLj/cuLU3rL5SOW5di7Y6u+efwlLUYSOrB7TH/xN6f1+sySDJ9He3ds1b+8OK2f3nZxWbnGrxzSqRcXdP+hE6bH3rtjq46fPKcbxi4uWl56jAO7x/TSa3O69KKBomPs3bFVr55f0NgVo2X1PvnCpDa/oV8PHz1teexvHn9JPo9b7//5rUXbF9a38PXBO8Z19eb+6omDSzr1arbeuX3a3rZWPunEj2dNzzuDBepGXAEXFIzbuevhrj1jum7LUPYGrKDPNxtvDt4xLr/Xrc999Z8VS6R09aUDZeP1h3ePyfC69Ed/8eSFa27PmIZ6DX3mz7PLrr9mVNdvu9hyvDqwe0ybRrv0+f/9z7pl++WKxVNF5di38yp9/+mzZWNu4T7u2jOmaCyp//7NUxrbMqQbrr1EDx4+qRvGNioWLx9rDV9Gn/nzJ/W7+96meDJdPu5d3p/vS8za5sDuMR39wcs69cp88VjpVj73KeqD3jxkf3Kg1rG4mWO30yzqkotDqzi9+tJ+nXolu90NYxvz+VVfj0+3/X+uUNQkph77/hktRhL6zduv1dzior76+HNV86lf23W1/D6P/vhINqe7aLhbt73rzXroyLNF+/Z5Xfof3zyVX3bnjq06+oNX9O7rL9XIYJeuedOATr1UXM/fuv1aLUTi+p9/XVyOgN+Tb56LhnsUiSaLttu7Y6s2jfRqy8V9khocC+sltpysB3kHnOBkXBGz9tFW9q2X8SLHJZ05t6izU+GynGN4qLem/ZS2S2HOatpWNvLznoBXL70espwzuvu2a/X4P7ykn3rLRfqaRe78q7uulhQuylf23/oWeTzuonuHwhwmt+3+W7fpkb99Pj/v9dt7xzU1Fy3arvBYH949pr8smCf7j7/6ds2G4mXX1tRcWFs2DSoUSZS95/e59N8eeUa/8p6ri/K+am24JvFI3wEnrEFuMNTn0X/64yf1q7uu1rnpJX37H17SjusvLepX7r5tTItLCf3Roafzy/6/+96qcDSpBx8t3t/wgKEHHjmpHddfqqM/eKVsX4XzCLnPER752+fL1vvIHdcplc7oS3/5TH7Zh259i6bmi/uhj9xxnVxylfXBh757WolU2vy+srCfMOlLSufaC+dLivah7Lb/69unysrf1uNjq6CftY+2ss/ptmrFc9GKZao2l71WWrGtPA2Yg65krXPqRmnVmKpVK8ZgrTqxn0X7a0BcNeVnPd/85jfnHzx7+eWX9a1vfUs33XRT/v3JyUmNjIzk/x4ZGdHExEQzirYqM6F4vgN/301X5B+2kqRYIqWHvv6s3nfTFYolUnrw8Em9+Hoof7LM1n/w8Endsn2Lbt6+Jb9e4XsTM7H88d719s35G8bC4/3COy+rWI6Hj57Wu96+Ob/P7eOb8us9fPS0btm+xbRcEzOx/KBrduyHj57W+266omx56TEePHxSP3PtprJjPHz0tH7hnZeZ1vsX3nlZfr9Wx37X2zdr+/imsu0L61v4+v5DJxRaqn6VhJYS+Xrn9ml321pNzMQszztQL+IKuKBw3Jay18MDj57UTCguqbjPNxtv7j90QmfOhfLLzMbrPz58UmenloqvuUdPaimWyi97789eXnG8evDwSaXSbm0f36RQJFFWjq8+/pzpmFu4jwcePamFSPYbKG4pKKfVWDvU36tYIqUz50Km415hX2LWNg8ePqmbt28p2ia0lNDkvHkfNDlvvw+qdSxu5tjtNKu65OLQKk5nQvH8doXn/F1v36wFi5jKxc656aX8g2m5963yqYVIIv9gmiRtH9+UfzCtcN+hlVjMLfva0dPaPr5JDx89rbOTEU3Mxsrq+dr0Uv7BtMJyLEQS+f+WYqmy7R4+elpnzoUUWko0PBbWS2w5WQ/yDjjBybgiZu2jrexbL+NFTmgpoTPnQqY5x+vTkZr2U9ouhTlr4X5zbWUnP1+KpSrOGX35kWd08/Yt+YchcssLc5pQJJF/MC33/vRCrOzeoTCHyW370NefLZr3evV8uGy7wvX/uGSezOVym15b1755o+KJjOl7fd2Gto9vKsv7qrWh2ftOo++AE9YiNzCMQL6/+Orjz2n7+KayfuXLj5zU2clI0bJkSvkH0wr3p4wrvw+zfRXOI+Q+RzBb7+xkJP9gWm7ZjEn/dXYyYtoHbx/fZNm/FvYTZn1J6Vx74XxJ4T5y25qVv53Hx1ZBP2sfbWWf023ViueiFctUbS57rbRiWzViDrqStc6pG6VVY6pWrRiDterEfhbtrxFx1ZRvTst5/vnndeDAAX3sYx/TZZddll+eyZQ/VuxyuWra9/BwDf9as0GeP38u3/jRgg+dc2KJlKLxCydnNhStun5oKa54PG36XuH2csl0nflwrGo55FLZ68Lj13tsqzqVHmNuMVpT2YuWWxy7qE6V3it4vZRIacvmIVVy/oUp033a2baa0pg9dXbB9Fhzi1Ft27JhVcda70ZG+ta6CC2rkXFVrZ9dL+eBerSW1dSjNGYLx+2cWCKluXBMV71puLjPtxhv0gU5i9W4ly7Ja2KJlJbjyfzfoYj5WFs4Rs2GopJLSmcyluN6tX3kylF4PKuxdjYUlWR9PFt5QDxV9PdSIqX5RfO6zoViesvl9vqgWsdiJ8duO1Z77RXGrVVd8jFmcS7mCs5zaR5ldY5zsVPt/Yrr2rhuCveRe88sN7QqR+G+lmNJy3WWEikpY16eWmMhd07XOrYapdH1KIxZ8tn6rZdx2wmNjititj60lX1O9rNr4fwLU9Y54uKyxraMWGxZvh+7eUKurezk58vxZNV1quXOZvWrlBNVmlurJZeSrO8NZkPRinOHuXLMWeT3pm1o8n6hRo1F9LONQW5gbS1yg7J7Zpv3Plb3LIXXcaX+TSqYezBZz27/ZatvKnmvsJ+w6kvM5iBK95G/L7OoZ7Xxsd2vBSfKTz9bH9rKPif7WSf23witWKZqc9lrpRXb6rnXQuZlqmEOulBpzK6XOcFWjalatWIM1qoT+9l20e65p5MaEVdNezjtqaee0sGDB3Xvvfdq165dRe9t3LhR09PT+b+npqY0Ojpa0/5nZsJKp5v73ZlDfYYMn0exREpdAU/+dY7h8+R/esjweTQUDFRdP9jtV8SdMH1vqD9QtNxsnYFeo2o5cl8xWvi68Pj1HrvLMK9T6TEK26Go7H3mZS+tk+UxXBXeM3nd7fNoampRlXQbXtN9VtvWTsdVGrPD/ebtMtgXqFrOTjYy0kf7VGA3ruqJ2ULr5TxQj9ZSqR71xOyQxTgz2GtoamqxrM83W9dd8PC81VjuLnnA3vB51OW/kHIFe83H2sIxaigY0CvnF+V2uSzH9Wr7yJWj8HhWY+1QMCBJlsezkwcU/txibqz09Fu0edCwHaO1jsX1jt2NsNqYlYrj1qouhTFmFdNW59zqHOdip9r7dta1c00oc+G9ob7yscpq38XXoHX7dPs8ksU+aomFwnO6lrHVSHbrUU/Mks/WZ72M205pZD4rEbP1oq3sq2W8WO19WDN0G17rHLGva9U5nVmekGsrO/l5l7/6OtVyZ7P6VcqJKs2t1ZJLSdb3BkPBgOYWY5Zzh7lyDFrMA1q1Yen7OXbHolpjlr6jPuQGldUSV42K2dJ75tzyan2a1T1LsNuff221r9w8Qm7uwWw9u/1Xxb7JYk69sJ+w6kvM5iBK96EqbVbpfqrdr4V6yk8/6xzayj4n+9la998srVimanPZa6UV22q4hjnoemJ2vcwJtmpM1aoVY7BWndjPtoN2zz2d1og52qb8rOfrr7+u3/zN39TnPve5sgfTJOmSSy6RYRh66qmnJElHjhzRjTfe2Iyircpwn1937RmT4fPo8P95Qftv3VZ0o7X/1m068r0XZPiyv7d6+UVBHdhtvf6B3WN67NgZPfZ3Z/LrFb63ccjIH++JJ1/V3h1by4733R++XLEce3ds1RNPvZrf57ETZ/Pr7d2xVY8dO2Naro1Dhg7eMW557L07turw914oW156jAO7x3T86bNlx9i7Y6u++4OXTev93R++nN+v1bGfeOpVHfvR2bLtC+tb+PrgHeMKdvuqnuNglzdf79w+7W5bq9Ehw/y8DxsNPxY6B3EFXFA4bkvZ6+GuPWMaDmYnhQv7fLPx5uAd49pycTC/zGy8/vDuMW0a6S6+5vaMqdu4MJn8re+/WHG8OrB7TB53Wsd+dFbBHl9ZOfbtvEpHTMbcwn3ctWdM/T0+GT5PUTmtxtrZhbAMn0dbLg6ajnsbC/oSs7Y5sHtM3zh2pmibYLdPI/3mfdDogP0+qNaxuJljt9Os6pKLQ6s4HQ7689sVnvMnnnxV/RYxlYudizd0a9/Oq2zlU/09Pn34fRdyumM/Oqv979tWtu/gSizmlt25Y6uOnTirvTu2atNoj0YL8szcOpds6NYHfrG8HP09vvx/3X5P2XZ7d2zVlouDCnb7Gh4L6yW2nKwHeQec4GRcEbP20Vb2rZfxIifY5dWWi4OmOcdFG3pq2k9puxTmrIX7zbWVnfy82/BUnDO6+7Zr9Y1jZ3Rnhdw52OPTr+66uuj9Df1G2b1DYQ6T23b/rduK5r02v6G3bLvC9T9cMk+WSadNr61nnp+Q3+syfW9xKaZjJ86W5X3V2tDsfafRd8AJa5EbxGLRfH+xb+dVOvajs2X9yt23jWnTaE/RMq9bOrCnfH9yZfL7MNtX4TxC7nMEs/U2jfboN26/tmjZsEn/tWm0x7QPPnbirGX/WthPmPUlpXPthfMlhfvIbWtW/nYeH1sF/ax9tJV9TrdVK56LVixTtbnstdKKbdWIOehK1jqnbpRWjalatWIM1qoT+1m0v0bElStj9puaDfbpT39ajzzyiDZv3pxftnfvXj3xxBM6ePCgxsbG9Nxzz+m+++5TJBLRNddco8985jPy++13hmv2L0nd2d9onglFtXGoW8lkWjOhqIaDAbk9Lk3MLmkoGNDogKGRoT5NzS5qcj6m2ZL1h4IBdRlevT4d0XAwoOFBvyZmYppbjGqwL5A9qYni440OdimZymh6YTn7bWR+jyZmlizLsWGgSy5JU/PL+X1OzmbLsqG/S263S5NzS7poQ4+isVT5sV3Z39Wej8Q1FDQUjac1vbCskYEuZSRNzy9rw0CX3C5pej6ar8fkbExzoZgGg4Z6u72anotquD+gaCyVLWN/QIbXrdnFmDYMBhReSmp2pU0Mv0evT0c0MtAln8el+XDxsQvLPRQMaHTQUGgxW8aBHr/cbpdmF2Nlr4PdvqJ/qVpRQb3tblv3v372yfy8wxJPMdtgI6745rQs6tFaGv3NaZKKxtHhYCB745UueH+lz19KpNRreJVOZ4r7f5WMCX0+Tc5lx9LhYEBer1vh5bj8Xq/mFmMaChrZm+C09XaF4+hgX0BDA15NzcRk+LyKJZLy+73ZnwKJpzQ6GFAqvTLO9htKpjL5MbM74NHswso41+vT3GJCkWhCsURaF410aTGc1NxiVBeP9mp5OZnvEzYMefXa+ah1HXPjXkFfMjLQlW3jhZV27PcrFLYYKz3K5z65nEjF3/xbXa1jcR1jdyM0+pvTJJnXRQU5WZ9RHqeZ4u1GhgJajCQ1G4ppw0BAGWWyPyMfT2nDgKFEMqPphaj6ew2l0yl1GT4tRZNajiXV2+WT1+vWbCiqgV4ju99wXAG/Vx6vS11+r6LxpBYW4xroM+TzuRWNpbQUTag74JPhc2splpDX41EkmlCw26/lWFJut0vdhjd7DabK6+nxuhWOJpVOZbQUSyrg98jjyf5LfJfLpR6/R70Bb74tpkMxBQyvgl3e7PJMhfarIRbKzukaxVbD2ahH3TFLPluz9TJuO6pB+axEzK4KbWVfQU7Z7fNYjhft8M1pkiSXFI4mFVpOKhpLakPQyP5DhA019l+l409JzjrSbyjYVdJWrip5jy6ULRZPaqDXyP7ETnSlnD0+hSIJhaMJeb0eLYTjGg4acrlcK/mPX8lkSsFuv+KptGZDMQX8HgUMr1yutJJJl+bDMQ30GlqKJdQT8OXzoWCPXz6vW5HlbN7U3+tXMpVSd5dfsZV5tQ39XXJ7XJpZiKqvyy+XOy1l3JoPx9TfY6iv16t0WloqyM99fimTdGXzJLc0MXvhuusOeLUYiak34DPN+0zHdZvjvhPfnCaJvqMO5AY22IyrRsTshuHsPbPh8yqyHFew15Df61J4KSGPx6OFcEz9vYbiiaSGBgIKR5LF5ZJJWVPZuYnQUlw9XT4lUyl53B7Nh2Ma7CufR8jNpYejCQX83ny/VLiv2cVYvk8bCBoKLyXzc/Km8xIr/WPF+8pCJX1J2Vy7KvQ1K9uGo4lsO0YTtu6n2v1aaMY3p0min60FbWWfk/1sDftvqlYs08pc9lw4psFeo3wue620YlutzEEXjX0mc9B1x6zNe7yW16oxVatWjMFadWI/2+LaPfdsilXO0Tbl4bRmaInJuio6OaA7re486NM8tJV9jjzoY2Pf7YR6tBYnY3Y1x+50tI01Rx5OayLObblObpPVxmwnt12taCv7nOxnOQ/20Vb2VWurtnk4zUKnxEIn1NPRh9NqPAZoq1o42c+uh/PQ7nXoxPJ3esw2C21ln9P5LOfCHtrJPmLWHurROojZ1kFb2VfvHG1TftYTAAAAAAAAAAAAAAAAANBZeDgNAAAAAAAAAAAAAAAAANBwPJwGAAAAAAAAAAAAAAAAAGg4Hk4DAAAAAAAAAAAAAAAAADQcD6cBAAAAAAAAAAAAAAAAABqOh9MAAAAAAAAAAAAAAAAAAA3Hw2kAAAAAAAAAAAAAAAAAgIbj4TQAAAAAAAAAAAAAAAAAQMPxcBoAAAAAAAAAAAAAAAAAoOF4OA0AAAAAAAAAAAAAAAAA0HA8nAYAAAAAAAAAAAAAAAAAaDgeTgMAAAAAAAAAAAAAAAAANBwPpwEAAAAAAAAAAAAAAAAAGo6H0wAAAAAAAAAAAAAAAAAADcfDaQAAAAAAAAAAAAAAAACAhvPWu+HCwoI8Ho96e3sbWR4AQBtKJNMaGemra9tYPKnQwnKDSwQAAAAAAAAAAAAAANZazQ+nvfjii7rnnnt06tQpSdLb3vY2/cEf/IEuvvjiqtuGw2Ht3btXDzzwgDZt2lT03he/+EU98sgjCgaDkqQ77rhDv/zLv1xr8QAAa8DndeueP/xeXdt+9rdvanBpAAAAAAAAAAAAAABAK6j54bT/+B//o97//vfrtttuUyaT0de+9jV94hOf0J/92Z9V3O7pp5/Wfffdp5dfftn0/WeffVaf//zn9da3vrXWIgEAAAAAAAAAAAAAAAAAWoy71g2Wl5e1d+9e+Xw++f1+feADH9D09HTV7Q4dOqRPfvKTGh0dNX3/2Wef1UMPPaRbbrlFn/rUpxSLxWotGgAAAAAAAAAAAAAAAACgRdT8cNob3/hG/fM//3P+79OnT5f9RKeZ3/u939M73vEO0/cikYiuvvpqfexjH9Phw4cVCoX0pS99qdaiAQAAAAAAAAAAAAAAAABahCuTyWRq2eD222/XqVOndOWVV8rr9erUqVPasGGDent7JUmPPfZYxe3f9a536c///M8rPtD2r//6r7r33nt15MiRWooGAFhD937p7+va7v/+jZ9tcEkAAAAAAAAAAAAAAEAr8Na6wQc+8AE98MAD+vjHP64zZ87ozJkz+t3f/V2NjIzUXYhz587p+PHjuv322yVJmUxGXm9tRZuZCSudruk5u6YbGenT1NTiWhdjTXRa3UdG+qquUylmO629VoO2sq9SWzUiZhOJZN1la5VzuF7iqRPqsdqYXc2xOx1tY221MSutbU7LuS3XyW2y2pjt5LarFW1ln5P9LOfBPtrKvmpt5XRO67ROiYVOqKfdOq4mZjuhHRuFtrLPyX52PZyHdq9DJ5a/02O2WWgr+5zOZzkX9tBO9hGz9lCP1kHMtg7ayr5652hrfjjt8OHD+qVf+iW9853v1HXXXadYLKYjR47ooYceqnVXeYFAQJ/97Gd1/fXXa9OmTfrKV76iHTt21L0/AAAAAAAAAAAAAAAAAMDacte6wdzcnD74wQ9KkgzD0K/92q9pamqqroPv379fJ0+e1NDQkD71qU/p7rvv1nve8x5lMhn9+q//el37BAAAAAAAAAAAAAAAAACsvZq/OS2VSmliYkIbN26UJE1PTyuTsf/zAk888UT+deG3re3cuVM7d+6stTgAAAAAAAAAAAAAAAAAgBZU88Npv/Zrv6b3ve992r59u1wul44fP66PfvSjTpQNAAAAAAAAAAAAAAAAANCman447fbbb9e2bdv0j//4j/J4PPr3//7fa+vWrU6UDQAAAAAAAAAAAAAAAADQpmp+OE2SrrrqKl111VWNLgsAAAAAAAAAAAAAAAAAYJ1wr3UBAAAAAAAAAAAAAAAAAADrDw+nAQAAAAAAAAAAAAAAAAAajo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Ga+nBaOBzWzTffrLNnz5a9d+rUKd12223auXOnPvGJTyiZTDazaAAAAAAAAAAAAAAAAACABvI260BPP/207rvvPr388sum799zzz369Kc/rfHxcd177706dOiQ9u3bt7qDuqTQUkLz4bgG+gwFu7xSpvZth/oDSqfS9e2nlE+amIlpNhTVcH9Avd1eTc9Gy/frkSbns+u9YbhH8URKs6GoRge7lclkNLOQ3X64zy+lJbmlmVBcMyv7dbtdmppb1nB/QIbXrdlQrOIxhvsDGuk3pFTx8g0DXXJJmppfzr+enFvWG4a7lU5nyzEy2KVkKqPp+ezx+nq8mpoxqVOhkvIG/B7NzFfYpp5zWbKN2yXzdljNMRptJT5OnV3QcH9Ao0OGlGhyGbD+EFdAzdLpjELLJmNCyfg1HPQrFM6uNzwYUDSa0kwoqsE+Q+l0Wl2Gr+qYs3E0oPmFZH487uv1am4uJsPvVSSaUE/Ap6VYQl6PR8Fen5ajKU0vLOfzg5mFqDYMBOTzujU5mx2LPR6X5sNxGT6PlqJJjfQHLpTDavyvV7Xx1lXSZrncpZW1Qk5Qj5VyT4di6jK86uv2qdfwWJfdJYWWE5qaj8rwezS3nFA6k1E0ltJyLKmegE/BXp9i8bSWogklUxn1dfsUS6SVSKZk+LyKROPqDvjk87o1sxDVQK+h3m6vevwehZYSmlqIqsvwKeB3azmWUiye0uhgl6SMFiIJLUWT6u/1q7fbq+VoNt8d6DXkcmeUTrs0txJLfT1eJeNpzUfi6gn4FIsn1dvtv3Bu2vWcrUfkHXCCk3FFzNpHW8FKI8fhWvMZO2VYeS+8nFBXwKfleErRWFIbVvLmhUgi/7dZ2dPpjELRCzlTd8Cr8FJCbrdLPV0+GX63FpeSSibTiiVS6uv2K5PJKLyUUG+3T4uRuII9fqUzablcbi0uxRXwe+V2S12GV/FEWrF4Un6fV/OL2dwnl0+Fl5MKR5OKLCfU1+OXx+1SZDmhgd6SvLvbq1CkpP6yP7dpef/TCPQdcIJXmpgtiKtBQ2rUv3U3i9n0hfvo0cEued3Ze+4uw6vwckLBHn/2XlfZ+9/QUlw9XT5FY0kN9BpKpTOaWpk7H+7zS5mV63Pl/iaZSsnr8SgSvXB9R2IJSW7NLVa5d+deCCtzVc+fP6ehPqM95l3WCmOSfU63VSuei5LPb1uiTCvzuM+9FtJwv7H6edxGacWxZ6VM51+YUrfhbY0ytaL1Mma0Yh9Sq07sZ9H+VhlXTXs47dChQ/rkJz+pj370o2Xvvfbaa4pGoxofH5ck7dmzR/fff//qHk5zSadeXdD9h04olkjJ8Hl08I5xXb2539aEVm7bvh6fdt3wJj189HTt+ymxtBTXiR/P6sHDJ/P7OrB7TMefeU0nz8xe2K9bOvF8dr3Nb+jVzusv00Nff9a0LHftGdN1bx7S08/P6oFHL+x3746t+ubxl7QYSRS9NjtGYVnGrxwqK2Ppvv7lxWn99LaLLct0YPeYTr4wqeMnJy4cr5BbevpMcXn337pNj//gZb16PlzevvWcS5NtTNthNcdoNJ9M42P8yiEGC9SPuAJq55L+4eTr+sL//ufiMeGyfj39QvH4dWD3mP7ib06rt9uXH69z733o1m164p9e0c3/ZovlmPO+Gy/T7GJf0TX6kTuuU3gpoT/7xr/ml925Y6uO/uAV3fZzb9Yjf/u86fEKx7lf23W14sm0vvr4j4vr8KZ+nTht0ie8eai+iY0q4+3v7nubIrGkvvzIM8W5y5ah1r3pbYWcoB4W52LTSK+2XNxn+oBk6fofft82JVMZ/b+P/YtiiZQuGu7WvndfqemFqL7zg1d0y/bL9crrKX3nB69ox/WX6msF+V/hef+t91+rdEb60l8+U5TrPfK3zyuRSuv979qqpWiiLKf9zj++rFOvzOui4W69/+e35uO09O/Ca+JX3nO1rr60X6deacNzth6Rd8AJTsYVMWsfbQUrjcydas1n7JRB2ff+17dP6ZbtlysWTxXlILkc5fWZJfOyu6TjJ8/p//nfPyoqk+H36LFjL+o9P/MmXTTcpdemIkX7NcvHP3TrNj1acKy9O7ZqQ39A33/6Nb3jmov0JwW5/f5bt2nDgKGzkxH9z79+znT+rTD/umvPmA5993R+37+7722KJ9P25jat7n8akUvRd8AJXpnf124dWv0DahYxe80V/frkH/+j6fWUuze5c8eV8vvc+p/fOlXxfungnddJGVdRn1XaP/y7W94ir8elPz7ybHEdS+/d2/X+FY1j8llLy8+7rBXGJPucbqtWPBetWCaPxee49c7jNkorjj2tWKZWtF7GjFa8XmvVif0s2l8D4qppP+v5e7/3e3rHO95h+t7k5KRGRkbyf4+MjGhiYmJVxwstJfKDkCTFEindf+iEQkvVW6Zw23e9fXP+ZrPW/ZR68fVQ/mTl9vXg4ZO6ZfuWov1Ozsfy673vpivyHzybleWBR09qYjaWH0hyyx8+elrvevvmstdmxygsy8RM+fLSfd2yfUvFMj14+KR+4Z2XWbbVTCheVt6Hvv6s3nfTFabb1HMuzbYxa4fVHKPRzNo+d06AehFXQO1CS4n8BzPShTFhcr58vH3w8EltH99UNF7n3vuTrz+rm7dvqTjmjF/5hrJr9OxkJP9gWm7Z146e1vbxTXro689aHq9wnFuIJPIfhBXWYWLWvE+YnK+vT6g23p45F8o/mJZ7/4FHT2omFK/reM3QCjlBPazOxZlzIdOym63/x0ee1dxiLL9s+/gmvTa9pIdX4i8USeRff60k/ys8769NLeUfTMu9n4vdd719s+YWY6Y57c3bt+SPWxinpX8XXhP3HzqhmVC8Lc/ZekTeASc4GVfErH20Faw0MneqNZ+xU4bce4W5jFmOYlX20FIi/2BaYZlCkYS2j2/SVx9/TsmUyvZrlo//ScmxHj56Wq9NL+m9P3t5/sG0wnK5XG79z79+znL+rTD/euDRk0X7PnMuZHtu0+r+pxG5FH0HnGB1Xzsx61xuMDeftLyecvcmX37kGb16Plz1fuknE5GyPqu0f5hbjOUfTCssR+m9e7vev6JxzD5rafV5l7XCmGSf023ViueiFctk9TluvfO4jdKKY08rlqkVrZcxoxWv11p1Yj+L9teIuGraN6dVksmUP7bscrlq2sfwcG/R3+dfmMo3TE4skdJSIqUtm4cq7qtoW5fq3k+pU2cXTPcVWooX7Xd+MZ5fLxpLVS3LXChqulwu89elxyjcZtbGvkKReNUyzYdjRceTpJGRPknS8+fPmW4TjaeKtsm1bz3n0mqb0nZYzTFWqzRmreJjbjGqbVs2OFKG9SIXWyjXyLgqjdlSPl/9Q0orncNWKstqUI/qMWvFakyYDcUsx5ai8brgvWg8VXHMMRt305mM5XGqHS83zlntY27RfJyfC8X0lsvt9wm581JtvLUsRzimq940bPt4zbTanGC1116j4zadyZiWvdL6ea6Cc1jyup7zXu39XC5Ytv8Kx4slUpoNm1+bjcrj1kt/6pTCmCWfrR9xZq3RcUXM1oe2qt9a5QbNshQ3z0vrGYdrzWeqbbeUSEkZlecyJevJVb5dtfmidCaTz0WWY8macvrS/YSWzOfoipZXyb9K9110/Cpzm42eE6OfbQxyA2trkRvMhqLZP6rcmxT2DWbrSPb6B8t76ZJ7dzvXb7vHEuUvVxizVp+1tPK8y1phTLLPyX7Wif03QiuW6bnXQg2Zx220tfg8tdllqnYP1q5j03oZM1rxeq1VJ/az7aJdr+9maERctcTDaRs3btT09HT+76mpKY2Ojta0j5mZsNLpCx+mdRteGT5PUQMZPo+6fR5NTS1W3FfptvXup9Rwf8B0X8Fuf9F+Pf1Gfr2ugKdqWYYs9pv7qtLS16XHKNzGqoyF2wd7/FXLNNBrFB1PUr69hvrMjx3we0zbt55zabVNaTus5hiV2Om4SmPWqu0H+wJ1laFTjIz00T4V2I2remK20MhInxKJ+n87oVXO4XqJp06ox2pjthKrMWE4aD5+KaOy8Tr3XsDvqTjmmI3hbpfL8jjVjpcb56z2MRS06BOChu2YKTwv1cZbq3IM9to/XrOtJidYbcxKjY9bt8tlWvZK6xfKncPS1/Wc99zPRlm9n8sFrfZvdU0M9Zpfm/XmcYXWS39aj3pilny2Pp0cZ3Y0Mp+ViNl60Vb1qXZ9O5nTNsPISF9D51NqzWeqbdft80gmuYxVDmNW9kplSqczMnwedQXK17F7LLfLpWC333Td0uV25/7Mjl/pHNVyDmuNWfqO+pAbVFZLXDUqZoeCgaK/re5N3C6X0plM/fdLqrxO6b17teu33WOpE8tfa8xafdbSyvMua4UxyT4n+9la998srVkmi+u7hnlcJzT689Rml6kRn4W1a5+xXsaMVrxea9WJ/Ww7aOfruxkaMUfbtJ/1rOSSSy6RYRh66qmnJElHjhzRjTfeuKp9Bru8OnjHeNEHaAfvGFew21fTtk88+ar27tha135KvekNQR3YPVa0rwO7x/TYsTNF+x3pN/LrHf4/L2j/rdssy3LXnjGNDhq6a0/xfvfu2Konnnq17LXZMQrLMjpUvrx0X48dO1OxTAd2j+m7P3zZsq2G+/xl5d1/6zYd+d4LptvUcy7NtjFrh9Uco9HM2v7A7jFtHDaaVgasP8QVULtgl1e/80tvKxsTRgbKx9sDu8d07MTZovE6996Hbt2mbxw7U3HMOfHc+bJrdNNoj3795muKlt25Y6uOnTir/bduszxe4TjX3+PTvp1XltVhdNBi/B+or0+oNt5uuTiou2+7tix3GQ766zpeM7RCTlAPq3Ox5eKgadnN1v/w+7ZpcGWSQpKO/eisLtnQrb07turYj84q2OPLv76zJP8rPO+XjHTrN24vPu+52H3iyVc12GeY5rTfOHYmf9zCOC39u/CaOHjHuIaD/rY8Z+sReQec4GRcEbP20Vaw0sjcqdZ8xk4Zcu8V5jJmOYpV2YNdXv2HX3prWZmCPT4dO3FW+3ZeJa9bZfs1y8c/VHKsvTu26pIN3frW37+oD5Xk9vtv3aZMJq0P/OJVlvNvhfnXXXvGiva95eKg7blNq/ufRuRS9B1wgtV97cYh53KDwQGv5fWUuze5+7ZrtfkNvVXvl964saeszyrtHwb7DH34fdvKylF6796u969oHLPPWlp93mWtMCbZ53RbteK5aMUyWX6OW+c8bqO04tjTimVqRetlzGjF67VWndjPov01Iq5cGbPf1HTQu971Lv35n/+5Nm3apP379+vgwYMaGxvTc889p/vuu0+RSETXXHONPvOZz8jvt98Zmj7F7Mr+zvR8JK6BHn92ELJb24Jth/oMpdOZ+vZTYGSkT1Pzi5qYiWluMarBvoD6eryanouW79eT/T3x2VBUbxjuUXzl68NHB7uVyWQ0sxDVcDCQHTDSktzZ34qeCUU13B+Q2+3S1Nxy9glGr1uzi7GKxxgKBrIJTap4+YaBLrkkTc0va0N/l1yu7OvRoW5l0tlyjAx2KZnKaGZhWYN9AQV7vZqaLa5T2ZOmheUNBhQwPJpZMGmH1ZzLkm3cbpd5O6zmGBXOdTWmMetTUXxsHDYkfhK9Ip5itsFGXDXiX4vc84ffq6t4n/3tm1rmHK6XeOqEejj9LRPDw7166exc+ZhQMn4N9/sVCmfHjuH+gKKxlGZCUQ30Gcpk0uryeauOORtHAppfSOav0WCfV3PzMRk+ryLRhHoCPi3FEvJ4POrv9Wk5mtL0wnJRfjAUDMjvc2tyNjv2ezwuLYTj8vs8Wo4mtaHfULBrpRxW479NZeel2njrKmmzXO7SyurMCdbym9Mk5cs9HYopYHgV7PKqN+C1LrtLCi0nNLUQk9/nVm+XT+lMRtFY9uepugM+9ff6FIuntRRNKplKq6/bp1girUQyJcPvVWQ5oe6AVz6vW7MLUQV7DPV1e9VjeBRayu67y/Aq4HdrOZZSLJ7S6EBAckkLkYSWokkFe/zq6/FqOZr9+dz+Xr/c7ozSaZfmFmPq7zEU7PUqGU9rPhJXT8CnWCKp3oDvwrlpYB5XaL30p/WoO2bJZ2vWyXFmW4PyWYmYXRXaqmad8M1pU1OLjR2Ha81nSrYzLcPKe+FoQl2GT8vxlKKxbI7s8bi1EElk/w4apmUfHu7VS6/NaWohJsPnUbfhUTiakNvlUk/AJ8Nwa3EpqWQyrXgipd5uvzLKKBxJqLfbp8WluPq6/cpk0nK53Fpcisvwe+VxSwG/V4lkWrF4Un6fV/PhbO6Ty6fCy0mFo0lFokn1dvvkdbsUWU6U5909PoUiJfWX/blNy/sfk3NeDf3s6pEb2OCVJmYL4mrIkEy+0L9hMZu+cB89MtAln8el+XBcASN7TxTs9uc/2J0JxRVaiquny6doLKmBXr9S6eycev6eOHPh+uwJ+JRMp+R1exSJXri+I7GEJLfmFmMaChrW9+4V+r92j6VOLH9dMbsyVzUXjmmw12iPeZe1wphkn822WlefhbVimVbmcedCMQ1WGguazaF5uEaUaSmRUrfP09h8tmT7dh6b1s2Y0YrXa606sZ9tcW1/fTfDKudom/5wmlNaebIup5MDutPq3vHJTRPRVvY5+aAPD6c1R7C/S4a/vl/kjsWTCi0sN7hEzlrLh9NaPRbWEm1jbc0fTlslzm25Tm6T1cZsJ7ddrWgr+5zsZzkP9tFW9nXMw2nrXCfU024dVxOzndCOjUJb2edkP7sezkO716ETy9/pMdsstJV9TueznAt7aCf7iFl7qEfrIGZbB21lX71ztPV9wg0AAJrO8HttPQTo83mVSBT/k+HP/vZNThULAAAAAAAAAAAAAABT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QcD6cBAAAAAAAAAAAAAAAAABquaQ+nPfbYY3rve9+rHTt26Ctf+UrZ+1/84hf1cz/3c7r11lt16623mq4DAAAAAAAAAAAAAAAAAGgP3mYcZGJiQl/4whf06KOPyu/3a+/evbr++ut1xRVX5Nd59tln9fnPf15vfetbm1EkAAAAAAAAAAAAAAAAAICDmvLNacePH9dP//RPa2BgQN3d3dq5c6e+/e1vF63z7LPP6qGHHtItt9yiT33qU4rFYs0oGgAAAAAAAAAAAAAAAADAAU15OG1yclIjIyP5v0dHRzUxMZH/OxKJ6Oqrr9bHPvYxHT58WKFQSF/60peaUTQAAAAAAAAAAAAAAAAAgANcmUwm4/RBHnjgAS0vL+t3fud3JEl/8Rd/oZMnT+pTn/qU6fr/+q//qnvvvVdHjhxxumgAgAa590t/X9d2//dv/GyDS7K+0c4AAAAAAAAAAAAAgHbhbcZBNm7cqCeffDL/9+TkpEZHR/N/nzt3TsePH9ftt98uScpkMvJ6ayvazExY6bTjz9mtyshIn6amFte6GGui0+o+MtJXdZ1KMdtp7bUatJV9ldqqETGbSCTrLlurnMNWjye77ezzeU3Xa+W6mXEyZldz7E5H21hbbcxKa5vTcm7LdXKbrDZmO7ntakVb2edkP8t5sI+2sq9aWzmd0zqtU2KhE+ppt46ridlOaMdGoa3sc7KfXQ/nod3r0Inl7/SYbRbayj6n81nOhT20k33ErD3Uo3UQs62DtrKv3jnapjycdsMNN+iP/uiPNDs7q66uLn3nO9/Rf/kv/yX/fiAQ0Gc/+1ldf/312rRpk77yla9ox44dzSgaAKBDBfu7ZPjLh0E7iV4snlRoYdmJYgEAAAAAAAAAAAAAsG407ZvTfud3fkcf/OAHlUgkdPvtt+vaa6/V/v37dfDgQY2NjelTn/qU7r77biUSCb3tbW/Tr//6rzejaACADmX4vbrnD79XtMzqG8dKffa3b3KqWAAAAAAAAAAAAAAArBtNeThNkm655RbdcsstRcseeuih/OudO3dq586dzSoOAAAAAAAAAAAAAAAAAMBB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Scd60LAAAA1q9gf5cMf33pRiKZbnBpAAAAAAAAAAAAAADNxMNpAADAMYbfq3v+8Ht1bfvZ376pwaUBAAAAAAAAAAAAADRT037W87HHHtN73/te7dixQ1/5ylfK3j916pRuu+027dy5U5/4xCeUTCabVTQAAAAAAAAAAAAAAAAAQIM15ZvTJiYm9IUvfEGPPvqo/H6/9u7dq+uvv15XXHFFfp177rlHn/70pzU+Pq57771Xhw4d0r59+5pRvOo80uR8TLOhqIb7AxrpN6RUlW1cUmgpoflwXEP9AcUSKT1//pyG+gwZXrdmQzEN9QcUjac0vbCs0aEupdPS1NyyhvsDGh0yNDmbPeaG/i653S5NzC7pog3diifS+eUej0tTc8vaMBBQJiNNzWe37za8mpmPangwoMhyUrOhqEYGu6SMNFlwjImZC/Xy+zx6fTqii0Z6FIulNBuKauNQl1JpaXp+WRsGuuR2Zbe/eKRH0ZV1hgcC8nrcmphZ0uhgl1wuaWK2+Binzi7oktFeLUeT+eMZfo/OTUWK91WwfMPKfs/PLOkNw91KJNOaWSgu0+hgl3xel+ZDcQ30GQp2eaXMyjlwSzOhuGZW9hvwezQzHy1fr1YF53bV+yrlU769cu2nRIP2jc5FXAH2rYz5z70W0nC/oZ4ur6Zns2OH26X8+J1OpYvG+JmFqC55Q4/C4aTmQlEN9geUSCTVZfiy49RiXF2GV7FEUn6fV8lkSobPq0g0odENAS2ELoyPPd1eTc9FZfg8CkcTCnb7tRRNyud1a2jAr9Bidt3Rwa6isd/nc+v89JI2DATUZXg0uxCTz+fRUjSpkYGA4sm0puaW9cY39CqydOF4vT1enT0f0cbhbiVXxtr+XkOxRFJDwYDSyWxdB4KG4sm0Tp09q41D2WPPLGT3Mdznl6x+hdUrTcxeyDdGBw0pqfx4Oh2Kqcvwqq/bp17DYzmO549hNQ6b5F62ytcIK8c+/8KUug1vY3ODkmNUqnd+uaRwNKlwLKlkKqNUKi3D59XiclyDfYb8PrdC4YSSqbR6u3xaiMQU8Hs1HYkrspyQx+2S1+uWS5Lf51EqnVYimVE6ndFyLKlgr1+ZjBSNJWX4PIpEE+rp8sntdmkhHNdAryG3R1qOprQcTWq4P6BEKq3laEJdhk8L4ZgGgoYymYwWIwl1GV75/W655FI0nt2mv88vlyujdMqlhUhMG4LZGM4dy+N2KRSJqzvglc/j0VI0oZ6AT7F4Ur3dfgV7vJpZMImfGtt5MJlWOJZUaDmpaCypDf0BZ87vekLeASc4GVfErH20lX0lOaWteSS7Gj0nsbK/8HJChj+bnw70lucahTmbMhnNhmKKZ1zyr/yz19BSQuFoQl6vRwuRuLoNrwaCfsViKc2EYurye9RleLUQjqun26dUMiWX2yWf16NQOJsre71uxeIJ+X1eLYSzebfb5VJ4OaFEMq2eLp8iSwl1d3ll+D1KpzIKGB6Fl5KaD8c00GcospxQd8Crvh6fevwezSzENbuYzW+TqZT8Pq+WY0nF4ikN9Pnl82bz5YVwXENBQ8lkShm5FPB71NXl0fJSSqfPvaaBPkM+n0uxWFrJVEo+r1dzi1ENBQPKZNJKZyRjZd/LsaS6Da98frf8Xo9cymh6Pqbe7my+NL+Yzb18Xpd8XrdCkbh6Aj4lkin1dvnz+Vxhu/f3+bS8nNL0QlT9vX51Bbzq7/YqvJTUwlJCS9GkhoKG83lvPeg74IQm5gYBw6Op2WX1dvsVisTU35udK5iZj8owvIrFkjL8XoWX4xoMGmVz/Epnx4T5cHbbpeWE3jDSlb+3N5unHx0yJKloWU93tm/0uDzF99eu7Hrzi9n7rKVoItvnJdP5OrjdGfm9XiWSaU3NL2soGJDf51I8kdH8Yiw7J+91K5pMKpVyme6/qGyZ4vt8tzujgM+XnyvJj0/uks9VBi985lHxcxazcTRtfu/r2Dy9lXrHYT5TaA20lX1Ot1UrngufSX/XImVqqXaSWrOtnJ6fbcb8bzO0akzVaj3UoxP7WbS/VcZVUx5OO378uH76p39aAwMDkqSdO3fq29/+tn7rt35LkvTaa68pGo1qfHxckrRnzx7df//9rfFwmkc68fysHjx8UrFESobPowO7xzT+5iHriUWXdOrVBd1/6IT6enzadcOb9PDR0/nt9+7YquMnz+mGsYvLln/z+Evyedx6/89vLTrm3h1b9S8vTuunt12sh77+bNk2i5FE0ev9t27Tv7w4pbdcPmK6/paLg7p+28VFxyjdxqrsr55f0NgVo2Xb/uOz5/SWyzcUrX9g95iO/uBl9XT5dMO1l5S148TMomLxVNny48+8ppNnZiuWyax8B+8Y19Wb+yWX9PSZWT3waHEZH//By3r1fPjCerUmDgXntuyYq01CfNKJH5vE2pVDDBaoH3EF2Gcx5ufGpNLxu3AcGtsyVDbO/ebt1+rV82H9z79+Lr/sQ7du0xP/9Ip+6i0X6WtHT+vd79ykN10yWLTdR+64TqFIXP/jm6fyy+7csVU/fnkmP3abjYGF49yv7bpa8WRaX338x0Vj+OzCkum4OzGzqPBSoihn2LfzSr0+FdF/LyiHVQ5z154xXbdlqPyDMK904rR5H3TqxeLxdO+Ordo00qstF/eZjuN37RnTdVcM6dTLJuPwpf069Yp17mVZvkZwMjeodoyCeueW/+6+t0mSpheWFY2n9J0fvKId11+qr5XEyt/80yv66bGLy2LE8Hv02LEX9e7rL1XA71Ffj1/xREoL4XhRm/67W96iaDxZtP2+nVfpse+f0WIkoQO7x/QXf3NaiVRau254k2k5SvPYDf0BffU7P9brM0u6+tIB7bj+Mst437fzKn3/6bNlsXjnjq06+oNX9P6f36q/+JvTen1myX4MlLTzRcPd+pVfvFqTs0vm+WY7TkA5jbwDTnAyrohZ+2gr++qZR7Kr0XnHyv7+17dPlY3TVrnG3h1bFfB79Mj/eUGLkYR+d9/bFE+mTfex/9ZteuRvn8+Px/lc469e1C+9+0qFlxNFOe++nVfJ53Xll1003K3bfu7NRTlqbqy/7eferJFBQ2cn40U5Y+79fe++UqmM9OVHninKz+cWF/XVx58rOjeFOUMuX3/nWy7SyGCXvvLt5/T6zJIuGu7W+39+q47+4GW966cu1Z8UlOnA7jEF/G5NzM4X5Qwf+MWrNBg0dP/XnlZfj0+3/JstRcfOtWVG0mPHXtSO6y/V0R+8ol95z9Xye9363Ff/Od8OpfOE+2/dpv5en2ZDcf2/j/1Lfvndt12ray8fbJ0H1Og74IQm5wa5e/TPfeWfy+6/w0sJ7fm5Nxf1CYX3OR//4Ns1txgv2t+9v/o2/filhfwys2v8rj1jChge/T//+0L/+9t7xxWLp4r6vN/95bdqcSlZtO2v7rpaZyciRf3Nh3eP6YfPntNVlw1bfv7wq7uuVrDHrz869HR+2T2/8jaFIonitt4zpt4ur/5/X/lRUXlTqbQe+vqF/uh3971N4WiiqLylfa7p+Ggyjt61Z0y9AV++X8ztP55MO3svXqrecZjPFFoDbWWf023ViueCMrV3uZyen23G/G8ztOK5q8d6qEcn9rNofw2Iq6b8rOfk5KRGRkbyf4+OjmpiYsLy/ZGRkaL319LkfCzfwJIUS2Q/0J2cj1luE1pK5Aeod719c35iKrf9w0dP6303XWG6/F1v36zt45vKjvnw0dO6ZfuW/IRc6Talrx/6+rP6hXdeZrn+e3/28rJjlG5jVfZfeOdlptvesn1L2foPHj6pm7dv0S3bt5i24/iVbzBdfsv2LVXLZFa++w+dUGgpoZnQhcnJwjK+76YritarVeG5LT3mak3MmMfaxIx1rAHVEFeAfVZjfm5MKh2/C8chs3Hu3PRS/sG03LI/+fqzunn7lvyHdj9zbfmYf3Yykv9ALrfsa0dPF43dZmNg4Ti3EEnkHxrKvf/w0dOmx8uNx6U5w1cf/7EWIglbOcwDj57UTChe1qYTs9Z9UOl4+vDR0zpzLmQ5jj/waDb/MhuHZ0LxirmXVfkawcncoNoxCuudW37mXEhnzoW0EEno4aOntX18Uz7ecus8tBKHZjESiiS0fXyTHj56WguRhM5ORhTw+8radG4xVrb9Vx9/Lp+LPnj4pLaPb8qfD7NylOaxr00vafv4JknSzQXXlNk5/erjz5nG4tdWjpU7fm65nRgobeft45v0k4mwZb6JcuQdcIKTcUXM2kdb2VfPPJJdjc47cvszG6etco1cjpAbw8+cC1nu46GvP1s0HhfmGueml8py3q8+/pxCBfnn9vFNZTlqbqx/6OvPSnKX5Yy591+bXso/mJZ779z0Uv5hjdyy0pwhl68/fPS0zk5G8u/l8oubt2/JP4RSuI+eLn9ZzvA///o5/WQiks9nSo+da8tcm+TKfv+hEzpzLlTUDmbzcImkNLcYK1r+5UeecSzvrQd9B5zQ7NzA7B49d/+9fXxTWZ9QeJ/jdrvL9ufz+YuWmV3jDzx6Uq+8Hi5a9ur5cFmfl0iqbNtQJFHW3/zx4ZN6789eXvHzh//xzVM6OxkpWhZPZMrb+tGTSiZVVt7pheL+6My5UFl5S/tcs/HRbBx94NGTRf1i4fjTzHu1esdhPlNoDbSVfU63VSueC8rU3uVyen62GfO/zdCK564e66EendjPov01Iq6a8s1pmUz5Y8Mul8v2+3YMD/fWXjAbnnvtwk1PTiyR0lwoprdcvsF0m/MvTF3YxiXT7aPxlOlyuQpel7wXWopX36bg9Xw4Zrl+KGK+r6JtLMputV+r8kXjKaXTGdP3ZkNRy31VLZNF+ZYSKS0uJSzLUrjels1DqkXRuS05Zq37Ko3ZU2cXzGNtMaptW8xjDVkjI31rXYSW1ci4qtbP+nz1DylrdQ7Nymy3Hq1UZrvrtXqZzaymzLXmBlZjfuGYFI2lTMchs3E1nTEf+wpzgLnF8nHQaruicbZCflFpH2bHqzQep0tytEo5zFw4pqveNFy03KoPqnS8SuP4bMg8B5m1kb+Yla8RGpkbSOZxa3WMOZOcrPCc5fI+01iJmZ/HdCaT3ya3r+VY0nacWuWlVuUoXCd3bEmW11pRHSrk04X7LmyvSjFQ1s4u63rWe37Xo8KYJZ+tH/mstUbHFTFbH9rKvnrmkSopjNlG5x35/VXInyrlC1LBWFllrC/d1mqMLco/K+yz2jyZ2f6r5S+5v3M5RmE9c8e0yqGsypKvj0Vdyt532W+H5XjSNF+vN+9t1FhEP9sY5AbWmp0bVLq3r9b3mc0VlN2XV+sfKpSjlnu1fD9V4fOH0mOa7T/X/9RTXtP7tJLx0Woctbt/J+/V6hmHR0b6HJ03oJ+1j7ayz8l+1on9NwJlsq8Vy+X0/Gyj979WWvHc1WM91KMT+9l2wX2YtUbEVVMeTtu4caOefPLJ/N+Tk5MaHR0ten96ejr/99TUVNH7dszMhJVON/67M4f7DRk+T1FDGz6PBoOGpqYWTbfpNrxF25htH/B7TJcrI8llvk2wx2+9jcnrgV7zsisjBXvN9zXQZ1Qtu9V+g93m+wz4Pert9pm+N9QfsNyX1fGqla/b55Gvz21ZlsL1rM6hldJza7UvOx1XacwOW7TFYF+g5nJ2kpGRPtqnArtxVU/MFhoZ6VMikTR9z461OIdmZfb5vLbr0SplNmNVj1YusxWrMq82Zs1YjfmFY1KX4TEdh8zGVbfLVTUHGAqWX6NW25XmAZXGOat9mB2v0nJ3yT8WqJTDDPaW50ZWfZDV+O92uSqO40NB83M0VCFXqFS+RmhkbiCZx63VMQZNcrLCc2b4LuQ9pduWxnJuudvlUjqdKTr/XYHy41vFWFle6qpcjsL1c8fOHtP8WivctlI+XbjvwvaqFANm7WxVz3ryyHZTT8ySz9aHfLayRuazEjFbL9rKvlrmkWrNae3mHXbl9pfbj51co3TMzo2VVvsoHY9z27rd5mOsWf5pNdZbzUMpI9P9V8tfcn/ncozCeubeK81RcsutylKam1m9n8u/cnWz0w5dfq/pevXkvXbHolpjlr6jPuQGldUSV42I2Ur39rnXVv2K2VyB1f13tf7QrBy13Kvl+qlKnz+UHtNs/7n+p5Dd8prep5WMj1bjqN39O3mvVus4nLuWa9mOftY5tJV9Tvazte6/WShTe5fLyX621v23slY8d/VYD/XoxH62HXAfVlkj5mib8rOeN9xwg/7hH/5Bs7OzWl5e1ne+8x3deOON+fcvueQSGYahp556SpJ05MiRovfX0ki/oQO7x4om2g7sHtPogGG5TbDLq4N3jMvwefTEk69q746tRdvv3bFVR773gunyJ556Vcd+dLbsmHt3bNVjf3dG+2/dZrpN6ev9t27Td3/4suX63/r+i2XH2H/rNn33Bxe2sSr7d3/4sum2jx07U7b+gd1j+saxM3rs786YtuOJ586bLn/s2BnTehSWyax8B+8YV7Dbp+E+v+7aU17GI997oWi9WhWe29JjrtbokHmsbRy2jjWgGuIKsM9qzM+NSXt3bNXhgvG7cBwyG+cu3tCtD/ziVUXLPnTrNn3j2BndubLd8afLx/xNoz361V1XFy27c8fWorHbbAwsHOf6e3zat/PKsjHc7HgHdo/pxI/Pl+UM+3Zeqf4en60c5q49YxoO+svadHTQog8aMsrG0707tmrLxUHLcfyuPdn8y2wcHg76K+ZeVuVrBCdzg2rHKKx3bvmWi4PacnFQ/T0+7d2xVcd+dDYfb7l1cnmbWYwEe3w6duKs9u7Yqv4enzaN9igaS5S16WCfUbb9vp1X5XPRA7vHdOzE2fz5MCtHaR57yYZuHTtxVpKKrimzc7pv51WmsXjnjq06duJs/vi55XZioLSdj/3orN64sdcy30Q58g44wcm4Imbto63sq2ceya5G5x25/ZmN01a5Ri5HyI3hWy4OWu5j/63bisbjwlzj4g3dZTnvvp1XKViQfx770dmyHDU31u+/dZukdFnOmHv/kg3duvu2a8vy8307ryo7N4VlzOXre3ds1abRnvx7ubm6x/7ujD5UUqYDu8cUWY6X5Qwf+MWr9MaNPfl8pvTYubbMtUmu7AfvGNeWi4NF7WA2D+fzSoMr/8g0t/zu2651LO+tB30HnNDs3MDsHj13/33sR2fL+oTC+5x0Kl22v3g8XrTM7Bq/a8+YLr2ot2jZ5jf0lvV5Po/Ktg32+Mr6mw/vHtO3/v7Fip8//Oquq7VptKdomd/rKm/rPWPyelVW3g39xf3RlouDZeUt7XPNxkezcfSuPWNF/WLh+NPMe7V6x2E+U2gNtJV9TrdVK54LytTe5XJ6frYZ87/N0Irnrh7roR6d2M+i/TUirlwZs9/UdMBjjz2mBx98UIlEQrfffrv279+v/fv36+DBgxobG9Nzzz2n++67T5FIRNdcc40+85nPyO+3P5ni1DenSZI80uR8TLOhqIaCgewNU6rKNq7sb1DPR+Ia6jMUS6Y1txjLThp53ZpdjGkoaCgaT2t6YVmjg11KZ6Tp+WUN9gW0cdjQ5Gz2mBv6u+R2uzQ5t6SNQ91KJNP55R6PS1Nzy9rQH1BG0tT8soaCAfUEvJpZiGq4P6BINKnZUFQjA13Syjq5Y0zMxDS3GNVgX0CG36PzMxG9YUOPYrHsV/CNDGTLNbOwrOH+Lrld2e0L1xkKBuT1ujU5u6QNA9l1JufKj3HxSK+Wo8n88QKGR69PR3TRhh5FV/ZVuHwoGJDP69bEbHG9Rwe7lEpny7RhoEt+r0vzi3EN9PiziUAuDNzSTCiumVBUw8HsfmcWouXr1arg3Frtq+5v9PGp6JxsHDak9vrJ8qbjKWYbbMRVI7457Z4//F5dxfvsb9+0Zt/oVVpmu9+c1kplNmNWj1Yvs5lKZXbim9Mk5cf8uVBMg0FDvd1eTc9lxw6325Udv/sMpdOZojF+ZiGqSzb2KBy5MM4lkkkFDF9+nAoYXsUTSfl9XiWTKRk+ryLRhEY3BLQQurBdb0/2mH6fR0vRhHq7/FqOJ+X1uDU84FdoMZkfozMZaXohO/b7fG5NzCxpKBhQd8Cj2VBMPq9Hy9GkNgwYiiczmp5f1qaNvYosXTheX69XZ89HtHGoW8lUti7BXkPxRFJDQUPpZLauA33+/D5yOcXMQnaMHQ76pbRFm3qlidmCPmjIkJLKj6fToZgChlfBLq96A17LcTx/DKtx2CT3slW+Rlg59lIipW6fp+7cQKoQtzbqnV8uKRxNKhxLKpXKKJlKy/B5tbgc12CvIb/frVA4oWQqrd4unxYicRn+7L/8jywn5HG75fG65JLk93mUTqeVSGaUTme0HEuqryebo0djSRk+jyLRpHoCXrk9Li2E4xroNeT2SMvRlJajSQ33B5RIpbUcTarL8GohEtNAr6GMpMVIXF2GV36/Wy65FI1ntwn2+uVxZ5RKuRSKxDQUDCiRTOeP5fG4FYrE1R3wyudxaymaUE/Ap1giqd6AT8Fen2YWTOLH5rnMteelFw/oJ+cXFFpOKhpLakPQWF0e2Ubqjlny2ZqRz9rQoHxWImZXhbayrySntJpHqiuntTEnUZOV/YWjiXx+apZrFOZskjS7GNMbhnvld2cPntuH1+vRQiSubsOrgT6/YvHsT7MH/F4FDI9Ckbh6Aj6lUim53G75PG6FluLq8nvl9boViyfk93m1EI5rKGjI7XYpvJxQIplWT8CnyHJCXQGvAn6PUumMugyPwktJzYez+cVSNKEuw6u+Hp96DI9mFuKaXYwp2ONXKp2S3+fN/kxdPKWBXr98Po+WokkthOMa7DOUSqeUzrgU8HvUHfBoeTmlmVBU/b2G/H6XYrG0kqmUfF5v/lqQ0kplpMDKvpdj2ZzH73PL5/PIrYym52Pq6fbJ43ZpfjHbHl6vSz6PW4tLCXUHsvcIvQFfPp8rbPeBPp+Wl1OaDkUV7PGr2/Cqv8er8FJSC0sJLUWzuftwX315r1PfnCaJvqMO5AY22IyrRsRsV8Cj6bll9XT5FYrE1d/rV09Xdu7d8F24zw8vZ/uR0jl+pbNjwkI4pmBPtp96w0hX/t7ebJ4+9wFP4bLeHq8WwjF5XJ7i+2tXdr1cP7gcSyjYYyiZys6lD/YF5PFk5Pd4lEhl8p8NGIZL8XhG84ux7LcgeN2KJpNKpVym+y8qW6b4Pt/jySjg9ebnSvLjiLvkc5WhC595VPycxWwcTZvf+zZ0TLSjhnG46Fq2uR39rMNoK/uc7Gdr2H9TUSb7WrFcNuZnpVXErM39t7xWPHf1WA/16MR+tsVxH2bDKudom/ZwmtMcfTitQTo5oDut7o140KeT2ms1aCv7KrUVD6dl8XBa47Xdw2kF+6dvMUfbWFttPyutbU7LuS3XyW2y2pjt5LarFW1ln5P9LOfBPtrKvmpt5XRO67ROiYVOqKejD6fVeAzQVrVwsp9dD+eh3evQieXv9JhtFtrKPqfzWc6FPbSTfcSsPdSjdRCzrYO2sq/eOdqm/KwnAAAAAAAAAAAAAAAAAKCz8HAaAAAAAAAAAAAAAAAAAKDhvGtdgEZxu11rXQRb2qWcTujkupup1h60l320lX2raSsn27kdzyFlbo61jNl2bK9moW2stXvcrfXxWxFtUlml9qHt7KOt7HOyn+U82Edb2dfuuUE1rV6+RumEejaqjvSzjUFb2UduUFm714Hy17bPdm+vZqKt7HM6n+Vc2EM72UfM2kM9Wgcx2zpoK/vqaStXJpMx/wFaAAAAAAAAAAAAAAAAAADqxM96AgAAAAAAAAAAAAAAAAAajofTAAAAAAAAAAAAAAAAAAANx8NpAAAAAAAAAAAAAAAAAICG4+E0AAAAAAAAAAAAAAAAAEDD8XAaAAAAAAAAAAAAAAAAAKDhvGtdgEaZmQkrnc6sdTEqGhzs1tzc0loXY010Wt1HRvqqrlMpZjutvVaDtrKvUlsRs1nUo7U4GbOrOXano22srTZmpbXNaTm35Tq5TVYbs53cdrWirexzsp/lPNhHW9lXra2czmmd1imx0An1tFvH1cRsJ7Rjo9BW9jnZz66H89DudejE8nd6zDYLbWWf0/ks58Ie2sk+YtYe6tE6iNnWQVvZV+8cLd+c1kRer2eti7BmOrnu9aC97KOt7HOyrdbLeaAerWUt67Fe2tAJtI21dm+bdi+/E2iT+tF29tFW9pHPtgbayr713lbrvX45nVDPZtSxE9qxUWgr+8gNKmv3OlD+1j5eO6Ot7HO6rTgX9tBO9hGz9lCP1kHMtg7ayr5624qH0wAAAAAAAAAAAAAAAAAADcfDaQAAAAAAAAAAAAAAAACAhnP04bQvfvGL2rVrl3bt2qU/+IM/kCQdP35ct9xyi9797nfrC1/4Qn7dU6dO6bbbbtPOnTv1iU98Qslk0smiAQAAAAAAAAAAAAAAAAAc5NjDacePH9f3v/99HT58WEeOHNG//Mu/6Bvf+IbuvfdefelLX9K3vvUtPfvss/re974nSbrnnnv0f/1f/5cef/xxZTIZHTp0yKmioV4uKbSc0KtTEYWiScm11gVah1ba+OQLU7Qx2gMxCwCoF7klALuczDnJZ4H1g9wC6ByM3+sb57c2tBewfnF9A+uX09c3/QdakNepHY+MjOjjH/+4/H6/JGnLli16+eWXdemll+qNb3yjJOmWW27Rt7/9bV1xxRWKRqMaHx+XJO3Zs0f333+/9u3b51TxUCuXdOrVBd1/6IRiiZQMn0cH7xjX1Zv7pcxaF26doI3RbohZAEC9GEMA2OVkf0FfBKwfXM9A5+B6X984v7WhvYD1i+sbWL+cvr7pP9CiHPvmtDe/+c35h81efvllfetb35LL5dLIyEh+ndHRUU1MTGhycrJo+cjIiCYmJpwqGuoQWkrkOzBJiiVSuv/QCYWWEmtcsvWDNka7IWYBAPViDAFgl5P9BX0RsH5wPQOdg+t9feP81ob2AtYvrm9g/XL6+qb/QKty7JvTcp5//nkdOHBAH/vYx+T1evXSSy8Vve9yuZTJlD+i6XLV9t2Cw8O9qypns4yM9K11Eepy/oWpfAeWE0uktJRIacvmIVv7aNe6O6U0ZhvRxp2K2LJvNW3VKTG7XuKJeqw+N1gvbegE2sbaattmrXPaZp3bdhpDiPfKKsUsbWcfbWWt0f1FYcy2U1/UaohZ+9o9N6imVWLB6eu5VerppEbVkdygMWgra07mBqXWw3lotzqst/zMifYnn22Mdrs21pLT+SznwhzXd/2IWXuox9pxOp+l/6hfO8bTWqmnrRx9OO2pp57SwYMHde+992rXrl364Q9/qOnp6fz7k5OTGh0d1caNG4uWT01NaXR0tKZjzcyElU639vcQjoz0aWpqca2LUZduwyvD5ynqyAyfR90+j606tXPd62HnYiyN2dW2cafqtNhajUptRcxmrZd46oR61BOzjTp2p6NtrK02ZqW1zWmbeW7bZQzp5Hhfbcx2ctvViraqzG5/UU/Mtktf1GqIWfuqtZXTOa3TWikWnLyeW6meTrFbx9XEbCe0Y6PQVpXVcr13esy2Yx3WU35WT/vXGrPrqb2aqR2vjbXidD7LubDG9V0fYtYe6rG2nM5n6T/q067xtBbq/SzMsZ/1fP311/Wbv/mb+tznPqddu3ZJkq677jq99NJLeuWVV5RKpfSNb3xDN954oy655BIZhqGnnnpKknTkyBHdeOONThUNdQh2eXXwjnEZPo8k5X+bONjtW+OSrR+0MdoNMQsAqBdjCAC7nOwv6IuA9YPrGegcXO/rG+e3NrQXsH5xfQPrl9PXN/0HWpVj35z2p3/6p4rFYvr93//9/LK9e/fq93//9/WRj3xEsVhMN910k97znvdIkj73uc/pvvvuUyQS0TXXXKMPfvCDThUN9chIV2/u13/9jRs0H4lroMef7cBa8x/vtqeCNl5KpNTt89DGaG3ELACgXuSWAOxyMucknwXWD3ILoHMwfq9vnN/a0F7A+sX1DaxfTl/f9B9oUY49nHbffffpvvvuM33vr/7qr8qWXXXVVfrLv/xLp4qDRshIwS6fgl2+/N9osJU23rJ5KPtViLQxWh0xCwCoF7klALuczDnJZ4H1g9wC6ByM3+sb57c2tBewfnF9A+uX09c3/QdakGM/6wkAAAAAAAAAAAAAAAAA6Fw8nAYAAAAAAAAAAAAAAAAAaDgeTgMAAAAAAAAAAAAAAAAANBwPp6GcSwotJ/TqVEShaFJyrXWBAKzKyjV98oUprmkrtBEANBf55vrFmIp2Q8wC6ARrmXvRz6LdELMA0Jl9IXNVAJrJ6X62E/txtDzvWhcALcYlnXp1QfcfOqFYIiXD59HBO8Z19eZ+KbPWhQNQM67p6mgjAGgu+t31i3OLdkPMAugEa9nX0c+i3RCzANCZfWEn1hnA2nG6z6FPQ4vim9NQJLSUyHdUkhRLpHT/oRMKLSXWuGQA6sE1XR1tBADNRb+7fnFu0W6IWQCdYC37OvpZtBtiFgA6sy/sxDoDWDtO9zn0aWhVPJyGIvPheL6jyoklUpqPxNeoRABWg2u6OtoIAJqLfnf94tyi3RCzADrBWvZ19LNoN8QsAHRmX9iJdQawdpzuc+jT0Kp4OA1FBvoMGT5P0TLD59FAj3+NSgRgNbimq6ONAKC56HfXL84t2g0xC6ATrGVfRz+LdkPMAkBn9oWdWGcAa8fpPoc+Da2Kh9NQJNjl1cE7xvMdVu43iIPdvjUuGYB6cE1XRxsBQHPR765fnFu0G2IWQCdYy76OfhbthpgFgM7sCzuxzgDWjtN9Dn0aWpV3rQuAFpORrt7cr//6GzdoPhLXQI8/21Fl1rpgAOpScE0vJVLq9nm4pkvRRgDQXOSb6xdjKtoNMQugE6xl7kU/i3ZDzAJAZ/aFzFUBaCan+9lO7MfRFng4DeUyUrDLp2CXL/83gDa2ck1v2TykqalFrmkztBEANBf55vrFmIp2Q8wC6ARrmXvRz6LdELMA0Jl9IXNVAJrJ6X62E/txtDx+1hMAAAAAAAAAAAAAAAAA0HA8nAYAAAAAAAAAAAAAAAAAaDgeTgMAAAAAAAAAAAAAAAAANBwPpwEAAAAAAAAAAAAAAAAAGo6H0wAAAAAAAAAAAAAAAAAADcfDaQAAAAAAAAAAAAAAAACAhuPhNAAAAAAAAAAAAAAAAABAw/FwGgAAAAAAAAAAAAAAAACg4Rx9OC0cDuvmm2/W2bNnJUnf//739W//7b/VzTffrI9+9KOKx+OSpHPnzumXf/mX9Z73vEd33323IpGIk8UCAAAAAAAAAAAAAAAAADjMsYfTnn76af3SL/2SXn755fyyT3ziE/rCF76gb3zjG4pGo/r6178uSfrP//k/a9++ffr2t7+tbdu26Utf+pJTxUKtXFJoOaFXpyIKRZOSq8WO1+zyOc0tzYTjOn7ynGYicb7bEI2xcp2cfGGq8dcJMdtanDzXALBajcjbXFI4ltS5+ahenAjT17UicgM4wckch/zJPtrKPtqqNq06t1N6Ht0tWk6gE3mkycWYjp14TVPhmORp4L5buQ9v1f7SSruVF+sf96v2Od0XOtmPA1j/1kN/7nQ/ux7aCK1nlXHrdaZU0qFDh/TJT35SH/3oR/PLUqmUwuGwUqmUYrGYDMNQIpHQP/3TP+m//bf/Jknas2ePfuVXfkX33HOPU0WDXS7p1KsLuv/QCcUSKRk+jw7eMa6rN/dLmRY4XrPL5zS39PSZWT3w6Ml8fe7aM6brtgxJ6bUuHNqWk9cJMdta1lufCGB9aUQf5ZLOnFvU2amwHj56mr6uFZEbwAlO5jjkT/bRVvbRVrVp1fYyKddde8Z06Lun9frMUuuUE+hEHunE87N68PCFnPPA7jGNv3lISq1y363aJ7V62cy0W3mx/nG/ap/T16+T/TiA9W899OdO97ProY3QehoQt449I/l7v/d7esc73lG07D/9p/+kD3zgA9q+fbvm5ub0nve8R3Nzc+rt7ZXXm31ObmRkRBMTE04VCzUILSXywSVJsURK9x86odBSoiWO1+zyOW0mFM8PElK2Pg88elIzofgalwztzMnrhJhtLeutTwSwvjSijwotJXTmXCj/YFq9+4FzyA3gBCdzHPIn+2gr+2ir2rRqe5mV64FHT2r7+Kb8361QTqATTc7H8g80SNnr8cHDJzU5H1v1vlu1T5Jau2xm2q28WP+4X7XP6evXyX4cwPq3Hvpzp/vZ9dBGaD2NiFvHvjmt1NTUlD73uc/pG9/4hjZt2qTPfOYz+sxnPqO77rqrbF2Xq/bvLRwe7m1EMR03MtK31kWw7fwLU/ngyoklUlpKpLRl85DpNul0Rq9PRzQbWtZQsEsXbeiR2509n9XqXul4b9o0WLbf8y9O11y+VlIas8+fP2dan7lwTFe9abiZRWs77XRdNVs917GVTonZdo2nRp7rtZYbS06+MFU2ltRitblBu8ZCM9A21lbbNmud01Yqf6U8r5J0OqNXnptYdR91/oUppTOZpvd1xHtlhTG7XnODZiDOrJ1/YUp9PT7d+vYt+a+Kf+LJV+u+7gtjdj3lT05r9HlYzxodV2udG1Sz2v6rFa5DsxzHas6p8Ccr7JSz3vxpLTRqLCqN2Ubd33UacgNrz70WMs85QzG95fINNe9vLXKDevqGesu2VrHUqLbMlb+d+tNCTrQ//Wx9uF+1z+l8ttH9+HrG9V0fp+dn10ue1q71WA/9uZNzXdL6aKO10q7XRTM0Ij9o2sNpTz75pLZu3arNmzdLku644w79h//wH3Tvvffmf+rT4/FoampKo6OjNe9/ZiasdLq1vw96ZKRPU1OLa10M27oNrwyfpyjIDJ9H3T6PeT0qfJXfyIbqdbc6Xq/h1fdPvFa23zdu7K2tfE1kp+MqjdmhPsO0PoN9xprXp5W123XVbHavY2I2q53jqeY+u1XZ/FrYemK2Fu0cC06jbaxVahu7NzVrmdNWPLf1fmXzynY/mQyvuo/qNrxyu1xN7es6Od7riVnL3KC3fXODZujkOLOjt8unXTe8qejnfPfu2Kpew1tzPisVx+y6yZ+awO55QG1x5XRO67RG9F9rfh1a5DiXjPSYlqsw76lazjb6STu757LmmG2jNmgl5AaVbegPmF6fw/2BVfezTemT6rwu6inbWsZSI9oyX/427UvqaX/6Weesx7lspzidzw73W5yLIOeiCNd3Xar1vau9B1sveVo712M9zD/WMsfC57fN087XRTM04pkDx37Ws9TWrVv1zDPPaHp6WpL0N3/zNxobG5PP59M73vEOfetb35IkHTlyRDfeeGOzioUKgl1eHbxjPDv5JuUTn2C3z3T91X6Vn9Xx0umM6X7TqXRN5Wt1htetvTu2FtVn746tMrxNu0yxDrldMo2rRvzrGmK2tdTaZ7cqfvYBaE31Xpu57b77T6/ozpIxo9Y+Ktjl1ZaLg2VjTzv2detVwO/R/lu3FZ2f/bduU8DwrHHJ0M7SqXTZz/k+fPR0Qx7WcTJXXm+cPA/rzXrJy5tlrdvLKsdxu1RWrrv2jOnYibO2y8m9DW0AZwT85vNRAf/q56Oa0SfVe12sdX9Zq0aWl77EGm1jH3PZ9jnd3/R0eXVg91jR/g/sHlNvd9O+T6UtcH0D5ob7/Lprz1jZvdpw0L/GJbMvN6dSOscSS6Ybsn/GPDihEfOoTRvpt2zZot/+7d/WBz/4QXk8Hl166aX61Kc+JUn65Cc/qY9//OP68pe/rIsuukif//znm1UsVJKRrt7cr//6GzdoPhLXQI8/m3xazD3Ph+OmX+U3H7H5+8UWx3t1MmK531rK1+pmQzF98/hLuvXGla/wzEjfPP6S3nRxUL0GSTnq42RcEbMtpqAPXUqk1O37/7P373FSVHf+P/6qvlXfu6d7LswAAzg4wAIyAgZhg/ohTEiiCYIRkDWJu2ogxph1P0lcjYmaJcnPb7LrrjGJRt1PEl0FTETiJTEgq3ElId5AZAdGRmCEYW7d09PT9+vvj+6u6eo+1V19qe6unvN8PPKI9FSdOlV1zvu8zvucer+VsrSJucYSs642Ha4UylSg2L6ZOi/oiuKltDHjormNaGvQFmaj4kBHmwktNh0ubG9AIBhBo5mVpa2rVxyuAF4+dBq3be5CIBSFVqPEc6+dRKN1PgyNhmpXjyJTpNQGVM+Kh2q0AqgTXV4xCvQ9lRuhtu2cCGa/R4Mac6YtE11P2m/oM6BIg3M8x/jdWOL4XQEbXnS/qLK9LJgy1pfaEmHosxEP1f4FILEtHHUGcPC9c7jrhkvg9oVg1mvw/Ot9sJlZtFPfAQft3xSKADFgSYcNO7atxJgniAYjm9iYVp59XRXBMR4g9m/HeAB2Q+mb7OiYR5GCcrQryVvfgQMHuP/esGEDNmzYkHXM9OnT8cQTT0hdFUoxxAGzTj0pdHKIT6tAiEhrIUaUcL2c5RZQv1rHamIx4Q1j9yu93G8FPz8KJQMp2xVtszVI0iZ2tNsSIVRlaBPLMpZQKJSyU2zfTD9v1BXA7ld6waqVWLWwpTgbFQeMrIo/2ZGhratXrCYW/YMe/OjJt7nfqA2nlIqU2oDqWfFQjVYgdaDLK0oVfTtifE7ce4wVVk/ab+gzoEiD5OO3xDa8pH4hN194mepLbYkw9NmIh2r/ApHQFlpNLI72OfHW8RHuN1atxPXr5pfvInUA7d8USg5igN2owfw5dm6uJifsQmnqzdqylE/HPIoUlKNd0dh9lLIhVahfuYUsL5apcp+UyiJlu6JtliIFtF1RKLVJsX2T9umpBX3fFCmgerY2oM+KUq9QGyMt9BlQpEDu7Uru9a8G9JkJQ5+NeOizqh3ouxAHfU4USv0idWpSaj8oUlCOdsXE4/Fa/75GFA6HB7FYbd9KU5MpsXu3nlEADncIDncAdrOWC6NZ8r0zifzqsghZjsT95oPYZpPPT65hSKvBlOhXpZLsP7lCcNM2m6Be2pPs70PKNisS2T9DCaHPRphcz0ZMmwWqq2nzvttceiz1N08IVhMLs06V/TeZ6Lh0pnJ7L7rNJrWB0xOErQ60QSWYyu1MNGXSBgChzYoom5KkzrR/JcjXv6XWtFIje/uVplEMWjWC4QiMWnWWHSjpPmWig8TeY1FtltrZgpF936oEIsekktpsKAo9q+LPbcpFhWyD3NsSr/4ysafpFPP8qZ2VGKpnC0YyPUt9B+Kg/btgpJ6DyX1sTSH7+6iEXpMaKfVsAeVTJpF9v6gEJfpoaVJZSvlggJ4z43hw92EEw1Fut+SCdkvpZcstZHkx5Hp+9Xi/lMohVQhu2mYpUkHTIFEotYmQHmOAnv4c48FU0HGUBFQbUKRCSm1AdYc4aP+m1BsC+qXNppfExkxpHUTtLKXcSDkm5ZvblAtqGwqHPjNhqJ0VB9WztQN9F+Kh/ZtCyaZSek1qpExNSu0sRSpKHJdoWk9K2XD7wpyRA4BgOIoHdx+G2xeucs3kAX1+FLlB2yyFQqFQADoeUCahbYFCqV9o/6bUG7RNUyjyRcr+S20DhVK/0P5dO9B3QaFQSoHakPzQZ0SpVejmtKkMA7j9YfSPeOEORACmtOJcnhBn5FIEw1G4vKHSCp4i0OdHkYxkXz96cqQsfT0FbbM1iETvmkKh1Dkl2g46HlBS0LZAkQyqcaoO7d+UekOyNl1mX1tdQG04pcxIOSYVVTbt9xSKLKB6tkAkHL/pu6BQKKVQNzaE2lmKHCmx3dK0nlMVCUJeWk0sWLWSZ+xYtRJWg6ZMla5v6POjSIKE4W1pm60x6iWUMYVCqSxlsB10PKCkoG2BIglU49QEtH9T6g1J2jS1V9nQZ0KRACnHpILLpm2cQpENVM8WgMS2jb4LCoVSCnVhQ6idpciRMrRbGjltiiJFOEezToXbNnWBVSsBgGuQZr26LHWud+jzo0iBlKFbaZutLWiYXgqFUgzlsB10PKCkoG2BIgVU49QGCgbY0t3J699bujuhUNDwMBR5IsWYRe1VNvSZUKRASs1ZaNm0jVMo8oHOV8UjtW2jcwsKhVIK9WDPpbaz9fCMKLVHOdotjZw2RckVztGsK9AwMYnG6PKEML3ZgB3bV2LE5YfNrEWzlQWi+YsglWU1sTDrVFPnK7M4sGCWBTu2rYTTE4TNyMJu1gCxaleMImdcnhAWd9jw2dUdcHtDMBs1eP5PfcX19UziwILZFtz35UvhdAdhN7NoKrTPU8pGWe16tVEADncIHwwOwGZiYTdRW0ihSIVo25HUaKPuIHSsCia9GkZWmdBpcWBBuwX337IKLm8IVoMmMdHNp+GK0X1TWSvKgTiwYI4F9958KcYmAon5QAMLRKpdMYqccXlCMBnUWL+sgwsVf+Ct/vJpHBUw5Ayi5+w47BbaZoVwuoN48eAprL8s+R7iwIsHT2FOmxlGlrqWKDIhQ0csmDWpX2wmFrFYHP3D3twag6RFkPhtcMyP9Zd34MBb/Rh1BQDIeE5WJlyeENqnGXH15XMRCEah0yqx59WTU/qZUMqAlP6otLmNLxyFXq3kFvHc/ux5SOZ8qtGqxZpl7Rgc8wMMUx/zlVLmYHT+VhmSz3nw5Aj0rIo+ZyHS5qtOd4Bq/xxI7Wd2uoPoHxzHd29cAZcnCKuJxf5Dp+ncggTt35RyUw9tSkivyeg+JF27BeiYR5GEcvho6Sg/RSlbOEdC+L4t3Z148eApTHjD2L5xMZZ02Ioua0qFQWeAnjNT+P4pktBo02LVRdPxg1++ybWrbRsWo7FBW3rhCuDISScefvYoVzbX5+lGoopTN2F6FcCRPtquKJRKIcp2COi9GU1GdLSZuA1qZp16chIiYpNZwbpvqmtFOaAEDvc68cieozzd0XWhjW5epxSNzaLFlavmYOe+Xp4NspnY0gtXCbTZTht12GVgNbGY8Iax+5Ve7jdZak3K1CWHjjDr1eI0BqGMb2xdilAkxvttc3cnXjp4CqOuwJTvJ/YGLdatmI0Hd00+n5vXL4LdUgafBGXqIrU/Kjm36Wi3YWRkAoCw/UifTzVatfjMqjnYlaZZZD9fKWUORudvlYE+Z/HQ+apopPYzN9q0WDy3Gd97/FD51yzqCdq/KeWmntpUpl6TWf0lXbsF6JhHkYRy+GhpWs8pSrnCOZLC9+3c14s1y9oRDEfx8LNH4XCHii5rKoVBn+r3T5EGjy/CiQ8g0a4e2XMUHl/pq20Od4hzBKbKLqTPU8pLvYTppe2KQqksYmyHkN7rG3AXrVOK0T1UK9U+w64gUXcMu4JVrhlFzsSiMc7pAUzaoFisdM/jkJPcZoectM1mUi9akzJ1yaUjxGoM0nF9A+6s33Yl/WK0nwCBQBSP7n2f93we3fs+AkG6IkIpnkr7DXLZiPTxcc2ydm5jWuZxcqWUORidv1UG+pzFQ+er4pFa+0u5ZlFP0P5NKTe0TdUOUttBOuZRpKAcPloaOW2qUmz6pQyEwvumQvkFw1E43IGSypoqof6n+v1TpMHpDhDbldMdQHOJ0SYcAmU73AHYjVP3y/CqUQehjAHariiUiiPCdghplFg8XrROKUb3UK1U+0ipOyhTFyn7vlCbHZsIoMVM2yyPOtGalKlLLluCOETZGVIZsXiceO4F0824/5ZVU76f0PkdRQoq3a7yaZHU+Dg45q+7+UopOozO3yoDfc7iofPVApBY+9N3IQ7avynlhrap2kFqO0jtLEUKymFDaOS0qUwy5GV7oyHRYIoQlqnwvumwaiVXFqtWwm4WF4JSqKypkv5gqt8/RRrsFi2xXdlE9stiyhbb5ykSkLTrizuairbr1Ya2KwqlCuSxHUIaRcEwReuUYnQP1Uq1j5S6gzJ1kbLvC7XZBhNts0TqQGtSpi65bIlYO0M6TsEwxHOnNehoPwGd31GkodLtKq+NSI6P02z6upuvlKLD6PytMtDnLB46Xy0QCbU/fRfioP2bUm5om6odpLaD1M5SpKAcNoRuTqOUBCm875buThx4ux+sWontGxfDbhbXIKd6mpCpfv8UaWiysNi2YTGvXW3bsBjN1tJ3xttNGmzfyC+7kD5PoZCg7YpCqT2E9F5Hm7lonVKM7qFaqfaRUndQpi5S9v3mBnKbbbHRNkuh1Bu5bIlYO0M6rqPNTPVJDuj8jiIFlW5XpdgIuduDUu6pHp9HLUKfs3jofLV2oO9CHLR/U8oNbVO1g9R2kNpZihSUw4Yw8Xi8Lr7hczg8BeUzrQZNTSaMjExUuxrlh0nkqXZ5Q7AaNYjGgBGXH3azNuEUiBVw7+llFZlqtBZoajLlPYbYZpP3T9OkiKdu+1U5USbyi4+5g2gwswnxwY+6WXybVQAOdwhjniAajCzX5+VKvbQn2d+HiHZVdJsVieyfoYTQZyNMrmcjps0C1dW0Od9tUqOMuoPQsiqYdSoYtarSdEoxuq/CWnEqt/ei26wI3UHhM5XbmWhEzJOKbrMqYMgZxNhEAA0mbWJjWqSMda9DaJsVT75nJbWmlRrZtYVcOiLH33j3SToO8vdliX2XRbXZOvMbVALZ9a1qILJdlWJn8/Z9Uj+vMd92WdpSKfdU4vOQe18opv5FtVm6piAeOl8tGMn0LH0X4qD9u2CknoPJfWyqtzYl6/ch0g5SO1s5ZN2eKkWJPlqVxNWj1CupiaUnBKuJTX5pOrkrsiG1Q7JQZ1MyVDBXlowHxKJI3n9Huy1h/Kba/VOkIQZoVQpYjBpo1cryOoHjgFrJwKhTQ61S0DZLKQ8xwG7UYP4ce8IW0oULCqX6ZGq05G8ll5nUjC5PCGAYmHV5NrxNda0oB6JAs4nFwgsaEzacOj0o5SQOgGHKW2YU0KkViBtZ6DRK2mYplFok0weVTy8IkUtHiNUYAsdRfZID6jegSEGl/QYl2ogsymXXKkEpczA6f6sMdE1BPFL6ySmFQX0H4qjV/i2ncYzCp1bb1FRE6jGJjnkUKSjRhtDNaZTCYYCe/nE8uPswguEoF7JvQbsFABUkFEpNwQB9AxPoG3AjFo9DwTDoaDOjo81Uet+UsmwKhUKhlI9adRjl0pS1UD8KhVIbUD1LoVQGqhcoUkDtLIWSDe0XFEp1oH2PIkeSGn3w5Aj0yUwGVW+vVJ/Lm1psU1MRqfsRHfMoNQrdnEYpGLcvzBlLAAiGo3hw92H86Na/xUfDXsFNaxQKpfJ4AhGcHfFgz6snuX65pbsTLTYdjGxpQ4CUZVMoFAqlTNSww0hIU95/yyp+hDYKhTKloXqWQqkAVC9QJILaWQolG9ovKJTqQPseRXbUqEan+lzG1GibmopI3Y/omEepVRTVrgBFfrg8Ic5YpgiGo3D7I0RD6vaFq1FNCoUCwO2PYOe+Xl6/3LmvF25/pKbLplAoFEp5EJro1oI+E9KULm+oSjWiUCi1CNWzFIr0UL1AkQpqZymUbGi/oFCqA+17FLlRqxqd6nP5UqttaioidT+iYx6lVqGb0ygFYzWxYNVK3m+sWolAMEIFCYVSYwj1y0CwdAEiZdkUCoVCKQ+17DAS0pRWg6ZKNaJQKLUI1bMUivRQvUCRCmpnKZRsaL+gUKoD7XsUuVGrGp3qc/lSq21qKiJ1P6JjHqVWoZvTKAVj1qlw26Yuzmimwn42WrRUkFAoNYZQv2w0szVdNoVCoVDKQy07jIQ0pVlPUwBQKJRJqJ6lUKSH6gWKVFA7S6FkQ/sFhVIdaN+jyI1a1ehUn8uXWm1TUxGp+xEd8yi1iuSb0zweD6666iqcPXsWAPDuu+9i06ZNuPLKK/FP//RPCIUSu3F7enpwzTXXYN26dfj2t7+NSITu3KxZ4sCCdgvuv2UV7r1pBe6/ZRUWtFuoIKFQahAp+yXt8xQKhVL71LStFtCUiFe7YhQKpZagepZCkZ6a7gtUL8iamm5bFEqVoP2CQqkOtO9R5EbNtlmqz2VLzbapqUhaP/rBLavK3o/ou6bUKkw8HpdsuDhy5AjuvvtunDp1Cn/4wx9gtVrxqU99Co899hjmz5+Pf/qnf8Ly5cuxdetWXHXVVdixYwe6urpw1113YdGiRdi6davoazkcHsRitT3yNTWZMDIyUe1q5IdJ5J12eUKwWbSIRWNweUKwmliYdarchlEBONwhONwB2M1a2M0aIEa497RrCJabdoy9QYtAIJoo16IFq1LA6Q5mn5uj7goG5HMkoKnJlPcYYptVAUPOIJzJ+2xuYAG6TzMnsulX1UQNDDkS7cpm1qLFzgIZKeSLbrMiypYFSdvl9ARhM7GwmxK2S3YogWFXEE53EHYLiyYLC0Tzn1ZziHgfRbdZkVDbIgx9NsLkejZi2ixQJk2bqbP0Kri9Ybi8IVgNmsQklKC7QjEGg6Oe/NrMG4JBq0YwFIFRr5ksX0jXMYAnEIHbH0EgGEGjRZs4BoTf85VV6rMosLyp3N6LbrNp2sBu0aLZJlNtUEGmcjsTTVIbjHmCaDCy3DwznXK0WVnr2UpA56sFk69/S61pCyJtnBfUCxnktV9CmkSkL4h3TK4xPd94n+/v6b4si5Y//xCjkTLqT9Q9te2yFD0WFdVmqZ0tGKoNRCByTCqqzWb4Vgw6FUadgcJtTwqSjYkXaHOLnNcQ21Kxc6QS51bFIPe+wKu/yOdXVJtNlu0LRaFnVbIYd6oGHZPEI3JuX7SerUU/di3Od0TMhasC9/4Sz6om3l8Sqedgch+b0vuezcyi2Vo7764g6sH/KNIOTvn12woi+/5dCUT0vVxtViVl3Xbv3o177rkH3/rWtwAAb7zxBrq6ujB//nwAwN13341oNIpz584hEAigq6sLALBx40Y8+OCDBW1Oo5QJBujpH8eDuw/DZFDjylVzsHNfL4LhKLerVnDnLgP0nEmcm3W8wDUEy007pn2aEetWzMaje9/njt/S3YkXD57ChDfMu0auuhPPqaVJmgo43OvEI3uOcnXetmExujpt1RfAFPmiBg6fILSrebbSRYhKoGy5tVkFcKTPiYefnbyP7RsXY0mHrTYmemJRAoc/ILyPC23ymlzUy/ugUKpFDp1l1iW/jCIsAheizVLHbO7uxJvHzuOTl87m9VneuQzQNzCBsyOeLE1p0Kpw6ryb9/tXrrkIu/adwHmHL7/2LOFZ1JQGrCek1B2UqUuueWapfZm2WfHQ+Wr9EwfMOrWwXiiUjHG41a7HprWdwpqBcA53zCxLTn9TzvE+nx7INf+IF6glcuieKas/qJ2lSIGUY5KAb+Xge+dwtM8p3vakyGFjRNvccs5rii2Lzq1KQ8rnR9+NeOiYJB6pn1Ut+rFrcb4j5Vy4FGrx/VHEoQCOnKyDtZd6sOdS96N6eEaU2qMM7aqgtJ4fffQR3nzzTdHHf//738fy5cu5f585cwZ6vR5f/epX8dnPfhY/+clPYDabMTw8jKamJu64pqYmDA0NFVI1Splw+8Kc0FmzrJ1zpgFAMBzFg7sPw+0jt670c3MdL+a49GOuvnwutzEtdfzOfb1Ys6ydd26+upPOqSWGnEGuMwOJOj+y5yiGnMEq14wiZ4YcAu3KUXq7qpc263CHODEOJO7j4WePwuEOVblmhTHsIr+PYRd9HxTKVEKsHiv0HNIxu/b14qrVHVl9Nv1cty+MvgE3UVP6gtGs33/+2/ewumuG6LqX+1lQSkNK3UGZukjZl2mbFU+9aH9K5cjsu6u7ZuTUDKRzUsc43CFBO5DPRuT7e675R6H2J5fumar6g9pZihRIOSYJ+VY+u7qjINuTohw+jnJqoWLLonOr0pDy+dF3Ix46JolH6mdVi37sWpzv1Gr/rsX3RxFHvay91IM9l7of1cMzotQe5WhXeSOnPfXUU3j77bfx7W9/G1u2bIHRaMQnP/lJ/N//+38LrnA0GsX//M//YNeuXWhra8O3v/1t/OIXv8Df/u3fZh3LMExBZdvtxoLrUw3EphqpFoMnR7gGBQaT/50kGI7CF46io92W+9yM44HJe891XKrc9GMCwSjxeDAZ14gjb90zzyHdR6XIbLM9Z8eJdR6bCGBRR2MlqyY7ar1fVZNytqt6bbMfDA6Q78MTxPw59irVqnCOn3OT78MdxMILpub7KFUbUNsiDH02wpT6bEptt2J0VjHnCB0jpNNS5w6eHEEsHice4w9Fcuo1MXXPRTHPggRt77lJb7P1og2qAW1nwpSrL6egbbY46LMqnmprA6kRur+svivCxyTU352eoLC/KZ673Hw2JNf8w6hTF+wXE9I91fZBiaFcYxG1s+WBagNhyt2u0tuskG/F7Qtx/y3G9qQoh4+jVC2U3paKLavceqwQ5N4XmppMkurZar4buUHHJPFIaWeB2vRj12L7qNX+XYvvLxOp52ByHZvqZS2sFvtroZS7H9Xr+m01kGv/rgTlaFd5N6f95je/wS9+8Qv84Q9/wCc+8Ql897vfxaZNm4ranNbY2IglS5Zg5syZAIBPf/rTePLJJ7Fx40aMjo5yx42MjKC5ubmgsnPlf64V5JCnVs+qwKqVXMNK/+/Uv/VqJfE+Ms9NPx4Ad06u40jH6LRK4vGpsLXcNRgmb90zz5HqfRST/9lu0RLr3GDS1ny7qSZy6FfVRGy7mspt1mZiyfdhZGV1H3aLwH2Y5XUfYt9HMW22EKhtEYY+G2FyPRuxk5pSNa0YnVXMOULH6FiyTkudq2dVUGRoNO5cDbnM9NQEpWi2Yp5FJlO5vRfTZutFG1SaqdzOxCC2L9M2Ky30WRVHvv4ttaaVmlz3J9R3i9EbNiN5jkDyBWWWm8+G5Jp/qFWKgv1iQrpHSh9UORA7FhXaZqntKA6qDXJTSLsqvM2SbYJZr+H+W4ztSVEOn1Mp85rMtlRsWeWYWxWD3PtCqv6FPL9C22y13o0coWOSeKS0s4nya8+PXYvto1b7dy2+v3SknoPJeWyqn7Ww2uuvhVJIP5rK67eVRs79uxKUY89B3rSeDMOgsbERf/7zn3HppZdCpVIhFisu8fDHP/5xHDt2DOfPnwcA/Pd//zcWLlyI6dOng2VZvP322wCA5557DpdddllR16CUhlmnwm2busCqlTjwVj+2dHcmFgkBLp+5Wa/Oe26u48Ucl37MnldP4ub1i3jHb+nuxIG3+3nn5qs76ZxaormBxbYNi3l13rZhMVpsbJVrRpEzzTaBdmUvvV3VS5u1mzTYvpF/H9s3LobdrKlyzQqjyUJ+H81W+j4olKmEWD1W6DmkYzZ3d+L51/uy+mz6uWadCh1tZqKm1LPKrN+/cs1FeP3wWdF1L/ezoJSGlLqDMnWRsi/TNiueetH+lMqR2Xdff/dsTs1AOid1jN2sEbQD+WxEvr/nmn8Uan9y6Z6pqj+onaVIgZRjkpBv5fnX+wqyPSnK4eMopxYqtiw6tyoNKZ8ffTfioWOSeKR+VrXox67F+U6t9u9afH8UcdTL2ks92HOp+1E9PCNK7VGOdsXE4/Gcn19ed911WLNmDR577DH88Y9/xIsvvojnn38eTz/9tOiLrFmzBr/+9a8xY8YMvPrqq3jggQcQDAaxYMEC/OAHP4BOp8Px48dx9913w+v14m/+5m/wwx/+EBqNeGNYy1+SppDNbksmkcvc5Q3BZmIRi8Xh8oZgNWgSoifXY047N/34rHsXOE6oLLtFi0AwCoc7kNiVqVLAORHMPlfoHLMWWlYJx3hA3H2USNE771WJ3PZjEwE0mLQJ4RuRqJJ1gmz6VTVRJ/JAc+3KzgJh/iFTvs0qEznene4gbGY2IQCj+U+rOZL3MeYOokHO96EAHO4QxjxBNBjZxOQoY188jZxWPeizEaYWIqcBEKezCOeEYgwGHR5R2sygVSMYjsCoVcNsVMMxHuI0V1afZQBPIAK3P4JAMIJGM8s50rJ+N6jh9hZY93I/izSmcnsvus2mdIc7gAYzWXdQ+EzldiaaZF/2haPQq5XEvlxym82hlSlJ6kX7V5CpHDkNQPY4LGacFxq7c43p+cb7PGX6QxEwCgVcE8FsLSNGI2XUn6h7avMVckgVOQ0AZ2ed7gBsVBuIgmoDEYgck4pqsxllm40qjDgJPmWxc42kj0NwviSGIuc1xLZU7BypxLlVMci9L/DqL/L5FdVmRWhlShKq/cUjcm5fV+sKtVinWu3f3HpKQt/V0joEjZyWBxFrL7KgHuYYItfzim6zdMwrGNn370ogou/larN503p+//vfx+OPP477778fFosFb7/9Nnbs2FFQHQ8cOMD99xVXXIErrrgi65j58+fjN7/5TUHlUiQiDph1aph16V+vqrm/FXSu0PFij0v+LRqNw27SwG6c3LBoZFXZ56bK1avR0z+OB3cfRjAc5b4oWNBuSRxfC+KNRBTQqRWIG1noNMqaEXMUGcMAPR/m6AulEgFazCwWdTQmBuxqT9aKgQF6Tkv4jCpJDNCqFLAYNdCqlfKcVABADLAbNZg/x55oV3K9DwqlWhSis9LOmd5shIaJC5+TpRE1om1oLBZHJBxFo0ULs07F/c3IqiY1HQDEiqh7nvsqa3mU3EitOyhTl2Rf7mi3JbRBudoTbbOFQeerlELJHIfFjPNCY3euMT3feE/6OwOi38hu1iQ20HlCsJpYmHWq/Bop41pZ+mYq2xNqZylSIZU/igF6Ton0KRfgB1crGWjVSqhViuLafjnnNcWWRedWpSHl85NKK9cj4QzbQRfpyUg9fueztdUiOba0mFnu31WnVvt3FGg2sWg2sdy/KTKhHtZe6mWOkexHCy9Ijknl7kd0zKOUmzL0vbxpPS+44AJ873vfQ3NzM44fP44f//jH6OjoKLXqFEpukk7CO352EPc+fgh3/PQN9PSPA4y4092+MNcxACAYjuLB3Yfh9tWw5U2757t+frDge6ZQSMiyL1SYunlG1IZQKJQqkNeGlqjpKPKibsZUypSBttkCoFqTUmcI9f+PRnxZuqVWI9fJAWpnKXKj7G2WzocoFIoMkXr8pvqAQqGUArUhFEp1KEffyxs57a233sLtt98OpVKJWCwGtVqNn/3sZ5g3b17xNafIn1QY6rQvScu5G1mocd9/yypeRDchXJ4Qd26KYDgKlzck6vxqUOo9UygkXJ4QTAY11i/r4BxfB97qr+m+UGnq5RlRG0KhUCpChgb0+MM5NRe1TVOLUXeQOKaOuoP0fVNqknrRgZWA2nNKvSHkN+o57cxq5x0zrNAUs5FEYt+ZHKDagCI3yq0N6PhJoVDkiNTj96g7SNRhVdcHVLtRKLKAzjFEkrRpgydHoGdV1KZRSqYc43fezWk7duzA97//fVx22WUAEik677nnHuzcubOIKlPqAoHUB+UMl1nq5jKriQWrVvLKYNVKWA2aHGdVFzluqKPUPjaLFleumoOd+3q5/rqluxO2VLhlSt08I2pDKBSK5BA04K3XLkGrXY/zDh93WLrmorZpamHUq4ljqkFP3zWlNqkXHVgJqD2n1BtCfqNYRlqbYDgK54Qf08zawi5QAd+ZHKDagCI3yq0N6PhJoVDkiNTjt45VEXWYls27ZC0dVLtRKLKBzjFEQG0aRQLKMX7nTesJgNuYBgBr1qyB3+8voJqUeqMS4TJTTsJ0CtlcZtapcNumLq6MlNE11/DAVOo9UygkYtEYJ9CARH/dua+XpiVJo16eEbUhFApFakga8KFnjmD7xosENRe1TVMLpYIhjqkqBc1bRKlN6kUHVgJqzyn1BslvdOu1S/D64bO841i1EjaTruDyaaqZBFQbUORGubUBHT8pFIockXr8NunV2NLdydNhW7o7E1F9qgTVbhSKfKBzjPxQm0aRgnKM33mPnD9/Pl566SV85jOfAQD8z//8Dzo7O4us8hSlVsMmFhmithJffKWchJk7es16NcAADncIDncAdosWdpMGyPiyFXFgQbsF99+yCi5vCFaDJnFuLTx3Acw6Fb6xdSn6BtyIxeNQMAw62sw1X29KbSN5qiJFoj9+MDgAm4kl98cap16+YjXrVLjzi8vhC0bhD0ag06qg1yjlaUNqddykUKYKmRpRr4LbG8bgmJ9oL+PxuKDmStd0JoMan1k1B22NBniDUSiUChhZ5WT/pukTZI/XHybqDq8/DDtdgKOUgkTagKb1FI9Zp8K9N30MsTgDlycIq4mFAnF5ak0Kn6k6/pL8RgY1rv/UAs4X1WrXY/vGi+AY98OgLcz2iJ5n5nr+aX+zWbSIRWOye09UG1AkQ0JtUE4fkWh/r0KEv5tCoZSOEhh2BXH8nBt2C4smCwtE85821fD6w0RbWK7x28gqMX+WFd+9cUVibmFkoWDiMGqrp2/qZY2AQpkKSG2jKoYKGHIG0XN2HHaLFs0NLBApT9HU30WRAiOrxIUzLLjrhkvg9oVgNmigBAoav/NuTvvrX/+K5557Dvfddx+USiWcTidYlsX+/fvBMAzeeeedEm+jzqnVsIkl1KsiKTOFNpcxwJE+Jx5+9ihX7+0bF2NJh424Qc2sU08aWRk47UKRGPa8epL3TiiUUrBZBdIRmMuQqkhRQH+sYeSYBpgIA4x5glnvo73FIAv7x1Gr4yaFMlUg9MHtGxdj9/5erL54hqC9FNRcSU33o1v/FqcGJ/Cz37zHG49mNBnR0WYCQPt+PSCYBqkcuoMydZFQG9C0ngWgBM47/Hhkz6TW3LZhMVrsurI5TylVYKpr70y/UWzSF+UJhDE2EcIPfvlmUc9G1Dwz1/PH5N9Mhuy0NXJ5T1QbUCRBQtsl2HeNxfuI8vp768S/RqHUPErg8AfOLD3bdaGNblDLwGosvy3koRCYW9h0VXsXUth/CoUiDYI2Sk5reirgcC9hTOq0lcXHQudhFElggJHxQNa8pa1RL3oeljet5xNPPIFXXnkFzz77LJ555hm88soreOmll/DCCy/g+eefL/UW6h7RYRMZwO0Po3/EC3cgwu1izULscXmOz1mvPNdQMCCG7POGInB4Q/AEI5PnKgGHJ4SDRwfg8IbgDUfRP+KFJxTlXYN3TuY9xQEwDDyBCAbHJjdepOr98LNH4XCH8jyI2sftC6O334F7broU37x+Ge69+VL09jtoiE1KSfgCEWJ4W1+w9Fmewx2qi/4oxzTAJOrlfbh9YTz5hx6sv6wDm9Z2Yv3lHXjyDz3UFlKmLoVqvxLPI2nEh589itVdM3DgrX5sztCAt25agmA0huPn3BieCMIXjQKK7GsHwzFuY1qq3J37etE34IZjIlSzocZjsXhxz3+KIqXuoExdpNQGNK2neIacQc5pCiSe1SN7jmLIGaxyzSilUNHxN6lNPhzyYNAdgMMbwgfn3XB4QyK8k+SyRI3PhR6bjFTGqlV46JkjWc9m2B1E70Cy3qqEz4v7t2Lyeh5fCLdeuyQrbajZMDnP9AQi+GjYg/WXJ+ybyaDGg7sPw+Hha6M1y9qzbFUt6CQxUG1AkQIptUE0Fif6vaOx4nz3QnbW4Qlh1BPC8XPjGHKR/d1jnnCW/3zI7ceQO4jj58Yx4gkCSoF6FIsSGJ6QsPwC10COnhyh8zAx0OclimEXWc8Ou6iezSSXLSwHtfgupL7noqnV/q0g6GCKPKjVNlUACgb40pULeP31S1cugEJGaT2l9rEEQlHiPCwQqrZRo8gZhzuE3ft7efOw3ft7C1qHzhs5bfr06Xj99ddx8OBBqFQqXH755Vi+fHlJFZ9KiAoFK/Zrr0K/CstxfK56nRv15byGcyKIFw+ewvrLkqEg48CLB0/BH2rH3tf6sKW7Ey8ePIUmixbdK2bzdv3evH4R/vL+ABZe0Ji1W/fFg6cw4Q0nrjfLgp4z/Lpv6e6E1aQl1tvhDsAu8y8YYoo4ZrVacd9jf+Htko4p6MIIpXic7gCxzzjdATSXGBHCOSFQ9kRQXv0xLVKjLxyFXi3PVJj18j48gTC6V8zCrrQxYnN3JzyBMA03TJl6FBsRoIRIAi4vWSOCAUZdAbyU1IAtdj3GPUEwAL77yKR22b5xMViNEv+xkx95TWg8UikZvH1iGDNbTLWXPoEB/nz0PB54+h3ZRSmpFlLqDsrURUpt4PIJzIt9NM1BJi5PkPisxj1BtNAvb2VLxdIXEbRJuh+ooAhBheicEo7d0t1JfDaHe0ewc18v57PZd+g0es64OM3TYGTxw1+/hWA4igWzrLjji8vR2z+GWAx46uXjuP5TCxLXZ4C+ATcvmtLm7k68dPAUzg17YdCpJq/PoPZ0kkjG3GTbMTYRpNqAUjRSaoMRl5/o92626fHgrsJ99/+45WJiHzg/6sVPkx/vkOyNyaBG/5AHDz87GXn6C5+eD7NBw51X9qhPUkeVkmoNZKpDn5dohPSsy0PHpEwc7gDRFk5vNqKhDB90j03Unj4YHSfb/7am8txzUdRq/6YRP+VLrbapAglEIjAbNNhwxVwubbrZoEEgEoGRzbv1pSYYE1jPG5sIlMXHMjruJ5Y/Oh5Ao4zWCym1xYQ/RJyHTfjDoteh8+5lfvjhh/HDH/4QWq0WSqUS3/72t/Ff//VfJVd+qpAKBZtOZmhJsV+qFvpFa67jhepl0KrzXkPLqjDhDWP3K73Yvb8Xu1/pxYQ3DMQnd96uWdaOq1Z3ZO36fXTv+/js6g7ibt01y9onvx5zh7LqsXNfL2xmcr3tZm2+V1HzBINx4i7pYFBGioBSczSYtcQ+02Aqvc+YjeT+aJZT6NwUyXQuizuaEo5MGXa7enkfKqWSEzZAwhbu2tcLpbLcn+tSKLVPsdFMSomCYtCqibYkZRdHXQHs/VMfhhw+BIJR/GQ3P6LIw88eRf+gJ+u3VruBWG5boxGxGPDRkCevZq40bl+Y25gGyCtKSbWQUndQpi5KCbUBq1ER2yyrloczs5II+RAsRrqQJ2fE+KzKAUmbpPuBCon4XIjOKeXYWBzEZxNLLrilfDZXre7g/v3ws0fhC0a5MhbPbcb9v34LO/clfGfnHT7u+qTI17v29WLtJbMw6PQhHInzrl9rOkksVgE/npXaDkoJSKkN7BYt0e/NgCnKdx8Huf+qlMqc9mbtJbO4jWmpsp74/XEMjPqyfMflijQkdSQjqdZApjr0eYnHIuA7tRjomJSJyaAh2kKTvjzaQ1CDVlEfWIws8Z6r6Vuv1f5dLxlcpiK12qYKJRpl8JPdR7Bz3wns3t+LnftO4Ce7jyAalU/kNKl9qMLl0zGPUjw6Vk2ch+kK2BSad3PaCy+8gN27d+PrX/86/vEf/xG7d+/GU089VXytpxg508UlQ2cOjvmx/vIONFonDU7qC8h0cn3RSiL3F7DkegVDkbzX8PhCWSmdNnd34sDb/dzxYIBAmkMOABqtWqy/rAMef5h4v6nQocFwIhIaqR5nhyZw0/pFvGtv37gYdnPtO+TyIRRpYmwiUKUaUeqBaCSaiGKT0WeisdI/efT6wvjSlQuwpXseNq3txJbuefjSlQvgDchLyNYLXl+YaJvl9j7GcnzFSKFMNQrVfiWdxwDnhj1w+0K48XMLebbkyxsW4/XDZ7l/c7pPIIpHLB7P+m1ozEe0UXHEceDtfux/8wy+cs1FNZViudjnP5UJhSL48tV8rf7lqxchFIlUuWYUOeMS+Kq+HNrA4yXPbb1+2s8zodq/PsnpsyojQmNqph+olLJI43Mpx5LSmaf7vlJlBUKT55gMamhZJTat7cSmtZ3QaZWC1xfye7XY9Nj/5hkMjHrw9S1d2NI9DzpWmeULq7ZOEkswKKANwlQbUIpHSm1gN2lw2+YlvPHua5uXYM9rH2RfT4TvfsjpJdqSoTEvdwzJ3sxoNoieazlF2s985IqCXA7E2mQ6DysM+rzEUy++00rg9YbI2r9M86RgMJKlbW5aX1194AuQ5zv+YPXqVKv9W0jHitXzlOpRq22qUOphPV3KtVuA+mgp0lCOeVjebWwsy8JgMHD/tlgsYFm6q1I0QunikB06MxW+f9QVIH4BmfqaIP2l5/pSMufxafVyeUOwGjQw69Vw+yN5r2EyaLDv0BkupdPImJ+rd+p4xAGdVsmV1WjV4jOr5mSF+Uu/31REjlQkNFI9xr1hvPvuWXx988VgFECjWZvYmFYHoWLtFvI900gTlFJgNSpEozFeeNtoNAZNGaJBWIwanBvx8tKQbF03X3aRuuoFo17N2eZU6PF9h87gts0XV7tqBSFk/+shQiaFUjqUxrYAAQAASURBVCiFar+iz8sI6d5q1+P265bi7PAEQuEYIpEoLl86E00NOqLuy7yOguF/pcaqlfAHojjwdj/WX9YBhQKY2WLCk7/vwdqPtXNa8IJWU5Y2rWYky2Kf/1RGr1UjEvXzdEckGoeOrf3Fc0rt0mAW6Itl+Ko+fW4rZ/1UCaj2r1MEfEPlHn+FxtRMP1ApZZHG51KOHXUFsO/QGezYthLhWAwKhsF/7HyX00CpsrSahLO/0arFlavm4P5kSk9WrcSNn1uIVrse5x2+rOuHdXFi3ZxuPya8YSgUDKLRONfnWu163HXDJYjH4zWhk8Ri0Kkx5CRoAy3VBpTikVIbIA4gzvDGu1s3LYEnI6KIWN99MBTDa+98lKU1Ll86kzsmZW/uvflSjHuCsJu1UKsUoudatjL5S4R80+UqX6xNpvOwwqDPSzz14jutBBYTi3OjvmztX6bIZlpWhQNvnsFtm7sQCEWh1Sjxwut9+OKVC8tSfjFYjCw+Gsqe71iq2JdqtX8LjRfUf1/71GqbKpR6WE+Xcu0WoD5aijSUYx4mGDntj3/8I/74xz9izpw5uOWWW3DgwAG89tpruP3227Fo0aLSaj7VIKSLI4XO3JVMaSD0BWShX7TmPT5Zr/ZGA1cvMddosrC49hOd2PunPjz9x+Ng1YpEWs/k8VuSX5I+/6c+bNuQ2PW7Zlk7Mcxf6n5T56SuZzdrsuqROqZ/0IN4PI55082J/LV1sDENAJptLPe8gMQ9b9uwGC12uhmUUjwKBfDo3mO88LaP7j0GZd64mflRqxg89fJxXr9+6uXj0KjkEzq3nmi2Tdrm3ft7sfdPfbj2E52ysyFajQJbMr5i3NLdCa2mDI2WQpEZxUYzKfS8TF163uHDA0+/g1A4hr1/6oPNpMU0ux6/eaUXmjTd9/q7Z7O0y5c3LMasVmPWV1+vHz7LpQTVqJV48vc9+OSKWfj9n09z9TNqVVnatJqYdSrcft1SWUYpqRZKFfCfz/N1x38+fwwqmiGRUgLNDQLzJFvpGsdiUhH1k9VMG20mVPvXMQTfULkhaZN0P1AhEfEL0TmlHnv9pxbAbtJgcUcTmi0sNq3tzLJFL7zeByCRgm9nht/r8d8dw81XLyZe327SZH0pv7m7E/v/2o8t3Z3obLfioWeO8PTZD375ZmJjWg3oJLEolGRtUIbsi5QpjJTagOSzf2j3EWzfmD/KM8mOzGk14VMr5/C0xqdWzobFoOYdd+0nOtHSwKKzLeHvJpX1hU/PR1ujPuu+m63l8fs0WcjPtVzli7XJlYrqWS/Q5yWeevGdVgKGAVH7K8ok/ZttLLpXzMaDuw7jJ7sP48Fdh9G9YnZV34VS4J7LsY5SLAoGRD+5olwvokhIOrZeMlzVO/UyZhgNKqJmMRnl48tRqxji2m25fCxqFUOch1EfDqUUDHoVbs6IfHrz+kUwGsT3PSYejxPdGV/4wheET2IY/PrXvy6wutLicHgQi9W2Z6apyYSRkQkAQP+IF/c+fijrmH/+4nJMa9AJfwHJJCbJor9oLfR4secogWFXEE53AC02PSKRGBzuAOwWLfSsCo7xQOJcoxqO8RBGxgP4/554S/B+FQoGzokg/3rp9TBqEI0BIy4/7DKIltbUZMp7DLHNqoEhRxBj7gAazNqEGKdRpXOS3q8o2fQOuPH/+zW573W2mbl/F9NmhezYvTetQHujIet3OSD79pS0IU53ADaZ2pD+ES8e+u0RrFnWzn3FeODtftz6+SW8dlW0nRWJ7NuChNBnI0yuZyOmzQKEdluMlivwvFy6tM2uRywWh8sbgo5VIRSOQqVSwu0NwahTY8jphd2ig9sXglqpwG//+wN86TMLYNSqJ69tUMPtTdTFoFXDFwxDqVRCp1HCHwzDqFXXbPQPu92IU2fHaiaaWyUpps2K1R0UPtSuikAFDDmDGJsIoMGkTSw+Z2QiKKbN9o94cfq8C/NmN3L66cTpUcxus8pWz0pFPWr/SpCvf0utaaUm6/5S+sMTgtXEwqxTTY6byb+NuoPQa1VQqxRwuoOwmdjCfTyF6KMyHJvSA/5QBIxCAddEIrKR3aqBw5VI0alUMPj+L9/MKvLem1bAatCQr68AHO4QnBNBWIwahMIRKBRKmHUqOCeCuPexyvU5sWNRoW2WaoPioNpABCK0AVB4m8013gn25XQy7IjHH8a/7z6MNcvaoVEr0NpowPCYD/Nn26BkGIyO+2EzaxMbwDKzOGWUpVAw8AbDABQYmwjCZmbJ56Wd6wtFoWdVfHucizSfv2C9SkGsTU7VPz0TTW0OhTkppi8XpQ3q5HlVhHTfqSVpO2TmO60EhYzfJa+Fpex4lf3YtTjfEesnrwpJHetwB2puzVbqOZjsdVodjBn9I1689u5HWPux2XB5grAaWez/62lcvnRm9fuGSAqxOXT9tnLIvn9LTP+IFy+88SE+u7oDbl8IZr0Gz7/eh6s+foHo9VvBbWxPPPEEAOC9997DRRddxPvbwYMHS637lEcodOa0Bl3uLyCTX7SadZPRz3JS6PFiz4kCzSYWzWY2Kz3pbZu6sKDdkjgvCtiNGpgMee4XgJFV8a+Xqodenfsa9QID9Hw4Be6TUlEEQyxbSg9vWy8hgOuGOrEhVhOLCW8Yu1/p5X6j7YoypSlGyxV4Xi5d+tGwl2BX9Ggxs3AHInhkz/tZ5xm1av61Y7k1XZtNX7N2SqFginv+U5RGK1l3NJZBd1CmOBGgxcxiUUdjwklEWHwuBptFi1PnFbj30b9wdmlLdydsJho9IROq/Sl5yUgTnjUfydQmAOyp9lPoQlYh+qjUYxngz0fP44Gn3+Hdl92kASIJn5fdqIE7EBHsI4LXj02enzxj8k9xcvp0ufU5qg0okiGRNsg13omyJZl2hGGIPo77b1kFs06NxlT/J20AI9jNlP+8xcwKn5fPHuci5fM35Si/FMTa5ORxHe22xPul87Dc0OclDgVwpNeJh589yvWN7RsXY0mHrWY21dQKFUnbGM6w41XeJCho/43VTetZs37yTB1L+5B8qIMxw2bRon2aBd97/JBsfTlS+1ioD4ciBTaLFgsvaMQPfvlm0X1PMCDp//7v/+LYsWO44447uP8+duwYjhw5grvvvrssNzCVqZfQmaRQ5w/uPgy3L6kkGcDtD2PcG8Ctm5aQ7zd5TP+IF55QlPtvdyDC7eDOeQ0h0spNlVXLuH1hPPmHHqy/rAOb1nZi/eUdePIPPfnvk0LJAasip0hkVaXHo67VsNJTlaJtZY1RL+MjhVIziNBDpH5367VL4I/EBO2K2x+GxxfCrdcK6DsCKTtlMqix6RMJrfPRsAeeAGElSWY6jpKAAUPUBgxDXyClRJI24ejJkbLahFg0huOnHbjrhkvwf7cuxV1/fwmOn3bUbJSqakK1PyUfks9H8mmDQrQD6ViB3xwTIW5jWq77Kvc8pl7mRVQbUCRDCQxPBPH64XMY8QSBMqWKLfd4J9iXDWrJ5jti/fXEa4u1j5TaQgE4PCEcPDoAhzeUY9VvauNwh7iNaUCibzz87FE43KEq16z2qEjaRonseLFEY3Gi/Y9WcdOVWafCnV9cjm9dvxxfu7YL3/rCctz5xeWy04OUGqMOxoxYNIad+3p59nznvl5Z+XKk9rFQHw5FCsrR9wQjpz399NN44403MDw8jFtvvXXyBJUK69atK6HaFABAHFjQbsH9t6ySNk1QrpQKZcDlCfF23QKJhujyhnjRMUwGNa65Yi42XDEXsXgcCoaBRqVIfMl1ZvKYK1fN4Rp1arJuMahzXoN4f6V8IVYlPP4wulfMwq60+9/c3QlPIMz7Qo5CKQTnRBAHjw7gts1dCASj0LFK7HntJOZMN09GK6zBsimFk9Mey8yGaFSK7PGCQqEUTj49lJZSpdmmw79sXwm3NwRWpcTPfnsEqy+eQbQr5xw+PLgrUWarXY+7brgE8Xg8r551eUIwGdT4zKo5PL0zza7HRXMaeGm/5KbjKAmcEwG8ePAU1l/WwaWcePHgKcxoMaKBOk8pxcIAfQMT6Btwc9qgo82MjjZTyTYhFIti9cUz0HN6LFH2CIPVF89AKBYFQNtsOoLav41qf0oCSecjSW3w5B96sLprBhQKYMFsG2Y26RNRGgrRDgrgoxEfek47EYsDr797Fv9w1UKE0jblp87XqBToGxgXd1/l9vNVym8oMaPjfqLtaGui2oBSAkrgf0+7cHbYi1g8jv5BBjOaDfib2daSI3053UGini16vEvry55AGKxaBW8gjI9GfHj42fdw3uEr+3zH5RXnr8+ylyDbUo1KgR8/9U5xczOJ1yYoSEQD66PRwMTg8gRhMqixflkHt8nywFv9cHmDaVFMKQCAGLCkw4Yd21ZizBNEg7GINOy5kNCOF8uIy0+0/62NhuppFgbwBsP4aMjLzYVnthi4+lEoBVMnY0Y9rIVJ7WOh67cUKcg5zxDZ9wRb37/8y78AAB544AHcfvvtJVSTIkixaZrEUoGFvVxhIdO/0lq/rAO/fLEn67gd21byjsncbfng7sPYsW0l8Ro2k3BKUaEvxFIh02sRVqPiFmqBRJ137evFjm0rq1wzipwx6NVYtbiN20SQ2h1v0JbeD6Qsm1I49RKm1+0Lc07PFOkpLygUinhy6iHCosTm7k7sO3QGn1wxC+Hkp6Eku/LRkIf77bzDhx/88s3JPponfejaS2Zl6Z2f//Y9Xh+Xo46jJDAZNMSUEya9vMYiSm3hCURwdsSDPa+e5GnOFpuuDA41BUbG/FllN9v0Zal7PWHSa4jan/ZvSgop5yOpSPOZH/Tdeu0SLJxlFa8dGODYaRceeuYIT/8MOLx46uUTWecnPpgpIL1muf18UvsNK4DNrCXajgazfFLuUGoPhztEHL8dNv1kuuAikSSFWhww69U4N+rDg7vf5Nmflw6ewqgrUNb5jkGrJtotg1ad014CIP5twxVzi5ub0Y+OKoJQNLAd21bSDVcZWM1sVnCELd2dsBrpmEQkmbZx/hx7IvVfGTeuSGnHi8Vu0RLtf1lTmRbImCeMYWf2c5pmq+KGOYqsqZcxox7WwoxC66tl8n3T9VuKFOSaZ4glbyiSbdu24fDhwwCAX/3qV7jzzjsxMDBQeG0pFacSKd5ypRng7VxmQNxJ6XAH8h7jDYSJ14jF4oL3l2vXdK3iDYQF759CKZZwmBxiM1yGeNRSlk0pnHpJ+yJH+02h1Cq5+hNJJ+7a14vVXTOwc18v1ixrx4G3+rE5I/z3V665CPvfPEMsMx9mnQozW4x5+zi1A/IlEokRQ8ZHYlQbUIrH7Y8QNafbT0gJXCD+ALlsf7D0suuN1LPJfFaZ9poydZFyPuLyhLC6a0bWBveHnjlSkA/I7QtzG9NSx+za14tGq454fiweJ+ohOc6zqoWQ7QiFqTagFI8vSB6/fWUYv6WyZULzrzXL2rl/l2u+EwxFsuzW5u5OBMORnPZS6G+xeJx4fD4qsTZBAX99JUlq3YXCJxyhvuxaQUo7XiwVSWVaIN5AmPic6JohpVjqZcyoh7WwkMRjEl2/pUhBrnmGWPJ+ZnzXXXdh5syZUCgU+PWvf42rr74a3/nOd/D4448XX3NKYWSEv1YwiRDj+UJhFxTWstgQ2znSDGTuXCbtpLSbtXmPsRo0aG8yZF2jf9greH9y3DVtNcqvzpTaR8gOjE+EMK3Er36kLJtSBHFgwSyLdOHWK4Qc7TeFUqvk6k9CNpz7WIABRl0BvHTwFDZcMRdzZ1hgMWjgC4ax9pJZ2P/mGYy6Arwy8xIHpjca8vbxVL1NBnVisYYBFAwDm4l+zVzr+AIRYhqMLzcvBizVrh1FrgSCEaK9CpRh4SIYjhLLDobohqtMfAHye/AFIrR/UxLkS0NZQmo3q4mFQkH+oLEQH5CQ/gmGokTtoWOVnB5af1kHFApg2bxm2E2a7LrT1HVE/AI2nG4CppRCMCTh+B0HFsy24L4vXwqnOwi7mUWTlS05zVyu+RcgMKcq0q4Y9RrsO3SGp8n3HTqDpRcuAxhG2F4K/E3BMLzyxc7/6iHllhywW7SC6y4UPq4J6ssuiKQNGjw5Aj2rKqu2kdSOF0taKlOHOwC7WVt137rgfLUWNvlT7StL6mbMqIO1MKnHJLp+S5ECo16DE6cduOuGS+D2hWA2aPDS/3yIpRc2ii4j7+a0jz76CP/+7/+O//iP/8CGDRtw66234pprrimp4pQCIIS/3tLdiRcPnsKEN5wzFLboBf5SQ2wLpBlI7Vx+cPdhHHirH1u6O3khk2/b1AW7WZP3mJQzM/Maue4v/dqksmoRs16F7RsXZ+X6NhvUshpQKbVFk5UsNhutpYsPKcumFAED9JyRf7oEOdpvCqVWIfWnLd2dGHEF0NSgI9pwxPkLEBPeMGY2GxGPxXH3I38W1KNi+6iYPm7WqfCNrUtxdsTD04Uzm42ys2lTjeYGHTENRnMD1QaU4mkUcJ42liElXLOALaRtNhsp3wOljhBKQ1mi38msU2HBbFvJPiAhP1KTVUfUHl+55iK02vU47/Bh75/6En4sgY1pNHUdmSYL2c42WajtoBSPpOO3Ajhy0pnln13SYSvJPytkf1LzryybVYJdMetUuP5TC8g2ERC2lwJ/06gUXN0L8dHQjw8rg92swbYNi/HInsk2u23DYtgtmpI3VdYb1JddABJrm5qdhyVTmXLpDau8LlezOopqX9mSihCYqXPktrGrHtbCpB6T6JhHkQKzQYUVi9rwg1++ydOdZqNatO5k4vF4zm76uc99Dr/73e9w7bXX4o477sDFF1+Mq666Cr///e/zFu7xeLBlyxY8/PDDmDFjBvf7f/3Xf+EPf/gDnnjiCQDAwMAAvvnNb8LhcGDOnDn48Y9/DIPBIO4OkjgcHsRitW1xmppMidzsBeD2h3HHzw5mGY/1l3Vg9yu9YNVK3H/LKvLXRiIFgtA1BMsthOTueV84CiOrQiwWz/6CNrXD3huCzcSSjxEoO+f9pZWbt6wy09RkyntMZpt1+8O4/8m3sbprBvdV2+uHz+KO65fRr8lyUEy/mkqMByLoOzuOR/e+z/WTm9cvQscMCyzayf3JxbRZsWXLCTm3J0lteaVJGzv0aiXRfhfTZgtBzm1BauizESbXsxHTZoHya1pPMIKD7w8lUrHEgQNv92PCG8aPbv1bfDTs5emozd2d2HfoDK7/1ALMbDbAORGE1aCBQsHgmw+9kWVfvnPjChhZch/NiQiNVis2bSq392LarMMbwvt9Dt7C/pbuTizqsMNOF6EEmcrtTBQi57W0zUoMXYAoinz9W2pNKzVi7VdZxnUFcOy0i0vLWZQPiNCOb712CRbOtsLtJddxx7aVCMdigvOSst1flRH7Lgtus9R2FAXVBrkpZPwutM06PCHuo5wUKVvAbVYoBgH702DSwKhVZ9mXku1KLr9KLntJ+huK9LGXof/LvS8UU/9C2yxdUxCPNxzFiTOuLF/2vFlWGNTKalevpijEBhWjZ8d8YfScduKJ3x/n3sUXPj0fC2bb0CCjtHySU6M6qta1r9RzMLmPTVAADndIthHHgNpvg2IoZH21mDZLx7zikH3/lhixc6VcbTbv7oGlS5fiM5/5DJRKJZYuXYovfelLWLVqVd7KHTlyBHfffTdOnz7N+/3kyZN45JFHMGvWLO63++67D1u3bsWVV16Jn/70p/jZz36Gb37zm3mvUdMQUnFmhb/NFfY0FTJ3zM97wY1WLdYsa0eLTY9Naztx4K1+4VDYaWEtHe4AGq1axONAz0fjsFu0aG5ggUgitKPJoMb6ZR1cKPEDb/VjcMwPhVKBWDSWlVLUZtEiGI7CMR5IhAFVKRKhzhu0CAQS+antFi3sFg3C0TgmfGGwaiWUyQkSGAZj3jBGXH40NegQi8URCEURisbAgEEgFEVYF4c3FIXDFSCHhSWljDCq4RgPTV7fpMn+YrfEdylVeFqXJ4R1K2Zi3uxGON0B2Cxa6FmGhjqnlMSQ04cz512456ZLMTYRQINJiz+/dxZGvRqWNnPJZY+MeXDvzZcm2qxZi8MnBstSdsVRAsOuII6fc8NuYRNfH8ns60KXJ4TbNi2CzWLkbIjT5ZGnDWHAjR1qk4JzrlEolMJxuoPY/+YZLkXVZ1bNhk6jgssbglGvwve2XQq3NwyDVoVgOIqvbe6CWqnAyHgAOlaFaBwYdPiw/vIOHHirH6OuAKdHA8EwlAoGgwNuNJiStjM2uXBh0KoRDEVgNrI8PWnWqfhRVZBwKrj9IahVKox7glAqGaI+dUwE+ZoMZdZpGbrPnumIomkLcjLi8sM57uN0h82sxcEjZzHi0tONPpTiiQML5lhw782T7So1ly2VEZcfxz4cTYSj9ybC0T//eh9a7LTNZhEHFlxg4Wn/FjsLhKtdsRpFwjRIckTI7+TyhmDWq/ljq14Ft3fy30olg3FvGIFgBDObjfjRrX/LbaDnbZCIg9tE4fKEAIYh+t9mthhx/1dXYXQ8CC2rgsWohtub8L+l6x0gkfbEGwhjmt2IQYcH4WgcccQQizNwTQRht2ihUSsx7g9j+8aLoGOViXm3WQd/IAy3P4xoHPD4Q1AplTDp1TCyiYWAXPfM1VsBjHnC8AUj8AcjMGjV0GqU8AfCMOo10mihckNtB0UCpNScDneAmAJpwh/m/p7yOSNO6H8Q/s1iUGPHtpXwBsJZG78GnD6olEqMeYKwmVlEolHimoBjIohwNJ4ow5gsn0ksMjsnArAaWYQjURh1iY+MUn54HkJRLnP8Les3Jnvex9mlNLuc5bs3qMn2LhPSOEp6ttWwdzU2J3R5QpjeZMDCC2wJPWvU4MNzY/L0B0qMwxXAsQ9H8N0bV8DlCcJqZLH/r6fRaNXC0FhYsIx6x+UJ4bruuby1qhOnRsvWrkZcfjSYVJP6IOnHHnH5q7s5TQ0MOYJwJm19s63KmqVGdRRN2yxz4oBaycCoU0OtUtTW3EEkLk8Id36xCyyr5WxIMBCQVRuUen3V4QoQy6djHqUUHO4AVi1uwdqPzU5oKROL/YdOJ+ZIIj/kybs57Tvf+Q7effddzJs3DwqFAjfeeCMuu+yyvAXv3r0b99xzD771rW9xv4VCIXz3u9/F17/+dTz33HMAgHA4jDfffBM//elPAQAbN27E9ddfL+/NaWJScc6yCIecxOT56y/v4MIuNlq1+MyqOdiV8VWYzSQQwjUtrGX7NCPWrZjN2yG7bcNidHXaYLNoceWqOVlfm425Azg/6s36/eDRAaxa3Jb1+7EPR3HpojbuGq12Pa79RCce2XMUJoOaeA2hslLP6ub1i/DyodPoH/SQvwhInzBLEXa9gl8mTGvRwjmhw72P/oX3jqY1aWUpDii1wYxpBvgCEdz3GL9dzZhWuviY0ZooO7PNlqPsiqIEDn/gzAp/33WhTVYb1Ka3anG0N5j1PjrnaMuyeFsxFMCRvvKn0KBQpiqZOq/Vrsc1/+dCfP//TYZe/sKn50OhYPD86x+ie8WsLK2Z0mWbuzvx56MDWLm4DfsOnYGWVfKO3b5xMYxaNX781Dvcb1vXzYNGpcAvX+wRjHLS0z+OJ//Qw7v231/1N0TtCDB46LdHMOEN4xtblyIUiZVPpxF03+3XLUXndBOvrrX2xWotMavNiEAwmqU7ZrUZq101ipxRAod7pdFq01sMuDQjHP3N6xdherPM9GwlUAOHTxDewzxb1RdHag46XmQh5HeyW7S8Z9VqT3yImZoLpHRLui+L9yzTn6fQcyf437ZvXIzd+3sRjsay6rW5uxMvHTyFUVcArFqJWBz4+r+9imA4igWzrFi7YjZ+kdEPnnmlF+cdPrTa9fj8mgvxQJoW2tLdCVajxPOvf4hPrpiFOa1meAMRYn3OO3yT9Z5tQc8ZF0ZdQTz18nFief9w1cLyaiEpoLaDIgEzW8mac+a00jVnY0N2CqRWux4TvhDu//VbvH7bYGTxw7TfhOYnGpWCN0e6bVMX2psSWoM0F2LVSmzbuBgLZlnRc8bFrQmQ5mDf2LoU3mAEP//te1kRsT+5YhZ/PaJctoFgb9OjcPOuk+67F5uCS8Cek55jxe1dDY7xjTYtVl00PSu9UmO10yPWIHabFgsvaML3Hj/E0/52+qyyEFyrataWxT87Z6YBxz4Yzyp/4WxD9fzxtahZarFOyJG2uZQIo5TKUIPjWDFMb9Pi6IlxPPJrvg1ZPM8omzmG1OurTY1aOCdMWeU32emYRymexJ6DZp6WKrTdKvIdoFQqMTo6isceewx+vx8ejwcKRd7T8P3vfx/Lly/n/fav//qvuOaaa3gpPsfGxmA0GqFSJfbJNTU1YWhoSPQN1CJuX5gz7EBix/jOfb1Ys6wdwXAUD+4+DIc7lHXMg7sPw+0L884/8FY/Nnd3glUrsWZZOzf5TC9XKLRoejlXXz6Xc+alzn1kz1EMOYOIRWOcIy693Aazlvj71ZfPJf7+2dUdvGus7prBiaY1y9oLKiv1rB7d+z6uvnwu7/kI4XCHOAdmqqyHnz0KhztU5Jskv8t89SiWMVeEe16paz2y5yjGxuW0q4RSa0x4yO1qwlN6u5qYkK7sSjLsChLvY9gVrHLNCmPUSX4fo055vQ8pbDmFMpXJ1Hmru2ZkacInfn8cbm8Yq7tmELVmSpftSmq3Xft6icc+/OxR9A24eb899fIJjHvDgloqpbUyy4sI6NMzg26uPn0D7rLqNJLue+Dpd7LqWgldKFfcAtrAPSGvsYhSW0ip1Xy+aJZNfHTv+/D5ZfSFQoUYcpDfw5BDXpq5EtDxIhshv1MgGOU9q9VdM3hzAZJuEXqWQs+d5H97+NmjWN01g+ir2pXUPqnNJ48+N1mfq1Z3cBvTUsc/sidRVqq+v3ju/az7TOmsnft64cu45/T6pNd72BXER0NebmMaqbxyayEpoLaDIgUeAV+Xx1u65ozFkNgEmkx3xKqV+NKVC/Gz37yX1W99wSjvN6E+mTlHylwDIM2tHnn2KK5bt4C3JkA6rm/AzW1MS/2WOjZzPaJctoFkb1PXzHUdseOj0HFCz7GS1OIY7/EJ9AcfnYNl4vFGiNq/HLaj3hBcq3KV51k5x8jlO8eq9y5qUbPUYp0AIBqLZ42VW7o7EaUfltc8tTiOFcOoQ2AtzCEfey71+ir10VKkoBx7DvJGTvvFL36BN954A4ODg7jhhhvw0EMP4cyZM/jqV79aUGXfeOMNnD9/HnfeeScOHTrE/R6PZ2+sYjJDTYvAbpfua/xYLI7zo1443X7YzDq0NhoSYbEziERi+HBgHENOP27fejHGxgMY8yQW0w+81c+lLgiGoxjzBLkXlyIYjsIXjgJxcH8bdQXw56MDuG1zF3dM5jnD4wFotZqseg2eHOGODwSjxHPHJoJwKxni37z+CPF3obLcvoxQrkxafRly3WPxOPF3MJPhymPxOJfC1BeOoqPdBhIfDA6Q79ETxPw5duI5+Uh/hull5qqHWDLbbM/ZcYF3FMCijsaSrlXviMm3PVUpZ7uq1zZ7/JybfB/uIBZeIJ/7qJf38cHgADHlTzG2vFRtQG2LMPTZCFPqsymXpk3p16HxAD9FVQ5NJvS3dA2b/ptgOXl+MxnU8IVj8IUCCIYSulKnVWL9ZZP9Ph4nlx8ITdZHSEcWq9Py6T4pdaGcSW+z9TIWVQNqV4U5fs6N9mlGXH35XASCCXux59WTRWs12maLgz4r8ZR7vJDS31UOMu0XyYc2+OGooL9G0I9E+jd3XghzZjQI+sDSj3UK+N8y9U3631rseqy/rANqlQLnHT4sn9+Ez67ugMcfzlmWGJ2V+p9gGcl/uyaCWVon5Seb3myA2aDB2cGJsra1co1FmXaWOL+jtiMvVBsIU+4xid9mz+LFg6cm5yZx4Owwua/5Q/xFGKH5CWmOxFsDELAdLk8Ad91wCTz+ML6+pQvDTl/Wcbl865m2rlzzFiF7m7qm0HUGT44Q7UHm8ULlCz3HSs7FihnjpejL6W22XvyalYDqWfFIaWelKL8c0DqJ54OjAziYXLcOhKLQapR47rWTmN5sROes6vnHQqEo+s65cPzcOTRatOiYboVGoyyqrHxzMLnqtHrxbfacHcfiDhs+u7qDS2n9/J/6qt43CmEq2lm5INf+XQnK0ffybk578cUX8cwzz2DTpk1oaGjA7t27sXnz5oI3p73wwgv44IMPsH79evh8PoyOjuIf//Ef8aMf/QgejwfRaBRKpRIjIyNobm4uqGwAcDg8ghHESkJsiEtCGrKb1y/CuyeG0D/oSaYhSsCqlWgwksOe6tVKgGF4qTxXLm7Dg7sOY3P3hcRzPhqawL/+1ztZ9dKzKu54nVZJPBdxoO/sOPFvBp2K+LuOJZdlMZDvKRiOQqtREP+mVpJ/Z9UKYgpTI6vCyMgE8VXZBELJNhhZwXPykf4M08vUq5U5yxRjuDLbbKM1O2w8q1bCZtYWXf+pQFOTiT6fHNgt5HbVYOK3q2LarNiyax27RcB2mIu3HdWgXt5Ho1DKH3PpbbYQqG0Rhj4bYXI9G7GTmrJoWoE0Ky8dPAUARFuhYBjE4nFBvZj6b5New/syklROOpm/NVoTffy+ZEjxLd3z0GrXw6BVY+cfJ/v97VuXCtcz+XwUaZo5/Zh8Ok2IfLqvWF0oV4pps/UyFlUaaldzM82uw7oVs/HgrkmbdvP6RWi26QrWBgBts8VCn5V4ChkvpNa0UpNlvwR8aDNbjIL+GiE/Uq5/n+h3wReICPrA0o+1CVwjlbKb9Lchhw97/9SH2zZ3YcXfNONjyfS/X9/SlVMrCdU3pV9a7XqYDRpRZWg1Khi0k/eUSuuX7if7yjUXodWux3mHj3duMdpE7FhUaJttbtAR53eNVh21HTmg2iA3hYxJhbbZRqsWE94wdr/Sy/19S/c8su9cq+aVIzQ/Ic2R0tcAUr9lnmfUaXipGr/1heVZxwldE/FJH3v6NcvRroTsbeqaQtcx6tREe5Dp7xcqX+g5VrKvFDonLKYvF9pm68WvWQmEbAddf8lGSjtbaPmVosmqI9bJbqmeZqnF5wQk/PerkuvWufz3FUUJHP6AkAL1QltWqthS52By1mn14ttsazIQU1pPazTI5j6mop2VA3Lu35VgeouR2PfamoyifbR583OqVCpoNJN5os1mM5eCsxB++MMf4ve//z327t2LHTt2YNGiRfj3f/93qNVqLF++HC+99BIA4LnnnsNll11WcPlSITbEJSkNWXpKyp37erkFv9s2dcFu1uC2TV28Cehtm7pg1qth1qm4v6Wn8mTAEEOlKhiGWK/0cva8ehI3r1/EO/fm9Yuw57UPeKlD08sdcweI19vz2kni78NjXt7vr797Fts2LAarVgrWfcwdIF5bwTAFpTAFALtJg+0bF/PK2r5xMezm4vOcpz/DzPdUbpQKBfEZqZT50+hSKELodSquHwLgBgqDvnA7XsmyK0mThSXeR7OVrXLNCkOrJb8PnU5e70PJgJjyh5pCCkU8QmlW1ixrx+vvns3ShF/49HyYDWq8/u5Zoi478HY/WHVig9vTL/dg+8aLiMduXTcPFoM667e2Rj3329pLZvH6+P43z+BLVy7E4787xqvvr144hq9cc1FWXSwGNVefjjZzWXUaSffdft1SrrxK6kK5YjSQxyKTUV5jEaW2iEbixPQ7sWjpm3U0GiVxnsyyxX1dXc9oWfKz0mnps8pkKo8XQj60WDRGfCaZvrHX3z3L8+uQdMvm7k7sf/NMTh9YrmukfEWvHz6LA2/1Z/lhNnd34vXDCZ3zwut9WH/5hVwqzz2vnsRNGfXZtiFRVqq+X756UZZ+MRvUeP3wWXzpyoV4bO/RLA315bQyUnV4ZM97mN1qxtZ187P8g6ln+/PfvodtGy6q6bYWB3l+R6GUgkFP1pxGQ+maU6lUZNmd6Y16fPXaJVljoMXEn/sIzU862sw51wBIc6uvXHMRL61wMBzFY3uPZvm+O9rMWfOmlB1L+djLbRtI9jZ1zVzXEUrxnOnvF7LnQs+xktTiGF8vfs1KoFZl9++b1y+CWkWdjpnoBeysoQx2FqhN34FSSV7DVCkLz/RVLppt5P7dYq9u/65F//2wi5wCddhFU8mnU4vjWDEEglHi+w4Go3nOrB2k7t/1sn5LqS38fnJaT3+gjGk9W1tb8eqrr4JhGIRCITz++OOYPn168bUmcM899+Cf//mf8fOf/xytra34t3/7t7KWXwouT0aqSiTDantDMOsmjbXDHSAeFwhNvpyZLSbcf8uqhJGPAQtmWbBj20o43AHYzdrEJqpkTu4F7Rbcf8sqDI75uXL9oSgOvNXPCyv+4sFTWLO8nVyv+GQ5Lm8IdqsW9335UjjdAViNLJ797w9wcWcLwAAMA2xaeyGsJi2GHD68ePAUbvrcIrTZ9bj4wka4vCFYDRooFAzmtJlhM7FY1GGHYzyARosWDMNgaMwHtzeELd2d8IcSockPvncO99x0KVyeIP7z+feJdU/d0+w2E5qtOq4sMc+dRwxY0mETfKZFkfEMrQZN4v1J8NHykNNHDIXbYtfDpreU/4KUKcFHgx4cPTmM7964Ai5PEFYji/1/PQ0tq8T86aW1q48GPTh1bgz33HQpxiYCaDBp8ef3zpal7IoSBbo6bbj35ksx5g7AZtGiuYEFZJZ6/dyQ8Ls2y+h9uCYExl1PCGatvCZJFEq1ENKvLXY91n6sHeFIFHfecAkcrgAYJo7pLSZMeIK4bfPFCEci2LFtJdy+EDRqJU5+5EpozTjw0sFTGHUFcOXHGazumoHmBh1u29yF86NehMIxPP8/HwIA91trowHDYz4oGIbTgE1WHa9uo64AMU3OeYcPNrMG99y0Ar5ABAadGsFQBCqlAt/4u2XQa5QwahNTmbLpNILumzOjAQ6HR/DvUulCuXJmoE60AaWmcLgDxBRQDncAdmPxHyIBwPkRL14+dDprDrZBNxdW2mZ5nBv24i/vD+CuGy6B2xeCWa/B86/3Qa9TyUprVoS08cIXjkKvVk6Z8SKXD404hsYIY6tBzfu3UqXAt//+EvT2uzhtkfIl5fKB5bvGnGnL4PKGYDOxnN/LoFUjGI5g8QVLEQxHsPTCRgw4fTwbFAxF8I2/W4pQJAalgoEvEMbNVy+G2xOCllVibCKA269bCn8wDLtFB4NWBY8/hK9e24VgKIJwNAYG4OxOg4nFkNOL1V0zOH9ZSnPF43EsusCGu//hY5jwkp9tMBytaW0yMuYn2vBRlx+NhtJsOGXqIqU/asjhI4536y6djbtuuARj7iDUagWee+0k/m7d/Oz+B8L8hPRbsp8uaLfgjuuXwRMI496bEz70BhMLbyDMi4oIJOZIJr0aO7athDcQnixLAdxz0woMO/1oMLM4OzSB1V0z8OLBU/jy1Ysn1yPKZRsy7G3Kdi69cFnO64hdZxEcR3M8x4pRi3PCKNB1oQ33fflSjLmDaDCziY1p8lmfrxiDAv1br1OhgepZHh+d92DIMYF7b06sJ9rMWhw+MVi2uf2ZAQ/cHj+v/BOnR9F/vnq+g5Exf1Za5xcPnkJrowENQmuSUhMGuubZeM+pxc4C4fynSkkt+u+dAmv0TncAzSa6WZcjPrk3wekJwmZkS19HrwJC73tsIoAWs0zed1r/TunZcvbvs0PUR0spP+Xoe3k3p33nO9/Bt771LZw4cQJdXV1YsmQJ/vVf/1V0JQ8cOJD124oVK7BixQru39OnT8cTTzwhusxKYhVIFWnNcKAIhUfUaiZ3pLa3mKFRxOH2heHxhzHmCeGhZ47wUh1wKQniSEzKMkJzZ4YVZ9X8VEuZ9UqVk5rgGUxKNJtYeEJRLLygMSuMttsTxO5XesGqlTDqNYlda4gn0x0wMGpVMLKJZmNkAbtRQ0wblXA0BcCqlbh+nQK2Notg3UddAez9Ux++c+MKqJQKmHUqKBUGUc89i1iiTtwiRTkG1IxnKNVks7lBRwyF22jVSXNBypSguUGH9mkWfO/xQ2VvV80NOgw79bjvsb/Iu80yQM8pEembaxy7RYuDR4fw3+8McL+xaiU+eemcKtaqcMSOuxQKRRihfjTk8HE677bNXXh633FcuWoOHtnzZ156qAvatJhjMsLtj/C+hEyVo2AU2PunPqy/vAN7X+vj/b3VrofVxCIUjmHI6cVLB09j7SWzsPdPieM2re3MqlskSk4nqlAoYdSpMeYO4kdPvs0ba2Y0GWFsM5Vfp2WUp1AwOf8up3GiEtSNNqDUFE0CKeGaytCuGq1a9A968KMn3+Z+Y9WJ1D4UPs0NOiy8oJEXup/27xwkx4uOdlsitcEUGS9yanmhMTTz91jGvwHEjSyUCibLX2LSa7jFQzCJyG0uTwhWEwuzTlXQNSb/W8P7/4iADbqw3Yq7H/4zgETKvz2vnoTJoMaaZe0YmwhBwTDoaDPDyKrQkNxU4QlFs8r69t9/DOOeMKeVMp+bWadGg14Nh0ZJfLY2E1vT2iRXWk8KpViaG3QYsmRrznJoA6HxTqdV4V8e/ys2d3fipYOnMOENc33UrFfD7Qujf9ibsD/67D4p2E8z7FNqUcehIKfrtBhYvu8bQM9pgm/+7X5MeMOJ9QgmXpptELCvfDuqyb63DAry9wiMozVh72pxThgFmk0sFl7QmHhedGMaEapnxZOY2/tw76PSzO1bbOTyy2HHi8VuyU7rzKqVsFdzbsgAPR/W3rpFLfrvc6XtpaTBAD1naq9NFUqjtU7edxRQKRgolYpElMYyjt/NDXqiXm5u0JfvIpQpR650sWLJG2Tz6NGj+NWvfoW3334bf/3rX/H000+jra2tuBrLELEhLkkpJW9evwjPvXaSO6fFpkdP/zju+NlBvNfn5DamAcLpQtOvT0o3kJ5qiasXA7j9YfSPeOEORLgvE9MRDKOdTD26pbsTv3rxGN4+Pow7fnYQ9z5+CPc/8RY+GvWhf3Sy3MyUDSaDGqFwDNd1z8eW7nm4bfMSmA1qtDYasp7j1nXzubpv6e7Ev+98B3f89A309I/DbFARU3SaDfUbNYcRCIWbuSZKoRSCWsXgj4fOYP1lHdi0thPrL+/AHw+dgUZVesNSqxhimy1H2ZXE7RdI3+yv8idIBVKL4dCLwaxT4c4vLse3rl+Or13bhW99YTnu/OJy2YWWplCqCUm/pmvGlEbNTLFpMqgx6PDh5NlxfDTqg9lALkfHKvBPW5eCVStw+9alaLUnJrWtdj02/p8L8b3HDuE/dr2LXfs+wGc/3oH57VZ8Y+tSbOmeBx2rzEqHRUp/k9KGB48OZtnonft60TfgztLNkiFCW1MSKBQg6g6amplSClKmDFGrFMQ5tkZNG20mUs4rKPWDVGlihHxYR06Ooqd/HFCA87fd+/ghzrckeswWGusZIB4j26CB4URk1Va7Hgvn2PCNv1uKzWvn4ejJYcyaZkJzgw4T/gjvs2DSfTz9cg9mNBuybFHmcyP5HbdvXJyIdFDDUG1AkQKVguyPUpch9ZqQr+vssAfBcBS79vVi7SWzeH74vPZHATg8IfQOuOHwhkSsyAB2s4bo47Fb+H2elE45vY6tjYbCHkCmPSzVvqZRL6nEKPJFoai9VIS1itTaPx6vvbTfYu1uJXH7wnjyDz289/DkH3oq5w8ToBbtOU1xLA6SbiDtTah1NGoFbrhyAbZ0z8OmtZ3Y0j0PN1y5AKxGRgZdAfT0u/D2iRH0nR3H28dH0NPvEqUTxRCPx4l2PB6X0S5ESs1RjnXovEc+8MADWLt2LXS6Kfr1gNhQzYSUklpWiUbrfO6cIadv0ugzKDiMdWa6gfQ0m+lhwjMjmZF2PbsE0gFMbzZiwxVzEyk3l7VzArHRqkX3ilm8r0pu29QFg07FldNo1eIzq+ZgV9rXkFvXzYenKQJ7A6BRKbDhirmIxeNQMAym2XT42rVL0HPahReTKQsA4MHdh7Fj20rs3t/LC6G7e38v5kxbJpzWU+Y4xsmhEB3jQdj0te1spNQuLk8I3Stm8frl5u7ORIhltrS+NOIKEtvsqCsIc4t8+unIuMB9jAdllUby/LAPB987lxWa3mTQoKPFWO3qiYcBxjxBPPzsUa7Nbt+4GO0tBll9vUOhVJVM/WrUIBoDWhsNPI0aicZz6rhbr12ChbOtuP+WVRh1B6FlVTBoVTj2oQNP/P44d9wtn78IHl8IVpOWi2gCJGzpUy8fx/1fXYVzIz7sefUkguEoWu163HXDJYjH41mpbkbdQZw8O85pw1g8TrTRsXg8d7r3MhGLxUVpa0qCCV+YqDsmfGE06KiepRTHqIRabcQVIKZumd5shHWafHRgJRgXmFeMe0ufV1DqCInSnQmlgguEopwPibTIcv8tq/JrBUbAjzbLgp4z4/iIkH48GI7CZtFhx7ZLMTYRwo7/91esv6wDR08OY80ls3gR3rZvXIwlHTYgRr6PnjMuXLY0hBnNRtzxxeUIBCNobtDBZtTwnxvB7yiHFDxuL1kbuL1UG1CKRzA9ZBnSiY24yP5ZT3LRNhiOYu4MCy6YZgTiwh88cvZHARzpc2b5OFJ2QQi3J4xnXuH7xp95pRcXtPJ940LPorlBB42qwNVNgj289doleOrl48XZ10xqMSUmZUrhdJPnFU53iI5JGQitKYyXYU0ByLUWFoC9StG33J4w9h06zaVe12qUeOH1PlzQaqramqQnQNZRnkC4uuuktWjPaYpjUYwK2MFRd1BWa+9j7iBCkRjna07sR5iHMXcIliZ53MeYJ4xhp593D1u6OzHNZuAib5fCuFfYh1MtO0uRPyPOADRqhrcOPeELYsQZwCyRH8XknaF0dnbi5z//Od58800cO3aM+9+UIhmqub3RkDDOQgNsMqVkZ5sZdqMGBrWSd47T7c8Kc5dOvjDW7Y0GGFkVry5GVsW7hthdzwatmnh9s57Fzn0nEhvF0jbQrVnWzhmw9HLTyyEd89TLx+H2R3B+1IsfP/UOdu47gd37e7Fz3wn829PvQqlUTl4vSTAchcMdwPlk6qnd+3ux+5VenHf44PKG8rws+WI2suR3QgcJSglo1KqsfrlrXy806tKjaRm0KmKb1WnlFalLXyf3wWqUONrnxD2P/gX/+l/v4J5H/4KjfU6wMov84XCHOKctkGizDz97FA53/dp/CkUS0vWrNpEOKlOjNibDMANkHffQM0fg9iYcXhe0GNFm1cIbiHAb01LH/ew372HcE8aZQfLi7eh4kKdPzzt8+MEv3+TS4KSntE9EQeBrQ5KNVjBMRdIFnB/11sUXhZWCFdAdbBl0B2XqomPJWk3Llt6uTDo1l7olNe+c8IZhkJFTtlIIzitUtH9TMhDrQyuAVOqgdFi1EohP+pCEPgDNh5AfzeEO4cHdhxGLk7VIo5mFUauezIrAAFet7sBje98XnMsI3ceYO4Tv//JNfO/xQ/j/nnwbHn+Y/Nwy/I61vjENALQaAW2gobaDUjxCfm1DGT4w1AuUnYpAlur/qT4quFEuaX+K9XG4PCFRvnEhuzLo8OHHT72D86Ne0fdOsocPPXMEq7tmCN5fwUgwRlAoYjHqNGTbQbV/FkJze3WZ5vYWobUwY/WiXI26g+g548KPnnwbP9l9GD968m30nHFh1B2sWp1USiXxPSiVyjxnVoBatOfJFMcf75qOZhPdmEZCSv9KJdGxajz18omM/QgnoJPRfXgDYWIESW+gPD5ng1ZNtB/l0MuUqYtGrcRPdr/HW4f+ye73oFGLH5fyrli//PLLeOaZZ3DHHXfga1/7Gr72ta/hpptuKqniUxWbWccZ/QNv9WNzRsj+r167BI6JoOjw3iTyTYi530KRrOtv7u5EOBpBq12PTZ/oREuDHl/ZuBj//MXlmNliJJbr9oVw66YliXIEosEFgpGsjXnc30IR4kBoN2uJv1czZ7nUeH1h4jsp10BEmZqMe8hfQrg9pU+qQpEotq6bl5Gudx7CEXmp/lCYfB+hsLzuw6BTE0MZy01sCi0sOdwBgTMoFEpBpKVpAYBvbF2aU8dxGjJ53oRA9N1pdj1aGvTY0j0PjVYt97eUg0Oo7MwUWpmLKwfe6sfWdfOzUu51tJn56QIyU+Uoy5OKU0jD1vMHE6XgmiDrDlcZdAdl6mLSq/GlKxfw7MCXrlwAs650p6OQDpSbnq0EtH9TRCFRKmxS6qDNaSnL7WYt58vatDbxv1a7HjYTm7s+jHD0gNS8hOS/S6UtSvngGq1azJpmEoz46pwIwu0Pw+UJ4s4vXcKlRE/pmnd7h7i6b+meB5upftIPuST0SVCmLsFQhDh+B8ORkssOhaNZff7Gzy1EPBbHlu55+MbWpbx5iNDmsJQPW7SPI2M+Y28Q5xvPZR8T1/GLtstC6wqKjHWKVD2yypVoDKBQyoXXT15/8fnp+ksmgmsK3vKM38FwBNd/mu/ruf7T8xEqgx0vFh2rIurJam7aGRN4D3QOJkByHDp6coSOQwKY9OosP+vWdfPL4l+pJPXgnwiGozAZ1DybYzKoEQyX5wskITs+XiY7TpmaeANhYrstZC+LoLVxuVwAgLlz5+LXv/414vE4GIZBOBzG1q1bS678VKS10YDbNnXhwd2HMeoKYN+hM1xKo1gcePS5ozjv8IkO700iNSHOjNCWOXE16jXYl8w1nAoNvu/QGSyftxyb1nbi4WePon2aEetWzMYDT7+Lzd0XEssdGPVCpWCw4Yq5aJ9mJB7TaGah1WrIfzOx3DNJhZW8bVMX7GYN8feqh4aVEKtZg8d/l/1O/u/fLa121Sgyxm4h2wSbuXRnt82sxfkRLy9dr0alKEvZlcRi0kAzqsi6D4tRXpthG4xqaFkVfvliDy9VRINJLauvhOzJSE6ZbdZu1uY4i0KhiEIgbdUPblkFtydE7HsMwwAKoOdM4rz1l3cQjxse82PnvhPcIuuLB09hwhvm9JtQ2Xf87CCvLgtmWXgacMIbRptdj/u/ugqj44nUomadCkatalITElLlbNuwGM8kowuUkooz9XFJPm1NSdBgJuuOhjpaZKdUHqM+EU06XauZDRoYDSqgxLULm0WL86Py17OVwCYwr6D9m8IhlB6zHKmw01IHnXP48NGQBy+laQ27RcP5srhrb16Cj4a9wvVJ1vejYY/g/INVKzHqCuClZPpfhQJYNq8ZdlMi5abVxKLVrkf3ikQqz69v6SKWxaqVPM1z4+cWwh8MY5rdiHAkglWL27iv5lm1EjObjXWTQtwmoA2s1M5SSsBsYqFRZftxzGXw4zSYWPwi6TPXqBWY0WzCr148xptX8OqS3Bwm5MMW5eMQSP155xeX44e/fiu3bzxpH3dsW4m3TwwjFgNeOngKo64AWLUS0Wg8e84lYF+E1hUWzLZxv6fKGHEF8OOn3uH9plEpsn6rF1tGqQ/MRg32EdZfbr+Orr9k0thAtl2NlvL4Z+1WLSY8IZ4dtxo0sFur5/+1mtW49hOdeGQP37fUYK7eh99COorOwQhIORepI4xaJRqtLK/vNVpZGHUqWURlTtFQB/6JFpseV66aw5sHbunuRIutPHZQyEdrrWKESor8abRqie22EH3AxONxolm+8cYb8cYbbyQWpNJQKpXo7u7GAw88UFrty4zD4UEsVtsjTFOTCSOjE3D7wrw83I6JEO5+5M9ZBmLHtpWJMP2FIHYAFjhueqOem7B+8/pleHBX4u9f+swCAMhqbDOajfjxf73DfSn6mVVzePmLU9e224z4n8PnyPUCsp5JylFI/F0GNDWZ8h6T2WYd3hDe73NkPeNFHXaa/zkHTU0mjIxMVLsaNYvTH8bpc248mkwtwqqVuHn9IsyeboYtLWR5MW12eCKIe37xlyzbdd+XL02ETZYJDm8Idz9MsMHbV8qq77n9Yc5+p2DVStx/y6pEaG25IOCUzdywXUybLQRqW4Shz0aYXM9GTJsFpNW0ueyEyxPCmCeEh599j+t7m7s7se/QGfzTdUs5rUrSe6nNaKlUnKxaibv/4WMwaVVcVIFM3XnrtUvw1MvHcd7hy6qLWa8uSAM6PGQtvf6yDux+pZdfdoH20G7PoWFlokuLpZg26wpGcPqcO8uZO3u6GVYZhdavNNSu5kas5iymzdaLnq0EY/4wThHmFXOmm9EgJ61ZYfL1b6k1rdSk31/F5iMEX5Hbl33tLd3zsOfVk4L1SdXXZFCTfVmzLNzmfEENwAAfjSbSlQfDUVw404JPrpjNpfZk1Up85fMXYdcfT2RpnvWXdWDvn/pw35cvJdqhSs/jxI5FhbbZ8UAEfefG8ehzabbj6kXomG6BRUu1gRBUG+SmkPG70DY75gvjvZOj2Lmvl+uneftnLh+2CB+H0Hxmx7aVUCsZcfMigq8/55yLZF+E1hVmWeD2Tt6fQsHgmw+9kVXfDVfMxc59J8RdSyRy7wvF1L8UbSD35yU1dP1FPKPeEI4RntXCDjsaM55Vvawr1GKdfNEoes+MZ/lYOmdZoK+F1J41RCFzkVLnYHK2tfWyhjQejKDvo/Es/0THTAssMvE/SqlnAerDKRY59+9KMOoJ4TuEecu/bFuJxrQ9TbnarGAPffzxxwEAd955J374wx+Wo76VJzUx9IRgNbGJsJTl9ucVeg0GCEfjCISiiBoSA8HIODld0Kg7AIc7gKYGHZQM4JrIuEbatW0WLQKhKEbH/Wiy6bBj+0qMuPywm7VosiZzaysAhzsEhzsAu0WLBbMTX526vCHYzCwCoRjOOXxYf3kHDrzVj0AwytXLH4ri3RNDuG1zFwLBKCwGNc47fQiEo9jyyU7EYvFkqMk4tnR3orXRgGkNOpiNajjGQ/jg/HlMa9Rjx/aVcIwnrq9QMOg950ZTgw6xWOKZhHVxeENROFyBxL3q1ZMDYqHvrhLvv4yMuPw4eHQg8YxDUWg1Sjz32km02PV0ckQpmiGHD8c+HMF3b1wBlycIq5HF/r+ehl6ngm26paSyHeMBtE8z4urL5yIQjEKnVWLPqyfhdAdktZjnGA/AZFBj/bIOLtTzgbf6E7ZKRn3P5QkR78PlDclqYoEYsKTDhh3bVmLME0SDkYXdrJHVlzsUiiSUQde4BFJyjriDiMVimN6sx+3XXQxvIAKDVoUxdwCrL57BSyOQih6ypbsTF8ywIBCM4lzGhC0YjsIfjMAXCCMQicEbCMNu1eLOG5ZDpVBAqVIgGo1iddcMnr0adQUSNsug5vRyWBcHFIDbE4bHHwarUcEbCMNqZBGNxTHi8kOvVSfCnruivDqkh+8PhqNF2UOFguEitcjxg4lKc37Ei1PnxnDPTZdibCIAm1mLg0fOQssqYS1Rd1CmLk43WauVQ3PWi56tBENOH0bGPLj35kvhdAdgs2hx+Pgg9DoVGmj/nhqQtEja3zzBKNZf3gFgclxPjb8AyBomn74R+LtZx/cVubzZcyFWoyDqnsExP5RqBUbGE/ULuqJcZDQwwKIOO+KxGBwTIbTYtbj35ksxNhGEzcRCoYjDE4wiFo1xdVIqJlOjf/DROCyGAXznxhXwBsLQapSIx+O8jSGNVi3WLGvHzGlGbO6+EB5fmPsAYM2ydq7+4/5QQnMwgGMiBKc7CINWlYgcySqznpMnEIHbH0EgGEGjRVuwVozF4snUo+X1oQ05fRhxZtsOo04NS5u59AtQpiRSjt8jLj+aGzRcm035yVMf4qTmT2ZDwgY53CG4fSEYkjZJpVFgaDwIZ9L/3tzAcj4OhzsAu1mb5eNwuANY3GHDZ1d3wO0NwWzU4Pk/9WHCH4Zeq4IvGIFOqwIUAGIEu8gk6qHTKnHfzZdi3BuC3cLC4wvz7E+q/ty8KGOtwG7SkOc+Mb7d7R/xEu1rLCMGAu9aMvPTyw4lMOwK4vg5N+wWFk0WVlZZFCrF8Jgfxz4cxV03XJLoawYNnn+9j66/EBgZ88M57uPm9g1mLf585CxGXfqszWnFIOUcr5Q61drccNQZ4PlYUu/BZmbR3mioSp04VMCQkz/elRrZvBSEUlPLbm1EYurlOQ05fDhz3pXlfzTq5TPHkNofNSjwjKgPh1IKo0J7msb9vM1puci7fVTOG9MkD+FZ4DUikRj3pZTJoObC3gmF/WfA4LHfHc0Kj5f5BWd6WZkRLCa84cTXWBfacOQD8ldaZqMahz9w8nbfb+7uhNkwmYJJxyqxanEbHtzFv17qv3fv/4B37Ta7HkadCkdO8q+5pbsTB48OcCkLSHW/ef0ivHzoNPoHPcW/MxmGcG2x67lnzA/hqa921SgyprVRj4UXNOF7jx/i9bFp9tLbVWujHutWzOa12ZvXL0JLGcquJM12HdGGNtt01a5aQdgEwqnaLDJcWI0BdqMG8+fYE18p0I1plKlOOXQNAzAMQ9ScfWfHsf/NM0Qb8u6JIXRMt2SdBwA/+H9v8rRjevqYD8+5uTSfqQhs3StmYd+hM7j68g4olQouCkH6MXaLlpii89D7A5g3206M2DbhDROjt6U/m5JScRIWwSlkprcY4A9EcN9jf+Fpg7amKjtNKbJGONWBhHqWzsGymDHNiEAwinsf/QvPPs9oMVa7apRKIKBF7DYj8W8pXTDhDZPTeCej6OfUNwVkBtColVl24qb1i9Bq12dFDBpx+eHxhTE6HuD0zagrgN2v9IJVK3FBmwWP/e4o1EpFVmqnm69eBAUDPLJn8uvzW69dwl2n0arFyovaMDjq5b5Q39I9j7sOKQLtV665CAtmWXHJwlbe703WRYhHExvvfv7b93j2b0aTER1tJu459Q1M4OyIJ9t3KFYrMsCfj57HA0+XPx3f9BYDfIFIlu2Y3kK1AaV4pkk4fs+eYcD/nhzntdnMuU7f2XGEI1GEwjHs2ncC3StmYde+XizusGHVRdOzItx0ddpgN2omM6Rk+DhamwxYddF0Lgpj6jylAlxEDVatxNc2LQEDJssugonjwV1HuN+u//R8hEIRnBv1kdM5GTQ5I7rlm/sIpf9UZGTg4a4lQz+9rFAia21n24bF6LrQRjeoZTCtUY9LF7Xx+hrV/mRmthoRDEV5c/tyav8Wu8Acr4rrCq1NBuLY0lrFTWD2Bi1mtVqzfCz2MqVXLRoVcLiXYHc6bVXboCY0NhXtC6xT6uU5TZ+WmGNk2qjp0+Qzx2hrltbmTG82EO049dFSSmFao45oQ6bZxa+nK6SoWC3g9oW5CQ+Q2LX34O7DcPvCVbvGhwPj3IRvzbJ2TnjtefUkblq/KLGIBnAGaMzt5x2Xfg2HO8Rdm3TMzn29WLOsHcFwFA8/exSDjgB37dQxDz97FA53CMOuICciUn/bta8XapUCNyfrFYvFuWukX0/o2sFIDA53KOuaO/f14urL5+Y8/9G97+Pqy+eW9M4q8f7LTTgcIz7LcITuyqAUTygc45ziwGQfC4VLb1dCZYfLUHYlCYXIfa8cz6iS+AIR4n34AtQTRaHInXLoGrcvjIeffQ+buzt5mnNLdyf2v3lGUNNdfflc/PKFY7zz1l4yK+vYXUntmV5m+t9Wd83g/n9sIsSldko/ZvvGixAIRrP04yN7juIzf3sBt2CbXr+U3t25rxdrL5nF3de2DYvx+uGz3L9v29TFpRilSIffHyVqAz8diyglEI5IN08S1LN0DpaF1xvJ8hs8sucovL4qfh5PqRhCWuT8qJf4t13JcfnWa5dwKcPTz3P7wnn1jVj94/aFMeELZ9mJx/a+j20bLuLpns3dnZhm0+PRve9j/5tnsnTR5u5O/OrFY1izrB2ru2ZktflHn3sfWo2a99tDzxzB9o2J66xZ1g6dRs2zK/vfPIMtyeusWdaepWd+/tv3cN26BVm/P7b3ffiCUW5jWur3nft60Tfg5j2nvgE30XcoViu6fWFuY1ox5+fCI2A7PF5qOyjFE5Zw/B5zZbfZ9LnO5uRcp3/Qg5//9j1unhMMR/HZ1R3E9j7kDOa8pt9P7icAw/vt7LCXaBc/GvLyfnvy98dxbtRHtHOpeRHJb59aK8iHWafCbZu6ssrtaDMTryVHP72cIK3tPLLnKIZdudvdVERK21FvSK39BdfCquiPDwTI/oxAsHr+DK8/QqyTN1BdHTXkJNudfOOdlAiNTdQXyEfBgJubAJO+YYWCyXNmbeHxCMwxPPKZY0htc/yBKPEZUR8tpRQiEbINiRTQrOSReLcIKhGastBr8ELdMfyw/8Bp3La5C7F4HAqGwXOvncTF81oABuR0c+4Asaz0eqSOD4ajOD/qyzqmfZoRoWgMrokgvr6lC3tePZmsS+IcbyCCv7w/gLtuuAQef5gLY867nsC1HeOToc4z/5aeLlTo/Fg8jk1rO4tOSSfH0KRCqQVpShlKKTjGA8S+UK40SFKVXUnofVAolFqnHLrG5QnhvMPHS1s1a5oJ/++FY4loYwyyQokfeLMfOlaF1RfPABDHDVcugNnIJtO5Z9enxa7HP153MR7/3fsAgE2f6OQ0jY5Vcvo0FiefH4/H+Ro37W9uH/kZpOvdOW1m/PMXlydS5Vg0uKB1GU3FWWGcAu9vbCKAFjMdiyjFIeU8ieon8dD+XSDJ9GWDJ0egZ1WyT18mpEWcE36E0n08aX/rmGGBTqMQTCmHONkflNI3YvWPPxSBQafGl69ezKVC+eCjcQTDiXrdf8sqDI758eE5N/58dABNqzsSf8tI55mpi1LXy7y+PxTJSsGpVAA7tq3EuDcIhUKRld70xYOncNffX4LRMXI/cgikxvCHIoI+M08gsaljcMyP9mlGYopzsVpRSh8atR0UKZBy/BZqs7PbTLhtcxeGx3xYs7wdrEYBk0GNWa0mrs8HguQ+S2zvaWkuAxGyHXX7+BvFhOZRpHSarEaBNcvaEYvF8fXNXRga82HuDCssejX6h70IRmJke+QOTEZ4EyIOLJhlyU5VGkd2StC4PP30ckKozVI9mw3V/uKRevyuxbWwWtQstZj+NFWvWntWiINLTe0LR6FXK8vvC0ymw/5gcAA2Ewu7SSO7jC9OdxAvps2BEAdePHgKc9rMMLLy2TJSk22wQKS+h3p4RpTaY2TMT7QhLXbxab/lY2kKpBKhKQu9RqOFH+ou/b8/+GgcD+46jPWXdXCpBC7ubIFOm52aYEt3J+wWrWBZqX+nBl1WrYSOVfKOuXCmBetWzMb3HptM9XfT+kUATuODj8bBqpVobtBh4QWNvDDHm7s7AcTzXrvRokVc4G+ZdREKA773tb5ESroiRJYcQ5M2N5BTCzZa5ZVakFJbNFq1xL5gM5ce+rmpgRy+s9EirzabaU+B8j2jSmKX8F1TKJTqUg5dkyojlbYKALZ0z8OEN7Gw2WDSZIUS37ZhMZ7ZfwI9Z1xoteux8f9cmNCrl3cQ6zPuCcKgU0OtVHCpbVJl3fi5hWi168GqFQhH4oL3E9aR/2bWa/LqXZuJnVxIidJUnNWAjkUUKZByniSkAxtMtM1mIuW8ou6ow/RlQlrEZtIhoAkT/9Z3dhwLZjcIaxiBdOMpfSNK/yiAQaefl5Yu5dvqH/TAZmITWoBh8KsX/xfdK2ZBqVRw5aan81x/WQeXsg9xQMsqBOwDm5Was63JgJcPHsf/Wd6Ox393jOdDS6U31agSKUVJZbIaFdl/JvC7VqPE2EQI//Kfb/LsYmaKc7FaUUofGrWzFCmQ0h+Vq82mp/r86ucvwmc/3sGbP33l8xcR0wlntfeMcSI9/W/6eWY9vw8qBOxmZjrNVrseRp0GO/84mYJ467r58PrD2PGff815TbuYcZ0Bes6QxznSHEyOfno5US9+zUpA56vikXr8rsW1sFrsS0LPqanKa4a1+KwAAPGEL7Cj3YaRkYmyb0wTSoctpw1qVhOLCW+Y8w0D8hyT62GOIbWPhY55FCmwW7REG1JI36vbtJ6VCOFZ6DUuaLNg+8bFYNVKHHirnxj27sDb/dxi4OuHz/LSaQKT4W1ZlYK7dr6yNnd3Ys9rJ3lhvDdcfmFWuMjHkuk0U+czDIgpmxgw3PWErs0wDOwmDXe/6X/b89rJnOfftH4RnnvtJHevsVjhCkKOIVwViuznvXNfL5R120splUCpUBD7qKoMDYsBOXxnhk+s5tGolVwKY2AytbIm+W+5oFQwAu9aZi+EQqFkUQ5dQyqjfZoRW9fN4yYQmdrwkT1HcdXqRBSA1V0z8Fjy7wfe6s9KD/OFT8/HhTMs+NULx/ClKxdmpaZ6/HeJ31VKBRpMGmxdN594P1qNEl/ewNePX96wGC+98SExJWlK727fuDjxtT6lqqiVCuKYqlZRQUspHtK8dOe+XpQj6wSrIetALSsvHVgJpJxX1Bv1mL5MSIu0NhqIf0ulvXv42fdw67VLiGN+vpQyYvQPKS3dY3vfx4bLL8RXPn8Rpw3MOhW2b7wIu/b1Ys+rH+CmjH6frilS/y3U5lm1Mjs152/ew1WrO7iNaanfU+lNb1q/CEplHB1t5qwyr//0fASC4azft66bDz2rxFeuuSirDp3tVjz0zJEsu5ie4rwQrWjWqXD7dUsl8aHpdSpsy9B22zYshkFft99LUyqAlP4oIW3g8QZ4fW5g1IenXj6eZQtuvjq7vbfY+B9eZ44T6el/08+LxWO832Y0G4h2cWaLgffb3392ITd3S9XtqZeP4/T5iZzXFDunKnSck6OfXk40WViinW220qgomagE5qsqOl/NgmUF5kna8syTGIG1MEUVX4VaVXv+DJWCIT4ndZX9/QadivisDLr61XelpMOuJeplTDYayHMMk1E+bVBqHwv10VKkQKsl9z1dAfZfPr20UNJCeJaczictzLbVxE6mYyjwGiqVAkvm2nDfly9NhF216nBx56pEuQYNFAoGc9rMiXKMasxsXooRgdD+zokg79o2M4uFF9gxOu5Ho0UHpZJBW5MRpwbceCn55eTYRBAbrpiLOW1mRAXSMQHA+ss68OLBU2htNBCPabbpMez0YdPaC2E1aeH2BLFp7YUIhmNg1QmjNjTmg1JhwJK5NuzYthJjniAaTCxYlQKtjQacH/Vy52jUCtx+3VLE4jHE48Bzr/HTixYV4ruc779CDDnJ73rI6UfDdLrYSimOIacPB48O4LbNXQiEotBqlHjutZNoseth01tKKns4R/hOu4y+tBh0ePHyodNZz2iDbi6s00t7RpXEOR6cfNfBKHSsEnteO4m2JiNsevm8DwqFQqAcuoZQhkKpwBMv9WD9ZR0IC6R1CYdj2PSJTrTY9FyK91FXgEuDNWe6Ga12HaJRYGTcj/MOH84OTxDLOjs8gVmtZhh1SmhUKnznxhUIhCJoNLHc/ThcAYTCEdx+3VJEYzHoNCo43X7Mn21H+zQTdmxbCW8gDKtRg2gMaG00TKaRkdGXivXKoMNHHlOvmIsGGY2plNpieMxPTGUyPOYvWeMMjAjrQAttszyknFfUG3WZvkxAiygUDPe379y4Au+dHAXi4PxQQCI6K0nD5E0pI0L/CKUDVygAnVIJty/C+fDiyXR4CX/TZL9vazRAoQDap5lgNmgQicUxs8WEOOJ4ZM/RrPpNE/CVBULktHyz28z47zfP4MLp89DRpoXRqOHmbC5PAHv/1AcAuP26pbj7Hz6GQCgKg1YFY/J/7YwBO7avhNMdhF6rgkWvhnMiSLzWnDYz7v77j6HRzBamFePAysWtmNZQfh/a2SEPjp4cxndvXAGXJwirkcX+v56GllVh/nRz6RegTEmk9EedH/XiL+8P4K4bLoHbF4JZr8Hzr/fhghkNvOOEUmzGEce9N1+KsYkAGkzaxMa0CP8ameNEKv3vt//hY/D4QpPnxcGtI9jM2sRmoxghdSaTSC3snAjCYtRg3EO2ESolg02f6OT01MGjA7j7Hz4Grz9c0Jyq4HFOhn56WREFui5MrDmNuYNoMLOJthLNf+pUYyjHfNVGtT+P8yNkW6jXqWEpw/g9LLAWNuwMwFaltbBa9Ge4JgTsrScEs7Z68wrHWID4rBqt82FoNFStXlIiNO8QlQ67lkhLze30BGEzsrL0qZ4d8mLIMYF7b57USYdPDEKvU6Oz1VTt6oliyOkT1LPl8LHUok2jyJ+BYeH5vVmkPqjfzWkAF8KzpHQ++dIxFHCNWCyOntO5UztwOZ2jgN2ogVpFTiNgNWiyrm3UAI1pg2CDXo1IJMala5rwhtHWZIBKycBiJKdGMurUXEoDs5Ecctts0OCjIQ/2v3kGa5a3Y+9rfQiGo2i0avGZjBCzt23qwsxmA4zJFE9GrQrTbHo88PS7WeXu2LYS//b0O1jdNQMXz2sBALz+7tnscKJCmwUzKcf7JyH2+gWSmfYVkGeKREpt0dygw6rFbbw0A+VMg1Rq+M5aoNGig8cXxpnzE5yDzuMLy67vNVq1+PiSGbx3vXXdfDRa5fU+AHB2dvDkCPSsqmx2lkKRNeXQNZllMMD1n1qAB3cfxte3dJF1n1GDnz/7XlZ6qlFXYjH1/ltWwaxVwxOIwKxnsaW7E21NBmJZkWgcRr0ao2N+PPTMX3l60dyemBTbLFrOHzLuiUCljMEbCKOtyYjmBh0MaiXP6dOQ+rJPZk6UesVu0aJ/0IMfPfk295sctQGltpAylUmjldxmaZqDbITmFdVOKVOL1G36slxaJA4YtSrOP5SCVSth1KoF07zlTSmTfk2CL0Yoncvp8xPYue8Ez+9mTfq4TAY1Lu5swZnBCSgYBvNmWeD3RxGOJMREi4UFTCzcgQixfnYz+ZoGnZorf82ydoBJpOBTMQwuWzoDSpUCAw4fVGolPhqaQCwOvHtiCGuWtUOhADRKBexWTdZzRRywGzS8DTexOIh1aLFqi9aKCgUjiQ+tyapDx4wGfO/xQ5zt+MKn56NJjvNUSs0gpT+qyapDV2czfvDLN3ltVqHgb+zSsUry/Emngd2kQYs5GbUqkn0N0jgx4Q1Dp1YiplFBp1FyG4u0KgX0GhW0amViziNgi9VKBqxKAa1aCW2Dnli3Gc0mPPD0O7xxXM+qEI3EElE0hPp9hv0tapyTyk9PSRBLtBWLUTPZVihZUO0vniarDpcuakXP6THE4nEoGAaXLmot2/htF1gLs1uq9y5qsX1YTSxa7Xqs7prBjT/ENdMq1Iu0nlLtekm5piA07xCVDruWyJGaW05js82sxd6TDrS3WhEIRjE2EcB7Jx1YtqC12lUTjdTrq7Vo0yjyx2bW4vgZF5oaRgEGOIMJHD/jwrqVc0SXwcTjcRmZG2EcDk9R6R/z4faHccfPDmYNOPffsqrgL15DcQZf/7dXCysr3+a4fKQmj94QYnHg0eeO4rzDh7XLp+NvLmjCI3sm82Nv27AYR08O4+DRIWzp7sTBowNYtbgtaxHgxYOnMOFNpBw49uEoLl3Uhkf3vo/1l3Vg75+yHZEbrpjLdwrOspAHv9kWHDmZJ2d3qc+jVERev6kp/87szDbrCUXw9vGRrOe9bH4TjJr63kdaCk1NpkT+eAoRpy+Eb//8z1n98vtfWcmLNFFMm/XHozhxajzLjsybY4GOkU8qJG8kihOnXVw6u1R423mzrTCo5HMf7mAYdzxEGK9uXQUzK6MIDRLa2UKgtkUY+myEyfVsxLRZQDpNK0hSK/rDEZx3+PEIT4ddhN37T+C8w8cdzqqVnOZL6bq+cxM4O+LhNEyrXY+N/+dCLpVMarOsRsXAF4xg9/4PyHpYr0bfAL+sxLnz8Ic/n8bWdfOxcJa1os6Sqdzei2mz3lgUH5zO1gYXzrbAoJDPmFpppnI7E4NYjVNMm/WEI3i7hzAHW9AEo5rOwdIZ84dw18+y5xU/uGUlGnQy33RVbgrwW0itaaWGZ78K9dcUcrzQsQQ/UspvlYrclktntNr1uPYTnbxxi/NDxbOvubm7E1qNEsFQNMtusJrEOJf5t5QGUigYeAMRLiUoq1bipvWL8Ox/f4DzDl9h/i0JfGNix6JC2yy1HcVBtUFufLEoegmas3O2BfoMzVlom3X6Q/g2oc1+58aP4V8en/zA5utbuhAKx/Dz377H69MH3jyDqz7ekbs/KoAjfXzbtW3DYuw7dBo9Z1xcn9aoFPjxU+/k7ucEe/CNrUsRisR4v9167RI89fLxrLnd5u5O/PqlnpLLl8o/L/e+UEz9C9YG1V4vkRFU+4vHFQzjyInRrGe1ZF4jrBl+5mL0rCsQxpFeQvmdjbBWKSJYTbYPFXC415k13nV12oibnysGYRzLWsutNFLPwWrxnougnHseqkkhWrBWkVLPArVpZ+WA3LWn1Ihtt7naLFVceShnOganmxyqNmdZYsNeKxI5rx3uAOwWLewmDe9rqnA0jrsfmZxY2ywGPPNKLy9c5DOv9OKWzy/B7DYrItFYInoZA2zu7sTMFhP6zo5zDr5GqxbBcAzdl87GwIgHW7o7YTawxPuLJfc/BsNRPLj7MO6/ZRUXNtThDqDJqoNSAXw44MGQM5GyJehKpEN4+NmjvEHR7Qtz4iKzzEoMnFJeXygl35w2M4yNtKtSimN0nBzK3zEeLDkNksMVwqGM8N4vvfEhGht0mNEgnwgK454wfvvfH0zaQwC//e8P8NVru2CwykPIAsDwGDm09PBYAOZp8hGb1bbzFMpUJRiMYV57A/5l+0qcHfKA1Sjhcgd4ixdAMmXUdDO3yOv2htE34MaeV09y/fa8w4cDb57Bd29cgeExH1iNClajGqfPu9HWZMT6yzsAgEsRmtLDALLKCoajeOrlE1h/WQceeuYItQU1zti4sDYwyEgbUGoLKTXOoMNPTFU5vdmIudPkkQqiUjjGg8T0qo7xIN1gkkmaH8cXjkKvVk6N9GVC/iskFkGyos8XkOYt1xxh7gwLvr75YvhDETQYWfzs2SPcxrRGqxZrlrVjcMwPMAxabDr85wvHuLnf7GkmPPH7Hl65Dz97FDu2rYTdqMGC9oTv6u0Tw4jFEulK1yxvx4G3+rPSr2zfcBH0WhXue+xQho45jq3r5mHuDCsXPSz1t8eSH3rufqWXu6cd21bC6w/nzRQglxR5jhw+CWo7KMUyMOwjppMx6tUlj99C4507bY3AZFCjf9CDaXY9vr65C+PeIMwGFoMOLz67ugNP/L4Hd1y/THDe4vaGsXt/tl9+ddcM9JxxcfZgwxVz8/pGSPbxx0+9gx/d+re8ccjjDxPndoFQaeXXug2aClA/mnh42j9t/YVq/2w8vgj+eOgMz1/+x0Nn0DHTmrU5rRhGxgLoHxyftOMmFvsPnUZbkxHW1uq020EHOWV0NdvH8FiQ2wAAJPr3I3uO4r4vX4pmE1uVOgGJcSy1SStVr8y13IrXSWpbGAOWdNiwY9tKjHmCaJBpOsxy7nmoJuMTYf4eByS01K2buqC3yGNNzzkewr6MtJsvvN6HxoYF0JfBhzo8FiCOedW0sxT54xwPEcelb//Dx0S3W7rjJQ/lTMdgM5ND1eYtK1/YaxE7trPyYTOJhcP0cJEAMOELocVuwK9eOMZ9ubm5uxOxWAw7950AAC59Z/rXnpu7OzHuDRDvL72+qUHu3KgPD+4+DJNBnZWiJT1dVOagWO2BU8rr2yxaYpoUWxVFJkX+GJOpRTL7paEM/SUSiWHebDsv1cHm7k5EovJS5NFoFN0rZmXZtGg0mv/kGkKrIaeUSH3BLxeqbecplCkF4avC7RsX46k/HseoK4BNazuJdsWk1yT6YzzRZ2PxOO+YRqsWlyxs5aVvuvnqRWDA4N+ffhcmgxprL5mFv1u3AGMTfuw71A+rQUMsC0jYADDUFsgBJh7H8r9p5WmDm9YvAkNXqiglwEqocfRaFXEOptdRV0kmRn323H1LdyeMemqTiST9OB3ttsRXt3I2g4R0moL3k+m/Qp4IBiLTvOWaIyAO/H9PvgUA2LS2ExPeMACy7+qWz1+Ez66+AL96sYfog0qV63AHEmnE44DXH8bOfRm+M0L6lUYzS6ynyaCGjlXhaN+ooMZJ//fbJ4axc19v/sg3MkmRp2dVRBuuY6mdpRSPXqvC7DZ+utit6+aXZfw26lTE8c6UHO9ItuWm9Yvw5O97eL50TyAsOG9xeUJEv3ymPYhlJLwhzYeE7KPbF4JRm9wwxjAw6jVkPaVWFFW+cyKI9kZDzdugqQD1o4nHqFcTtT/Vs9mEI2R/eSoNeqnYLCwWz23m2fFtGxbDZqneWhirURI1XjV9687MdV0kbbA7UNXNabVodypSpxhgN2owf449MceT1zIYgPLueagm/kCEaKP8gQhgqXbtxBGJxHDJwlbemFTO9VWLUUMc88xGeb1rSm3hD0SIttYfEB/OU5H/kKmNWafCbZu6EpusAM45ZC5CsLY2GspWVjoOd4i4S93hDnHHpPJhp0P69+mBCTzw1DvoXjErGR0til37emE1stzxa5a1cwY/db1d+3rBgMHm7k7e/W3p7sSBt/t51zBo1Zxjcs2ydm6yn17WmmXt3PHpg2Jq4Mysd6UGTimvHwxHs57Fzn29CJZJ8FOmJqxakUgxktEvNerSzb9eqyLaAp3M0tDqWTXxPvRySoUJQMeqiO9abk7/att5CmUqQfqq8OFnj2LtJbMAJCIEkLSdOW3Rx2pioWAYXr8lacVHn3sf494wTAY1PrNqDva8ehL/setd7Nr3ATat7YTZoCaWlbou4tQWyAGVSsmlcwUmo8KolPLaKE2pLfQSahyVUkGcg6kU1FWSiYJhiM9KwTB5zqTImuRG9jt+dhD3Pn4Id/z0DfT0j/M2UORCKIKB2xcuqBq55gjpf0vXLiQ98rPfvAe3Nyzog0qVazdrBa994K3+LJuU8u2R6rn2kll4/HfHEIuT/XDpGzpYtRKxpAuo2GdVa2g0SqINl9tHVJTaQqNS4qmXj/P68lMvH4e6DJpTqSBrAyTHO5JteWzv+1jdNYP79659vWBzpIATsmmZ9iBzjCXNh0hltdr1GJsI4Y6fHcRdPz+IO376BoacPmxdNz+rL6ZfQ2z5dF5WW9B3JB6h/q2k2j8Lg1bIX14eP3MkEidGXolEqrfTVcp5Z7EIreva0rRqNahFu1OLdapFyrnnoZoYdGQbVY6gHJVC6vVVBiCOedSDQykFi0lDtLWWAjY9UtWVjzi4FJT//MXl2LFtJRbMEvhqMQ8KBcOF3b/3phWJ9JapLyCZRJqD/hEv3IGIaEcfQIiKhskvPVPYTRps37iYazCvv3sW2zYs5g1Am5MbyUwGNULhGK7rno9NazthMqgRjkQnB6xk5IrM6/lDUew7dAZ3fHE5d38zmozcV6upQS4YSttVKVAWGPKgWO2BU8rrO8YF3uN4QOAMCiU/zokgF45609pOrL+sAy8ePAXXRLDksse95K9RJnwhgTNqE28gTLwPb0BeiwDBUASsRokNV8zFprWd2HDFXLAaJUIh8TvWa4Fq23kKZSrhErDjLTY9WLUSo64A9h06g9uvW4rrPzUfG66Yi7ZGA4xpm9PMOhU62sw8B55CQdZ3sXict5jTaNVi/WUdGHL64HCHYNZnl5WIgjAPrx8+S22BDBibIKfuKofuoExdItEo7BYtT+PYLdqyRLmd8IVgMqix6ROd2LS2k5v/yk3PVgKnm9y/x2j/rmtK3VyWM+JZChH+sFxzhPS/pbTLXTdcggummwX1SOZvqTXpVBRZu3nSsWrWqXD7dUu5a094w5jRZCT69sw6FW75/EW8erbY9AiGo8RN/9s3Lsbrh89y/77xcwuh0yqxaW0n98Eo71mRKMGfWAkc4wGiT8JJfV2UEnB5yGOS21v6mCRUtscfzukXz4x6lsunRLJpmfbgtk1d6Ggz5/WNkMu6CA89c4Rnu//t6XcRi8Wy+mLqmELKF5yX1bg9qleoH008LjpfFc24V8DOlmmeJBQRbGyievpAynlnsTAMsjYWb103H9XeT1mLdqcW61STxMHtU/jBLav4+xRkhFvIRuWbO9UQUq+vCvpw3HTMoxSPzx/G9Z/mj0vXf3o+fAVETpNXOJVqwAA9Z3KkICgUUth9QkqlQq6R2j2fGYYz/UvP9HzYDncAdrMWdosG99+yCoNjfnx4zo2XDp4CgKzQ5Fu6O2HWa9Bm0+P+W1bBG4xi72t9WddbdIENl8xv5uXZNuvVuP+WVfCFo9CrlTDr1XD7I7z6kup+0dxGrFrYkhAO6c8gbeB0eUOwGjTZx0iJhNcXfI+W6n4FQZE3Rq2aGI5ary1dlBu15JSh5Si7kqQiQ8o9lLFRp8Hzr3+Y+FqXAWKxOJ5//UPccf2yaletMNLsbPrYIbcJEoVS8zAAk4xSlmn/PP4Qbr9uKU6fH4dapcCQ04tGiw4Otx+/fPF/cf2nFvDScXW0mdBi02HeLBt6Tjtw4cwGYrkKhkEMcW5jWrrm3PNqX0L/zrKgxabDhe0NCAQjsBg1CIYiuOP6ZdQWyIAGgfQAFiNNU08pHp1Gjd8f7MFVqzsQCEWh1Sjxwut92Hb14pLLtpm1xNRdNhOdg2ViNZHTgVlkppkphVFqepy8aWPE+sPy+GJIf8v0PaWuTYpE1NXZhNmt5oSvLM2nlbr2ysWtmNaQfe2sdHZxYE6rGZu7O2ExsNDrVDDpNNzGuZeSm7QUCmDZvIT/bM60ZckNaAwe2fMeLy3gvkNncs9LS/QnVoIGE0v0SVirmIqKIn8MQv6oMkTAt5nI/lmrkcWGK+aifZqR+PfMqGc5+y7JphnUnD3g7AyQ3wdNKEvoI6RgOJrVF5fNa8b8WQ0FlU88Tgb2qG6hfjTRGHVk2yGnSDuVosFItoUNZZrbC62FVXMeJuW8s1j8gQjUKgYbrpiLWDwOBcNArWIS6dMMVdRS1V6nzVMnagvzkJzHdLTbEulJZfiMGswCNsosnzmGnlUR76Fc0Rqpj5YiBRYjiyGHjzcuqRRMbUVO83g8uOqqq3D2bOLLn127duGqq67CZz/7Wdx5550IhRI7QHt6enDNNddg3bp1+Pa3v41IpDYivZQrBYGU19BqlLh5/SLeLsWb1y+Cls0IZZ7Mh93ZZobdqAGiiQFomk2PvX/qw6grQAxNvnNfL2KxODdgtTZoiTvQZ9j1iXIznHhmnRqLO5oSTrs4fwe7UDqEtgYtd3wWyTLbGw3Cx0iJRNdnVeT0i6yKBjikFI9GIK0nW4a0nqyGXLZWI682q2BAvA+FQl6feCoY4JMrZmHvn/qwe38v9v6pD59cMUt29wGAOHZQKJTy4vaF8fCz72VF8PjK5y9CLBbHA0+/g537evHE74/j/73wv/j5s+8hGIrhvMOXrVPjgJFVYZqVxTSbAT//7ZGscreumweLQc2l7SRpzgd3H4bbG4aRVaHNqsUFLUbYDRq0NeipLZAJGrWCOC9hZaYNKLWFWafCVR/vwIO7DuMnuw/jwV2HcdXHO8ryBXQ8FiemOYjHqcHJRMjvQFPz1TelpsfJF8GgIH9YLl8M4W9C1yZFImo2s5O+slj2pRUKRrQfyMgq0dKgxy+eO4pT59z46W8Oc7po1BXA3j/1YXqTEXZT4lpmnRpWgwY//NWbOO/wcc9h175ebN94UU5bVwmfZalo1GTboVFT20EpHq1AulhtGcYklZIhln1qYBw7953Afz5/LG8URFGRWjLtVoxg48T6oDOOS32EmQ6rVmLBbFuW/bObNAWXTzpODvaorqF+NFEI+rLL4CevN4RsoUpZHj8zq1FmZXbatmEx2Mw1zQoi5byzWPSsGr96sQc7953A7v292LnvBH71Yk9ZNmOXTLXXaUlQWzhlYEBe05PTSpjFoCHeg8VQnv4t5MPRVdHOUuRPNBrHLzPGpV++2INoVLzBlTRy2pEjR3D33Xfj9OnTAIBTp07h8ccfx7PPPguDwYB//ud/xlNPPYUbbrgB3/zmN7Fjxw50dXXhrrvuwu7du7F161YpqycKlyeR5mP9sg4uFPWBt/onvxJlEpMvlycEm0WLWDQGlycEq4mFWacifkWUOt5qZhGOxDA85sd3bvoYzg554EyGU/zw7Bh8oSjOOXywW7RobmCBSMb5yWs4XAG8fOg0btvchUAoCoNWDce4D+dGvJhm0yMai2PE5UdTgw5KBnBNJM/Vq+D2huHxh3HrtUvw0DNHBEOTu7whmI1qDLuCcLoDaLHr8P3tKzE6HkCjVQsGDHrPuWG3aDkHW/r9Dp4cgVGn5p7PzBYj/mXbSoyO+9Fs1eHizlWJezJooFAw6B/2wmpioWASoSfTn629QYtAIJG21G7RQqtRwuEKCD9zsRCebSXFi9MdhE7D4N6bL4XTHYDNrMWZgTE4J4IwVjGvPUXejI4H0D84ju/euAIuTxBWE4v9h05jWqMB9hKjHDgEym5rMsKml08EBac7COe4D/fcdCnGJgJoMGvx5yNnZdf3nO4grEbVpA2xaDE44pbdfQAAFIDDHcIHgwOwmVj+uEKhUITJ1DJJrefyhqDTquD1R6BRKWA1a+ALxfD5NZ2wGNX4+8/+DdRKJbRsImLrNJse2zdeBJuZxYQ3hGGXD38+eh6LO2zonPUxKMDA6Q0hGI3B7Q1Bx6qh1SjgD0bBapT4p61LEYlFce/NlybGByOLUDgCrVYNtZLBNLsegw4vUXMOOH0ImrWIxWLQsepsPUbSaxD5G3VKSc6w048z511ZY6pBr0YD/RqdUixxYMFsC+778qVwuoOwm1k0WVmgDNlVRscDxPn+6HgANhoRjMeYO4hpNu2k9jeyiMcSaZBo/64wFfRdpDZ4pUfC+eq1S6BUKdA/4kUoziC1/5hYJ4HoQG5v4thILE7UA6PuIEbdQehYFUx6NYysknyPDOAJROD2RxAIRtBo0ea8tlKlwIQ/jG///ccQDEfRZGFhNqjhGA8J+5gAnBv2YHDUm/28k+9i1B2EUa+GUsHA6w/DbtXim3+3FAa9Bh+eG+MipoEBTHo1Wux6nDjrhsWogU6rgkMgzVg8Huc/V4OKV9dIJCousl0V/V2DDi90LHi+Lue4B4MOL6zTLZWpBKXumPCFcPDoAOcL12qUeO61k5jTZkZDiZsIhsf8OPbhKO664RK4fSGYDRo8/6c+zJ9tx6ZPdCYjUAOb1l6I6U1GWJJzna9vuRiBYARWowbRGPh+cgacT91u0aLJwgKxZL/0hmDQqhEMRWDUa/j9M+kbSbdP454gVKrE/9vMyfIxeVyDiQXDxHHrpiV4aPcRXhSzmc16flYVc7YPn1gf5LchoiNtip3P0blbYaiAIWcQPWfH+WtJFB6O8QDRdrQ1Gan2z0DIFrY2GmAtg/Y/P+qFzaTk6YNgMIDzo15YqqUP4sCCCyxcnewWLZptLFDFPbbeQJhoW72BcOKjimpS5fVUSgmkrdvrWZUs393wmJ9oz1vs+pLXPSuFkVViTpsZX998MfyhCHQaFfRaZWItrwzvY9wTJPpoG61aWLQyWy+k1Ayj4360TzPi6svnIhCMQqdVYs+rJzE67kejyHFJ0ta3e/du3HPPPfjWt74FANBoNLj33nthNBoBAJ2dnRgYGMC5c+cQCATQ1dUFANi4cSMefPDBmticZrMIpflgeeGqTQZ11nGZoatjsXhWeOst3Z04eHQAqxa3cee22vW49hOduO+xQ9xx2zYsRtc8G3o+zA6PPbPFiP5BD3705NtZKZKErpH6qmv3/l6cd/jQatfjrhsugUqpIKbstJo0OPyBE4/sOcqdf/P6RTj24QgWXtCER/e+zyt3SYcNiJOfD+lZbd+4GEvm2tBzOvfzaZ9mxLoVs3nXu3n9Irx86DT6Bz3FhwuvgdDj01q0cE4Ece+jf+G992lNWtkJA0rtMHOaAf5AM773ON+ezJxmKLnstmYDFs/NLrutWV+GmleOpkYt5kxvwH2P8ftek11e6Zxap5FtSGuzVl4buxTAkT4nHn72aPa4Iqf7oFAqTYaWabXrsWltJ68vbe7uxInTDqxY1MZpula7Hp//RCd+kabxtnR34sWDpzDhDWNzdyfePDaIz62+AGeHPQiEovjjoTPoXjGLpzdvXr8Iv/3vD7hUVF++ehF+c+CDrNRUn1t9ASwmFu3TzMTQ4qcHJvAfOw/jpvWLcODNM7jq4x2TekxAr2lUCvz4qXfy/kZTykjPzFYD/MFI1phaDt1BmcIogCMnpdEGrU064ny/tUlXnrrXETPbdHi/d5znE9i2YTEWdVro4mclqbTvIrk59I4vLkdv/xhiMeDpl4/jkytmcVrhG1uXIhSJCdcpGcEg9YFnz5nJ+m/pnkfUAyfPJiIUpfrkjCYjOtpMWRvW+wYmcHbEI+yLS11bryYe+83rl+LU+f8/e/ceJkV154//3fd7z6VnBobbiIMjKMgoIsJGMYaJJsagGAGJSdz1AvGbkJgnWfNzzUY3boy72c03fHPRNfe4ETFBjZdoQFfjLsb7BV0UQQQRGObe0/fr74+e7ulLVU91d1V3Vff79Tx5Ij3d1VXVp875nFOnPmc8p37JH2MSjSlQfEwwHftc/rEeAB9i25N7cdLsJlxw9gn41p3PTX7fJQsx3WMXPA86nQ43/mQXwtE4FnQ1o2/ZCTnX4KY1i7Cgqxl7Do7mfC4ns12Nx7tOnOPE/747VtBPPWWek/07KltrkxUrFs3Alvtyx5Bbmypfpqizw46zF87Ad3/1Yk69MLvTgX+88/mc73NYjTll+8trF2PMH8FPfv9G5rWvrO9FOBLPqWe+vHYxdNDlXJfpOuPKCxekrk9d4djIlz5zGkb9Edzzp7czr33xstNgMuqw5b7JiWj/5zOnIRKN5yy347AaC8bdheqz/P35u0+dWryOnzDlMs6AYH00ZRtCUzMCr+0dLojRentaGaPlmd5mE6w7prdpawy4GmZME64L5Rr37+5y4q29Y7jrN7nxwaknNcnyEFJZTMBr7whcSye31myCWjoTZuFS07WfmFbr+6lUpjr57Trb7cL1uUdD9yaNwMh4uGCsa06nQ5Y6p61V+L5nWyvbPCrfrOkOXLDshJxr79rVCzGrhLF/RfPV/vM//zPOPPPMzL9nzpyJFStWAACGh4fxn//5n/jYxz6G48ePo729PfO+9vZ29Pf3K7lrU9MDQ74IxvwRwWU+EolkTrrq85fMKXjflm2v4chICN5QDNClngbIT2+9dcdeXLJyXs5nz+mdlQmA0u+764Hd6B8KC6bHTsQTmaUKzl8yBzueP4jV53Zj7aoerF7ZjT8/f7DgO8LRVKf4yk8swNpVPTjn9Fm4c/sboksARmLJgn26+6E3seqsyYli2dsd8kZEz4/Qubpz+24cHy08vvzzc8nKeQXfd/dDb+KSlfMqSheuhtTjI6Mx3P/k3pzf7v4n92JkjL1IKt+4LyZYn4z7Ki9XPr/wtn1+bZVZ77jwcXjHtXUcwyPCdcjwqLaOY8gbyQTkQG67QkQCdIA3GMV7x3z44LgPronU3+f0ziq4lu7bsRef/JsTc+q8c3pnZSampd+3dcdenL9kDsLROHY8fxBXXDAf0VgSTU4rtu7Yi3N6ZxUsyXn3Q2/inN5ZmX//x4O5/75v4nNj/ih+uPU1/OLhNwuWw7n606fiqZcPIRyN42cPvYlPndOdE4+JxWv7j3glvcYlZZSnZNxBjUvJ2CAYSgj294MhzpjINzQsfH0PDfP6rqZajF0MjUVwx29ewtYde7HtydQDjtmxwv4jXsn7lL//O188KDgGtfPFg5ltbd2xF/uPeFPbm4h7Dg34MTQewZEhv+BYXP53ewNR7D/ixZ/zxsticRTUL3c/9CYu++hJWH1uNz44Po4EUkvGpD9zz+N74A1EpxwTTMc+dz2wGxef0w0AuHTlSbj7wbwxrQffhD8YK4iL/s/li3Hn9jcy7/3UOd0F12BqXO+UnM99fcMZAIBDA374InEMjUfwwfFxrF7ZjbZma9XjopER4bpjRGP9VFKXQCgm2H4HQpXPaAgE4oJjz4m4LvOay2FCOJrA4Fg459o6fNyfmZiW/uyhY76Ceubw8cJ7BPft2IsrP7EAHxwfx9B4BEPjhfHPh4OBzMS09Gs//cMb+KDfn/PakcEA7n7orZzldt4+NCpaVwu1Lek6TGodP9UyzoBwG1ZKG0LC+ofDwveShsM13jP1Yewvnd8vXBf6A/LMHBsW6VsMj9QuPugfErmWhmp3LcUTScFYOV7jIusNRHHP43ty4up0jEzqpoZ74XKIRITr80hUO/V5/1BYcKxLrjqHY7SkBNH4wC89PqhJ3r7+/n5cc801uOyyy7Bs2TK88sorBe/R6UpbGdjjccq1e4jFEnj6lcO4c/sbWL2yO3OC08LROALROJDMWgJTZDnMN/YN4qFn9uOGK85Ai9ss+J5QOC8Nv8i2RsZDovvykd6Z6J7VjCNDPlgthpxMFuv6epBMCi+V8EH/OLbt3Jt538BoCI9mLTeAJPDorgPoaLULfn7UJ7z0wIgvDKfNJHx+RI5v2Cu8rVBk8vwUnKus96T/2x+Jo3tOK0pxbN+A6LktdVtS5ZfZ/cfGC7KQrOvrgT8YQXt3myL7UC/a21213gXV2nN4TLQ+WVhiucovs3Juu5bq5Tjeq5M65N2jR4TbiPEw5s/1lLStSmMD1i3ieG7EVXpuSim3iUQSz+0+ih/c+0rOdf/YrgOi8ZY3kLfcisj7oAPamq3oW9aFf/5l6knZ9X09mb+JfWaqfycmYtLwaDxniauu6S4cHwlgcDSUeX86BkzHY2LxWiKZlPRauXEdy3tx2WW2XtrUWmA5E/fuMeHYYMRXemwA5JbZdz70ipTZME49kWU2G6/v8skZG9Ri7ELsGky38wmR8Sahfcrf/8GJMajN63px8Ng4uqa78MtH3srEA+ltJZJJhBMJ7P1wPCfuufrTp6YmiYzGi373sX0DsJj1Bf2lL6/tFdz3WDyJh/6yP/O+9X09eOqlQ5mssuFEAvFY1nEXiY3C0Th8wShuumopEiLLmPqC0Zy4CEnAajIgmnXnUWw8zBeK4odfOw/D40F43DYcOOLFjT/ZJZrN7bFdBzA4GhL8feRqi7LL7NusO8rG2ECcWJs07A2V1X5LiWeHval6SWjVkvS1JVQfGg26gtfE6s0P+sexdcdePPD0fsH6Sexz+X0fofcVq6tz7nFk/S27/yb0ufw6xNPqRPesZgyPB9HqsqGzzQG9frJTKNSGSdm+1q8FJfaffbDyyF131DOxftKoL1xWudLCfQU17tO7u48I3q+d2eFET5cysb8UAwcGBe9DhBMJ1dTZSo/PquU4S3X0XeH+ZDn31WupHsZy5K5ztFDPaoVWr+9qkKNcVX1y2v79+3HttdfiyiuvxN/93d8BAKZNm4bBwcHMewYGBtDR0VHSdoeGfEgk5Mk5OeSL5DydKJQ21W4yADpdzt+E3pfu3P3g3lfw3ev/RvA9NotB8PX8f7e4rKL7MjTkg1kHuKymgkwW9+3Yi5uuWir42cTEOFf6fbdedzbG/VFse3Jvzvta3cLfLZZWtsVpgcmoR6fHjnN6Z+GETteU58rjFt6W1Tx5fmxW4XNlNU8+OWA26DEwMC7004qyW4yi57bUbQHSKq78Muu0mwV/u1uuPbusfWgU7e0unp8iWpuEr90WlzXnvJVTZqVuW+3q5TgcdVKHNDnNgr+H22GuuMyWgnWLOJ4bccXOjdROTSnl1huMZm7QApPX/epzU9k5xK4lKXEnksD5S+bk1CuJJHKe1hT6zFT/1usn4+fB0RC2PZl6SOLS8+blHHd2DJiOx8TiNX3eQy1ir5UT1zVyeS+nzNZLm1ptjVzOpGh1WTL9yvRkmGdfPYwWp6Xk2ADILbPNIn3Q5rxtE6/vck11fZca08o9diFFq8hSbel2Xp83NlZsn4T2f9wfxcGj49j25F6s7zsZ4/7cp/bT7bo+qSuIe37+x7dw6XnzsHXHO0W/224xYlqLAz+879Wcz2fHJfnfl/2+rRPx1bYn9+K+HXtx24nLYckbyxOqpzAROzltJjTZTYgmksLjgmZjJi5Kv3bpefOwamlX5tjExsNanRaYdUlMd1vhDUYy52j1km7BbG6rz+3GQ3/ZX3COpLZFpZbZFtYdZWFsUJynhHJVapkVa+9a3aklkPL7SNnXllB9OKPdWfCaWL2ZPU5/+LhP8ufy+z5C7ytWV+ff40j/Lb//lv85oTJq1gHT3VYASQwN+XL+JtQGTNWGaP1aKGf/Sy2zpVwPjY7xrHSl9JPq5b6CGq+lVpdF8H5tfl+42vTQCbaFt524XBXXktx9sFK3r2Zmo16wnJdzX72W6mEsp5R6sF7qWS3Q8vVdDXLMOVB0Wc98Pp8PV199Nb7yla9kJqYBqeU+LRYLXn75ZQDAgw8+iHPPPbeau5ZjyDuZoeyplw4VpNZPp6TOTlf91EuHCtKrruvrwVMvHwKQzv4QK0hvvb6vBw88sy/ns8++ehjXXboo533XrF4IgyE5ZXpsfygqOGPxwNGxovuXfl8ymcCmNbnfvWnNIkzzWLAxb5+uXb0QO194H9euXljwfo/bDLfdiLWrevDQX/bjFw+/lfl+oXO1ac0itDdbBM/Pg1nn54Gn9xV837WrF+LBZ/ZljikcLT0lpZTU40rzBSOCv50vyKXsqBKJgvrkuksXAbrK09tazLqCemHjpYtgsZSW+bLWbFa94HHYbFVtIivmDQhnn/QGtFWHRKIxXJNXz1+zeiGiMaYbJso36hOOHaBLxZP5Md26vh489t/v5dR5QnHn+okYUa/PfYI+HRc/++rhgvj42tUL8exrhzP/vu6S3H+v6+vBs68dRpPDVFDnru/rwawOR877r1m9EI88uz8nHhOL17pnuCW9Vs24rnEpF3dQ4/K4zbj8Y6l+5bade/HQM/tx+cd64GkyV7ztaLRwKb11fT2MOwQYDUnBmNlolOchQZKmFmMXHpe5IKZIxwoWkwHdM9yS90lo/6fa1vq+HnTPcIuOd01vtU/53W6bETqB7GYPPP0uNq4pbLceeObdgu9JTzoLR+Pwh6I5x/LqO/247KMn5dRTaz56EnbvO46Nly6CQQe47SbBc3ntJQthNKCgHtr54kHMnubMvP7wX/YXXIPp8be0nNhQJJubXo+qxkVR9u9IAR2thePUGy9NjV9Xym4THiMyGFKTS4tdW7M6HLj+M6flfDaZTBbEGm6HCdddsrDgus8ep9/54sGC+mJWhwNfuGhBzmtfvOw0zJ7myHltRpsdn/vE/JzXitXVQnVzuv9WSh0/FaHvkXP7jaqjReR6aK38eqg3BpF41sB4tkBEpJ8Ukan9Npsg+FuYK+/ilU2nSwjuk15fu/LhcZsF90mOvnAlxOJyf0hbS0M2onBE+Nou5756LdXDcSg/xsIxWlJC5eVKl0wmFW9Zzz//fPzmN7/Bzp078f3vfx/d3d05f/vKV76Ct99+GzfffDP8fj9OOeUU3H777TCXEInImjnNH8HNdz6XaVzbmq1YtbQL3bOa0O62pDpH6a/SpdZoHvVH0OqyIJFIYnA8jH0fjGHniwczSxFYTAb88GvnwaxPZt7f7DQjGk9iYDSI9mYbTAYdRn0ROKwm/P6pvTj3jNkIReKwmg145Nn92HjJIrjtpsnPO8y5+wLAG4rhxh//T8GMxX/426VwWE0w6JH5jn+/9xUcHQrkvO+O61fA7TBhyBvBkDcEj9uaGuhKADAAx0fDGPaG0Oq2wmE1YmgsBE+TFaFwvOD93mAUN/5kV8F5nDerCR3NVoRjidTns78j63w2O8zQ63UYHg9nzu2oP5L5vkFvCDroMOINYsQXAZLAs68dxo1XLoHbVkYHNu+7889tKcqZxZxf7oDUb3LbxuXwOGsbbKoZZzEXd3w8jAf+61188m9OhDcQgdtuxmP/8x4uOe8kTHNPDlKUVWZ9Efz364exbOFMjIyH0OKy4vk3P8RHFs/SVJn1hmJ4/q0jOO2kaZn67Y13+7HslM7y6pIaGfCF8Y93/bWgDrn1urPR4dLOgNSQP4Jf/PFNfOqc7pw28O8uXphTrpg5rXZ4bsRVPXOaSNz3rauXwWlJ3fTw+lOxjdVixOBoEHarCV5fCFaLCcFwDK1uK0a8QUxvcyKeSMJs1ON/DwzDH4rhhOku/PC+13K23+mx48pPLMDxkQA6Wuw4NuRHz5wWxOMJBCNxBEMxzJ7mhNVswJg/ilA4BofNhHA0BoNej/c+HMN/v/4hzl7YiWanFTaLAdNa7WhxmTA0loo/m10WJJMJ2EzGwnhMKF6DxNfKqA4aubyXU2alxh2Uq5HLmRT5/Uogq++aFauVU2YHfGH833tfncx2NNGn/Mr60zUVP1XD8fEwdj7/Pj56ZhdGfWE0Oy34r5cO4mNnncDruwhFntqXcexCMj0mx4marLAY9RgeD2O6xwnzxA07yfskMu6T34YPesOwWoxw24xwWo3wBoXjnts2LUc4mkAoHENb/phdFrG46fubP5IzpmU06vFNgfelM6fl1D8TxzIeiuG2X7xQ8Jlbrj0bLocRdmNWRtmJcznoDcHtMMNuSU2c++ub/aml+ZLAUy+nlhC94/oVADB5Xp2T8VLOWJrAMa5d1YOHntkvPMbkMhecI6Uypx0fD+PXj7xV0L/7/EWnsu4ogrFBcd5gFG/sH8BJczyZcZx3Dw3htO72gnGcUsvskD+CAx+OYPb05sy2Pzg2iu5ZrUgkkghGYvjnX74oeL1Pa7EASeD4WBiv7R1AIgFYLXrseP5QQaxx4fIT4A/GYDbpcdLsZty5/Y2CcfovXLQATU5L7rXzqVOhAzDmS92LSE9QTdfR6b6Uw2JCIpFEIBqH3WSYuo+UVTc7rKn+m9NqkrVvlf89UvpuWr8WqpE5DQBgBPqHw5nx2WmtFkA79+erZsAXxo6/Fsazq5adwNg/z/HxMH64tbCftHnd6QXtdzll9vh4GM+98WHBfYWzF82sWXww5I/giecOFJSPC86eW7N7Hd5gFHfc83LB71D2PVC59kskrs7vo9cKM6eJ84ZiuOO3L6muTJWqlDpKrQbGw9ghMMYi1CaVU2YHxsPYLjBGe+lHT2KbV4SWr+9qkGPOQVWW9XzqqacAAFdddRWuuuoqwffMnz8fv//976uxO1NKP8l45/bdCEfjGPdHMa3Vhu5OZ2rQJ7s9SgJumymn0nbbTQiH45mlCNJP/HS2OTA05Ct4v8dhznTMkAQsZgPOPX02tkzcDLSYDPjS5YvhC0YBnW7iiSZT5vuzpZ9A2rJt8rOb1/Zilseeea/bmhpAu/LCBQXvc9tNQALwOM2TAVd6oCsOdLgsOZWWo82R+n+ToeD9+dk8BkdD2LrjHdxyzTI4LUY4LRPHnv0dAufTaZkspunBv3gsAZfViBFfBL96dE/hMZTTQc7/7io/EJFf7nKeguVEZipTMpnAmad04ru/ejFTrq5ZvRByFKpwJIYmlw23/uyvmW1PPp2gnclpbpsRszqacMvdf5WnLqmR9qbUk5J3PTBZh2y8dBE6mi1AfOrPq4XHZcbHzz4hpw1kXUgkTCzum9FiTdVfiazYRgcMjYZw94O70besC/dtfzPnMx1uC9rbXBgYHEdbkw2/e+I1uBwmrO/rySwJZTEZ0LesC7985K3MAxgAMu9JbysdE8ZjCcSicdjMBkxrSsWPXl8Eh4758O4Hb2fe3+IwAfGs+DN9w8IXScW+NuNkfSwSr0l9jSZkneNmlyX3HFego9WCZQtn5MQdmSwWfICWyiSWJXLUH6l48LS9yYK1q3oK+mBai5+qIRaLY0aHG//08+dzYv94nCeq6moxdpE/ToTUWE17uzMzcCt5n4qN+wi14ZnPCMc9Hqe5YJxOiNjnHWZD7piWDgXvW9/Xg0d3HSjsK04ci1g9FY7EUgO02fskcC6hA2Z3OIXH6JKTY2FeXxT+YBTTW+2ZttsbzGrP7ZPHmF61IDuO27y2V3BimpI6Wi3oW5bbv2NsQJUa9UXwi0feLnj9lmuaKo4NPC4zDptMOWNEm9YsQovTNPFgtVmwLpnWNBk7dLgtmN3hwpZtqT7VRSvmFlyLZqMe3/9dahneTo8d6/pOxk//8EbmPV+87DTc8/ienH4XAITDMTQ7zAgZ9TAZ9Zm6qKBemdA9pzVVT0/VRyqom80575Gt3SmhP0cliAHT3BYs7G5L/d6cmCaovcmCU7rbc+LZjYz9BcVi8dTYUVbdJWfs39FiwQkzmnPuK2xas6imEys9LjNOzSsftR6THvVFcHQokLOsJwBZ+sKVEIurtXY/pRG5bUbxuQEa+u06Wiy4/GM9BffCtDQ5OyoyxhKLyVPPJhLC94aTSd5ko/J1tFpw9qLcsf/0CoxS+/dVyZxWDXJmTgOQ+1SowNOIUxJ4Cqi9TWS2pQ7Yc2gspzH4+oYz0N5sxag/Ap1Ol3l6Kt1QLJjTJPkpVNFGRa6nbUVubikyez7vXHV67Ni05jQkk8nqPTEsQblPPx867kcgHEcwEoPNbITdYsCcDocqjkmtOIu5OG8ohnv//HbBLOYrPn5yaqLqhHLKrDcUw10PvJF6Ajoch81iwMPPppYayd62JkzUYzlPlGrtutMBR4YCiCeR+a0NOmBG1uRkzZhog0d8YbQ4LYJtMDOn1Q7PjbhqZ04DUFo8N/FeXygKi8kIfyia85nM/gtkBk4/QS+Uefe2jctzt4XC2DYTv2KK/RWIizev7cWCrqZUFjiZJ1NNpS7Lu9g5zutflFVmDam2SAd95qm/JBKptoiD/aLqspzJSGq/sqwyqwfe/mAMh475kEgmodfpMGe6E/NnN3FSfJ56ecK6atL9i0gc9onsX0LtltIxrdKqXn9VOo4ldawv73tsNjOODvpEv1OW8a9ixybSdmdPbimImfLiuKnOl1KZ0xgblIexQXGlXHMll1kp47NS6iKRPpVQtrBWlwX9w0HsP+LNxCMLu1vxnZ8XZmS86aqlOTeDprpPoPWyNOX+K/TQjVyqljlNYtzR8PTA/iNeRGPIXN8mI9A9w83YP08psX9ZZdYA7Dk4ig/6/Zl6b/Y0BxZ0Ndc2Pqj0vrDMVJ2hTGXnKhszp01h4rcb9oXRKnLvRfX0wHtHxxGJJjP1udmkw4mdLs0ci9L1rOi94b6Ta19/qJjmr2+lGYC3DwmMo85pymm/a545TZPEsodJVcKTrN5ANDPABKServz+717BHdevQLPDnLOESTgax5ZtrxUPPqR+txxP2xa5uaXE7Pn8c3V0KIDv/urFyfOh4U6XNxDF7b95SZ2BJmlWEsDSvNnx165eiCR0smz7Y0u7cp6AlmvbVTdRH+Y/Uaol3kAU3xFYWkKTdchEGzx/rif1e2ikQ0FUE6XEc3nvzcS5+Z8RygxsE8+863GZc7blDRbGttnxa7H9FYqL73l8DzZcMB8/uv91yTdhSJzQOZ6yfyHRkDeCdw+N5WSGWN/XA4vJOJkxmahESj6VPeSN4IdbXyuIn27buFxTy9RXg14HfHxZV8H1rddrMPZXmsRJwFSGSsaxdMCegxJ/l7zvaW93wpR+k8B36nUoyFJW8vVR5NjE2u5Lz5tXNN5Kq2U2IsYGpAQlYwNJ47NS6iKxPlXW+9N/9wajmYmmaZ2v2PGlyxfn9IG+dPli3Ln9DUXieE1ie5vC8yDZkDeC7//nq4z9JVA69j8+GsaW+14v+C1uve7s2i43V+l9YZmpNkNZKXE1qUud/HZD3gj+9Z5XNF2fK13Puu1GwQxXboep5nUbadfx0bDgOGop7Tcnp6lAsWVKkIRiS5jIYaqbWwvmNOGO61fIlo1IySVdaq2ej41qZzwQwd0PvZlzjd790Jv4h79diiZrZU2Aktum0rEOISLFJZGJ7YplCaikPhL67Dm9szI3ZdLbauibMBVSsr0IhGOZQZX0drfu2IubZi3lDWgqX1bdI3eW2yFvSPB6GPKGNDOgWS3D3jAe3XUAq8/tzjzV++iuA5g7wz25JCMBUHYSMJVPyd9F6etDrO1O5C2Gocb+H2MDUoSCsUEtxlaEvvPoUAAtLnNO38sXjOZksa7GvqkZ29sUngfpGPtLp3RsMyzyWwx7Q7WdnKY2CrZ3lWC9o1318tvVQ32udD3r9Udx5/bdOb/1ndt3a+63JnWRo/3mCGK1Zac6bbLC4zKj2WWBxWTIfTrKY4fDasKYP4IvXLQASALBSOrvz756GM0Oc+Vpq2VIez1lh12ubEQT+xpLJLG+72TsfPEgBkdDAFIzMpunGtBSeYpvAGh2WbDslI5Uik1/BG6nGY/993tTHxtREeFoXPAaDUcrnxqv5LarbqKOOLZvQLPp75tdFizoap5cZtVqwMN/2c86hKje5cc4dmPZy18mEkl4g1H4glFYzBPLfjrztqEDovEkQpE4orZkpvOcvR8OuwmdHnvmxklbsxWrlnYhFk/CG4oVbC97/1ubrAVxsV6v7oc1tEao7yEpnpYgHBGJDSJct4sqpFCWW0+TFavOnImPntmVWm7OZcF/vXgQHrdVni+oI80uC9qbrOjqdGVizfZ9VsaaAvjQiEKmGtcp9ncdMOgNC/4ug96wtLipyPabXRaYDPqc95oMemljdxL+7rCZBNtuvS73qXq52nM5MTYgxUz0S8YDUZhc+sl+SYWaXRasPucELFs4EyPjIbS32BAMRREIxTHkj8Djkn/pK7H43GnNyzqt06HTY59c/glZ9wkqpYGx83xsb1N4HqTzNFkFx04Z+xdqdlnQt3QWTjupHcPeEFqbrDDoE7LFGZ4mq2B91lrr38II9A+HMTxx/7ajxQLEartLalzxhfWOdtXLb1cPYzlF+5AyqJffmtRFjvabk9OqKBZL4PX9w5mZqukUiovnteakZu302LF2VQ9uvuu5nFSOT710COP+aCrtotOEPe9XkHpTpnTPSt7cKrav6/t68OiuAxj3R6dOY6uR1NZupxHLFuam2Nx46SK4XabaB8CkWe3NNsFrtL258ieQlNx2VWmkjpiK22lE37ITcpZZZR1CVOcE6q9NaxZh2869ODoUKK0+0wHP7T6KXz/6FvqWdeG+rJTimW3oIBrL5sel6f2IxhO4aMXcnBTlme1BuP79+oYzMsvaWEwGLDihVfl4s4EouSxER4twbNDRop3BIWosnmYzTjmxHf/08+dz4idPixmI1nrv1MXtEok13SaeqzxVGSdpNFP12Yr9Ham/fXDcJ/i77Ds8hq073ikaNyUSyaLf77YbsXZVT0GMNOXYncTjuufxPVjX11MQn5mN+swxqWaZpzyMDUgRepF+SXdrxRPH3C4jujqbcevP/gqXw1TQl5Hre3K+U2J8LlrXVLo8k0bHxdjepvA8SOdpNgvGs4z9C7ldRrS3OHHL3X9VJPZvb7Hg8o/14K4Hdudsv6PVUrvfwgi8tne4YJ96e1o5tp6H9Y521ctvVw9jOYrFdROa3SK/tUtbvzWpixztt37qt5Bc3jsyJphCcWgskknNess1y/C1K84oeN/WHXtx/pI5OZ8RSr3pDUj75cVSd0r9fJpeB6zv64HFZAAA2ddEFtvXrTv24qvrz8Ad16+YsqMs17Eq7fhIOHMxA6n9vOuB3Tg+Eq7xnpGWRWIJwWs0Eqt8dEnJbVeTVuqIqbAOaUwmiwl6k1H0fyYLn4KpZ0L1153bd6eeXEFp9Zk3EMUP7n0F5/TOytz4zN/GkDciGMseHw0L7sfXrjgDX11/RsFSTuntidW/7c3WTFx8x/UrMLvdjs1re3Pam8zNGipd1rIQ6XMs142neokNqHH0DwnHT/1DjJ/y8VxJl55kwHZLPlP12Yr9Pf23nS8exDqBNmrniwcFt5nt6KC/+PeLLJky1did1OM6OhTAYxNLvqzv68FtG5djwZwmdM9wKdKey4mxASlBrF8y5I1UvO3s9u78JXMK+jJyfU8OifG5WF3j9Vc2fqXVcTG2tyk8D9IdHxYZOx1mPJtP6dhfjX2LfpHy0c/yUYD1jnbVy2+nxjqkVErFdWnsh5ES5Lj2mDmtGibSYvcPB/GFi+aj1W2HPxiFzWrAA0/vSy3xmZ6pmgTG/BG4HCasXpJaZ9hmMSCRSKLZacXaVakMakPeUM57rGY9dNDh2EgQ0OkmU2/npeTW61LrGMcSSfF0jk4Tjo9Opq5tb7IA+dn2J5YnHRgLAjpg7aqTEI4mYDGl5jseGQpgequ9oqVGW5usSMQTODYSFNzXWCwOd7N1yu1rJXWlHOv0EuUbGAni0LEx/OPVyzLpbXc+/z6meexoq/BpiIGRIN56bxA3XbUU3kAEbocZD/9lvyzbrqZRXwRzpjtxycp5mZTuDzy9T3V1xFTqqg6ZaGPePXYErS6LIstm1It4Ionv/foF0b9/8wtnVXFvqNrEYhzoUktpnr9kDmxWAwKRBIbGfbCajXDZTXBaDAXLavaPBvGNz56BSFw8RgyJLMs0NBbCDRtOx8hYCP5QDDPaHOgfCSCeTH3J6pXdAIBX3+nH6T3TAB3gD8eRTCREv2tOm2OyDk5M3qwZ9UfQ7DBPZhHQ4PIzqjCxLETmHMt0zpSMO6jBKbQE+3BevxoAnnrpEEbGQ5jm1lj8pLBhb0gwZua5EpA1ySAQjcNuMqgum1XViLXTQq9D/L3pJTnT8U36evWFonDbTRj0hgWv5VF/BEhOLCM5Gs9M8DKb9FgwtxWHjnnxt586FUcH/YjEEpnP5PcDh73C41KZMbQx4b7YkEgfLT125wtGxbdrN8EXjmfiqKdeOoRtT+4FAMzvaoHHmWpXlWjP5TQwEsSu3UeweV1vqu6wGPDAM/sYG1BFhkTapCFvKHNtlCs7NpjWahe9tkW/Z2I8Y2hiXF10PCP/fU1mRONJhCJxRG3JwmVKiyxPPOpPTZYTqlOlxE5Tjp2XUmdXU7JIP7GRJIEFXU24beNyjPjCaHFa4HFzHE3IsDeES849Ab0nT88sVfna28e0OXaqMLFxZrli/2FvCCsWTcOqs07IGTuoZd9Ctf0dhfrCFWH9q11JYMEJTbj1urMx7A2j1W1BR7PAHACVq4exnFFfBB8/axaWnzYLI+MhtLqt2PX6YdnuS3KMlpQgR3zAyWlKy0qLnU4F/oN7J5cpunb1Qkzz2HNSZ//tp07JpAxPf2bbznczn1nf14NprfaCtOLr+3rwsz++mVnqckFXE/YcFF4Oc9XSLsF0jq1uC157VyB17Umtk42TQOr0dX09ePWdfixfNEN02aZyztXWHXuxemV3RWlGtZKm1NNkFflNuNQBlW/mNCfCkY6C9LYz2p0Vb7uz3YGz85aivXb1Qkz3OGTY8+rxtFhxQV5K92tXL4SnSVvXXt3UIQouz0FUb8RiHJvZgE+umIsdzx9E37Iu3Pqzv+bEgrPaneie4QJQGHulHjYo3KbRaIDLaBD828Gj43joL/tx7eqFeP6tD3DomA9fuGgB3jk4it898Xbmu69ZvRDb/+tdHB0K4KFn9uNLly9Gp8eOo0OBnO0JxmhCk6k0uvxMPVMy7qAGpuC13tku3K+e7rHLs+91pLPdIRgzay32r5qJdqt7TisGBsYbs10Su3YFxqq+vuEMRGIJ0fd+cNyHTo+9YOnxGe0OxGJJfDjgE7yWW10WJJLIxC+DoyE89fIhXLRiLn607TX0LevCrx7JHTMzGvUFk0JaXMJ9LU+zFa/tG8bx4aDg3112s+Dr733oxQ/ufVU0Fmp1WQrO3bq+Hjy26wDG/VHVjWcVM81jx4pFM3LqjvV9PehoZT1L5etstwu2SZ3tlZeraR77lGPSHrFxFqnjGXnv6/TYC5bHyfmcrvjyxAa9Hjf+ZNfUdapI7FR07FygLi91+4pS6KEbTdGhoF1lv1jYnE4nQuF4wVKVczrZX83X1qzsOPPsTuGxg1nTavdbqLK/o+ZxL9a/2qQHXt+n/Xsv01ptgv2/9mZbrXdNso52K+aOt+SM22+8dBE6PPLUsxyjJSW0t9gE44O2JunXHpf1VFh2WmyhVOB3P/QmwpF4TursWDyReZ/QZ7bu2ItYLCH4enrpzy3bXsOQt3D5gPR7dr54sCCd4+a1vQhFEsKpjUcn0/EJpU6/b8deXLJynugyUJWcq6deOlSw9EIpaUarsfSoHEzGVLCbvZ/Xrl4I88S/icoRDMYEr+lgKFbxtsPhiTpMoE7TklBI+DhCYW0dR73UIUouz0FUb4RSsW9aswhJAPft2Cu4ROfWHXux/4i3YFnNdOwltuRVKBTDPX/6X1yTV8+s6+vBUy8fytSdl6ych3A0Dq8/mpmYlv7unz30Zs6Soz+6/3VsWnNa2TGeVpefqWdKxh3UuJS81iMR4X51JKqhUdkqqZfYn6pH7NoVGqvaf8Rb9L07XzyIaz69sCCu+env30AgHM8ZR0v/beuOvUgkkgXx0qqlXdhaJE7ae2i0oH7R63WC40r+YAx3bd8tGD+t6+vBPX/6X3zp8sWisZNYLJRIJAvOx3079mLV0i7NLbsjNn4Zi7GepfIFgsJtUiBYeZuUXWaFxqQ3rVmUykolQOp4Rv77zumdVRBDZ39uquWJ3zsyJqlOFYudii3xJVSXl7p9Uhb7xdKN+4T7q+M+9lfzGQx6wXFmo1GeW8p+v/Bv4Q/U7rdQY3+H1zfJrV7uvcQTEO7/aWiS5JhXuB4cG5enHuQYLSlBB+E5N7oSptwwc5rCctJi65AzkxCYXHIt+/VwNDHlZ8SWBkinr5zqPYOjIezafQTfvuZseP1heNxWeNxmvP3BmOg+plMbi21XJ7Kv6dTiotJpaUeCWL2yG0+9dCjnuAdHQ5mlF06c6cb0FltJKWKHvWE8OvH59NOvj+46gLkz3HBa1HMJHBvy4633BiZTbDot2PnC+7DbjGieKTH7HFEeJVNwK53eu1rE6jQ5loOopnqpQ+rl95DCZDEhPkWPyaDXIRrmgAPlyVpWZfY0Z24afYcJ7x31ZWI+oespkUzmLHOV3mY4mrvkFXRA13QXfvnIW7iibz72HBxFLJHE5nW9AICDR8fx3O4jOctrJSeW8kwkhZcHhS7338lkUnwZgCmW7NTK0u2NpF5iA1KXUV9EdLm+Sq/1IZGl+Li0TyFe31QqsXZaKN4XixvS7w2PxuENCC+BGYzEcsfRsv6Wrieylx2KpZcwF4mTmhyWzLKb6dhj1BdCIpnEdZcsgs1qQP9QAI/uOoCOiSX/8uOn+V0t+MkfXsfgaAifvdCMO65fgWMjQbz3obcgdjLokRML6fU6HBkKCO7bvFlNOHG6U1OZKVjPkhKUbJOyy2z2mPQJM1xodVuLLn0ldTyj4H1Fxv89TnOmPhXrq130N3Ox9mM9mXrFYtaX1k8qsjybUF0uVmezH1Yb7BdLx3hWuv6hAP765hHcdNVSeAMRuO1mPPzsfthtRrTKMM6sxt9CjfukZF+4YlOM2ZE61cu9l8HRoPBxjAXRrpHjqMbyyWqr00j7jo8EBefcTPPY4ZGY4V09M3PqVH5abLFUuEKvF/uMR+QzFpN+yvcgmUrLu2LRjJx0kZvX9qKtZep0vcWWjit5+UyBtLTrJmZYZm9rcDSEh/6yH3dcvyIVdJUQ5DS7LBj3R7Htyb3S96sGpnvsOPXE9pwUm9euXohpXOqAKiB2vba4Kk8Nq+S2q0nsOESXaVCpeqlD6uX3kCKeSOJ7v36h6Hu++YWzKvoOg0GPqcI9ToDTmKlS+ieAtonrCBCOI/U63cQSLTrBmHNwNIRtT+6FxWTA6nO7Me6PwmY1wmIy4N0PxvCv97yMv//cEjz72uGC5bU2rVmEtmYr9HnbTm8/O4ZLx2OCywBIWLpAK0u3N5J6iQ1IXVqbrKLL9VWKZVa6ullCnqpGrJ0WGqsSixuy32sx6wXfYzMbM/8tGhNkLTvkDcWKxkkDo0H8v/vfmYw9upowMBLCtp3v5oxbmQx6NDstgvFT17peDI6GYDEZ4LSa4LabMBaICsZOszucmNFqh9tuysQ+YksJtrktmrvpp/SyYNSYlGy/88tsekz61uvOxrf/469Fl1MTHc9oskp6n9g4SHZ9mt9XMxn0cNrM2PrnNzP1yjWrFwouGVy0nySyPJtQXS5WZ7MfVhvsF0vH2F+6jhYbTj2xDd/91Ys5fbA2mZbMU2N8oMbyoWRfuCJqXm6UiqqXey/1MD6hdJ2jxjqNtM/TZBWcc1NKueKyngrLTov91EuHClLdbVqzCB3NlpzU2c++ejiTMlfoM5vX9sJqMQgvVTnROdy8thcet7kgJff6ieUD0ssYpCulcDSVDtYokq7XYp5cFs7jMmPTmkVTHkd6P4otNyCUlva+iaUXhI67nKULiqUmV5NoLCGYNjgW51IHVD6nw4iNl+ZerxsvXQSXs/K5yQ678LadDm3Ne7aahZfDtFq0tRxmNCpSh2hsuRSxNkZs2QwqLp5I4Hu/fqHo/6bK3kbqIiWlfzr2efbVw4LLvnTPcMNtN00Zp2644GQ8+9phrO/rgd1syImnHv7Lflx7yaKC5bDu3L4bq5Z2we0w4dpLcuvWa1YvxLOvHc78u1g8Vspxqj3GayR2m3Bs4LBrKzYgdUkUWa6vUs1u4TLb0sQym89sEh4rMJs4rETCxNppobGq7hnuKd/7wNP7CsrgpjWLYLcYBGMesZhgqjhp54sHAeQuLfr/BMatvnDRqdj5wvsFdci1qxfiwWf25eyDNxDFndvfwBcuOrUgdvrR/a8XLLcutJSgVmMck1EvOH7JuoMqoeRYl9EgXGbjiYRgnySbRaS8W/KWwcsf93j21cMFx5M9DiJUn67r68Gzrx3GpjWn4Wd5Y0E/e+hNwSWD5RpXF6uztVhH1QP2i6VTsu6oOzrhJfNKWbarGDXGBx2tFsHyMc1Tu4lgSvaFK8HlRrWrXu69mIzC4xMmmZYeroYml3Cb1OyWp02ql/u3pC5mk/D99Ox5RFNhCVRaVlrsQDQOp8WIhd0eDI2FMktpIp6bOttoNODXj741mRIPwNpVJ2FmuzOzpOWh437BtHnXfHphKruY3QQkClNy6/U6zJ3hnlzGIEs4Gkf/cABPPP8+Nq/rRSgSh9VswIPP7MNl9pPQNMOdemMCWNzdits2Lk+l+hQ5joKlmQSIpZ2e2e7EDI8dp5/UVritUtPFFklNriZiSx0MjYXQ7mSKTSrPoaM+7N53vGCpR6vFgPkVpuD+sN+PXW98WJje22pET7q+0ICh0ZBgvdfWPB+ONketd0+yYimZ22v9NFUpstqYEV8YLU5Lqo3R1hw7IsVIWrJjIva58col8IWiuG3jcngDEVjMRrhtRjitk7FTdozU5LLi5K4WBMIxuO1m+IJRXP+ZxWh2mhGPJWA06PDta87G3g+G0d5shz8kvLxW96wm2Mx6xCeWAD14bBxIAn9+/n2c0zsL0AGnzWvDjBaraDxWynGqPcZrJB8cUy7uoMal5FJFx46H4PUFccu1Z2PYG0Kr24p33h/EsQEL5mgoDqyGo4PCYwWX2uZpagl5qiKxdlpgrCp9A32q93qarIVjUUnkxDz+ULR4TJAEFnQ14WtXnAFvIIJbrzsb/mAUJqMeW7a9hsHRUOat6f6UUB10+Pg4/uuVIxgPRPEPf3sWfMEomp0W2CwGfLZ5fsGyeEeHAjh8fFy0Pstebj17KcETZ7ozY4FajHGODgZEl/1g3UHlGhwKCY5Htborb7/7h4XLrNs5H0DqOvWFUjff88emh71hwc/OneGG05J1G0ZobL3ZXFi/pcdB8upTh9WEcDSGM05aglG/cJyUTCYz9yPsJkP5dYhYXQ6BOluDdVRdyLv/VNHvXecOH/ML9le1NpZdDceHhZfMGxgJwmOvfBKLKuODKNB7cituufZsjIyH0OKypiam1XC+lVqX7VXrfpEEdXLv5diQyPjEefPQopE+xsEjfkQikZzxqINHRnDwiF+WNunDfrZ5JL+jg37RZb+ltt+cnFYNE2mxu+e0YmBwHIlAFFaTITWDN5n7nvQSA4eO+fDuB2OZTVhMhsykM28gCpPJIJg2b3qLLXfZy/yU3ACcFmNmGQOh1J2Hjvnwr/e8XPB6jgTgcZpTa1DrAK8/a7KYXWBpJhFiaaent9gynfacbZWbLlYkNbmatDXZBM9FW5M8qZKpMXmarNi1ux//9cqRzGsWkwEXLJ8ry7Z37x/GS28P5Gx7Xd/JFW+7mppdFvgCURw8Op6ZEOwLRDWX/r4eUhlnTLQx8+d6MDAwrrnOEZGSJC/ZkRf7eJzmnL/lvG/i5kI4GoPJoIdRr4PZqMcJHakbO/mx1/q+Hvzykbdw/plzBPel3W3JxLR73h/FQ8/sz7zn3Q/GYDEZsOLUaUXjsXKPU40xXiMRizs+fnblcQc1LiWXKmp2WXDvb/YhHH0nZ9t3XL+i4m3XG0+T8FgBl4SgosTaaZHXpbzXYTJMxjWJws9l/iYWE+iAPQcLx5Xam20Y9+fefUyPhwnVQZ1tDrQ1W/HS2wPYvX84NWY3sQ9NVmPOPqTrsUgsIbgth9WEMX8E6/tOxs4XD2JwNJRZSjCzXY3GOG3Nwst+aLKfSqrR7LIIjkddecH8ircttlSNdSIbQKfHjpHxCL7zixcLxqabXRaYDFkZO3RILQEsFLNkj60DQCzv3/njIAVj/BPvK7LEZuZ+xMB4ZXVIKXU21Ub2/adKf+86JtZf/eSKE2u4V+qk9LKbciwLpogYYDPpETYbYTMbgFhtd0ety/aqdb9Iojq49yI2PqGlPoanyYof3PtqwXV028blsm2fbR7JTY5lv7WT37AOJBJJ7Dk0hht/sgu3/Px53Pjj/8GeQ2OZyRBpoqmYHabM53+w9ZWKlr0U+472ZktpKT0nJotNdUyl7kclSzxpldUinMrYauFlSuVrbxZOR93RUnkmLanLFaid22HE5R/rwUN/2Y9tO/fioWf24/KP9cDt1NZTPkr+1kSkHrIv2TERy91xz8t4671h3HzXc7jlZ5MxnVDstXXHXqxa2iW6/Hx6X9w2I7pnuMuKWbk0iTY57EbB1N5MGU+VULI+cNuNgv1ft4N1TT5e31QvxMaVEvGE6NKiN1xxRsFyevf8aQ8+uWIuOj32KeukYkuJblqzCP9+7yu47Zcv4IGn9+GiFXMzN4TrIfaxWQyC4wZ2q/RlP4jyKdl+t7cIj63810uHJr7nNPzo/tcFx6bddiPWrsodX1q7qkfRuIL9JiLpPG6z4PXtaeKEmnxKt99qXEKz0nudStDrIPg76PU13Cmw7aHaExufcNi1Mz6hdJtUL0u4krqYjDrB5abNRuntknau0jpwdNAvOACW/XQlAMF02Xq9DkeGQ5nPh0fjeHTXAVx63jzMm9WENreltHTNYim54yJLdorMnBYb1Cs4plL3o5IlnjSqfygomMp41jQXnNOctd490ijveBQ78tLbPvLsfpzY6ar4mpG8XIHKDY1FcNcDu3Pqsbse2I3bNi7PzTSkckr+1kSkIjIvZZmO5Vaf24378joWW7a9hm9cuUR06U5gDoDU8vPhaAJ6nQ6zOxw5mU66Z7gwrdWGk+a0IBSOSY9ZuWSnJh0dEE6r73b2YN50V613j7RKwaWKvP4otu3cmxPPbtu5F3OnL2H8lOeYyPXd5DoZ3eyvkoYUG1dK1zWD3jCsFmOmrlm+qBMe93K8/M5xJBLAY7sOYHA0hPt27E31G13mKbP5z+5wYOUZs6HTAZvX9eLooB8z2pz47Z/+F0eHApn92LpjL7519TI4LfWxLBvHukgJSrbfQyMRwbGVDRcuwJUXGEWX0Rz1RwAAd27PHV+6c/tu6ePk5ahVv0mX6kvmL21KpGZeXxT3P5lbd9z/5F6c2MnYP5/S7bdYXTu7w1mz8fiK73UqQLX3XzhmRzVWD+MTirdJdbKEK6nL8ZGQYF/o+EgI7unSyq12Zg/UgWGv8DrtghOr0umy7abMUkqrV3bnfH5wNIStO97BLdcsKy/Fv9jyCvlpxYtUVLJMFithOaZ6ThdrMQsv1WoxaSsLFanLqD+CPQdHsefgywWvVxrgNLssgmVWa9fjkFe4MR3yhjQ1OW3Up9xvTUQqI+NSlplYTgfButBk1AvGXjaLEVt37M3fHOZ3NecOkCVTS8rnvyYJl+zUHIvZIJhW32JmdhSqkEJLFY36Izg6FMiJZ9OvM37KJXp9s79KGjPVuNKHg4GCJT8/0uqEPxgtiH3C0Tj8oaikfuOwN4ytO97JeW3tqp7MxLTsbcZicbibrXUR+3Csi5SgZPs95A0Jjq34g1HMbLEVXUazZg9VV7vfNJFdKL+uXDCnqS7qLapfjP2lU7r9Fqtrazker8bEGKq+/8IxO6oh8fEJ7Yw/jvqq0CbVwRKupC4Ws0GwL1TK2D9HAqqo1W3LqRjbmq1Y33cyYvEkvKGYYHrY/Nn6+RVrrQOR9KBetpx90gHeYBS79w2IHmMp6jldrMNmEkzR67Bq/9iodhxWk+A1Kke50uuADRfMzymzGy6YX/O00qXyNFkFz5FHQ+vTA6n6uNNjx9qP9WDtqtT/Oj12dXRWiUi1smM5obrw/aNefOnyxYKxl6S4dCIWPDTgrywWlGs7pCi7xSgYz9o0lFGVGovDahKMn9gHK8T+KtWEAu1/sXElsYwZRwf9kse/xPZV6PP6iUkuotusA6w7SAlKjnVNNUZUrA5plHEZsbrSG4jWeM+IimPsL53S7XeLWFzlqt2ynmqsw+v5fihRJcTHH7UzOW3K/iWRCskx9s+7BFXU2ebA5rW92LLtNbgcJly0Ym5mXVaxJ4yyZ+s/9dIhrOvrySy5lBOI1GhWejo4yn9SKh0cyf4UVR2ni21xmdDeYsOl581DIpmEXqdDe4sNLW4TEKv13pFWhSOxgnpjXV8PwtEYgMqCHK8/ApNRl1NmTUYdvIGIppb1TK+9nl56IWftdQ09SeC2G7F2VU/BcbgdJk0dBxFVVzqWu+fxPbj606fi5398K6e9ePi/38NX1/UWxl6AeAyYjsvkeqKeT+Zrhk6fFIxn9Xr+UKROsXgcaz56En720JuZ+uWa1QsRS8Sn/nCDaXGK9FddJoCni5SgVPtfZFxJLGPG8HgQ05usFY1/CY2fdc9wTx1PaRzHukgJSo51edxmbLx0Ee56YHJsZeOli+BpMqfauyJ1SKOMy6gxuxCRFIz9pVM69tfpkrju0kX4j6y69rpLF9V07ECVdXhWmxOIxmE31cey70SVSiAhWEclNRRwFZ1fwWucVEqOsX/FZw/4fD6sX78ed955J2bNmoVdu3bh9ttvRzgcxic+8QnccMMNAIA9e/bg5ptvhs/nw5lnnolbb70VRqN2JjdIodfrMoGELxzHd37+/JTrl2cvNzA4GsJzu4/gK+tOh04PtLmttZ88UaRD7g0qtEZ7naaLHRqN4D8ffxvn9M4CdEAikcR/Pv42vnbFGZpaWpDUxWk348W3jqbWXg/HYbMY8PCz+3HGSW0Vb9tiNuLXj+4pSN9528blFW+7qhLA4nmtuPW6szHsDaPVbUFHs0VzN9m8/mim8wyk6tw7t++uvM6lmjIY9CgarjF7FMlgZpsdV396IdxOM9b19SAUiQNJ4LFdBzDuj8JpNQnGXlM9MCD2RH2p9ZJc2yHlxWIQjGe/sv70Wu8aaZ0uVRcc2zcAu8UIt80oSz/QaDBkbk4BqfrlZw+9qb14tgq8vige/e/38KlzuhGKxGE1G/DIs/sxq20R62JShKLtv8i4ktiSn60uG5BMTo7phaKwmIzwh6LwBmPQ6zD1voqNnwF1+QBm2tBoRLDumNaykGNdVDan3Ywdzx/E6nO7U33iJLDj+YM446QlFW/b64tix/Pvp8bRssrsiZ2unOtZqA5plHGZqZZHJlIrxv7SKR3766DHToG69u8uXijD3pdHtXX4RJvTPac1tSxfHcWJROVKJHTaH39MAgu6mnDbxuUY9oXR6rTUfs4H0RRiMQjGB1/41KmSt6Ho7K/XX38dN998M95//30AQCgUwk033YTf/va36OzsxMaNG/HMM89g5cqV+MY3voHbbrsNvb29uOmmm7Bt2zZs2LBByd2rjYlAQuoTRtkzZ10OE1YsmoEf3vdqeU+NTgzoj/oiaHZZZBvQhw6IxpMIReKI2pKZQQHFnqJS6jhqbMgbQjSe1erogGg8gSFviAN2VDa33YjLzj8JkejERaLT4bLzT5LliR9/KIpF3a24+JxueP0RuJ1mPPyX/fCHotoqszpgz/vaz8jDJ1frUzyRwPd+/YLo37951VlV3BuqOwIZSTatWYRtO/fi6FBg8okthwlef1bsZTfm/HtOuwNAYXxWcr0kEuOxftOO0fEwZrY7cOqJrZnY4L0PRzA6HkZHDZfnII1TMHuiPxTFnOlOXLJyXupBDqsBDzy9T3vxbBX4glGcc/osfNDvyzwdec7ps+ALRVkXkyJGfRG4HCasXpKafGKzGJBIJHFsJAjodPKMBeXHHnbhp9c72xwYGvJNZEYyYWA0hDffG8lcC3OmO+FymBAenYxXBGMVkQkt9fgAZpo3EMGqZV3QQQckAZ1Oh1XLuuANRFjPUtncNiM2XrIIgXAcwXAMNqsRp5ywSJbJnb5gFEtP7cSW+1L1QKfHji9cdCr6R6eue6bst+TVOXodMOwNC/ax1DzezUwfpFWM/aVTOvYPR2OC25cjA2a58mNPILWaVc3HnhR6UItIy0bHw3DaTejqdGXq81f3mrQ1/qgD9n84jv1HvEgkkzig06F7hhvdM1zyXeN6YMgbwbvHjqDVZYHHxclvVBm/SHzgD0YBideeopPTtm3bhm9/+9v4+7//ewDAG2+8ga6uLsyePRsAcPHFF+Pxxx/HvHnzEAqF0NvbCwBYs2YNtmzZUp+T0yZIfsIo68lKqdnWBCk1oK8HXt8/XJDqdnF3qzJPUdXxsk7tLbaCpV7X9/WgvdlW610jDfOH4xgdj+DurHTl165eCH9rHA5TZeuvt7VYseK0mfjur17MWeqgrcUq095XR71k5OGTq0RUKqH6787tu3HbxuXwh6Kp7B0OE/YcnIy9Oj32gmUONq/thdmox/d/90rOa7OnOaXXS0ViPNZv2tHZ7hCMDTrbHLXeNdIwJWM1T7MVFyw7IXMDOh0re5q0Fc9Wg81qQjgSxwNP78vpr9os2omXSVtam6yZMRKXw4SLVszFtp3vyjcWJBZ7dBVmN9PrJ9MV+0IxHB7wFVwLF3/kRPzykf/NvI+xSkqzy4IRbzjnQdtrVy9Es1ZuGpE66YARX7hgPHrONEfF48MWszGzXGhbsxV9y7rwg3tfkVT3FO23CNQ56/t68OhEtmqhh4RUO95dZCUVIjVj7C+d0rG/zaK+vkV27Jm9T621jFnq+H4oUSWmeeyC9fm0Vnutd00ysX7ltFYbnBYZpu8Umb/BCWpULrfDjEPHxgvKrbuEsQ+9gvuHf/7nf8aZZ56Z+ffx48fR3t6e+XdHRwf6+/sLXm9vb0d/f7+Su1Zz6SeMLBOTQ3KeMMo38WRlLBoXffpqKmID+t5AtKLjGPJGBFPdDnkjpR2jREodhxoYdMgEvkDq2Lbu2AuDolcp1bvxQDQzMQ1Ilau7H3oT4zJcM75ADHc9kHv93/XAbvgCsYq3XU3FnmzVEr0OWN/Xk1Pnru/rybmRQkSUTaz+84eimNPmgNuWypiWHXud0zurIPbbsu017D/iLXgtEU9IjgWLxXhKxJSkjGBQODYIhrQVG5C6KBmrhUJxwVg5FNbY+u5VEAjHBPurgTCvb1JGIp7IlLnzl8wpKH+VjgWJxh7+VEaQdCyUf+PPGxS+Fk7odDNWERCOJATr2XCEd0SofMXGoyvlD0Uz2z1/yZzMRLX09xSre4r1W4TqnK079uL8JXMy+39O7yxJ36MKE/crxOpKIjXyB2OCbZKf/dUCwUhcMN4JRuTpJ6mxb5Ede2bvUyJRuwqunu+HElUiEhEey4lEtTOWI9av9AblqQeVjJepcYVE4oNQCfGBopnT8iWThY24TqcTfb0UHo+z7P2qpvZ2V+a/Pa1OdM9qxvB4EK0uGzrbHEUnEUSSOsGnr6Z7nGhvL378x/YNCA7oB6JxdM9pLfNogHePHRHc7ogvjPlzPSUf41SUOo5ayC+zoscWiaN7traOrdqyryvK9faHXsFyNeaLYNG8dpFPCcsvs2LbHvGGceqJbeXtcA1UUreqybF9A3h01wGsPrc7s7zyo7sO4OQTWjB3Vkutd69slVzflcYGU323PxhFNCYedJmMBjiKZHQZHQ/BZJo6FJvqPZX+3WDQwdNc2nlmvSuu0nNTzZhWSv1XEJ/oIFj3J/Li+XR89pHemZJiwaIxXlur7DFlKVjei8sus3sOjwn+jsPjIZzarZ3YoBZYzsTJHatll9mp+rM0ad+xccFzFQzHWH6noKXYoBxK/f45sYFI/FHJWFCp40vp4zw44Bf8XDyRxA+/dl5NYhW5yPVbZpfZvUeExw28/jAWzWNsUAzrVnFyt9/ZZTYn7iij7hHrt4jVOeml47L/W8r3lELrZYn7X6hYbKD186WkehnLrgaxeCcajZdVxvLLrBr7Fmq896jGfdIKpftg9VLXavU4xOrzYW8Yp2ikPle6nuV4V/m0el1Ugxztd1Unp02bNg2Dg4OZfx8/fhwdHR0Frw8MDKCjo6OkbQ8N+Wo6g12K9nYXBgbGc14z64DpbiuAJIaGfEU/b9YDm9f2FqRwNeuTBdvNZ7cYBQf07SbDlJ8tplUkXXmL05LZrlkHLOpux8DA+JTHOBWljkNuUi7A/DKrlWNTG6HriiZ5mkSuUbcl57yVU2alblvtKqlb1cRuMWLcH8W2J/dmXtN6HVLs+i6nzMr13Wl6kxHf+/ULon//5hfOQsAXKvr5aHTqJ2Gmek+lf4/HSyvrrHfFVVpmgerGtFLqP7H4JP/f+rwHS9L1z9CQT1K8KyUOKiVulksjl/dyyqynySocG7isDXsepWjkciaF1FitnDIrpT9LKS1i58rFc1XMVNe30jGt0pSsv/JjA7nHS0oZg8k+TrFrodVphlmXrHqsIhepv2WpZVYsNvC4GRsUw9iguFLa71LLbHbckd5uqXWPUL9FrM5JZxzL/m+p3yOF1stSI+5/JbGB1s+X0uplLLsaRGN/p7nierbo9mvYt1Dj/Tk17pMWKN0Hq5e6VsvHUQ/1udL1LMe7yqPl66IapLbfxcpsVRcMXLx4MQ4cOICDBw8iHo/jkUcewbnnnouZM2fCYrHg5ZdfBgA8+OCDOPfcc6u5a9qQBBbMacId16/ALdcswx3Xr5C8trhSyyF5XGZsWrMoZ7ub1iyCxy19bdlS1POyTvV8bFQ77U0WbMy7RjeuWYSOZos82740b9uXyrPtqsqqW797/YqS6lY1YR1CSjFZTNCbjJn/jY6Hcv5tsrCMaVZebPnDr51XUP/l1y3Pvnq4IPbbvLYX3TMqW8qKdVh96GgRjg2mtWosNiB1UTBWq3Z/Vss8LjO+eNlpOefqi5edBo+L54qUkR0bPPXSIazv65E1Tig39mDMUhrWs6QERctVVtyxZEE7vnT5Ylmud6G6Y31fD556+VBm/5997XDF30NE4upmLLsKlI531Ni3UGOMp8Z9IlKDeqjPq1HPsh9GcpOj/dYlhdbUlNn555+P3/zmN5g1axaee+453H777QiHw1i5ciX+v//v/4NOp8Pbb7+Nm2++GX6/H6eccgpuv/12mM3SD0TNT5Km1Xy2pS61RvmoP4JmhzlVwclxyvSptYuHvCF43NZUxZbIfYusx67Uccio7Jn3E8cWiMZhNxlUeWxqU/PrSgsMwPHRMEa8YbS4LakALW8lwrLLrIRta4nmy1Od1SH1kDktUSRr2VSfB4BvXnUWvverIt9R4d/L2U9TXsa3qT7fSLSWOS2f6P7nx14OE7z+vFgMMsRnKozxNN8uVKDsMmsE+ofDGBkPocVlTU1MYxVRVCOXs1IpUs9O9GdHfGG0OC2C/VmawHNVMmZOq1BWbNDqsiCRSMobJ0iMPQqOU4UxS6WUypwGgHVHGRgbSCCxXFWchWpwXL7rPa/u0Ot1GB4Pi/exZKhXtF6WGnH/mTlNYXU2lq0oiePMZZdZNcYHaozx6my8vxqYOU0azR9HPdTnjVjPqpzmr4tqkFCuipXZqizr+dRTT2X+e/ny5fjjH/9Y8J758+fj97//fTV2p3ElAbfNBLfNlPm3LBKAx2mGx2nO/FtRSh2HGkwcW/ec1lTlV0/HRrUTBzpcFpx6YluqXMkZoCm5bSod6xAiUkJ+7JUQjsUqjs/qOcZrJDFgmtuChd0TsQEnppHaTfRn58/1pMosB+rE8VxRteXHBoC8cUK5sQdjltKw7iAlVKtcyXm9C9RpTsvE7RmRPhYRyYxj2dIpPc6sxvhAjTEex/uJhNVDfd6I9SxpX4XlqqrLehIREREREREREREREREREREREVFj4OQ0pegAbzCKQwN+eEMxQFfrHYI694lyTfxGu/cN8Dci+bBcNQ49MOSLYNfuIxjyR9jKE5E0UtsJxpIkBdsiovrF65saXS1ioXqIvzgmQUpQslyxvSMiUr4uVGN8UA9xF1GjUGMdUqp6OAZqPBXGB1VZ1rPh6IA9h8awZdtrCEfjsJgM2Ly2F55Wp+r2acGcJqaBVQv+RqQElqvGoQde3z+MO7fvzvzWm9YswuLuVqbrJSJxUtsJtickBdsiovrF65saXS1ioXqIv+rhGEh9lCxXbO+IiJSvC9UYH6hxn4hIWD1cr/VwDNR4ZIgP+NyPAryBaKYyAYBwNI4t217D0UG/6vbJG4jWbJ8oF38jUgLLVeMY8kYyAQGQ+q3v3L4bQ95IjfescRkMeuhNRtH/8UkYUgOp7QTbE5KCbRFR/eL1TY2uFrFQPcRf9XAMpD5Kliu2d0REyteFaowP1LhPRCSsHq7XejgGajxyxAfMnKaAUV8k86OkhaNxDI8HMd1tVdU+jfojcNtMNdknysXfiJTActU4hrwhwd96yBuCx2mu0V41tngige/9+gXRv3/zqrOquDfiDAY9ioaEMkyiM1lMiCfEH/kx6HWIhtnxqgWp7QTbE5KCbRFR/eL1TY2uFrFQPcRf9XAMpD5Kliu2d0REyteFaowP1LhPRCSsHq7XejgGajxyxAecnKaAZpcFFpMh58exmAxoddlQq1yMYvvU7GCnWi34G5ESWK4ah6fJKvhbe2o0KVrr/MFoKrtZMXWS+awak+jiiWTx7/iCOibqNSKp7QTbE5KCbRFR/eL1TY2uFrFQPcRf9XAMpD5Kliu2d0REyteFaowP1LhPRCSsHq7XejgGajxyxAdc1lMBbpsRm9f2wmIyAEBmneDONofq9slt5+xbteBvREpguWocHpcZm9YsyvmtN61ZBI+bwWw5orE4vvfrF4r+j6geSG0n2J6QFGyLiOoXr29qdLWIheoh/qqHYyD1UbJcsb0jIlK+LlRjfKDGfSIiYfVwvdbDMVDjkSM+YOY0JSSBBXOacMf1KzDqj6DZYYbbboJeX8MUKyL7VKNEbiQk6zcKROOwmwz8jahyLFeNIwEs7m7FbRuXY8QXRovTkgoIErXeMSJSNantBGNJkoJtEVH94vVNja4WsVA9xF8ckyAlKFmu2N4RESlfF6oxPqiHuIuoUaixDilVPRwDNR4Z4gNOTlNKEnDbTJPrAquhMlHjPlGuid+oe04rBgbG+RuRPFiuGkcC8DjNmD/Xk/qtOXhKGmEw6FEsLDXodYiGo6J/N1lMiCeKV25TbaOhSW0nGEuSFGyLiOoXr29qdLWIheoh/uKYBClByXLF9o6ISPm6UI3xQT3EXUSNQo11SKnq4Rio8VQYH3ByGhERERHVVDyRKLpU6je/cNYUn09OudTqVNsgIiIiIiIiIiIiIiIiIvlxchoRERE1nKkybU2RhIuyTJX1DABQ4crmU35HDVdOJyIiIiIiIiIiIiIiIiJxdTM5Ta/Xxl1JreynEhr52IVMdT54vqTjuZKuknPVKGWWx6EuSpXZqTJtffMqZtmSaqqsZ0Dl53PKzGoSt1+sTBjMRsTj4rMSjUY9YrHiOYr9wWjF116tr91af78a8ZwUV+z88NxJx3MlnZL1LH8H6XiupNN6bDAVte+fXBrhOOU6Rtaz8uC5ko6xQXFaPwbuf2nb1Pr5qiaeK+mUjmf5W0jD8yQdy6w0PA71YJlVD54r6co5V7pkMsncIERERERERERERERERERERERERCQrfa13gIiIiIiIiIiIiIiIiIiIiIiIiOoPJ6cRERERERERERERERERERERERGR7Dg5jYiIiIiIiIiIiIiIiIiIiIiIiGTHyWlEREREREREREREREREREREREQkO05OIyIiIiIiIiIiIiIiIiIiIiIiItkZa70Dchka8iGRSNZ6N4pqabFjZCRQ692oiUY79vZ215TvKVZmG+18VYLnSrpi54plNoXHoS5KltlKvrvR8dyIq7TMArWNafnbFmrkc1JpmW3kc1cqnivplKxn+TtIx3Ml3VTnSumYVmmNUhYa4TilHmMlZbYRzqNceK6kU7KerYffQevH0Ij73+hltlp4rqRTOp7lbyENz5N0LLPS8DjUg2VWPXiupCt3jJaZ06rIaDTUehdqppGPvRw8X9LxXEmn5Lmql9+Bx6EutTyOejmHSuC5Eaf1c6P1/VcCz0n5eO6k47mSjvGsOvBcSVfv56rejy+tEY6zGsfYCOdRLjxX0jE2KE7rx8D9V/f3aRnPlXRKnyv+FtLwPEnHMisNj0M9WGbVg+dKunLPFSenERERERERERERERERERERERERkew4OY2IiIiIiIiIiIiIiIiIiIiIiIhkx8lppD06wBuM4tCAH95QDNDVeodkNHFsu/cN1N+xEZHyWIeoVz23XURE2dgWkdawzBKRHBjvi2M9SyQf1jVElWGbpB78LYio0bEeJC2qsNwaldkrIoXogD2HxrBl22sIR+OwmAzYvLYXC+Y0Acla71yF6vnYiEh5rEPUi78NETUK1nekNSyzRCQH1iXieG6I5MPriagyvIbUg78FETU61oOkRTKUW2ZOI03xBqKZAg8A4WgcW7a9Bm8gWuM9q1w9HxsRKY91iHrxtyGiRsH6jrSGZZaI5MC6RBzPDZF8eD0RVYbXkHrwtyCiRsd6kLRIjnLLyWmkKaO+SKbAp4WjcYz6IzXaI/nU87ERkfJYh6gXfxsiahSs70hrWGaJSA6sS8Tx3BDJh9cTUWV4DakHfwsianSsB0mL5Ci3nJxGmtLsssBiMuS8ZjEZ0Oww12iP5FPPx0ZEymMdol78bYioUbC+I61hmSUiObAuEcdzQyQfXk9EleE1pB78LYio0bEeJC2So9xychppittmxOa1vZmCn17L1m031XjPKlfPx0ZEymMdol78bYioUbC+I61hmSUiObAuEcdzQyQfXk9EleE1pB78LYio0bEeJC2So9waldo5IkUkgQVzmnDH9Ssw6o+g2WFOFfhkrXdMBlnHFojGYTcZ6ufYiEh5rEPUq57bLiKibGyLSGtYZolIDoz3xbGeJZIP6xqiyrBNUg/+FkTU6FgPkhbJUG45OY20Jwm4bSa4babMv+vGxLF1z2nFwMB4fR0bESmPdYh61XPbRUSUjW0RaQ3LLBHJgfG+ONazRPJhXUNUGbZJ6sHfgogaHetB0qIKyy2X9SQiIiIiIiIiIiIiIiIiIiIiIiLZcXIaERERERERERERERERERERERERyY6T04iIiIiIiIiIiIiIiIiIiIiIiEh2nJxGREREREREREREREREREREREREsuPkNCIiIiIiIiIiIiIiIiIiIiIiIpIdJ6cRERERERERERERERERERERERGR7Dg5jYiIiIiIiIiIiIiIiIiIiIiIiGTHyWlEREREREREREREREREREREREQkO05OIyIiIiIiIiIiIiIiIiIiIiIiItlxchoRERERERERERERERERERERERHJjpPTiIiIiIiIiIiIiIiIiIiIiIiISHacnEZERERERERERERERERERERERESy4+Q0IiIiIiIiIiIiIiIiIiIiIiIikp1RyY1//vOfx9DQEIzG1Nf80z/9Ew4dOoSf/vSniEajuOqqq/DZz34WALBr1y7cfvvtCIfD+MQnPoEbbrhByV0jIiIiIiIiIiIiIiIiIiIiIiIiBSk2OS2ZTOK9997D008/nZmc1t/fjxtuuAHbt2+H2WzG+vXrsWzZMsyaNQs33XQTfvvb36KzsxMbN27EM888g5UrVyq1e0RERERERERERERERERERERERKQgxSanvffee9DpdLj22msxNDSEtWvXwuFw4Oyzz0ZzczMA4IILLsDjjz+Os846C11dXZg9ezYA4OKLL8bjjz/OyWlEREREREREREREREREREREREQapVdqw16vF8uXL8ePf/xj/OpXv8LWrVtx5MgRtLe3Z97T0dGB/v5+HD9+XPB1IiIiIiIiIiIiIiIiIiIiIiIi0iZdMplMVuOLfvWrX+H222/Hpk2bcMMNNwAA7r//fuzevRtLly7FM888g+9///sAgF27duHnP/85fv7zn1dj14iIiIiIiIiIiIiIiIiIiIiIiEhmii3r+dJLLyEajWL58uUAgGQyiZkzZ2JwcDDznuPHj6OjowPTpk0TfL0UQ0M+JBJVmWdXtvZ2FwYGxmu9GzXRaMfe3u6a8j3Fymyjna9K8FxJV+xcscym8DjURckyW8l3NzqeG3GVllmgtjEtf9tCjXxOKi2zjXzuSsVzJZ2S9Sx/B+l4rqSb6lwpHdMqrVHKQiMcp9RjrKTMNsJ5lAvPlXRK1rP18Dto/Rgacf8bvcxWC8+VdErHs/wtpOF5ko5lVhoeh3qwzKoHz5V05Y7RKras5/j4OP7lX/4F4XAYPp8PDzzwAP71X/8Vzz33HIaHhxEMBvHnP/8Z5557LhYvXowDBw7g4MGDiMfjeOSRR3DuuecqtWtERERERERERERERERERERERESkMMUyp330ox/F66+/jksuuQSJRAIbNmzAkiVLcMMNN+Dzn/88otEoPvOZz+C0004DAHzve9/Dl7/8ZYTDYaxcuRIXXnihUrtGREREREREREREREREREREREREClNschoAfPWrX8VXv/rVnNcuvvhiXHzxxQXvXb58Of74xz8quTtERERERERERERERERERERERERUJYot60lERERERERERERERERERERERESNi5PTiIiIiIiIiIiIiIiIiIiIiIiISHacnEZERERERERERERERERERERERESy4+Q0IiIiIiIiIiIiIiIiIiIiIiIikh0npxEREREREREREREREREREREREZHsODmNiIiIiIiIiIiIiIiIiIiIiIiIZMfJaURERERERERERERERERERERERCQ7Tk4jIiIiIiIiIiIiIiIiIiIiIiIi2XFyGhEREREREREREREREREREREREcmOk9OIiIiIiIiIiIiIiIiIiIiIiIhIdpycRkRERERERERERERERERERERERLLj5DQiIiIiIiIiIiIiIiIiIiIiIiKSHSenERERERERERERERERERERERERkew4OY2IiIiIiIiIiIiIiIiIiIiIiIhkx8lpREREREREREREREREREREREREJDtOTiMiIiIiIiIiIiIiIiIiIiIiIiLZcXIaERERERERERERERERERERERERyY6T04iIiIiIiIiIiIiIiIiIiIiIiEh2nJxGREREREREREREREREREREREREsuPkNCIiIiIiIiIiIiIiIiIiIiIiIpIdJ6cRERERERERERERERERERERERGR7Dg5jdRLB3iDURwa8MMbigG6Wu9QFUwc8+59A41zzEQkH9YhJEUjtq9ERKRtSsY4jJ+IqFyMq6VhPUuNjnUFEWlRI7bfrK+JtKMR6ygiNajw2jMqs1dEFdIBew6NYcu21xCOxmExGbB5bS8WzGkCkrXeOYU04jETkXxYh5AULCdERKQ1SrZdbBeJqFysP6TheaJGx2uAiLSoEeuuRjxmIq3i9UpUGzJce8ycRqrkDUQzBRsAwtE4tmx7Dd5AtMZ7ppxGPGYikg/rEJKC5YSIiLRGybaL7SIRlYv1hzQ8T9ToeA0QkRY1Yt3ViMdMpFW8XolqQ45rj5nTSDpdqtCN+iJodlngthkVm4E86otkCnZaOBrHqD8Ct82kzJfW2KgvApfDhNVLujMpEJ966VBdHzPVgYl64di+AdgtRkXrBSquEetNElGkvWY5ISLFMTYgmSnZdrEPRkRFFWnTGFdLw/NEitFIzFnVa0BoLICIcmmk7qi1Rmy/VXvMLLNEBVR7vZZK6eub9QfJTI5rjz0UkkbhpVTyO87NLgssJkNOAbeYDGh2mCv8MvVqbbLi4o9043dPvJ05xxsumI9Wl6XWu0YkjKlzVaUR600SMMV1WVE5YWeGiKbC2IAUoGSMwz4YEYkSadNmdzgw7A3DYTeh02PH0aFA5iPsfxVqdlnQ6bHjnN5ZmUnAz756mOeJKqOhmLNqYzUi58TT6pT3e6qF4w+kBA3VHbXWiOPMqjxmNZfZKiYzIcqnyuu1VEpf32quP0iz5Lj2FF/W84477sA3v/lNAMCePXtw2WWX4YILLsA//MM/IBaLAQCOHDmCz372s7jwwgvxxS9+EX6/X+ndohIpliJzonK88Se7cMvPn8eNP/4f7Dk0BrfdiM1re2ExGQAgU2m67Rqa8VyiRCKRuSkCpM7x7554G4kkWwlSJ6bOVRe3rfHqTSo01XVZdjnJaq9v+umuTHudvsFERAQwNiBlKBnjsA9GRGLE2rRdb/bjlp8/j5vvfA5rV/Wg02MHwP6XGLfdiLWrevDQX/Zj2869eOiZ/Vi7qgduB88TlU9LMWe1xmrEzsnRQQ3eZ+H4AylES3VHrTXiOLMaj1m1ZVbkvi7raaoWNV6vpVL6+lZt/UGaJse1p2jmtOeeew4PPPAAzjvvPADAN77xDdx2223o7e3FTTfdhG3btmHDhg249dZbsWHDBlx00UX48Y9/jJ/85Cf4xje+oeSuUYmUSpEpVjnecf0KLJjThDuuX4FRfwTNDnOqYNfxPYLBsbDgOR4cC8Nt1U6DSo1j0CtSZr1hbaXOrRdJZOrNQDQOu8lQ9/UmFZqyvc4qJ6W0r8Xaa17vRJTG2IAUoWCMwz4YEYkRi6vTk1fD0Tju3L4bt21cDn8o2hDjVuXw+qO4c/vunH7Endt3sx9BFdHUUk5l9sFLJXZOhseDmO62yvtlCuP4AymF/dUSNOI4c5Xq61Kotb1jPU01Vwd1lNJtEts8UoQM155imdNGR0fxgx/8AJs2bQIAfPjhhwiFQujt7QUArFmzBo8//jii0ShefPFFXHDBBTmvk7qk0/RlkyNFZrHgCknAbTNhTpsjc0O9ntksRsFzbLVw9V1SJ5ZZFZqoNxd1tzdEvUmFJLXXZbSvRdtrIqIJjA1IMQrFOCyzRCRGLK7Orn/C0Tj8oWjDjFuVg/0IUoJS49SKqcIYt9g5aXXZ5P8yhbHeIKUw9i9RI44zq+yepFrbO9bTpAoar6OUbpPY5pFiKrz2FJuc9o//+I+44YYb4Ha7AQDHjx9He3t75u/t7e3o7+/HyMgInE4njEZjzuukLrKnyNQB3mAUJpNBlcFVLbjsJqzv68k5x+v7elJrtROpEMsskfpIaq8n2uBDA354QzFJKdfVOhhCROrC2IC0hmWWiMQIxdXr+3rw1MuHMu+xmAxwWE0lxdWNhv0IUkI9LOVUoIx+ejaxc9LZ5lBgZ5XFeoOUwthfZSbqvd37BhhHiVBre8d6mlRB43WI0m0S2zxSTIXXniIl8P7770dnZyeWL1+O7du3AwCSycJpczqdTvT1Unk8ztJ3tAba21213oWyeVqd6J7VjOHxIFpdNnS2OaDXS/+t0seeSCTx3O6j+MG9r8DlSFWOW3fsRTgah8VkwA1XnIG5s1pK2rYW5ZfZllgCHxz34dLz5iGRTEKv06Gj1Y7Z05tgNCo2j7QuaPm6qrZKzlWjlNl6KU88jspjA62ew2LtdXYbnN3uLl/UWbTd9SSSuOGKMwo+1wjtdakqLTe1jmm1Wu6VxHNSXHaZrdfYoBpYzqSTs55lmS0fy6x0Wo8NplLPZSE7rm52WnF00I9xfxRAanB/05rT8O/3voKjQwHJcbWayfVb5tezm9achju3v5HpR2xacxq6ZjSznp1CPV9bcqh0nDpnW0Xq2Wr8DuX20/OJnROtlaV6G39Q4vzXusxqFWP/8skdz8pV7zUCOds72fZJA/W00n2weqlrtXoc9VCHeBJJDIyGctqkOdPd6JrRXNYx5JdZubffSLR6XVSDHNeeIpPTHnvsMQwMDGD16tUYGxtDIBCATqfD4OBg5j0DAwPo6OhAa2srfD4f4vE4DAZD5vVSDQ35kEioO2dje7sLAwPjtd6Niph1wHS3FUASQ0M+yZ/LPnZvMJoptOHROB7ddQCXnjcP82Y1oc1tgdtuKmnbaiSl4sovs95gFPf8aQ/O6Z0F6FIX+D1/2oOZHjvXfy6iHq6rail2rlhmU+qlPDXCcZRTZuX6bi0Qa6+z22AglXL9B/e+guktK6a8bntmugrWktd6ey23SsssUNuYVuvlXgmNfE7KKbP1GBtUQyOXs1LJXc+yzJaHZVa6qc6V0jGt0hqhLJh1wKLudgwMjGPuNAfuuH4FRv0ROKymzMQ0oLS4Wo2k/pallllvMIptO9/B6nO7U09UJ4FtO9/B3OlOTZ6nammEa0sO2denWN+0knq2Wr9DJf30fPljAVotS/Uy/lDO+ddCmdUqxv7lUSKelbPeawRS2rtqS9fTo/4Imh1mVdXTSvfB6qWu1fJx1EsdMneaAx6Xecp4p9wyK3X7NEnL10U1SL32ipVZRSan/fKXv8z89/bt2/HCCy/g9ttvx6c+9Sm8/PLLWLJkCR588EGce+65MJlMOPPMM/HYY4/h4osvzrxO9St/PfLB0RC27ngHt1yzTJPrQstl1BfB0aEAtj25N/d1f0RTjSk1DpZZIu3Jb4OBVAAp6bqdWEu+e05rKkBv0PaaiMQxNiCtYZklopJMxMNuW2opz/TEtDTJcXUDYT1LNLWK+un1iuMPpAC2SerBeq8OZMXF6X8TVUvd1CFKxzuMp0hmclx7Vc1V+/3vfx+33347PvGJTyAYDOLzn/88AODb3/42tm3bhk9+8pN46aWX8NWvfrWau0VVxvXIhfG8kNawzBJpD69bIlIS6xjSGpZZIioX6w9peJ6IpsbrhKg6eK2pB38LIqoE6xCi2pDj2lN8ctqaNWvwve99DwAwf/58/P73v8ef/vQn/Nu//RvM5tSOzpw5E7/97W/x2GOP4ec//zmampqU3i2qIbfNiM1rezOF12IyYPPaXrjtGprNrACeF9Iallki7eF1S0RKYh1DWsMyS0TlYv0hDc8T0dR4nRBVB6819eBvQUSVYB1CVBtyXHuKLOtJVFQSWDCnqWA98oZPJ5l1XrLXf27480LqxTJLpD1sg4lISYwNSGtYZomoXIyrpWE9SzQ11idE1cE2ST34WxBRJViHENWGDNceJ6dRbXA9cmFc/5m0hmWWSHvYBhORkhgbkNawzBJRuRhXS8N6lmhqrE+IqoNtknrwtyCiSrAOIaqNCq89xZf1JCIiIiIiIiIiIiIiIiIiIiIiosbDyWlEREREREREREREREREREREREQkO05OIyIiIiIiIiIiIiIiIiIiIiIiItkZi/1xdHS06Iebm5tl3BUiIiIiIiIiIiIiIiIiIiIiIiKqF0Unp5199tnQ6XRIJpMFf9PpdNizZ49iO0YEHeANRDHqi6DZZYHbZgQKi2J9mTjmY/sGYLcYG+OYiUg+rENIjRqxPSdqZGyLSGtYZomoGB3w4XEfjg36GcuWi/UsNTr2iYlIi5RuvxkfEFElWIcQ1UaF117RyWlvv/12pbtHVB4dsOfQGLZsew3haBwWkwGb1/ZiwZym+m1cGvGYiUg+rENIjVguiRoLr3nSGpZZIiqGdUTleA6p0fEaICItUrruYt1IRJVgHUJUGzJce3opb0okErj77rvxuc99DldccQV+9KMfIRaLVbLrpHU6wBuM4tCAH95QDNDJu3lvIJop2AAQjsaxZdtr8Aai8n6RijTiMVMdmKgLdu8bUKQuIOlYh2iYwm1qLbFcEjUWXvOkNSyzJWLsTw2m7DqijuP7UrGeJcWotU3Ku/55DRCRFildd7FuJKJKsA4hqg05rr2imdPS/u3f/g1vv/02vvCFLyCRSOC+++7DHXfcgX/4h38ob89JO4TSjkP5GcmjvkimYKeFo3GM+iNw20zyfInKjPob75ipSpRKb6sD9h8Zx/4jXiSSSeh1OnTPcKN7hotPJ9RAI9abdUGup3xUukwIyyVRYxn1R+BymLB6SXfmBuFTLx3iNU+qxXaqBIz9Se0UiIfLqiP4FH8O1rOkCLW2SULX/7peadeASvv0RHWHy8BJovS9KtXeC2NdTKQJqq1DSsXlk0lj5Lj2JE1Oe/bZZ/GHP/wBJlNqo+eddx4+/elPl7i7pDkiA2qzOxyCsyLvuH6FbJV+s8sCi8mQU8AtJgOaHWZZtq9GDqtJ8JgdVg01pKQ+Cg6M+0IxHB7w4YGn92W2vb6vB9NabXBaJDUvJKNGrDfrgdiTBiW1qSq+AcZySdRYXHYzLloxF1t37M2JDVx2XvOkTmynpGPsT6qmUDxcTh0hS3xfR1jPkhLU2iYJXf8f9PumvgZU3Kcnqiu81iRT+l6VKu+FsXwQaYYq65BScflk0iA5rj1Jy3omk8nMxDQAMJvNOf+m+iSami8YE50VKRe3zYjNa3thMRkAIFNpuu31W+7CkRjW9fXkHPO6vh6Eo1xCl8qnZHpbbzCWufmc3vbWHXvhDbLM1kIj1pv1oFgmAanUnMaa5ZKosaRjgfzYIL+eI1ILtlPSMfYnNVMqHi6njpAjvq8nrGdJCWptk4Su/50vHsQXLzut6DWg5j49UT3htSad0veq1HgvjOWDSDvUWIeUissnkxbJce1JepRo/vz5+O53v4srr7wSAPCf//mf6OnpKWOXSUvEBtRCkZjyTz0mgQVzmnDH9Ssw6o+g2WFOddrreDav027Gi28dxeZ1vQiF47BZDHj42f0446S2Wu8aaZiSS2iEwsITVUNh7QSAGfWQ3jar3gxE47CbDHVfb9YDOTIJqHqpnAZsz4kaWSAkHBsEQjGgqUY7RVQM4yfJ6ir2p7qjWDw8UUf88Gvn4diQT1IsKxTfd3rscFhNODTgb7wlopLAgq4m3LZxOYZ9YbQ6LfC4zUCi1jtGWqbWNkno+h/3R3Fip6ton1jVfXqiOsJrTTql71Wp8V4YyweRdqixDimV0nUO6zRSghzXnqTJad/+9rfxne98B+vXr0cikcBHPvIRfOtb3yp7x0mACtcyF7th3ua2YPPa3syM206PHZvWnJZ6ClSnk2/fk4DbZpqsJOt84M5tN+Lic7tx6JgPiWQSep0OF5/bDbfDxEE7KpuSS2i0NVnR6bHjnN5ZgC712rOvHkab21LxtquqHtPbJgHodLXeC5LAbTPi6xvOwP4j3kzd3z3DXdKN8WaXRfBaVM1SOQ3WnhM1srYmq3D/oUljsQGpTzUeJGD8VBSvb1IzsX5vq8sCb7DCsbYkMLPDCbMumfl3MelMYdljZmtX9eDmu54T7m+qcDxQVjpgz8E6629TzSk+HlVm3JF//afLu9NqzPSLARRsS5PL39Z73UV1SfXjZyrithtxwfK52HLfZH32xctOk+1elRrvhWmyLiZqUErXUdWgdJvENo+UIMe1J2lymtPpxB133FHJvlIxKp0YodcB6/t6MmnSLSYD1vf1QK/TZZ4u94WiGBmP4Lu/elFV+65FvmAM/UMBPPD0vpzzPavNAadF0qVKVEBsYEyOjBBuuxFrV/Xgzu27M9vetGaRpgJAQDy97R3Xr9DWEwQqbUtoapFYIqfu37y2t6TPGww6XPbRk3D3Q29mtnHt6oUwGCWt3k5EJJti/QeisikZ4zB+kozXN6mZUL/36xvOwAfH/dW/vvMyBzuspszENCCvv2k31X0dVDf9bVIVRcejKokNyswcLtrG6lXaxjJ+Io2ql7HsavD6o/jpH97Iab9/+oc3ZGu/1XgvTMn7KEQkL6XrqGpQuk1im0dKkOPak9TKv/zyy/jRj36EoaEhJJOTrfDDDz9cxm5TPrUO1Ax7w3h01wGsPrc7Nas2CTy66wDmznCnnvgCEIok8OGAHy6HCeHReOX73sBPXY0FoplBCCBVDrbu2It5s5s5OY3KlwQWnNCEW687G8PeMDxuC9qbLUB86o9OxeuPYtvOvZN1BIBtO/di7vQlmgkAgfpJb+sNRHHP43tyfo97Ht+DG6/U1u+haWW0YXLEAGP+aGZiWnobdz/0Jr519TI4mg2y7CcRkRTHR0N4671B3HTVUngDEbjtZjz87H7MnuaCc5qz1rtHGqVkf1mtfXE14vVNqiYwIQQAbvzJruLXtxxxscg20pmDDw34RfubAOq+Dhr0huFymLB6yWQ/9amXDmHQG66bY6TqU3I8quKxlTIyhxcdg1fhmDDHn0ir6mUsuxqUbr9VeS8saynyIW8IHreVS5ETqVQ99DGUbpPY5pESBr1hwfGNUq49Sa38t771LaxduxYLFiyAjk/Fyk6tEyOaXRaM+6PY9uTezGvpZRHyn45a19eDx3YdwOBoqPx9b/CnrgKhmGA5CIRiNdojqgt64PV9wwWz4xd3t1bcsfIFo+hb1oX7sp7sXNfXA18oqqngpl5SdtfL76FZZbZhcsQAobBw+xEKC7QfDd7WEpGympxmnL1wRk5W5WtXL4Tbqa02ldRFyf6yWvviasTrm1Qvb0JIsUlhbptJnrhYwjaK9TcboQ5y2k24aMXcgoxQDnt9HB/VhpLjH7UYWxEbg1fruBTHn0irWHalU7r9DoqMZQaFxjKrhUuRE2lGPfQxlG6TfCG2eSQ/m8UoOL5hLWFiuaT1nsxmM6666iosW7YMZ511VuZ/JI/0QFU2NXRA02ls0/uWDsYSiWTBk5337diL85fMybxPcN91gDcYxaEBP7yhWGambvr194758MFxH1wOU2a7W7a9Bm8gqvixqkGrW7gctLotNdojqgdD3khmYhqQuq7u3L4bQ95Ixdu2mI2ZwCa97ft27IXFpL6nOosRq+vcGgpkgfr5PbRKLPPKVG1YRTGAHhjyRRBPJLG+72S0NVtzttEm0H6Uu59ERFLEE0nBTI6JBEdyqXzNLgs6PXas/VgP1q5K/a/TY5elv6zktusNr29Svbwxp9Yma9E4W464WMo28vubnR47brpqaWrJT7sJnR676D7WA4Nehz8/fxCrz+3G2lU9WL2yG39+/iCMal2ukDRByfEPi9mIHXlldsfzBxUdW6l4XEpszF0hHH8irWLZlc6g1+GFt45i87pefPnyXnxlfS9eeOuobO13k9MsGKe5axgDccy0RFVue4iy1UMfQ+k2yWg0CG7faBRYaYdIIpfdhPV9PTn9lvV9PakM8hJJeueJJ56I3bt3Y9GiReXtKRVVs7XMp1q+QCSN7aF+4adPoUsNsm1ac1pqeQKdLrPNRCIp/DRpV1PB0wiyZGHTII/bjC+vW4zD/X4kkknodTrMmuZIpQ6WYQlGakzD4yHB63V4PAxPhVkO/KGo4Lb9oWjF266qrLpuxBdGi9OiyZTddfN7aFS5WQ/cNiO+vuEM7D/izdT93TPcU8cAeuD1/blZEdf39eDRXQcw7o+KxhGays5QyTJL+tTk3CFvCJ4mKzwu7V3TRFo05hNO7T3mi6DDxQcuqDxuuxFrV/UUZAJ2O0wV1+1uhxGXr+rBXVnb3rhmEdxOE/tgeUbHha/v0fEwr28hE3HMsX0DsFuMXEZ9KpUurymSwezrG87A93/3Ss5rer0Ohwb8iCWSpcfFefs56pcQW2ctOeoLRTEyHsnJQPjFy07DmC8MfygmvS+gIeFITPCJ/XAkBtTRJDyqLiXHP8JRkTIbjcEb1FW2DLAYgaWJJdcDNciOXtL5Z9+8Ohh3SMKxU+li8TjOX9qFLfdN1i3XrF6IWFyeTlIikcCXLz8NhwcCk/fC2u1IJmtXQWhqzLTWuDIH1Vg4EsPF55wIrz+aqUMuPudETfUxlG6TxkX6quMBjtFS+ZwWA06a1YSbrloKbyACt8MMAwCnVXrsWXRy2sUXXwwA8Pv9uOKKKzB79mwYjZMfefjhh8veecpSSQe0XFKCB5E0tjPbHYIp+3pPasPsDmfOIFt6m0cH/YJPHdy2cblgFrbV53Zj25N7K3titNLBzSrzBWIYGg3jgaf3Zc7fhgvmw9ceg7OEdIhE2cSWEGmSIbixW02C27ZbNdZZq5OU3c3O+lieVKsqWR42Ekvk1P2b1/ZO+ZkhbwTbdqbay/STaX9+/iC+su50uKxG0ThCM8vYVjLIITBxT67ljImouBa3VbCOaeGgB1XA648KZgK+4/oVFd8kGPJGcH9ee3r/zr2Y3XEGPGprG2vM0yR8fXvc1iKfalC8WZNrqrEZGc6XWKaLO65fkTPWNjAawjd+9D8IR+NY33dyaXGxwH7edNVSaduYWHIUAL7zixdz9vOnf3gDl543D9t27pXcF9ASi2kyC1W6nt3x/EEsOvGM2u4YaZrDJjwe5ZBh8oDFJJzF4tvXLMONP9mlXL2etzSxHPXflHFSmWPnksef2DevDsYdknHsVDqdTo+f5WVN/tlDb+LW686WZftWswnhaCBnPPS6SxbCaq7dfQXNjJmqgDcQxT2P78mJ7+55fA9uvHIJJ/JRVdgsJkRjyYL76TaLdsqfQ+T+qkOm+6tukTbP7eAYLVVABwyMhQri+xltdslxZ9FlPb/1rW/hW9/6Fr7yla9g9uzZuPXWW7FhwwYcOXIEmzZtkuMQ6lepKU0nOqBz2hypxlvhjoOUFLVi79HrUJBq/EuXL0Y0FseHA37BZTmHvUHBGbpDXuGsTtBNpgLUl5OGc6JTduNPduGWnz+PG3/8P9hzaEzVqWXHAlE8/tyBnDSkjz93AGNMG0wViMbiuGb1wpzrVa6nnOLJpGD6znhSWyMf2Z2p9LV3z+N7NJeyu16WJ9Wqcs9/uSnjvYEI+pZ14aG/7Me2nXvx0DP70besC5FofDKOEIhFtFJOKkmlr+RyxkQ0NaHYQM0xOKnfqC8Cl8OUs/Smy2FKZeuu0HggiovPOTHT50w/bTuusTiwGowGPa7N61dcu3ohjMaiw0oNiUsCZZEwNiPH+Zoq08WcNgcAZLKoAcDOFw8WtFlicXEikcTQeAQfHB/H6pXdaGu2TsSYb+BLly+WHFuL7Wdiog895bFrcPmkYES4ng1GGvB6INlE4wnBmDMar3zGkzcgHHccHwmqsl4vVv8VVcHYudRxBfbNq4Nxh3R6nXB/taz7T3VuxBsWrAtHxsOybD8YjuE/Hsyd/PYfD76JYDgmy/bLodox04n4b/e+AdXEf75gVHBc2hdivUPVEYzEBe+nhyLaSYEfCEexLq9NWtfXg0BYnusokUxiwwXzc7a/4YL5mb4nUTnkiO+LpmM666yzAABXXXUVrrjiCpx11llYvHgxwuEwHnzwQVx00UUV7H4dE3laxdPqrPWeZUhJUSv2nuHxcE6mN6NRj72HRvHBcR/0Oh3WnDcP25/el1mWc9AbFn2izSOSXaFrugurz+3Go7sOYO4Md8mZwyp6aqxGorGEYNr4aIyPklH5dDo9nnrxIDav60UoHIfNYsDDz+7HlZ88peJte/0R7Np9JGfbDzyzDzM6nJimoQwp6c5U/rXnC0VVW1+IcViN+Mq60xGMxGAzG2G3cP34ipTyFLFYFlSkBhDEtlFuyniHzST4NHfmCUaxJ2e7mmA26nHpefMyKa/NKrypXEkqfbGJ70PeEJdpIFLYsDckHBu0O9HGp42pTK1NVly0Yi62ZsVq6/t60CpDvOmwGRGOxHOetl3f1wOHjZmr8/UPB/DE8++nru9IHFazAQ8+sw+X2U9C0wx3rXdPVdITKlcvmcwk8NRLhxpySSApYzNyLKEkJdOF0O+ya/cRfOvqZYjF4uKrGOiA53YfxQ/ufSWnv/jYrgM4OhRAi8uc6QM4rCaEIzF4gzHBvoPYfma/T/TYNZoZx2I2FdxD1U28TlQurz+CR3cdmMzYkgQe3XUAM9qdmF5hRk+HzSQYdzisubGBWpZ6KzfTT0Vj5xJXgalK31xjK6cogXGHdMdHQ4J1x+xpLjinqefenRq0NlkE68IWtzxj/qO+sHD854tgelONMjMngQVdTbht4/JUPeW2wuOu8VLEKo3/LGZmxtW0OlgKOhKLCy/DHtPO5DSjwZB7HSVT11HP5b2ybD8YjsFpn7hfGI7BZjUiGI4iFI4BGrp/S+oiR3wvacR1ZGQEn//85wEAFosFV111FR588MHS9raBiHXuumc1w5w9IpPXedLrgGFvuCodKSkd16Lvmcj0ptfr8PI7AzkNwPq+Hly0Yi5+/dgeWEwG7Ds8lnkiNTuY3by2Fx63GZvX9uYEV1d/+lQcHwkAOsBk0JeVNleL68PbrcJp4+VKlUyNKRqL4+xFM7DlvslrbMMFJyMqQ5DmspvwkcWz8rY9H65aP01UIotZ+Nq7bePyGu9ZaXyhGIbHQ6n05xNZs4bHQ2h1W7g0cBkSiWTpnf/8ZTgw9QBCuQPJoXBMsJ1Ldy7E0qt/7Yoz8ItH3sI5vbMAXeoJml888pbq0q5Xkkqfy44R1Y7bYRaODRzqqV9IexLxRKYfCaTau6079uL0k9oq3nYkKrztm//urIq3XW88TVYY01klkoBOBxj1OnhqdfNIxZScUKk1UsZmJMd9RSYgpDNdZMfdX7p8MdwOU+aGotjv4rYZ4bRMlGOBON8biGYmpqX3/74dqeWAH/rLfjitJrjtJnw4GMDtv34JLocJq5Z2YfY0J2a2Oabcz/V9PXh014Hixw5tPoQJAPFEAiGBScDxBB/EpPK1uqwwGbIespoYQ5ZjKXm9TicYG9z4+TOx9mOTGYGfffWwKpZ6c9uM+PqGM7D/iDfzANqc6U7oDfqi2XUqHjuXsAyp4n1zlU7aqDbGHdLZLEbBusPKcdMCOgjXhd+Raby81W1Fp8eeGZ8EUvWqHPV42XTA/g/HM/Xp+0fH0T3Dje4ZrprVKWqN/8LRmPDEoGgMQO3bRiqiTtpOq8kgugy7VrjsJnx8WZdg/1QODqsRHxyL4T8eeDNnjHZWB9s8Kp9Y+91aQnwvKVVGPB5Hf39/5t+Dg4NIMu2fKPGMY8HJFwRSZ7/8zgB+9IfXi6fRlimFv5QUtVLe4w3GBIPUjlZ7piLd+eJBDE48lXLpefNw89+ehTuuX5Fq7BKTT1rdcs0y3Pj5M/HA0/vw60f34KFn9mPtqp7UYGKJ0oOb2dS+Prw/FBUsN36mwqUKWM1G/O6Jd3Ku0d898Q6s5soDELNRj9898Xbett9WZRamYurl2gvFEkgkgB/e9yr+3/2v4YdbX0UikXqdSnd00F/xsghSllYoN2V8s7N4OyeWXn08KLysjtrSrleSSt/jMmPTmkU5n920ZlHqaUciUpTRIBwbGA3aig1IXcperkqCgMhk71ouJ6NWdpsBF33kRHzQ70P/SACHjvlw0UdOhN3GTL35xCZUJhKNN44mZWwmP+7r9Nhx01VLMeqPTI57TbX83ESmi5uuWor1fT1YfW43fvfE29hzcPI95f4uYnWQXo9MfJqO+10OEz65Yi4eeHof/vWel4X3M2sM7I7rV2BWuxPj/mjm3IjFvErWhUqKxZOC5z0eb7zrgeTT1mzGZy+cn9Ov/eyF89HWXHmfTyybTyAcy+lflztmXQ3j/ghu//WL2HNoTLSOq8bYudJ9cy5nmcK4Qzq304QNHz85p+7Y8PGT0aTSa7mWvH7huMMbkCfusFr0uPxjPTn16uUf64HNVruxA18ohsMDPjzw9D5s27kXDzy9D4cHfPCFatc3TGdGzF9etdbxn8Uk/LC/xcRJL2pXL22n+D097YzlOK0GzOpw4CvrTseXL+/FV9afjlkdDjhlmpwWiycFx2hj7IdRBYxGnWD7bTRKn7AkqYRfddVVuOSSS3DOOedAp9Nh165d+Pu///uyd7zeiT312eqyIT31WKgB2Drx5OW2J/fmzn7Xp9Zw9QYi8Idi+PH9r5c3oznvKdMFXSLpt7PeN3uas2iKbrHMLUaDHt+6ehn+79ZXMDgaAgAMjoawdcc7uOWaZanjSm9n4kkrALjjnpdzZltu27kXc6eXns1F6GnUzACfSutdm0V46VMblzqgCowHhIO08UAUHRU+iTQmMjg+5oug1a6dSSDpST7lZGhSk1gsgT/817s5mbL+8F/v4stre2u6X1o17A1Ke4q4SAYHSU8iT7UcRv727UZ4/VEEY4mCjKTr+3oyA2xiGQG/s2k5wkdzMxdcs3ohYvEkvCHh5YdqQuIyIYISwOLuVnWl4SdqEGMiN/PGfBEu60llqySb5lRaRbZd0yf2VcofjGNgJFiQ/aij1Q6bgxPUsmkxk7tSJI3NZMV9vlAUI+MRfPdXL+a8f3aHo3jWCF1q3GzP+8NIJIGnXj6EwdFQznvEfpfB8bDgeFg6therg3p72hGLxuENxjA6cQN39ZLughi8ILtFEpnJZ6O+CNpbbPjXL/0NhsfDRWNeJetCJYmNG3ISMFXC548Jtkm+DmfFmePtFqPgtXa435dzbd+5fXd1M9eIjD1kT6bIPhcfX9YlvJLLhKqMnSvcN2d7m8LzIF0ynsTgWKjgeuma7qr1rqmOwyZ8r8phladMhcIJ3PXA7px69a4HduPW686Gu0bFViwRx0lzWmq2KolaMyMWe9hftmWbSRGDXuFxu0FvWFNthtNuFqyjnBo6Bl8whoHREH796J7M9f2FixZgWotdljonEBLph4ViQFPFm6cGFQrHBdvvb1+zDJAYI0gq3Z/5zGewcOFC/PWvf4XBYMDVV1+Nnp6e8ve8zol17jrbHBga9qXWch4RvumdnlCQ6UA4THh9/zDu3L47s2RAWSlcdcD+I+M5Kb7TKWlz0m9PldIzr3PaJpKee1qzFdDpMk9/AkBbsxWrlnaJ3gBPZ3nJTwXrC0VLbxQrualdI9FoDF+4aEFBQxSNxQDw5giVx2ETHlSzWysPbmxWkQmVFu0EgADgdhixac0i3Ll9d+ba27RmEdxOE6CdJeoRCAmn0w5w0L8srW7b1Dd/pmgzJd9AElsOQ2D7X/zMaXhi1wEsOqkDr77Tj83rehGKxGE1G/DgM/swd4YbTotRdJAgFI4XDLT87KE3MzFG+uZftZYZL0rCMiGiEoDHaZ4cEOHENKKqcIjEBnLEHdS4lLx56mk2Y+OaRbgrKw7cuGYRPM1mQFsPDisuGBa+WXPTrKWAyifHVJtWJxEpQurYTNZDi9/5xYsF417funqZ+I13u6kgZl7X14PHdh3A4Ggoc3Ne7HeJRBLYf2Qc3bNceOvAKH6U/0BoVxNuuOKMzNKe6f7iD7e+iqNDAVhMBtx01dJUZiBdar/amq04f8mczBhfzrhWieNuaVp8CBMQn+hj4xJqVAElJxA0uc249pKFuPvBySWQNl66CH967kDO+yqe/CPyIJrQg2/F6g2xc/HVK05HOJpayWW60DI71Ro7V7BvzvY2hedBOjVOPlIrfyiKDRecnFmRJbUc3MmplUbcld+rKvZgW6UP1JdLbEJ9qIZj62KZEU8/qa1m+wTUz8P+jcgmEptrbXnjSDSGKz8xH/f86e1MHXXlJ+YjoqH76f5wLDMfAEhd379+dA9uuXaZLG2S2CRju0yTjKkxjflTGT1XL5lMkvLUS4cw5o9gepO0pT0ll+758+dj/vz5Je3gD3/4QzzxxBPQ6XT4zGc+g7/927/Frl27cPvttyMcDuMTn/gEbrjhBgDAnj17cPPNN8Pn8+HMM8/ErbfeCqNRW5VhhljnDpMdydUruwUrha7pLqxd1YNnXz2MZocZQ95IZsJEepArm9SOsNhTVNNabTmVnOQ1zCc60L5gFF9auxg/2pY7eJc+3vTAmcthKpjhn5/1TSzLy20blxfNTFPsd8jc1C7n82Lk3FaWZrcV44EoLj1vXmYCodthRnMJ6/QS5QtH4ljX11MwYSkSrXzWVSQaE962hgJAABgZjyIUjuVce6FwDCPjUbRIWEJQLZx2k2Adesu1Z9d4z7Sps80x5c2fqdpMoRtIX7zsNOgN+lTgJpYdbaJd8QaiuOfxPTnZ8O778zv4wkWnYmQ8iI8snoUt972WNUg0P/PknNggQSgiPNCSjjG2bHsNl543D1t3vFN6hlYxCrWbRKQ+4ahycQc1sInl+m7buBwjvjBanBbZsm4MjkRw/869k21tErh/517Maj8DbXziO0c4EheMIcIRXt/5tDqJSDElPHAglv3FH4yK3gATisnvm1iZ4KG/7M/cJBP6Xdb19eC3f/pffPqcE2EyGTIT09LbScf2c2e48a2rlyEUiaHJbsa/3/sKjg4FMu+7c/sb+D+XL8aRAT8WdDVj9cqT8P7RMSSSwLOvHsbsDidmtNozMb6kcTcBM9vs+MaVS2CzGOGyGeG0qj+utlmN2HjposzT1emJPjZOXKcKBEQexgqEogAqG0cNBuP4w1Pv5sYGT+5F37IuvPvBWOZ9FpMBzU4zhnyRVFawJis8LonxicBks01rFmHbzr2ZSa/ZffFi9UZQ5Fwkk0ms7zsZ4XBcPEt6JQ+EqQDb2xSeB+mUrDvqTZPDDK/dhK+sOx3BSAw2sxGhSBRumSYfiU2qbKphH6zJKZyJqZb7pNbMiHodiq7oQerlspsEfzu3TEtJVovDaobHbcFNVy2FNxCB22GGPxCBw6qdcZxiq15Nk2FeQDgifP82HNXW/VtSl7YmKy4/vwcj4+HM/fTLz++BR+LENKCEyWmleuGFF/DXv/4Vf/zjHxGLxfDJT34Sy5cvx0033YTf/va36OzsxMaNG/HMM89g5cqV+MY3voHbbrsNvb29uOmmm7Bt2zZs2LBBqd1TnkDn7uigP9NJeOqlQwWVwvq+Hvzykbcw7o+msvY4TNh72FsQDJUzG90bjOHPzx/MucH95+cPFjwVMiqylnxOsJPXgV7Q1Yx/vHoZxgORgvTc6Ul6wWgCt9z916KDb8VSwR4fCWa+r9Njx6Y1pyGZTKLZKeEm91RPpZZCzm3lCQRj+H/bXi/4fW+59my4TFwmhcpjMuixI/vaTwI7nj+I6z+zWIZtGwS3/aXLeyvedjX5Q1H8KusJBSB17f3D3y7V1OQ0r0j9PR6IYJoMT7Q1jImJVMfeG8TMdkfRJXamHCDImqz+4VAAH/T7cM/jezDuj062HRBvV3zBKC5cfkLBU4r9wz50tjnxb//5Sk67+rsn3sbieSsAHTAwEizoaG5e2wuXXfiJmfRxhaNxJJLJzH9LztBa5Hwq1W4SkfooGXdQA9MBew4q05aM+MI4OhTAtif3FrzOyWm5xDMjaiderprpOmNkAAEAAElEQVSsGDAQjcNuMvAGsURiNyoPHx/Hhgvm43dPvJ1TD7jtJhw67heMyfV65N6cn/hdvn3N2Xhj3wASCWSyq435oxjzDwtu58OhALbct2vye9f1ZiampR0dCmDEG0STw4QLls/NybK2rq8Hv3vibdx45ZLU8qJZ/bZ0hjWzSY9ANAFfMACn3Vw4zlUspla5WDwBIFlwczseZ2pjKp9oRj4ZJj2KxQYz252Z70xfgx8O+rHlvskHtjetWYTF3a3iE9QmxhsGvWF8cNwHl8OE8Gh8YpJratWUbU/uLeiLZ489ZGdm9IfjcIr08R1WU85D6nXZD9fgyimKYNwhGbN5ShdPJBEIxXDXA5NZJD/3iflIJOQpWIFQTDAzWzAcA2qUOS0Wi+O6SxbiP7IyZ153yULE4rV7GEc0M2KN+6rD42E8uutAztjPo7sOZFb0IPVyWgyY1e7MSdQwq92piYdeciURjyex5/2RzHHMbLNDSwdhMRsEr2+LWZ75AKJjtJdzjJbKl0gmEQhFC5JhJZPSrz3FWomzzjoLv/nNb2A0GtHf3494PA6v14uuri7Mnj0bAHDxxRfj8ccfx7x58xAKhdDb2wsAWLNmDbZs2aLtyWkChr2TS3kOjobw2ETj3T2rCQeOePHoxKAYANy5fTfuuH4FPFnLZgpNaJP6FEw8HsfF55wIrz+aqagvPudExOJxHBrwZzKZiA04Z68ln/20VluzFUtP7cQ//fx54c7uxCS9QCQ05aQ3se+2Woy4/dcvZb6vb1kXvvurFyV3rit5KlXJbeUb9gqfo5HxECeWUNmsFiMuXD43ZxB/wwXzZel0m016wW2bTHoZ9rx6QiJZIEIaywLR5BB+ukuuJ9qqKj1BbN8A7BZj9TJtlbjEjqSlEyY+k85wlpZuO9L/LdSuWCzGzCBN+m+/e+Id3HDFGaLZSwbHwkAS+P7vXkml153ofOh1OszucEBn0OG6SxfhP7IyF6SXPUrvf/Zxij6NJzEbmpLtJhGpj8ViEIwNrDINrFBjEsokes/jezITPSrhFouf7BqMnxRmMOoEsx8ZjXw6XtDEWEj3nFYMDIxraYy8poSyv1z96VMRTyRgtxhzbqKYjal+p1hMvuTkjlQWo+xzn0xlTdm6I3fSSfrhDKHtfNDvy4llP+j3Cb7PH4zDj3jOg0/h6GQWt3RMnR77cjlM+OSKuQVPsu94/iCuvHBBZuKZNxCFLxzXbEwdSyQx5ovgrh2TN3rX9/VgWhsvCiqfxWIomLC64YL5sMrwcK/LLhwbuOzmnElQ8SRw00935VyXd27fjds2Lp9cwjKbwHhD9hLE4Wg8E+ektzfoDecsS5xfbzz0zH587YrT8blPzMdv/5R7Lt4/6tVknVGUyDiElrO/yYZxhyQms16w7jCbtTWWXQ2JRDJTrwCpeuS3f3ob375mmSzbN5n0MBv1BbFdLe8rGA0G/D4vc+bvn3oXX7vijJrtk04v3AfT6WtbZh1WE8b90ZyJ3Pn3kUmlkkD3DBfam62antAcSyQxOBYqmCDT7rHXetcks1uMglns5JowLTpGy2Q4VIFwVHi56X/4u7Mkb0PRKcwmkwlbtmzBL37xC1x44YU4fvw42tvbM3/v6OhAf39/wevt7e3o7+9XctdqotVty+ncDo6G8NBf9uNrG87A1h3v5Lw3fTN4TocDm9Yswp3bd2NwNIQdzx/EjZ8/E3odSnoayGkzIxzxFlTUsWgSt/3qhcwN+Fa3WTzNoy61XMKxkclJducvmVOwjFxOZ3ei0xiOxLG+72TsfPEgBkdDaGu2YtXSLsTiyUxqcbEUk/5gVPr3CZAz9a2SaXRb3VZ0euw4p3dWZjDi2VcPo9nFlNJUvmg8AbNRl9fR0yEqw1PKsURScNtxmZ6gqhaxTFIuDWVNA4BEIiH4dFcyqbEn0muYaavUiVRSl04o1nYgCcyZ7sQlK+chFI7DZjXggaf3YdQfQSyeFPxcMBxDq1v4JpzVYsx8X3g0nhkkaGu2YmG3B+FIDC0uC9b19SCRSGJWhwu/fvQtDI6GMrHBoxMT1dLbzM/QmkgkJf9Gak0/T0TKiMWFY4OYxmIDUhdfMCr4oJUvFK24LUkkk4KDgQmtjcxWgU4HCGU/0uk4OY3yVLKke1b2l/7REJJJ4NePvoVzemfhV38pzHZ9x/Ur4LabBGPygolpE9qyHgJN0+t0eOaVDwrGpK7/zGn47Z/25Hx+54sH8cXLTsNP//AGXA4TVi3twrRWO0bGg0gkIBj76vXIxNThSAxfuGgBmp1WHOr3YvXKbjz10iEMjoYyE9nSfZAPBwPYsu01rF7ZrdmYOh5L4IW3jmLzut5Mf+fhv+xH96zmWu8aaZiSMWexJZCmNzky19zeI17B69IbiMBk0BXUgcWWIN725F50euzomu7C2lU9AFJjwmaTITVubk+NPXxw3FcwLv7v976Kb119Fi49bx6MBh1mtDlhNOhweGAcbc3WzIPwWqkzRDErO8kgXVfk1x16xrMFfEHhVY58wShQwtJdYox6veBKJrdcd3bF2y6XPxQVzJzpD0WFJx1XgS8Yxf1P7i1YavpLa3vhquFDgLG4SJa5hLYe9m9YdTChORyJC06Quelvl9Z4z6TT63Voa7bmtEltzVYYZFoel2O0pASxJdKDoZjkbSieX3Pz5s249tprsWnTJrz//vsFf9fpdIKp3kod4PR4nOXuYtUkEknccMUZOen91/f14MOB8YKBsU6PHS6HBcdGQlhwQituv/5vMDgWhKfJhhNnNMFoLG1m/LF9g4IV9dc2nJH595Ztr+G71/+NYJrHsxeejb0fjuMH976C1Su7J/dXJzzwFojGMXdWC57bfbTgeHftPoIVi2bk3AC44YozMHeGGz/+wxsF3/31K8+U9H3dc1oFjz2S1AnewJ/ucaK9vbRyI+e28susPx7H5R/rKXgKwuUwor3dVdK2Gw3Pj7h3j43jD0/vy6T8TySS+MPT+3DdJYuw8MS2kraVX2b3iWx746Wlb7uWogCuvWQh7s7qTF17yUK0uK2aKltR6HCo358TbMbiSbS67SXXT7X04XGf4ASxH37tPMzsqKyencqxfQMltzGeVie6ZzVjeDyIVpcNnW0OAKmlvIe9QbS6bejMWv4jLd126PXABctOyGRWs5gMuHb1Qsxod2JoLCScmc1lASB8M7292YZkMjfrQ1uzFRetmIvvZGU5XdfXg8f/+j4AYNXSLpw4041ZHS4cHfRj3B/NfNcNV5yBubNaoM/qFJXyG8nZbmpFpfVGrWNaLdV71cJzUlx2mZUz7mg0LGfixsJxhCNjBQ9aOeyWss5bfpkVWo5kRocT7d3t4htpQMe8IcHsR9PbEiy/U9B6bDCV7ONLJJIF40A3XHEGli/qzIknp9wmgDhGcNNP/mfqsaC2VsGYXOz7PAJjcyfNbsYJnW78+tG3sPrcbuj1wClzPZjusWdi4/RSeno9YLMYcevGs9E/FMBPfv9GZjtf23CGYOw7/4TWTEwdhQ77j4zjh/e9Kpg9KX2sI75ITsxdjZharms5u8weGQ3g/KVdOf2da1YvhF6fZN0xBZ4fcWLjUeXGnDlldiQoukx99m8yEowJjuf7QzH8y29fLqgDj703KFiPQZf63OUf6ykYF0gkErjxx/+DG644AytOm4HX9h4X3IZOp8NHl8zC2weHResWLffD29tdso4VVZsS13Kx2IB1h7j9bx4VGcs+DfO7PLXePVU5PBwQXW6u0j4YALx33CdYn/mDUbTXaOwgktQJJo+oZd2594hXcMLceCCC0+bVrr86Fo4jEh3PuQ8RicZhtZhVUwcp3QdTy3FWSqvHsb9/XLAOiUS1Mz7x4d7j+N0T72TqnEQiid898Q6u/8xi9IjciypG+v3b0zhGOwWtlKFaGPRHBOODFrf0MVrFJqft378fkUgECxYsgM1mw8c//nE8/vjjMBgmZ3MfP34cHR0dmDZtGgYHBzOvDwwMoKOjo6TvGxryybbeuVLa213omenCHdevwKA3jH2HxzLZSbKfyOr02LF2VU9mEC7/SaCREX/J3+0PCmcuiWVlTwpH4xj3h/F3nzoV+494kUgm4bAZcf1li3F00IejQz6s7+tBPJHE33/+TBw86sV0j12wECYSwN6Dw5nBvvT2t+7Yi29fczZu/dlfc17/wb2v4I7rV+DKCxcUPAHV4pjMTJPefv732U2G1AxvAWY9BJ+iNeuTop8RI3VbUi7A/DIbCMYyE9PS5+WuB3bjnzaeXfJ+NpL2dhfPTxF2i1EwxbLNYqy4zDrt4umbtfSbeP0R/CEvZfcfnnoXXdNdGIB2jiMYjOIXD78lmE1AS7/HsUF/ajnKJZNLdz310iEcG/LBrJssf+WU2anYLcaS2xgAMOuA6W4rgCSGhn2CT/N+fcMZ+P7vXiloO4bGI7j7oTdz6v67H3oTt21cDodVOLXz0UEftj+9D5edNy9nEGBGmwMDw3447eac71u1tKtggnr2E9pbd7yDm65aCqsemDvNkbNUidtuwtCQL+d4xZahzv+NgFS7+fUNZ2TiCr1Oh+4Z7sl2s1hmjUqyblTbxL4GInHRpWilBue1jGnZphZq5HNSTpmVGndQrkYuZ1L4g1HBB61OmtNScjwL5JbZZqdZsMw2Ocz8TfLE4knR1P08V+Kmur6ViGmrKf/4vMFowTjQD+59BdNbSl9KbtwfLojLi8XpZh0wvckKbyCCV9/2FY0f02NzmZjXYYLXH8XVn14Im8UIl80Ip9UIIInNa3txz+N70LesKyeT0jWrF2L7f72LcDSembh2bMiHTWtOw53b38h5n8dtycTUwWA0s7RK+hylY/OH/rIfmHjQxJR1vE+9dKggk1O541pipLZFpZZZg96An+X1d3720Ju45VqOdRXD2KC4UmLOUsuszWrEx5d1FfTDHTYj9h8azvRPW5zGzGonkw86LsIdv3mpoA6c4fkbmAx6wXps4YmtOL2nHbfc/deCcYEbNpyRM27eIrKMscNsQDAYyUyWTW8ju26Ru85QXF4fe9QXljwOoSblXMtlxQYSxiQIcNiE6w67lf3VfDaR5ebsMtSzAOC0Ca9k4rTV7r6C2QB87pMLcOiYLzOG+blPLoDZULu6U6zeb3Zaalpm/cGoYOa7b129TBXXktJ9sHqJ07R8HG6H2DLs2rk3GQzHBCefBsMxeepZ0fu3bPOK0fJ1UQ1JQDA+ACB5jFaxyWmHDx/Gli1bcO+99wIAnnzySaxfvx7/8i//goMHD2LWrFl45JFHcNlll2HmzJmwWCx4+eWXsWTJEjz44IM499xzldq12ppIlznqi+Qs5fnYxNPaJ850w+O24ua7nit4EqjY0pVTcYgEewaDPuffrS4L+oeDAACzUY/pHgd+8ofXcXQokClgz791FAa9Dvft2AuXwyRYCP/v1lewaukcwU6j1y/cmRz1RzLLN2TfFEdiclkHXyiK2R1O/Oj+13MG5Ioub5q1LETOdsvpoMm5rTzDXuHzMuINo91pqfwLqCEZDTpcddECjGUtg9TkMMFgqDw1bCgcxxcuWpCzxJLbYUIooq30zcPekGAQOOwNw+OoTcructTL8omtTaksX/ntSqtL+XpQ6jKdxRRbGlSo7RjKm+iVvrE1MBbEDI8DczvdORPQZrU7Ma3Vhhlti9HqsiCRSGLUH4FOp8Od29/ItNeb1/biX7/0NxgeD4suD5qe/GcxGWA1T4SEE3FKpswIHHf+MuXpbeQv/5kWiSVyst1sXtub+kOxZTmgoSU7uLwIUYZBwbiDGlc4GhNsx8JR6SnjxYQiMfzdxadgZDySKbMtLvPEttkHyxYMCf8OpaTup/on1ic5NhIEdDrhm+UiDyQ0OydvxolNzsqJ00uJybJjXh2w56D45xbMacLmdacXTBz52UNvYvW53Xjq5UP45Iq5OQ+c3nDFGTh8fByRaAL37XwHX/rMYjgmMiyLnSO9PvXg6o7nD2aOLX38g6MhPLbrAC49bx7mzWpCm9si21iU0kbHRcYAfWFMc7OepfK4nWbBmLPJWfnYRySWgNVsyOmH260m9A8H8H/vza0nFs9rxW0bl2PIG4LHbYVfYJkbl8OE946O474d7xTUY+v7erBl22uiY+j+QDTz375QFG67ObOscH5deOi4X3Ab82Y3ZZZAVrzOkOsBM4H6/KarlpY0DtFQOCYhmdhYdlhjY9nVEE8m0NaUt9xckxXxZGLqD0sQjsQEVzIJR2rXD/MFY+gfChRk7J7V5oDTovgiZIKiMeEyG4vVtsyGwsJ9w1CYfUOqDl8wKnht+EMxoAr3keRgt4okSrDKU9/Uy/1bUpeh0ZDgChTTPQ60SYzLFWtRV65ciddffx2XXHIJDAYDPv7xj+Oiiy5Ca2srvvzlLyMcDmPlypW48MILAQDf//73cfPNN8Pv9+OUU07B5z//eaV2rXQKZO5ozpvxPjgawkN/2Z+6ca3ABAOnzYQNF8zPPJ1pMRmw4YL56B9KZWHr9Nixac1pGPGFMRaI5ARgGy44GQ//93sT+5HAJSvn4YN+H1wOEwYnCuGl583D3JluHPjQi0cn0oUnksJPtnrcVvHOZN4AYc55t5vgtpsQDMXz1kiWsMSphJvtksm5rSxiT0E0cWIaVcBkMsDtNGNsYikSIDWIZzYZinxKGpfDhOGx3OvPbNTDZdfORCggddNjQVczPnVON0LhOGxWAx7+y340ObU1wJXfrgDaHKhLxBOCWTlOP6kKqYazJiAHonHYTYaSB3CLteFz2hwFbYenyZpJGW+zpjIP/vyPb2Xa4C9dvhgf6Z2O0fEoQuEY2pqscFqNqUGRiXYyFk9i3+FRRCeyoWZPiJvT5oA3VLjciMVkyGRlWN/XA0e60yMhk1k4nsCXLl8saaJ4scl6AMr6W1UmW5YQ+xU7Ri1NDCWSg9lkgNVizDxBazEZsGnNIlniDmpcDqtJcHkVu6XyOtZmMcGY1580GvWwybDtetPqtgj+Dq2cXFL/pMRF6bg0kcT6vpOx88WDqSUqkYo33/vQix/c+2rhzfIiN9SzHxwZHA1hx/MHM5O+YvEkZnc4cvajpJgs65gcNlPxzyULb8ClHyiZ7rHj7z51Kn77p8nMEUeHAvjBva9g7aqTsO3JvQV9MrF+W29PO8KRGHouT8XVTqsh58GZcX/qYc0TpztTx13qWFSNshI3u8UzfhCVKxpLCI51RWNJoMIm3OeP4OW3+3HxOd3w+iNwO8wYGgtmJqYBufWEx2mGZ2L8yGQszI62amlXZjJZ+uF0vR6YM82NXzzyZtEx9EA4irUf64HFrEcsDtz+m5fgtJvwlXWnI4kkOppt8LhT4+n5D6a3NVuxamkXTAY9oKvwQRGJ7YBcE6SE6vM7t78heRyi0XgDUdzz+J7Jm4QA7nl8D268cgnHJPK4HSYcGUjm3Pv63Cfma24suxq8viheeacfq846AaO+MJqdFux84X0sP20mOpzWirdvMRvx4ltHcdNVSzN17WP/8x4uOe8kGfa+PGOBKP6cvawzgD8/fxDzZjfXbHKazWJCIlFYZmvdX21yCmet0tr9FNIum8WIaCyZN5dhPmwW7Yw/mk0GfOkzi2AwGBEMx2CzGhGPxWQbQ62X+7ekLq1ui2BGvuYSJoUq2qJu3rwZmzdvznlt+fLl+OMf/1jw3vnz5+P3v/+9krtTHoWePCmanUWnk32CgdNiwAyPPXf5L48d01pt6N54NkbGI/jur17MpPrO7vz97ol38PlPzkc4msh5umtdXw8em5iItnXHO/jy2t6cbHBCT7ZuWrMInibz1JlpRM777A5HZpmy7HNTDzeAA6Fowfla19eDYJhP7VP5EokEjg8HC574aW+xVbztZDKJ8UC0YNtJjY0K6fRJfPzsE7Dlvtdy6iq9XlvHIUfWLzUY9dc4A9zEBOTuOa2pNLQlnrtSJwl63GZ89sL5OHzcj44We6YcAqnj/tH9r+PGz5+Jux/cnZMVbUFXU0GGh+x2Ofucue2Fy41cs3ohfMEILj1vHjpabWhxpsqJ1ExmnR47brpqKZLJZNEsooMiWUEHvWEY9TrR3xpJ1K4clBj71UvWQiI5RKPxTF0DpG8k7cYt1y1DxXcKqWGFIzGs+ehJmWXh0u1YRIbsZslkEl5fpDCe7dBQ8FQlHrcZl6/qwV1Z8cTGNYtSN8X54G39khIXCbxnfV8PHt11AOP+aCZGFZosNtWEsgVzmvCtq5fhjX2DQBL42R93Zya9ze/KvVEoOSbL29/1fT1Tfm66x5GJ8duarTmZ0vLj8PTnW902dHrsWLuqB25HalUAQLzfNu6LZMa7smN+WTL31zCrTjwRx3WXLsJ/PDBZd1x36SLEk6w4qHzRmPBYl6ep8rGuFrcFZy+cge/+6sWcMjtnuhPvfjCWeZ9Q/SJ0fc+e5sx5OD19I2ftqp5MnSE0hv65T8yHzWqEPxhDOJrA2wdH8JmPnQRfIIof3vdqzrVsNurxi0feymzD5TAVZKQv+5qXWH/I+dCWUH1+dCiAFpdZkdVMtM4XjBYsPb2uryeVbY9jEjki0QR++6fcpbV/+6e38e1rltV4z9SntcmCU09sxz/9/PlMubp29UK0NslznyqJBM48pTOnrr1m9UJAJ09mtnLE4gnBaykWr90+RWJxwTJ7y7W1HWMJhKLYcMHJ+N0T7+QkOQmEoppaiYa0y6jXZ5LxAOm5DG/jOxuX13jPSpFANA786PeTcd3GSxch03GsVBKC92+JKpFMJnDN6oUFY7SllFsJKacam1jHyhuITvHJKWRlZ7nlmmW44/oVmU5duiNr+f/Ze/f4KOp7//81uzt7v+QewiUBAgHkFkDk0qpUSamlNgKFRL5abQVBa/Hb/tp6jrWneuq353jaR3vqsYq19rSnHkRUkCpeGry3WIpXkCKBCAHklttm77MzO/v7Y3cmOzufSTbZ3exu8nk+Hu0DN7szn52d+Xzen/fl9Y5nxyoSDNI4X+1YBxZfUoFLJhZj8SUVqB3rgN1kgN3MylVHYMjB4KpSu2yUSa891dKKqxZUy2M0G/XymAHIla1bmuqxbnkdGq+oxY69rfAFBBgNOqxaNgXrltdh1bIpKvUzreuulbRwvicIT0iQKxoKEZuZRUu8MkO6Xi372zMm4UkZnYTCZBWqUDh9Ayebxx5WojpiIB3RAlsio8CMSS7cu3Exvn/DAtx362LMmFR4Ev4Wk0GxlgDxNSZHFWqDJeU1nAE8QR4X3Bw6emJO9fbzXuIa13qqJ6ZSgr71sMsTVq2TyeuylBDn8fPYsbdVXl/WLZ+KQIjH2DI7Fkwrx4zqIkDs3+ZJrMRdt7wODYuqcfKcB0Ik2m8Vdn+/p5TIl/y3Ipux379lm8HafrkcK4WSb3gD6lZGktoLhTJUjKxBdnoAfe30jGz6tgHHk+1Zji8we3YY8Ph4OTENiF2rR3cegsdHn++RTCp2Eek921tasWXdPDReUatI2nLYWPi4CE51+OEJCf0WpgAAooDdbMDuN9uw49VWhRpbsq2Vqk2WPF5JsUjzc0ysbfXtX5sDE6vHVQuq+/WPSZ+/0B3ADdfMwI69rfAkroMEf+CYUquiEFO+zv5YYoGswDzEvV3WfJspoGf0eObVVoWv65lXW6FnCkfVgJJ/hAXy+h0W0l+/hUgUjyXZHb/ZdQirrlSq+RD3fFFgRo0L929agn/6+qW4f9MSjCuzEecYXcI+WvKh33frYnlemDm5VE6g37G3FbveOA6b2SgnAkhje3DHh2g768G5roCszPbNr8xUXZ+hPvOpzh/9JQgPFq353G5mMzInjjRMRgNxXTJlwFYeafiC5P2qL0jt2WQEQT0XPrb7YwhChh68qI64x8ulP95iIj9Llhz6pDV9LMNgw/WHQa/Hy++cVNh3L79zEno9te8Kgnhc4tDxjoKNq7t95IJ4t4/L0YgGTyTC4NFdST6WXYcQiWTmBwmGI0R7OUjbelLSwKDT4+jJTvzLLYvw/RsW4F9uWYSjJzth0KU+/1MLdQCyqoah1R4ywVHVbyVQkqR2RIyiwx1EqcuMUodRnaSocb7k70hSfAmGyT3EK0utaG6YhrFlVrz+7ili/+L/fuGw7EAEAE9QGFD9TOu6d7hDRInyICfgb4cvoHasE7VjHQW5OdXrgbVX18mLkZQlbaBPKSUNAkEeDhuLxgV9ctSvvXsKgZCQ/rFD2Tv2cNLjJRuyPV4OZYUkRa0H/nHCjTMX/RCjUZy+4MP4ChsumVhUUGoWviBPXEv8QR4YhDRsToivyzaLAfdvWgKOF2LO0+Q1PKHyeEtTvWKTQFqDRREwsn3OGY6PoMsTIt63YJIS4qKxNfVcV0AhtQsA925YFGs/ErcXtNbez7oCKHEYFdWDVaVW3LRyJk6e8+D4mV7N9ddhZXHzyhnoTfg9XTYWTosBdnM/an9AekqAabQtGqztN1JUCymUTGBi9cS2fyYjdVBSho7HT7bVPP4wKtNsKTlS7NnhIOfqtpTs0Y/dlIpdpKWUy/ERhTJ/WZEZK5dOwk8SFDjuvnmhQpHsqgXV0OlixXtgoCjgfOLlI7i8fjx0OmDGxBKFGhmQgk0W/57ne4KK8ZIUi/o6GwCfdQbR2RuC2xdCc0MdXHYT8fvq4uZ6opLaVZdW41xXAL4QL19P6RrHFI5ZHDnVi9MXyUUqmXq+cqn06w2EwScqjjAAHxHhDaY/h1NGL9lcv91ejnjsKKLyfKWaX3RAlyeMbm8IJtaAR3cdlJXPv7d+vmpuiiW76tDcME3eJ0+ssiMajcbnKwYhXh1QPHmul/gsi9HYpC0ps61bPrAiZMrXI8X5Y7Aq8v1B99iDwx8iJ6/4Q7zccpYSw2IyEPeruUw+yld6POS5sMfLoSID/tkeL9mv2eMN5cw+8PjDxO/s8Ycz8p2HgiQIkjy3mo25vWcdVhZfXFSjUOhsbqiL7SMo+U0OFZUziclY+P7Hbo34TqbmwWzGhimjF0YXxSVJyqqbVs0Go099AqErxQBkcmM1KLQS1yQGaJtw29fmoMxpgt1iHDAgm/gdSU655oY6lLjMxOtwoSuA3W+1YeN1s/DFy2rgCfLY9cYR+bPrV0xXnMvE6hHiyIluiZtarevu9ob6lShvbqhDZYklZz3g00GIAE/Hq0klJ+zTr7bizuZ5uR4apYCRAgDJz0lpBoybMpeFeOwylzkDIx8+bGYDcb4pNNXCLk9YVuBK/D26SqwFJadd5DDhzEW/4nusXzEdRfY8D1xobOzGllhVa3Bi5XGIi8j33mvvnsItX52Jx/90WD5GU0MdWva346aVM1FWZEZnPEm71Elel+dMKcPnZ4+BKEZx6qIfRQ5TyraM1vtOX/Ch1FUmq3tazHrYzCx++eT7A66/drMeFjOL3+/psw1uWzMHdosBEPtPxk8pUT/pN/AEePiCPHp8YVkVdrCb7EHbfglFBQE+Aiurp05zyqjFYWOx5gtT5QprqfWHnSauUNJAa152ZSDYNlLs2eHAamY1bGb6fBc0AwQnUrGLJKXc5PdYTMrkgms/PxlBLoLGK2sBxGzfrTsP4o61c7HtlU8UhRC73mhTjGNGjQvrV0zv377rr9Az4Xs2XlmrGG+iYpHby6HUaY61q40Ch0+6FedsaqiD2xcift/qSifWLa8DosCLcd9czRgHZtQUoccbxk9+d0A1dmlfkDwm0nWWfq+hFGDkzLcJwGkzEudZh7Vw9qiU/COb63epi+xHKy+2YNWyKXIymdwFRAd81NYtK/InJqh2ukP4+bb38fMtn8f9m5agyxNCqdMMo1GPD1s7FX6PjdfNwh/2HJGT2m5bMwcOGwvO3ffcSkqP6iQFZSBWxzAZe+ZTnT8ymlCmtcdGTOllKEVoI5kie+7m+ELDYtYT96sWU+EkMwwXmjGFDO2TyoosxPu2LAPtmYeKps2Sw2fJZmHR3FCnGpMtx3ELu0mP8eV2xbo4vtwOu5nOy/lOJttw5xKnzUgUe8nl8zpYSjXyLoodmZpnsxcbpoxeeAFExb97Ny4GUlzCC6xn2fCT8RabcblMqYXBUOUytdomXLWgGhwfwSPPHESvn8ffDl9A21lvv+dJ/I6SU+4718/HDV+ajlXLpsBqZmV1k8Tr0NRQh9feOwWOj+Cx5z4GL0bx2HNKKd5tr3yC5Qtr5M9sWVePsviEK1FWZEZzwzQIkah8TUjXvamhDi+9c1KWKL99zVyiJKUnKAztWmfotxkqbh8Hu5VFTZUDlcVWTBzrgN3KoreAZEgp+YcogvicRDOwSYiIUeKxI2Jh7UCcNiOaG+oU801zQx1ctsIxxgEgEBLw58TWwFfW4s/72xHgCqsSQs8A2175RLWW6PPVYtEBXb4wznQFiBu7Lm9YtZ4kVh73+kPyvdfpDqHl7+34wY2Xormhr71zw6Ia/GHPYVy1oBomVo871s6F2RRL2ku8b9evmA6XjcXpi37c9fA+3Pv4ftz167+ioyeI29bMUbz3tq/NgS/EK9Y7p8Wgel9TQx32HmiHP8ijYVENdr/VhmAoIifQSd91e0sregPqNdTj5/HIswcV733k2YN9rY3iyfjEthz9/S2ZeMDxrof34WBbd1+78oTfItUWJkOy/eJjnV1bTtuLUEY1YV4ktv7gM9BiiTJ6sZoM2Ng4SzEvb2yclRGHvBAhtwUTIvSeTUYQRdy8cgaaG6Zh3fI6NDdMw80rZ0AQ6bUqZAZq16ZlF+l0DE51+PHZRR8cVpa4n3JaDHJywf2bFsNlN+HN908DUUDHABsaZ8NuZVHsMOK7189XtVF6cMeHONsTgickwOPnU7PvNOzHxO8pFWUmjnfd8jr8avsH+Pf/eRf3PPoODp9047w7pDrnUy2tYMCoPr9lXT1YPSO3H/X6eWxsnIVOdwD/55pLFMdx2FicvujDp+d98HMROGwscUwq+zPB3pXs/COnelPyXWXctzlISPNsAXYPouQRooY/SsyAP4rXahnKR+Tji9EofvfCYXgCPLo8YTkxTXp/Yqtfh41F22ce3PPoO/Ic0+0Jqfwejz33cUz9A337ZsmnLvH2B2ewIckmam6ow8zJJfjBDZfi22vr8YMbL8WsScUZe+YT5w/Jh7+lqR5gGOX8Q2hZTCwQS9X/nrzHxtDnwJGOXs/g1uuU98Wt182C3pCvjrTcodmqMkKdOMnwGvukSIb2SQxAtB+ZHD/T+WazFNtYTKi0486mefj2unrc2TQPEyrtKLbnOG4RBWrHOrD4kgpcMrEYiy+pKNiOVqONTLbhziVBLkJMkAlxhdNCyGiMJdQlzoObVs2GKUMJ09mMDVNGL1otdQeTy1JYsjC5INUWmykgilFVReoda+ei2G6E3dqPwhmhMlJrAZEsJY6PoP28F7vfbBtYTSxehXr/piXo9IRgNRvAh0UUO82wGA0Ihnn0+jj5OpzrCeLEZx65Akw6X6L6S+KYJo9z4qe3L+2rctIBm1bNxqO7DhHVz7asq8eMGheMBh1WLZuC8mILOnqCivPtfqsNlSWziecLcQKx+rffa50HUqYVxRasWDQRDz7VN4aNjbNQVpS7ahFK4dPhDhKlWzt7g2m3rOzuJcvOdntCKC8k2fhoFFYzq6j0sZoLL7lEjEYVagNSYlEmnLPDSWcvWTa+s5eDc7iVOQZSJkiokG68spY47veOXsSECodiPUmsPP7Hp13ymsjxEZw674MQiUAUY+e/vH68vP5VllrReEUtih1G9Ho5WM36pPtWD19IUAUYf77tfaxfMQ2NV9TCyOowvsKBP+w5LFdkJ653k8c65WMmqj7YLGxfwJAB8dnv6AniwR0fKo45XC3AFIFVjfGlfM4M2n4Uymgj260/KKOTLncIr+w/iS1N9QiFIzAb9XjuzeMoK5oOW5ktvWP3Y8/Se1YJL0Sg0ylDMzodA14oHOcvRc2A7doIdlGHO4TvP/RXec/xvfXz+1VOcFpZ8JEonmo5qNqvbGicBafViG6N1qAHj3di95tt+Pa6eu1xWllZPddkNMAf4lFk125P2ukOyUWPteNdcNmN+NX2D3CuKyAf96GnP8Kt15F9TsFwBG9/cAY/3rAYYV6I2Yo2Fm2feRXXgBcieP4vJ7B8YZ+vrKzIjC8vnaTqVrBn3wl5TDodsGBaBUodRoX9mZbKQQ7tW2obULJBl0YbpC5PKG1fly9IbpEYCAlyq2LJ3xLkBXj85A4h0v2+fGGNqmDraHuP6jMOW6xged3yOgCx52RCpV32HZhYPZq/OA0v/OVTRdeNfYfOoshhUii3bV49G3OnlGRGeSw+f/zsjs/h03Ne+btoKVgOthNMqv73kaL0kg18IQFhPqJYg8J8BL6QABtLFcESoWtS6vgD5LnQFxRQ6Uz/+Bd7gth36Gxsj8dFYDHpsevN46gszV0HkB4NezSn9wcDeAO8ao7Pi8TcgeZ8Sl6SS0XlTOLRSJDx+DmMKRBlsPOdfhw6fhH/cssiuH0ciuwm7P37SZhNBhSNS3+i7eoNEde8TNjLlNFLiUZHp2Jn6op/NDktFTK0yJ7r9Ks2UQ89/REar6jF7reULQsGak2VuDmVMLF6eWzSv6VM2KnVxdrJaQxwpD22MWxuiG2Ak2Ueq8ps8ASF2EaWYfCfT36gOrfFpNX/XI/ZteXo6PACUaCrN4yWeHDBYjLggf95V7WxvOebl6HtrAd7D7QDAL68dBK8cZUVaUyS2kzy+cqcJuKGVfNaIz82uFyYrDQxGClECiWZ8mKNVgcZSHoscmoYsvnefjGJi+4Qnn4tXtXKxBKJn36tFZtXzYG90p7r4aWMxWRQqQ081dKK+25dnOORDQ67ldyy2TZMVf0SpITy5LUjsULaYtITxw1AtZ4ktrv4wqXVeOKlIwrn8tlOv+z0ljCxsdbWb394BgtnVMDt5xAICWANDDg+CjEaxc7Xj+P2r80lbsz8IQE7Xm3Fuqvr5Hac0t8Sx2c36TGhwq763sktuUnPfo83pDqmTaMFmC3DiYbJgdW0N9nUwUKhDInSLLf+oIxOihwmnDrvw8+eeE9+LVPO05Ist1EYSVhMLAIhQdVC3mIa3QHhQiel4IRkF1lZdHnDaDvbi8Yra2MFJPGWdT+743MoLzLD7Q/DZmbBhYW4D8mAI+29OH3Ri8vrx6v2K7/d/TEeuH2p5jgkv9aZiz7NcR451YsnXj6iSnzrrz1ppztmV0+otOPD1g45MU2C4yOwmMk+Lh3DYPUXpoIXBDkJzuPn8fNt76ve23hFraIN31ULqlXXYHtLK1Ytm4LtLUex+622uIqITmV/DphIOBA5sm+pbUDJBppzVwb8UQ6bUXMPK+/bAbTsb8fksS6cOOvRnL9MrB7jKmyqZze5PafUdimxYLm5oQ4Tym2KpFKdXodT5304drpXPlZzwzSVctvWnYdw/6YlKLUbUVtdEvPJI43C7GjMR5KcZDdY33k6/ve058ARjCCI+P2eI6p78J5vXpbDUeUndE1KHbNG23aTMTMJj+XFFiydPVY175XmUKihWCvWkcPExYtujjjH33frYppQSRkSGW3DnUNcGragy1Y4z0VZkQXVY1z418f3J8VuM7Mm0TWPkg0EUcT6FdNlFWipo9NguipQbd9hpNsT1KykkjZjngCfUmsqMSKq5Lmb4202peqt1947JX8mGFcTI8lmJ24MK0qsRJnHHg8ny2U7rQZ8b/18uZ3HTStn4Ac3XoqLPQF8Z/18VJVaFWOSA9Dx8/f6OXzh0mo8+NSH+IRQKcbxERxq68KuN47jy0snAYBcQfpPX78UD9y+FAumlaNuQhHuWDuXKFHen7Kc4lrHyQcpU7eXnOntpm09KWmQzVYHIU5QtR5paqhDiC+sNpJmox5sYs9IBmD1uoxttoeLkTKH6HUM8Z416Ia3JIyUUJ68diRWa2s+a9GovJ7Ia3BQwIyamHIBw8Sk8mUYYN/Bs/jW12ar2mZZTAbccM10vHe0A+3nvBhTasPev5/Cjr2t2P1mGxoW1SAiivIzKSEF0aTj97veabTiKLKb5OOS2g6tXzENL71zUnVMLkyeJ7gMzxNScEJrfMPZtohCGc2Eea02SLTtH2Xo6Bhyy5dkFa+hYDbGKs8Tj7159WyYzYVlBw4HQU4gPt/BAmshT1GScrvHuJ/qnkffwfaWmO355aWTUFZkBsdH0O3l4LSy8AcF3PPoO7jnN3/DXb/+K053BGI+rCig0/WnbqseR6Jfa++Bdtzy1Zmqcep0DJ54+QhuuGYGsS1ocnvSqlIrbvryDPzghgW4+Ssz0dkbhMmoJ9rPF7oCKpty06rZqKsuws7Xj+HHj/W1ldNSCwaTZJtq2OLlRRasW16HxitqsWffCZzu8KsUMRLt3cRx2iwszrpD+PSCr/8WeTlC0GiRKNCW35Q08Ad54j4zEOIH+OTABEI81q+Ypjj2DddMR483hN1vtWHH3la8/cEZ3LRyJtw+DkaWwU0rZyjef8tXZ8JijiWodrqDqmf37Q/O4PavzZFfX76wRtOfkNiq2G7Sq+bK8RV24rzS5QkpXhuojfNAJPvOy4rMaLyiFud7ginPPW5fGA4bi3VX12Hd8tj/HDY2Jf+71hxYaEov2YALk7vZcGGqbptMOP5s0f3qwDAMcPPKGSrfpC5DEWUxSvajRnPYb04QIqrWyRsaZyGSQ6Xobg2l0O6kOZ5CSZkE3/9Pb1+q3YY7z/EHyLagPwO24HCR7X0S9dFSskEoLpixatkUrFteh1XLpoA1MINqqUuV04aREqelX7WzxOCwtFk0sjpN553UirPLE0JZkRnRKFBZagOiwK43j8ktME2sHnaLQbM6KnFzqdWaM8RF4LCxOH3RB7vVgJAQUVVM74m3/tq8eg4CwTC8QQGTxjogilEcOHIevgCPXyeol0nn6a869qmWVjReUYsdr7Zi91ttikoqu8mAsSVWYluC/qpuE6+hdKx8kDIdKSpUlPzCqyHB7Q3waVfXWM0GtOxvVyg+texvx53Xz0vruMON2azHmi9MlZULTWyspa4lQ73dh4uRUC0CxJzMpHvWH+SHVdZdK6E8ce0oTVBb4XiR7AzkY8liDMPgrof3qdZgQVSrG968cgZ4IapYZzdeNwsTxtjxyQm34vVbvjoT/hCPIBdBy/52bGmaR6x+Mhp0is1av+sdQVXBaYklpred9UCMRqHXMbjnG5chIoqwmVn84sn3ZbtDcUyGIc4T86cuyOCvpaz66nSH0LK/HXffvBDRaJS25aRQhpEgR57DafIKJR26PRwOf9qJu29eCE8gDKfViOffbsOksU5tdfAU8QfCMBmVbbJNRj38/jBcRuouSSTMk30F1LFZ4KTY7pGU1CD5a3a/1YYim5H4niMnu8HxEbz27ilsaJytbYcmjKPTy+H46V65tT0AeP08/EEejVfUYvI4J8YUW+C0sjjbFUDDohqcvuDt33aPAjNqXLh55SU42+nHrxJUOjatmo1bV83Cb3b17Qc3NM5Csd0ITyCMu29eiCAnoNhhAqNj8KOt78jnkvxkteOcaG6Yhr0H2hW+OEQh26Z3Ns0DmCjxGlzoDmDHq63yf5++4MO4UqtCDYikcnDbmjk4ftotK+YMSglpmPCHNPZ3IQFw5WhQlILHYWXJ/qjm9P1RdguLv0mt5uLtxH2BMP5rR6x4vKzIjIZFNbIiuYnV49brZuFHt1wGtzeMC91++IM8guGIXHy2oXEmfrv7sPz+Ly6qweSxTnnu5QWyP6Gzl4MzUXWcMGfzInleKU1qrZOy8li8m4ui9ScAm6VPFZ3UojiVuafERVbwKEnBPzlSlF6yQZmGEnBZgbQ1G04CIXIb3lhiK1WSScRsMsBkNGBXgo2xadVsmDO0R/L6NdqG+nlU5CgeptPr8dqBdsX8/8LbbbjxyzNzMh4AKHORY8plLtpqiZIBoohlohYgdg1bcEtT4cQm/RprUqb2SdRHS8kGVguLPxAUe+/dmHoHL+ptHUaqymyqTVRTQx1e3HcCQJ9TLnGzOLbMpikl3vaZF21nPTAZdfAFeTz23MeKjV2Pl4PXz2PjdbPA8RGcvuiDw8aCc8ecyk+8fATfvX4+BDEqO9GCHE88X4Dj5U2nmJRcJmXbSklkW3cexA+/sRAOqxEnz3nwb394T5mQllApKlWQJm5m16+Yhuf/8inKisy4akE1KkusaG6YhtqxTrl6V7FJtrKKTbQnyMPtjzkQt+48iHNdAc1rLZEPG1yeF1TXoqmhDrwgAKCbScrQcFjJLfXsGZC81+t0+OKiGpVTyZCpEqphIsSRW+r+6JZFgDXHgxsEPC/gppUz4PHzcnDVaWMhFNgcIil05TJZGNBOKE8cR6nDiM2rZ2PrzkPy35Pfr2MY3LF2LrbuJLe/EAiKa71+HrveOKK8J5/7GHc2zZPlcqXXH//TYXmNbWqoQ5ATMKPahZ/d8Tl4ggJCnIAylxluL4dVy6ZgfLkN3/raHJztDMj3icvGpqQ+ExZERWKc7HwGcMOXZpDX0P7+lsn1daDA6ih3VlMow4XdSm6DlAm7gzJ6KS02Y8mccfjp7w/0BYFXzc5IKwKTyYBf/e6A6p69/7YlaR97pGG30Od7xJJCu0etpAadDrJtd+qiX/UeqXVdpzuEZ19rxS1fnYnH/3SYbBcmtA/luAi8/ljVu+QbkQoif3bH5yCKUZy66IfZbIglyV1ZO6Dt7vHzOHHOK9uz0nd4dNch/OiWRfi/19fDaTXB4w+DYWIqyQa9TjH33LZmjuxXIyVnrF8xHaIoQoxGMXVCMU6f98j+LAD43Qv/UPl9NjTOws7Xj8lj3rx6Ntw+Dn4uovKBjSu34Wd3fA7dXg42M4t/nOzGtleOEvcZ+dLmLjGhRSLm16QuacrQ0fRH6dP3RzFMFCuWKFts3rZmDqrH2DGvrhI1VQ75b0DsufvNcx9j1bIpmFpdBB3DqMY1vsKuSIQfX26HzagHWD2cFhbn3CHic2I2GdDlC6PLE0Kpy4xShxEQk+ZsHWS/hHTOzatno9RlhMfH4/zxDlhNBs1W5gpfC0Nu/WkzG9B+wSvP4aQWxanMPWKErOAxb2rZwD9MisnUo5F8iGsUClptex1WqsCXTCQi4tFdh1Q2079uSj343B92jZiFLYf2CxcWsDip1ej6FdMQ6/6QG9+62aRDc0Odal0xm/Ig/kJKZqZzTv6jsdbnU3FLKhiNDNZeXSfPU1ICrclUOMl2WvNgpnwsDuqjpWQBXyCmhNy4oFZWTn7t3VPwBcOoTLEwgnoC0mUQC7BOx8hqZ91eDiZWj0d3HURnfAMqbxoYRp4wLvQEiAlLnCDgTIcPu944jsYrarH9zx+rNnbfXT8f0Sjwhz2HiQlaDYtqcM+j7yiMGr2OIfSKnQZBEPs2nRptCKSbkOMjEMUoBEHs64ee9Bnp+3W6Q3hx3wmsWjYF5UUWdLiDYA06FDtMWDJ7rKoCCwxwpF1j4YR6Ub1j7VwUO4yIiMDWnYRrnRC0zvUG12Qkq1DNnFw4md6U/MMXl7dNnkP8QR5Is4KuqzeEPfGWu9I9u2ffCYwtt6OkgNrnjZQKAouJValtrV8xHWZT4fwWQP441UgJ5apxiMDc2hLcv2kJPIEwbv/aHDz8zEGFQ7h6jAPhsIBzXQHF8aUKZVKFtNQKNPn9HE+uppHW2KdaWnHfrTEn0emLfsXYb7xmOvYeaMfKz02CjmGS7pNp8ATC/arPaLUAkZzP/a2hw7a+phBYpVAo2cWvZXeE0rc7KKOXEBfBb5ICI7/ZdQj3b14CG5ue0q1mW3RvGKU0SKUgyJGLqWI2M32+RzpaavMLLxmDYqtBU8H+7Q/O4I61c/HQ0x/h2Ole+ALHB1a3TfDPfNYVwOkLPrwYT0z73vr5Cju3uaEOHB8hFj4m2+5uX1jTzu50B9HtCeE/W/rs5w2Ns/DMa8cUc88jzx7EqmVTsL3lKDE5Y9srn8h/l56RN98/jQkVMzCjxoW7blgAX4jH/ZuWwB/iwTAMXvzrp7jhmhngBRFOuxGP7Tok+/C+t34+woJI9IGduujXrLZXKSHlEJ6PaBRi0nZzlKGTTX9UNMrgkWcPqp7979+wAD974j00XllLfO7EaBTt5zyqeWF7Syse+NZSLL6kQnNP7LCyxOSDqCjinkf3K3wMc2tLgETR0gS/RJcnhFKnGaUuI46cVPvPv7d+Pn6+7X3NeZK073/i5SNY/YWp2PbKUThsbKzoTaOVaL9zDwN0ejTsrlTnLLrnJxNXB71/0xL0+DgU200odRqV9wkFABAKC1i/Ypqc2C35xEI5TD7KVzwahQkeP4/yDCibhTT2FrlMBDMZ9TAadIpkYqNBB5Mxd91VLnQFievd+EoH7JX2nI1rpCQ4jUYG8vEXCoIQhcnI4M6meQiGBViMBkQRAS9EC2Y6z7YPVTM2TH20lDRw2U1EJWTXIGwDmpyWDoNcgEUxqkisqiq1YvPqOYhGoyhxmMAJIlo/86DUZcY/f/1S/Nv/vIsgF8HbH5yRjQ8Tq4Nex8AfirUKc9hYzWQxhgF+Ed9wSq9JbRcAEDfLP/zGQjy440M0XlELq0WPCRVO/Hb3IVw+b7ycCTmxykF0Skrf2cTqYTDoEQwLckWp9DrJaej18zCyOjzZ8klf8lhTvaoK7cEdH+L+TUs0F04Aqr899PRHsUXVyuKuGxb0HxjP8QY3EBJw7eWT+1SPdAyuvXwyAiEBoK09KUPEpiFv++0MyNtazAawiVWpDMDqdbAUWAV0eRFZIavcVVjPHceLKlWtba98ElOAKyQSglEBPgIrqx/exLR40vn5TzsVygSaa4cIlNqNYPUMnnm1VSX9PreuEuPKbagqtSoS1KQKZT8Xswcurx8vJ3lbTHriPVlRbNVcfyW10W4PB72OwRMvK5XX/vjSJ7jhmukocZpV6+u2V47i/k39K8QM2AKkvzU00+srrcyjUPIWLbujkGT1KflHt4cjVuV1e7i0W37bzKxqHX77gzOwFpg9OxxYLeRiqky0UKPkP1oFJFPGF6Gry6f5nhu+FEvKGrS6rWQ/VrtQUWTBxCoHSp1msAYGd/16n2yXJiqzvRgP3Ol0wIJpFTGFoYTjFzlMsda9pL1fsQWiGEVTw1S8uO8kOt0h/Hb3x3KHAAmOj2B8hT1mg2v44sRoVP635INLDPhINnGp3Qjogc/Vj8eDT8X8cMkJMW1nPSqlN+lY/X0fhmHk5zTXGFny3DGD2gaUNLCYDfD6ecXzaWL1GfFH9fqUagAWkx6iGEUwLKDxylqYjTrNfXkoHNFQEuBhN7PK9lkJ+9oSlxnjy5XqalVlNjycNCds3XkI925cDItRr9wHx/0SpfaYXeTxaQee+yscI+37L68fj9/Guw1w7gi2txxFc8O0wSnex2Mopy/68kIpf8TRXzF/HqwD+YTZaMDL75xUrEkvv3OS7lcJmE0G4vOaqUQti4lsH+Tyt9AxjNwqXcLE6nHvrZlRixsKJqOeuN4Z2dwqp+VtgpPk14+rhlKfsRq3j6x6lE/FLakgisALb5/AVy6vjdtXUbzw1gnc9JXcteEdLNmM3Q7H8Smjk2gURCXkf52cegcK6nFNg8EuwOc6/Yr38xERR072YMbEInx63otHktRWfr7l8+j1cZhQYcdDT38Eh43FyqWTFJUdTQ11YBhyKzGzUU90lFWWWsGA7ETzhwQsX1iDvQfacdWC6lhiWv141E1wwWKMZUI6bORqrj37Tsj//s/t78Pr5+XXExPSOt0hHDh8Dv9yyyL0+jkgCux68zg63SE5uM4wQOOVtXjt3VOK1zt6Q4rXpXG7/WEgSv5O53uCAMMo23/moUFiMuqhT2qHqNfltjKDUvgwjEiUt9Xr0n8I7FYD1i2vU7UOsFkLa2nRAfjGtZfgv5//h/w9vnHtJdBJDsMCwRckJw/5gjxQlH7bq5yQ6LgdDgZKOu/nsfEFeSycWaWQfpfW6Iee/gh337xQ0RJIqlDWszp87eo6WREmlqA9FzdcMx1PvPSJ4lhPvPQPbGicJTuGpdffOXRW1VJIUkpNXCtLnGac61S3W4qt/7zsyE6+Jp4AD5bVE4P3KicyKXEMGUwmo5V5FEpeExEjRLtDjFJ1FMrQcdqNxKo8J2ndGjRR1Tp866rZYOiiokLgI2haXodHEmz/21bPhhChz/doYVyZFd+/YQEsJgMcFgPsZoOyNbyWIn1yC7qBHi/JnvSHwTAMtu48KCuJbWmqV9iyyb6m3W+1Ycu6elViGhBLnptU5VD5szY2zsJDOz6Uz7F+xTQ8/5dP0ekOIclFg6pSK8qKzNi0ajZKi8zEApTE83J8n8pxp4dT2cinLwbw67i/r6bKgcYra+Xv1ekOwaBniLZ7p4fD5DF21I51qr7P+hXTsHXnQdx1w4K8CDCFeQGrvzBVsYfZ0DgLYapSQ0kDu8WAb6+bizMX/X2tMitssFvS90dZzQasWTYFvX4eJqMOdotRcf/etHKGSnlJ2n9f+/nJKpvl5pUz0OMN4ye/U/oDjAYdfr7tfThsLK79/GSUJfltImIUdiuLdfV1iuBxZ28QD+34qN99cH/FZUU2Y5+vJWn/TlLA1OnU/va9B9px25o5ckLtQIr3UgzFYWMHVLmkDB5PgMcTLx/pCz4DeOLlI3mzDuQTPC/g+i9Ow9nOgCwOcP0Xp4EX6JqUDMsy2Ng4C48lzH8bG2eBZTPjpxUiZN9BJIe+A7ePXBTl8YVR6ciRmptJT27rmeOY4YBFzLmA+oxTosRllu0cyYZas2wKSnJ0jw8VjhOw8nOTcPqCT/4eKz83CVy4cOZzholmLXYLADqdxvH19IGgDJ0ud5A4/3f1BlGeop+2sDII8ozBLsDdnr4frKzILAeSxStqsfutNlUl1H23LoYgRDGhwo6f3fE5eIICfvL4fpUS2v+9fh6+s34+/vBCX/vO5oY62CzkKnC3NwReiBIT2k585sHut9rQ3BDb+J7rCmDHq6248Zrp2LH3mFwlte/QWdzZNC+2j9Ux6OkN4vqG6ehwx2RmpWD49pZWuaVBy/52/ODGS6HXAx4/j399fL9iEw9A1cpTCrqTXpeC7nKFlUbF6KefefDLJz/Ie0OE1esgikq9bVEUlcpUFMogiYo6PP1qqyI7/ulXWzNShRQOi9ixt1Xh/NixtzWmnlAY9h8AICQIsFtYRYWq3cLGXu+nzWG+odVqpygjgdthJIcbySFVfcWducFwBOG4oinnjshrtBRAi0ajykCdjYXHzyMQVrcqe/Cpj7Dxupn44Tcuwz9OdEEUIa95bl8YW5rqca7Tj/EVDvxhz2FcXj9epYYqqTRIlXUmVg+X3QSGQWpJZvHvJv0W1WPsWHPVVDz2XIJT6rpZ0Bt0xPdL7+mvFdFQfs+8rcyjUCgAAFavR8v+kzEVSS4Ci0mP599uK6jKRUr+oWM0qvIyUMHOMDpiy9B7N+auOj5fMZtZWEx8rG0GJ8BiNkDPRAuuhTxlCPRnnyeTrmIu4Vw3rZyBICeA40UwDKNICOt0h9Cyv11uk0lUO05IvhhbYYPNyuLOpnro9DqIkSj++NI/5ONJqsKNcT/dxCoXTKxeTh5x2oz48W/+pkhmfebVVoUvbs++E/KppWQ1E6vH8TO9crvPLevqMaHChiMnu+Gwsfjy0kmqIpd3Dp3FhEpy5wI2boPXjnXAbjfK667bF5IT6/JF/cDIGrDz9WMKn8TO149RlRpKWogi4A8Kitf8QQFiBtoYmlg9QuEIdr1xHI1X1GL7n2N7YKlw2uMPY9JYF9avmIbKUhvESBS73jwGr5/H2DI7fv6/7ynsil4/r1DikfawTQ118vMf5GJ+gMRnvarUqkrsbG6oQ7HDNOA+WMs/xDAM7np4n6LAdMfeVkUr4WQFzBkTS1TH8vp5TK5y9KvClogUQ+HcEVnlEgwwZ0oZxhab89ZXXyj4gjwaFtWoYie+EJ8X60A+YTaxCHYGFa8FuQjGlNHrpCLK4Nmk9fvZ149lTDXZkIe+g1KnmVgUVZzD9ncGnQ5lLrMiblHmMsOQ45hhPsYhqM84RaJR2c5JvM8LDauFxacJKtPS96gsteV6aCkTFRniPPj1lZmZB7WOT320lHQo1ehEVuqypHyMwom65yGaC7CGFHWJs+8Hu2pBtSynWFliJSa5fdjage0trbLjymYxEN934qwHu99sw+bVcxAIhuENCjAb9dDpGKz5wlRVdQMvRPDsO8dVGfdSwpfDxoLjRUwa50RzwzTsPdAOjhcViXVLZo/Fr576QPHZEB+T9k4eX3WlHd9eVw+L0QCvn0OXJyQnuknvkQL4ya3G+ntdchbKFVaAagMtfadCMET4iEg0CvhIBjwrlFFLj5eTk0wTcfs4VKa5sfKHyM4Pf0gACqjSIhJh8F87PlLN5YUWlLSYDNi0araqEqLQ2qzmsuIzpaTzpNYbpy/4FOvO5tWzwep10OkZ7HrjOM51+mXbQA7UJbRcuPW62cRzOqwmHDvdg+0tymf3XFcApy94sb2lFVWlVty0ciaCHE88hqT0IK3/v376Q9itrMo22Lx6Npy2mKpFIomb+sWzquTENOn4jz33Me7duAg2Vq96v/Se/loRDeX3zMvKPAqFIuMPCUQVySBXWLYBJb/o7uWIc3+3l0N5mvdVj5d8bLc3fVt5pBGJiDjbGVAFa4qcBarQS0mZ/gI95Vk+l8PGggtHZB+SidXjtjVz0OsLwR+K4O0PzuCLi2rg9nKoHetQqx1rFE+Mr7DhTEcAJ897FMpn0vfT6YDmhjr4Q2HctHIGLCYDLnQHse0VdTLrlqZ6tJ/3wsTq5NZLAOQ1sGV/OzY0zsJTe4/K3+n0RR8MBh0mjXVh83VzcPwzt6JLwFMtrbizaR5+/8JhlcrQhsZZOHnOA1e8O4CF1St8ZtK5Fb5JkrrxMCWDeANhok/CGwzTeZYyZDg+gkCIV/lQY89BevvCUDjSlxQfVz5MLDJP9LE/+1orTp334bY1czChwo7OXrWSgBiNEm2NMSVWOQmi8cpa1XsS22lKn9ne0orv/58F8n/L++DkZ9yqbrN8x9q52LpT3SZUKmrj+Ah+98Jh3LzyEkUSRFSM4nvr56PtrEd+rXasE3azQU5IBtDvnJIYQ+l0h7Dj1Vi8Y+nMSpqYlgFMRgOxYPH+Tam3Vxot8BGROHfQ+IuaXh85ptDrC6MiA3v7gIbvIJDDuAIviMSiqB/XLMrJeADA7eXwp798iuuunIJQOAKzUY/n3jyO5oZpKM6hHzQiRomKbrl8lKjPODU8QYF4n0+tLi4ooYYgFyF+jx9OuAwokPy0QIjciSfA8ciE+oeWjzaX8yyl8GENOnx77Ryc6Qj0KViXW+UCulQonJkmD3Fa1Bu9/qSoq8ps8vstZr2c1NF4ZS0xyU2q9pIcf/duXEx8n9TOcuvOg9jSVI9evxfPvnEcWyrq5eCzdJzHdn+MLU316HSHsGffCfzolkXwBcL49DMPXoxXdyZvtpsb6mAy6hSJdYkbHoeNRZgXUT3GLiezScppJlYPvV6HC91e6BgGThuLqEb7Ta3NevLrUqXaxLEO3L9pCUqdxlhAnQGMBh1WLZuC8mILLnQFVC3N8tkQESJR8mL6zctyPDJKIeOyG4kqSU6NJNrBYNZwfvzLhtxt2IaC20uW7M5EAt9w4g/wRJW8b6+bB4ercNoD+zSSHoej4nPApPOk4FZzwzRV4pXk3N39Vhs2Ns5CRBRVtkFi0M1mMRCfUYvJgBmTSonjmTOlHNVjHODCQiypDFHi+ltd6cS65XWYOMYpK0Ksq69T2QZbdx7CA99aCqdZeX0TN/UlTjNxjfYFBVQ61e+X0Frbh7oeD7YwgEKhDC8mVi8X4EhzWsv+dtyxrj6n46IUNi6HkTj3uzIw9xc5NGzlQlOeHQYUwXr07Vfv/sbCHI9sFDLMiUb9BXqyfa6rFlSr7rtHnj0o29u3fHUmWv7ejlPnfcTiB1Ji3e9eOIz1K6ZDr9dBp6HAP7u2DK2nevDkn4/iqgXV+MOeI8TkEY6P4PQFL3bsjQVuy4piyhZVZVYY9Dpc7Ang8vrx8AXD6HSHiAkuzQ112HvgFFi9Dhu+OhtnLnoRFkQYWR3Oxf1aiXs8q9mAp/YeRc0YR7z4ZQDfZI5bHDlsRsyoKcJXLq+NVeyb9Xj+rTY4LHSepQydiJYP9Rvp+1ADnCD7iCqLrWhumAYTq1Od77HdH6PxilocO92LR549iAduX4rKYqu6LabGPNPhDqK60oG1V0/F+Eq7qk0wqZ0mx0dw8rxHPkask4jGM14Ta7Mc4COwsnr4gjwxGVeyf4BYQtwvnvxAcd6qUivWr5iuSObZMkjbfrAxFMrg8IfIBYv+EI9SatMqiAhR/Dlpv/rn/e2oHV+U03HlI04b2f+WiZgCAJiN+ryLK/hDAjFGEAgJAEEweDgwGw04dd6Hnz3xnvyaidXDZMxtaF/qoJVoo+7ZdwJVZTYUW3MTf6U+49QIcQJxzQhxgsYn8pMgJ6B6jD2WuBnfY+x64ziCocL5HjYLS5wH78tAlwAgNs9SHy0l04SFmKp94t7g1utmISxEkGraGU1OS4coMKPalbKEtU7HYEaNC/dvWoJuH4cTn3ngsLF47d1TqkpISfFLguNj/Vr7ex/HR9B+3itXH3HhCNGYCnGxiY7V62Ay6MBYjXJb0XVX16kmw+0trbh342I5E16qGgNAdKytXzEdz/+lDV4/j+aGOpzt8GHH3laUFZmxfGENJlSSk9hKnGai8aBP2MSTzic51TwBHr97IdbezGLSK1qlSsfKZ0MkOEKMAkp+YTHrccM103H6gl/OYr7hmukwm9JPVgqGyPdssMDu2bIismR3qauwVCDcPnJFeq+PwxhX4STZGQxko/mSSdlv++K0GIgVwdLanhzc0kq8ktbJx3Z/jPtuXYwKp0lhGyQG3SxGPVHl1GoxwKjXEavQ7GY9TEYrDh7rxNadyhYfe/adAKvXYfPqOQgLEcycXIJoNNrnhGbIDu6OXi6WnJYQ7LRZWXn9ddnJG3wT2zeXkJwAWo74oa7H1KlNoeQ3vBAhJhjzQmTgD1MoGhjjraSTW0sbjenbs2aTAWuvrit45dnhgOMjRBsizFOliWElB4lGwxnoUZ1Lw3aVXn/8T4fl5JBOD6dK2CMl1l1ePx4PPf0RqsfY8dXLJ6O5oQ5/3t+Oy+vHQ6cDptUUY9cbx/DuJx2qMST6pq5aUA2dDphdW4Y33z+Dc10BeP08TKwOL/zlU8yrqwSYmC9Qx8Q2NsnFnpLPrbmhDlEAv3zyffl3/dbX5srJKtIez8Tq8Z3188HqdX3XfwDfZK5bHEXECL64eKKiYn/z6tkQo9Q2oAydUFjDhxpO3x/ltBlVPqJNq2bHlBzdfedMTOzi+Ag6PBycNhbrV0zHtlc+kT9bPcaueu2mlTPACyL+44n3FH6AZ18/JrfYnDTWRZx7w7yo2AcP9IzXVpego8MLaOzNE9cOnQ6qWILFqMdDT3+U3hwyyBgKZXBYTAbib2suIAWc4UKMisT9qhil9mwyHC/gppUz4PHzso/UaWPB8QIyo+hDTqoMhHggRz55l92Iaz9fq5iv16+YntPCJbNRj5tXzkBvwu/gsrGwZGAvnA6lLjO8fl4RhzCxepTmUFWb+oxTo8xFjsOXFZBIAwCUFpmxImmPsfG6WSgtKpyYnjdALgLzBviMKFRq+WgF6qOlpEEkAvwmqcPSb577eFDJ5dRCTZe4fDVRQjupelUUo3Ibr+TkMqkScuJYJ0pdJvznkx/IiVtAbHFgGAYHDp/DlqZ6MAxw6rxPoQwmbSilRbcyQR48MXAdCvOoKrXihmum472jHTDoGXx3/Xz8/oXDmo6/Hm9IzoSfWOXQVFHj+Ai2vfIJvrN+Pj4904s9+07g+obpuGnlDNjMLB7/02FVEN3r57F+xXT8/oXDqiD8HWvnothpxB1r5+Khpz8ink/aEPuCfWo7DhurOla+GyJ2M0s0Cqzm/FR6oxQGkUgUHp+yot3jC6OixJr2se1W8j1rK7B7Nh8lu4dCsZaqiCN/k3JJBDkBX1oyEdteOZrgCJg2bC3hwoKoWRGcHNwyJ6iKSphYPSxGPdZdXQcwQFhyWEtrDxOrimluqIMYBfhIlKhyes8tl6Gk2ILx5XZFS43x5XbYzQZ4Qjz5vt2wCF29Ifz09wf6gj9r5siBLa0xW80GVbCzqtSKzatnY+vOQxBFUeVQX79iOgwGps/+8Ydx980LsXXnQdmhXjvWidvWzMEjzx5UBKNIbURTgjq1KZS8RktVNVNVf5TRSSAYhtmow903L4QnEIbTaoQ3wCEQDKMkzcSKQFCQE9OA2D376K5D+NEti1BEA3oKXDayremwFZbtX+jkItGo30BPls+lVegg2X5ScoiJ1eP4mV5sbzmqSNgjFk/E1YiOne7Fn97+FDdeMx1Nrml45Jk+e3VD40zMrC3Dnr+ekM8pFZa27G9XOPl3vdGG2782B3YLC9aghz/Io7lhOn67+xD4iIjlC2tQ6rLgn29aCH088SM5waWixKpozcnxEfz6mY/wgxsvxX/88V1FQsvZDh/+z5emAwzTt89I9E0CmoUxieccrs4CBp0eW3cq59mtOw9R24CSFlr+KHsm7ukoVHvtR3cdwqplU7C95ajifNKzZmL1aDvTi5oqO1gDo9jDC4KIv3x0Rm4BjGjM7yG1K5bOIXU7kd7zzGutqr30HWvnoqzIhIUzKuAP8fAEBfiCPLkbQNIzTprLNzTOws7XjwGIKaTV15XDxOoV/vQNjTOJ89ag5xBpnoon1J266O+LnyB3rYdHAr4gTxQ08Ad52rYrCRNL3q/eu5GuScmYjHoYk1p0GQ26jBQIAYDDSt5b2HOorMoLouz3BPpinblUcwvzAkxGA3btOaJImA4LAtJtY50OpU4jNq2arSryKnUZgVzlvST4jCXVUOozVuO0GlT2xW1r5gzdV58jeEGUCxiBuC313Me4t4D2GBajRnJ5huZZ6qOlZINeDf+Cxx9GVYrJ5dTbmilSqF491+lXORGfaom1YNvxait2v9WGB25fikgU+OKiGsVGsKmhDq+/ewpXLazBg099CIeNxcqlk+D18wBiE9a31s6FzWyQW116/OTA9T3fvAzfXT8fH7d1KQLwGxpnYUyJBbsJk2Gxoy8TfuoEl1y5rpXM5g/wsoJbhzsIUYxi+5/VY9nSVI/TF3xgDQx6vBz2HTqLO5vmgdEBZU6z3LKzstiC+25djK7ekKZTzWbuk8Dk3BHs2XcCq5ZNQe14F8qdprw3RAwsgxuvmY4/vtQX+L/xmulgDczAH6ZQNOAFEaFwRPGsNzfUgRfStzTFaJSo6hTN5weNgLb8fe4ku4eCyWjArdfNkrPWJTlVc45lvgeLxWSQE9MAyRFwNHNGcz+J5AMF+5KDWwwY1TMgVUBL6p2748lYc2tLgKjaVvj2urnE+y/ERYAoUDvWgfIic18ilo2Fx8/jXHeQ+DlfkFdVNW999iC+c/18/PLJ94ljbm6oA2vQqb7/ua4Aduxtxf2blgBMTC0x0cle4oiNJ/k73bF2LoodRtjNLHQ6Bo/E246HwhGYjXq88HYbJsXbEA3pt9IKvg1ziysKhaLGo1n1F85I1R9ldGIxsfjsoh9nLgYU1eIVJba0jx3kyHZgkOMBFE7F7XAQEcm2vyjSxXY4yUmi0XAWBySdq8RhwoQKO7HIE4j5q3QMgw2NM+EL8igrMqPTHeqz4a0stqyrxxMvH5GV0WbXlmHXG21ygtrHbT0K5X2Oj+C3uw9j1bIpWL1sCgDIBRsv7juBb35lFn711AeK9z/8zEH84MZL8f/++++qfUFi0c2GxlnY8NWZONcVQJCL4LV3T8Hr5xHiyMqEJ8/14u6bF+LIyW6YWD14QSR2Eujvt8h1i6Nev7bzmtoGlKFijAfBk4PimUia0PIRjSnta9kprYH7Dp1Fc8M0VJZY0eMNwmEz4j+f/FD1vK1aNgXt573Y/Wa8c8nyOuI52s/3tQk2sXqUucyKPbiZ1cPnF/DzbX1zzXevn6dS+mluqENJ8vMVn1/v37QEB9s6MabUBrcnhBuvmQFvgIPFbMQ/TnSrgpjSfJicmDekOYQQP/ne+vkIC2LOWg+PBOwWVhY0SPS7XDKpJNdDyzt6fRzx2ev1cagsMNWgbMMa9PAGeFVMwWjITNIExwvEpMpY0lVufouApppb7mIEBoOeWEx1/+YluRlQHI+PR8v+k6p5Z3JVCv7ebBL3GcuqoXQdUeHx83jlnROq325ipT23v90g6fX2M58XyB7DZNQTfSyZSk6jPlpKNih2avgX7KnfU4UVsc5jUqle7faQA8lSladUedr6mQf7Dp3FlqZ6AADDMNj1xjHMq6vEb+PqKonJV1PGu8AadAqlki3r6mGzGIjnO9TWhYljHKrEtd/u/hj/fPNC3PLVmSqFM7Opb5JcPKsKz752TKWiJhGTjdYr1NGuurS63013X1ILZCdfTLFlDvQ6oNPD4ZFnDqLxylpNp5o7yeHV6Q5he8tR3LthUew3yHNDJBqNoqLYgjub5iEYFmAxGmDQo+ASfSj5hSBEiUmqP/zGZWkf2xfg5blKMmSfe/M4xlXYgRxKOA8Wu4VcqWUrIGMcAIJhAWE+onBchvkIgmEBRQXUmiqrwYsBEskHCvYlVxpzfAR7D5xC4xW1qB5jh9XM4uQ5j8qZu3XnIdy/aQlYPaOyFXQ6spKZ09aXeJWo0CopsGqth8mvSef5rMOLxitq4bSZ8GTLJ31tU6PAnn0nUFlqhctmUlVEn+sKwB/iYbOweCiuJpF4vvtuXaz6Tg89/ZFs/5ztDmDhzCqFxHZTQx18Ib7/DS8DtJ31qlqs1o51kNfzHLS4olAoaqgSMCUbcBotB8IZaEWgVbHvsBaW8uxw4PXzspp6og0xttyOMQVk+xc6OUs06keZK2USCglKXGZwfARdvSGUuswodRj7KvWTzpWYrMYwDLbuPIhOd0hW5PX4w3hqbyu8fl5OXOt0h2QbfkaNC+tXTJcLON58/4ycbBazx2M2rNSqU1IeclgM4MKx/bPDxmLVsikYU2oFo1Gkeex0j8Im9vj7ArrSa7/d/TG+c/18IArsfrMNzQ11sJpZBDme+LtyYRGeQBjbW1qx7uo6VRJdKqp5uW5x5LBoKK4X2H6bkmdEY/+X6EMNhfmM3NM2DXvWbDTIa+CksU54fByuWTJJkSC3eTW5/eeESjueeOmInIjh1FB+k4KRJlaP2742B79+5iOc6woo3rNq2RTFPHDinFc112xvacW8qWXE68aFBTAMo9ijS8VsjVfWEue32nFONDdMU+zNiXPIAAVjpPhJ21mPavzD2Xp4JMAwUTQsUrY227RqNnQ66gxJxmkn2/7OYUrYLiQCIYEYU6idUJS2ejUQU7Fr2d+u2Fu07G/HjInz0j72ULFp2CzWHPrVPf4wUR3T4w+jNIf3baeHQ0dvCO3nvPK4OnpD6PRwdO7Oc3xBHpfPG4/TF3zyun75vPED++rzDJedvC922gon6crt44g+lvGV9ow839RHS8kGDCMSi4QGY3cWTrQ6z+k3oB2Xq+bCETQ3TMPeA+2KVpw1YxxYtWyKLJNbXmzB0tljFRuK5oY6RMQoMfnqnm9cJrfvks774I4Pcf+mJZrtD4IaVZld7hB2vXEc37l+PkKcgLOdfuzZdwKTxjoxqcopq5qd6wrIKmobGmfJSXMmVo+NjbNQ4jLhrhsvxcM7P1J8V9JYpHMntjEoKzKjYVENfvr7A2i8olZ2wEltFJ5KyiTW6RgUaSxGw1UNmi4GvR6fdfhVWdIlLkuuh0YpYIJhgfish8JC2sd22Iz4/Nzxirlq/YrpcBTIMycRCpMrtbhw7iq1hkJEiOL3cYlvCROrz0gi4nBiNWnIGWegtdZgldGkc8vrSLzS+Gd3fA6eoIBgiAdQg70H2vGNr8zE03uPovHKKeT11ROCmZA4dqHbT7z/AiEBHoNeU9lNaz389Gwv8TuMr3DgF9tizmZJCTXx7yfPerH7rQ/lpPLEtbvIZsQFtzLBXgre9ado6rSwMGnIR9+/qf8KP19IwJkOn6pCs7LEAjvhXshFiysKhaImxEfI1c9J8wSFMhgYhiEqATNM+grTPB9R7Wc3NM4CT+9ZFU4bC1af0NqHAVi9ruBs/0In14lGQyahkEDqBJDo+5CVhkkC30nFGnfdsEBWz//Fk+8rEjek7gS732qTbXiPX6ksLKkD33frYri9HIocJrz5/hlFq05pTC/s7VPnl1qG3tk8j2hvi0ljF6NRop188lwvJlQ65CDvv2y4DB5/WFU1v37FNLz8zknceM0lMLF6WMz6vsAFYoFJKQkPgLZ68HAq3xHgqG1AyQIhXkCvL4xHWz5W2AYhPv02Z36NFonnunxyl5CmhjrUVRfjJ4/vVxWmkVTGSpxmXDl/AhgGuLNpHkqLTUSljJm1pfjBjQtQ4jRDECKK+U06hxhVPrxac42WoiZpj37yXK/838nzW1WpFcEkO2zLunr1hUuhYIwUPxns+ClqGEaXl8pK+YjZSFZdNJkyo1IzkuhXRSwD+AI8rr18Mjx+PpYgo2Nw7eWTY+1oc6RiF+TINgsXzp3NYifYzc0NdbBbczs/2q3kcdlyPC4pSfr88Q5YTQbaVYOAxcyCI/hXLKbCWnODGjG9UAHF9GwWso8lU8ljoigS/V3R5I0rhTIYojqicubXV85M+RA0OS1DaAW0WVaHj9vd+HXcEZaoJiZVdf73C4flqs8Hbl8KPQNiVcLdNy/UDNiTDEWOF1ROS6mK9LoryIorbl8I57oC+OWT72Pd8qnyprvEYcLpi7G2pHc218ufnVdXiZ2vH1Nk9j77+jFsXjMHIT4iT6ykIHpyK4bENgZXLaju2ygnVKV2ukN4MZ5JXFlqxYWugJw8V11uK0wnbZygRjXKlAlFQK6NOkrBUqyVbDMIic3+kNoGAFL7xU8Kqq87ABgNemKl1rfW1ud6aIMiFBaIlVSZSEQcTgx6cttJgz79APSAymhWg0JFQQpKOW2sIlAmrYeJ4+voCeBIuxvXRqPEZ67UaQZr6FNJk5K7Kkus+OOLR1T338bG2bjr13/F99bPR2WJBZ6gAK8/jMYra+VAlLQeThhjx2cXY8nkAFTr7Y3XTIfRwODOpnkQRRGbV8/B1p0HVeuxtO6sXzEN/qAAnQ6YMbEEThuLkCAqxv7lpZNiwb9+FE2B/trm8ii1awezPUHymji1upiYnJaTFlcUCkWF3cIS19TvXD8/10OjFDBihKwEfM8300/A1+t1qv3szteP4Q5S0HWUw7I6NC2vwyMJdtJtq2eDZdO30SiDIMeJRgOioZqTWEjQuKBW9UxLSsP92YcAFIlqpzr8xMQNm0WPu29eGEvaYhj4gn32aKI6WrcnhN89fxjlLjM2XjcbD/zPu6oxNV5Rqyjq4PgIRFHE+hXTFO06b//aHGz/81HFWHQMo5nEFuL6ztPrDeNXT8WS9qS5SBdPvv3iohrsevMYblo5A6xBj+1//lhhw7fsbwfDMLjr4X19z+WaOZg81gm7qa8gNCPKd0PEaiYro9x5fe6UUSiFjyiSfec/zIBt4LCR7dnll1XLz5jFqMfHbZ3EPWhlibL9Z1NDHSKRCBZfUiHP2xfcIaJSRlW5HSfPeXHqvA+zakuIc4guKTlfa64pcZjgCSYF6AFwgojGK2sB9CW5itHYZ0j++5tWzsQvn3x/wEKwVArGSPETrfEXSrF5PtCr4Q/p9eVWWSkfCYQiePrVVsWz9/SrrfjW2noUUyUZBcUOM/HZLM5QKziHjcVnHVFFgsz6FdNht+Xud9CyWbY05c5m4XnyXvhHtyzK2ZgAQK9jiOPKaVLsYLtwjFKCcWVoks+9uIDi0DatPUZz4ewxIoKIr101Fb95rm+Pd+t1syBGMpM8ZjDoif6uLQV0jSj5hy/AY+nccQrRmhuumQ5/KPXkcpqcliFI1avNDXX45GQPduw9pt4sf2MhPm7rltsNSH+TKh5JG4qIGMUda+fKFZ9S8pXFqG7jZWL1MLEGGA2xFm/VlXacuuCTz8cLItavmC4nlkhVmc//5VP5fBwvyq01L7pDOH3RB4eNxYXugJw4AKZPRS2Rw592Y/ebbdjYOAvPvn4M57oCaNnfjrtvXohoNKpqxXDH2rkoLUoweJPaJCR+v053CLvfapOdhCZWD5uZzX8n7QAEQmSFq0xVo1BGJ3qNRB+9If0gklej/aLXHy6Yvu4AYDLq8MVFNaprZGJ1A384j3DZjcSKJedAAZ48g2EYmI16RXtSs1GfEXWUgZTRPH4eO/YqnVQ79rZi0pgFsjOV5HDd3tKKH29cDBOrx643jqsqUjavno1SpxGIAlvW1eOJl4/Iygwk5YjmhjqIiMJhY9HZG8SZDp/i74ntina/1YYtTfWKymwpaW3SOCccViNsZgM+bO2QjzGjpgg//MZl8AbCYADsevO4bIs4bCxcdpMi2LZlXT2cNoPspE5MICc5rxMTw4eqahriNFQfOfKamLMWVxQKRYFOxxDXVF0GEowpo5cwT1b9zoTqji/IE/ez/iAPuGirykSiUciJaUDsN3hkJ1XlyAk5TDTql35Uc9y+vpZElSVWRcEFELufur1crL1nit8n0f6Tks5sFj2KHRa5u4Dkb6oqtYKPiHKBRaIfjDXocOJsL3Ge0SVtCU2sHmcu+uG0sVi3fCo4XoSOYRAVRay5aioeSwgsTKi047Y1c/DIs8qiECnJRTqe1NmAc0cUc9E/37QQj+0+hE53CItnVeEPCSrZHB9TI/7nmxbKRSfS6488exCrlk3BhAp7XrS41+vJ+22DvrD225T8YrD7xcHAMGR7tm5iMe67dTGsJj2+/19/RVPDVOIeNBAKqwKl86cuUMzbvpCgoWjuwY69MV+3xTQd371+Hn7x5AeKORVMX0FcbK5RF2t/b/18VVHd99bPR1gQFa9JsYC3Pzgjxxxe3HcCq5ZNQWWJFd2eID7r8KZUCJZKwRgpflI71ll4xeYDtC8dbiwmA6pKrbi8frxcrPr2B2cy0oFgpBHiBKLtX2iFvcNDlBhTyNTNzjAMsej9JzncW9itBqy9uk6lrGe35e5Z8gc1in6DPFCUu/2qP8gTi+T9QT5nSbGD7cIxJEaAMhun0WmJK7B5kGGiWLe8TiUyUEgtrVmjXk5MA2K/w2+e+xj3ZUj8wxsg+7t8Ab6g4reU/MJhY/GzJ5Tr9xMvfYL7NqV+31ILNV0SNiMTKu144Pal6PBwaDvTiz37TuCqS6vJxkNIgE7XF6QpKzJj+cIaCJEo7Fbt3uYTK2yq5KuzXQFySzCOx8+3xSqbblo5A0ZWB6+fl8ew90CfAllHTxDP/+VTRRuvuVNLMb7CrnDqNTXUYd/Bs/jCgglYtWwK6qqLiGNFNHaOx3Z/jB9vWAwwUVhZfd/GMqEVg5xEBsibUek4WoFvSX1OltblBQDG/HXSpoDLYSReS1eBJZZQ8osujWrMcRV2FI9JrxLCotF+0VJgzg+Pn4cpKRnKZNTDG8jdZmooRKPkyuFMGbPDhdVkgC4pCqTT6WAzpi+xP1AbJLcvTDTYE52pWg5XMRKRj/3n/SdxZ9M8RBFFRZEllpgWL3iZUe3Cd6+fj3sefUcOQu2JO3/LiyzocAdhNuphMujwja/MxOkLfZtq6VyJ7Yo2NM6Cx88Rk7ilCuWz7pB8b5QVmbFwZhX+33//XbG293g5dLpDWL6wRg6gSed7cMeHuO/WxXI1UmWJVXEuKRlu8jgnxhRbFE7kobaeKnORKzTLNKovCrbFFYUywujuJdsd4ysdKKEqhpQh4rSS90lOa/p2mksjidqVIZXhkUSPhyPaQD1erqBsZkr26E81p8RlVhVkJBZcmFg9Tpz1QBBE7YSq5GQAq0FV+NF4RS22vfKRYgwPPf0R7r55IY6c7FG1stv2ylF5H0iaC2ZM7FMuShyz18/L9viN10xHjzcMsymm2OYNhMEwDJ578zgA4Lvr5+PE2V6IYixJ5UtLJuH5v7TJx/MEOOK5SxymBB+eSA4i8dpt//Klxb2WbTCuwk5tA8qQKdLwoWaiS0Cnhh9tTKkNVSUWnO0MgOMjYEAuBq2pcuInj/+9332p02YkflZSQ5eSNH68YRHu37QEXZ4QSp1mmE16PPzMR7E2OlwEFpMez7/dhttWz1HECwDIiorS8drOelS+hW2vHEVTQx0qi62YUePC/ZuX4LOLfpzvDuB/XzkCr5/Hd9fPT6kQLKWCMa3CcqBwis1TaF863DjtLNZ8YSoeSyiS3Ng4C64cKlDlK1pxNxtVTVPR4w0T58Kx5XaUZ2CudXvJewu3l0NZjvYWoSBZWe+718+HzZ6b1q8ue37GDEucatu+uaEOJTlMeBlsF45Bk4fz/1DIpn9lOOF54G+HzuLumxfCEwjDaTXixb9+iq9eOSXXQ0sZr0acyRvgUZGBZ8msJWyUgTgbZfSipdjr8YVRkaJ9UFgZBMNJKhUwGouRXs8oFExID/+JzzzY/VYbmhvqsO/QWVy1YAJ6/TxaT7thMxtw63WzFFKOTQ11sWx4h0mVfGW3GonylXVr6+XzRqNRtOw/Jb+nutIht9zs8YQwcaxT/u/+VN8kZ9/ON45j+cIaiGK033adHB9BIMRj0awqdHR4B2wpMGOiC/fduhg9Xg7/fNNCPLrrIM51BXDg8Dnc881F8Pg5FDlMCHECrm+YLm/C66qL4QkJBZmpLiEIEdXvfut1syBEctfTnlL4mIx6Yt/yTBggOh3ZEZeYeFsIGPQMnn/7U7nCUBSjeP7tT3Hbmrm5HtqgcPs4YsWS28dlxJgdLuxmPexWA3q8XN9rVgPsFoOiteaQGEBhMxVnqtZ77GYWghCNtc6MirBZDAhyAliDTrkuRdVVb53uELa3HMW34y3E7FYW//PSESyYXgmDXkc09ipLrbH1+PVjWH5Zdb/qZYlV5Yq22VAnu9WMcWhWoDc1TMMjzx5E45W1xKrcpbPiCnNJ33coqqaDTjYrcPVUCmWkYDYayHYHSx0flKHDhQXinlMuUEoDvY7BratmoaMnJBcplBeboS8we3Y4MFHHJmUA+lPNKbIZVcGiRBv0lq/OhD/E44mXj+CuGxaoE6q0gkE1fYUf1WPsqKki27LRaBRTxrvIRSbRqKYa8IQKK368YTHOdfphMekVisOTxjlx362LcaHLj4efjVXsV5VacduauXIhCAA8tvsQli+sQVWZBXesmwtRZLD+i9NhNsb8WcsWVGPT6tl4NKHqf8u6epQ6jcQCTgkpga2/glFfiJd/m1yp+5jY7PkkKKMXBgxuvGY6/vhSX0eQG6+ZjgwIrqPIYSSqmtksLP72j4swGWO2bTAcK6hOTty4Y+xceV9qM7PgwgJ8XARiRFQk106qcuLOpnkIcgLKisx44uUj8vwCxIM8AR6/jBeeV5VasXnNHKxYOgmnL/iw90A7vH4e61dMgycQht0sFYQzcPvUSR9iNEqcAydUOlA7xg6IQKndCLcn5ou56tLqWPGmQZfS3jzlPbxGTKBQis1TaV863ER4UU5Mk8b02O6P8cDtSwG6D1Pg9Ydx08oZ8Ph52fZ32lj4g+GUW1GNFoo15kKXIzMJLHYLS/Qt2nKYuN7lCRGLlrs8oYFbz2cJm8WAzatnq9ShbObchvbFiEhMBJs3tSxnY8qmqiqQn/P/UMimf2U4CXAC2s56cPjTbnkOaTvriXUic+V2bKliMpKVTzPlQ2V0wM0rZ6A3Yc1z2ViVOjiFMhgykfRIk9NIpJgBrbUY/euti/tV/ZKStxw2FhwvYu3VdYhGgT+9/SnOdQVgYvW4eeUMfOf6+fj0bK+cbHb71+YSE7CcFgNu+NIM4uZPGgcDpST5jJoilUTt5tVzYGJ1OHXB16/qGxjA6+cxrtwGk1Hfp6QSV2BLbFVqYvUoc5nk65qY8BcRo+hwB1HqMsdaNwD46Hi3wtC67WtzUFlsRqebw/2/209sf7axcRb+sOcwTp33FWSmuoTRYMDev7fHqt/CEZiNerzwdhu+ce2sXA+NUsDYLCyxb3kmNnqsgYHLbow508ICLEYDQmEebAZahg4nVgtLbNlgzfEmb7CUalUsOQurJZXHz+PBpz5SGTcZ2+j1o7DZrzMVsTXMF+SJLbb1Bh1OnPPgz/vb0bCoBv+14yNNG0Irwa3YYZLn/sWzqqDTMRhbZie+90KCs4TjRbz9wRl85/r50OmAYrtJodamUCFjQExinDzOiZ/d8Tn0+MKaCXo8L2LVsilw2Vl87eo6/GaX0jHitLHkBMKhqJoOJdmsgNVTKZSRgtWiJ9odVgsNilCGjlYx1vy6BWkfm48I0DGMovXH5tWzwUcEAIXjYB4OLCYDsTDFbCwsm5mSPfor9NBKXKse48CqZVOw49VWeP08mhrq4AvxKru/v2CQP8ijeowdX1w0Eacv+DSTuDheRHNDHcQo5JaiJlYPHcMo1IB1OqC+rhxRUcThE26F3S8pDnv9PKqKLXD7eTkxrazIjIZFNXjk2Y8UfkCvn4eR1SHMR9Da7lY8QxsaZ0EQImj52yncu3Exen0cSp1m2ZaX7GFfiMeECrtqD5KYwJbsc6wqtaLHG8ZPfndAc18yHNhtZEUfewEF8Sj5R68/DIvZoPBHBcM8ev3htNU8TcbYPZp4zzY31OHBHR/IyWBScgspcUPau37WGcC//eFdoi97y7p6GA06/OqpDxTnkBTNpWOd7fAp5pef/vcB1bO+7ZWj+PGGRbjr4X1w2FgsX1iDSeOcaG6Yhr0H2uXj6RhGu/tBQjF57VgHyovMAyubAfAElYX9o6FgLJX2pXRM+YvLYcLZzoDC9l+/YjqcVDVZhc1mwLfXzcWZi345qWF8hQ12a2Zsf1EUsfoLU/HbhLl2Q+MsRMV0K5OHTrHTREwUKcph0bfNpAfL6hQdX1hWB5tZD+RQ0yIf553BduEYLPn4nYeCpn9lavr+leGk2GEixsKKC0ikwWwi+1DNpsz4UM1GA0xGA3btOSIff9Oq2dSHQ0kLLd+gdRAKlUw0Gh0RW4SuLh9EMemrpKJ+RsAT5BXS1wA5MH6qw497H9+v+vy/3b4E57uCcpJVVakVG6+bjYgYxbFTbrz23ikAwJeXTiImrUkOsjub6vEfT7ynkPZm9TpsXj0H0WgUJU6zoupKxwDdXk6xSZSS7BqvrMVr757CVQuqAQaoGePAEy8dURlaN1wzA//9wmFctaAalSVW+IJhCBERHC/K7/nW2npEIiK27jyIay+fBC4cy5J32FisWTZFkYVb5jJh0lgXBFHExe6gwpEmfSevn8fm1bMxocKOH259R3Xd77t1MX78m7+B4yNYd3Uddr/VpnpP4xW12PFqa2YTGNKgvNwx4HuS79mLvhA6u4M40xHoM/jLrSgrsaYshTgaKS93xFT5KEQ6/WH8iPBc/WTzEoVE9lDu2e4gj/OdftUmdUyZraDac/iFCE5+5sFnnX3P3rgyKyaOc8JmKJxg+vneEO777X7Vb/3jDYswxlU4CWqfXvBh666D8noFxIJHm1fNweRKu/y+odyzKRG3HQJ8pK8dNfrWU4eNxbWfn4yJVU7wERFlDlPM8dwdxMPPfIQbrpmBB5/6sF8bwscJeO9oB7GFhxSUqyiy4EJPAHv/fkpuU5RoU/T6wjAZdXj+rTasXT4NIU7ArjePY960Srz9wRnZViiyx6qyj7THxt/8xTogoQWsdO45U8qgZ4AHnnhPcT4Tq8cda+eiptKO7z/0137X4nxYf3NNf2tSKvcsMMT7NkPQNVXNaL4mQ7lnO3xh/MujarvjXzctQTltVa/JaL7PUqE3JODTsx5FUvStq2Zj8lgnXAnFBEO5Zy96OXmvKSHtQQtJeXY46Any6OoJQBAZBDkBFrMBBiaK0mIrikf5+k9EsinDEVhNBk1/VNZs2mFCMX9pFHpOqLDhojuE42d6FYkSJlaPVcumqDoP3L9piUqdQsv/du+GRShxmtHj5XDkZDeMrA5mowF/SHDAf2/9fIQFUZXA1bK/HU0N02Ay6vCfT/b9bWPjLDz7+jFcXj+eaPOuWjYFtWOdKHKacPqCD+e7A7K/bfdbbXDYWFyzZCKK7GZYzHo4bUYcO+1GzRgnHvifd1XH+/4NC9DtCeHxPx3uP4lM8nFKSR82Fh4/L6szuX0c2j7zyGpKd9+8ED/9/YGUbfbSUjtOnOkZ0Ic62Hu20xfGjwi2wU82LUEZtQ00obZB/3T6wzjxmQc9Xk724xQ7TJg0zqlqBzfYe/aCN4hQKAKdTocgJ+DkOa9q7lq3fCp0DIMihxlbdx5UPbueQF9sQWv/3NRQhxAXUfjlr5w/AdtbjsLE6nH71+bgjy/F1NQG8off2TQP//vKEUWsoarUiptWzsSZi14IkSgqis0Qo8Bjz32s8gV4/YNUVxzG1mb59ix4QgLu+vVfU55bhzL+wd6zgx3TaIauSamTzXkWyM99WD7GOrp8YfziyfdVcdzvXj8/Z2puQJ7OO4NYm4Zyz3pCAh7447uq34Ko+pzHaMUlFkwrz0z702Hioo/Dr578QPV73Hn9vIKJpw9mTRrKPZtqbJiiJN9sz3yjOxTG+Y6Aeq0st6LEnFrOQVZnmoceeggvvfQSAODKK6/ED37wA+zbtw//9m//Bo7jcM011+A73/kOAODIkSO455574PP5cOmll+K+++6DwZDG8NLYJKWaAa1VFWphDZhbW4L7Ny2JSb7Gqx45Afj5E+/JG1Ottlo7Xo29bjDo8M83LcSJsx7sibfJbFhUg5/+/oBm1ZX8/aQ2mfGKJT8Xwe432+Rqro1fnakKPjc11MFo0KG5YRoee+5j+RxSa0+pitxlY/HT3x/A5fXjwfEiyorMWLVsCkxGHVhWj11v9DkBb71uFn7+v+/h8vrxePvDM33Z2AD+vL8dVy2oxo5XW7F15yF89//MJ173bk+o73UGmmpuWr9ToRARgS5PWFW5U1xkyfXQKAVMj1ct5c/xEbi9XNoGSJiPwOsPK17z+sMocZmBAnoGe308tv35qKKt57Y/H8W31tbDVlQ4yWm+pFaRQLyVS5AHCig5zW5Vr2/NDXWwWYfpnoqrb9VWl8jtqD1BXk5M+/LSSdj2ylGlslq1C7wg4ktLJuL0Be+ANkS3h8OeuDJDZYkVHe4g9iSojj7V0oq7b16IUxd9ONcVkFUcXDYWVotRDmpJ1S4v/vVTHGrrjquX6GVbITG5bOakIjxw+1J4QwLu/93fFfbH9pZWTKspRjgcUZwPDGAx6lHqMuNsV0BOdNdaizXX3yEWC1AolMKjl9BCiOMj6PVzNDmNMmSCYQGCICqqxQVBRDAsKJLThgKp7RXHR9DrC9PktCSCIR7hiIgzFxOKqSqsCIZ4mpyWzDAG7fMKgvJthzskFzgkF2TctmYOnnj5iOIQHB+BP8Srgm2S/81hY+UiFh3DoNRlxqnzPsW1Xr9iGpob6hAMRzBrcgmcFlZRgCr537Y01eOJl47gS0smyoppU8cX4ZnXWnGuK6Bp806d4EIgJOCeuKNf8qcxDFA9xo41X6jDyXO9uNATwNsfnMG65XXYd/AsKoqtxOPxEVFOTJNeI7YISlQJZiAXnyTeY0tnVWJ6TVFMrc4/CHUHBnjn0Dn88sn3M37PdvWGiOPo8oRoIgBlyIjRKAIhXuFDjSkjpj/J6nV6XOzxo8fLobzIojomx0cQjQLb97biZ3d8jqgUlhhbMLI64jNQ6jLj4WcOKuaR2nFO3LthEYpsRuj0Onj9sda8WgroYGKxCCOrw1ULqmU/v6S0lvhMr18xDTVxtUppHa8oseDn//ue3Mkl1ec+Uc2yrMiMqxZU4/RFLyqKLbHuKCN4rUu5fekoH1O+omX7u30cXZOSCAsRiEkqZqIoIixkRq7LGyD7sb0BPmf7sHyMdXgCYWIc1xMI5zQ5LS/nnYS9iKLoPEPjcVoNWLe8TtViVbOTSJ6SGJdIbEs+aayzoJLTgiGB+GyEOAEokOS0Ho01qSdDa5K2vyv92DBl9BLmotjzl0/xlctrFV0Ab/zyTCDFMHTWOsvu27cPf/nLX7Br1y4899xzOHz4MF544QXcfffdePjhh/Hiiy/i448/xptvvgkA+P73v48f/ehHeOWVVxCNRrFjx460zq8l+e8J8AN+VnJ6SZQVmdHcMA1CJApPSJA3gdICLL03eQFm9QzMrB6sQQdfUIDbG8SmVbNj7x8gycrE6lHhMsNk0GF7y1F0ukOKTeZVC6pVPb37+368EMHdNy9EVakVADBhjJOYHGdk9XIFFekcW3cegjfAo2FRDXa/1YY/7DmCba8cxcQqJyaOccqfld7/m+c+xuX142Ex6+XP7Njbit1vtqFhUQ0sZr38Xku8T20iJlaPUqdZ8TrpPZKBIcmnFyJiJIptr3yiuH7bXvkEYoTuIilDx2kzEp8ZuzX95yQKIBSOYNcbx7Fjbyt2vXEcoXCk4PwegRCPc/EWiTv2tmLHq7FgRCA08HqRT1hNBuJvbSmgTQUA6HWMau3Z3tIKgy5D7WKZWLLZqQ6/Yk3vD8mxnLgOS2OT1l67hcW2V45CjJLXKZtZmdwutf+40BPA3gOxZO11y+uwbnkdHDYWPR5ObrvR6Q5hx6utKHL2VWVL53901yF8Id6Ge3tLK4qdZtUYH3r6I5y+GIDTyiLMR4j2R5ATUOKK2TtXXRoL+H1w9AIA4L7f7se//8+72P1mG768dBLMRh3xOxLX33hw9q6H9+Hex/fjrl//FUdO9aZ03ZOPM9jfjUKhDD9adocjA3YHZfQiisDvnj+M7S1HsWNvK7a3HMXvnj+MTHR8sZlZsv1UYO3dhwOj0YCOnpDC9u/oCcFIW0KoSMcfVfDEE6iqy2wAgJ9ve19l1//f5vl44PalmDzW2Zd4EUfLpnRaDPje+vlYs2wKdAn7Arc3rLrW2145imC8QNPI6jULUNvPe3GuKwB/SMCOV1uxvaUV//HEe5g9pUIxnuTxmY0GuSuAdKynWloxvjzWWvSXT76P7S19fq8de1ux5gt1MLFkn1dUjGomkYGJqRucdYfw6QWfbAdr3WOiGEV1mQ1OC4siuyllm90T4OUklsTjZeKeLXaRx1FILXco+UeYF4l+gzCfvnEQFiJy4tt/Pf2hvA8uK4pFW0ysHmPL7Niyrh52syE255XH5rxTF2P71cTYwtgyG/EZYPV61TxiNbHyM4xoFOtXTI/7dfRYuXQSdr/VhtfePQUdw+D/rJiB2nEu3LxyBjrdQUWsgeS72PbKUdjMLBZfUoFLJhZjwbRyPPHSJ7FkXAzuuZfm1bIiM74cH9f2llbc8+g7Q9vvFxIJyQ/3bliEB25fmhfJ50ZDrO3fuuV1WLVsCoyGrIX9ChoH3a+mDMMwRL8/w2TmAbdZyH5sW473YaTvnEtsZpYYx7Wac1wclKdzobQXmV1bHl9LM3doj5+XE9OAvni5x19Ye7zEuIQUC/P6eRQVWIKuyWjQyHEoHP9Etn2oTmv2YsOU0YvHz+FIuxs/e+I9/NeOD/GzJ97DkXY3PAEu5WNk7SktLy/HP/3TP8FojN3ktbW1OHnyJGpqajBhwgQAwLXXXouXX34ZU6ZMQSgUQn19PQBg9erVePDBB7F+/fohnz+d/s+JWd8DKZQlV4Umt/9KrN4ysjq88JdYRvLEKgdRdQ3xoPb31s8HAAhiFM0N07D3QLsyoS0V1RJCte4da+ei2GHUVNjp8XADnsMfEhSTPh8RcfKcBxMq7ZoJdxXFVkWbs8RK1bIiM5YvrEEwHME/3XQpfrPrkFyxtXn1bJQXmeTf47V3TxF72e7ZdyJ72fnDpPgS5ARiFVyQEzJ/MsqoQRRF4jOTiY7OEUHEnxP70yOmiFg7vijtYw8nlnhSV/J8XGhJXRazAetXTJeTXCX1RWuBBVf9GuuTP8ijNN3k40GoWIhiFJ5gbO63WdlYcnc/a68QiQWVXnv3FJoa6lRVOxwvAIiNP9HOkJzMyc9oqcsEs8mA29bMwfmuWAIbFyYnlkmOkth1EsjKBL0hFNuN8qYn+X532ow4fcGnqDz/zvXzVUGqp1pa0dxQp5pXtNZfrcDZoGTeR6v6CIVSgAiiiJtXzkCvn5cVGVw2FpFMZBFRRi3+ENk2iBUSpKcOazAwRFuZpQE9FUFOINr+k8e7gAItEMsW6fijRhJa10EQInAWmQEG2LKuHk+8fASX14+HTgfMmFhCVh+IApUlFpzpUNqrY0rnEM+h0wEbGmchChE2CxtXVIr5WDrdIYX/LdGelD4LgGjX3/61OTh+pod4ToNeh9/u/lhlOzdeUYuT53oxt65ctV+7bc0cuH0hon1e4jDhs64gujwheT/g9fPYsq4eLhs74D02GEWLbN6zohglzrOZULiijF4CIZ7sQw2l70MVRajWu5Z494/db7Vh/YppsFn0mFBmiz1LSfvVqlIrbl8zF1ua6nH6gg89nhDRR3Chx684L8dH0OsPgwsLsFuNCHI8WAODVcumoKrMjl9ue19Wc0881m1r5qDKZsQnp9x9c4mmT5+Xk99OdfjlxLTE96Ty3EvJd1oFfCO+nWSikmX8v3OJJ8ArksGBPGivl6f4/GHctHIGPAn7VaeNhT8YBpw0aTqRSCRKTAL+4Tcvy8jxw3yE+FtkSpltKAiCxnf+Rma+81DwBMg2mjcQRmWu79k8mwuzzUjZ40U0bPNIgbntPD6OaAt6fBzG5PrZSBExSv4tohl6mKiPlpINXA4TZtQUxZTTuAgsZj2ef6sNLlvqz13WItZTp06V/33y5Em8+OKLuPHGG1FeXi6/XlFRgQsXLuDixYuK18vLy3HhwoW0zq/VcjMlVa2EpDMfF8FPHt+vvckiLMBS+69kI+auGy+V1XnKisyqjamUOPb5OWNw+qJfbjsgTUimuFKJdNyBvh8pIPzQ0x/hgduXQm/QEz/PsgOfw5QgRy5VSD3V0orGK2s1E+7OdfrJC7cnpArK37ZmDpw2IxwWFqVOIxBRJgGWOEyYN7VM/jcniKgqs8ntUzMqoTqMAfEih5GYoFDkoI5+ytDxBwXsO3QWW5rqYwuFSY9dbx7HuAp72q0eI2IU114+WbGJvPbyyQVn3FhMemJSl9lUOC09ASDI8Sh2GBUtGoodMYdmIbVakhRMktcSWwYqwlJOlCK0tdm8ejbcPk5zbHxElFXOpLaYOh1wyaRSPPLsR5g/dUHf8RNlxsMR3PdbpZ3x5/3tKHFNU7T42Lx6NsZX2InnNxv7FFylysPk91zsCUKnY1DiNBId43xExBMvH1E44C90+4hr97gKO8YUW+S1OLF9STKZ2LhnJMGNQqEMCzwvIiyISW3qp4HPgIoFZfRiMxlQVWqVW7ADwNsfnMlIIYFep4PVzCrsJ6uZhT5Tiq0jCFHD9hfFER6FGAJp+aNGEANehygwo8aF9Sumy0pk/flcPEFBFTA8Hy9sTD7H7Noy/Omt4zCy41Rt8w4cPofGK6fisw4vvrt+Pp55rVXx2RkTS2S7vmV/O+6+eSECnID2c150e0IIchHiObXapuh0sWQXrz+MyhIzvnP9fJw81wtRBJ5qOYqvXj4Z61dMw7ZXjiYUicxD+wWf4ro0NdThxX0n8OCOD3H/5iUD32NaBbWERzab96wvwBN9EuMr7YAzPZ8EZfRS6jITfaglGQhGRiIisU1UdaVdVqQqtpvkZym5xWXDohrc/99/lz/7T1+/FL957pCifVbL/nZcOX+C4rwmVo/jZ3phZHVo2d+O61dMx/Nvf4pzXQGsW14Hjo+gcUGtKhnskWcP4oHbl2LprEpUlVnx8DMH5eP190yn89xLya+nL3oH3u8PU9H3aGZQbZxHOS6HCd0epbKHXqeDs0BawA0nIY5c/BrKkJCC1cyCF6JJvoPpsORQESwU1vjO4dyJRxQ7TMS9cDG9Z4edkbLH63AHiW09q8psKLYWzpqhZQuWphnzHE78GvukcRWZ2SfxvKhQHQcAnY6hPlpKWohiBMsXTZQFqUysHreumg0xmnpyedblVI4dO4ZNmzbhrrvugsFgwIkTJxR/ZxiGqOAzWHnY0lK78r/FqELxQ1IAmTS+WPUwalEO4NDxDnKVNh9BbXUJ8XPnNT4T4gV58ZKC16uWTcHkcU5UVzpRVWaDTsfgs4s+YnLbfbculrNoSQpiyd+v/R/niePo8YVht7Kqzzc11OG5N4/LQWstlbK2z3rl75FYIUWqKt28eg527D2Ky+eNJy7cE8e58K9JQflHnj2In97+OdRVF6t+j0REMapKHvjO9fOxZHZVyr/xQJB+iwd3fIhffXdZbIFIg+R79qKXI1Zm3DdpMcrLHWmda6RDr482HX4OS2ePVSwUzQ11cNmNg75uyfdspz8MLi51nXhsm4UtqN+k62QXHFYD7myahyAnwGI2IMTxQLSw7q0LHg6/fuagap798cbCmkO6A13Y0DhLVh0wsXpsaJwFRj/43yP5ntVan5PX9M8u+lSKYVt3HsJPNi/BLV+dicf/dFixdopMFBZz37ra6Q5h91ttaG6oQzgcwU0rZxLtj3IAB4+px3R5/Xg5iJZ4/l/83yuwafVsPBqXEDexemxsnIXn3jwuP3/FLhM2r54jt/9MDGR5/TzuvXUxWhKrwOOO8UljnSoH/C1fnYmqUquimtrE6lFd6Ux5DQxHGeL6P6bUjvLy1I6R6u+WL6T7vCXft8NNIc0XwwW9Jv2TeM9e8HBycB3oayF0b4GtRbmAXh9teoI81nxhKh5LsA02Ns6CxWwY0nVLvGfbO8+rCisioohAiEf5xNK0xz6SGCm2/3DAd/iIvhSLxZiy/ZNIrm2DgdD6/VPxy3120adqkanlc2nvUBc97j3QTrTPj5/pwRcXT8J//PFdxbGlhI/EMTU31KHHy8Hr5/Gd6+dj1uQy/PT2z6GrN4hSlwVWswH/9xdvguMjWLe8Dm9/cEbl+9rQOAtWjSKbiVUu/GHPYcybVo5/nOjCjr3HFO/5/Z4jWL9iGpob6lBZYgWjY1BWZMEPH9mnGLukwrbj1VZ4A3zKPs9kX9pQf6vBkHjPdgXCRJ9Ekd1E544BoNdHm/PHO4g+1B9PXJS2bXDBwxHbRP14wyJsbzkKE6vHL79zJcrLHRDFKNo/uSC/l6Qk9pvnDmH1F6YqfBzrV0wDa+grEE/etzdeUYtfP/2R/MwD8QJwDUW0AB/BzEll6OjlsGrZFJiMOpVfJfmZTve5Ly2x4/gZN3a90aa538+U777Qn4VsjD/xnu0JCsT1x2Gj82wyHb5OuW1v4poURZReqyQueskFuk7b4GMKgNqe/aznolwoDki+g09wzzcvQ/nE3PwWHb4w8Tu7cmizRHQ+rL26Do/u6vMFb1o1G0VOE8rzfI+QazLtn820vZwreoKC3NZTwsTqUV5sLah5sMPXRbQF/3XykoL5Hhc8IeI+yW4dmo+FFL8NhATqwxkC9Ppoc8HD4ZlXWxUiF8+82ootTfNSvm5ZTU577733sGXLFtx9991YuXIl/v73v6Ozs1P++8WLF1FRUYHKykrF6x0dHaioqBjUubq6fKqK3bpxDlWFYFeXb1DHtWq0e7OyenR0eAf1GZ1Op3BQev08TKwOY4otMDJReWzntVTGvJwyoxnAuuVTMa48pmAif794RZJeTw4Is6weHn9YPpaR1WF8hQN/2HMY57oCMOgY/PAbl6GrNwiHxYgf3bIIXFjAsdO92LMvllwoOeISN8WJajGTxzljY7KxmDRmAThRxIQKu6oa1qchS9vRE0Cxpf/b0xPkVckDv3zyfYwpzpySitZvcb7LByOjXeaVygOYfM929YaI5+r2hDTvNUrsWtPro01UBDnp8dbFius2lHs2FI6Qpa4nXFZQv0mvPwxvgMeju5SOwl5/uKC+h1tDyrjXxxXU94iKwM7XjymSp3a+fgzfvX5+2vdsqmu61tzv8Yex643jqsSu+VPL4PaGiFVHt62eg7oqh6b9YTToVGPS6cgO546eAKpKLdjSVA8xGgWr16HHE8K8aZWYV1eJPftOYGy5HcV2I+76+qX4pL0HiAIv7juBTncIAOAPhJWqJ7qY6omJ1auc6I//6TD++aaF+Lc/HFCs3VVltpTvKaMOxHZCRl005WMMxRbLFf2tSaka5ySbdriga6qa0XxNhnLPerVaTgQLa00dbkbzfZYKgZAgJ6YBsXvqsd0f455vXjZo2wBQ3rN6HYO3PzjTJ0dv0uP5t9tw/Yrp9DdJYqTY/sPBuQ4/0S6cNNYJNkkuZig2bT4x0PxF9Mt1+2QVHZbVw2Fjwbn71g4tn0sxQa3A6+cR5ASVfX7DNTMQ5iPEIpBfJyXDbW9pxY83LEYgxKPMZcb7n1yQ26OZWD22NNXL73/t3VNYd3WdvCfQ6YCJVS48+3orls4Zq0oGueWrM7H7zWNYtWwKwoIAXhCJ62RNlQM9njB+FQ9MNDfUEd8HJmYHG1k9JlbY0vZ5JrJkdhXGFA98vMHesyGOPHfcQ+eOfqG2Qf/4guSW3/4Ar7pug71nezVUEDt7g/K/L3b7YdbHum2cvujrm5sIyWPnugIoshtxZ9M8nLrggSgCz//lUwDAqmVTUF5kwYXugGLfLh3HZtFj3dV1MBp0+M76+TjX6dPcG58406NIyJ06wYU7m+ZBp4PcbST5mU43dlJsJbcPlvb7afnu4/GNQDgCq8lQsIprQ3mWB3vPBoNhokJ+MET3YMlwvEjt2RQJcgK+ee0l6PGGlR06wkLa86x0fNJcG+TUxx8uuDCPG66Zjide6uuucsM108GF1WvLcHHBHZIT04DYNXp01yH86JZF0Od6f5DHypgDzb1D3YNJ62aAj8DK6tO2v3NBsd2ATatmqxIei+2GgpoHu9xB4hzS1RssmO/BMExKsVtgaPcsp+HDofuw/qH7sP7xB8NElWl/kE/ZR5u15LRz587hW9/6Fn75y19iyZIlAIC5c+fixIkTaG9vx/jx4/HCCy9gzZo1GDduHEwmE9577z0sWLAAzz33HK644or0B5GBntc6BsSK1/4yoSVp68SNWXNDHZ59rRVXLZigaBkyvtwOu1m5aGvJg5Y6zcSM5sQWo4ltKB02tTpac0MdnBYDRLNBcayyIjOWL6zB+HIbguEI/l+C/PiWdfVw2VjsPdCOqxZUx5MeYr2Qa6qcirFKajGKMQGICFHUjCFseDWqEVKR3hyOHt/DKdVa6jITz1XsKBwZUkr+oeWw8wV5VDjSk3/mNKSuuXBE4xP5id3CElVe7rt1cY5HNjjKXGZc+/laVXvSsgKSMgYAf4iXW2Anv15qT2/uJa3PW9bVq9rbaM39ZQ4TbvjSDPLnGYa4Rpc6TGT7I76BD0cE3LpqNn6TsCGsqy7WXnsYBg8+9Xc0XlmL3W/2VShL67iOiY0/Eo0q/i4dw2U34XxXQFExc+M10+EPkZ9nIKpauwdVDTaIdkJapPq7USiU3FPsJM+ftOUEJR2026ukb3NaLQZcfVmNolJ143WzYDVnXWS+4Bgptv9wUOQwEe3CQmv5MiQIQSqFXw59PqtEP9WehKQMrWulZRMa9Ax+8eQHCsfoEy8dwXevn59yEcjBuAqTNB4pYY7jIzh9oS8ZpNMdQkQUceM1l8RUt016PPt6K06d9+GmlcWIRCJyEWhVmQ0XewKYPaUCQY6Hy+KSW4Ymr5M2E4t/29mXVCJGyS35dAwj+/U0fZ5DDBTqdEzaPlQS2ZzDKaOXimIL8RkpL07f/6HlD3DZTPK/i2xGuZ2nw8b2FXGD/OyWu8zQ6RiEhVjHEGm+Glduw7ZXPlGplSMKVJVa4XKYse2VvvffeX09bv/aHEW7YmlvfOqiX+EfWDJ7LH711Adw2FgsX1iDCZV2jCuzKeeEdGIn8bnGZjHg/k1LwPEC7GZWsU8fsu+eUa8VWi2fKYDdaiQq5M+fuiDXQ8s7qD2bOnYLi1NhUdV205ahtpsuu8Zcm0PfgdNqwr6PjsZa7IUjMBv1eOHtNsyePDtnY9K+Z3PXahTA6J2n4+tmbXVJLAmjAL+rx8fjH5924F9uWQS3j0OR3YTX323H5CpHQbWCLh4B8fT+CnzTjd0CdB9GyQ42i5GoMn3vxtTj6VnzuD7++OPgOA7//u//Lr/W3NyMf//3f8e3v/1tcByHK6+8El/60pcAAD//+c9xzz33wO/345JLLsHXv/71bA0tNeIbrPM95P7Lk8Y6YTdpXD5CIFanYzBtYjHsJgNEMdpvgFbL4VbqNA4YnJU2xhwfAeeOYE+8dWh5kQUd7mBfMhwDbF49G1vjrcG8/liFaI+PkysDgL6WCj+9bSmxf/OFLr+qMkceEwYwUKKAyaAjJtCZDLoBf6LhSBwbzoB4RYmJmLFeWWoC+MyeizJ6sFvIrUUysZF02owa8t6FY8QCQEijUivECUAGjMDhgjUwRDn0B+5YmuORDY4iDedERub2FBOlnBaDSqZbmvudGp8f1HqRsIG/++aFShncKPD03qOKNTp5bd2yrh5PvHxEXn8dNla1Rm9ZV4/vrZ+vUH24Y+1cCKKIPyat83986RPcd+tizeuedpAq3WKBDCS4UdIjAgb+kNrxZTMboKc/BCWRKLmwh0JJh3KXRgDalQE7LQo89lySKttzH+P/3bYk/WOPMBxWsu3vsBaW7T8cjNrE+hSCVIk+K6CvenvVsilyuzzNa6VlEzLA3TcvxJGT3RDFuHLal2YQfWgTx7qI97HU3VcaT2Irvb0H2uVkEIeNRZiP4ldPfaBY59ZdZcfYYjM8QQG731IXiNx988LYXsLG4o61c1VdBfwhZVHZa++eUvnabvnqTAQ5AWNKrPD4wxDjexDFdcrDQKHW3GEvoOAXJf/QQaOYHIMopNIgGhVVKogbGmfhbFy1LDkZjHNH5E4iFpNeM3kMUWDOpGLlHGZjVQVwTQ11aNnfjs2r5+Cnvz+gmC9/9eSH+NkdnyPujRP95FJ7UYeNxZeXTlL57dOeEzTmmrEl1pQK/wby75DWigd3fNhXDE9R4LQYtAspR7LdMQQ0E6JGQwHBIOEFkehn/vGGRZk5fkQgxsL4iAAgN7+HXs/g6oVJhUuNs6DXDxyrzBZODTvKac3tPUvn6cIlGBYwbWIZ/vXx/Qo7J8gLBfXb6XVRVcH/ratmQ68vnIXPrrVPMmfm+XbayGuek655lDRI9l0AcQXrEA84U/PTZi057Z577sE999xD/Nuf/vQn1WvTp0/HM888k63hDI6EDVZTw9ShVbwmB2IBTBpfLEvaOS2sdjWjlsNNHDg4m1yR1OkOYXvLUfzT1y9F7dgK+f2eAI8de5XB8GdfP4abvzKTeFMFNeQf1y2fipfeOYlVy6ZgyngXypymvnMEBzZQuj3c4JP/4gyLw3c4A+ICUD3Ghns3Lka3J4QSpxmsIfY6hTJU/CGBLO3OCQDSC+j5gwLWr5gmq47FKqimwR8UUF5ACilZTYYaRjrdGq0n3ByclYWzsRiKYumgSCVRKkpuayO9l/j5QawXiRv4bk+IqBS38vM6uVXQgmkVKHUY5WPNqHbhrhsWIMgLuHfjYoSFCH763weI6600HoZhsHXnQXztKnKLoFBYyO8gagbUcClDxx8SsHXnR6rXN6+eC6dZn4MRUfKVLg3bfmy5HaUFtq5S8gfNfZ8l/TWq20O2n7o9HEpy7PDPN3wBnmj7Z0KRecSRYBcmtnwpaPslBTWuVIJUWio6U8a7cO+GRQP7XEg2YRSYUGaFy8rC7Q9j6axKlQ/tfE8Qn37mwbOvtRL3xy/uO6EYj5TfIqkTO61G3L9pCfiIiPt+u1/lG3vg9qWaBSt3rJ2LCeVWQIyNdWZNkWrP4AkKqq4ELfvbcf+mJfCHeNjMLDheQEQEtu48iHNdgZST/3IdKAxk0SdBGb1cdIeINueESgfslfa0jm3Q6fHagXaVcs76L82IPUuEZLBOdwg7Xo2pL2oljwFQz2FJvn7pWZ8/dQHcfvJ82e3lUF1mU+2NE+cfqS1o44JalbJBJuaEVOeaofruh6NbyohiJNodWYIXRKxfMV3VdYKPiLkeWt4R0OiwEOAyE6wy6PR4OrlY99VW3Nk8LyPHHwq9fh6P7U4qXNr9MX50yyLYinLj++LCZDuK43OXxAfQebqQYXQ6OQEfiP1uv939ccF1EWKiOuzdf1Jlr33z2lm5HlrK+APkttz+YDjlJJ/+8AXJPhx/kEd5mh2KKKMXbdGa1O8p2quCQOIGiwGTepBcB3R5wujyhFDqMscCyVp2bVKFUVWpFZtXz0E0GkWRndD6gFAxCkY9Bq2KpDHFlpjDK+5MFMQoMRiupbKkpSzE8SK8fh4TKuyYPMYOMH3XwGU3oXqMHcdO9yo+k2ig9NvuYiDn53Aljg1TQNwXEnDoeLfqXlswrXzARD0KRQtWr8OBw+dURtqU8UXpH9ugw98OnVUde/K4GekPfBgZKcoGFpOBOH+bC2z+yKaTeTCk1dZGY42W6EwIhFvM5N+NYRjsfqstppyakJgmHd9pZfHZqQAe3PEhGq+s1XQIVJfZAACPPncIN1wzAzYzeZ3XMQwmVNqHV51siC2HKBRK/mI1GYi2vaXA1iJK/mEzG3Bn0zwEwwIsRgOspswEB0ysHlWlVlxeP15ORnn7gzMwGWnibTIOG4u/vaa2/W++dmauh5afFGLLFy3brD81rgRSCVJp+azKnCZFIMsTTBiH1QCPfwCbUctvE5WKQxn8Mt76s8fLyUUg9XXl+NX2D+SWotJ4dAyDsiKzWp24qV77O8Z9biVOI+67dTHcXg6lTjNKnUm+QcJYDSyDH37jMnS6gzCb9Hj+rTZcNrMKJlaHUrstfk0Y3PXwviEl/+UyUMgayD6JqROKcjIeysjAomFzZsL/IUQjWLe8DjqdDqIYhd3KYt3yOhgMUCTGOy0GfG/9fLSd9UCMRqFjGNSOdcJuic1ZA/kFkufc6nJb/NixwA4fiQ6uE0KCn9zPRbD7zTY5SS0RzTlhEPvzlOeaIfruh6NbyohloPtulOMN8PjLR2cUa9Jzbx7HmFIr4CqcVnDDgctODj5nSmXOGwgT45PeQO4KX/rtrpIj7FYj0Y6aP7UsZ2MC8niejsfoj50/ixKHqf8Y/SjF7eXgsLFoXFAr+0Bee/cU3F6uoIrOegNhHGl340j7e4rXPYEwSgsk8cphI7flzlSSLqsnx28njS2s+C0lv9DpgP9v/TwIESDICbCYDTDoYq+nCo0SEEjcYAXDEbz27qmBlb10wEdt3YoWXJtXz8bc2hLl4hff6HV6OJy+6IPDxsIBFg2LamSpbk2J7RTk+TWTLGwsjrT3fba5YRq5JYfG58s0+jfPmVKGpTMr5VYKyddgY+MsACflBLXkTXSq49W8Jv0ljhVY0NsTFIjqdFOri2lyGmXI2G0sUY7anoHWm1aLgXhsq7nA7tcRUmFoMumJydTmAguuZtPJnFUYoO2sV+WYrh3rUN1LiYmEgSBPlLEvcRkVVdnJJFcq9+cQCIYFXBV/Vm/+ygxsbJwlVwJKz+1nF334f/99AN9bPx/lRWa4fWGAYbK3duZhyyFKzEHhCUUGfiOFooHVYiCuRQVnG1DyCl9IwIlzHtV9VeI0pb1PsltZrPnCVNW6aKPV3iosZgNWfn4yTl/wybbOys9PhoU+3yODfmyz/hRyyhMOkUqQasDCIMI4Nq+ejR17W8FHRCxfWIMJlXaMK7MNyk5NPG+nO4Tdb7WhuaEOoZBAbIU2ocKGWbWl+MnjSpW00xd8mskiR073otMdBABFdfqANq4OaD3Ri0d3KlvSvHPwM4XvMZ3kv1wGCm1Wsk+CzrOUdHDYWKLN6bSmvyaZjCzOdwZVPv4ap1P13rAgYtcbxxXPe9tnXvx82/tp+/g5fghqOZKf3Mpiy7p6nL5InrNUc0LCeBw2dsC5dlBzzRCKvkdKEemwMQh/1GinrMiMpbPHKtak5oY6lNLENBUGVkf0VxrYzLS4dFiNxCIhuzV39oFWDLTMlbuEHafVgC8unqi4Zzevng2njc1p0lVeztOpxuhHOeXFFlUBTnNDHcqLLLke2qBwWMkF+LYcziGDpbzYhHXL61T3bEWJCeDTP77TTt6HOe2Fc40o+Uc03p3xsecS/KjXzULxIGwp6kUkkLzBSqWtZ5cnLE8gQMxBtHXnIdy/aYmcpSuKUdXGs6mhDgygSkoiSWGnJJmtUZHk8Ss/u/dAu2oTv2VdPexmA7miCSAaG2OLzXIbhS6v+ho8tvtj3Nk0D//xxLvkTXSK49W6JpoUYNA7qNGnN5jDygxK4SPwIlGO+ieblqTdQSMiRLWPXWgUorJBEkJEhNmox6plU2RnlNmohyAW1u7LYdVwMlvy22TxhQSc6fApHNPNDXWoLLGoAueJ39FkNOCFt9uILUOcDu0NfWJw6rV3T6mc1okOgUS57kBIwN6/f6pq6738smo4bCzOdPgGdqRngHxsOUSJVa6S2nduvG7OoI8VAQN/SG3D2MwG6AtxkqWkhI5hUOYyK9aiMpc5c62ZKaOSbBbxiCLZnr1/cwHas1kmyEXQ0RNU2TrlJVbYDYVVDEFR059t1l9SVCIpBakGUNEhjWPrzkNobqhDFFDZuynbqVFgQoVNXp+kwlOvn9dswUdq+7v3QDtuWzMHjzx7UBFA+MWT7+NcVwDNDdPkZyT5OmrZuF2esJyYJn3mN7sO4c6meQrfY0aS/3JAOD6vJs+z921aDOqWpgwVXhCJNicfSf9G58IRoo//3lsXAwl2h9a8uWrZlIz4+E2sgaimMXvy/IG/RHyunVBhQ1WZFQ8/c7DfOUEaj8PG4stLJw0412Z9rhkhRaTDxWD8UaMeMUrcV8yuLc3xwPKPEBchtt3c0jwPLmP695VOD6y9uk6V/KbP4bZCx4DcRSuHaoQeP09ck3LuPx2urlaDIJUYPQXQM+p8hO0trZhXl1s1vsESBfl5LSS6e3mEOEFhz4Y4Ad29PEoykGTHa8SG79+8JJddgSkFTpgX5cQ0IH5fPfcx/mXDopSPQa1TAokbrNfePUVM4kpeaLs8IaKzrssTQqnDCE+Ax4UTXaqN51MtrcS2AA4bCx8XUah+DUYyO7kiKfmznfG2aT+6ZREEIaIyHkgVTcnGhk7H4NRFvzw+rWsQiYpYt7xO3kTPn7pAecFTGK/md9WgEIPeNo2WqjZaiU5Jg24v+bns8XIoS9Moz+axKYOnu5fDs28cx1ULqgEmFmx99o3j+Oa1s1BhLxxJZrtJj/HldoVRPr7cDrt55KhfJn5HAOjoDaH9nFeuFOzoDSFASOpJJDE41ekO4cV9J7Bq2RRMGe+KtUVKWNPdXi5hXCJRNp/jRVy1oLr/ZPm4Iun54x2wmgxpqarlY8shyuAxsvp+ldZIiW6bV8+F00yTGEYqvkAYL+47ga9cXosQF4HFpMfzb7fh+hUzUERtWsoQyWZ7Fa09bLeHQ2muW5LkGaGQgD8nBskB/Hl/OyaPdwH0WhU8/dlmKSvkpBqkireol86bqNarNY6KEqtc8S29NlgfT7eHw/aWo6rXPYEw7GZJua0v+Ej63l4/j8lVDvk72sysnJgGAGI0OmgbV2seiiKa5KdLP/kvFyTuRSQ4PgK3N1xQ+1RKfuEL8kSbs3nFdBSnuZ/s9ZHv2V5fGJUJ7a605isxGlW9ljwHpLIf5sICGhbVEJXTPEEmpU4hohjFmFIr7t+0BP4QrzknSONpXFArn08a04M7PsTP7vgcRDGqOGfW55oRUEQ6XHiCZBuNdmNR09lLXnM7e0Moofasgl4fR/QfJs+FQ4Xno8rkN8SS3+5YV5/2sYdKt4fDnn0nBu6iNYzktf90CMqY2aTfGD2NVcm4vRr3lC8Mp1br8Dyku5f8vI4ptRXMHiMQ4vH7PUdU++wffuOyjCSndRGKrai/i5IuvRrrkscXRlWK6mnUOiWR5MwpcZgwb2pZv5utUg3J1/Iii6zg1XhlLdmpHo4oPltWZMbKpZPk9gFyW4FK+5Dl+bWcanaTHs4is/y9B7oukjQ4SZWsosRCHJ+e0WHH3lZUlVqxefWcWHUtw0DHxAw+0kY63VYEeW20aWC3sPjmtTPR4+XkhIxihymWkEGhDBG7xUhOeszAc5DNY1MGT4nLRFT6LHEWhjEuEwVqxzpQXmQuqApZLkwOnHNhQuA84TuGIiJRSrusqH9DLjk45fXzmFBhx+QxdlnRVKLUZZal8iuLrWhumIa9B9rR6Q4BiN0nUhslzbVTY+1PSa2C0GY7H1sOUQZPkBPw2HMHiX8bitoapfARIlEsTmqTsn7FNAiRwlLxpOQXmu1VMmDj2MzkAiHailaNGI0Sg+SimOdGGiUl+rPN+k2KSiaVIFU/Svda4whxEThsLBoX9AUwX3v31KB8PKRjV5Va0eMN4ye/OyCP5Y61czFzYpHm95aKZpwWFqc6/HJiWuJ4B2PjavkTi5MDv4NJ/sujQCGdZynZQBTJNmcm1iSteza5eFhrvkpW2CHNAansh+1WI1E5rXbcHNz18L7+9+Ua82x1uY04J0jjIfkEHDYWn57zKhQjpXMOaa4h+AdyPU8NG1n67pFIhGijRSLahWSjFa01t9RJ23omk+31OxgiJ+DmsotQkcMEVp/QtpQBWL0up77KvPaf5tl8Tp/v1Mjre2oQlLjIz2txAcXCglyEGIvJ1Dxo1xLEofFbShqUuMhzyGCevcw0CB+JxJ051WU22E0G+d9OCzlAXuowYvPq2bGNHCBL++t1UCh4SX+XMLF6VJVaccfaufLfli+sISqXiBERW9bVK86h6RBMQnKqDeWzyWipkpmNeuI1mFBpwwPf/hzWr5iOn/7+AO797X7c9eu/4r2jHXjo2Y9w16//iiOnemUHYybGK2+qE8j3BdZu1sNk1GPXG8exY28rdr1xHCajHvY8b2VHyW/MxliiS+Kz1NxQB7MxfdWabB6bMngcVgM2rVLOwZtWzYbDVoBzSHwNnl1brrnu5htOq5G47jitGutO/DuaDTqi4pp+IMX4hODUvRsW4YHbl2omipU6jVh7dR12v9WG/3r6Q+x64zhWLp2EsiKz/Ny+9t4p6BhGc+3UWvs9Ab7/ccad4nc9vA/3Pr5fXvOd1szZJRQKJX+wWVhse+WoYq7Y9spR6vigpEUm97KqY9uNRPvJSSurVdjMBpWaylMtrVTpe4TQ73M2CLszFfqzK0nj2Lx6NsKCgJVLJ2H3W23YsbcVu99sw8qlk1AyCOUO8rHn4KGnP1KM5aGnP8LpjljCmfS9f3r7UuL3TvY9Sd0XBjNfkfyJGxpn4Y8v/kNtayf4Kgtln+Sws9jYOEvx/TY2zoLTRm0DytCxmTVszgwofrhsRqKvy5V0z2rNm7VjnQPOAanYNk6LATd8aUbfvPdWG9avmI6tOw8OuC8f7P5dGg/JJ7B8YY2cmJbKsfpFwz+A3HXMGz6y+N2tJpZoo1lNdJ5NxmLWE21/i4X6spOxWQ3EuTBTsSqblXzfZmIeHypOqwHrltcp7M11y+tyarNkcy+cFnk4n2vF6EuddG+fiNS+NvnZ1ukKazF22gxyvEN6XtdeXQenvXD8E8VOch5DphLsaPyWkg2cNgM2Jc21m1bPHtSzVzhPab4jAnNrS3D/piUxmVCnGaVOI05d8MsG1mvvnkJTQ52iGmDLunqMKTJjTJFZrn4UIuQ2AOd7ghhXbsPP7vgcur3c4CSzMyjtr6VK1tUbIl4DiABrMOBftv5NFXxvvKIWO15tVbdjSHO8KbU7yDM8fl612X/k2YN53YqUkv90eUJEeduxFfa0pWG7NY49LgPHHnYy2K4wV3R0hXDo+EX8yy2L4PZxKLKbsPfvJ1HiNKG6zJbr4Y14uLCgWuObGuoQCPMoZYya91NaUtopqiJ4fDwe3XVItQb/6JZFsJv00OkYTBrrRInDhAkVduLaeeqinzzOAdQq+muznW8thygUSvpot0HiUE6TfShDJWFvmGlV1UBQULaTicbayWxpmgcHSx12ifRotObr8YZRViBtMyj9MJAPJoNqXAMp3avGYWPR5Q3jnq3vqOzZeVPLUjtpfL9nsxhw/6Yl4HgBdjMLt588liMnu+GysvJ31morR1Izriy14v7NS+AParfQUyACY0os2NJUj1A4ArNRj+fePI5jp3vzWv0/VQIBAc++fkwxzz77+jF8e109nEbqlqYMjR4Nm9Pt41CWps1pN+kxvtyOVcumyJ0txpfbYy3dEp9lrXkTSEnhcMD9MOE9viCvUmsk7csH3VEkfq4JFTaMKbUqVNImVNoz1p2kP/9Aoc91A5HN7+4JaLRXCoRpK7sk3F6eaPt/a209rEXU9k8k4OdRZDcq5sIiuxGBII+iDCSQafkOPH4OlTlSPvL4eWzdqfSfbt15KLdzVBb3wumQl/N5Qoy+x8eh2G6S49OUPvKxfe1Q6O5Vxzse3XUIP7plEcYWyHwejUaxfsV0bHvlkwQl4OmIRjPzgI+o+C0lb7jYGcKFTi/u3bgY3Z4QSpxmfHj0PEocqcehC2emKQREoNRu7DP6RaVEZqc7hBf3ncCqZVPkIHDi4ig5vTwhgSiJ9+lnHvzyyQ+Uct2DmaMy5EzsV/aTcA0AoNsTJBqbUiY9cVObzngzmIw3XGg5RUeCM5KSO6wmA7HVozUDhqbZqCce21RomfcM0HbWi7azHnmzXTvWidqxjryeM5Ipcpiw79AFvP7+Wfk1E6tH4+W1ORzV6EGr5UaYnwCfX9BUlxgOKW0tx7QgROTW3tLmU2vtHOo4B3KK51PLIQqFkj5mo544VxScbUDJP+J7Q60EkaHi9nI41xVQ2LMA4PblLiiSr5Q4yW1SCq6FPEWbYWoHOaBdmTwOEfAH+KH7SzTa240tsQJxlaDksYgiUjt2P76n0oTvMxAWE4sHf/v3gW3tPGuflApBTiDOs7ls20UpfGwmA/HZtWQoqMoadKiudCAYFmAxGsAaNJrPaMybKc2lqcy5ye/RmLOG0jaUdC67yYA5k4oVc1qq50yFQSfNjSCy+d3NRvLzYKIJwCpCGmtSiK5JKuxWI/73lU/wlctr5eT5F95uw6brZmfk+MUa85Qrh0UveTtHZWkvnA55e63i8enpk0pj14ompqkocpiIMb187jpGggsLxHuQCxfOfO7183j+L22KeNLzf2nDuPI5KM/AXDhi4reUvKLEZUaRw4KPjnVCjEZx+oIPRQ7LoFTtaVvPLJMsu+r18zCxOjy2+xDuefQdHGlXS52SpFqb4i230pLOzhBDkZItcVqI8pSSIZWVxa/A2h3YzCzxGuVSyphS+LjsqbUjGAo2C0uW9y6we9YXEnCmw6doqXumwwdfqHAMWSCPZb5HCaSWGw2LarD3QHv/7TOsBqLkeCYl4wfV6lpj7Rzq/VWIbbYpFMrQsZrJrT9sBVR9SRldSC2uEzGxepQ5zTkaUf5iNuqJrfloSwjKYBmKXZmOTTlQG9E71s5V+d/e/vBM6vZqBnxPKV2TPGyflApOm5H42znpfoCSBk6t1psZ8H/4QgJOnPPgV099gP/a8SF+9dQHOHHOkxc+olTnz7T8Q0lzWiZ9TaPZP5DN7+6wkv2zzgy1XxxJuOzkNclFFeZUOK0GfHHxRDz41If4rx0f4sGnPsQXF0/MmL/SZjEQW6zarbm7b0fzHDVY6LUqXEZKDGkk7DHKXGY5eWzH3lbseLUVXj+PsgwVAI6U+C0lz4hGEQpHFPH0UDgy8OcSoBZqtkmoouzxhXH0lBt79p1ApzsEAGSp04TPnO8J4tPPPHgx4TMDZqBnu5JyCKpkVWU2VZvN5oY67Nl3YnhabhZAdSkXFrB+xTRse+VogoTnNHC8AKBwFlRKniFG4bCyCgluR4aetWIbi4oSi+LYFSUWFNvZgqpK8QQFbI+3YgT6WsRMrS4uKCljRIEZNS7cv2kJun0cSqh09fASXxt/dMsifHKyG1VlNlzsCeCqS6vx2run1Ot2fF3q9HDw+MNYt3wqOF4EosCOva2YNGZBxirNMtLqeogy8oXYZptCoQwdMQqUFyttg/JiC12KKHlLqcOI29bMUbSvum3NHGpDEej188TWfN9aWw9bgbTNoOQJQ/ApkWzKO9bOjQVIB3hWB1J2mDmxCHffvBBHTnZDFGPqxzd8acbw2qspXJO8bJ+UAoIYxc0rZ6DXz8u2gcvGQhDpZoAydDRbb5rT9/dmxUeUKb90gt+nyxNCqdNMtlky2QYug91JRrN/IJvfPZvPw0iD4wTccM10PPFSXwu1G66ZHlPaKaCEhuHA4+exY29CC1Rk1l/p9vJo2X9S0db8hbfbUFFySc5arI7mOWqwOC0GfG/9fFUnGnqtCoA8bRU7WASR3BKzkPYY2Z5zim0sKkutCvugstRacPFbSn6Rib1SAUXdC5h4xVEgHMH2lqOKP2kmmsU/A4bBL5/8IHXpbI12BVrtxNL9Tqm2e9DpGNVGVqdjMGmsM/stN4frmqSJ026C0aBTLBRGgw5OK90YUYaOxx9GWFBaGmFBhCcQTj/xKgrYTKyi1YHVpM+r5yoVQhxZArjgJN0Z4Eh7/s91I5oo4LSy0OsYPPiUMhlbIWtLWJeaGurw2run5ET0jMqgZ8qZPBQZ+QJss02hUIZOiOPhDyqVIv1BHiGOp85+Sn4SjbUGS9yD2Uw0kEeCC5PbIBVS2wxKHjGEFqI2swHfuX4+Tp7rhSgC2175BDd8acaA+50B29uJwIQyK1xWFm5/GEtnVebGXh3gmuRt+6QB4HkBYUHErjeOKwoxeV4AQNsCU4ZIFKgd60B5kTnjgdWM+4gy6ZcejN8nk23gMtX2eTT7B7L53bP4PIw0nHYTDDqfwvY36BgafyHgC/JoWFSDp+IBaMl36QvxGbE7uLCAI+1uHGl/T/V6zhjNc9QQSLbvtqyrz/WQKKmSh61iBwvPC2ANjGI+Zw1MYe0xsp0oGAVYnbKBIqvTFeTvTckfMtFSlyanDSNSa8uUE80w+MzZvK6kTN7IAn3JMVmcDPP6miQgRkT8fs8R1f3xwO1LczgqSqFjMhrwB8J9df+mJWkf2xPg8W//8y7xns2nZ2sgylxm4tycKfnc4aJQ5rqRjhgRiZUD86aWye8h/VZPtcSqEXe82prVVtdpO5ML7dyUvMPI6uEJqaWebWYD9PTmKHiMrAG/e/4fqjX1vlsX53BUFIo2ngCPn297v+Dt2eHAaTUSbWYazKMMB54Aj09OueUAmEQq+52U/GoFYK8OmGSXpxhZg9whAIjtfba9cpTaBpT0yVJgNdM+okz6akaE36cA5tuskc3vPgISDYYDGn9JHZPRICemAX2+y0zEFIA83luM5jlqEIyI9YhS0BhZctyz4PYYWVy/qb+Lkg0ysX7rBn4LJVNIrS1T6uXMAJ4gj1MX/ZhQaccDty/FvRsW4YHbl/ZbWdVfJeVopVCuSaGMk1JY+EM88b7yh3iNT6TOSLlnpWBFSnNzHjNSfo+CQ1qvO/zwhAS4/QP/Dlq/FZjCvf8olFQJcgK27vxI9T9/iCrvjAR6fRxxfuv10bWIkp9Q+yl1uLCApoY6hc3c1FAHjqfzNyX7uH1hiNHo0J7XhIr0VPxqOSVpbyG10QIKd99KbQNKoZH2szYEH0GqULuFQkkP+gylTjZjCgDdWxQ69Fmi5Bq6xxgY+pxSskEm1m+qnDaMkFpbEhXQBpL7TqddwSikUK5JoYyTUlgU2bN3X42Yezbb8rnDxIj5PQoJwnp9980LB/wdtH6rOVPKsHRmjtoIUSgUSgYocZKVJhStjSmUPILaT6ljtxrRsr8djVfUxhJmokDL/nbMn7og10OjjAKKHCboGGboz2shqGCk4AssxFZT1DagFBzp+IiG6CNIFWq3UCjpQZ+h1MlmTAGge4tChz5LlFxD9xgDQ59TSjbIxPpNldOGm7hDrLrMFnOKDaI1pycwcFVCoVZSZpNCuSY6BmhOyjZtbqiDTscM8EkKRZts3v+F8mylRHxunl1brjk35zt0Dhl+SOv11p0Hccfauf0+F1rPzthic8Hef5TCIgIGnlBE9T9BEHM2JqndZ/L/IqBzWCFhNuqxsXGWYn7b2DgLZpM+xyOjUMiMKHs2y+gY4IuLarD7rTbs2NuK3W+14YuLaqitSRkWnBYDasc6VfudkfS8puQLTMGnmG9Q24BSkAzRRzRUH0GqULuFQkkP6jtNnWzPN3RvUdjQ9YiSa+geY2Doc0rJBplYv6lyWh7Sn9TigH2AC7SSMqsUyDXp9nDYs++EItt0z74TmDTWCbuJPqqUIZJNVbARojg2UqBzyPBDWq/PdQVQ7DD2v+YUyLpEGbn4Q7HWmsncunpuDkYTI8gJeOy5g6rXN6+eC6eZOhYKhS53CK/sP4ktTfUIhSMwG/V47s3jKCuaDluZLdfDo1DUUHs2ZaitSckpUaB2rAOVJRZMrS5GiBNQ5jSNqOc1LV9gHkNtA8poYsg+glShvgQKJS2oPTsIsrxPor9FgUPXI0qOoXuMFKD+LkoWyMT6TVf5PCRtqcXhaFfAxKrB3L4wihwmOC2G/J7QCqCFQ5HDBK+fx45XW+XXqMQmJaNEATBZqj7K5rEpKUHnkOFHa722m9mB15xMrEuFthZTKJQRT5HDBF+AR/s5LyTRO1+Ap2sRJb+Jr8m11SXo6PDStVSDIocJrD5BfJ8BWL2OPt+U9BiMPRsF7CaD0uE5gp7Xkdp2pchhwqnzPvzsiffk10bC96LkAfH54/zxDlhNhrzYD6flI0h1PiwAHzeFkq9Qe3aQZHGflLd+bOprTR26HlFyyIjZYwyXPUvjt5QMkYn1myan5SGS1KIkA66QWsyHBZ4BjpzqVY1vRrUrP8ZXoOT9704pTLL5vNK5IK9wWgz43vr5aDvrgRiNQscwqB3rpHNIFsnpvJ2L5y8Pnf8UCiW/cFoNWLe8Dlt3HpLnps2rZ8NpY4HcdY2ljAToGpRznFYDmhqm4ZFnD8rP921r5tDnmzJ06H6yDwZANIotTfU4fcGHvQfa4fXzI8InRPeplKyQw/1wfwkLQ/YR0PmQQhkW6H51kGRxD5aXsTA6F1MoBUNeziGDJdtzDp3TKFkgE/t7mpyWj+S5JKonwMuTGRBrM/Dgjg/xwO1LC7rVQM6hEpuULJDN55XOBflHWBCx643jCmOTkkVyuF4P+/NHNzMFSQQM/CEh18OgjCI8fl529AOxuWnrzkPUNqCkB12D8gKPn5cT04DY8/3Iswfp800ZMnQ/GYcwx922Zg4mVzlgN4+MRFy6T6VkmrzdDw/RR0DnQwpleKD71UGQ7T1YHsbC6FxMoRQQeTiHDJZszzl0TqNki3T397qB30LJCXFJ1OoyW2ySyKMJtdPDKeTJgdik1unhcjSiEUT8d59dW553vzulMMnm8+r2hYnHdvvDaR+bMni0jE1PgM/xyEY4OVqvh/v5o/dXYeIPCdi68yPV/yJi4RgYRlYPTyhC/F8EVI4836C2ASUb0DUoP6B+AEqmoWtGDNIc98izByGK0RHhE6JzOCUb5PV+eAg+AjofUijDA33WUmdY1u88i4XR/Q6FUmDk2RwyWLI959A1j5INMmEfUOU0yqCxmAwwsXrFpGZi9TCb6O1EoeQb2Xxeixwm4rELrq/7CKE/Y5NWQow8hvv5o/cXJVcEOQGPPXeQ+LfNq+fCadYP84go/UFtA0o2oGtQfkD9AJRMQ9eMGCN9jhvp34+SG0bafpjOhxTK8ECftdQZjes33e9QKJThJNtzDl3zKNkgE/YBVU6jDBqHlUVzQx1MbCwYaGL1aG6oi/Wcp1AoeUU2n1epr3viseW+7pRhRzI2E6HG5shluJ8/en9RKJRUoLYBJRvQNSg/oH4ASqaha0aMkT7HjfTvR8kNI20/TOdDCmV4oM9a6ozG9ZvudygUynCS7TmHrnmUbJAJ+4CuqpRBYzfpMb7cjlXLpkCMRqFjGIwvt8NuNhScbCaFMtLJ6vM6Avq6jyQkY1OSVFUYm/Q3GXkkPH9ufxhFNmNWf2t6f1EolJSgtgElC9A1KD+gfgBKxhlmezZfGelz3Ej/fpQcMcw2Z9bvYzofUijDA92vpsxoXL/pfodCoQwnWZ9z6JpHyQKZsA9ochpl8ESB2rEOlBeZ6YaZQsl3Ep7XrBgg8b7utdUl6Ojw0nkgl1Bjc/QRf/5kudxs/tb0/qLkIUZWD08oonrdZjZAT2/O3EFtA0qmoWtQfpDtfQVldDKc9my+MtKTUugcTskWw2lzDsdzSudDCmV4oPvV1BiN6zeNe1IolOFkOHwsdM2jZJoM2Ac0OY0yNOiGmUIpHKgBMnqgvzUlm9D7i5JnBDkBjz13UPX65tVz4TTrCZ+gUCgFC12D8gP6O1Ao2WGk+9jo3EEZCYz055RCoVCSGY3rN53rKRTKcDIa51lK4ZPmfavLzqgoFAqFQqFQKBQKhUKhUCgUCoVCoVAoFAqFQqFQKBQKhTKaocppFAqFQqFQKBRKnhMBA39IUL1uNRsQILw+mslku0+3l6OtQykUCoVCoVAoFAqFQqFQKBQKhUKhUNJgxCSn6XRMroeQEoUyzmwwmr87iYGuB71eqUOvVeqkc61Gyz1Lv0d+kc17NtufH8nQa6NNtu47b1DA1p0fqV7fuGoOHtulbm0p/Y3IYIeo9f7+jjPYz2TwHMGwQLwmt62ZC5dFvf0RoiAm/gEAEw4Rr7vWsfIVre9oMxtgSPNx7u+ep3NF6tBrlTrZXN/p75A69Fqlzki3SfN9fJliNHzPTH1HOs9mBnqtUofaBv1T6N+Bjn9wxyz06zWc0GuVOtm2Z+lvkRr0OqUOvWdTg36P/IHes/kDvVapM5RrxUSjUVryT6FQKBQKhUKhUCgUCoVCoVAoFAqFQqFQKBQKhUKhUCiUjKLL9QAoFAqFQqFQKBQKhUKhUCgUCoVCoVAoFAqFQqFQKBQKhTLyoMlpFAqFQqFQKBQKhUKhUCgUyv/P3p/HyVXdd/7/u/al925VN4sA22K3GhSbBIIDBGKNbIwsJAgo8pJvHMsCT0YZJuOQAB47/IyZ2EkYY8cBlPmOxzGMEQaBFSeAHGxHtvg6A7FAYMkYYRZJqLvVW3VV1171+6O6qmvtvtV9b3VV1+v5ePjhrlt3OedzTp3zuVeHKgAAAAAAAACmY3EaAAAAAAAAAAAAAAAAAMB0LE4DAAAAAAAAAAAAAAAAAJiOxWkAAAAAAAAAAAAAAAAAANM5l7oAZhkdDSmdzix1MebU0+PX+Pj0UhdjSbRa3QOBjnn3mavPtlq8FoNYGTdXrOizWdSjsVjZZxdz7VZHbKpbbJ+VljanpW3LtXJMFttnWzl2tSJWxlk5ztIOxhEr4+aLldU5rdVapS+0Qj2N1nExfbYV4mgWYmWclePscmiHZq9DK5a/1ftsvRAr46zOZ2kLY4iTcfRZY6hH46DPNg5iZdxCn9HyzWl15HQ6lroIS6aV674QxMs4YmWclbFaLu1APRrLUtZjucTQCsSmumaPTbOX3wrEZOGInXHEyjjy2cZArIxb7rFa7vXLaYV61qOOrRBHsxAr48gN5tbsdaD8jX29ZkasjLM6VrSFMcTJOPqsMdSjcdBnGwexMm6hsWJxGgAAAAAAAAAAAAAAAADAdCxOAwAAAAAAAAAAAAAAAACYrq6L00KhkK655hodOXKk7L2DBw/quuuu07p163T77bcrmUzWs2gAAAAAAAAAAAAAAAAAABM563WhF154QXfccYdef/31iu9/5jOf0Re+8AWtWbNGt912m3bu3KktW7bUq3hLwyYFpxOaCMXV1+NVNJrSaDCqvi6v+jrcUnruY7o7POr0OaWMJLs0GozPfXzpsR1ODY3GNBaMKtDtk90uDY9H1Nflldvp0NDYdPG5nNLQWHb/Fd1euZx2DY9FNNDnVyye0uhkVAO9PqXT0onJ7HkCPR6Njsf1y+PH1Nvhkdft0OhEtKy+drtNIzPXzl+voE6BHp8cNmliKlt2u00aC8bK49bpVjBUIT7V4tZoXNLQaEwHj0yqr8ur/l6PlFjqQqHpWdmvlkufpR6NpQHqkU5nFIwYmDdK5pfc/FT1mErzka3CHJ7J7hdJJOVwOBSJJRWLp9Tf41MimdbIRET9M3PuyHhEK7q9cjrs+bk70O1RKJxUMJJUNJbUim6vUqmMRiYi+Xk3v2+XR0rNlu1EMCafx6kOv0vtHsdsHWbygINHJrWi2yuf26GxyTnqOledMwaut8jYzru/mWauffzVEfk9TnOvZ0YOUy3WkoKRhEYmovJ5nBqLJBSJJjUdS6rd65LdLnk9TtkyGYWmE/K4nQpOx+VxOWR32JTJZOR2OhRPJuWwOzQZisvvdarN59R0NKVwJKHeztn8r7fLq3QqrVAkIZ/XpWgipeloQm1el9KZtDwup4LhuLxup7xuhyLRhNr97mydVRIHv1PB8ByvrWrzZskpARjXAHlH0yBWy9tcc9x885/Vedg8ZQtFkwrHU8pkshtTqYxi8ZRWdHllt0nDM7lOZ7tLmVQmu38koTa/Sx6XQ+PBmNr9Ljnstnwu0uF3qd3v0PB4TK8NhdTmc2lqOq6eDo+8HocmpuKajibV3eFWMpWS2+lULJFWNJZUd4dHkVhS0XhSA71+xeMpjQZjavM61dnmVrvXUZy3tDk1PpVQOJpQNJ5Sh9+lNq+rfL9a2sRo/OqBsQNWqNOzrty99shERF3tHk1HEupscxc/ey/4jOXueea953co/1w+V/7hsdnXgS6PlKlwnE0anijZL529fiiSvWcLRxPqbvfk76PycuUMx9XmdSmZSsnpcBTvb+C5R9H92cy5YvHk7L3bHPOD4fHHynvs5Yhx1jhiZZzVsWrEtnCVj82NUqaGipPUmLGyeu5YLnNTo/apWi2HerTiOIvmt8h+VbfFaTt37tTnPvc5/emf/mnZe0ePHlU0GtWaNWskSZs2bdK99967vBen2aSDb07q3p37dfpJ7Vp38Tu044mXFEuk5HE5dNOmQV24qrd4gVnBMbn9tt+wRue9o0svvDqm+x47UP34kmPff9GpOv9dAd2/a/aYzWvP1vf2/UpT4YS2blitp376ut48Hsqe6+xe7f/FWNn+L792QpesPkU7nnhJHW0ufejSd+rbe17J77Nt46D2/PR1HXxjQh6XQ1s3rNbLr43o3e8KFNW38No3bRrUhWf16oVfZutU6byl1652ve03rNF5Z3Tp4BsV4nZ6V2MlDi6VxXjbxkGtOaeXyQILZ2W/Wi59lno0lkaoh0169sDbuuf//Pvc80aFeblwPis7pso8LltG9z78QtEc3tPu0cPf/4U+eOk7NToZLZsDc9eo9vd/uuFCBcNx/e/vHZx3nt+2cVBrzu7VwV+V12VloF2rTumQHNL+V8rzgKp1nSNG1ebmoutp8bE1VD6T+kvFOppxPTPOXSU27zy5U+Fosmj71g2r9egPfqm3R6flcTn0ifXvltNp13f+5RWtvfgMPVzSD71uhzxuhyRbUd8oPc+nNg7q2ReP6t3vWqGnf/qG1l/2LiWSGT301KH8MZ/csFqPFRyzee3Z8rgd2r33NX3imncrnkwXlfWmTYPa+f1X8vuXvrakza1sawBLoxHyjmZBrJa3ueY4zf2e5XnYPGU7fGxKJyYj+d2j8VRR7rxl3bna/ePDmgon9EfXX6DJcFz/8M+Hisq678AxXTp4StFxH/vgueru8OjBJw8V5UEn9/l13ZVnlT3Di8aS+sb3DhY9w6r2PGugz69/+KeDent0Wued0a0P/da7NDIeKbt+T6dH3/rnQ+X5zVxtYjQfr1f+wtgBK9T5WVfhmHbj2rO156dv6Ib3n5199p6Z/YxV+sxXuuf/7Ccu0vB4rKz8P39tRN9/7mj2uBsvVCKZ0d89+mJ+nz/evEaxeKrs3wDavS79v//4ctk92/Yb1qivtz1brwpjQek9mNHnHttvWCO3066/emj2mUkuLh/9wHmz51jo+LPU41azYZw1jlgZZ3WsGrEtKFNzl8vquWO5zE2N2HYLsRzq0YrjLJqfCf2qbj/redddd+miiy6q+N7w8LACgUD+dSAQ0NDQUL2KtiSC04n8JHbtFWfmH2pJUiyRvckcDcarHpPb796d+zU8EcvflFY7vvTYKy86I99xcsd8e88ruuq9pyuWSGnHEy/p2ivOzJ9raDRWcf/1l63Kl/2q956ev/nO7XP/rgO65rJV+dc7nnhJ7/+Nd5TVt/Da9z12QENjs3WqdN7Sa1e73r0792s0GK8Yt+B0Y42+lWJ8/65s7IGFsrJfLZc+Sz0aSyPUIzidyC9My5Wh0rxRaV4unM9Kj6k2j781FC6bw6djKV1z2SodOzFdcQ7MXaPa30eGw/mFaZWOK5zn79+VnXcr1eXwsaCC0wkNjVXOA6rVdb46V5qbC69nRmyNlM8M1epoxvXMOHe12EzHUmXbdzzxki5bszL/enwqpgd2HdBla1bm/5Gj8ByT4YS8bldZ3yg9zwO7Dmj9Zav07T2v6LI1KxUMJ/IL03L7/H3JMd/e84qC4YQuW7NSh48Fy8p632MHivYvfW1Fm1vZ1gCWRiPkHc2CWC1vc81x881/Vudh85Xt8LGgJsOJ/P9Kc+eHnjqUL8vRE9P5hWmFZb32ijPLjvuHfz6kI8PhsjzosjUrKz7Dmwwnyp5hVXue9ebxUD5vueayVToyHK54/beGwhXzm1pykqXOXxg7YIV6P+sqHNMenrmnyT17L/yMVfrMV7rnt9kcFct/5UVn5F+/NRTOL0zLbXvzeKjivwEcPhaseM927879evtEWFLlsaD0Hszoc497d+7X4WPBom25uMw3PxgZf5Z63Go2jLPGESvjrI5VI7YFZWruclk9dyyXuakR224hlkM9WnGcRfMzo1/V7ZvT5pL72v1CNputpnP09bWbVRxLBQLZbwM5/upIvuGisVT+75xYIqXxUEznvrMvv63wmML9xoKxeY8vPXYiVPkY2Wb/jsZnO9ZYMFpx/2A4Prvdpor75M6Te23k2kXXq3Le4HTc0PXGq1xvOpHSqtN7tVRK++zBI5OV23EqqtWrVtSzaE0n97lCOTP71XLts9SjsVjZZ42qNt+WzhvV9iuczwqPqbZ/uiQPiiVSisSTUkZKZzLzXqPS30aOK5znx6vM8+lMRtOJlMar5BrV6jpfjMaqzM256ylTee6vNbbzlc8MRvuLUYX91oxzVztHJJacM2ZSQT+qkoulMxlF4vOfpyhvs83fPwvPX8v+pa/NavNK+bsV12lW1cbaRDK94BwtkUzL5azbf0fVEMhnjVtsrAr77HLJn+qBWC2cmX3WKnPNcdXysumZbdPxys+0zMrD5itbpVy6Wlmq5RTRKnXI5SJF782RF5W9P9e+M2WKxlJVy1W4X2m9jeYkteQvZs1FjLPmIDeozux+ZaTPlt535545t/tcxj7zBao9G58Izf6jTqVxYb6xouK991REg6sC894z514bfe5Rcey1FZ9jofdPy+2+y4rPMuPswhAr46wcZ604vxkok3GNWC4rn89acf6l0ohttxDLoR6tOM42C+7DqjOjXzXE4rSBgQGdOHEi/3pkZET9/f01nWN0NKR0urG/OzMQ6NDIyJQkye9xyuNyKJZIyed15P/O8bgc6mn35PcvPaZwv75Oz7zHlx7b3VH5mNzXj3pcDnndjtlrdHkr7t/Z5i7aXmmf3Hlyr7vb57926fUqXtvvNnS9nirX87scRfE1k5GBq7TPVotxT4fXsnIuB4WfK5Qz2q9auc9Sj8ZiZZ81qtp8WzpvVNuvcD4rPKba/vaSBfkel0M+t1OyZWS32ea9RqW/jRxXOM/3Vom73WaT3+WQvcr71eo6X4x6q8zNuevJQPmNxHa+8pnBaH8xelNT2G+Nnnsh5fN5546ZNNuPcu9Vai+fe/7zFOZtheed7xi7zaZ0OiO73dj+pa/NaPNq+bvZ12lEC+mzpcd/5is/WtC1v/zHVyzLmFZDPmvcXLFaSJ9dLvlTPRCrhZnv821lTluLuea4anmZf2ZetzoPm69slXLpamWploN43ZWfy9ltNqUzmYrvzZXTz/c8K5fjSJLP66harsL9SuttNCepJVc10ka19lnGjoUhN5hbLf3KrD5bet+de+bsctoNfeYLVXsu393uyb+uNC7MOVZUGat6O3waGZmad6zOvTb63KPS2JuLS+4cC71/Wk73XQv5LDPOWodYGWflOFvr+euFMjV3uWqZOxbSZ5fL3NSIbbcQy6EerTjONgPuw+Zmxr/fNsR/jn7qqafK4/Ho+eeflyQ9/vjjuvzyy5e4VNbq9Dm1/YY18rgc2vXDV7V1w+qif/y7adOg+jrdVY/J7bf9hjUKdHt006bBOY8vPfYH//cNbdtYfMzmtWfrmefflMfl0NYNq/X4j17Nn6u/11Nx/917D+fL/sxzb2rz2rOL9tm2cVD/uPdw/vXWDav1/X97vay+hde+adOg+ntm61TpvKXXrna97TesUV+nu2LcOv0u09rTDJVivG3joAb6PPMcCVRnZb9aLn2WejSWRqhHp8+pW37vPfPOG5Xm5cL5rPSYavP4aQNtZXO43+PQ7n89rFNW+CvOgblrVPt7ZX+bfv9D5xma57dtzM67leqy6pROdfpd6u+pnAdUq+t8da40Nxdez4zYGimfGarV0YzrmXHuarHxux1l27duWK29+4/kX/d0ePSpjYPa+7MjurFCP+xqcykaT5T1jdLzfGrjoHbvPazNa8/W3p8dUWebS1vWnVt0zCdLjtm89mx1trm0d/8RrTqls6ysN20aLNq/9LUVbW5lWwNYGo2QdzQLYrW8zTXHzTf/WZ2HzVe2Vad0qqvNlf9fae68Zd25+bKcusKvj33w3LKyPv6jV8uO+9gHz9XK/rayPGjvz45UfIbX1eYqe4ZV7XnW6Se15/OW3f96WCv72ype/7SBtor5TS05yVLnL4wdsEK9n3UVjmk3rj1be/cfyT97L/yMVfrMV7rnz6RTFcv/g+feyL8+baBNN193QdE+p5/UXvHfAFad0lnxnm37DWt08oo2SZXHgtJ7MKPPPbbfsEarTuks2paLy3zzg5HxZ6nHrWbDOGscsTLO6lg1YltQpuYul9Vzx3KZmxqx7RZiOdSjFcdZND8z+pUtU+k3NS101VVX6Zvf/KZWrlyprVu3avv27RocHNShQ4d0xx13KBwO6/zzz9fdd98tt9s9/wlnNNs3p0mSbNnfqZ4Ix9XX5VU0ltJoMKq+Tm92YVm6wkkKjuluc2cnvowkuzQajM99fOmxnS4NjcY0PhVVX5dPDrs0PB5RX6dXbpdDQ2PTxedySkNj2f17O71yu+waHotooNef/ZrwYFSBbp8yGenEZES9nV7193o0Oh7XeCimnnaPvB6HRiejxfXt8sput2lk5tr56xXUKdCdLd9EKFt2u92msalYedy63AqGKsSnWtwssuD/+tmlfJv0dHizH+bm+snyumMVswEG+lXL91nq0Vis7LMG9fW161dHxuefN0rml9z8VPWYSvORrcIcnsnuF0kk5XA4sj/BGE+pv8erRDKjkYmI+nt8SmekExPZOdfltGtobDo7//Z4FAonFYwkFY0ltaLLo1RaGpnIzrV2h212326PlJot24lgTF6PU50+p9q9ztk6lOQBfo9DY8E56jpXnTMGrrfI2M67v5lmrj2dSMnvclS83oK/hcqMHKZarCUFIwmNTMbkdWe/TS0STSoSS8rvdclul3xup2zKKBRJyONyKjgdl9vlkN1hUyaTkdvpUCKZlMPu0GQoLr/XqTavU9OxlMKRhHo7PfK6s/lfb4dH6XRGoWhCPo9L0URK09Gk/F6nMpm0PM7s+T1up3xuhyKxhNq9rvyDnqI4tLkUDM/x2qQ2nyt/r0vfWkJ8c1r9kM8aZ/Y3p0laPvlTPRCrmjXLN6dJmnuOq/Jevn5W52HzlC0UTSocTyn3iDOVyigWT2lFl0d2m03DE1F5PU51tbmUSWey+0eTavM65XE7NB6Mqc3vktNuUzCczUU6fU61tzk1PB5TKJJQm9elqem4ejqyz7YmpuKajibV1e5WKp2S2+lULJFWNJ5Ud7tHkVhS0XhKAz1exRNpjQZj8nud6vK71O5zFuct7S6NTyUUjiYUjafU4XepzeMs389Am9QcvxlWfXOaJMaOBSA3MMBgv1psn83da5+YiKizzaPpaEKdfnfxs/eCz1junmfee35HefmHx2IaC0Zn79MzFY6zScMTJfuls9cPRbP3bOFoIn/twIqCvlRQzjavS8l0Sk67o2h/I889Su/P2rwuxRLJ2Xu3zDzHGpkTDNxjN4N6fHOaJMbZWhAr46wcZ2s4f11RJuMasVwG544F99llMjc1ZNstxHKoRyuOsw2O+zADFvnvt3VfnGaVplyc1kJare6LfcDcavFaDGJl3GL/Ma8V+iz1aCxW9tnFXLvVEZvqLFk0UUe0bblWjgmL0+qnlftZrawcZ2kH44iVcU21OG0BWqUvtEI9LV2cVuM1QKxqYeU4uxzaodnr0Irlb/U+Wy/Eyjir81nawhjiZBx91hjq0Tjos42DWBm30Ge0DfGzngAAAAAAAAAAAAAAAACA5YX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6rY4bffu3br66qu1du1aPfjgg2Xvv/zyy7ruuuv04Q9/WNu2bVMwGKxX0QAAAAAAAAAAAAAAAAAAJqvL4rShoSHdc889euihh/TEE0/o4Ycf1quvvlq0z1133aXt27fru9/9rt75znfqf/7P/1mPogEAAAAAAAAAAAAAAAAALFCXxWn79u3TJZdcou7ubvn9fq1bt05PPvlk0T7pdFrhcFiSFIlE5PV661E0AAAAAAAAAAAAAAAAAIAF6rI4bXh4WIFAIP+6v79fQ0NDRfv82Z/9mW6//Xb91m/9lvbt26fNmzfXo2gAAAAAAAAAAAAAAAAAAAvYMplMxuqL3HfffYpEIrrlllskSY888ogOHDigO++8U5IUjUZ13XXX6e6779YFF1yg//W//peeffZZPfDAA1YXDQAAAABggdu+/pMFHffFT7/P5JIAAAAAAAAAAICl4qzHRQYGBvTcc8/lXw8PD6u/vz//+pVXXpHH49EFF1wgSbrxxhv1la98paZrjI6GlE5bvs5uUQKBDo2MTC11MZZEq9U9EOiYd5+5+myrxWsxiJVxc8WKPptFPRqLlX12MddudcSmusX2WWlpc1ratlwrx2SxfTYQ6FAikVzw9Vsp7q3cz2pl5ThLOxhHrIybL1ZW57RWa5W+0Ar1NFrHxfTZVoijWYiVcVaOs8uhHZq9Dq1Y/lbvs/VCrIyzOp+lLYwhTsbRZ42hHo2DPts4iJVxC31GW5ef9bz00kv17LPPamxsTJFIRE8//bQuv/zy/PtnnHGGjh8/rtdee02S9C//8i8aHBysR9EAAAAAAAAAAAAAAAAAABao2zen3XLLLfr4xz+uRCKh66+/XhdccIG2bt2q7du3a3BwUHfffbf+83/+z8pkMurr69MXv/jFehQNAAAAAAAAAAAAAAAAAGCBuixOk6T169dr/fr1Rdt27NiR//uKK67QFVdcUa/iAAAAAAAAAAAAAAAAAAAsVJef9QQAAAAAAAAAAAAAAAAAtBY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dVuctnv3bl199dVau3atHnzwwbL3X3vtNX3sYx/Thz/8Yf3hH/6hJicn61U0AAAAAAAAAAAAAAAAAIDJ6rI4bWhoSPfcc48eeughPfHEE3r44Yf16quv5t/PZDK6+eabtXXrVn33u9/VeeedpwceeKAeRQMAAAAAAAAAAAAAAAAAWKAui9P27dunSy65RN3d3fL7/Vq3bp2efPLJ/Psvv/yy/H6/Lr/8cknSTTfdpI985CP1KBoAAAAAAAAAAAAAAAAAwAJ1WZw2PDysQCCQf93f36+hoaH86zfffFMrVqzQrbfeqvXr1+tzn/uc/H5/PYoGAAAAAAAAAAAAAAAAALCALZPJZKy+yH333adIJKJbbrlFkvTII4/owIEDuvPOOyVJ3/3ud/XZz35W3/rWtzQ4OKj/8T/+h44fP67//t//u9VFAwAAAABY4Lav/2RBx33x0+8zuSQAAAAAAAAAAGCpOOtxkYGBAT333HP518PDw+rv78+/DgQCOuOMMzQ4OChJuuaaa7R9+/aarjE6GlI6bfk6u0UJBDo0MjK11MVYEq1W90CgY9595uqzrRavxSBWxs0VK/psFvVoLFb22cVcu9URm+oW22elpc1padtyrRyTxfbZQKBDiURywddvpbi3cj+rlZXjLO1gHLEybr5YWZ3TWq1V+kIr1NNoHRfTZ1shjmYhVsZZOc4uh3Zo9jq0Yvlbvc/WC7Eyzup8lrYwhjgZR581hno0Dvps4yBWxi30GW1dftbz0ksv1bPPPquxsTFFIhE9/fTTuvzyy/Pv/9qv/ZrGxsZ06NAhSdIzzzyjd7/73fUoGgAAAAAAAAAAAAAAAADAAnX75rRbbrlFH//4x5VIJHT99dfrggsu0NatW7V9+3YNDg7qb//2b3XHHXcoEonopJNO0pe+9KV6FA0AAAAAAAAAAAAAAAAAYIG6LE6TpPXr12v9+vVF23bs2JH/+8ILL9R3vvOdehUHAAAAAAAAAAAAAAAAAGChuvysJwAAAAAAAAAAAAAAAACgtbA4DQAAAAAAAAAAAAAAAABgOhanAQAAAAAAAAAAAAAAAABMx+I0AAAAAAAAAAAAAAAAAIDpal6c9tZbb0mSnn76aX3ta1/T1NSU6YUCAAAAAAAAAAAAAAAAADS3mhan/bf/9t+0Y8cOHT58WHfeeaeOHj2q22+/3aqyAQAAAAAAAAAAAAAAAACaVE2L01566SV9/vOf1549e7Rx40bdfffdOnr0qFVlAwAAAAAAAAAAAAAAAAA0qZoWp2UyGdntdv3kJz/RJZdcIkmKRCKWFAwAAAAAAAAAAAAAAAAA0LxqWpx2+umna+vWrTpy5Ih+/dd/XX/yJ3+ic88916qyAQAAAAAAAAAAAAAAAACalLOWne+++27t2bNHF110kdxuty666CJde+21FhUNAAAAAAAAAAAAAAAAANCsalqc5vf7tXr1av3gBz+Q0+nUpZdeKp/PZ1XZAAAAAAAAAAAAAAAAAABNqqaf9Xz00Uf1sY99TC+++KKef/55feQjH9FTTz1lVdkAAAAAAAAAAAAAAAAAAE2qpm9O+8Y3vqHHH39c/f39kqRjx45p27ZtWrdunSWFAwAAAAAAAAAAAAAAAAA0p5q+Oc3lcuUXpknSKaecIpfLZXqhAAAAAAAAAAAAAAAAAADNzdA3p7388suSpHPOOUd33nmnbrzxRjkcDj322GN6z3veY2kBAQAAAAAAAAAAAAAAAADNx9DitJtvvllOp1NDQ0MaGBjQD3/4w/x7NptNd9xxh1XlAwAAAAAAAAAAAAAAAAA0IUOL01wulx566CF98pOf1D/8wz8ok8nIZrNZXTYAAAAAAAAAAAAAAAAAQJMytDjtt37rt/Tbv/3bkqTf/M3fzG/PLVI7ePCgJYUDAAAAAAAAAAAAAAAAADQnu5Gd/uIv/kIHDx7Ue97zHh08eDD/v0OHDrEwDQAAAAAAAAAAAAAAAABQxtDitJwHH3zQqnIAAAAAAAAAAAAAAAAAAJaRmhanAQAAAAAAAAAAAAAAAABgRN0Wp+3evVtXX3211q5dO+c3sP3whz/UVVddVa9iAQAAAAAAAAAAAAAAAAAs4KzHRYaGhnTPPffosccek9vt1ubNm3XxxRfrzDPPLNrvxIkT+su//Mt6FAkAAAAAAAAAAAAAAAAAYKG6fHPavn37dMkll6i7u1t+v1/r1q3Tk08+WbbfHXfcoT/6oz+qR5EAAAAAAAAAAAAAAAAAABaqy+K04eFhBQKB/Ov+/n4NDQ0V7fPNb35T559/vi688MJ6FAkAAAAAAAAAAAAAAAAAYCFbJpPJWH2R++67T5FIRLfccosk6ZFHHtGBAwd05513SpJeeeUV3XnnnfrGN76h48eP6+Mf/7ieeeYZq4sFAAAAALDIbV//yYKO++Kn32dySQAAAAAAAAAAwFJx1uMiAwMDeu655/Kvh4eH1d/fn3/95JNPamRkRNddd50SiYSGh4e1ZcsWPfTQQ4avMToaUjpt+Tq7RQkEOjQyMrXUxVgSrVb3QKBj3n3m6rOtFq/FIFbGzRUr+mwW9WgsVvbZxVy71RGb6hbbZ6WlzWlp23KtHJPF9tlAoEOJRHLB12+luLdyP6uVleMs7WAcsTJuvlhZndNarVX6QivU02gdF9NnWyGOZiFWxlk5zi6Hdmj2OrRi+Vu9z9YLsTLO6nyWtjCGOBlHnzWGejQO+mzjIFbGLfQZbV1+1vPSSy/Vs88+q7GxMUUiET399NO6/PLL8+9v375dTz31lJ544gk98MAD6u/vr2lhGgAAAAAAAAAAAAAAAACgsdRlcdrAwIBuueUWffzjH9e1116ra665RhdccIG2bt2qAwcO1KMIAAAAAAAAAAAAAAAAAIA6qsvPekrS+vXrtX79+qJtO3bsKNtv5cqVeuaZZ+pVLAAAAAAAAAAAAAAAAACABeryzWk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ve//31t2LBBH/7wh/XpT39ak5OT9SoaAAAAAAAAAAAAAAAAAMBkdVmcNjQ0pHvuuUcPPfSQnnjiCT388MN69dVX8++HQiF9/vOf1wMPPKDvfve7Ouecc/TVr361HkUDAAAAAAAAAAAAAAAAAFigLovT9u3bp0suuUTd3d3y+/1at26dnnzyyfz7iURCn//85zUwMCBJOuecc/T222/Xo2gAAAAAAAAAAAAAAAAAAAvUZXHa8PCwAoFA/nV/f7+Ghobyr3t6evT+979fkhSNRvXAAw/kXwMAAAAAAAAAAAAAAAAAmo8tk8lkrL7Ifffdp0gkoltuuUWS9Mgjj+jAgQO68847i/abmprSpz/9aZ122mn64he/aHWxAAAAAAAWue3rP1nQcV/89PtMLgkAAAAAAAAAAFgqznpcZGBgQM8991z+9fDwsPr7+4v2GR4e1h/+4R/qkksu0W233VbzNUZHQ0qnLV9ntyiBQIdGRqaWuhhLotXqHgh0zLvPXH221eK1GMTKuLliRZ/Noh6Nxco+u5hrtzpiU91i+6y0tDktbVuulWOy2D4bCHQokUgu+PqtFPdW7me1snKcpR2MI1bGzRcrq3Naq7VKX2iFehqt42L6bCvE0SzEyjgrx9nl0A7NXodWLH+r99l6IVbGWZ3P0hbGECfj6LPGUI/GQZ9tHMTKuIU+o63Lz3peeumlevbZZzU2NqZIJKKnn35al19+ef79VCqlm266SR/84Ad1++23y2az1aNYAAAAAAAAAAAAAAAAAACL1O2b02655RZ9/OMfVyKR0PXXX68LLrhAW7du1fbt23X8+HH9/Oc/VyqV0lNPPSVJWr16te666656FA8AAAAAAAAAAAAAAAAAYLK6LE6TpPXr12v9+vVF23bs2CFJGhwc1KFDh+pVFAAAAAAAAAAAAAAAAACAxerys54AAAAAAAAAAAAAAAAAgNbC4jQAAAAAAAAAAAAAAAAAgOlYnAYAAAAAAAAAAAAAAAAAMB2L0wAAAAAAAAAAAAAAAAAApmNxGgAAAAAAAAAAAAAAAADAdM6lLgAAAAAAAGgNnV0+edwLexSRSKZNLg0AAAAAAAAAwGosTgMAAAAAAHXhcTv1ma/8aEHHfvmPrzC5NAAAAAAAAAAAq/Gzng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ar2+K03bt36+qrr9batWv14IMPlr1/8OBBXXfddVq3bp1uv/12JZPJehUNAAAAAAAAAAAAAAAAAGAyZz0uMjQ0pHvuuUePPfaY3G63Nm/erIsvvlhnnnlmfp/PfOYz+sIXvqA1a9botttu086dO7Vly5bFXdgmBacTmgjF1d3hUafPKWUMHmuXRoNxjQajOjnQpulIUmPBqPq6vOrv8UjJyvtFotn9VnT5ZLfbNDQ2rYFen9Jp6dDRowp0eyVJw+MR9ff4lMlIIxMRrej2ymG3a2hsOnuNXo+GRmMaC0bzx49MRBTo8UmSRsYjWtHtk8MmDY0XHz/Q61cqldaJyahWdPtkt2WvV3hs6TVWdHvldNh1fHRapw60KRJJ5a+dSksnJrLHuJzZfU4/uV2hcLau/T0+ZQrO63Y79PZIuOgaB49M6rST2hWeno2j1+vU0aGQTgm0KRpL5bcXHu9xO3RsJKyT+vxKJNManYzq5BVtisVn9+9sd+rNt7P793W5NTqRbY8VPd5s3GbK5fM68+ft63BLaYP9pXS736lgeIH9aj4u5eOVi58SJp0brcvKfrVc+iz1aCxW1qNg3q44HzilobHZa/s8Tr19Ijt3eN0OhSJxORwORWJJxeIpnRzw5+fD005uV3jm794ur9LplNxOp1xOmyam4vJ6nApNx9XR5lagZ3YOLjyur8ur9janxidicjodGp+KqbfTo0QiJdls6u5yKxTK7nvSCr8Siezc2Nflldfj0NHhsE4JZOfJ8WBM3Z0exeJJdbS5lEpl58QzTmnXVGj2eh3tTr1xLKT+Hp+cDpvGp+JyOx2ajiXU1+1VOpnRicmo+vu8Sialg0eO6OQVfsVnrr2i2yufx6Hhsaj8Xqc8LoempuPqbp+ZI53K17Wm9nRIwxOzxwW6PFJKhubrvh6votFU9Xaez2JySKuUlMluk8aCsbK6elx2jU/F5PO6lEyllUxlFI0l5fe6ZLNl5PO4lE5nNB1NajqW1Iour9KZjCamYhoKxhSNJ+Vy2eW02xUMZ9vR7pCmIylF48ls305lFIom5HVn+7TP45TbbVcmIwXDcXX63UrO9P/cZ6Wr3aN4IimH3a5QJKHONrcSiZQcDrvC0YTafW7JlpYy2fL3dHrksGeUStk0EYqpr8ureCKt6WhC7X6X7HabpsJxdba7ZcvYNDYVVVe7R6lUSu1etzrbnBqdjGtsKqrudo8SyZTafe7527Ikzj3JtEKxpIKRpKIz8WqI/rBYjdjHgaWyXPKneiBWxpXklEXPkRbL7DF8vvPNvH8iGJPX7ZDTaZfLYVckmlA8Y5N75j97DU4nFEkkJdk1PjWTv/V4NDYR1+hUTD63Q20+l6ajSUViyZn5XLLLrolQTH6vSy6nTbF4Um6XU+PBmHq6PHI7s7llMplWm8+l0HRCPq9TXrdDkuR22RWaTiocTajN69JEKKaeDo86253yOhzZ5zfhbC6eTKXksDsUnI7L73HK53XIbrMrEktqMhRXT4dHLpddU+G4/F6X3G4pGs3o0NFJ9XR6pUxakl2RWEI+j0uToZi6OzxKZ9Ky2+xKZzJKp6XpaEJet0N+n0uZdEaT4bj8XqdSybTcbqcmQ7OxdDuzuZHf61IsnlIkllR3h0cet0OZdFonJmNq87kUjyfl9WTr53U75Pc41dedvTeYnE5oOppUV4dbmUxaTptD4WhCvZ1epVNpTYTiMzlcumo7p9MZBSM860ITqeOzrrY2p4ZGptXmc2syFFNPp1cOu00nJiPZ+5yZcWtqOq6+bk/+3ru3yyuf1y6P266JydlnBVJaPo9LkWgqv62vx6nRsdn79L5ep+IJKRic3eb3OzU+Ec2OkVNR9XbO1FvZ8k5MZZ8BRKIJdXV6lIindfDIpHq7vHI5JafdoUQyrZGJiHo7vXK7bIonsveCK7q9ssmmRDqpTNpefP9ecv5UMqWuDo/CkWT+eUR/j0dKV3jeotltPR0eeTx2RaLp4n9nSVWYh2zZ4355/Jh6Ozxl58qfP7ME9zULnYetvAdjnDWOWBlndawasS1cC3yGWYcyNVScpMaMlZX3YFJ+HD/+6oj8HmfzPktr1D5Vq+VQj1YcZ9H8Ftmv6rI4bd++fbrkkkvU3d0tSVq3bp2efPJJ/dEf/ZEk6ejRo4pGo1qzZo0kadOmTbr33nsXtzjNJh18c1L37tyvWCIlj8uh7Tes0Xmnd80/WdilFw6P6b7HDmhwVa8uveBU3b/rQP482zYOas3ZvVJ67v02rz1b+w4c06WDp+jbe14xtP17+36lVad06uLVp+j+XQfU0ebShy59Z8X9psKJsr/nOm/h/oEur9Ze/I6y8r782gldsvoU7XjipYrX3rphtULTUcXiqarl27phtZ766et683hI2zYO6qcvHZPf61Qs3l8Wx2Aokj9X4fZ9Lx7VgcNj2rZxUL86Oq5ItFs7nnhJp5/UrnUXv0M7nnip7Dz/+3s/1+/+ztlldcrVvfC8N20a1IWremf/obpafzmjSwffmN1+cp9fN7z/bN332IHa+9V8XNL+X4yV97VzepkssHBW9qvl0mepR2Oxsh4F83vu3EXzgVPa/0r5tXNzxx/97gWy2WwaGY/o23teKZqTLh0cKJvnbto0qFQqrR1PvJzfduPas3VsOKjz3xXQ/bsq5w/bb7xQ0XhaDxRs++SG1Xru52/n84NK8+HWDav1xtsTZfPqjWvP1p6fvqH/cPEZGpucrjjv/urouIa6/Hr6p29o7cVn6OE9r1TNQQpzhflyk7v/42/q9WOh2tvTIe3/ZYV+cHavDv5q7vm6UmzK5v25LCaHtEqFMlVriy3rzlVXm1PHRsKKxlNF7fexD56rQLdXx05M69tV2njLunPkdtr1je8dzG/71LWr9Z1nfqlEKq0PXfpOPf3TN/SB33yHHnrqF0Xl8XtdeuSZV+Ry2PWRD5yrkfHJonPnzvP26HS+Xz/2g9nX2zYO6pF/eUVvj07rvDO687lq5XKeqx+/cKQs781+Vl7TxYOn6P7Hyj8HH/3AedXbsiTOJ/f59dEPnqfhsemiayx5f1isRuzjwFJZLvlTPRAr46rklGvO7l38P46YPYbPd74qOYjX7VBG0t8++qI+cc27FU+m9Y8/Pqyrfv0M/X3J85rc3J7LVx+dmftP7vOXPcPZsu5cuZw2/e+ZPOTkPr+uu/KsolwnN6dfd+VZ6uv2aDKU0MN7fpHPYQvzP6/Hof/xf/YX5QmFucd/+b01mooktePxgpz62tVy2qWde35R9tzsUxsH9f2fvq5ff/fJZdeySZoMJ/TQU4eK8vNHC6639drVerQgF8rF0u126I23Q0XH3rRpUDu//0o+Vtf/zll6YNdzRe0Q6Mn+B6lfefiFspjn8rZqOV9pOz974G3d83/+nWddaA51ftZ106ZBKZPRl7/170Wfwdx9b+nYUvje/2/bb+i1tyLFZd00qHZvQn/90M8US6SK7n0K69PZ5iq65s3XXSCnXfrqI7NjwZ///ns1FowXHfv7HzpPbw2Fi8aUbRsH9fPXRnRqf6e+t+9XcjnsZWPwpzault1mK3pm8p9uvFDJZEZ/9+iL+W0f/eC56g7G9LXvvFgUI4/boa98e39ReV1Om+6dGaMqjfs3bRpUu9elv3potp7/dct7FI4li65583UXyO2yF51/+40XShlbfe9rFjoPW3kPxjhrHLEyzupYNWJbUKbmLpeV92DS8nmW1ohttxDLoR6tOM6i+ZnQr+rys57Dw8MKBAL51/39/RoaGqr6fiAQKHp/IYLTifwkIUmxREr37tyv4PT8kRkNxvM3YesvW5UPcO489+86oKGx2Lz7fXvPK7r2ijPzD3+MbL/qvafr6ve9K3+uq957etX9Kv0913kL/76mSnnXX7Yq/9Cv0rV3PPGSznnHijnLt+OJl3TtFWfmY3X1+96l9//GOyrGsfBchdvXX7Yq//dvXrAyX6Zrrzgz/3fpeS5bs7JinXJ1LzzvfY8d0GgwPm9/GQ3Gi7ZftmZlvs1r7VfzGRqNVe5ro7FFnxuty8p+tVz6LPVoLFbWo3Dezp27cD4YGqt87dzccXRkWkeGw/l5r3BOqjTP3ffYAZ2YjBVte3jPK7ryojPy+1bKH94aCucXpuW2/f0TLxXlB5Xmwx1PvKTfvKB8Lnx4zyu6bM1KfXvPKxXfz821357ZL/cPbdVykMJcoXB7pdwkFs8sqD2HJ6r0g7HYvPN1pdiUzvtzWUwOaZVKZarWFg89dUhul0uT4URZ+/3DPx9SKm3Lb6/Uxg899QtNhhNF2x54/CVdtmZlfv/L1qzML0wrLM/4VExXvfd0XbZmZdFnpfQ8udd//0Tx6/t3Hci/LsxVK5fzUMW8N/9Zeazy52CutiyN82VrVuqtoVDZNZa6PyxWI/ZxYKksl/ypHoiVcdVyyqGxxcfK7DF8vvNVy0EmwwkFwwldtmalDh8L6t6d+3XNZavyC9Ny+xbO7bl8Nfe60jOch546pGBBHnLZmpVluU5uTt/xxEuy2+z6u0dfLMphc/vd99gBvfF2qCxPKCxPKm3LL0zLl/Hxl+R2uSo+N3tg1wFdc9mqitdyu5z5hSCV6ps7d+HrXCx9blfZsfc9dqAoVg/sKs+/jwyH1eZzV4x5Yf5UKZcqbefcwjQz+lUhxg5Yod7Puu577ICGxqNV74FLx5bC91Jpe3lZHzugZEr5bZXGm/t3HVA8kSna9nePvqgjI9NF22y28vMHCxbKFp7vyovOyJet0hg8Mh4te2ZyZCicXySW2/atfz6koyemy2L05vFQWXnfGgoXjemVYnv4WLBo2+FjwbJr/t2jL5ad/62hcN3vaxY6D1t5D8Y4axyxMs7qWDViW1Cm5i6Xlfdg0vJ5ltaIbbcQy6EerTjOovmZ0a/q8s1pmUz5smGbzWb4fSP6+tqLXh9/dSQfmJxYIqXpREqrTu+d81y/PH4sf2wwHK94nvGpqBwO+7z7RWOpytvjlbfLVnIum6ruV+nvuc5b+He1cgWn57/2WDA67z7ReMEN8XRcdptt/nOVlCP39/jU7D7Vyj0WjBqKVdF5QzGd+84+SdX7y1goVry9yjWM9KtSpX324JHJqn1t9aoVNZ271QQCHUtdhIZlZr9arn2WejQWK/ts4fxedO6Z+aDatXNzR3omX6k0J02Uzhcz+6VLcpxYIlW0b6X8IZ3JVC3HfPNh4ZxZuD03f1V7P7+9cJ6rMucV5Qol1yj9u9o8P197HjoarHxctfMVxLRqbArm/bksJoeUFj8nlfbbucpUrS0isWTVfhSJJedt40r9trR9qx43s1+168tm7HVRO86Rb9baR+dqy7I426rXYyG5X6NYbB8vVanP5rhcC7/dbLX8rtXqu5R9o7DPLpf8qR6IlXFmx6qwz5o9hs93vmrv53OFgrmyWg5Wde43kofM8ZynaM5fQE4jqTgvKtgnEk9Kmdryj2rnmi/3SWcy8x87R/1y9yqVjpsvl5qvnc3IDRg7Fq7VcoNaWDnOVju3kXukSu9VuyeOxGe/xqXa+Fm4T7Vy1PJMIf8sonSMmOO4aueqFI95txkcq41ecynu1RYyXgYCHYyzDYJYGWflOGvF+c1AmYxrxHJZ3WfNHseXSiO23UIsh3q04jjbLLgPq86MflWXxWkDAwN67rnn8q+Hh4fV399f9P6JEyfyr0dGRoreN2J0NKR0evYGxe9xyuNyFAXI43LI73JoZGRqznP1dnjyx3a2uyuep6fDK6fDNu9+Po+j4navu/J2ZVR2rmr7Vfp7rvMW/u3zVt6vs23+a/d2eefdx+t2zJ7T75bTaTd0rsJj8vt0zu5Trdy9nV69cXxq3roXnren3ZPvC9X6S2+7p+L2+fqVkYGrtM/2VYlFT4d33j7bygKBDuIzB6P9qpX7LPVoLFb22cL5vejcM/NBtWvn5g77zML5SnNSd5Vz20sW23tcjqJ9K+UPdputajnmmw97OivXQZnyObU0vh7X7Nw91xxfWI7Sa5T+XW2en69f9nVVjmfV8xXM11VjUzDvz2UxOeRcc5LRm5rSfjtXmUrzttx2n9dZtR/5vM5527hSv8395FOlflJ4XDqdXaBW7fqFX3U/1+vSdqwln56rj87VlpXiXK0eRvpDozLaxxfTZ3PHJxIL/+2EZo3vQrRaPmtV31hIn10u+VM9ECvjaolVrTntYvKUSuY7X7X3c7lCOp2R3W6byTHmfh5V7bWRPKTanJ6b82s5V+H1S/Oi3D4+t1NSpqb8o9q55qu/3WYzfGyl+uXuVcqOs82f18/XzpX6Va19lrFjYVotN6iVleNstXPPNZ7M9Vmvdg+bHWeyqo2fhftUK0ctzxS6Z+6bK40R1Y6rdq5K8TC6bb5zGb3mUtyr1ToP5z7LjLONgVgZZ+U4W+v564UyNXe5rO6zZt+HLZVGbLuFWA71aMVxthlwHzY3M/79ti4/63nppZfq2Wef1djYmCKRiJ5++mldfvnl+fdPPfVUeTwePf/885Kkxx9/vOj9hej0ObX9hjVFD6m237BGnX7XvMf2dbh106ZBeVwO7f7Xw9q2cbDoPNs2Dmqg1zPvfpvXnq1dP3pVm9eeXbb98Srbn3n+Tf3Tj1/Ln+uZ596sul+lv+c6b+Hf1cq7+18Pa+uG1VWvvXXDav3iVyfmLN/WDav1+I9ezcfqn37ymr7/09crxrHwXIXbd+89nP973wtH8mXa9cNX838Xnef1E9r7syMV65Sre+F5b9o0qL7O2Qd41fpLX6e7aPvenx3Jt3mt/Wo+/b2eyn2tz7Poc6N1WdmvlkufpR6Nxcp6FM7buXMXzgf9PZWvnZs7Tg34tbK/LT/vFc5Jlea5mzYNasXMIqvcthvXnq0f/N838vtWmo9PG2jTp0q2fXLDav3TT2bzg0rz4dYNq/XsC+Vz4Y1rz9be/Ue0ee3Z2lfh/W0bB/Xsi9n39/7siG6cqV+1HGT33sNl166Wm3hctgW1Z6Crclv093jmna8rxaZ03p/LYnJIq1QqU2neltu+Zd25iscT6mpzlbXfxz54rhy2TH57pTbesu4cdbW5irZ96trV2rv/SH7/vT87oi3rzikrT0+HR888/6b2/uxI0Wel9Dy515/cUPx628bB/OvCz0blcp5bMe/Nf1Y2Vf4czNWWpXHe+7MjOm2gvewaS90fFqsR+ziwVJZL/lQPxMq4ajnlQO/iY2X2GD7f+arlIF1tLnW2ubR3/xGtOqVT229Yo93/elifrPC8pnCu31ow91d6hrNl3bnqLMhD9v7sSFmuk5vTt25YrXQmrZuvu6Aoh83td9OmQZ1xcntZnlBYHocto63XluTU165WPJHQ7r3lefqnNg7qH/cerniteDypLevOLcvPi+pfkgvlYhmJJcqOvWnTYFGsPrWxPP9e2d+mcCReMeaF+VOlXKq0nW/5vfdYkhswdsAK9X7WddOmQQ30eMs+g7n73tKxpfA9hy1dXtZNg3I6lN9W7d8f3C5b0babr7tAKwP+om2ZdPn5O9tcZWPKto2D+sFzb+TLVmkMDvR4y56ZrBxo083XXVC07aMfPFenrvCXxej0k9rLynvaQFvRmF4ptqtO6SzatuqUzrJr3nzdBWXnP22gre73NQudh628B2OcNY5YGWd1rBqxLShTc5fLynswafk8S2vEtluI5VCPVhxn0fzM6Fe2TKXf1LTA7t27df/99yuRSOj666/X1q1btXXrVm3fvl2Dg4M6dOiQ7rjje1xWGAABAABJREFUDoXDYZ1//vm6++675XYb+0dEqcp/sW/L/g70RDiu7jZ3dpIwWlu7NBqMazQY1cmBNk1Hkhqfiqqnw5udzJIV9lvRpkgsqbFgVCu6fLLbbRoen1ag26dMRhqdjGpFt1eSNDIRyW8/MRlRb6dXToddw+PT2Wv0eTQ0GtP4VLRovxXdPknSiYmI+rp8ctik4Yni4/t7/Eql0hoNRtXX5ZPdlr1e4bGl1+jt9MrltGtobFqn9LcpEknlr53OSKMzZcztc9pJ7QqFszEpPa/H49DxE+Gya6wcaFd4ejaOPp9Tx4ZDOmlFm2KxVH574fFej0Nvnwirv9evZDKtsWBUJ/W1KRaf3b+rw6k33w6rr9Orvm63Riey7bGi26t0ZrZcfp9Tb4/M7NfpltIlbV6tv5Rub3MpGJ67Xy1kFbMkyaV8vHLxU3P9ZHndsYrZAAP9quX7LPVoLFb22YJ5u+J84JSGxmbmxg6vfF6n3j6RnTu8HodCkbgcDkf2p3fiKZ0c8Ofnw9J5Lp1JyeV0yu20aWIqLo/bqXAkrna/W/291efHjnanxidicjgdmgzF1N3uUTKVUkY29XS5FQpl9x3o9SsxMzf2dHjl8zp0bCSsk1a0KR5PaXwqe2wskVSH36VUOjsnnn5yu6ZCs9fr7HDqjWMhBbp9cjltGp+Ky+1yaDqaVF+XR+lURicmo+rv8yqZzJ6j8Nq9nV75vQ4Nj0Xln/nWh6npgjnSucB+6ZCGJ2L5a/R3e6SUDM3XfV1eRWOp6u08nwXmkFZ9c1qlMtntNo1NxYrr2uWVx2XX+FRMPq9LyVRayVRG0VhSfq9LNpvk8ziVTmc0HU0qEkuqr8urdCajiVBMHT63ovGkXC67HHa7pqbj6mrzyOGQpiPZn5rp6cz2iXA0IY/bqdB0XD6PU26XXRllf1amw+fO9//cZ6Wr3aN4Iim73a5wNKFOv1uJZEp2u13T0aTafC7ZbGkpY9dEKKaudo+cjoxSKZsmQtl6xhNpTUcTave5ZHfYNBVOqLPNJZtsGp+KqrPNo1Q6pXaPS53tLo1OxjU2FVNXu1vJZErtXtf8bVkS5zNO6dZbxycVjCQVjSW1otNT2z1FozLQx8345rTPfOVHCyrel//4ipbK71otn7Wqbyy4zy6X/KkeiJVxBTll2XOkAgvKaRfzrKuS+c438/6JYEwet0NOp11uh12RWEIrutvktmd3Dk4nFEkkJWVzkd5Oj/p7PRqbyM7HXrdTfp9TkZkcJDufSzbZNRmOye9xyeW0KRZPyu1yanwqpp4Oj9wzuWUylZbf41I4kpDP65TX7VBGksdlV2g6qeloQn6vSxMz+XNXh1NehyP//MbrcSqZSslhdyg4k7/4vQ7ZbXZFYkkFQ3F1tXvkdts1FY7L73XJ7Zai0Uy+HTWTq0RiSfk8Tk2Gs9fKZNKy2e1KpzNKp6XpaEIet0NtPpfS6YyC4ez10qm03G6nJkPZeDidNrkc2dzI73UpFs/+PGh3h0ced3bRyYnJmNq8LsWTSXndLk2Gsu3g8zi1ojt7bzA5ndB0NKmudrcySstpcygcTai3w6N0OqOJcLzo70rt3NfXrl8dGZ+3Xy2ozzJ21KzVcoMFMdivzOiz7e1ODY1E1OZzaTIcU0+HVw67TaOTEXW2Ze9z3C6npiJx9XV5lErNPo/2+ezyuO2amEwWjSU+j0uR6Ozz7b5ep0bHZvdZ0edUPCEFg7Pb2tqcGp+Myu10Ftdb2fLmxr9ILKmuDrcSidnnBS6X5LTZlUhlNJJ/hm9TPJ7RxFRMK7q8stlsSqSTyqTtc54/lc7e34Ujyfz5B3o9UrrC8xbNbuvu8MjrtSsSSRfPj6kK85Ate9x4KKaedk/ZufLnz5g8JxpRwzxc9Fk2eBzjrMWIlXFWjrM1nL+uKJNxjVguK+/BpPw4Pp1Iye9yNO/zwUZsu4VYDvVoxXG2wXEfZsAi//22bovTrFb1H/IaSCt36Far+4InioLjWylei0GsjFvsoolW6LPUo7FY2WcXc+1WR2yqs3RxWh3QtuVaOSYsTqufVutnDbc4reD4VmqHxSBWxs0XK6tzWqu1Sl9ohXoareNi+mwrxNEsxMo4K8fZ5dAOzV6HVix/q/fZeiFWxlmdz9IWxhAn4+izxlCPxkGfbRzEyriF/ltYXX7WEwAAAAAAAAAAAAAAAADQWlicBgAAAAAAAAAAAAAAAAAwnXOpC2AWu9221EUwpFnKaYVWrnsl88WDeBlHrIxbTKxapc9Sj8ZiZZ+1+vjljNhU1+z9bqmv34iIydysik+rxb3V6rsYVo6ztINxxMq4Zs8N5tPo5TNLK9TTrDoyzpqDWBlHbjC3Zq8D5a/tnM0er3oiVsZZnc/SFsYQJ+Pos8ZQj8ZBn20cxMq4hcTKlslkKv8ALQAAAAAAAAAAAAAAAAAAC8TPegIAAAAAAAAAAAAAAAAATMfiNAAAAAAAAAAAAAAAAACA6VicBgAAAAAAAAAAAAAAAAAwHYvTAAAAAAAAAAAAAAAAAACmY3EaAAAAAAAAAAAAAAAAAMB0zqUugFlGR0NKpzNLXYw59fT4NT4+vdTFWBKtVvdAoGPefebqs60Wr8UgVsbNFSv6bBb1aCxW9tnFXLvVEZvqFttnpaXNaWnbcq0ck8X22VaOXa2IlXFWjrO0g3HEyrj5YmV1Tmu1VukLrVBPo3VcTJ9thTiahVgZZ+U4uxzaodnr0Irlb/U+Wy/Eyjir81nawhjiZBx91hjq0Tjos42DWBm30Ge0fHNaHTmdjqUuwpJp5bovBPEyjlgZZ2Wslks7UI/GspT1WC4xtAKxqa7ZY9Ps5bcCMVk4YmccsTKOfLYxECvjlnuslnv9clqhnvWoYyvE0SzEyjhyg7k1ex0of2Nfr5kRK+OsjhVtYQxxMo4+awz1aBz02cZBrIxbaKxYnAYAAAAAAAAAAAAAAAAAMF3dFqd97Wtf04c+9CF96EMf0pe+9KWy9w8ePKjrrrtO69at0+23365kMlmvogEAAAAAAAAAAAAAAAAATFaXxWn79u3Tj3/8Y+3atUuPP/64Xn75Ze3Zs6don8985jP67Gc/q6eeekqZTEY7d+6sR9EwH7s0GorrlWNBjYbjlXuMTQpGEnpzJKxgNCnZ6l5Ka9Wzfg5peCqmvfuPaiQUk/j2SJhhpg8feHXE/D5Mn20sVrY1FsbsOcSM8y33eVtqjTqapSBWx0ZCjRu3kjYNxZKNWU5ITmkoGNO//uyIhqdiknOpCwQAaGg2KRRL6thEVK8NhWqf22vJ+8gRl8bMs8V9B45Vf7YI1Gq59CurxqVGeT5k9bjLuJ7VKO3dDHiW3TgacRxnTDGOWDWv5TJnNOIYUiur24I5D1ZYZL+tyz8VBAIB/dmf/ZncbrckadWqVTp27Fj+/aNHjyoajWrNmjWSpE2bNunee+/Vli1b6lE8VGOXXjg8pvseO6BYIiWPy6GbNg3qwlW9UnpmH5t08M1J3btzf36f7Tes0Xmnd0mZJS29OepZP4e0/5djun/XbLy3bRzUmrN6pZTJ10LrsLIP02cby3Ifj5uR2W1ixvlaoZ+0Qh3NUhCrjjaXPnTpO/XtPa80XtwqtOnmtWfre/t+palwonHKCckp7X+lQm5wdq/EF2MDAErZpMPHpnRkJLSwHKSWvI8ccWkYebYI1Gq59CurxqVGGe+sLkej1HOpEQfjeJbdOBpxHOezZByxal7Lpe0acQypldVtwZwHK5jQb+uyjvSss87KLzx7/fXX9U//9E+64oor8u8PDw8rEAjkXwcCAQ0NDdWjaJjDaDCeH9glKZZI6b7HDmg0GM/vE5xO5Dtgbp97d+5XcDqxJGU2Wz3rNzwRy08SuWvdv+uAhidipl8LrcPKPkyfbSzLfTxuRma3iRnna4V+0gp1NEthrK567+n5fxSWGituldr023te0VXvPb2hyglpaKxybjA0Rm4AACgXnE7o8LHggnOQWvI+csSlYeTZIlCr5dKvrBqXGmW8s7ocjVLPpUYcjONZduNoxHGcz5JxxKp5LZe2a8QxpFZWtwVzHqxgRr+t64+s/PKXv9S2bdt066236h3veEd+eyZTvpTOZqvtO+D6+toXW7y6CAQ6lroIhv3y+LF858qJJVIaD8V07jv7JEnHXx2puM90IqVVp/cWbW+muufUUr9alfbZQ0eDleMdjOnd71qxqGstd83Yt+rFzD7cKn22WfuTlePVUlpMeyw2N1hsXzC7Tcw4n1llauTPyVJ/FhYbm3rmtEWxsqlhx5BqbZr7ymiry9nI/b0RFPbZg0cmK+cGU1GtXtW8uUE90M+Ms3KcpR2MI1bGNVNusBCLqd/xV0eUzmQWnIPUkvctNkdshT5vVh0L+6yRZ4uorBX63EKZ3a+WKjew6t51qe+JzS5HtTZolHrOx4o+VNhnmyUOjWC5PsuuB7Pz2UbMD5rhs9QouUErxGq+e7BGaYtaNUPbGdGIY0itzG6LVvn323po1s93PZjRb+u2OO3555/X9u3bddttt+lDH/pQ0XsDAwM6ceJE/vXIyIj6+/trOv/oaEjpdGN/52Qg0KGRkamlLoZhvR0eeVyOok7mcTnU0+7J18PvcVbcx+9yFNW12eqeY7R+pYwMXKV9tq+rSrw7PU0Zu3pp1r5VL7V8RufTCn22mfvTQserRjZXeyykz5p1baPMbhMzzmfGORr9c7KUn4XF9lmpvjltaawadQyp1qa5r4q2spyN3t+ttJA+29flrZwbdHhbNo5GtHI/q5WV4yztYByxMm6+WFmd01ptsX3B73HKbrMtOAepJe9bTI7YCn3eaB1r7bNGni2iXCv0ucWopV8tZpy1uh2sundtlOdDVj9/aJR6zmUhfajWPtsMcWgUy/FZdj1Ykc82Yn7Q6J+lRsoNmj1Wi70Ha6S2qFWjt51RjTiG1KqWtuDfb+unmT/f9WDGmoO6/Kzn22+/rf/4H/+j/uqv/qpsYZoknXrqqfJ4PHr++eclSY8//rguv/zyehQNc+jrcOumTYPZf/yT8r/Z3Nfpzu/T6XNq+w1rivbZfsMadfpdS1Jms9WzfoEuj7ZtLI73to2D6u/2mH4ttA4r+zB9trEs9/G4GZndJmacrxX6SSvU0SyFsXrmuTe1ee3ZDRm3Sm26ee3Zeub5NxuqnJD6eyrnBgO95AYAgHKdPqdWndK54ByklryPHHFpGHm2CNRqufQrq8alRhnvrC5Ho9RzqREH43iW3TgacRzns2QcsWpey6XtGnEMqZXVbcGcByuY0W9tmUq/qWmyL3zhC3r00Ud1+umn57dt3rxZzzzzjLZv367BwUEdOnRId9xxh8LhsM4//3zdfffdcruNDyKN/F+S5jTlakt79rebR4NR9XV6swN7umQfW/Y3ZifCcXW3ubMdsKQpmrLuOQbqV2rBK+8d2d+BHg/G1NPpyU4SqcrHI6up+1a9zPTh6URKfpej6md0Pq3QZ5u+Pxlo62bS7N+cJmlBc4jl51vkOZric2J23A1qtm9Ok1QUq5NXtCsSidc9boaUtKndbtPYVMzycjZFf7fIgvusUxoai2l8KqqeDm92YVrSokIuE63cz2rFN6c1BmJlHN+cZoBNCkWTCkaSisaSWtHpqW1uryXvW2CO2Ap93qpvTpOUf7Y4Hoqpp91T+dkiirRCn1s0g/2qkb85TZJ1966N8nzI6ucPS3Tvb1Q9vjlNUuO0dzNYZs+y68GyfLYR84MGHlMaLjdo4li18jenSVo+c0YjjiG1MtgW/Ptt/TT957seFrnmoC4/63nHHXfojjvuKNv+e7/3e/m/zz33XH3nO9+pR3FQi7TU1+5WX7s7/7pMRur0udTpc+VfLyv1rF9K6u/w6N3vWpEd/JgkYIaZPrzq9N5svzKzD9NnG4uVbY2FMXsOMeN8y33ellqjjmYpiFUg0K6RkanGjFtpm0pq9zjz76GBJKWBTo9Wr5rJDViYBgCYSyY7p+fn9ZlttRxvOO8jR1waM88Wz31nXzY3aLZ/NEJjWi79yqpxqVGeD1k97jKuZzVKezcDnmU3jkYcxxlTjCNWzWu5zBmNOIbUyuq2YM6DFRbZb+vys54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HVdnBYKhXTNNdfoyJEjZe997Wtf05VXXqkNGzZow4YNevDBB+tZNAAAAAAAAAAAAAAAAACAiZz1utALL7ygO+64Q6+//nrF91966SX9zd/8jX7t136tXkUCAAAAAAAAAAAAAAAAAFikbt+ctnPnTn3uc59Tf39/xfdfeukl7dixQ+vXr9edd96pWCxWr6IBAAAAAAAAAAAAAAAAAExWt8Vpd911ly666KKK74XDYZ133nm69dZbtWvXLgWDQX3961+vV9EAAAAAAAAAAAAAAAAAACazZTKZTD0veNVVV+mb3/ymVq5cWXWfn//857rtttv0+OOP169gAAAAAAAAAAAAAAAAAADTOJe6AJJ07Ngx7du3T9dff70kKZPJyOmsrWijoyGl03VdZ1ezQKBDIyNTS12MJdFqdQ8EOubdZ64+22rxWgxiZdxcsaLPZlGPxmJln13MtVsdsalusX1WWtqclrYt18oxWWyfbeXY1YpYGWflOEs7GEesjJsvVlbntFZrlb7QCvU0WsfF9NlWiKNZiJVxVo6zy6Edmr0OrVj+Vu+z9UKsjLM6n6UtjCFOxtFnjaEejYM+2ziIlXELfUZbt5/1nIvX69WXv/xlvfXWW8pkMnrwwQe1du3apS4WAAAAAAAAAAAAAAAAAGCBlnRx2tatW3XgwAH19vbqzjvv1M0336wPfOADymQy+oM/+IOlLBoAAAAAAAAAAAAAAAAAYBHq/rOezzzzTP7vHTt25P9et26d1q1bV+/iAAAAAAAAAAAAAAAAAAAs0BA/6wkAAAAAAAAAAAAAAAAAWF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nrPWAj33sY7LZbPnXNptNPp9PZ511lrZt26b29nZTCwgAAAAAAAAAAAAAAAAAaD41f3PamWeeKZfLpY997GP6/d//fXV0dMjv9ysajerzn/+8BUUEAAAAAAAAAAAAAAAAADSbmr857cUXX9TDDz8spzN76BVXXKEtW7bob/7mb3TNNdeYXkAAAAAAAAAAAAAAAAAAQPOp+ZvTpqamlMlk8q/T6bSmp6clSQ6Hw7ySAQAAAAAAAAAAAAAAAACaVs3fnHbllVfqE5/4hK699lplMhl997vf1W//9m/ru9/9rvr6+qwoIwAAAAAAAAAAAAAAAACgydS8OO3WW2/VI488on/5l3+R0+nUtddeq40bN2rfvn26++67rSgjAAAAAAAAAAAAAAAAAKDJ1PyzntPT05qYmNDXv/513XrrrTp48KAikYje9773aWBgwIoyAgAAAAAAAAAAAAAAAACaTM3fnPbnf/7nWrlypSSps7NTNptNn/3sZ/XXf/3XphcOAAAAAAAAjSORTCsQ6FjQsbF4UsHJiMklAgAAAAAAANDIal6c9vrrr+urX/2qJKmjo0O33XabPvzhD5teMAAAAAAAADQWl9Ouz3zlRws69st/fIXJpQEAAAAAAADQ6Gr+Wc9kMqlQKJR/HQ6HlclkTC0UAAAAAAAAAAAAAAAAAKC51fzNaddee61+93d/Vx/4wAdks9m0Z88ebdq0yYqyAQAAAAAAWI6fqgQAAAAAAAAAa9S8OG3btm0688wz9eyzz8rpdOq//tf/qiuu4GcZAAAAAABAc+KnKgEAAAAAAADAGjUvTpOkd7/73XI6nXrf+96nkZERs8sEAAAAAAAAAAAAAAAAAGhy9loP+OEPf6jNmzfrL/7iLzQ2Nqarr75a3//+9w0dGwqFdM011+jIkSNl7x08eFDXXXed1q1bp9tvv13JZLLWogEAAAAAAAAAAAAAAAAAGkTN35z2ta99TTt37tSnPvUp9ff366GHHtKtt96q97///XMe98ILL+iOO+7Q66+/XvH9z3zmM/rCF76gNWvW6LbbbtPOnTu1ZcuWWotnHpsUnE5oIhRXX49X4UhSY8Go+rq8CnR5pNTMfnZpNBjXaDCqkwNtikSz+63o8slut2l4fFr9PT5J0i8PHNOKbo9SKWlkPKKBPr+SybRGJ7Pn9bgdOjYSVl+XV/29Hg2NxjQWjKq/xyebTToxEdWKHq/S6ezxK7p9csxco+h6vbPnXdHtlcNu19DYtE4JtCkaS+XrUXiNvi6v2vxOjY5F1d3pUTyZzl/DbpOGxyPq6/LK53Xq7ZGwTju5TcGp2Zj4vE4dGQrppBV+JRKzdcpd4+CRSZ0SaFMsnpotl8OuodFpndTnVzI1W167Pbu9r8urjjan3joe1kCfX/F4SqMz8UinpZGJSFFs+rq86ut0KxiabbdoNHtMX5dXTkc2Dn1dXvV1uKX00nWvqlzKxysXPyWWulBoelb2q+XSZ6lHY7GyHgXzdsX5YOb9V48fU1e7W9FYUk6HQx1+l9o9DskmjYcSCkcTiiVSOmmFX6Fwdj48eYVf8URaY5NR9XR5lUgk5XY5s+VPZvOKUCQhj9upWCIph8OhiamYTju5TVOh2Tm1r9ep0fGEUikpGIqrt8ujVDqj0HRCfd0epVPZebk0j/D7Zubivmw5xoOx7JweT6qrfXZuP3WgTZFIcT6ghPK5z+hUTD6vS4lEUj0dXqVTaU2E4vn84OCRIxro9SmVlk5MRPLnCAaz8293h0edPqeUmYmpUxoam803+nuy8ahJQV7W21VQpsJrFezT3eGR3SaNBWPl5Wk2tuK+E44m1N0+W7/CePR2eZVOp3ViMiafxym/16loPKlQJCGv2ymbTXK7HLLbM0okpHA0oXafS8FwXD6PUyfCcYUjCTnsNnk9TsXjSfm8LiVTGUXjScXiKfV0eiSblEikFYml5HM7FI4m5PO4ZLdLNkkOh13xRFIel1ORWEqReFJd7W6FpxPy+1xKpVKy2+wKR5MKdHmz7WOTxqbi2f7ndsjncSqZTkkZuyZDMXW1exSNJ+X3OuWw2zU6GVFvp1d9XW6NTsR1IhhVd4dHqVRK7V63OtucGp2c47MO6yyXuQiNhX4FzCrJeRad58x3vpIcMZlMyud2KRZPKp6xyW3X7P52aXQqrrFgTG1epzrb3NkceiZXC0WTCkaSikQT8ntdcruy/81sOJLNb3I5QWG+7nTaFQzHFU+k1OF3KzSdkN/rlM/rVNdMWUPRpEKxZDZniSXV0eZWIpFUd3s2NxoNxuT3ueRy2pTJSPFEWpMzebbLYVc4klA0nlLbTJmC4bj8XpdS6ZQ8LqeOTQ7JYXMoHEmozZfd7rA7ND4VU1+XRw6HXRNTMXW1uRVLpDUdTcjrdsjjccjtdCiZTGtsKqbudrdssml8KiafxyGf1ymX06FILC5l7BoLRtXb5ZXbmY1LT6dLk6GkIrGUpiMJdbS5NRGKyet2qM3rlMfl0OhEtHrum2vbcFxt3mybtfvd9c+NGcNhhTo+62pvc2p4NCKfx6WJqew9mMNu08hERN0dHk3PjA2ypdXmcysUTmo8mH0uoEx223Q0mb9HTyVT6u32aLLg2XpPj1NjY8ni+3Sp7Nl9KByXZK+6X+/MNX1el6Kx1Gx8erL/njHv/OGQhidixf8OksmOy2NTUXW3e5RIptTZ5ql8X16qZBzKKK10xqaJqdjsfVrG4Lxm9vy3UI1SjkKMs8YRK+OsjlUjtoWreNxtpDI1VJykxozVzDPoornPzO/BmRn/j786Ir/H2Rjj/0I0ap+q1XKoRyuOs2h+i+xXNS9OS6fT6u/vz78+77zzZLPZ5j1u586d+tznPqc//dM/LXvv6NGjikajWrNmjSRp06ZNuvfee5ducZpNOvjmpO7duV+nn9SudRe/QzueeEmxREoel0PbNg5qzVm9UkZ64fCY7nvsgAZX9erSC07V/bsO5PfbvPZs7TtwTJcOnqJv73ll3u3bNg5q34tH5bDbdPHqU3T/rgPqaHPpQ5e+s+z47+37labCibK/q13vzeOTGjyzP1++i8/vz18jt9/WDav11E9f15vHQ1WvsW3joOLxuKajyaJjt20c1NDolCLRZFmsfv7aiCZC8bL4bN2wWi+/NqJ3vytQdExhOXLXC00ntOOJl4riUSk22zYOas9PX1cynSlrt8Lz3rRpUBeu6m2sf6R0Sft/MVYW1zXn9DJZYOGs7FfLpc9Sj8ZiZT3ss/N27txF80GF929ce7b2/PQN/YeLz9A7T+7UdDypodFpfXvPK0U5QqV84ZMbVuuZ//uG1l78DvV2eHT/4we09uIztOenb2jtxWfo4T2v6NLBAUVi/UX13X7jhYrG03qgJKeYb77PzcXTkeK5uLAOL792QpesPqU8rzmnVwdfy+Y+ue1b1p2jYyNhfeN7Bw3lMD9/bUTff+5otg43rNF5p3dJDmn/KxXa8+xe4w8HCvKySnP/9hvW6LwzunTwjeLyF8YsX55me2AwU/dvPXkw32eqtUVpbE7u8+v6q87SA4+/VHSM1+1QR5tb3/vxa7pk8BQ99NQvit73uB3avfc1/YeLz1Cgx6vpSEJHT0wXxfzmTYN66v97Xb/+7pOLyrRl3blyO23yuB3yuB0aHpssOm7LunP05LOva9OVZ+mxH/xSb49Oz/T5NbLZpK98e7b9/p8PnSevx1nx8/iB33yndv/4sAJdXq29+B1F/euTG1bruZ+/posHT9H91T7rsM5ymYvQWOhXwKyCvKgoF1ponjPf+Sq8n5uP1158hv720Rf10Q+cl93fJr342rj+7tEXi3KLlYF2rTq1Q4ePTunISKgoV7nuqrO0oyBX2X7DGsmW0b0PvzC7z5VnVcxtr7vyLAV6vIrH0zoxGVE0nirLO9zO4lx2+40XKhpLFeVHWzes1qMFecmWdefK5bRp997XtOnKs/Tcz9/WReefrMd+8EutvfgM/d+X39ZVv36G/r7wedO1q+X32PXz4bAeeupQUf0DPT49+OQhJVJprf+tVWXvn7TCr1Qqo6/ufKFojGvz2hWJuDQ8EdMj//KKrn7fO/Xlbz1fdOyKbq++u/e1sud41fLjXOzybVaP3JgxHFao87Ou/3TDhQqG4/rfJffGuc9c7rP1savP09sjkaJ7mP94/QU6fCSof/jn2c/+J9afr4lQPP+5P++M7rL7mm0bB9XZ5tKXv/Xvs/dh110gp8NWNF78+e+/V2PBeNmx7d64/vr/7C+qg81m070PzzF/OKT9vyyp+40XKpnMFI3t2fHVXjy+VpqLKswhn9o4qO/8yysF94IXShnb/POa2fPfQjVKOQoxzhpHrIyzOlaN2BaUqbnL5TThGfRcGnH8X4hGbLuFWA71aMVxFs3PhH5V8896+nw+HTt2LL8g7bnnnpPH45n3uLvuuksXXXRRxfeGh4cVCATyrwOBgIaGhmotmmmC04n8BHPtFWfmH4JJUiyR0v27Dmh4IqbRYDx/s7n+slX5hsjt9+09r+jaK87MPxybb/v9uw5o/WWrdPX73pU/11XvPb3i8Ve99/SKf1e73vt/4x1F5Su8Rm6/HU+8pGuvOHPOa9y/64DOOKWn7Nj7dx3QmnNOqhirKy86o2J8djzxkt7/G+8oO6awHLnr5fYpjEel2Ny/64CuuWxVxXYrPO99jx3QaDBuVRdakKHRWMW4Do3GlrhkaGZW9qvl0mepR2Oxsh6F83bu3IXzQaX3H97zii5bs1Lf3vOKpmMpvXl89h/UCueaSvPO3z/xkq6Zmf+mYyldtmZl/ny5BT2l83MskdJbQ+H8wrTcNiPzfbW5uLAO6y9bVXGuHhqN5XOf3PaHnvqFJsMJwznMlRedkX997879Ck4nNDRWpT3HjLdnYV5Wae6/d+d+jQbjZeUvjFmuPM0mV/fCPiNVbovS2Fy2ZmX+H14Lj5kMJ3RkOKxrLluVX5hW+H4wnMj3lyPD00qmbWUx/7vHsvlWaZkeeuqQJsMJed0uvTUULjvuoad+ocvWrNTfP/GSLluzMr/93of3683joaJ9J8OJqp/Hh546pKvee3r+81X6ubv6fe/KL0zLbW/E3G85Wi5zERoL/QqYVZgXSVp0njPf+Sq9X5jPXrZmZX7/0WA8v3ght++397yiw8eCGg3GdfhYsCxX2VGSq9y7c7/eGgoX71Mlt93xxEuSbDp8LKjJcKJi3lGay741FC7Lj3aU5CUPPXUonw/l8opc7vLwnld0zWWr8gvT8ud4/CW1+Tz5hWeF9T8yHNZla1bqqveeXvH9N94O6chwuGyM83rcstkdun/XAV22ZqW+9c/lxx4dma74HK9aflzaZvXAGA4r1PtZ15HhcH5hWm5b4Wcu99l683io7B7m2Inp/MK03Lb/d/fPiz73le5r7t91QPFEpvg+7NEXy8YLm81e8dhk2lZWh9zCtNy20rFgeKJC3YfCZWN7pfG10rhSaQ55YGZMy71+ayhsaF4ze/5bqEYpRyHGWeOIlXFWx6oR24IyNXe5zHgGPZdGHP8XohHbbiGWQz1acZxF8zOjX9X8zWl/8id/ok984hMaGRnRjTfeqNdff11f/epXaz1NkUymfFmxkW9jK9TX176oMhQ6/upIPqjRWCr/d04skdJ4MCa7Y/YmLxiOV9yv2vHReOXtwem4lNHsezZV3E+2yn9XO+9EKFa0vWp547Odqdo1xoLRisdW2z4RiimdzhgqV6VyFJ3XNn9sovFUcQyrnHc8FNO57+zTUintswePTFbua1NRrV61op5FazqBQMdSF6FhmdmvlmufpR6Nxco++8vjxyqfe2Y+qPZ+br6JxJJKZ2bns8I5fr75PhJPzs5bBfNXpXmw8Bql5cift8r1qs3FuWtWm/+rHZcuydHmyzUKX0/P5EuLbc/CvKza3D9WJZ8ojNl0IqVVp/cauuZiLHZOKuy3+brPkfNUjU2VY3JtWq0PpTOZ/LHpTEaReLKmHDedyZR9VgrfL/wcVCpXjpHjq5UhOF25ny809yPPmFthn10uc9FSoJ9VZ3a/muvZgctV8yOSvFZrQ2JlnCW5QYHF5Dnzna/a+6V57XQipanpRNXcYDwUK5/b58lV5tonn9tOx/P7G8ll58uzi46zleQVtrlzoGr5R+5cRstYeD67zTZnLpjOZKo+x5srP67WZ8z6bJIbmKPVxspaWJkbVDq3kXt02SrvV+3Yws9+tXElEk/OeZxU/Rl/6bHVylE4Fhw6GlxQ+SudS6o+xxSOuUbKFQh0mD7/LdRCymHFZ5lxdmGIlXFW34M1YltQJuMasVxW99lGmYcWqxHbbiGWQz1acZxtFtyHVWdGv6r5aeJ73vMe7dy5Uz/72c+UTqd14YUXqrd3cQPvwMCATpw4kX89MjJS9NOhRoyOhpROm/PdmX6PUx6XQ7FESj6vI/93jsflUE+nRw67Lf9eZ7u74n4+T+Xjve7K2zv9bsmmovcq7Zf7mtDSv6udt7vdU7S9Wnm9bse81+jt8lY8trez8vbudo+S6bShclUqR+n15ouN1+2QzVb9vXwbtns0MjIlKxgZuEr7bF+VuPZ0eC0r53IQCHQQnzkY7Vet3GepR2Oxss/2dlSec3LzQbX3lZmZ071O2W2zc39hjlAtX8jNyz63c/Z8mp2juitcs/AapeXI/V0tv6g2F+fq0NlWef6vNrfbS/5jgflyjcLXfpdDdhP6ZWFeVhi7ovJXyScKY+Z3OSz/LMw1Jxm9qSnst7m6S9XzmvliU61Nq/Uhu82mdDqT/9vndlbcb67jSz8rhe/n+mLhV95X6mtGjq/2uev0V+7nC8n9WjnPWEifXS5zUb21cj8zwszcQKr+7CAQ6FAisfDf+2ilNiRWxs33+a41py3Ni6TF5Tnzna/a+4XzcW5/V4e9am7Q0+6pOrcbyT/nym1z+xs513x5duFxuXwol1fk3qs1/8idq/RZX7UyFp7P6bTPmQvabbaqz/Hmyo8r9Rmjc1GtfZbcYGHIDeZWS78yo88auUdXRrLby/erdmzhZ7/auJJ7jlDtOKn6M/7SY6uVo3As6Osy/nyi0lhdOq7MNYcYLVfus2D2/LdQtZZjIZ9lxlnrECvjrBxnaz1/vVCm5i6X1X22UeahxWrEtluI5VCPVhxnmwH3YXMz4xltzT/r+clPflKdnZ264oordOWVV6q3t1c33HBDracpcuqpp8rj8ej555+XJD3++OO6/PLLF3XOxej0ObX9hjXyuBza9cNXtXXD6qKHQds2Dqq/26O+Drdu2jQoj8uh3f96WNs2Dhbtt3nt2dr1o1e1ee3ZZdsfr7B928ZB7d57WP/049fy53rmuTcrHv/M829W/LvSeTevPVvf/7fXi8pXeI3cfls3rNbjP3p1zmts2zioN46Olx27beOg9v/ieMVY/eC5NyrGZ+uG1fr+v71edkxhOXLXy+1TGI9Ksdm2cVD/uPdwxXYrPO9NmwbV1+m2qgstSH+vp2JcB/rm/9lcoBor+9Vy6bPUo7FYWY/CeTt37sL5oNL7N649W3v3H9HmtWfL73bo9JPa83NP4VxTad755IbV+se92fnP73Fo78+OZM838/8el0Pf/+nrZfU9baBNn6qQUxTOy5Xyi2pzcWEddu89XHGuHuj15HOf3PYt685RV5vLcA7zg+feyL/efsMadfpd6u+p0p69xtuzMC+rNPdvv2GN+jrdZeUvjFmuPM0mV/fCPiNVbovS2Oz92RF96trVZcd0tbm0sr9Nu/ce1pZ155S939nmyveXlf1+Oe2ZspjfvCmbs5aWacu6c9XV5lI0ltBpA21lx21Zd4727j+iT25Yrb37j+S3b79xjU4/qb1o3642V9XP45Z15+qZ59+smF9+csNq/dNPXtO2OT7rsM5ymYvQWOhXwKzCvEjSovOc+c5X6f3cfJz7/9z+fR1u3XzdBWW5xapTOtXX6daqUzrLcpWtJbnK9hvW6LSBtuJ9quS2WzesljIZrTqlU11trop5R2kue9pAW1l+tLUkL9my7tx8PpTLKz65YXU+H9v9r4f1ydLnTdeuVjgS05Z155bVf2V/m/buP6Jnnnuz4vtnnNyulf1tZWNcNBZXJpXSto2D2vuzI/roB8uPPTXgr/gcr1p+XNpm9cAYDivU+1nXyv42/f6Hzqt6v5n7bJ1+UnvZPcwpK/z6WMnn9xPrzy/63Fe6r9m2cVBul634Puy6C8rGi0w6XfFYpz1TVoftN849fwS6KtR9oK1sbK80vlYaVyrNIZ/aOFg05p420GZoXjN7/luoRilHIcZZ44iVcVbHqhHbgjI1d7nMeAY9l0Yc/xeiEdtuIZZDPVpxnEXzM6Nf2TKVflOzgu3bt+tXv/qV3nrrLZ122mn57clkUna7Xd/73vcMXfCqq67SN7/5Ta1cuVJbt27V9u3bNTg4qEOHDumOO+5QOBzW+eefr7vvvltut/F/QDLzm9MkSbbsb0hPhOPq6/IqHE1qLBhVb6dX/d0eKbcg0C6NBuMaDUZ18oo2RWLZ/VZ0+WS32zQ8Pq1At082mzQWjKmvy6NUWjoxEVF/j1/JVFpjwah6Orzyehx6+0RYPR1eDfR5NDQa0/hUVCu6fbLbpBMTUa3o9iqdyR7f1+WTY+Yahdfr7/Urmcyet6/LK4fdruHxaZ28ok3RWPar9Uqv0dPhVXubU6PjUXV3uBVPZvLXsNukkYmIejq88vucenskrNNOblNwKpk/1u9z6uhwSAO9fiWSs3UqvMZJK9oUj2d/Oqy3yyunw67hsWx5U6m0RiejWtHllX1me0+HV53tTr11PKyBXr/iiZRGg1H19/iUTksnJiNFsenr9Kqvy61gaLbdorHsMX2dXjmddg2NTWf363RLafO6S6mFrGKWJLlU1CYDfR6puX6yvO5YxWyAgX7V8n2WejQWK/tswbxdcT6YeX8iHFOH361YPCmHw6FOn1PtXqdkk8ZDCYWjCcUSaZ20wqdQODsfntTnVzwxOwcmk0k5nc5s+ZPZvCIUTcjjciqWTMphd2giFNNpJ7VpKjQ7p67oc2p0PKlUKqNgOK6eDo/SmYxC0wn1dXmUTmfn5dI8os3v1JGh2bl4fCqm7naP4smkutpm5/ZTAm2KRFPl8Z3JfUanYvJ5XEokk+pp9yidzmgiHC/KDwLdPqUz0uhkJH+OYDA7/3a3ubM35rnQO6WhsYL27M3GoyYFeVlvR0GZCq9VsE93m1t2u01jU7Hy8ljI7G9Ok5SvV67vhKOJovoVxqN3pq+cmIzJ63GqzetUNJ5UOJKU2+2Q3S65nQ7Z7RklElI4mlC7z6VgOC6vxymv26FwJCG73Safx6l4PCmf16VkKqNoPKlYPKWeDo9klxKJjKKxZPaYaFI+j1M2e/YXWhwOuxKJpDwupyKxlKLxpDrb3ApHEvJ7XUqlU7Lb7JqOJrWiy6NOn0uySWNTcY1NxeRxO+TzOJVKp6SMXZPhmLraPIrGs9dxOuwanYyqt8Ojvm63RifiOhGMqrvdo1Q6pXaPS53tLo1OzvFZN6FNl7sF99nlMhfVUSv3M8NMyg2kub857TNf+dGCivflP76ipdqQWBln9jenSSrLeRad58x3vpIcMZlKyud2KZZIakV3m9z2zOz+dml0Kq6xYEx+r1Ndflc2h57J1ULRpIKRpCKxpPwep1wuu2ySwpHE7LVtBfl6V/ZZTjAcVzyRVoffpdB0Qj6vM3t+X/bcoWhSoVgym7PEkurwu5VIJtXdls2NRoMx+b0uuVw2ZTJSPJFWMBRXT6dHLqdd4UhC0XhKbT6XXE67psLxfM6Sz91tDoWjCbXNbHfYHZqYiqmn0yOn066JqZi62tyKJdKajiay33DrdsjlciiVSms8GFNnu1t22TQ+FZPP45TPk30/EotLGXt+jHO77VJa6ulyaTKUVCSW0nQ0oQ6/W5OhbK7U5nHK43ZodDJaPfctaNs2b7bN2r2uin3Gqm9Ok0RusADkBgYY7Fdm9NmOdqeGR6PyeZyaCMXU2+mVw27TyERE3e0eTccS8ntcstnTavO5888Iejq8ki2tNq9L09FU/h49lU6pt8ujyYJn6729To2NJYvrI5U9uw+F45Lsc+4npeXzuBSdeQ6fvw9PGZg/HNLwRKz430Ey2XF5bCqmrna3ksmUOv3uyvflpUrGoYwtrXTapomp2Ox9WqZ6uYo+C2bPfwtVQznq8c1pkhhna0GsjLNynK3h/HVFmYxrxHIZfAa94D47M/5PJ1LyuxxLNw8tViO23UIsh3q04jjb4LgPM2CRz2gNL047cuSIjh49qs9+9rP6whe+kN/ucDh01llnqbOzc2EVMInpi9Ms0ModutXqvuCJouD4VorXYhAr4xa7aKIV+iz1aCxW9tnFXLvVEZvqLFmcVke0bblWjokZC31aNXa1IlbGWTnOsuDKOGJlnCWL0xpIq4xfrVBPSxen1XgNEKtaWDnOLod2aPY6tGL5W73P1guxMs7qfJa2MIY4GUefNYZ6NA76bOMgVsYt9Bmt0+gFVq5cqZUrV+rJJ5+U3Z79NdC33npLx48fX/KFaQAAAAAAAAAAAAAAAACAxmKv9YCHH35Yf/Inf6KxsTFt3rxZd9xxh/76r//airIBAAAAAAAAAAAAAAAAAJpUzYvTHnnkEf35n/+5nnzySf3O7/yOvve97+knP/mJFWUDAAAAAAAAAAAAAAAAADSpmhen2Ww2rVixQs8++6wuueQSOZ1OpdNpK8oGAAAAAAAAAAAAAAAAAGhSNS9Oc7vd2rFjh/7t3/5N73vf+/TQQw/J5/NZUTYAAAAAAAAAAAAAAAAAQJOqeXHaXXfdpddff11/+Zd/qa6uLj3//PP6whe+YEXZAAAAAAAAAAAAAAAAAABNylnrAe9617v02c9+Vm+88YYymYzuuusueb1eK8oGAAAAAAAAAAAAAAAAAGhSNX9z2v79+/X+979f27Zt09DQkK644gr9+7//uxVlAwAAAAAAAAAAAAAAAAA0qZoXp33pS1/SN77xDXV3d+ukk07Sl770Jd11111WlA0AAAAAAAAAAAAAAAAA0KRqXpwWjUZ15pln5l9fccUVSqVSphYKAAAAAAAAAAAAAAAAANDcal6c5nQ6NTk5KZvNJkl67bXXTC8UAAAAAAAAAAAAAAAAAKC5OWs9YNu2bfroRz+qEydO6L/8l/+in/zkJ7rzzjutKBsAAAAAAAAAAAAAAAAAoEnVvDjtq1/9qr72ta/pxz/+sTKZjD796U8X/cwnAAAAAAAAAAAAAAAAAAA1L07zer3yeDz6yEc+YkV5AAAAAAAAAAAAAAAAAADLQM2L0yKRiH7nd35HJ510kvx+f3777t27TS0YAAAAAAAAAAAAAAAAAKB51bw47fbbb7eiHAAAAAAAAAAAAAAAAACAZaTmxWm/8Ru/YUU5AAAAAAAAAAAAAAAAAADLiH2pCwAAAAAAAAAAAAAAAAAAWH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te+9jVdeeWV2rBhgzZs2FBxHwAAAAAAAAAAAAAAAABAc3DW4yJDQ0O655579Nhjj8ntdmvz5s26+OKLdeaZZ+b3eemll/Q3f/M3+rVf+7V6FAkAAAAAAAAAAAAAAAAAYKG6fHPavn37dMkll6i7u1t+v1/r1q3Tk08+WbTPSy+9pB07dmj9+vW68847FYvF6lE0AAAAAAAAAAAAAAAAAIAF6rI4bXh4WIFAIP+6v79fQ0ND+dfhcFjnnXeebr31Vu3atUvBYFBf//rX61E0AAAAAAAAAAAAAAAAAIAFbJlMJmP1Re677z5FIhHdcsstkqRHHnlEBw4c0J133llx/5///Oe67bbb9Pjjj1tdNAAAAAAAAN329Z8s6Lgvfvp9Jpek8RErAAAAAAAAAEY563GRgYEBPffcc/nXw8PD6u/vz78+duyY9u3bp+uvv16SlMlk5HTWVrTR0ZDSacvX2S1KINChkZGppS7Gkmi1ugcCHfPuM1efbbV4LQaxMm6uWNFns6hHY7Gyzy7m2q2O2FS32D4rLW1OS9uWa+WYLLbPtnLsakWsjLNynA0EOpRIJBdctlZqQ2Jl3Hyfb6tzWqu1yvjVCvU0WsfF9NlWiKNZiJVxVo6zy6Edmr0OrVj+Vu+z9UKsjLM6n6UtjCFOxtFnjaEejYM+2ziIlXELfUZbl5/1vPTSS/Xss89qbGxMkUhETz/9tC6//PL8+16vV1/+8pf11ltvKZPJ6MEHH9TatWvrUTQAAAAAAAAAAAAAAAAAgAXqsjhtYGBAt9xyiz7+8Y/r2muv1TXXXKMLLrhAW7du1YEDB9Tb26s777xTN998sz7wgQ8ok8noD/7gD+pRNAAAAAAAAAAAAAAAAACABerys56StH79eq1fv75o244dO/J/r1u3TuvWratXcQAAAAAAAAAAAAAAAAAAFqrLN6cBAAAAAAAAAAAAAAAAAFoL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P9/9t49Toryyv//VHdXV9+7Z3ougDCAAwNELoOIKPkirmFC1GRHUGFkTWIiiBpDvua3iYlrNibrJus3+SbfuK7xujGJIYCRS7xEAxKVDYZ4QwGBgRGGO8ytp+/VVV39+6Ona7q6q2Z6prunL3Per1dekZ66PPXUU+c55zznOYc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g4FpxEEQRAEQRAEQRAEQRAEQRAEQRAEQRAEQRAEQRA5h4LTCIIgCIIgCII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s6IBae9+OKLuO6669DU1ITf/e53aX8/ePAgbrzxRixduhT/8i//AlEUR6ppBEEQBEEQBEEQBEEQBEEQBEEQBEEQBEEQBEEQRI4xjMRNzp8/j5///OfYvHkzjEYjWlpasGDBAkyZMkU+5lvf+hYeeughNDY24v7778emTZuwatWq7G7MAN6gAI8/Apedg8NsAGJDP7fSaYIUlYZ2HZXzzx3tgM3CIhgW0dUbhttpgpkz4GxnAGOrrQiFRXR7479XV3A438Wj2xtGbaUZUQno9IRQW2mGFIv/d02FGYgBnb1hVFWYIElAR0/8d9bAwOONwOXgIIgSOjwhuJ0mGPQ6nOsKwu00oaaSQ1dPBF3eMGrcZkQiErp6w5gwxoZAsL8tFrMBZy4EcFGtFf5A/PeaCjMA4EJPCOOqrQjzUXR7w6hymaDX63A+6R7nu3gcPNWLsVUWRIT4PdwuE9i+ttS6LRDF+O/VLjMYJn7d5Gsl32+M2wKh73i30wSTUS8/k9tpRJcn/kxVLhMYMPKzm4x6dHnC2u8w0/GSzbgaDBZyfyX6D0KOrk2MXvI5rsplzNJzFBeFfA4d0OWN4Mi5M6i0c4q5Q8cA3kAEnNGAQFiAy8bBYTHAG4jPCWNqTejxiPD4eLgcHPiICJPRgJoKDpDi1+3qm1vdLiMudMfn+XE1FoTD8XmtymWCidPhfFcYDqsR4YgIE2eAKEoIhkWMcVtkPSJ5/nU7TWAN8Xm1ymWCmdOju5cHy+rhDwmorjDJ8/zYaiv4pPPMJj1OXwigpsIMg57BhZ4wOFYPs8kAi0kPSYyh28ujttoEj1fEwVO9Sl2jr2+6vXzafzvMBsAAWadRvM+++bTTy8PMGWC3sLBx+v451QCc7046r4IDBtq7kK3upnGtjM7vO/7c0Q5YOENudYPhtBWAPyyiNyggyItwO0wIR6LwhyJwO0xgdAwCIQF8JIpKBwcACIRFtHcGYDWziEoSBDGGYFiAy84hFpPAGgyIRmPw+HnYLSyiogSW1cMXjMBqZmFk9fI1nTYOkYgInV6HYFhAhYODKMXAxABekBAMC6h0mADEx4rVZIDRqIMQiUKvj49Zq9kAKSpBp9MhEBZQW2mBFJXQ0RsGxxrAGXXQMQy6vWFUOkxwO4zw+lXe2TDfZeL4ClGCnxfhDYkI8yKqnKb0MT5S7zqXkD5LlBo0rggi/ww0Nww2b/Tp0N2+MFw2DoIYhc1shMNqQLc3gi4fD7NRDzNngD8kgGP1YA06eR6PiBIEMQorxyIQFmA1sQjyAgx6PThWhyAvwG7lEBGi8PgjMPVdiwFg0OsQioiICFFwrAEePw+nzQi7hYXVqIc3IMAfFmAw6OENROC0GQEG4CMSRFGCy25EmI/G/2bnEOJFsHodzJwBRo5BIBDF4dNeuBwcIoII1mCAFI2C0ekQDItwWFlEhCh0urjeY7cYAQDeYAQ2MwujQYceXwRWswHhSBRmTg/WENebIkIUDqsRIV6ExcRCjMbg8fGocHCwWwwQBQmdvXFdmWN1CPECWIMBvQFe1n/8wT6dLyyiws4BkMBA12+vZKgTSVIM3hDpBkQJMYK+LovZgFPn/ahwmBCJiOASdj7iNqs/GIHNYoQ3yKPKZUI0GvfRy+1Cv01c6TRBkqKwmIzgI1HZv53woSfsX4fNgIgoIRSS5N84ox5ePw8ja0CPLy4/ayo4IAZc8PDgI2Lf3/g+vzhw+PTpuD0mRmGzGOV1gkqHCQZ9DILIoMcXRpXLDD3DIBCOgDXEr+F2cqh2cgCjYptD+ZtOF4OZYxEOR/v9HnYjEEuRPVYDunojymMklXegjz/TodPe/nZIebRhRgKywYoD6qvMyXdfFeO7YDV8mEXQpqLqJ6A4+yrf/tlC+n9zSbGOqaFSDs8xGuUsUfpkOa5GJDht9+7duOKKK+ByuQAAS5cuxauvvop77rkHAHD69GmEw2E0NjYCAJYvX45HHnkku+A0Bjh4ohePbNoLXoiCY/VYt6IRM+qcGQWWJc61W1lcv3AyNmxvzfw6GuerXWvtslk43+VDMCziiS37FL9v33McHb1h1fPVrtXS1IDd+85g4axxab+/vPsYfAEBa5pn4rU9x3HinB9rl83C86+3QohK8rUWzqoFH6lJa0tyG5PvXTfGhqULJuGpbftV75d4DlGKpR23pnkm/rb/DC65uGrA9iYfo/bciWfyBwXc/JkGRdu1nj3tHWY6XrIZV4PBAnsPd6f1feO0SposiOGTz3FVLmOWnqO4KORz6IAP27rx+OZ9aXPMiXN+rFo6HayBwa9fPgheiGKs24IVSxrw+OZ9uKVpCrp9ZkW7VzY1YPuedtz8mQbUVHD4t/9+Vz4vMV9pzeeJuStxjc8umKiY49Xm3+S23nb9DERECetfOzzovD3QfFxdYQYQQ2dPUH6+wdqc/N//tnYBTl0Iqr7Pg58o59OWpgaMr7ahfpwd0AN7W1XGQUOleoBatrqbxrUyOj+fusEw22o1GXDsrHdA3emFvxzB2a5g/N83zMTrf2/Hornjoe9bWE0+/s7lsyDFYnhyy355DC//h6l4OmUcpV7zhZ39//76itno6o1g/WuHNMdNlcuE9a8dxtmuoOIeWmPOZNTjhTeOyjrn86+3yvdbt6IRMyY6cbB9+O9yrNuCW6+dgQvdQcW9Vy2djhf/pw2+gDBy7zqXkD5LlBo0rggi/ww0N2Dgv6np0CubGvDOgbNoumISntis9NFwRj1e3PWJQr/98552NC2YiI1J821CD/7HRRdjTKUZ7We8+GXKtapd8Q0az758MO38Nc0z4bIb8cLOI5h/ydi0v73+TjuWXjER3b1hhW6cfF8TZ0h7ru172rH8H6Zic5Les7p5Jjb/5YjCv6amvyTOv/GaqQo96cvXz4AgxhR6UsKfdrDdI+sfFXYj/usP7yp0tDAv4tk++yRx3pB1IgZ4e99Z/Pz375NuQJQGBfB17f7oNPa1dWN180zsfKcdn71iEjijHr99JV3+JNs5D66ej7NdYcX11q2cg/Mpv6V+83fdOBsGA4P/3PihfMzXV8xBRJDwxBalHDCyOry06xNcM3+iwkbT8i28vPsYWL0uzY/+xWunw2FVyplv3XopvAFBcVzino+ktE0QgwqZedeNs2HlDPjp+vfTfCHJ15pTX6kMUNMDe4+kv4Malwn/9qt3Rt7uzgVkgxUH1FeZk+++KsZ3QW0q7Xbl2z9bSP9vLinGdzccyuE5RqOcJUqfHIyrESnreeHCBVRXV8v/rqmpwfnz5zX/Xl1drfj7cPAGBXmSAABeiOKRTXvhDQ7eM8nnXjOvTnYkZXodrfPVrvXEln1onDZGfonJv39+Ub3m+WrX2rC9FTcsnqL6+zXz6sALUTy1bT9uWDxFvseixvGKay25fJJqW5LbmHz8DYunyE48tfslnkPtuKe27ccXFtUP2t7kY9SeO/FMixrHp7Vd69lT32Gm4yWbcTUY57t41b4/38VnfW1i9JLPcVUuY5aeo7go5HN0eSOyIzVx7+S5Y/1rh+ANCPLfFzWOl4+fNqkqrd0bt7fKcxPD6BXnqc2pifOS567ENVLneK15NdHW3oCA9a8dzmjeHmg+PnUhALuFUzzfYG1O/m8xymi+z9T5dMP2VrSd8cIbFHC+W2McdKuPg2x1N61rZXJ+PnWD4bY1yEcH1Z0WNY7v//fW/fj8onp4AwJ6fHza8Y9v3oeOnrBiDD+tMo5Sr5n871MXgvKCa+K31HFzuiMon5N8D60x1xsQFDpn8v0e2bQXXd5IVu9yUeN4nDzvT7v3+tcOyfcdqXedS0ifJUoNGlcEkX8GmhsGmzfUdOiN21vx+UX1cmBa4vcN21vhDQhp+u2ixvFyYEfyNRY1jkdvQIBOr5cD05KvdaojiKjEqJ7/1Lb9iAgxfH5RverfPr+oHkaWTdONk++r9lwJHSVZ70j8ezC/XeL8VD3JGxDS9KSEPy3x7/WvHcKZzmCajtabZJ8MVyfyBgU5ME3t79lAMpzIB4XwdX1hUb38vX9+UT0e37wPJ875VeVPsp0Tgz7teifPBzTXAhL//uULH+HU+YDimFMX0s97fPM+nDwfwOcX1afZaFq+hWvm1an60X/7p3Q5ExFimvdMbVuqzPzlCx+h7YxXYV+pXavLG1G8gwse9XcQjaEgdncuIBusOKC+ypx891UxvgtqU2m3K9/+2UL6f3NJMb674VAOzzEa5SxR+uRiXI1I5rRYLD1smGGYjP+eCW63TfHvc0c75I5JwAtRBIUo6usqB7yW4lwGQ76O5vka1+r2hlV/D0ei2udrXCsciar+Dibluiq/A4DHzw/exqR7h/kM7xdTb683GBn0fMUxAzy31t+0nj35HWY6XrIZV6mkjtmDp3pVr93jC2NmfdWQrj3aqK62F7oJRUsux1W5jll6juIin2N2MI6cO6M9x/T9t5SssyTNO1pzeeIYj59XPS+TuStxTPKcqzX/JtoqxWJDmre15mMpFoM3GIGOYYbcZgDo8an3i1Z/SbEYgkIUPV51fURrHGSru2leK4Pzc6kbAEMbt1r3DvFixu8r8e9wpH98a70bmQyvmfxvxZhUOUa+R+KcDL6T5OPV7t+joddm/C6ZzNo93HddKPI5ZstlLioEpM9qk+txNZCcZdnhu0hG2zukvsqcbJ93qDrtcBhobtDy5wQTerDGfKvln0rM3wr9dgDdQorF4A1o66qhiKh5figiarZ/IF/VYDrAQHpPJjpYpnpSQrdX9J1KH6jdI/nfWu8oMfeTblCcjDZZORTyqRtoXdsbjMj/nZBvyfIs9fiBbOLhfvNa50mxWEY++lT5M6jdByhty2G2TUajr3r8PKZPdsu/HTrtHfAdJP9WCrZYdbWd5GyRQH2VOfm2wYrxXVCbMqcY25Vv/2yur18oivHdDYdyeI7RKGdLBbLDtMnFuBqR4LTa2lq8++678r8vXLiAmpoaxd87Ozvlf3d0dCj+ngldXX5IUr+xY+EM4Fi9ooM4Vg8Lq0dHh2/Aa6WeO9TrDHS+2rUqnSbV301G/YDna52j9nsirWjqdRPp+xPnuOxcRm1M/LfZlNn9GEa9vQ6LcdDzU4/JtK8Ge/bkd5jpeMn0uEwEV+qYdWuMgwq7adAxO5qprrZT/wxApuNqNI9Zeo7iIp9jdjAqNebA5LlDlxI8nzheay5HLP7/Lhunel7qfyefl3oNM9c/52rNv4m26hhmSPO21nysYxg4LEYYU/SLTNoMAJUO9X7R6i8dw8DC6qEb4njOVncb6FqDnZ9L3QAY2rjVurfZNHh/JKecT4ydxPjWejfJZHLN5H+njsnUYxL3SH72wZ4h+Xi1+1fY1L/pobzLTNqd6dgqFvI5ZstlLhppSJ8dmFzqBoC2nK2utkMQ1GpHZ8ZoeofUV5kz2PedD512OAw0N0BjLrSwcb1zIB16oPk7Wb9N/E1tvtXpGDhs2rqq2WjQPD/+t5hm+5gB5nmdTvtvmnoPM7j+ona+lr6R0O2TnzcZrd9S21Y5iE40FP13qGOWdIPhQbrBwAxlXOVqzDosRvm/E/JNxzCQYuoyZiCbeLjfvNZ5OobJyEevkD8avvrUe6balsNpWzKq783GKd6b26kusxLvIPm3YrfFEt8yydnigPoqc/IpZ4d6/ZGC2lTa7cqnnB3q9YuZYnx3w6EcnmM0ytlSgOywgcmFj3ZEynouXLgQb7/9Nrq7uxEKhfDnP/8ZV111lfz3iy66CBzH4b333gMAbN26VfH34eAwG7BuRaPCybVuRSMcFnZI5+589wRamhqGdB2t89WutXbZLOw9dA5rl81K+/2lXW2a56tdq6WpAVvfPKr6+873ToBj9VjTPBNb3zwq32PX3lOKa+3Yc1y1LcltTD5+yxtHsaZ5pub9Es+hdtya5pl4cVfboO1NPkbtuRPPtOuDU2lt13r21HeY6XjJZlwNRk0lp9r3tW5ukDMJQpt8jqtyGbP0HMVFIZ/DbTfizuWzVOcYjtVj1dLpcFhZ+e+7PjglH3/4WGdau1c2NWDX3vjcFItFFeepzamJ85LnrsQ1WpoasCVpjteaVxNtdVpZrFo6LaN5e6D5eHyNFb4gr3i+wdqc/N96XUz9fVZyafNpS1MD6sc54LCwqKnQGAeV6uMgW91N61qZnJ9P3WC4bbUY9YPqTrv2nur/9w0z8dKuNjisLCrsXNrxdy6fheoKk2IMr1YZR6nXTP73+BoLVi2dPuC4uajaIp+TfA+tMee0sgqdM/l+61Y0wu0wZvUud31wChNqbWn3XrV0unzfkXrXuYT0WaLUoHFFEPlnoLlhsHlDTYde2dSAl3a1Ye3ydB+Nw8qm6be7PjiFlSnzbUIPdlpZSGIUd6lca3y1BXpdTPX8Nc0zYWQZvLirTfVvL+1qQyQipOnGyfdVe65de+M6SrLekfj3YH67xPmpepLDyqbpSQl/WuLfq5ZOx7gqS5qO5kyyT4arEznMBtx7y6WkGxAlQyF8XS/uapO/95d2teHO5bNQN8amKn+S7RzEomnXm1Br1VwLSPz7rhtnY3ytVXHM+Jr08+5cPgsTaq148a22NBtNy7ew870Tqn70L16bLmeMBkbznqltS5WZd904G/XjHAr7Su1abocy6Kzaqf4O9H0BdYnfSskWIxusOKC+ypx891UxvgtqU2m3K9/+2UL6f3NJMb674VAOzzEa5SxR+uRiXDExtZqaeeDFF1/EE088AUEQcNNNN2HNmjVYs2YN1q1bh1mzZuHQoUN44IEHEAgE8KlPfQo//vGPYTQaB79wH6o7SZl4HWhPIAKX1RifJDJ92qRzK+0cJCk2tOuonB8UorCZDAjy8XJWlXYTzCYDznYGMLbKihAvxn93mFBTyeF8F48eXxg1FWZEJaCrN4RqlxkxAJ2e+H8zADp7w6hymSDF4r9XucwwGhh4fBG4bEYI0Rg6PCFUOkxgDTqc7w6iwm5CrZtDV08EXd4wairNiAgSur1hXFRjQzAkoscXRoXdBKvFgDMXArio1gp/IP57Vd+9OzwhjK2yIszHU/ZVOkwwGHS4kHSPxHPUVlogiJL8jIm21FRYIEbjv7udZuiY+HXdThP0+vi1ku9XU2mB2HedCrsJZk6Pc11BuB0muF1GdHniz1TlNIFhmPi1HCaYOD26esPa7zDT8ZLBccPe/cxC7q9E/6G0SpaPOBTFnAEZjKtRP2bpOYqLfI7ZwdABXd4Ievw8KmycYu7Q6Rh4gxFwrAGBsBCfA6wsvIH4nDCm2oSeXhEePw+XjQMviOBYQzygSopft8sbjs9XFUZc6ObR7Q1jXLUFYb5/fjSbdDjfFYbdYgQviDAZDRAlCcGQiDFuM4LhuB6ROv8m5tVKhwkWkx7dXh6sQY9ASECVyyTP82OqrOD7zquwm2Ax63H6QgDVLjNYA4MLPWFwRj3MnAEWkx6SGEO3j0dtlQkeb78eIOsafX3T7ePT/tthYQGDxvvsm087vTxMnAEOswE2k6F/TjUA57uTzqvkgIGStGSru2lcK6Pz+44PClFYWP2wdQNgGONWra0A/GERvUEBIV5EpcOEcCSKQEhAhYODTscgEBLAR6KodMQNh2BYhBSLwWJiEZViEEQJobAIp82IGCSwegOiUgy9fh5WMwspKoFl9fAFI7CaWBiNevmaThuHSESETq9DMCyiwm6EGIuBiQG8EL9uRd99e7x8fDe+UQchEoVeH7+OxWSAJEnQ6XQIhEXUVpggSTF09PLxRRKjDnqGQbeXR6Wdg9tphNev8s6G+S4Tx08c58LJc73whkSEeRFVTg46JmWMj4g1lWNypM8CKmO2XOaiEYT02QzIkW4ADJw57Vu/eHNYzfvJNxaPqndIfZU5pZI5DcDAc4PG3+Tn69Ohu308nDYjRDEKm4mFw8aiu+93U59+6Q8JMLJ6GA06dHt5VDg4CKIEQYzCyrEIhAVYTSyCvAC9Xg+O1SHEC7BbOUSEKDz+iHwtAGD1OoQiIgQhCiNrQK+fh8NqhN3KwmrUwxsQ4A8LMBj08AYicFiNYHQAH5EgihKcNiP4SBTeQAROG4dQRIRBr4OFM8DIMQgEorJ+HxFFsHoDJCkKRhfXc+xWFoIQhS7p34ghriOZWRgNOvT4IrCYDIgIUZiMerBsXN+JCBIcVhYhXoTZxCIajaHXx8Nl52C3GiAKEjp747oyx+oQ5kX5ORL6jz8Y1/niOhcHMBKYmK7fXslQJ3K7bTh2qmdQnWlYY5Z0gyFDukEGZDiucjFmrRYDTp0PoMLOISKIMCbsfMRt1kAoAqvZCF8wAreTQ1SK++jldkF5PSkWhcUUlz0J/3ayD73CboLTbkBElBAKSfJvJk4Pr5+HkTWgx8ejws7F2xEDLnh48JF42zw+Hm6nCQwTXzdw2ThEo1HYzKy8TlBhN4E1AIII9Ph4VDlN0OsYBMIRsIb4NSocHGpcHMCo2OZQ/qbXx2A2sgjz0X6/h8MIxFJkj41FV29EeYyk8lL08Wfq8Sa1Q8piradAKL7lDG1TkrN5hvoqc/IpZ4dw/RGF2pQ5xdiuDPyzQBZjNsPrFz3F+O6GQzk8x2iUs0UO2WEZkKWPdsSC0/LNiDnrsmA0D+jR9uzZOphHW39lA/VV5gzUVzRm49BzFBf5HLPZ3Hu0Q32jTbZjFiisTkvvNp3R3Ce5CPQZrX03VKivMiefcpYCrjKH+ipzSio4bRiMFvk1Gp4z02fMZsyOhn7MFdRXmZNPOVsO76HUn2E0tn+0j9mRgvoqc/Ktz9K7yAzqp8yhMZsZ9BzFA43Z4oH6KnOG66M15KtBBEEQBEEQBEEQBEEQBFHKOJxmcMbhuc8EUS0dDEEQBEEQBEEQBEEQBEGMLsomOE2nYwrdhIwolXbmg9H87GoM1h/UX5lDfZU52fTVaBmz9BzFRT7HbL7PL2eob7Qp9XFX6PsXI9QnAzNQ/1DfZQ71VeYUq5yld5g5pdZXnNGQVaa4Yh2zuaLY25crRsNz5uoZSTfIDdRXmZNPOVsO76HUn4HaP7Rrlnp/jSTUV5mTb32W3kVmUD9lDo3ZzKDnKB5ozBYP1FeZM5y+KpuyngRBEARBEARBEARBEARBEARBEARBEARBEARBEETxoCt0AwiCIAiCIAiCIAiCIAiCIAiCIAiCIAiCIAiCIIjyg4LTCIIgCIIgCIIgCIIgCIIgCIIgCIIgCIIgCIIgiJxDwWkEQRAEQRAEQRAEQRAEQRAEQRAEQRAEQRAEQRBEzqHgNIIgCIIgCIIgCIIgCIIgCIIgCIIgCIIgCIIgCCLnUHAaQRAEQRAEQRAEQRAEQRAEQRAEQRAEQRAEQRAEkXMMhW5Arujq8kOSYoVuxoBUVFjQ0xMsdDMKwmh79upq+6DHDDRmR1t/ZQP1VeYM1Fc0ZuPQcxQX+Ryz2dx7tEN9o022YxYorE5L7zad0dwn2Y7Z0dx3Q4X6KnPyKWfpPWQO9VXmDNZX+dZp881oGQuj4TkzfcZsxuxo6MdcQX2VOfmUs+XwHkr9GUZj+0f7mB0pqK8yJ9/6LL2LzKB+yhwas5lBz1E80JgtHqivMme4PlrKnDaCGAz6QjehYIzmZx8O1F+ZQ32VOfnsq3J5D/QcxUUhn6Nc+jAfUN9oU+p9U+rtzwfUJ8OH+i5zqK8yh/TZ4oD6KnPKva/K/fkSjIbnHIlnHA39mCuorzKHdIOBKfVnoPYX9/1KGeqrzMl3X9G7yAzqp8yhMZsZ9BzFA43Z4oH6KnOG21cUnEYQBEEQBEEQBEEQBEEQBEEQBEEQBEEQBEEQBEHkHApOIwiCIAiCIAiCIAiCIAiCIAiCIAiCIAiCIAiCIHIOBacRBEEQBEEQBEEQBEEQBEEQBEEQBEEQBEEQBEEQOae8g9MYwBsScKIjAG9YBJhCN4ggCKIA9MnCfUc7SBZqQX1ElCKk5xA5RpJiNKaI7KE5lSg1aMwSBEHkF5KzRKlBY5YgCCL/spBkLUEQ2UAyhCAKQ5bfniE/rYrz6KOP4k9/+hMAYPHixfj2t7+N3bt348c//jF4nse1116Le++9FwBw8OBBPPDAA/D7/bjsssvwgx/8AAZDFs1jgIMnevHIpr3ghSg4Vo91Kxoxo84JxHLxdARBECUAycLBoT4iShEat0SuYYC3953Fz3//Po0pYviQbCJKDRqzBEEQ+YXkLFFq0JglCILIvywkWUsQRDaQDCGIwpCDby9vmdN2796N//mf/8GWLVuwdetWHDhwAC+99BLuv/9+PPbYY3jllVewf/9+vPnmmwCAb33rW/je976H1157DbFYDJs2bcrq/t6gIHcMAPBCFI9s2gtvUMj62QiCIEoFkoWDQ31ElCI0bolc4w0KcmAaQGOKGB4km4hSg8YsQRBEfiE5S5QaNGYJgiDyLwtJ1hIEkQ0kQwiiMOTi28tbcFp1dTW+853vwGg0gmVZ1NfX4/jx45g4cSImTJgAg8GAL3zhC3j11Vdx+vRphMNhNDY2AgCWL1+OV199Nav7e/wRuWMS8EIUnkAkq+sSBEGUEiQLB4f6iChFaNwSuYbGFJELaBwRpQaNWYIgiPxCcpYoNWjMEgRB5F8WkqwlCCIbSIYQRGHIxbeXt+C0qVOnysFmx48fxyuvvAKGYVBdXS0fU1NTg/Pnz+PChQuK36urq3H+/Pms7u+yc+BYveI3jtXDZTVmdV2CIIhSgmTh4FAfEaUIjVsi19CYInIBjSOi1KAxSxAEkV9IzhKlBo1ZgiCI/MtCkrUEQWQDyRCCKAy5+PaYWCyW1+q7R44cwdq1a/H1r38dBoMBb775Jn76058CiJf+fOaZZ/C1r30NP/nJT/D73/8eANDe3o61a9dmlT1NkmJ4e99ZuTwRx+px7y2X4spZY6HTMTl5NoIgiGKHZOHgUB8RpQiNWyLX0JgicgGNI6LUoDFLEASRX0jOEqUGjVmCIIj8y0KStQRBZAPJEIIoDLn49vIanPbee+9h3bp1uP/++3H99dfj73//Ox577DE8++yzAICtW7diz549uOeee3Dbbbdh+/btAIB3330XjzzyCH7zm99kfK+uLj8kKeVRmHjtU08gApfVCIeFBfIaijcw1dV2dHT4CteAAjLanr262j7oMapjNun80dRf2UB9lQF9sjAoRGFh9aqycNSP2Qz6qJQo+ffRx0DPke2YzebeRUOB9JyS6JsCke2YBbIbt9nidttw7FRP0ejOxcBoHu/DHrNlNqeOBKN5nA2VvMhZGrNDhsZs5gzWV/nWafPNaBkLo+E5M33GYY1ZkrNDZjSMuVyRFzlbRmO21MfSaGx/NrpBqffXSEJ9lQEZysJhj9kykrUjAY3ZzMm3DVYu76Lkn6OMZAiN2eKB+ioDsow5yFtZz7Nnz+JrX/safvrTn+L6668HAMyZMwfHjh1De3s7otEoXnrpJVx11VW46KKLwHEc3nvvPQDxoLWrrroq+0bEAIeZRV2VFQ5z6QolgiCIrOiThbPqq0kWakF9RJQipOcQOUanY2hMEdlDcypRatCYJQiCyC8kZ4lSg8YsQRBE/mUhyVqCILKBZAhBFIYsvz1DfloFPPPMM+B5Hv/xH/8h/9bS0oL/+I//wNe//nXwPI/Fixfjc5/7HADgpz/9KR544AEEAgF86lOfwpe+9KV8NY0YjEQmFn8ELjsHh9lAQp0gSpm+b/rc0Q5YOAN902pQHxEEkQzpQvmH+rh8oTmVKDVozBIEQeQXkrNEqUFjliAIYnTKQvJVEQQxkuRbzo5GOU4UPXkLTnvggQfwwAMPqP7tj3/8Y9pv06dPxx/+8Id8Nac4KUZFhwEOnujFI5v2yrVi161oxIw6Z+HbRhDE0KFvenDKqY9I2SxNilEfGM2Uk0zIN8Mdu9TH5Qu9WyJf5EvHoTE7NEjXJAhiqJCcJUqNfIxZsvmJfEM6GpFrRmL+LrZxSzoLQRAjSb5lDsk0Il9kOX/nrawnMQh9QuG+x3bjwWf24L7/+isOnugFmMI2yxsUZEEFALwQxSOb9sIbFArbMIIghgV904NTNn2UNK/c/8vdRTOvEINQpPrAaKZsZEK+yWLsUh+XL/RuibyQRx2HxuwQIF2TIIhhQHKWKDVyPmbJ5ifyDeloRB7I+/xdhOOWdBaCIEaSfMsckmlEXsjB/E3BaVowgDck4ERHAN6wmHOlqFiFgscfkduUgBei8AQiBWrRKKNv3O072pGXcUeMPjq9vOo33enlC9Si4qNc5F6xziuEBn3y/pNzfpy84IfdygKg91YMlItMyIoM9OBsZA71cflC75bIB/nUcWjMZo43KOC5Vw+i+ap6rFjSgObF9Xju1YOksxAEMSDkkyBKjZzpBmTzEyME+QOJfJBvO6kYbQuyDQmixCjx9fR820kk04h8kIv5O29lPUuaEUh1OJBQcJjZ3NxkGLjsHDhWr2gbx+rhshoL1qZRA6XYJPKAmTOoftMmjsR/gnKRe8U6rxAqqMj7lU0NeGX3MXR6wvTeCky5yIRhk6E+ko3MGfV9XMbQuyXyQT51HBqzmeMPCWhaMBEbt7cq9Bd/WCCdhSAITSwmdZ+ExUQ+CaI4yYluQDY/MYKQP5DIB/m2k4rRtiDbkCBKiDJYT8/32i3JNCIf5GL+psxpKozEbpOEUEimGISCw2zAuhWNctsSAt1hIUMm39AuJyIf2C0sWpoaFN90S1NDvAY0AQDQMVDtI52utLZaFOu8QqSjJu83bm/FNfPqANB7KzSjXRfKVB/JRuaM9j4uZ8plTiWKi3zqOCSPMoczGmTnE9Cvv3As2RUEQWiT0AVSdYNUuU4QxUIudAOy+YmRhPyBRD7It21fjLYF2YYEUTqUw3p6vtduSaYR+SAX8zd5EVUYid0mCaGQGtXrsLAjF9XLxAW4xx+By87FBV4MmFHnxMN3L4QnEIHLahzZNo1iaJcTkQ9snB7jq21YdvUUSLEYdAyD8dU22EwG+q776PbyeHn3MTRfVR9P/RsDXt59DJPHOWAroQxzRTGv5Iq++enc0Q5YOIM8P5ULWvIeDEr7vZULo0EX0tABgcz1kaxkzmjo41FKucypRHGRVx0nBsyY6MRDa69Ej59HhY2D22EEpJw0vawIhAXV+SEQFuC20eInQRDq+IIRTd2gghZGiGIkB7oB2fzESFJW/sCRoMx9jrki37Z9UdoW5KsiRgtlIAfLYT0972u3STItKERhYfUk04isycX8TSsEKoxIqsNCKzqDpLx0mNl+AU6CakSgFJsEURhcdg6+gIBNr7fKv5Xkt1cuymYZpGQeDC15P3tKFRZeUlua763cKGddaKBvDEPQR7LVZcu5j0cxZTOnEsVFPnUcBjjYXt56R65w2cheJQhi6LhspBsQJUYOdAOy+YkRpVz8gSPBKPA55op82/ZFa1uQr4ood8pEDpbFenoMqB9nR7XLlL/5u0+m1ddVoqPDV1LvmChOcjF/U1lPFUYs1WGfUKirssaVnWShwADekIATHQF4w2J8d0IOKYeUl+UGpdgk8oE3KOCn69/Hhu2HsWlHKzZsP4yfrn+fvvUkyurb65tXZtVXp88rJcJomJ+0UuM7zIahvbc86wpEeTLYN6YmE++5eQ78ISF9nA2kyxKjEirrSeSNPOk4o0HvyBVlpTMTBDFikG5AlBq50A205sxxFSaym4j8UAb+wJGAdP/MybfuT/oBQRSGcpGDZeOfoPmbKDFyMX9T5jQ1hpIJYoCySMNmBCKXyyHlZdlBu5yIPOAJ0LeeCUaDTpE+12go0dhtSslcEuQkNX6Z7HIiRp6BvjEAaXowwzB4fPNHONsVHHic5UMnJkqObh+V9SRKC9KVhwCVQCUIYhiQbkCUGjnRDQpdMaUYIXsxv5SBP3AkGA0+x1yST3856QcEURjKSQ6WzZoeQZQQuZi/aZbXIpP0rXlaGNaKXH747oXak0MmBl7SMVYLi7FuC852BeU/l1zKy3KEUmwSOcZqin/rixrHy9ludn1wClZTjhRNHdDljeDIuTOotHNw20tvgSqRXS41DemAMrcYKZNgpbJIyTwIA6bGz9BhOyxdIQE5hUc1GX1jffoIANz32G7YrSxWfKYBYICTF/yYUGNVGhsq8uefV12KapeJxtkow2piweqTnEEMwOp1udM7CCLH5F1XLieoBCpBEMPAamJVbR+Ss0TW5CkYJ2e6AZWG66dM/FVFC/VvxowGn2Ou8AYFbH7jCD6/qB5hPgqzSY/NbxzB2htm5cRfTr4DgigM5SIH8y2jCIJQJxfzNwWnZUFWC8MDMOTI5UwMEJVj7lw+C5t2tCoyYYz6XVwEUWaIsShu+kwDntyyT/7271g2C2IsOvjJg6EDPmzrxuOb9ynkypz6ypIKUCuX3SL5mpNGmkRK5tQ5rZzmJ81ntLIZL/p2ennVcdvp5Qd+3+S0HPUM+I2l4PFHYLeyuG7hZGzc3iofP8ZtwezJFfKYSZU/diuLUx1+OfCXxtnoIa96B0HkgRgk1TEbY0pImR0hykXXJAhiZOFFEaubZ+LpbftlObu6eSZ4UQRQWotgRBGRR7uWdIPcQzpEfqH+zZzR4HPMFaGIiGvmT8QjG/cq5u+QIOZkXJHvgCAKQ7nIQT8vqMooPy/Q3EcQeSQX8zflOMyCQcsiDZNE5HKCKpcJLU3TIEZj8IZFeddWgkxqRKsd8/jmffjmLZfiwdUL8PDdC2nBkCDKkZhOniSA+Lf/5JZ9QCx78d/ljciBaYlrP755H7q82cnAkSZV5gKluVskX3PSiJNU/uJHdy8sn/mJAbwhASc6AvCGRMyYGH/G5DnYGxh8Pk9g5gyq49Y0SOrcTHQGosxJ+sYG0wFddg5L5k+UA9OA+Jj55QsfKcZMqvy5Zl4dNqScQ+NslJBHvYMg8oEUY1THrCQxg5w5+igbXZMgiBFFx+ix8512rFvZiK+vaMS6lY3Y+U47dIx+8JMJQoN82rWkG+Qe0iHyC/XvEChXn2MeYHQ6ObAciI+pp7ftB8PkyLYn3wFBFIYykYN6nV5VRul1ZGMQRF7JwfxNmdOyIF/pL5Mjl+1WFtcvnCwv8KntBMsk64/aMXYrC16U4tdhyMAmiHKkN8DDbmXRPK9eDmzd+e4JeAM8ah1cVtfu9oVVZU+3j4fbVjqBXQ6zAf+86lK0nfHK9enrxzlKbrdIuaRkBlB+JY4H2NWdXOIjoyx+faVLwhER31x1KZ596YCcAbWlqSFeymQAyiVTIJElGiVmJCkGbyip5KvFgAm1tkHHTKr8MbI6GmejlN6AelbHXOgdxCgnT6W7ev3qY7bXH0GNncZsMi47p1rmrCR1TYIgRgwxKmLR3PE4ed4v29uL5o6HGBUBkJwlhkc+7dpev7ofjXSD4VNW/qoihPp3iJSbzzFP5FsW5nPNgiCIQSgDOUgyhCAKQy6+PQpOy4K8pb9Milz281H82zN7BkzLnIkBknpMlcuE6xdOlq9N5ZYIojypcpjSAlxbmhpQ6TBlfW2XTV32OEsoMC1BRJSw5Y2jCnlYapRLSuZyJNMSC4PO5ypBbqubZ8IfioCPSBhfbYPNNPBiPTktCU0Y4O19Z/Hz3ytLcU6otQ06ZlLlz7hq9XOsJgpMK3cqNHUDcgwRWZDH0l3lpM/mG4fFgBVLGuTMyRyrx53LZ8FhZQGqdEYQhAZWkxF8xKuwt1uaGmA1kZwlhk8+7Vq3ph+N9NnhQv6q/EL9S+SDfMvCfK5ZEARR/pAMIYjCkItvj4LTMqFvl7acRSKxSzspiMwTiKDSzkGSYjhxIQCXnYOOAbq9fP85A10rlb7I5Ux2gmVigKQes2T+RNVyS6kL5TnrKyIz8pQRgBi9REQJh4534f7b5sMbiMBhM+KV//kE0yZWZH1tQYziq1/4FHp8EXkHdIXdCFHMvLZ0MeANCnju1YNovqo/0vu5Vw/ivlvnlVaGnxgwY6ITD629Et1+HpU2Dm6HsTQXC8tMFg46l+viZXK7vGH86+0L8NyfPsbBdk/afK4W5Pb0tv343u0LYOP0Azse++7R7Qvju1+ejye2fCRnXCOnZRmRiR6mcYw3KMiBaYBSN0zWIce6Lbhz+ex4iRCGkc9P1okZBljZ1CCXA+VYPb58/QwIUQknOgLD1xFJzyx6BDGKb6ycDauZk/WOQJAvOd2AKC4yDfIeDoIYxZevnwFvQJD1WYeVpTGrgjcg4M9/O451KxsR5qMwm/R48a02TB5jLy2dmSCIESUUieLvB86myY6pdRWosJDsIIZHPjPgR0RJdczmwo82ZMrF/kmxF11Wo/JdlctzFoqk/g0KUVjYQfxDo50y8znmi3zLwnyuWRAEUf4Ulb6WDfmek2jOI3JMLr49Ck4bjMF2aSfKIlnYtONamhrw8u5jYPU63Ll8Ns72hCFGJTy+WbkgPKPOCUDdCMtoJ9hgBp7KMWI0lvv05wP1FTE4ecwIQIxeGF0Mi+aOx8HjPXGHXUe8hAajy35QOe0cgiEBdguHEC/CbDLAwMRKLjuKPySgacFERRDFyqYG+MNCaS20McDB9jKQIWUoCwcsg6UDPmzrTstC8qXrzTCzBsV8rhXkJopROFymAQPT0u8xG8FQBL6QCKMh83rwMuQ8Lj4y+XYGOGagIEo58NUXBsca1HXZpFKh3rCI7Xva5aBfs1EPQYzhB09nmLFXbXyh/GRDOVLh5ODxRxR6x/gaKyqcpaUbEMVFPkt3OawcBNGnyOizaul0OCyU0SeVkCDiuk9PVpTmu+7TkxESxNLSmQmCGFEYRsL1KbLj+k9PBsOU4i4qopjIVwZ8KSbh2oXKMXvtwsmQYnkes6k2kMVQHj6eBEn2YuLfAMrSB1QQyqBE24hA4y1jYlCXhbEc7YLW6dXXLHR6ehEEQQxODBKWXD4Rj2zsl+d33DAzZzJqRGCAtjO+tM0W9ePsuZmT8n19YlSSi29vGKuRowutXdreoDDocRu2t+L6hZPRtGAifvTsO/iXx3fjR8++g6YFE1HlMimudfBEL+57bDcefGYP7vuvv+LgiV74eRH+YAT33DwHHKsHAGWGEzViABhG828OM4u6KiuqnCb5mgmyTX+eaV8R6lD/EflAr9OjoyeELW8cxaYdrdjyxlF09ISg1+kHP3kQRDEGb1DELzZ+gP98fi9+seEDeIMixGhpaTac0SAHpgHxb2/j9lZwbGnFbydngFuxpAHNi+vx3KsHS06GlKMsTJTB2vZWGzbtaMW2N9uwYkkDHFYWXd6IHDQGxJ/38c37YNDp407bpM8pEbCeDMfqYTDo4Q2LcuBbKur3+Ajja+2QYjH890sHhtS/khRT1Vu07k+MDJl8OwMdozW+Ku0cDrb34oEn3saPf/0ufvxrFV02JMAbEnCiIwBvWITDYsCtn5shj3lekLD+tUOZfdd9zuI0vTgslp1sKEcCoaiq3hEIURYqYvhoyadclO7ihWiafFr/2iHwYgk5NEcIg16PTk9Y8X13esIw6LO3KwiCKF+MBgM6UmRHhycMo6G07G2iuMin38DIGtDVqxyzXb1hGFmDwubJqf2rYgMdOO7Bc68eLHv7pxx9QETxQuMtc1iDuixkczR/6xj1NQsdQ7YFQRCDo9fp8eTW/Qp5/uTW/TlZ9xwp/GERpzr8Cjl4qsMPf1gsiesTo5NcfHsUnDYIA+3SzuS4mkqLatDDNfPq5H93enlVpXj3/vN44Mm/Yf1rh3D/bfPx4OoFePjuhek7OTQW8QYykhNlPjMOesuATPuKUIf6j8gHIV5MK+G7YXsrQnz2CkiQF/HUNuUk9NS2/Qjm4NojSSAsqH57gXBpOSYSGeCSA6CaFkyEv8SeoxxloTcgqAageQMCurxh1eft8obTrqM2d7c0NeD/bXh/wLlf6x6dveFhjZOznQFy5hUhmXw7A2cfMuDeWy5N0w0lKZb2vlN12VMdATz83Hv9emh7L2ZMjGfsfXD1AkwZ78z4u9Z0FofEspMN5Ug+9Q5i9JIP2zVBt8Yc2e3ls752uRHU+L5LTfcnCGJk0dYNKHCdGD759BsMpM/ma4OWmg306PMfxrOvJ1GO9k85+oCI4qXTy6v7x0j3TyPftj35DgiCyAaPX12e9/pLR3/whtTloDeUGzmY7+sTo5NcfHu0TW0QMiqrOcBxAFRfUsJ45Vg9TJxB9RgpFo9AO9sVxI+efQcP371QmUWlL913p5fHyQt+2K0seE9UXsSTj1cjk1KgQyTTvkqDSoMBiPffjIkufH5RvaJOby4yAhCjl3AkqipfwpHsHcFeDQeSNxDBWKcp6+uPFFYTqyq7rKbSKk/EGQ04fLwL9982H95ABA6bEa/8zyeYdbG70E0bEsOeSzJlJOaclHt4AtrOVndfJtPU53U7VL6hpLm708vjdIcfYlTCNZfFg4See/Ug7rt1Xtrcr3WPChuH5sX12L6nHbMuvjTjx+v2hgYIcCqt76acyOTbUTtmrNsCu8WIMz1hGFkdHrrzSvARETZTvGz9iQuBQXXZUxcC+OyCiQCAmkoL+EgUXb4I3DajXOYz0+9aa3EiHMn8GkThyKfeQYxikua/oBCFhdVnbbsmcNrUZaeDZEsaWt83T983QRADEOLVZQctPhPZkE+/Aa+lzyaN5WTfO4Cs/QtaNpAuJa1AOdo/efcBEUQSJqNedbxxxtLJtDNSaMnCXOn+5DsYAn1+5nNHO2DhDKN2/ZQgktFa0zObSifsJcyrb8QO58hOyvf1idFJLr49ypw2CJnu0tbKZnK+O6BaggSx+P/fdeNsMExM85gEaTuGkrKlPfSrv2PLG0dx3cLJqHKZ1I8fiIFKgSbDYMD05cPa0T6MrG/lisNqQNOCSXhk496+Eol70bRgEhw2Wugnhk+FRhmkChuX9bWrXOrlgavUgmqKGDEaxermmQrZtbp5JkSptIzhGCPh8pnj8KNn38H/Xf8+fvSrd3D5zHGIMaVVliqf2VFGZM5RuQfDMJrlyNx2I+5cPkvxvHcunwW3Q8MR21ei22TUISrFsGnHkUEz5ando6WpAY9t/lA+jxc0jBKVub/SYc5beTVi+GTy7aQeM9Ztwa3XTsdHRzvxb8/swQ+f2YMHHn8bvX5BDvzQKqeX0GVXLZ0Gu8WAsVVW2CxGPLJxLx7ZtBcPPP62/H1l/F0zgNXMqs8tdi5/soHIGZUDlIcliJyQqe2aIcGwgFVLpylky6ql0yhoQgW3U+P7dtD3TRCENhUODZ8E6QZEFjgsBtx142zF/H3XjbPhsGZvG2iNWbtFueDCC1Gc7gpm5l/QAV3+CFrPeNEViKStyGjZXDMmVZa9/ZNXHxBBpGAw6NDS1JDmHzMYaJk0lQoN3b8iR7q/5poF6QdKkvzM9/9y96hePyWIZKxmA9akrOmtaZ4Jm7l0gtOqnFrrq7mRg/m+PjE6ycW3x8RisbKIse7q8kOS8vQoiQwog2UYS8pkdvRUL3a80w4AuG7hZLm0J8fqcfs/XgJBiMLtsuDXLx+AEJVw/cLJcnpFjtXjtutnIMiL4IV4UMGuD07hm7dcCrctvvDrDQm477HdaZGJzVfVY9PrreBY/cCZ0/qUmkTK8IThl1YydKjHa/RVdbUdHR2+tMtqPceAbS8Bqqvtgx6TOma7/BE88MTbaX3x0Nor5fdOpKM1tog43SEBre09+PXLB+Vv98vXz0DDxApUJn1jwxmz0AMfHu2WyxUmgmrmTKkESiiuq8sfwc9+/368XAIDIAbs2quUuaXAeS+PB5/6W5oMeXDNFagtJYVTD3x83INTFwKQYjHoGAbja6z41CSXYlwNZ8wOZc4ZlmxhgC5fBO8dvgApBux89wQ6PWGMdVuwaul0PPr8h+lzKIATFwII8lGEIiLMRgMsnB51NdYBd8Fd8PH4/pPp7/sHd1yBGjVHjg7o8kbQ7eNx7IwXO95pR6cnLJ+nOtdozP1XzByLt/aeSv/26yuB0oqFzDkDjZtMxiyQpU6bic6adIzVxOLj490I8f0Ze3e+ewK+gND/XaiMg9XNM+EPRSBJMZg5A3798kE0X1WPbW+1aX9fg7Wt7z7PvXoQTQsmKnTn5O8lI508h4xmPWM4Y7YrEMGRk540vWPqBBfcFMCqyWgeZxmRoS06nDHbExLQftYLk5FFiBdhNhkQ5gVMHONABS2KKugKRHC4vQe//dMh+T188drpmDaxgr7vARjs+x6WHVZEjBb5NRqeM9NnHOqYJdkxPEbDmMsGPy/iwLFu9AYE2W/gtLK4ZHIlbJxyYWSoY7YzEEGrypidWleB+x79H/kcjtVj2dVTsGH7YcVvaf4FHfBhm4rvLNl+1jim2mnC/mM98jPWj3Ogfpx9SDZQSYylAWzFkmj/AAyn/dnoBqXeX/kmIEZx/LQXpzuD8nd1UZUFk8Y5YE1ZwB/taMnChokVqEqZv4e1Flas+kGRVXkq1/XTfJNvG6xcZG0pP8cFH49fv3SgvxIZp8eLu9rw5c9for42UowMYX11WGN2qHEgBIDS/i5Gggs+Hr/Y8EHaevo3WuYqvr2BxmzeQ0j9fj9aWlrw+OOPo62tDT/72c/kv50/fx5z5szBE088gUcffRQvvPACHA4HAGDFihX4p3/6p3w3LzP6spTIk73WR9t3nMcfURimr+w+huar6jFhjA0nz/mx6fVWXDOvDr/50/uyUvHy7mNYdvUU1I93wmFlceq8H88mLeqkZvHRSvcNJmWHkUZbvUFBFkiJcwcqBZrx8Zn21SDPMRpLg3V5w6p90eUNl1SADFFcePsyKC67eopsdAOALxBRBKcNB39QRESQFNeOCBL8QTHNGVjMeIMRnO0KYtPrrWm/l9K3160hQ3p84ZIKTrvg4fGfmz7MPOhqCOR1zlFR9lc2NeCV3cdwtiuICrtRtZS2NyTgx795d8hOht4Barur9pMEuG1GeAJKHUU+L5A+3rXm/jFVVmza0Yrmq+plBXTTjlZMHpNeUpQYYTLRw5KOOdMdhJkzYP1rh9PGbaeXl8vJT6ixyrKeY3UQxCg2/Dk+BjbtOCjroAN+X4O0LXm8JXRnnQ6YN60GbrtRPn4oeiYx8nh8PIB0vaPXz9MCNDFshmq7DgVWz6DXH8ET2/fLcrClqQGsgbaip3KhJ4Stb7Up5v+tb7Xhq1+4hL5vgiA08fh46HSMQjfQ6RjSDYis8IZE2W+egGP1+N7tC7L2R/VqjFlfgJdL2CQytT336kHFuWr+hS5vRF50TBzz+OZ9ig1i3oCgamMvvnTC4MFv5cAQ1xMIYrhEBQnr/3xYXlCVpBjW//kw7rt1HkDBaQq0ZKHXz6cFpw2HDk9Yw7aYWTj9oAgDOTq96v5f2WdHEKMUXyCC+ZeMxSMblWsx/qDG2kgR0tUbUdX/xlfnLmmG0aBTyHEjZQolsqSrN6y6nt7tDWf87eU1euDDDz/EAw88gOPHjwMAFi9ejMWLFwMAOjo6cMstt+C73/0uAGD//v342c9+hrlz5+azSSNCIhV3Qmno9ISx7a02rFvZ2J9RImUBr9MTxobth/GdL10GHRg8uXW/wmh9ett+PPDVy+ENi3CYDWn3AOIG6syLKzF/ek28HNgA2UuGukCfrwV9recYjaXB3H0pNlP7wl1iJRKJ4oJj9XL2kuTf/nX1gqyv7Q2J+O8XD+TFGTiSmIwG1W+PM5bOMwDaMqTCXloyRCvIbijKjRZ5mXP6dtT5+WjawvnG7a1yNimbiVV1tmrNr4nynFo79Sod6u97sNJ5HKtTPc/IphsmWm3r6g2pKqCjMbC8YORoJydnNOCZPx5IG7fLrp4CU5Ic7/byikWRqROcWLeyUT5Hvl4W31fyeOv0hOXxNX1iRUkFCo92bBYjfvq799PGwYNrrihgq4hSx+OPwG5l0TyvXi5fsvPdEzmZd7xBUc5gDsRl2obtrZhaVwFbiemC+abSYYIvICjmf47Vw1ViuiZBECML6QZEPgjzoqqtGs5BWe6BxmzyhjOdXgdfQFCcy7F6uJ0mdPkj8c3GThN6NDaWJW9G9vjVN01KKQVvRuuGboLIFVrfGn1X6eR7/nbZjKq2hbOA/p98booaLmZOfd3CVEJrLwSRD2wWo1x1A+j3aZeSjdHlVQ/yyVXCGm9QwE/Xp8vxstzoQIwYWuuSQ/EN5nUG27RpE77//e/j29/+dtrf/s//+T9oaWnBpEmTAMSD05566imcPHkS8+fPx3333QeOK2B0a9KiX6XTBCkqZbwA6DAbsG5FY1r2lK1vHsXKpgZs3B4XNFqBSIGwoGq07mvrwrY32+LR+hOdafdoaWrAI5v2whcQBo3oH+oCferxVS4TlsyfCDEagz8SHVL/DNZXctY3FFcK3XzjdhqxdtksPLGlP4Xn2mWz4HYZgex9K8QoJRgWVBfzgmERcGZ37Xw6A0cSh43FN29pRFRi5HJOeiYGp7W0FLSaSk5VhtS6OUAY/Pxiwe00Yazb0p8WFvHS1pU5CNQdcM4ZzvyStKOueXG96veg00H9Hn16hijF0NI0TS6zWeUy4bqFk9EbELD/kx7seKdddV53O4z4+oo5aeVP3U6jelndvvvxgoRvrroUz750AGe7grL+YDWlj3ctXcFuMVJgeSEZaqn1ZD0Kyt+0dM4xbot8PKAcC1UuE66cNQ7P/ekgbr12BlqaGiDFgA8On5f13GTdtMMT1hz/yW2jDQvlQUBD7wiEBaCEsngSxUWl04Qbr56iKN1149VTBg3IzoQwL6JujA03LJ4SLwVh0mPLG0dLTp8dCaxWg6ruYbPQwghBENoEwoKqnCXdgMiGKo3NeVU5GFMhXl2fDfECah22/sU8Bmn+he9+6TIcPdWrKM/0nS9dNuhmZC1byGoyYMVnGhS+EZfVCG9o9PjLCSKXuOwcZkx09ZeBM+nx4lttcNGGuDS0/EW5mr/NJgPuuWl2WolVs6lwtoXHH1HVWQoZvGi3sGhpapA3VCV8bck+O4IYjQR5dRsjyAsASsPGyHfCmmKUaUTpYzap+wYtQ5i/8zqD/fu//7vq78ePH8ff//53+e+BQAAzZszAfffdh4suugjf+c538Nhjj+Hee+/NZ/O0SVr0s1tZXL9wsmLyHzSVawyYUeeUd1MxDIPHN3+Es11B+IMC7r9tPvQ6YFy1Fb/8w0eKWsJuR1wRVhNIiCmj9RP36PTyOHqqFy/vPoZOTxgABo3oH+oCffLxyX0yrP4ZoK/kUmcovhS6+abLE8H2PcexbmUjwpEoTEY9XtrVhgk1NsoYQgwbt8uU9o22NDXA7cxeQcunM3BEiQG+kIintvaXc1pzw8xCt2rIdPWUhwypruBw82ca0oLsaipzEGSnNecMc15J3VGn9j2kliQEoBpc1NLUgN37zmDhrHGK7zVRYjF1XvcHRXT18tjyxlH52FVLp6uX1VW53+rmmfCHIuAjEmoqzaiwsWkZV9V0hZamBvz3i/vTHCNZBfkRQyKjnZwq7/yfV12KiCjJv411W3DHDbM0jWCbqX+RI3ksXDOvDtv3tKNpwcS01OnvHDiLe2+5FKcu+BARJLy8+xh8AWHQtmltvKBxVXq47Jyq3uEqkZT6RJESiyEciSrmvJamhpxc2u0yYemCSQp5tqZ5JtwuygaWihCR4A1EFO/hy9fPgCBIgIHKIBEEoU6lU13O5mLzETF6yfnGsyScNnV91mlL0WdV/AtCNIYf/+Zdha325NZ9uPum2XhMbQ1A0n6ef151KQK8iPWvHVac5/FH5HuMBn85QeQSRsegKWVOWrtsFhgdlTlLxWXX2JiaQx+zEI0pbIu1y2YlYnELgrtCwzZ0FlBnicVgMuoVZflMRrK9CKLCrv69llIVIbfdiDuXz1JsakjVEbO6fjHKNKLkkaQYBFFSzN93Lp8FScrcGGFisVjeTZdrrrkGv/nNbzB+/HgAwMMPPwyXy4W1a9eqHv/xxx/j/vvvx9atW/PdNFVOX/DjGz97A7wQxYrPNPSX4uyDY/X4xTevxkU1NsV5oijhkzO96OwNocppxsXjnDAYdJCkGM52BtDtC6HSbsbYKit0OgaRSBRtpz3o7A2jymlC/UUuGI16fHysEwc+6VZknkgsTieCz35090LMqq8GAOw72oH7f7k77TmSjwHQ3w5vCJUOM2orLTjfHUS3LwS3w4yoFIPHF0alo7+NySTO7/GF8cjGD7CocTwmjrXLgm2w/hnuO8jldYuZ3fvO4Kmt+3DNvDrFzrw7bpiFK2eNK2zjiJJlf1un/L0m77Rct3IuZtZXZXVtSYrh3YPnceSkRzaOpk5w4bIZtWnyo5jZ39aJB5/6m2qa8mz7aCT564encex0DxqnjUG3N4xKpwl7D53D5Isq8Ok5FxW6eRnTeqIH9z/217T38aO7P42GuooCtiyd5Pk3kfEsee6+95ZLceWssWnfQ+ocl8hG+qnJlfj3X/097dmbr6rHptdbFfO61rj9l69ejhqXRTGPa91v0jgHKu2crH+okZj7z3b6ceK8D2JUAi9IMBl10Ot0qKu1Y2yVTVVvIHJDqv7WGwjjvkf/mnZc8vhIfedTJzhx6+dmoKs3DBMX3yU1t6EWu/aeQtOCiYpx+7Wb52DqBBd6vEqdMKHnnu8OIhaLqep//7p6AVpP9ODlv/brrABw/23zUVfrwNgqK852BjR1vNpKi6ouTZQO+9o68QMV2fT9NVdgVgnNqURxkU9drVz0wJHgg8Pn8fL/fILrPn0xvIEIHDYjXvmfT3D9/7oYc6fVFrp5BEEUKSRniXyh5YfPFq0x+4M7roDLZpLtMjUbePe+M/jxs++kXfNfVy+A08qhqzcEt0ZbU9cPpFgM9/78zbR2rFo6DYGQqPDxfX/1lUXhL0+1XclPQBQbHx3twA+f3qPqy5g9pXqAM0cf+9o6cLYzgI6esOz3r64wYWyVVbHmOFw+OHwBv3zhw7Q1i7tunIO502qyvv5waG3vxv2/3J3uk75rIRomVhakTfuOduBXLx3oz3zE6bHlzaP4yhcuycl7yIZilPn50g2I4qNcbIxgMIJPznrR3VcOfvIYByyW3AQBF6NMI0qf9w+fx4bXDqVloW1ZOh2XZugbLEjuz9dffx3PPPOM/O8zZ85g9+7duOmmmwAAsVgMBsPQmtbV5R9SVN5AnOsM9H+sDFTT157r8sPIJN1PB3zY1p0W4TqnvhKQACMDzKqvRkeXD63t3fAGIwiERfzX8x+m7XTiDHps39OO5qvqUeu2oKMnJAemJRaUgyERbSd74DAbYNGoO25h9ejo8MnPoZalYkKNFZIoofVEDx5VaUvqrisjA0TFqLyQefNnpmbUP9XV9v62pKJS2knxDlKvq4sVfbnP6mr7oMekjtkqpwnLr56CX798ULET3e0wafcdMfDYIhCOiGmBByubGhCOiIp+G86YBRMvhZQcIb1uRSO6uv1F900OhMfHq8obj58vqbF10RgrgmFRVsoTO84uqrWW1HN09ARV30dHTxAVSSnLhzVmh4CmbEmas6wWFmPdFpztCqLTE8Yru49h2dVTMHWCEw6LEXxExLHTnrR5KnmOSw5qk2LqpUHBpM/rQY30+vvburDtzb/Lc3y3l0c0FlO9X6Y7rY0MwOoZRKUYNu04Imfd+vL1lyAiRhHmhZL77vPFQHNSJmMWSBm3KvrbPTfPkcddgtTxkTzGpk5w4rMLJuFHz76jyJwnRqM42xXEK7uPofmqvpI1McBs1ON//+zNtKxmB9v729HS1KA6/j480oltb7YpNlVwrB6nL/jxyWkvJtTaYDLqVc/t9ATQdsqTk3KludQNR7OeMZwx6w9F1Et/hCKjth8zYTSPs0zQmvOCYWHI+iygHLPlogeOBCzL4PKZ4xTzyR3LZoFlGeqrARjs+863TptvRov8Gg3PmekzDnXM9pCcHRajYcxlhVY2ZhW7dqhj1hvQHrPff/JvA96vUqM8p93EosJsQIU53paenoBqO4wMMMZhAhDDCRXfuN3KwswZFNnUVjY1oNMTUK5TpDz/iIylIbyToVDq38Jw2p+NblDq/ZVvvH51e9UbIHs1FYMe0DFMWmYUgx5pfTWcMStKkuqahShJBXsXHZ6Quk/aE0KFpTBtsplZLJw1TpH5qKWpATbOUNgxmyeZnxWDrNEnk60NVi6ytpSfo8cXVv1ee3wlZGMYgL2t3WkVhBobKgFReehwxmxnr7pM6+wNo6JU+qgAlPJ3MRLodcA185UVdVY3z4Q+RT8YaMyOeMhwd3c3wuEwJkyYIP9mMpnwk5/8BCdPnkQsFsPvfvc7NDU1jXTTZFx9hmSC5P9O/NtlVUaudnkj8qQHxD/wxzfvQ5c3Ih8jihI+bOvGA0+8jcPtHjkwLXH8I5v24kxPGFEphs9dORnb3mrD7/98CByrgy8goKqvPN+WN47ioV/9Hff9119x8EQvHJZ46u9EOxMLl/6QAG9YlBfx1EpA7d5/Hh+1dcuBacl/8wbV66dxRoOsNI6rsqr2j9XUX7rJGxKw72iH3BYFfUrMfY/txoPP7JGfKfUdJPe72vEFzfebI/Q64MVdn6D5qnqsWNKA5sX1eHHXJ9BTll4iC0xGgxzsmhhX2/e0w2TMPjbZGxTw3KsHFdd+7tWDmrKjWKl0qsubyhIrT+r3i7IiC8Rl+RNb9sEfEAc5s7hw95WLTSZRZrDgpMxZDzz+NlYsacBYtwUA4AsIqB/nQJiP4oEn3sYDT/5NdZ5KnuOumVcnz6lAus4x1m3BpDEOrFvZCDCMfB2H1ajaT8klwHfvP48Hn9kDg16neb/B5nz52kmy5NbPTceXP38Jfv3yAfz41++W1VxcbKjpb48+/yHuXD5boffJJWz6SB5jNyyegqe37Vdc4+lt+zGuygaO1aPTE8am11uxaUcrtr3VhrbT3rTx0eWNKNohxdT1Y47VgRei2Li9FdfMq+szTi6B3WLEljeO4lcvHYAYjWmca5DLx6/4THxOOXnBD384SYZp6I1tZ3xlqRuWInaLumyymUunvDRRfNjMrLrNaWY1zsicCoeG3ZlauosAYjo8maJrPrllHxCjnegEQWhDcpbIB1p+7lz4oxw29THrtHKD3i9RninZVpPLMwGyn/xER0DdT56Emm98yfyJeOaPBxTt2Li9FRxbkPwDCvL5TggiV2j5gCvsNCelEo0y2LSjVeH337SjFdFobpwtFs6Q5p/cuL0VZq5w8kxTZyng+JCiEv6csrbz5z3tBd+4UowyP5M1eqJ8qHCoryGVkjw/383j+deVcvb511txvpvPyfWdGjqtw0o+WmL46HV61bUmPZN5MMuIexFPnTqFMWPGKH6rrKzED3/4Q9x111343Oc+h1gshq985Ssj3TQZh7k/2GvnuyfQ0tSgvQDYZ1R2aESgdnn7Sxp9cqa3f3LUyMj20dFO3P/L3bBZDLj3lrm4pWk6Jo514P/7p0vx9RWN2KC2oBwQMKPOiYfvXogHVy/A/bfNx/rXDikWxT0B9V0hUiymnR2uJ6RqKAeSdq73Bnisbp6p6J/VzTPBi/Hz2s748LePL2DvkU787cB5tJ3xKa6npcToGKQF3K1b0Qidjik6pSdX9PgiaFowEdveaosvEL/ZhqYFE9HjI+WJGD6BkIAvLLpYTqmsYxh8YdHFCISz/2b8YfVr+3Nw7ZFEr9NhTYocW9M8E3pdaS20dXu1douENc4oTtwOI9YuUzpz1y6bBbez8Eqz2pz1+OZ9+OYtl+LB1Qvw8N0LUe0yDTpPJesZyXPwzndPYGWSzjHWbcHNSxrwi40f4CfPvSfP6X5eRG8gojg2scNw53sn5PtKfZXbfcnHMpCDf1Ysif/PbmXhCQw81/CCKM9Rz716CD9f/z6aFkxElctUVnNxseHR2NUbi8Vkve/huxem7UxMHmNhPqp6jW5vOG3hZHXzJdjxTnvasZ29SvmSOlYTOzfNnEEeE7VuC5ZdPQVj3DY81WewXDOvDs++dCDt3G/eMhe8KOHmz0zF6uZZ2LX3FDbtaMWWN46i7YwP/kh0wM0WbWfSA+poPBYGnhdxxw3KOfWOG2YiIpRWoDRRXPhDguqcFwhl/51LkqS6iByLSYOcOfooF12TIIiRJSpGVeVsVIoOciZBaNPpVc9u1unNfjEvEhFVfd2p+qzq/WJAhY3DN1bOxddXNOIbK+eiwsbFbTWNjTaynzwlcE2vZ9LWJGorLepZiovAD6dluw7mayCIkUSKSqr2Kun+6fiD6mtVgVBuvulev7oc9/oLJzMYhlFdIyhkqUq/xtpOoddfilHmd2nYq8lr9ET5kKm+Vsz4gxH1tdscyVlBUPfRiiLZYcTwGShrYaaMSBj6zp075f+ePXs2Nm3alHbM0qVLsXTp0pFozuDEIAd7eQIRVNo5zJ1aBU8gApfVGA9MSzIqH9m0F99oaVRN252c6SU1haLa8YjFF40jkSg6esIw6BnYLCyefekAFs0drznhO8wsHH07x+97bHfaAt1Da69Uvd8lkyvhDwloaZqGHe+0o9MTlv/2yWkvfv77D/rTsSK+KChGY/LxDiuH5/50UFEOavNfjuDrK+bCHxZxqsOvSP27unkmTnYG4LTGSy55/BHYrSya59XLxvjOd0+g28cr3kGi309cUC/3meiDUsZo0OOdA2exbmWjok7vtIkVhW4aUcI4bEacPO9TfIctTQ05iY7njAa1ZIjgcpCVbSTp6g3hb/vP4P7b5sMbjMBhMeLFXW2wW42otJSOXKnsyziWKucr7EWQcWwIeP2CvGMkMa88/3orLh47r+ByXs3wtltZ8KLUpxcw8Ae1jXO5/Ul6RoCPYt+RC3KNdpuFjZd0dplRaePwwBNvp83py66eAikWw74jF7BuZSOkWAx6Roctbx5RzOMcq8OKzzTAbjPid68dQvNV9WiY4ITZOFkOdk/IhMpBdhUZDHrVHY3NV9Vj0+utZTMXFxsujbIwLqtRofulpcxPGmMhQVK9xtgqK2qcHB6+eyE6vTxYVgdBiMIXUDq4OFaPGJR6a6cnjO172nHvLZciEBJg4vS40BPEi7s+wTXz6rDtrTac7wpi0+utWLeiUdb1aistWDR3PN7ed0b+xs1GPcJCFD97Zo88JpPLgj6++SMsu3oKJtTY4LSychuqXCZcM68OYIC6MTZUuUzy+KfxWDgsZhbd3jC+sXIuQhERZqMB4YgAs4neBTF8HFajnL0zoRts39OOb95yadbX1ul1CPOiPLfqGAZhXoROX1qbFEaCSqcJY90WLGocL9vuuz44VXK6JkEQI4vRaFCVs8YiyPRElC5mzqA6J5lykHHHyBqw+S9H0nzd61bOxYolDdj57gl0esLgWH3a/bxBAT/+zbtpttfDdy8EANWNNg/fvRAOC5tWHu2uG2djd5/dVFtpQYcnhB5fSNW2q7Rz8IYEePwRuOxxn/tIl1UbyHYlRoC+zVznjnbAwhkKMgZKAavZCL0upLBXI4IIK0f2aio2i1HVD/jgmitycn2HVaMMcgFlhtcfwWt7jsfX5yJRmIx6bH3zKFYumYaqArXLbGJV11/MBR6zxSjz3RprI0VRjYXIOUajAYePd+Jfb18Aj5+Hy8bhL++2Y3zNpEI3LWOcdg6nLvjT125zlGHaxLFgmHQfbS70ZWL0kshamL4Onfm4pRGoRQzKRT8gbQEwOXvDljeOYnXzTDmVnSJtd9/GiyqnWX5hiYwTqTXVX9l9DNcvnIxwJKoQSCubGsAw6gFtLqux3wDpCaF5cb1sKANxxZEXRKxb0agwcr++Yg7aTvciHIlCxzC48eopeOGNo/AFBLktCUP5J/d8GicvBBTntzQ1oKMniLN9i4/JhHgBUiyWlunt6W370XxVPba91YZ1KxpRN9aG6xdqLJKnvoNYcSo9uSIGSbVOL+3cIbIhIkTl1M8JS+bPe9oxtc6V/bWj6mNT6/dipcJhwrzptTh4vEd2ls+bXouKEivrabcasHbZrLQa9TZbaU31Hn9EdV4phkCT1DkoUW7735KCar528xx85fMzEAhHFU7rtHmqb46TdAyaFkxSyP61y2ahusIMr5dXDeCWYjF8cPg8PneF8ryWpgb0+Hj4AgK+eO106HQMNu04iA9az+PGf5iKp7btx4olU7FpxxHF3LxheyvmTq0a8Nm1djQm2lUuc3GxkciAlqx/yRl8B3M0J/QoK3Dn8lly9t6EjlrjjOtapzuD8vXHui1Y3TwTm/9yBIsax0OnA6bVVSAQjmDNDTPx1NZ+PXflZ6chzEfwZPJvTQ3Q6yDrkRyrh8PCpul6ycFnLU3T8NgfPhow8FGKxRSbLexWFtctnKyqR2t+c8SIIEYl8JEoLvSE5TnVaWUhlphuQBQXJqNenscS3/ya5pkwcZmnjNdCECQ8+/LBNPvyga9envW1yw3OyOCfPjcdpy4E5O/7nz43HRxHdZQJgtCGj0Txx12fyEFEUiyGP+76BHffNAewFrp1RKnisLGquoHTmr3PIMgLqj6Jsx1+bHuzDSubGrB9Tzs+u2BiPAAoiQEzycSUlUumTnDihsVTcKY7CF404blXDypsol++EN+ks2H7YaxY0oBNO1pR5TKlrSf886pL03z261Y0YsZEJ7yBkQtWysp2JbKjr3pN2xmvrKPVj3Ogfpyd+j6NGHp8PDZs36fwpQ1UYne0EgirJ5UIhAUgBz5zvT6m6sc26As3aKucJpw458dPnntP/o1j9agq4BpBsa6/FKPMT1RjSR1TbqcRoERRZQdnZPCpi6vxw6R1mbXLZpWUfyIiSBprt7lJWCNKMXUfbYHLAhOljV6nPn/rhzB/l9aKdZGRbHAeOdkLIB5VzzBAtdOsCEwDgLoau/zCEhkn7vvSZYghhiMneuUFtZpKi7zYDPQv0q1YMjXNAF23ohEOK4uD7crdVakLdDYTi3GVFjkTmdXM4uNjPYprtTQ14N5Vl+LDw53yuYn7e0Ni2u6uDdtbcf9t89Wj0e2cZor1RAmzxCJjagDbQIvkxaj05AqtOr252o1CjE4EUULTgolpC/iCmBsDJjWQtqWpISfXHUnEqKT6HKW2kO7zi9iTkgHulb9+grFVVlgd2S/ejhTFHITssBgUQT5L5k9Mm8P+6/kP5SDshNP61s/N0JynQmFRVuQS13hiyz786+oFqHSaVAO4AeCKmWPloKDEeRu2t+J/3zIX7Wd9qBtjx7//6h3wQlTWUb6xci5iiA0rA2mlxo4IxFBWc3HRkZLNV5HBN1MkYE59JR5aeyW6vGG4HSZZR/WGlGUyz3YFsfOddqxY0qAIZlvdPBPvfnwW995yKY6f7YUkARv/fBifXTAxnj3QE5X11ftvm4//fH4vfAEB99w8B+d7gmnfSSL4bNtbbZhQaxs08DGxkBMIC1i3ohEnL/g1M/klNkDQeCwMMajrBvQqiGzo8oRVd7BXuabDWpVdZEOIF1VlUIgvnVIQI0VUBDp6Qmnfd22lBSitPR0EQYwgYlTdJ1Fq9jZRXERFSQ5MA+Jz91Pb9uPhry0E2Oz8HxYTq2r71rqtst3xjZVzweoZ2EzKgK8B/RkMI/9t6gQnPpuySS3Zl594pgm1NkUppk5PGK/sPobmq+qh0wHzptWA1TOqVVTuv20+fvTsO8qAtTpn/mykXNiuxLBQq14T19HMsFF2FAW9AUF1LWrKBBdsJVYJJN84rJyqTzIX1VgAQJIY1coZ32iZm5PrDweHxYC7bpyNX77wkSKLpcPKKtZ5R5JYLKbuY4kVWLgWocz3+gVsT/EbvLSrDRePtRd8wzuRe3g+prqm8uCaK0rGPxGNRlXtpKiUm2jKopUfREkTjTKqsvZL11+S8TWoVkUWJAzOBEdO9uKRjXsxrtICt82YprCcuOCTFa4VSxqwqHE8ntq6Dw6zERNqbHIZJT4SVXWQ84KEV3Yfw7Krp+CBr1yOh+9eiBl18V1QqYFjG7e34pp5dWkLxg4zi7oqK0K8iPWvHUpTxEVRwq69p3DNvDqsWNKAFUsaMNZtQVjDaf/JmV6sbGpQGMqJ+1X1pVFNJrHAmDhfqw64Zm3yJKXnwdUL5D4oB0NXu04v1UQnho/JaFBdwDflwOCOiunZETdsb0VULK0PUoyqP4cYLa3n6PHx2PPxBXz/qb/h//7ufXz/qb9hz8cX4BlCre9iIBGErDavFBpvQMCmHf3zeLXLPGAQ9sbtrfjmLZcOOE95NXZWewMRSFFJdWxKsRhcNpPqecGQiA3bD+PjY92Kvx852Yv/89y7chbWZDIJ/nPbjbhz+SzFe7nrptmYPaWyrObioiRJf3OYh+nokQC3zYiGcQ6Fjqq2s3/WlBo5MA3oD5a/6tIJ+Pnv38eG7a3Y9HorznbFg86umVcnnxvXW3h85fOX4OG7F+KSSS5UOtS/k4svcuDhuxfioiqrpr6YMMp3vndCHqcz6pyYMt454DVpPBaOctENiOLCZefkHez/uWkvfvLcezhxzp+TwHULZ1CVQWZayEsjxIuq33eIp23oBEFow7F6VZ8ER2U9iSzo7FXfEN3Zm73/wx+IpPm6VzY1wB+KyPcxsjrVrFQD+TOS/3bD4ilpG5Q3pthWHKvHRe74RvPZ9ZW45+Y5coDatrfaMKHGDrfdqJmt7eDxbsX1H9m0F96gkHX/DEgubFdiyHhD6jqaN0SbLVIJhtXXuIJh6qtU+EhUdVzxkdzo/h4/L2ep3LSj38/k8WusC44A3oCAjdsPy37f5qvqsXH7YXgDeZadAxDVWLeIFsO6RZHJfI8/goPtHoXf4GC7R3utmShpujViC0ppPZ3TWLvNlZ0kavhoRfLRElnQ4wurytqhfHvkCciCoWbx6uwNqaYF7/KGFVHmVrP6Di3EAF9AwIQaGy4eY4vfIxafdNVS7CYW6OT29JX+9PgjiEQlVcEdESRFtoyxbgvW3DALkhRDS9M07HinXd7BxbF6hMJR7HzvBJqvqsfFFzkwpsKcFAiX3j+JXWCJ890amVgGXGhQKfdZDmhlpamwU010Yvh4NErx9fp51GaZkjocUTfow5HSMui1gm/DJZYxo0Jjh65zCLW+i4KkIOSgEIWlryxgMcj61JKjX7puuuZ8DfRnenLbtOe0Kpe67K9xmTUzkAqiBLNJr1nbfcWSBnBG9b+f7wqqZ2EdrI+Tsm/1+HlU2DhlhtgieD/E0FHb2a/TQXXcaW2eSC5/wbF6jHFb4iVDJQAxwGIyqGfZdZjkoNNUffHum2aD1euw7OopeGX3MfgCgmKcJjZAqF3T448ADJP3sjWEOuWiGxDFhcNswD+vujStVFEu9AOjUY+vfuES9Ph4+doVdg6csXSyzo4UIV59HqAscwRBDIQvJKjKDl8ogjHOErNViaLBzKnbGKYcBJfbrUZsTy6xFAO272nHnctny/epcnBKHSTJ535RtRU/uefT6PbxaZlkEr6OM91B1e9Cp+t/ltTN5skVUZKvq5WtTUrZNJ/YDK7IHpPUbpedIxuqRCkXv+ZI4LQZVb+XXGUDKyfynWHaamIx1m2Ry34DwK4PTsFiKtySdarfV/59kGoT+UQzkUmOggTLiWKuxkLknkoN33Apraf3+NTXfnp8PGpysKZHPloiH1Q4TKrz91C+PQpOy4Yhpi6tcpo1F9KSr5kwQJMX6e65eQ4q7EYsnFmbdg+tsl/j3JZ46ua+wLSDJ/pLf65pnqk+UduM+Olz74EXoqhymdC0YCIe/s27iuu+3LdImBxoptMxYBgGghSTDffk/glEohBFCY9v/kguNbpuRSPcDmNmAX6jwFi2mpXl4jhWjzuXz4LNQp8pMXw0gx4d2StplU51hb8yy6C3kabSofEcJRbUZTLqcc9Ns3G6Mygvrl5UZYG5FBdX+5yv9XWV6OjwFY28TzVyGTBoaWpQzL8rmxrw9r4zWPGZBuh0cWeLPC+qkMhIliz7162cg1MdfpztDKqOzXnTahCNxdLu3dLUgMc2fwhfQMCqpdNx7y1z8fPff5A2h7N6Hb775fnghSgq7VxaGXJNYoiXLjGzYA26onkvMqNAV8g1DrMB99w8B48+/6E8TiaPc6qOuyqXGWPdFiy5vA4umwlmkx4dPSHFMSubGvCLDR/g1s/NiGf3DQp4fPNHaQGRK5sa8LPfvy8fl6ZPW1n4QyIcNg5TxjtR5eAUuqHaBog7l8/Cz37/Ps52BUembA2hSoXGnFpRYnMqMXrgWD04Vqcoc3BXUqZQoh/6vgmCGA5am6hIdhDZYLewWLV0ulwVhGP1WLV0etwGzBITZ8DNn2mQS0VxrB5rl83Ci7va5BJvOr2u385P8bmn2SLJ9kifr0Nwqa8RzJhUiRVLGqBjGBgNKQVvEpu1LSy8QQEnLgTidq8l3Ta65+Y5WP/aIcXpaQv0Ke0e67bgzuWzEYvF4LKRPV1KaG3eqiox/+xIYLOor7/YrbT+kkq+52+blcWN/zBVLtHMsXqsaZ4JewErZ7jsnOqCeyGDm+j7zpyhJpMhShu71YC1y2al6Wt2W+nIc63kPe4crN0C5bN+SxQXFpO6rWQZgh3GxMqkuGxXlx+SVNyPUlFhxRvvn0xTfudMqcTB40oj9p9XXYpqlymjoDdvSMB9j+1OEzAP371QjuhPPabKZcINV9Xjt386pJionTYWDzzxNwDAis80YNtbbWnX/d7tCwDE0HrCA0mKYUKtHc++dEBeDLzrptmocnCwmY2yIVtdbUdHpy++aJz6TInFZK1nHczIL0Kqq+2DHpM6Zs/7eJw460vbtV831o5actppUl1tjwevEKp4wgIOH+9Bb0CQx5XTymLapAq4TP3G3nDGbECIovWEB09u7Tci77hhJhrqXLCW0IKenxdx4Fh3Wh9dMrkyHuBbIpzqDqD9nB/PJcn1W6+djoljbBhfaS1084bFQN/3cMZs1vdOmY9amhqw450TuGZeHYysDuNr7Nj25hHMv2RsWmayAecsHdDljaDLG4bdYsTxs734zSuHYLeyuG7hZMW1WpoaMG9aNWwmA9rO+NB2xotqlxkdnlBadtOHv7YwnmG1b37V6Rh0+3jodTp8cqYXgbAoZ59RK0ky0LMrngtFEBRWJLpCtmMWKIBOqwNOdgRx8Hg3WIMObocJvQFBsdDT0tSAqROd6OgOY9OOVixqHA+dDpg8zgm9nsHpCz4EQvFsuolNCA/fvRAefwQPPrMHVS4TvvL5S3DyvA+ShLTjhrUDNUl/tJpYOTAtQVbXTmI06xnDGbNdgQg+Oe1N02cvvsgBN+1W1WQ0j7NM8PMi3jvckRaQPW9atUJXG86YPdsbxqOb9qYtQNyzohFjnaWz43YkCEajOHKiN82fMbXOCYu+dHT/kWaw7zvfOm2+GS3yazQ8Z6bPONQx2xWI4OhJT5q9PWWCi3SDARgNYy4rdMDBEx6cPB+Qx9WEWitm1LnSNl4Ndcye6AzgzfdPYsnlk+Dx86iwc+j2hqDT6XDinB873mmXMzsnNuQM5pdPQw/sPdKdtqiz+6PTePdQh/Y1tOzeiU54A4Jis8/B9oHt4+S1giqXKc33UCy+91L/FobT/iHrBkXiDykFPCEBh9tV/OQTK+AqUGasYmUoa1XDWgvz8njwqb+lyc4H11yRdbWXYTOEuWUk2/TRJz345Qsf9W+munE2Zl9cUbg2FTN9vsLBqrFka4OV+tyUoJSf43RPCC/tasN1n74Y3mAEDosRr/z1E3x+UT0uqjAXunkZEYhGcfiYJy1Id9pkF6wpPpZhrd+KUbSf8eJUR38yi/HVFkwc54DVQD4cLUr5uxgJTntCeOiZv6fN3w/cfjkucvV/ewON2dJZdS8DDAYd5kypxA/uuALd3jDcDhOqXRy8fkE2HoB4WsWfrn8fD9+9EHVVfQEFAxgSHn9ENTXjuZ4QdHodeCGKDk8I32hpxJY3juLIyV50esLY+lYbvnf7AohiVA4K6/JF5N0BtZUWjZSxIoJhMS0Dxiu7j6HTE8Yv//ARmq+qx7a32hQL14pynKnZTSzaZTq9wfT+eWTTXnzv9gWwmQxls5NLFCX894sH0j/or15ewFYRpY7HF0FElBTZIFYtnQaPL6IIThsOvQEBf9h5RFHq4A87j+BrNzfC6iod5cYbVO8jbzBSUsFpBr0er/z1WP/7APDKX4/hnhWNBW1XWZGSMdVqYrHljTY53XuVy4Svfn4mfrHxg7Q5a0DHdCIjmcWIHz6zB82L6+PzrSeKV3b3v9NLLq7EmQ4/ArwASYrBaWcxZ2oVur1hbNh+WHFJXojC44+grsqadt8Dx7oR4vvnms7eEGorzQOOd625+Cf3fBonLwQGdoKOQEYzrfblIjip7IkBTguLGZMqYGQNCIQFjKmy4lu3zgMvRGHQ62Dm9PAHoti0oxVNCyYqdMA7l8+G0aDHr14/CCD+HVwzrw7nekJwO+NpnoWohDAfxYbtytIIqqVlEgw2bpL0yhMdAUVgWuLanV6eMumNML6ggHBETJtTfUGBFqCJYdMbFOTANCD+fW/Y3oopE1xZ62q8EE2TayubGhBJsYMJoMcbwaYdrQrdf9OOVtx90xxYSsT5SxDEyOMNCqr2NukGRDZ4AwIe2fjh0ALCMsRuNWLaJDd++Mweecx+5QufAmvQQZJiuOayOgDAc68exH23ztP0y5/pDkJwmeG2p2cq9/oFPP+6ck59/vX4JqBEcJqarTSY3SsfK/X7LrQW6JPbfc28OlkXUrsuUeTEBn/fRBx/SMSzLx9Mkx3/8pXLKTgtBZ4XVW17PiICyD54bKBydoUKTvOHRHR6+JRnng5/tViwNQJvQMDG7YcV88XG7Ycx6dZ5JJ/VKNJqLETuEUQJ0ya58aNn31H4cgSxdKI2Pd4IXviLcn31hb8cwd3uObDmwMfiCwro8kbSZFqlS4DVUTrrt0RxEQypl4sNhkTAldk1SmfVvQyQpFhahrR7bp4Di8mAlU1TwYBBqK9W+M53T2Rcy1yrlvbpDj/OdgYUO8zvuGEmgOM4crIXvoAAzqCDKEQBJh7JIEajWP4PU/H0tv1oXlyvet1wJCqXfwLig27j9rhB/UHredyweAokKYZvtDTixbfacNENs1Cd3OAh7ubRMvI/OtqJbW+2ZbYTKJcL43laZA/xVP+ZyD1mzoD1rx1WfK/rXzuMB9dckfW1wxERZ7uCcmBO8u+lBMvqVfvoh3dk30cjSURUX1wVxBJcXNUDFzw8Dp32wu3kUO3kgGJ5jJRA6+R04b6AgBhiqrJ8oACcM11BRGOAPyTg/q/Mx7nOgDz/dnrC2PR6KzhWj0ljHEAM6PbyeOv9Nlz2qbGq83WVy4Ql8yeCFyR0BSIKZ3ggot6RgUh0QEeL1lzsDYkDB4XlagfvIHOvVvsy1aXKHq3+68uadvxsL8wciy1vHJWzok0a58TWN49i4axxAOL9uahxfNqixeObP8J9X7oMX75+BgBAxzCyTE3s6AyFBXR4Qqp6pcGghzcswmExyLv9nTYOHj+Pw+09kGLxLEarlk5Hhc0Im8WY9v61dOGjp3qxYfth2jk+gpiM6nrH91eX1pxKFBdadlKIz17nNLH6NLm2cXsr/nX1gqyvXW7wQhRCNMnRywBCVEp7NwRBEMlY8uiTIEYvnV71oIZOL5+1/ReLxfCrFz9WjNlfvfgxvvPly/Dklv7MFiubGuAPC7CaWVVb5PgZH36xYa9cNcXr77fH/CFB1Z+W2GiYuEZqKblB7d6krOxupwluuxH1bvUFeoUNxYDs6VKHAjIyIhSh9ZdMMZnU5+8frM3N/O3WKjfnLFwFIX9YlKsIAIlnPoSpExYULDjNE4io2mBFIZ9HYDMyQWhhMRtUfTm5klEjQZBXX1/Nha8LAMRoTFWm/QslxCGywO1Sn7/dQ5i/KThtBDnbGUhbwH30+Q/lLGMtTQ3Y+e4J+AICWpoaUJlhKUe1WtormxrAAGk7zJ/cuh/33nIpfv7793Hn8llyCaTEol1NhRlP96WQ3PnuCaxsakgLdDjbGVBV4i1mPT67YBIe2djfjtXNMxESlIJ0qNlNtBYcEctwJ1cuU1vnMU2202ZUfU67hXaSEsMnEBZUv9dAWACy3IXksKqPWUeJ7X72BjSCboICqkuopC7HqivkJef01yhv0Ti1sngC1BKkZFJzWY0Aw6h+F6lO5QRBMYoLnrDieb++Yg6+fP0M/LpvN2di/v3tnz7GZxdMRMQTxnWfvljeGZQ8X9utLK5fOFkRmH7n8lmYU18JSHFHezgSVeyYaWlqwGBV3rXm4rBGwEDCSZKTjGYZzL1a7dPq91HFAKVfDhz3yLroq2+3pwW43v6Pl6DCzuGnv3sfzYvrodOpL1q0nuiBJAE6HSOPrcTffvnCR1h29RTseKc9Ta9ctXQ6/t+G98HqdVixpAGPb94Hu5XFyiXTZH00Mf7Xv3YIixrHKzPz9r1/NV24pakBL+8+JreDdv6PDEFeXe8I8gJysbuaGJ1o2Um50DkDYY3At7AIOLO+fFnhtBnTdIyWpgY4aa4lCGIA/CF13cAfEgpXtosoeSxmg6puYDFlv9TR41P3EZ0450sPZr99AX72+/dV/eev7D4GXohnn9brp+O/+jZ6Jzarj3VbFNmfOVYPXd/m8YTNlpr9akC7Vwd82NadVn77aqdV9TmTbajEdcieJsodVx7tinLDH9SYv4MCamzZz996vQ5rmmemlbMz6HVZX3u4aK+jFM42tFvUbbCCrxlSOWGiwORbRo0ELpu6XufMUfv5SFS1j3iN5AUEkQmSBLQ0NaTNSxpVkFWh4LQRpNsbUhUEid1JG7a3Yt3KRrSf8+HPe9oxd2pVZhdOWhw/2xPCsdNevLL7GK65rE71fgwDPLT2Svz3i/uxqHG8vCvruVcPYnXzTPmcTk9YLic2aZwdx8/45OuqCczJY53yQnniXk9v248fJLIP9UXSn+sJoXlxPXa+ewKdnrB8rFa0v1bw3StJC44D7RTIZamvfJYN8wUErFo6TZFtZNXSafHJtIQCZIjiwmpm5VK9iW991wenYM2ypCcQzwb51S9cgh4fL9csr7BzkAYJcik2jKxeVaYZ2cIZw8PBo5EO3eMvXDr04XDBw8uBWkD8GZ7Ysg8/uOOK4pSFKZnU/GERd904G7984SOFca5VUsEXENOe9z83fYjv3X457r9tPg4e74YkQS6dvWF7K+6/bT78IUExlybm60vqK/GjXynn4sc378NDa6+E22ZENBpTLY2mWUK6b+7u8vH45qpL8exLB+Sg9pamBs2AgYQTOxc72jOZe9V0hYH6fTSh1X8Prb2yPxMuA3x2QTzbXvPiegDxLL7P/PEA7r9tvhwEuaZ5lur7liQADCDFYrBbWTTP6y8vvPPdE5BiMcU4BQNMGmPH+e4gOj1hrPhMg7yI0jyvXg5MS7Q3kaE3oTOn6V4pgaIGgx7/b8P7sp6ZuE5R7Cwtc/KpdxCjlxAvqi765qKkjFa2EwuN2TQEQcKf97QrSsj/eU87pk2qKGzDCIIoaiycQVU3yEUQETF6Meh1qosiBkP2fhybhj47aaxDcRwvRHGovRtnu4KynTPGbcG5vn8nbJFFjePlwLTEeY8+/6G8eTzZByxJMbQ0NWDetJp4BnQA3lBSVhqLtt3b5Y3INlXiPo9v3oe6MQ5UmFW+tyQbyh8WMKHGJtuHZE8T5Yrm+kuI1l9SsZrya9uf7writT3HsW5lI8KRKExGPba+eRTLrp6CyosKEwmm9cyF1FnCkaiqH7ehrgKwFM5mzec6KUFkgtVU+r4cIRpVXV8VorkJHrNZ1GWajb5RIgs6ekJ4OWmNBzHg5d3HUOu2oCrDYH/yBIwglQ6zZgYwID6Bt5/zYdubbXJq8LSJXCtVat/ieICPYttbbfI9tHaR8RERi+aOhzcgyEKvpakBJk4ZpNHpCWPbW224/7b58nXVMqrdddNsRAT1KNweH493Dp6DPygodond/o+XIBAWEOKj2PXBKe3dWEnGcqePx9GTvQojf7CdXLks9ZXPsmEWkwF/23dGoZC/tKsNt173qayuS4xuIrwol+pNfHurm2ciImS/mOcPCoiIygxMt147vaR2JwCQs/ckUtwm/s0ZS6vuutYO2lzttBgpur1hVTnb7Q2PvKNoKOnJk3aM1Y2x4Rsr5yKGGGpcZrgdRiAWdyr7QwI4owGBsACXjUMgGFEN5un1RwDEM6AmwwtRHDzejQ3bWxXB2on5un6CU7X/LnhC4FgdggOURvOGReUzquyCk+fucBQv7z6GqROcAwaFmTn1He2mIaTDz2juVcliR470OFr915X0rZk5PWxmFhu2HUjbCNDVGwbH6tHpCeMPO1vTgi9XLZ2GV98+jkWN42E26VV3dHJGPVZ8pkFhCJsXTERNpQUrljRg0lg77FYWvEe7pIxOF9+Zk/h3mu6VFCjqDYvwBQTFNWjnfwp5Kr+QT72DGL3oGAbbk4OiYsD2Pe2YcuPsrK8d4gXVwLdwDgLfyo1gWFQtIR8Mi4Bj8PMJghidxGKSqm4Qk6TBTyYIDbp6w6qLImOqrBkvimgREUTceM1UPLU1KZvPDQl9th+O1YOPxMdxpyeMTa+3YsWSBoVfHoBm9ulTF3zyJnXEgBf/5xPZ1z1lggtuhxFtp31oO+OVfff14xyYMcmJh9ZeGS/d6TDJ/oZQRFRsNOr0xO29rt4QKsx29YdNsqHGVVpGxp6mMnD5oa+k65FzZ1Bp5+LBjSRm07CYDHj17eMK2fHq28dxz4rGQjet6IhE8mvbVzpM8AcFtJ/1yb4if1CAy27K+trDRYpJqvI/FivcxzRQBlq4CtdX+VwnJYhMCITUfTnBUPYVo0YKUZQQjoiK9dVVS6dBFHMjc8hHS+SDSocJvoCgKEfLsfohzd8UnDaCjK2yDpgBLLlU5cbtrXho7ZXKC2SQKtVuYeWdYzvfPZG2i2zV0ulwWlgI0Rh4lbJe/pCgEqQxDWc6/fK1Oj1hbN/TjntvuRQ6HaDX6fD0tn344nUzVBegYxJw6FiPwjjnhSie+eMBuaTpnctnwWFltY2mhLFsZeELROQFx0SK8oHOzWWpr3yWDbOYWTSllEVdu2wWrKTMEVnAcYa0DDRPb9ufk1KPNguL555T1ix/7k+H+rMllgicMV4Pe9nVU2SHn9vJwciWVnCa1WrA2mWz0sph2iylNdW7nSZVOVvpGFmDW5JiQ0pPntgxZreyuHLWOPxi4weK84wGHf77pQNpi7pfu3kObrx6Cp5NKuHZ0tSAKpcZHx/r0s5SBWVGqW1vtWFN80zNdNAMGOzefx42jfIn57uD+L+/e1/xjGq74BJz96bX48FxNtPATuxkvST5+RxqO7dT6XNai1IMLU3TsOOd9oED05Oz2PX9m9DWXdyO/m9NkmJ4ui8wDegfW8uunoIeX1h+hwBg0EEhL40GHW5YXI/ndx7BtVdOwqYdR9J2dN5/23z8+uV3+sf9TbPhDUTw3J8OYlHjeJw458Oa5ln4w85WuX2p7Z001omn/7hP/jfDMLIzORXKpDcIeSy/kE+9gxi92K1G1UWCXJQycViNqoFv31x1afYNLzNsFla9hHyJ6f4EQYwsRlavqhv8cC3JDmL4VDo41UWRihxsaOOMBlnnAOJj9qmt8cogLU3TZDto8lg7nn35Y8W5uz44hdv/8RI888f+TT/T6ipU7RsxGpM3qaf+7ejJXlg4A051+FMWLKdDisXws9/3+xv+edWliIiS6nqDLyDA7TRn9uAjYU9TGbj8oFHSdU59JQWopWA2GfBPn5uOUxcC8W9Zx+CfPjedsnmqkG/b3mJOeRdM37vIxF+YJ1iDXlX+/7CA9o7bpeHTcxY2sCSf66QEkQkOmxHb/5juy7n3ltLx5ZiMBjmTJxCXOetfO5wzOUs+WiIfmDi96jq0ict8PZ20rhFEp2MwY2L/7ia7xYjn/vQxOj1h1VKVgbAAt61/Ms8kVaqN02N8ta1/0VDH4Fv/NA/Hz3khRmOocnGwmQ040x1WTQf7v2+ZC6+fVyw6mox67HjnBP5h3gTF7z3eEIK8KC9C7nznBO5YNgtPpgzIne+24+LxFaqR9InsGI9v3hd/Dgsr756qdJogRSXFTipvQMCmHa2KCWfTjlZMHjNPMyI/lwuU+VzsFISoaim7h+68EiixDE5E8eALqu9i8YciWZd67A2oX9sbiJRUKvSIEC+jmGpM/XDtFcAQsjsVGj4chcNiwL/evgAePw+XjUMoHAHPR2EzlI4MqXZxqspNTQUHiIOfnyvOdgaGlJ7cE4igbowNt35uRlqJ60c27cWyq6dgUeP4tEXd/3r+Qyy7ekrafPzwPQsxr6EalQ4THvtDf5aqZF0hcXwiU1s4IuD5HYexpnkmnkrZEbPlzSOYO60Wgijhi9dOx2//1B+E/sVrp0MQpbRn1NoFBwZp85+WEztNL2EYjK+2wWYaZHe0itO6pakBL/c52CnQKHP0egarm2cqdkklsuX26zSS6ruurbTgd68dBAD8y1cuh0HP4AdP70mTl4kgjkqHWfU6B493K8b4mc4g3nz/ZFqw5urmmfjznuNpAY133Tgb2948otCZH9/8Ee67dZ5Cd0zeeU+Z9LTJa5n6POodxOiFicXwws4jChvwhZ1HcN8X52V9bR3DqAa+6XRM9g0vM7waur8vEEFtCen+BEGMLNp+AwHVJZblmygeBDGaZuOsbp4JMQdlkLTGrMcfUQSKrVvRiK9+/hL8dH1/ac6mBRPx9wNnsW5lIwCgymlCdQWn6ktObGBTy/rxyu5jaKhzpfnu1792CCubGhQltk92+FWDx5ddPQW1lWZcPM6Jnp5A1v2SC6gMXH7QKun60NorFWtLBCCIEjw+XvEtf/Ha6aiptFASmRS0dP9c2fZ8RNR4F2agQBvGB8oGVl0ge4eJMap+XAaFtVdpU2iJ07ch/NzRDlg4Q0lmMWUY4LMLJqZtiGeyr/A+YvT6ec311VzIWfLREvkgLAiosBtx/23z4Q1G4LAYIUkSeEHIeD29dFbdywBJiuFgu3Kh9Z6b56BlKYuDxzyDlqrMtKxV/Tg7ql0mdHp5HD3Vi8e3foROTxhVLhOWzJ8IjjUghpj6gnMM+O8XP05bdFyxZCo2v3EUS+ZPxNQJLrSd6sULbxzFNZfVycdefFEF/vC6MnDs+ddbceu1M8Aw6lkwkkua+sMCTncG5cwzqWWh1q1ohNPK4mxXULEzDsDA6WJzuUCZx8XObh+vWtqtx8fDTTsOiGFiMqpnSeKM2Yt/s8a1TTm49kji1ZCtpeYsD4YFeIMifvK7/h20a5fNAssKJSVDvD4Bz6vMJReP1Q5Czgfd3tDgc24SThuHpQsmKYJwks+TYjHNcoVSLJb2m8cXQV2VFbMmVchzjokz4BcbPpB1BaC/dOuBT7rlzGK9gQi+sXIuojEJOobB1jeP4sQ5P+Y21AJMPFg+OVhMp2PkeSf5GbV2wV1ycSXmTatGtYsDBvP9J+klQ5k31ZzWG7a34nu3L4CN05OzI1MYoO20F5v/Eg/q0OmASWOdeOEvrZg8ziHrNAE+qrpjv9sbkgPCgmERIV69nIAkxbBySQPOdwfBsXrYrSyumVcXH28MA45VegakWEw1WPPpbftx/1fmQxAk3HrtdPiCQjyrcETArCk1mDW1BohB1pmTdUe1nffD2vmfUmbGLcUG/HspOnDyWX4hn3oHMXrp7OVVbcDOXh4OU3ZjNsxHVQPf7rm5EaBFUgVa33ep6f4EQYwsnKZuUDobqIjiQ5IY7HynHetWNiIcicJk1OOlXW24ZemMrK9t4dTHrBSVFLZLIqjqobVX4r3DFyBJwNv7zuB/zblIURVj3YpGWE2GtOzT9RfZcd+t8+APC/j+6ivQerIb1S4LLvQE4/72SFRVZ6+wm/D49v4NbHcun616XP14J+rH2mAwDHGVNo/2DpWByw9d3rBqv3Z5wxSclkKYF+UgHyDeT7/90yH8y1fmAyXkOx0JzBqyMFe2vSjGVN/F91cvyMn1h4PWM5sLuHnd4+dhNhnwjZVzEYqIMBsNCEUEePw8KiwFlJu0KbR0KZMspp092iXe3TnIsj8SOKzqay+OHM1H5KMl8oKkw18/PIF/uGwidAwDg16Hv3xwEp+5fFLGl6ARmAk5MsrUsrA8+vyHePjuhZhQY1OUqlSLMnfZOYx1W7CocTzAACajDnqdDmI0Bm9Y7G9X32Jcp5fHhu2HAQBVLhOuWzhZXgT88vUzFNcC4qnHbRZW1Zhx2eI1ZCfU2GBmdfJ1AcjXqa20YNHc8dj57gnFwvnJ8z7seCe9xGhqSVOONeCRTfFsM83z6tN2hz2yaS8eWnvl8NLF5jI1eZ7SnDss6QF5LU0NsBVSySRKHr1efXeNQZ/97hqLyaB67VJLha5leJpKzFnOGQ14Ysu7Crn5xJZ9JVdm1eOPDD0IOZf0zfl8JIpvf/EynO8OIMRHsfPdE/AFhPT5pu/4UETCU9v2o3lxvep40jEMpFhM82/JcKy+v6RzLD4/AMB5Twirb5iF9rNehCNR6BgGDiuLiBBVzMtHTvbi/zz3rjzvJnaRb9xxGKv/cSZ+3lcCJPl+994yV/7vxDOq7YJraWrAf27aC19AyLxMxDDmTS2ntShG4XCZSspYLiTeoIBfvhBfuEh8Uxyrx7Krp8Tfc9/4isaA1c2XyKU9k7OYJXS2X798AHcun60afOawGfH/NnwAu5XFl6+fAT4STSsrX+Uyyfqh1WRAtcuM5sX1ACDrjrwQxYFPurHtzTasbGrAB4fPY25DLexWDv/94sF0YzpJdwRysPNexUFz7y2XouEie3zMlYkDJ5/lF/R6BquWTsf61w4p3n8u9A5i9GLmDKq2qykHiwRBXoAQTZrIGECISgjyI5iutUQwm/Squr95CKn7CYIYfRhINyDyAGtg0LRgYjxzTAxgmPi/DYbsx5XJqE/zYa9unglJimHFkgaF7eIJRFBXbcWEGjse2bQXK5ZMTSvP9MimvVjZ1KCw2TlWj5/c82kA8QANq4UBZ9Argtq+/aXLVHX2891BxfUTG4RSj6t2cEMv6Zhne4fKwOUHt9OkXvbPYSpgq4oTXoiqJgfgBap/moqJ06vO3+Yc+cv9IQF1Y2y4YfEUhPkozCY9trxxFP6QADgLM3ZZg071mdmhBvnmEIfViBPnfHhyu7IaQl2tvWBtkhmJctDFRhlkHCuXLKYujRLvrhJKNsELIm69djqeS/Kx3HrtdEQEEblI55nPtWFi9CKIIqZNqsIPn9mjsJUEMfNxW1oRBIUgh0bZQFlYMokyd1gMWLGkQU7TnFBEHt/ykVziKrldyQEX18yrU2Sn2P3RGdXyJQadeoaz6gpTf9nNkCgf88Hh81j+D1MVadQTQWeJTBuSBHR64lHMy66egvrxTkSjMfz65QPyMS1NDfAmp5jUyC7jDUbKNl0swzCqpVZLLbCEKC6MrA4uO6fYoemyczAac2BU6WKq14autD5Go1GX5nhsaWoAl4s+GkF6NYJ5ev2lVWa1oM5KlTl/ZVMDdn1wCtcvnIzx1TblfJN0/LqVjeCFeBBbalmOgUp23H3THARDEfmZE+NPTGRrSrpHIqvoxpSgH5dNvc8m1NqxYkkDEAOcVha+gIAQr777OsyrzKlJu+A6vDzaTvXi5aQsr/ksE0FO69ygFeQ3odYmBz0mxlfdGBvuveVSHD/bC0kCNv/lCJZdPQWBkCC/9zOdftxz82x0esIKmVlbaYHdyqLTE0YoqeR74n7rXzuEZVdPwYbthzHWbYHTxuEXG/em6Y6+QF+mNCFeiubeWy7Fz3//PuxWNk1Or1vRiEBYPZPbcINZ1Rw0P//9+7KDplwcOPksv8CxeridSt3A7eQoOwqRFWaTATf+w1RFyeo1zTNzsiHCbjWqbhCyW0vnmx4peEFU1f0jogiA5meCINRh9TpU2o0K2VFpNxZ0oZcofexWFmc7GfxiozJzvCMH83cwLKDKZcKyq6fAoGcwvsaOX798AGe7gmm2S2LDT8JuPu9Rz2DltCp9MnYri0/O+uSNRMn6B++J2+xPb92Hu2+ajcf+oMyS9rvXDiquteOddtx142zFtYar2+fb3qEycPnBbTfizuWzFGtGdy6fBbfDOPQAxTLHaeNUdX8nZZhLg+dFVdueF3Kj+ztsLJYumKQIyl3TPBN2W+HsMNagQ6UjRWdxFFZn4QVJdc3we3WFyzA3aimTDavlksWUj4iqpdH5HAV2jQQ2ixEuq1LmuKxGWM25mZPMJoOqD8dcYslFiOKCNRjkmCCgvxrOg2syj2WhETgIuTTKKh1m7YXWDKLMvQFBNjISbdmwPV76bNPrrWntslv6F/JSg73mNtTKgWmJaz21dT8e+Orl+OaqS/HsS3Gje6zbgi9ff0l894glHk2bbEjObahNG4Qb+9q07a02RXa0+ELmYXznS5fh6T/ulzNuJNJt3ttyqaJ/tNJNTq61lWW62G6NFNzd3nBJBZYQxYUgxPCfmz5M+5YeXHMFkOUmpEhE/drfz8G1RxIGDJw2oyI9djgixHfglhBmk3pWkVJTNgvprFSb8xNz2obtrXj47oWKNiQfb7cYwbF6dHrCeKUvpbROB8yZWo1aZ1yGJ0p2PLT2SgTCcUd2bzCC3/7p47QU1BNq7YCdU9xDLavo+tcO4Xu3L8D9t83H45s/UjjMf/VSfxD4yqYGNF9VD6fNqDpOKpycHISu6Oc+/eRcT0ix0ztx/3yViSCndW5QC/Ib67agxmXGiQsBWM0snns1npHsiplj8fPfv6849pk/HkDzVfXyOArzUVS7LNjQV0YGiI+Dxzd/JAef8YKkqs9cfJEDD65eAKuJxQNPvJ32nS27egqMrE7WG3khiuNne8ELUfCeqLzJYcp4J6ocXNqGiQTZBDEO5qApFwdOPssv8BFJXTdYXVq6AVFchCOiHJgG9Nmu2/bj+2sWAFnqOaIYU3f2307O/lT0jF7briAIgtCAFyQ8+oeP0mTH925fAFgK2DCipAmF4pnik+fvJ7bEN09ZbNltijCyBqx/bR8WNY7H2FqbwkZKtl0m1NgUG7scZhaBvk1fqeM9NcvokvkT5WCyxHWTffwAcLYrCLeDw0Nrr4zb3Q4TorGYXHklgS8goKbSnBPdfkj2TqLSTCACq4kFHxFhsxgHziJDZeDygwTMmVKJH9xxBbq9PNwODtUuDogOfupoIznLO9D/7T0w4XLAWuDGFRl6fX51/5jEqNp4hbQtRFHCo8+n6yyFTB4R5kWNTcaU6XukKZcNq+WyIVzHMHjnwNm0Eu9TxjsL3bSMiUTU7aTvr86NzAmHo5py3EmlPYlh0uvnVbPQ9gZ41Dooc1pOyOUi1Ngqa1YLrVptSbz81HbZOD3GV9uw7OopqBtjU044GpnJ9rV1YdubbVjdPBNiNAqDXi8b4cmR4AlD8lyPeja4WrcF994yF79++WNFic94NgUTWH3/bgMTp8MX/tfFCEdEfOdLl+HJrfuw8930MqAtTQ2ygVuO6WIrHSbMmOjC5xfVy6mMX3yrDRV2Wskjhk+PTz3osccXznii0MKjEVDp8YUxJstrjyTeQAS+oIAntvRn41i1dBq8gQjcJaSUm4161awipVaeFACMBp1iR4cxlzvUBijVPdA8K8+xFlY+n+0rb8h7ovjjW0exdtksPLFlHzo9YWx7qw1rl89CbUW/QzB57pIDuhhGNQV1Vd83pGiTxtz90dFObHuzDffcPAcVdiOiEvD45o/kgKK7bpyN5149iE5PGOtWzMHNn2mQHfmJHeYuGwe7Ua85p7qd6nNUPstEZDUOclSSvdRJDfIb67ZgxZIGOTgsEbj49r4zqHSYNcc/x+px942z4AsKOHrKo3rchFobWpqmgTPqVJ0cn5z2YkKNrf+6KefXVJix/s+HZL0xkX03QWKTw0Nr4wb6iQsBVDpNOQ1i1Arms5pYnOgIwGphMdZtwdmuoOLZSs2BAyBv+nSvn1d9v70BHmOcpaMbEMWFV2N+9gYiGJPlPBTi1TMwhsjZn4a2XZG5A4ogiNEHyVkiH3Rp+KNysXnKG+BxtiuITa+3YsWSBtX7TBnvxMVjbOlVT2ws1jTPTPPL2CysIlt6baVlQB8/ELczHBYjJCkGE6sHa9DBZGBU/eU2zgAbZ8hat894wVoj6/z2Pe249XMzBs4ik6kdUgal00YMBjh4vPSz+YwE4YhGoE+EIvlS8fjUbXuPPze6v0fDd5Cr6w+HQEhdZwmEBKBAySOqNMr2VhWD/TXKfK/lsmG1XDaEWy0srls4GSfP++W1g+sWToa1hN6Flhzs9efGh5rPtWFi9FLpNKlmoa0cgn+WgtMGIZdRxDodgxkTnYodT5rplVUmdq22JCaMtHbFgPpxdlS7TAgJoiK9s45hNK/FC/EUfPffNh8/evadtEjw792+ADaTIT5ZaVzH4wvDH9Thswsmpg1Qk1GvWp70l5vj5Ulv/8dLEAjHyzqtbGpAhZ3D+e4QxlfbYDOVr4JTU8mhKSWV8dpls1Dr5gBh8PMJQo0Kh7oBk4ugx0qX+rWHMgkVA1Yzi1ffPt6fuQrAq28fxzda5ha2YUOEYaC64+zf77qywC0bGt6ggJ+ufz9tXOVkF9Ig6bcHmmcTc2zq+S1NDXh59zG8e6gDdguLf719AXoDfN83JsEbEAc0zgczCFPbNNDc/ejzH8rZz+67dZ68E1mn18m7qy0mFj///QeqO8wxQCCj22lUnaPcLiOQh3WlrMZBmaRZzwkpO9O1spatW9mIk+f9quNr0hg7vvvl+TBxejz2wt/QvLhe9bj2sz5se6sNd980G1+7aTb+K6n8THLpm4fWXql6vttpwpL5E7HjnXb4AgLuuXkO1r92SPE4Y90W9Pgi+Lf/fke+9j+vujRnO+/Vg/mmKYL57lw+C5t2tMpZCkvRgZNPKjUcp6WmGxDFRYWWTW7L3pnmtKpf21mKQad5plLDrqgkpyZBEAOgJWcdJGeJLNCek7LXOZ22wW3wKgenqv9HRQkv/OWIIjP6C385gq+vaFRsvNIKNtAxjPzf37xlLo6d8ynKeq5b0YjJYx2Ka+XSX57pgvVAWedzkkWGbPohUS7ZfEYCl03LrqA5KZUKh3pfVeQoSCvf1x8Obo25xV1Ae6doA4lGoZwul4xjyb7ioBCFhdUXfjwNg5gEdPaGseWNo4p1mrHVtkI3LWMqteRgjmROPvVlYvQSi0E1C+0PL858HZqC0wZh2JO/SnCZJMVwsD2DCVtlYk9kQ/ne7Zej9YQH4UgUVpMBF1XZcPycFy1N01A/zqFZjgsANu1olY1jjtVh1dLpWP/aobSFQyA+mDp71aNqExla1q1oxIQaK267fgZ6A4JsFDutLCZd5EQgKODxLR+llSqbWlcxYHnSRAmpRBaZ7355PhbOdECSYjhxIVC2UfgXunk8/3qrIkDm+ddbMa56LpX1JIZNNBqVszklB5REY9nvCDPodao7Qg25zHI1AohiFF9YdDG8SXLsC4suhiiW1q65Hq96OtUeXwSVltIxkvK5C2kwh53anJ/Y/btuRSN0Oibt/D/vacdXPz8TZzr9mFBrx3N/+hjzLxmLX2zI0DgfpKyFw2LAPTfPwaPPf6iaVTR17k70k8PMylneur1hfH/1AkixGHo1+lexw1xFh+nyRDTLpuSjrGc244Acsykk7Uw/0RFQ7Vc+EsWOd9qxsqkBG5PG153LZ2NCrQ1RUcLZ7hCaF9fjg8Pn045LjENeiOKxP3yEB75yOb6xshHHz/mAGPDK7mNyRrRQRMDXbp6D/3r+Q4Xz4D+f3ytvUgjxIuxmFrd+boYiUOyemxuxr60TzYvrsfPdE+j0hPHT9e/j4bsXoq7KKj9vNn01WDDf45v3KUrzlqIDJ68wMdVsDmCok4jhI4hRrFo6DetfOyyPq1VLp+VEV4tEo6r2bCRaWnrgSKDTMaq6v07HDH4yQRCjlkg0iq9+4RL0+HhZzlbYOYgkZ4ksiMbUdc5oLHudMwYJ61bOwcnzARj0DL656lI8+9IBeXPKXTfOhk6vk33dAGQb+rwnLGddSyYYFnHFp2r6bX4rq7reMMZtwaSxdtgtRhw/24vfvHJI1a5VXCuX9kiGZTczyjqfhe1NNv3QKJdsPiNBPmVHuaHTxfD1FXNw6kKgPxi2xgqdLjd9JUnq70Iq4LvQ6xmsuWEmntqaZO/cMBN6fQHXOmKQE550+3lU2jjthCcjyGiU00UbKDgc+nzF9XWV6OjwlV77AQTDAv68p12xnv7nPe2on+BCpaU0xmCMian6WGI58qEaDAzuuGEmnkySaXfcUHrrt0Rx0eMNo26MDTcsniJXWNryxlH0+MKoznCdMO/BaX6/Hy0tLXj88ccxfvx4fPe738V7770Hs9kMALjnnnvQ1NSE3bt348c//jF4nse1116Le++9N99Ny4wMjTIFGlHjU2Lpi9pqE7baxP7o8x9ixZKp0DEMNm5vhd3K4vqFk/GT372nuIcWHn8kzTiucpnwvdsXIBwRcfRkr2LhkGP1qNLIipTI0PLIpr24/7bLEBElRXTyqqXTEBWjqHKaVEuVadVJTy5PmvhvjtXDZjGg/YIfj276UPGsM+qccn/JC+gWA7yB0kwl6w8KaFowMW2x1x8SKDiNGDZG1gAjy+D+2+bDG4zAYTHCF+RhNGQv/i90h/DanuOKuu5b3zyK5VdPReVFpaEAAgBnNICPRNN2WXAlVnfdYTOqplO1W0vnXQD53YU0qMMuac4PRKIw6nXgBRGXTp0Hh4XFiQvKwJ4qlwlNCybiFxs/kPv89n+8RB5LieurGucpAWA6HROfrxhGcczB9l6sf+0Qmq+qh04HTK1z4eGvLUSnl1edu+V+UtFFWpoaMKHWpt6/iXlGQ4fR65nBg9q0GEaa92zGATlmtdHqV7crrrO9svuYbNTrGAb14+w4cc6fFrD59r4zaL6qHmOrLDjbGVSMQ16IIipJqHaZ8YuNexX3Guu24Hx3GJv7sgmMcVtwoSeEl5POf+aPB7BuZSMOnejB/Bm1ePjuhfCHBfT4IvjhM3vSAuI6PeGB3+1Qx18GwXyBsJCbYLgypKeXx8tJ4yixOWVslRXVVtJnieHhsHKqpZ4dOQi+FwRJ1Z4VhAJ7+4uQXj+vqvuvWDINVaW2W5wgiJFDisGgZxRy9o4bZiImkRJFDB+vP6Kqc46rtqE2Sx8qxxoQ5oOKMXvXjbPhshtx6LgHz716EL6AEPdNT3TCGxBwuiuIk+f9mDTWrmpvmbg+/1LC5k8KNkhUVwmEBNz/y92KjUJadm1dlVVZFjOXpdUyKLuZSdb5bCCbfmho+k8oG1ga3Rr26pgqK2pykJW5nNDp9IgISjtp7bJZ0Om0qy4MhUBIUH0X42vtgCMntxgyvqCAF3amZL/cGc9+aXXm5rmHTJ9vuNgylI1KOV0mGcfKBSkWU11Pl6TS8eV4/YKqj+WmzzSg1pZ9drNeXwRiVFL40sSohF4fj8py/U6JvFNVYcbSlApLa5pnosplzvgaeV15//DDD/HAAw/g+PHj8m/79+/Hc889h5qaGvm3cDiM+++/H7/97W8xduxYrF27Fm+++SYWL16cz+ZlTgZGWTJaUeMPrrkibVH7mnl1ONcTAhhGNhy1JnaXzYQnt8azljTPq09Lm6couZlihKoZKb6AABunh8NswMlzPrnkV0KIP/eng4rMGGPdFnz5+ktw6oIPX7puOhgwYBidvIM90Y71rx3GQ2uv1Iwk10pdnlyeNGHMtjQ1IBAS5cA0ALBbWZy84Adn1INj9fjkTC8CYRE6hsGEWiue+9MhRamlQitqmWI1s3JfA/0p0R9cc0WBW0aUMhEhit+9ehiLGsfLQZ+7PjiFr93cmPW1XXYjTpzz4yfPvSf/xrF6OEvM+RHiRdU0pP8y/nLAWuDGDYFYDKq7RWZMrixsw4aIw2JQlKFOlNFzWNmsd4VlFPCUunMIRvn31POvmVeXJrdTs38mflcY5xqBYy/3lT1MzF3J+kTiemPft+Cbt1wKBsCMSS5MHueAPyjAbDIgzAvxIDcG6PJF0nSRDdtbceu107G6eSaeTtqRc8eyWfLORy0d5od3XKF49ipXvASjXsfAGx6gdOkw07xnsxvNZecw1m1Jk3sll2Y9DyRn4ksee8k636bXWzHWbcGdy2ejozeMkxf8sFtZ8J4o7FYWEUHC566YjA5PCFUusyIbLtC/+MLqGblcaKJU55obZqH1hAeL5o4HAPQGeGzYfljRRl6I4uR5HzZsb8WWN+KZei+qssilPBPHJMrGbHurTfvdZllmIPHN260srplXJwftVdKmAU2cNg5s8q5iBmD1OjjJ0U9kAS9E8ezLB9NkzUN3XolshxbHGlTLu399RWmVdx8JbGZ13d9GTk2CIAZAr9fjD8kLvQD+sPMI1q0kOUsMH6fdqLohOhf+qBAflTNMAHE95JcvfIR/Xb1AYbvE/fCXY39bt7zgZzEZVDMB6fXA3z6+IB83vc6FQFhM8wkk7C5eiOJ8d1DTf+ENKTdqJwIX7FYWS+ZPxIRaGy6qssbtdDWyDGYbLOt8tov1ZVM6bYSIamSgipbO+vyIUelQt1ddZK+mwUeiqhUU/nX1AiAH+r/dYlR9F4W0LQIhAULyh8MAQlRCICwCzsK0qVgzlI1aOV0GGccAyHrAuaMdsHDp8QSlAMcaSn49vdLBwZDIRB+L718w6HLnd7aYWGx9c7+8RiLFYtj6ZhvZYURWRCKSnO0PiH97T23bj++vvgLIMD4tr8FpmzZtwve//318+9vfBgAEg0GcOXMG3/ve93DmzBk0NTXhnnvuwUcffYSJEydiwoQJAIAvfOELePXVV4snOG2IaAWXhXlRnrCrXCZct3CyIqo3sVimNbGbuKTf+tJkp94jueRm8sLbQIu8Jy4E5F0KtW4Lznf1Z8Do8fFovqoeDRNd6PHy+Pnv31cYOa0nejQzSrhtRvVIciCtLYlFeY7VY3XzTPhDESy7ego4ox6BUH+mNbV+a2lqwM53T8AXENDS1IDPLpiIX79ysGgUtUzxBnjVvvQGIqgtYF17orSJSpLqDoKolH0JDc6oUy0ZynGllRaWF6Kq317qb8VOIKSefTEQFoASCqTwBgRFGWrE4mWpJ4+Zl7Uszzb9dur5Op36XKxL+QRSjXNvUMBzrx5MCyS8Zl4dNr3eKs9dqfpEIlPbA0+8LWdQTXY+rrlhJsKiiJMnAjh5wafaNl9QwFsfnMK6lY3y7y/tasNXvzATYIDTXUHV86SYJAcNqt1bK+Bn2E6U4WSu7cNhMWDFkoa8BDiWNCqZ+KZNrMD61w7hyMleWeczm/SodJjwo2ffScuWduWscQoZUzemUbXEp9cfwffX9+uMd904G6GwAI+PV+y6vf0fL8FYtwVnu4JyMzlWj8Qmt8R4+dat8zS/tYG+4WydeA6zAd/+4mU4cc6rGO8Tamwls/lh5JFw02ca8GSSbnDHslkAM5o/PiJbenzqdlKPj4c7S+e3EBVV9SchKgIoHf1pJAiEBFWZHwgLANmrBEFoMKCdSrKDGCYMJFV/FJODMki9Gn79Xn9E/neVy4TrF07Ghe6Qwr4xc9MxvsaqyFAxcYwdre29iuNWN8/E5r8cSdtMlrzRbcc77bj9Hy/BM388oLC7Ozxh/DTJ1rrn5jlY/9oh2K2s6lqDu9KW2nlZbeABkGavW00skrPOZ2snlVXptBGgwxPSzF5dUSKlzUYKgwG4+TMNabKDpW5Kw6shC72BCMY6s8/owwsilv/DVMXm2dXNMyGIhbPDLJZ0f2dLUwMsWoG+I0CXhi3c5eMLuuZJcrqEyYUeUAR4/OrfhsfPl8x6us2iR1NKBqq1/z97bx4nVXnl/39qubVv3dULzdKIjS0oDQgSlkQlSAcTTVowdCMxiUYUJATHfJ0wcfQbkyFm/Ca/8Ru/xiWabWIQcEFiNJpGRmXEMOKCaJAWhG6Qrffq2m8tvz+q63bdqudW19pVt+q8X695TWirbj333vM8Z3nOc87yJpiMuanU6PGz/TCvn+JdROYkm3vjrKnJVUoZBJ9++inuvvtu3HbbbVi3bp3wf6Px05/+FJdeeqnw797eXixYsAD33Xcftm/fjv379+OZZ57BuXPnUF1dLXyupqYGZ8+eTekGipFoclksWk6FWrsRG1tnQ8upmNVWHtz+PhxuXqgaE71G1DBzuHyi67J+I7blpsPNi/57tBVK69JGLF88FZrhvsI2s1Y4bXa2z42dbxwVWiv1DHix842jsBo0gqEYHe/W9g6MrzIyxyFswg9nkjc1VAst02Id2Ltv+hzamhsBAEsurUfr0gvg9vIYZzciFArjudeOQKtRCr/Bem5b2zuwZG698L9rKg3CWKLVauSAxcSWG0upnzYg8opGzT5BkIu2nn5/GE+/GgmetS5tRMvlDXj61Q74/TKyYgFUW/XMuVedoiItFgw6dvVFg1ZeEZYeh09oQ719V6SK0+leN3ocvuwvHqN/7l0zH/evX5RxAPbeNfMx98IapuycV2cV6XDBOR/GObxBs/ONo9i+qwM7Xz+K5vmToddFvhPVXfH2RKwOXDK3PqHi3+PPf4hgMNJCPBSWthM+OTGIB7e9D5Oew8+ffAeHOgfg8vJwuHmcOOtkfk/PqTGroRKb1y7ExrZLmNVb4+0OIHmZ91Set0XPjbQsSfE9OVy8qJqXjw/i0ecOwuFKHF85EU3Uis6vre0d+Pc/7MfcaeMARGy+7a92wOcP4eFnPkhYS669YmrCGtN1xon24YqNUT3Qvq8Tn55yiD73yLMfoMKiTzh1+5s/f4RvX32xaL60NTdi9ztdwrh9fBB6rZopl3MvrEk6h7OSPwAIA3VVxpTlnQAApZCYBkSe1693HATC8kpcJ4oLs1HDXAPMOWjrmU9budQwGjjmmm/UycvWJAhibJHqEkBrB5ENoZCSGY8KhRRZX7vSwo7PVgwf+osenPbxoQT/ZssrHyMUVuC8OgsurLdhwUU10GnV2PLKx6LPPbFzuIpFDD4+KBxeAyIdT1weHssXT8U/3zAX969fhEk1RiExLfqdh54+gMtmT5Tcazjd4xL9jtQBnrT9mxh/3W7SYHyFIS2/fbRrR2Mv961flH7spsyoiNnbicbRhlw8bDI6qDpW8DyY1cB4cu8TsEmshbmqMqdRqxP2G5/Y+SG4AvphSiiY3VWUyF63ZIpBxzHfg6HQdlS2MXaiYOTMDigwFRJ5GHKqhDngCDB10oAjkJPr6zVsP0ynoXgXkTmj+UqpkJIE3nnnnZg7dy6am5uhUGSuiCdNmoRf/epXwr+/+c1v4vnnn8dVV12V8Nl0f8duN43+oTHCHgrjjuvniKqM3XH9HEyoNmFCtQkNE23oPDuyaRfFxwfh5oPQBTUJVWOe+69PsPRz9UKJ5t37uxLKNbc1N+KlvcdE12qoj7Rz++ycU+S8AhFh+eX3F2PKBJswXtZ177h+DvyBEHO8Z/vdCaen77h+DqZMrIi0Fouhutos/jcA95Fu/OdLhxKe4c+++3nsfONo5Df63MKYpCrGRe1DHx+E1ye+x3F2E6qri0c+osTL7IleF/Mkuj8QQHV1VYFGKQ/iZYsY4fBn7LVmwOnDjIb05CpeZjtOOYQkh1gGM7h2IbGHwvin6y/B/33qPWHu/dP1l2DKhMR1rJjJ5bsuJGcdPmb1UKOeS3uuS9kG1cy/Mj4X83uhUBine1zoG/Sg0qLHJRMrACBB33+vdTaqKrS4b/3n4fUHYLfoUVdlFMlSvyfAdAyi1cyiuquuyii6vqhSm4Q+7B/ywscHsXt/V4JOia1SeuvyJryw56jo9/ocHux6uzPhe+u/PlPQ69V24OCRbvZvO/1w+4OojLlnf1jBfJ/51M1nJMYXaxflk2x1Ur5sWqnnMqnWJLwjLafC5Doz83Nef2JFyV1vd6JtaSOe2Dlymn9Ny8XYtqsj4fuhcJh5XT8fwM/Wfx4efwCcSokHnnpXOCQBROSlyqZn2taNkyuTrtO5kD8peR8reZIDsTL78WeDkmuTnHRRISB7VppPzzolK3ZVZyBXsTJbKvbTWHCq382sbhAMBUl+R6FYbYNcUS7vvxzuM1f3GCuzn5xmr7MOl5/W2VEoB5nLlI8/Y8ej+ocy09+xMntqwI01LTOY1XxiD5y3XNHAlG2nm8evnz+IB+64ApNqzdj/jzPMz7EqriuH90OisYXqSh2sBp3gX0v5JkolEAqzYwR9Qx40NYxEQXLlLwsxEodHFAPIJanGboqdfMzlWJntc/uZMqtWK2gdiePQSfJXU+VEr4spV34+s72qeHv28Kni88M+PetkjilTvzMXHDvH9oXdBRxTLMW8TufbB5Pr+nrmSDfMRg4tc0c6uuze3yW7OGePy8usoqtShWXzbnKtkxLWWYp3ZYxcZKgQnOpn+0rpxAZTSk7jeR7/+q//mtVgAeDw4cM4fvw4li1bBgAIh8NQq9Wora1FT0+P8Llz586hpqYmrWv39joRChVPWnbjBHNCKyqlUoHu7iFoFECtTc/cLDNwKpzpcYoc7CqbDkvm1qOm0gC9Vo2frF2AfocP1TY9LmmsQo/DhyMnBoVWnLHX6u4eAgCc6XElLEJmI4eeQQ/O9DgxrlKPn2/4PPqGfLBbdZhxvh29Di/sFh3sFg0c7gBzvB5vELvf6cLyxVMxdaIVVRYtLAYOvb1O0W9VV5uFscRi0KpRZzcIPY8BYM97J2HSqYX2YS++eQzXLZ6K5Yunon6ciTmOaEa+llNh0OUT/vfG1tnQKMPM384nqUzAeJlVKBTCSfRoUmL7vk5MnThzzMcvJ6Rki4hQYWG3CbaZtKLnlonM2q065vy1W3SyeycXTrAktCCOX8eKHVuK77rYMerUCUnSq5obYdSqspbZdBCtLUnKXTdONGPz2oUinSm0jtSrAYQTZGlIoo0zz4ewqvlCNIy3QKOMfC/WnjDqOOx47ajwXdb7rjDroOVU6Bnw4qXhtg5KJTD3whpAAdTaDbCZdNj5+ifY/3E36uwG3HJtE870OmHUc+BUSuF7UABKhQJTxpkj96CInK5SKNgJP4e7BrC1/bDo+WiUia28862bDcNVtlg2Vr7nQjKdlKpxni+bVuq5nO1zC3LSNLUKgUCI+bk6uzHh70MuHn4+KLJd+EAQQ3FV6iIJpuzfrzDrYDOoYdOrAQVww1XTBXmpsxuwbsVMnO5xYnyVIcG2Hm2dzoX8VVqkbXY5ra2ZkInMVlh0ku+51J9XNpA9mxyzkWP6SbevuiRt2wAQy2yp2E9jgUKhxP5/nMZdN86Dw+2HxaDBS29+iq9ePpWeVRJGm9/5tmnzTbmsX+Vwn6neY7oyG+0SEL/Omo2akn+m2VAOMpcNdquWGY+qtCTq73RlVsupmfru2sUXCL5/Mp98wBn57+f6XNApRyp7xH9u+nmVokNCG1tnY1KNEdMm2wR/BwAcbj/e+9gJm1kr6dNNP68Sh473M/9bpVkveiY58ZezaQk2HFcYcEaqxVv06qTfkftcyGT86cqsWqnE7rc7sbFtNrz+IHQaFf6y5yjWTmiS9bPLB5VW8ldTRaNRM+XqW1dfnPU6C4x0nyomP0wvsT7qNOqCjcli1DB94e9fP6fwMqsEeh3+SEzcqoPdHBMTLzD59sHkrJtMenb7WpO2cHKeCV5fCJ2nB/CjNQvQP+RFhVmHfR9+hiqbXjb3YU9DJ2Uis6nuDRNi5Dy/x4IQwLQPrr9qesox2pSS08aPH48TJ05g0qRJWQ04HA7jvvvuw4IFC2AwGLBt2zYsX74cs2bNwrFjx9DZ2YmJEyfiL3/5C6677rqsfqvgDJe2Fvp+x+mwpD25YzZ9o6XCWZVPhlx8xPGbbIXPN7IRKLrW8O/GG3tVNh2uXjQF//abfWIncrIVhzoZzuVka8J4o+PgVEqcV2eBQgEgWcW7OOdTqQCcHj/avnQhHhluH6XlVFi3ognhUFhUPc7rD0LDKWHUqbFh5Sw89PQBZiWYO1fPgc2ixb9869LEJIEix6BV49orpqJ/yIdQOAylUoFrr5gKvZZKbBKZU2FVM08QVNrUWc8NvU6Fb1w1DSfPuSIyq1DgG1dNg16fm57oY8rwmt1QXxlRoMW595MUk2EkqTd2PTUZ5bWGmLQqTKw2YfniqYJcTaw2waRLHrDMJ1Llrn++4fM4cc6VdkDWJrFBc6rHhZ1vHMXG1tkjH461JxQjiTasSqdrlzfBYhqxL6KtuTe2zo4ECMIAp1TgsecP4prLGnDZ7InggyHc/5/7hWvcdt1MDDp9cHkDUCoUaBhviTx7jASfzUaOmUD4Ykz11ge3v4/71y+CRc8JZd5jk4pSepdpBq2jJLWxZDi3cwXruUTf20ilMgVef/dEwqnMDStnYVylFnfdOA+HjvchFI5s/nxp/mQoFQrsfqcLPQNeVNl0WP2lC3HH9XNw/PSg8LmvL7kAvQMe5nUnVOlH9FFMWwAPH0D3gA/3/f5t9vxK5V3GXC9t+RumrspI8pQGFhPb7rCY5aWLiOKi2qYV25zKiM1ZU6EFsux2YDOz7SebhWQ2Hr1OjXkX1YnW5VtaZsCgo2dFEIQ0Un6qWWZ+KlFcmAxqZjwqF3Jlt2gwf8Z4kb5bu7wJz+7uwMGjfbjrxnnQcipmtfJbrp2BV/5+PLLxZ4y0H1cqgNXLpgmtPbWcCquXTYPdpmUedDPFxIHjE8DuXD2H6ZtMqjHApOdQW2nAo899IDro0zvogVGnFvzpjPxlRkyfFSOJxgAkySapjZDEolfjmi804MFt5LOOhsXE1knkryZi0KrRPP88kVytXd6UM9tfyj4wFtA+sJg43NIyA4/HVIO5pWUGrMbCtdC0mzW44cvTcOLsiC98w5enFX7fUwl88Gk/Hnn2A1FMeeb5FbLZjy1XQsEQ/hab8Ajgb/s6cckF8qqkZdRzmFRrxY+f+Ls4PqGXz3peU6llxlBr7VogB11Wayq1zHU2V9cnyhODlsPnLq4T2QermhthSCOXRREOhyVN1HXr1gGIVDL77LPP0NTUBHVMz+9HH300pR9ZsmQJ/vM//xMTJ07En/70J/zpT39CIBDAl770Jdx5550AgLfeegs/+9nP4PP5cMUVV+CHP/xhWq09i/kkaZSEbMuoYxe/WRbjqLVc3iC0t4yi5VRoubwB21/tgJZTRRw/A8e+VsxvxTp/q5ovxI7XjiRcd/Pahbj7sbdESWxL503G1IlW1FToEQqGcKbfg8+6nZFS4wrAqOPwmz9/JNporDBpYDJoBMfXbjfhfz48jaOnHELQYHyVAUqFAie7Xdj1dqeo6ts9N8/H3Y/uTXiG966Zj/pqo+helUoF+oZ8qDRrM0oSyAeZZDH3uX04cdaVoCgmjTOiUi+fPtljDWUxJ+fckA9/+MtHuOayBlEW87evuRg1MT2gM5HZHpcfHx3tTUhQubjBjqrhIJzckLM89br86DztQM+gT1hnq6xaTK6zwC6396ECzg340OfwwW7RotqmBcSFxsa0clpXtwv3/mZfwmc2r1skJHlHEfRymgHZaGvungFv8msM2w49Qz58ds6JQDAEHx8CwsCe909i0zfnRipKRU+uxSVqn+pzo+PkYKQNiYSNsXzx1IQKaA43j00P72XaBzqtGv93q7gVIzCss6uMmZ2kyyRoHRMwr7TqEAqGMk5IypSiqZwmldgXY3uq1aqE99a6tBHbd3UIVXujpzIvudCOvkG/6H2sW9EEt4fHkCcAvVaF3/3lH7jpmosQCoVFemFNywwolRF78XSvCzUVBpzucWHaeZUYX6EDwBgrgBM9bmFDKEpK8yvHVFeb0d0zlNzOLlEykdlupx+/f+HDBLvjxq/OQLVJZrpoDJGz/TEWOH0BfHC0F3/868im7je/PA0zG+yiDdxMZLbPzeOTrn4MunjBfrIaOVxQX4FKQ+E2IYqRsw4fHtz2XkKVmo1tl6DWQv6qFFQ5rTQoh/vMV+W0HpcfZ3ucUKnU8PgD0GvUCAYDqK0yyTZuMBaUg8xlQ7fTh3982pcQj7ro/EpUm8Q6KV2ZdXjEvi8gjsXX2Q1YvWwaHnr6AMxGDkvnTUZtpQF9Dg92/U8XrpgzCZNqTILv2tXtwp/+9jGuvWKqYB//1/4ufGH2RNGmfry/KzWOn2/4PEKh8IhvYuSEg+bR8TRMsMDrD4oOd4uuL7UnAST6kgZ1wkH2266biSdfPiQdA5BA6p6S+XjxVe0zOcBWSDIZf0a2QQpxNCJi+x89OThSHEChQIVZi4aJVrL94zgz6MUfX/pHgm//za9chHFWneizmchst9OH46eGEt7FeePNCev4WOHw8MKBXq8vCL1WhRf2HMXaa5vGNA4lokiTentdftz96FuJ+8vrFhbFPgRVTpMmdm8gdl+icZIV4ysMhR5eypwe9OKh7e8nxCc2tM5GXdwaVaz0OP144Kl3R+5heH/njuvnoCouhppZzgHpvEyQ8/weC7qdfhw/5WDob4so9p9x5bRo+81s2b17t/C/v/GNb+Ab3/hGwmcWLlyIP//5zzn5PdkgVV0tDEyfbMXmtQvRPehByxUN2L1/pCLFkrn1qK00oHVpI3bv78KAyy9cR6pSW3zliEAwzGwpFluanFW1bcPKWbAYOfCBMHa9fRxL5tZj6986RCelHnr6gLDhfefqOai26dDT1YeT3U4hIS4aNACA1989gTVfa8LJc0PwB0LYvb8LLg/PLjdp1CQ+N0ROlTk87Mo2Y72JmSmBIITENCAy/kefO4gf37qgwCMj5IzbG8CyBZOhgAIIR9rHLlswGW5vADBn5+h5/UH8z0enI+U7fUHodSq88MZRNEyyAdKxqOJkOEB05kg3DFq1LAJc8bh9ATy+86OEdfOum+YVhVOYMkrgwJG+hETdWQ2VBTt5JVVq3usLMHXpmX4PoFBIy1GMTj7T70G/w4sKiw7XN0+DXqfCjteOCLqdldhl0XPocfjwwn9/OpJApAD4YAiDLj8+63ZLBi20GrVQDr620iCyMaLjDw2fW4jVowNOv+heewa82Np+GPeumQ+TTs1s42gzaiLv82j671OqWl2ypL2kwRqZzeesUIir3C2dNxmTak2YUGWERa+O2FAGDr1DfiydV49QGIIMKIer9/YMeIX28nV2A+ZMq054H48+d1Cw99Yub8JPb1sApUKFA590i+TqiZ0fYtO3LhVV6FvV3CgkobHe26QaIw4d72POL2FujCWjVEQmRnB7eQm7gwcoOY3IEIcnICSmAZG14I9//Rj33DxflJyWCW5fAH/e86kQDAyFw/jznk9x29dnUbAuDpeHx1cvOx+OmES+r152PlweHqDkNIIgJAgEQ+gb4rHllRF/YPWyabBXUFkNInP8fIgZj5o6yZb1teN9XyBie0Q3Pk/3ulFh1uDu73wOR04OCIdv/IEQ+GAIDROtaBhnEnyGSqsOS+ZOwomzTkF/Xn7JRDz1t8Mi2+bJlw/h+9fPgcvDw2bWwunhYTZyaJk7Utlk9/4u9A35UF9lFHwTh2vEd/YNBLG1/XDCofQEf1rKv2H41XfdOA9PvnxIVGFlW/thLJ03GVvbDwvPKLZaXLrPlunjxcfpGElyxZCgkTL5TDBRAoc6B4TKSl1nFJhUa8T0ehtVMIrD6w/ity8kxk7vuXk+QLa/CLc3AKOeg0nPIRQKw2TgYNRzkT0Fa/bX9/mDeO2drpFEsOF1/PqqadlfPEOcHh6LZk0QVYO54cvT4PTyBdtfdLj5hDX4yZcPYdMNcwu659nn8DHX8z6Hr7D7ECWwx5NvYvcGojLVvq8TTefPKezA0oQPBHHVwvOw5ZXDMT7GheAD8snMHnD6YDJwmFxnFtbB9zo4DDh9CclpmeCVWGcn1FxEOo/ImCGXH2q1AvW1Znh8Aeh1anh8PIZc/pQPpieN5C5fvhwA4HQ68ac//Qlr167FZ599ht///ve44447sr8DYoS4ah8nzjoTKqq8dfAUFjaNT2jxqdWq4fAGUle0YcBq0jA32i3GkQ34JXPrhd8CxIlne94/iTVfa5LcmK+rMqCt+QL0DHrwiy3vYmPbbOE0W/QzW9s7cOc35qB5/mQ88NS7onvqGXAntAwbrRy1lIM7apJAkdAvYdD1D/lEFa4IIh0sJg36HF48su09UZsBSw6MG6UijCXzJosctjUtM6BUFPFEY1GkJ5DSxecPMtcQn18+BjkQScRiJepuXrsQ9rFIbGA4sVJtL6qsuoSW2UvnTYbHF8SpXje6VQpU2/Rs/TMcDFZxSjjdPB54KmaOtsyA3apLmthlMnC4etEUQU/W2Q1Y87UmKJTKpEldPj6A5vmTE05HxVZtix1rNFAslaBnM2pEzyc2GQoKRcbvM2nQOlotNua0cdrJbCVM9FmYjVzCIQOpFu5tzY1o39eJi6ZUYPp5I607D35yDlfOm4z3O7olN2h8fBCP7TiIf/n2pfj3P/ydKVcDQz7Ru9na3oFLLqiSfG/33DwfoTCkDyrEIsPT86WM2ahB72Ci3WGWU5I0UXT4/Gyf0+fPsqcnIkkTLL0YCNJOXjxWkwafdbtEB85WL5uWE7+CIIjSJRSC0M4QiKzfW16JJBgTRKYowI5HKXLgCEj5vtPqK/CDb87FC28chUnHQalSAmEktLSptenE/kg4DK8/mHBg+0vzJ+MPLx0CEIklNM+fLHQz0XIqbGidhesWT8XvXzwk+l5lXIx4wJXoO4fC7EPpox30Yflnx08PMm2l+lozVjVfKCTcNYy3jFphOllcQQQjTrdh5ayEtUROPn8+Yxb9Th7n+jwJMjau0ogK2nwW4fLyzLnh8vIA5FFpZ6wYV6XHopkTElocj6vS5+T6SgVw5efE6/gt186AMvVmWjlHp1PjpTePiZJ2XnrzGP7X6sIl7Qy6/cw1eNBdgIObMeh1auZ6rs9R29eMUABHTw2Junc1jLegYbyZ4oQxSO0N+PgAAPn49kYdJySmAVEf4zA2r1tY4JGljsWkwVULxO2Tb83R3i0AhMMhpr2MMMW7iMyxmDQ40+vCr3eMtMD+5penYVJtat0sAECZyod++MMfYmBgIPKjFgsUCgXuueeejAZNMBh2uDY9vBf3/mYf9h48k+CsbGvvwLVXTE1IFtva3oF/fNqLTb96E4e6BgWjabTf+I8t72LdiqbIJjQgOC2/+8uHkYQ3TiVsOMbi4yPZtdGEslO9LuEaUbScCqd73NjW/gm8/iDMRg5eHztpQqVUMu/J6w/ixb3HsHzxVNx90+dw//pFoyaKRB3c+LF8+plj9OdTBFRY2OO3FaiMMVEa+P0hPP78h6I59vjzH8Lvz94AUSlVeGKn+NpP7PwQKqVqlG8WF1IBIodbXo3XK63sNaRSZpUsega9TH3R4/BKfCOHxOjKux7ZO6I7MFLp7N418wWdFE3K0nIqVNl0uHrRFOx47Qh+ue09/HLrezhxzon7/7g/qf7xeoN4PG4ePb7zQ3h9QcnErl6HHyqlQkhMiwayH3jqXXx4tFcyCA0AWk6doHe3tXdgydx6wRbY/U6X8N34BLRYuyE2aXx6vRU/3/B53HDVdOx47Qh+/uQ72PSrN3FuwMMcT+8o71NKp9uMGpE9E31HTg87wBi973IimtjHOmTw4Pb30evwM+3M76+eA7c3iPt+/za2tndg5+tH8fUljXh854dColgssYmMPj6Iw539knLVPyR+39F3I5WE6PUHsOe9k2iL2qTDv7dh5ayIzEWJs2/lYO+VOvm0O4jyxWLUMNcgSw6SHvUatl7UawoYVC9S/HyImWDCB2h+EwQhjVQigNsrL3+bKC5UKol4lCr7eJTFqMba5Ykx84efO4Bfbn0fzfPPg8XEIRQKMQ9iRyuRR3F4AszP1VaOtM5iHhDffgCDLj7x+nEtxow6LsFOilbEjiXTymZVNgPbVtKqseO1I9i+qwM7XjsCfwr2QNK4QgysON1DTx+IVLqNQU4+f7IDeNni8vJMGXPROpuAiTFftJwKRh0l8cXjdAfw2A5xTPKxHQfhdGd/QAiIrOOs2EEu1vFMcbp5NM+fjJ1vHMX2XZG4WPP8yXAWcC5xara/yqkL669yKsXIPjJGdKVaVbiAnNMbELp3RXXTyW4nnN7cyGypILU3oOXkFQMZZCTn+/ggBmViFwAAwsCv49bBXz//Yc6SKdV5tJeJ8iUQDDG7W6RzyDel5LTjx49j06ZNAACz2Yy77roLn3zySQZDJljEO1xSp5sUEsliPj40ajJFbPnX1qWNuOySifjb349j89qFuPumz2H54ql4ce8xfHJiUEgKm9lgZxrrNRUjTunu/V0JG4dtwxvbUUfopmsuhsnANvwHXexqYT4+JLQMU6sUQslxAJEKGR4eXd0uOLwBYQOS5eDGjqXYk03UKiXToOPUKU1TgmAy4GTPsQGnL+tr9w9JV/uTEz0SVQt7HPK6D41SiW9fPV20hnz76unQqOS1hkglJVmN+U+yS5qoOFzprL7KKFTu6jrnwoRqI36+4fPY2JpYIXRbewcumz0xqf6JbacdJZq8ley/OVx+mI0cWq9sxE3XXCxyKpMFoaU2h86fYMH96xdhYrVJaNHJSkC7f/0i3Ld+UWLSeBgIhcJ45NkPRM9AIREUt1uSn0iVClorlQrmO9Jq1BkF30sRYQ5J2I1ScjXo9AuVbKN/++TkwKj2XvTfoTj/w8cHoVQCt103E/v/cUb03+rsBhh1HDhOxXxvVRYtVi+bJpSZX9XciLtunIeLz7OJHPRSSS4uJaTsjsEc2B1E+RIIhZl+UiCUfcRukGQ2ZZxSlSY8tOYSBCGNXsu203VZtmUmypsBiXhULmJdvYN+PP1qB1oub8D3Vs4WYuY9A14hOaPX4Uf3gIRf5fKL4tZSXUeUKqUwN5RKtu8Wn+jm4yMdQmLj4T5/IMFXsxg5rP/6zFGTwOJhxWPO9LqYY/u4sy99PyzMPvgXvwkrlciljAtvycnnT3YAL1sieyns/RVCDMex9180nLxip2NBn8Th4b4cHR6W2lcYKOC+AsepJBLBCpfI4fGxfTCPr7A+mFHHQadRYfniqWhd2ojli6dCp1HBVED7TioZ3OGh5LRYkleQlA8GHdvH0MvIx5CydwaduUmwk1xnKd5FZIHTzV5DnGnsx6Q0SwOBAJxOJ0wmEwDA5XIhHKY6mLmCtQCxSqJWW/XMv8dWrZAqz+308pKlOtVKBba2HxY+G00K27x2QUIbs7bmRpzuGXFKewa8eGlvpNRt/TgTus44hRZO0THxgRDO9btxy7UzhNMQ0RYg/UPepPeU4KTFlfWusxuwbsVMhMNh2ExaTJ8ccXDP9Hvw6WeOhLGMVr68kPQPefHi3piywWHgxb3HMLHWhEoqwU1kiM2sQZ3dEDldOBy42vPeSVhzUBrWZsrftccSvVbNvA+5Bcsd7ojRunzxVKF0dfTvhXQM08VkUOOWlhlCNbFom0uzIf/3kLSVZFR3SLSB1WlVzO9qOGVS/WOPaw0KDCdvWXUIDm/Gh8LA7v1dQttNu0WHEMJCW8+WKxqE70eTiOJbOUYTzGwmdhuNcRV6WIwchjwBrF3eBJ1Whe5+DzSxCdLDCXoN9ZXo7h5KKYC847VPsHZFEx6La01qt2iAZHHSmAbDMUEAAQAASURBVKD1gMsfqd5m4NB1jh0Yd3l5ZuvV0dqKlCLRxL4T55xs2bKMyFyVTYclc+uhVAIGPQezkYNvYOTz0YppsfaeVqPElPFWPP78QUEmb/7axdjx2hHROOrsBsycWo1Bpw9tzRdiW/thHOocQJ3dgNaljbj7sbdgNnLMNu7d/V5seeVjXDZ7IpRK4Lw6K8KhcMqbFsVs75U6NrOGKXfU9o/IBpebx96Dp7CxbTa8viD0WhV2vH4kUjLenF3yusUkIbMy2egcS/QaFdtm1tCpW4IgpNFplFi7fAZ0Gg4eXwB6nRpeHw+thhIBiMyJVlXNh/7udXhxuteN7a92oHVpI7bv6hD9dx8fRL/Dh0Aw0V+vsxsw4PTjvt/vF/ybu2/6nIQPrhP8Xa1WjR2vHU34jNUo9mmiHUIeeOo9bGydjen1VpgMGuFQTzSe/MKeT/HDb12K+9cvgpsPwsCpUvKNo75krF89daKNOX5fXGVkST9METlUNOD0w2bWwqJXw6LnRj7HGJNU+8/p51UKf5ebz896trkav9SeUbVVXp0UxoLeAS/TrxhXZUQV2f8iKizseKXNnJv2pzYpP6yAsQO3l51M7PEGAGthxmS36pg+mL3AnVJMWhWqrHoMukaSEaqseph06oKtyVLJ4F4fJafFIrU3IJdk7ygeXyBhD6StuRFef3D0LxcJBol9yVwl2EntDVO8i8gGnUbFXEO0acQGU5Lwa6+9FitXrsRVV10FhUKB9vZ2rFixIv0RlxMMx0uKeIdr9/4u5kad3aJhJou9tPcYgOQKRK1mZ/3/+NYFMOnZgmTScRhfacD96xehd8gHPhDGH178CM3z6xM+r1QqwKlVUMY1hddyKmjUKvzhxUOYPtmGf73pc3B5eVRZdFCrlehzePHdlbPwq6cPCPe0qrkRL+49JiSeDbj8gEIBi14tqpARbWMW2/c+6phDocADT70nKwVrMmgw5OKx/dWRoIeWU8GkL94xE8WPQc9h5ZWNQhluLafC2uVNMOZg096gVzOvbdDJJxEKACwmDtd98YKEZKj4IGCxox5ea+PXvR/fuqCAo0ofI6dClVWH29sugccfgF6jhkGrglGjyrtzKxUAjdUdUpWafnLrAuZ3J48zY1XzhQgEw3B4AxF7IAzBTggEgli3oklo36nlVLjtupkYcPjwiy3vivR9+75OrLyyEXq9CkMu8Wmw6G9Hk4iWL56KqROtqLJoRcFOpQIJNsaq5kao1Ep8dHwAD8Xo47bmRvz2Lx9h0w1zU0r0YT2/rjNOXDDRis1rF6LX4YXdohs9MS2eMIDhZMtk76i+2piQzCaHIHXOGU7sm1RjxDi7QahmF5UtnS5iLz358iHRwYUdrx3FquZG7D14Cpc01gIKwKhT45+un43O004h6VWvVePpXYexse0SHPikG5NqzfjLnqOia9XZDfj6lY348RN/F/32giYvLpxciR/9OvJ338BIG/eovCqVCvzzQ2/CxwcFmyhyqOFCGPUcXF4eRh0Hnz8A43BlXjnZe6WOTqNOOJByy7UzZHVykSg+KixaLGoajwe3vS/SXRU5CMjrNCpmUnw6QZVywWRg28y58CtKkmFb78yRbhi06hEbkCDKDK1GDYVCgV9ue090WEVL7ZOJLNBp86e/4w+QxfsbdXYDBl1+oU1SrL/+7asvTqhG/fCzB7Bh5SyRr72xdbbQJcSi59Dr8mP1smlC++zooe7zYxLDYvcBonGI+9cvgsXA4YarpickPUUTBKQOlzFhHBJTa5QJz/q262ZiW8xB9+hzSvDDJA73Taoxos/hG9kziRubVCLXpGpDos+PSIcV0R5MMepbiQN4uRirRa/GxrbZIlt5Y9tscScaAgBQZdMx/Qq7NTcJV6WEQR9pcZwQ90+yz5kOOh37+voC7itIJT6bCxhjCoeB65ZckBBjCaNw7TMjAwMaJphhM2szj/fmmCqJA+BVBU7kKzaUCjBtjvi9/WLHqOcSkvPb93Xi9lWXFHpoKSMVYzHlqFiNQZe/vWGifNFp1cz9xXRi/4pwiiXQXn31Vbz11ltQq9VYuHAhrrjiiowHng96e50I5aCtR06QcLy+MHsCenudKX3+ztVzUG3TJTor0aQ3lx8KhQKPPvcBTve6oeVU2LByFipMGlhMWoSCIZFT9skpB372h/0JP/3Db8/DBePNzPHGltXu6nbhoWcPYMncelwwyYqT55zY2t4Bs5ETKrfEJ5cNuXi0NTdCoQBefPMYvrJoiiiLOfo5TqUcqX5m1ECpVMDh9qN/yJ/guBv1atz7xD4AQOuVjdj5RuKpsqhjPto95ZPqavOon4mX2U/PDqHrrDMh07u+1ozza035HK6sqa42R4IsBJNupw//+7G/J8yTn6xdgGrTiGGeicz2OH24h3Htf1u7AFUm+Rj9Di+PTb/am7iWfHcRLDr5GGqfnHbg8Z0fYsnceuEkxO79XbilpQkX1I3+fouKYV2X7IRvJjKbyu+mog/v/c2+hK/e853PofPMkGgN//bV06HhVKIAwsbW2Zg+2YpDnSO/M32yDdcvm47eQQ+0nBoWM4d/e+J/EmRyY9tsPPnXQ7hiziRU2/T4f0+/DyASXIvXsVI6L1afRx233e904Z9WzcG//WZfwm+2XN6Ai6ZUoL7KKHr2zHU3heeX9buIe3Zjrd9HI5lOSkVmgRzbtMNz6bNeN06cdWLX250YcvH44bcuhU6nFpLEomg5Fe64fo6woVJnN6Ct+UJRgtvqZRfihf/+FGu+NgP//p/7UWXT4atfOB8vv3VcqHR20RQ7fvq7RBm++6bPwR8I4t9++z8JQ713zXzUVxmZc6zKpkPrlY34zZ8/EtlIb390Gl9acJ4ouTPX8lDOdkYmMtvn8aO334NgSCEkGKuUYdgr9KikAxeSlLOcpcKZQS9+/ESijvrRmvkYF7ORlInMHu92weH0QsNxgsz6eR4Wkw7nVRtHuVJ5cW7Ix9QbP751AWqyrGBXcqRhE+XFph1DymX9Kof7TPUe05VZWjsyoxxkLhu6nV4MDvkRCELQ32oVYDVrUG0SJ5mkvc6qgPc/6cNjOw4y496bvnUp7v/P/QkyfdeN8+D08Pj5k+8kXH/z2gUw6TjJpKRj55w42+eGw8ULh4IsRg61lQbYzVqhQ8jud7qEDiHAiA8Vu18gStpy83D7g1klSZ8a8OJXT78/UnUjDBw8cg5XLZqCh5/5IKmec3h4bHo4Md62fPFUbG0/nNx/SyEulNMYRJ7IZC6nLbNK4FDXAE6cdQnyM6nWiOn1toImihQj55w+/IgRy/7x2gWokVEseyxgzf0975/Ed1fOxnhblussIvbBL7e+l3D921ddUjD74GSfC939Xvw6Jo5767UzUFOhx4RKQ4HG5MZPf/d2gsz+603zMLFAYwJQnOvvGPpgcrbTTvW50XXOmWBz1NeaML6igDKVJqcG3Djb60mYr7V2Pcbb5HEf6fhJme3f+nHPY28x9m8Xooo6XEgi5/k9FnT1unCq25WwhoyvNqLeLt5DlCLlNLYrr7wSV155JQAgHA7j+PHjOO+88zIffQkjVVWlYaINGlbycZKTMxY9l1iFzcAJf990w1xRohofDCU4zRtbZ2NclYGZNV5p1qZ0csdm1gpVvVqXNmL3/i60XN6AyXVm4aRJ9F63tndgY9tsdJ4eQvu+Tlw2eyKWzK0XZzED+Nu+TiyZW4/tr3bgvt+/HUkqG87YDYXC+LffjhhdZiOHE+ecaJhgwarmC7Hr7U5AAWaZ1mgJ8XydRsoXZmNiGXa5ZXoTxUf/kETLsyG/KDktEyTbqTn9skpO6xlk917vGfTJKjmtyqZnJgtXyfH03yjtI/P5u1HdIRUAlarcZWG00vD6g6JqdlF7YPPahSI74VDnAH76u/9By+UN2P5qB1Y1NzJlsvPMEE73uhEKh6HXjVQ9ja2W1jDRiuq4ammx2MxacKqYFjoKgFMpJUufK5VIvQqVlD2B9E8yS9lS969fJDv9PubE2Y1KpUJkq1XZdDh22hGpXMZ45591DwlyfN44M/74V7EMb3nlMG5vm42K4bnQM+DFC//9Kb688DxUmHWosunh8vDMa7t9ARw75Uha7Yw1x5bOmywkpkWvta29IzJndnVg89qFcHl5kociwO0N4j+eej/h/f7rdz6HSn0BB0bIGqk1xZWD9iqcWolX/t6Jay5rGF47wnjl7524/qrp2V24BOlzsG3mfoePEkziSGbHUNtpotyQihsMOv20dhAZEwwC//PRaXzx0skIO8OwmjT4r/2d+OK8yVlf2+Hk0b7veKTtnz8Ii4HDt74yDXabAaFgGENutkw7PTzO9bslu5Mka2Vp1HOSlfAjewCjdAgZjqFYDBwcbh5d3a6EQ+2iDXpWxxcJH8rrCwhtTmNZ9SXNqH55j4TtEBqulZBUP6YQFyJ9G6HX4ceD2w4kyMfmtQthp81nEQ4JneRw+ik5LQ63lwcfjMluVAB8MAS3lweQfazZ4fIz1xaHq3D2gVqlwq7/6RTWf51Ghb/sOYpvfuWigowHgGTszscXNvO0KNffFOL6RKSqMcvm2Lx2YQFHlT6cxHz99jUXF3poKZPvGEvfkMT1h3yUnEZkjE6jxp73TuKayxqEFukv7DmKb12d+txLKTntqaeews9//nN4PB7hb5WVlXjzzTfTH3UZIBV46RvyYJxFwnCLOpHxTuoo2d7Rz0dPIbVe2Shq8yUYBd9dlNA2bN2KppFSq1K/P0xsOW0AokQ1qQ30nW8cFaqjXf35KaJ2T9GKF8NdukRJZfHPkFURZlVzI8IIJ2/lNMo9FRsmA7tFotlIrQ6IzDHo1Mx5kosS2bnoLV0M6LXsZ6STWQuycCicsP5vbe9AU4O9wCOTGaMEQKXaS9gtmoRWGutWzGTqyF6Hl/n3aPJ2KJzYOkTLRdqaRv//jteOYE3LDKGVyJCLR5VVh3GVehg56RaoFoMarUsbE+wBqdLn08+rTKjemrQ9VbzuRWYn6SSTX4dtBTnp9zGFYTfedt1MmI0cfAOR57lkbj22tneg5YoG5jufUG0WKqfFto6JntD38UEcPzOEP/71kGBb9gx4sX3XJ9iwchZsJg2cHj/z2sFgCLve7kRbc2NCpb+RgxmJc6y20iA5Z073uuHy8iPV/UgeCopHItHV4wsUaEREKWDUs1v4GnNgz2o0Slw5b7KotU+kLZhy9C+XGVYTu82NhYKaCYxmxxBEOWGQ8Lep5TeRDT4+iPE1FvxkuPp31G/xx629mTDg8uNQ5wAOdYoroH3zy9Pwx79+jG99ZRpTps/0uvDXt47jtutmiipPx/o6ImISxILhMFNveH0BYDh5jBWHEF2X4QvG+nKxbUDT8dGlYgVWg2ZUv1wq3hb72Wz0I+nbCFIxpl6Hl5LT4iiVWPZYYDVpmIegc2X7a4vwXQSCQcy7uE7kG7Y1NyIQzF63ZEq1Vc98TtXWwiZTSiUf9zh8hV1/C3XgXUa4vFKH/3hZ6QwfH2DOVz8fACCPZGObmR1jsZpz8x7yuTdMlC88H8CSuDjqmpYZCARS15UpRVwff/xx/O53v8MVV1yBHTt2YOPGjVi6dGnGAy91ohUfYolUKUu/XIBUBrrDzQufETliUtXEnH7MaqjE5rUL8S/fuhSb1y7ErIbK1Es7x2Sdz2yoxIaVs4R7ZN3r5HFmtC69ADqNCkMuHjUVBmETMjqmbe0dqBkuEypKKoP4GS6ZW5/w3a3tHZg+xZ4wDsExlyH9jpGTed9rnY2NbbPRvu84+h386F8mCAn0mojjGDtPVjU3QpcDRy/aWzr+2nILMusknpFeZoEJ6WCUr0AjKlFi9OG9a+YLlbwQivx989qFWNXciJbLG9A/5GHqSLtFx/x71GHe895JrP/6TJFMtjU3Ys/7J7GquRG73+nCJycG8bd9x3F72yX4X9+Yg41ts/HKvuPoHfQiGQ4XLySmAREZefS5g1AqgI2ts0W/uWHlLEyqNgiJaYe6BrHp4b2465G92PSrN3Goa1BIqJP8vRTsGBZStlTKVdzKFNbzfuTZD7A0toLAsK24e38X2uLWvu+unIU/vJhYoWzJ3Hrh61FZPd3rxvZdHfjfN88XZH7LKx/jbK8bFqOGua6e7XMLlf5aLm9A69JG3HPzfPFGSMwcu/umz+Gem+djYo1Rcs6QXBQXVqOG+a4sBnpHROaY9BxWL5smWlNWL5sGUy4CaiHg8eFEbyCy7j2+80OEqQVSAlqNMpK4F/MebmmZAQ1HiXzxkB1DECPotGx/W6uVl79NFBd6rZoZZ85FPMqo45hr+LjhNjUv7T2O1csujLNLLsRf3zqOIReP8+vMifECiXaUmx7ei3t/sw+fnBhMrjek4hCxLTQZvmCsLxdN2krXR48mxmUSfzcbOOb83/1OF/s+04T0bQS7lR1jsksVSShjtBI6KRdx8lIjHAbzEHSukn30RbivoNdwbN2iKdx+o+QaXOAE3GjycSxyPOxfjkjZOUYZdRACAE6tFrrYtC6NxKXb93WCU8tHBjmVkrkOirreZEE+94aJ8kWtVgsFM4CIrnxi54dQq1OXq5Rmqc1mw6xZszB9+nT09vbitttuw4oVKzIbdRkgdZqprsqI3l4n+0sS5bRTOQEU3/6IlQlrM0YqpNlNmpHs53QD7jHVUMZXGnD/+kVwenlMqjHhoacPiE5Q/O4vH2HIxePO1XNw//pFODvgYd7H6R4X6uwGrFsxEwMuP6BQwKJXiyu1SSTc+XwBXDzZVjKtvby+AALRftBhQKEAAqFw5JQcQWSIy8tDq1Fh+eKpQv9nrUYVKcGdZbDG7eVhMWlwe9sl8PgD0GvU8Pj5nFx7LPFIPCOPj0eFjJJdbSZ2u0mrjE68yAapypzhSOuxre2RkvRVNh2zQpTdokmwE6KVRrWcCl+aPxkNEy3YvHYheh1eVJi1CIVDmHNBFboHvBhyRYLGXWecONPnwkt7jwGItD4MBMNweAOSbTmkq7v62O0yh22FTMu1Z3qSOaWT4UQCUs97Uq1JWB+UCgW0nEpIEmtdegEqzDpUV+ih1ajEbRsw0t4VGEmUjMrc6V43Dh7tEWQeAH6x5V38YuMXML7KKFpXx1cZ8fsX/wEAkUprr3ZAy6mw6OLa0SvwDSdPxlcBaN/XKdoYSbU1DZE/vP4Avn31dDhcvPDuLUYOPhmdXCSKkHAYZoNaZHN6/bk5wDPgZJ/4pnZziQRDYVRaNLjrxnlwuP2wGDUIBkZacxEjkB1DECOEwiFU23Qiu7DapkOYsoCJLHB5eJiNHFrmNggHpnbv74LLwwNZ6m+fhD3bM+AGEPFlXvjvT9HW3IjaSgNOnHXihf/+FEMuHhtbZ0eS52O6naTSjnLX251Y1dwoqlCUoDdG6RAi5QtGn090fyBtHz0mMU4UKwDg8CT3v0xaFSZWm4T5r9OoUFOpF2Ia2epH0rcR7GZN8o45hIACwORxpgR7drSDl+VIf5J2cLnwk7w+HvWx78KgQSAYhNdXuH2FoqwoVaStKqPJxwmV9fTySQwqV3z+QMJ+RVtz43DcTj77SD5/AF+97PwRe02pwFcvO19W8UeHy48Xhw9wQwEgDLy49xjq68yw52Ad9PjY+7eFXGcJ+TMoFUd1+VBrSW3upaQp1Go1BgcHMXnyZHzwwQf4/Oc/D5fLlf6IywUJp02plLByk7TujE88AxJPAMU6Yrv3d43uzOboHuMT1aL3qlQqMGW8RZQs5uFDzPuYPqUCtZUG3Pf7txPuPfoMXb4gdr5+lP0MZNa6Mxm1dj2WzT8voaVMbWX6FfcIIopOo8YLez7FZbMnAgogFArjhT2fYmPbJVlf22zQoPO0E7/e8aEgs6uXTcN5dfIybEwGDfMZbbphbqGHlhZ8IMh0LNIpp0pkT6zejib/LF88FVMnWlFl0QoJX7F2gkqpxKenBrHk0nooFQpMqbOg85STYRfoYTFwwvcUCgUefe4DAEgotS/VliOpXZFEp2aaZJaKHcNEKgAuYz0/Fkg97wn2EVut0qzFpBqT0KpdqVCIWopHEyWjbTy1nApzL6zB1Ek2HDkxKGrxqeVUCMUFu318EL2DXlwwwYLaCv3I+zNyCa1vU7ZR4+TBqIskO825YK6wMZJJ+1gi95j0GvABJ3a8dkRkG5j08rINiOLC4fJjyM3jMZHNeSEcbj9MWZ7MrrSwW1VVphhQKSeUUGDAyeOxHSOtn9cub4LJSM8qgSLdRCKIQsCpVPAHQqivNYsSjDklndgnMsdk4Jjt5kw5OGBoMWnBnxpKsGcbJtoEm2HIxaO2woDp9VZMsBswbbItLZ813r/uGfDixb3HcM/N8xEIBDPyf6V8wWi1acH3Gj6slJaPHh8rQIr+VxhoGG9GtU0n8gtz5udT3CBCCELHnH6nDxUmLSWmSaBSKpn2rMVMVebikWrpW5WjinwGvQbHTznw+PMjPt4t187AeXWWnFw/E6QOfhe8GmMRtqqMTz5WKhSYWG0SErSJ4sVk0AgVx6IJUe37OjHnAnnthem0avCBcIK9ptXIJ0HSbtFhyMVj+6sjh761nAr2HB2UtJl0OHYqcf/2gokUwyEyxyqhKy2G1OUqpdqAra2tWLt2LRYvXoxt27ZhxYoVOP/889MfcTkxbDDUVxkjjlsShZysnHZKpbNjHLENX5+FuRdWj14+PF/3auAQCoWHW4CNJONVWnTM8pEatUqouhZ/79Hr1lXoMi4fLie83iCzpYzXR4klROYY9WqsvLIRO984iu27OrDzjaNYeWUjTDk4xRIKhbHllY9FMrvllY8ja4CMsOjVuOGq6aJndMNV02W3xpj0Grz90elIa+CVs3F722y8/dFpmGRWklnuxOvtIVekwuj540xieyBGd06w6zGrwY6LzqvAgotqYDNpmHbBqX4vHJ4ALIbI9yZVGbDphrn4p1VzEkrtS7XlyLQlR6btMrJpAZKOLUVESPa8o8/SpFULdiNLdra2dwhtQKPf13JKqJUKTD+vQigtruUirV/3vH9SNIb4ZEfh/YVGb0WTlJjr2U0ajK8wCHKRaftYIveolWDaBmrq+kdkgVajxstvHR9p13BFA15+6zi0XPb2rFbNbqOgJaFlEk1mBiLz+7EdB6nQhBTDequpoZrsGKKsqTByMBtiDr8oItU2KkzkpxKZo4CC6ccocqCVQsEQ05416dSJvkwoM5+V5V8PuXiYtKqM/V+WL7hh5SzMvah6ZLwAEA5jY9tsrGq+EFU2XUZx9rT8L4ZfmFM/n+IGEYY75ixsGh+p8ESJaUz4QIhpzwYC9MDiiVbki11ThIp8OSAYDAmJacDwXtjzHyIYLNy7yCqGWW4MJx8vuKhGiGc3jDeX7xosIyx6Nb5zzcVCMR2lUoHvXHOx7ORcpVRIxB/lE6FQKsCMRykVubmH6DOJf0Y+nnQekTkmgxq3tMwQye0tLTNgNqQeo03pk1//+tfxla98BQaDAdu2bcPBgwdx2WWXZTZqIoHRqpGkdAKIcYIp59XEJFqPxv53qVNT4yqNzEx6l4ddKvdMv0do8Vkup6B6HV7ms+h1eAtXNpiQPUaNCjqtuGWlTquCUavKOlDROyghs4PenJSdHTNKpLKBxaDGsoVTRNUXb7tuJixGjoJSY0kmOitOh3d1u5hz64MjPdj5+lHRiWSLnkuvqlkYmD7ZKrQMtVt0KZ2ozbhdRpno8KiNdOZINwxadeFaSqb6vEeRnakTrbh3zXzYjBp0D3jxzw+9Kbz3DStnocKsgUnHpV8NjWGvjtYKZlT7E5lX9iNyz8CQxLtw+mGhZGkiQ3x8AFctPA9bXjksqpyWi7YTfQ4f9h48hY1ts+H1B6HTqPD860cwZbwl66pspYaU7+7y8PKy/QmCGFvCgJ8PJ9iLJecPEGNKn0QMtc/hRVWWMVRJ38LpFw7hIMtNw7y0o5TwBaurzJFKO0iM29923UycX2dOu9LNmPhfxeJjywV6Xikh2YrK6c9Jq8qSIgTMmlqJH9+6AP0OHyosWtTYtECO6ij0O6TbhlYX8F1o1ErRPoqmGA4tFev8LqGuVuWGPxASVRzb2Dq70ENKm1KIT+Q7HiVtL/tk84yI4sPIqTCuUi9qka5CJBchVT2QVLp/97vfSf63LVu24KabbkpnvATA3GBLueVVDpzfTMfr9PDod/qFKmesct1Sp6Y2r12IMwM9qK7Qo7ZSj74hn+AgOzwB5r0HQ2H8/aOzaBhviWTcRynEMxgj7BKlku1WKitNZI7DxeOPLx0aaVkZDuOPLx3CphvmZh0wKkmZlfEa43DxeOTZD0Rr8CPPfoD71y+SX3JGsTrdoxHV8cNtB9VKRUbylKwdR1S33r9+ESxGDr0OP3yBEFY1X4hdb3eK2i0adRy6ul3ihB4FcKgzSfsNqUSgbJI4Sz1YkSQ5v1AJaqk+bylZM+jUUCoVcHh4/GLLu6J15aGnD4ysK6FRkuGSJZal8tySfQYj1zYaONTZDTjd6xbdB3MOEHnFZtaizm4Q7A4A2PPeycK3wSBkjVajFhLTgOhpz8PYvG5h1teutOpw9aIpkUorYUChUODqRVNQSZtTCRh1HHN+GynxlCCIJDjcPJ58+dBI6yAAT76cm5gEUb7kMx4l5SMpFAr8/R/nsOvtTgy5+Ox8PlYimYlD76A/cojMqoPdnEb1qzi/q77aCEAcV0E4nBC3f+TZD7B57UL0OdLzmVLey8iUYvOxix16XiljM7H9VSsVBkhEAXSdccHtC8LjCyAMwOsNoL7GmBO5slt1zHdhz1Hb0ExwuMUxMCCythU0tq4Ajp4awtFTDiFhTtgzLfT8TuEwKVF8SO3jy20PqWjb8KZBpVWHpfMm48RZpzC/l86bnLN4lFSMlnQekS2DLj7B7hxvT/37SZPTOjo6kv1nIk1CoTDbUZhslT4thQI6FzGOTcvlDdj5xlG2whreHO8e9DCzcN85fA5b2zsSxx6OVPpZt6IJjz53ULi/Vc2N+N1fPsKQi8fqZdMwrsqArjPO1J6BjA0ipVKBVc2NQll6oYSnjMqQEsWH08ejef5kbIuRq7bmRjh9fNbGpl6vwtrlTUI5dC0X+bderxr9y8VEiQRxeiROnPU4fLJyLGT7PhjjbmtuRPu+Ttxw1fS0xs86Rd3W3IiX9h4DEHmvZwe8OH7OiUee+UCkM17cewxDLh5rlzfhty98iEOdA6JnmNQBNXDJn/1w0lNDfWXk5HWq70PGujkV5OzUs2Ttm1+ehp4BD371zAdouaJB8kQ8gJF3amAkw40yl1N5bk5vACfOOdFyRQMAYPf+Ljy4/X38fMPnceKcS3TtdSuasH1XB073uoV//8dT7wr/lsU6UgJodQqsvLIxwTbQ6ovgtDEhWwYlqnMMuvxZn/ZUKIFAMIxHnntPkNlbWmZAoSIfLB5/MIAVX7wAT+z8UHhWa1pmwB/MvoIdQRCli8PjZ8YkHB6qcEtkjk6nwi3XzhBawmm5yL91uuzjUVKx6v/39PsYcvGCby7p86Xq/8YeKlICB470iX5z3YomzGqoHD1BjZG4MK3eBpc3IPbF2manF7dP9ozyUfktBjn72IWAnlfqhBBi2rNhajmRgMsfRM+gF4/HPKtbWmbAbtPByGW/1up1KmbsoJD7CgOu4qvK7/QGcLLbKapytaq5EbWV+sJW+pZr/J4oSjnPBJa9tm5Fk6y6CAVCIXj9QdH8Xr1sGgLh3EyiQDDI1HnBUI5KYBJlSS4OnyXVXj/72c+yHiQxwukel6SjIFV1wuEpnHMhcmwUkFRYx84M4dHnDqLligZmpnIoNPL5+LE7XDy27+pAy+UNqKsy4GyfBy/uPSZUftnyysdorF+Q2jOQuUHUMxC5d2FCh4EX9x7D+GoTKmRkFBDFhUqpEoLAQGT+bGvvwL23LMj62o4hHk+/2iGS2adf7cD3WmfDYJVPglqpBHEMOrVkBSQ5Idf3wRr3tvbI/Eh7/DGnqM8MeHH8lAMvxehGLadCIBgSEtOiv7e1vQMb22aj8/QQnn61A5fNnohDnQOiZ5is/QaA3D97mevmVJB7S8loy4Jqmx7dAx7UVhrwiz+NnBSVqhqw6eG9Sd/paHN51OemAD49PSRy0KMbQQ5PIOHajz53EJvXLoTLy8Oo44TENNZvE/ljwBEQgstA5Nk/tuMg7r1lAWot8rENiOJCp1Ex1yJtDjZFhly8sOECRGT28Z0f4kdr5sMoI3t2LFAqVEJQE4g8qyd2fpgTv4IgiNKFU6vzFpMgypfBIR7P7v5EFI96dvcn+O7K2TDastPfo8Wqo37+9lc7En2+DP3fXodf2FwFxP6NfZTqFqzEhTuun5PgL50462TaU9xwy7q0fCaJFqK58vHl7mOPNfS80iCsJHs2RYbcAQk/aUFO/CSHk2fGDn60Zn7B9hX0WnZsXVfAJLBBNy8UswBG4r9TJ9kKmpwm1/g9UZxyngkO94i9FrUFt+/qwJS6ubDIpLq72xvEllc+Fs2jLa98jHsmzoctB/dAMRwiH+Ti8FlKR9jfe+893Hbbbfj2t7+Nb33rW7jhhhuwePHibMYuLxSRJLGubhcc3oCQCZgufQ52ZbEBl184LVVfZYy8vGFnbrRN5Hwy4PTDbOTQemUjaisMWNV8IapsI2V1oworqgD0WhVu/trFwiZBVCB3v9MlOfYBpx+ne93Y/moHQiFga/thwdkXPj/ErgYU/wykDCKHm8/ZO8wnNpMWnCpmSioATqWkEptEVkjOH6cv+2s7feCDMccQFAAfDGHAmf/1KZcUcp3NJdGTU7FrcOy/5UKyCnDFjJQcRZO7k8oTS0cN2wF/+MtH0HBKDLl4AECd3YBN37oUAHD7qtm4YJJV9HudZ4aw/dVI9ahYXRcdQ7T9RizRktf5mAtJdXOJkOyZFjvRlgW73u6ETquCVqMEp1ah5YoGtC5txHuHz6Itbl357spZePS5D0Z9p8lO4gGjPzeHO7FV8bb2DiydNxleX4B5bZeXR32VES4PL2rxGf/bRP7oc3iZ76Z/yCvxDYIYHZVKwbRxVDmobiap+2Rmz44FDjf7WTnc9KyYDNt3B490F20MgiDGgkEn278bzEFMgihfXF6eGY9yebP3M1OJVUPB9vky9X97JWzoXgfDho6LHzi9gYTEheOnB4WYfuvSyP+98/EZrGm5OMGeUioUot9M22cKA1DkVsnJ2ccuBPS8UmeAdFLKSOpvV26eldPDM6/v9BQuXjjk5vHtq6djVfOFaF3aiFXNF+LbV08v6Jjc3kDCem42cnB7AwUbEyDf+D0RmXvxsd625ka4CijnmdA94BXste27OoT9kO5B+cigy8teB3NhzwL53Rsmyhepw2ecOvUE15Q+effdd6OlpQWvvPIKVq1ahVdffRVf+tKXMhu13MhhxY9Kiz7tHshR5yKd7+SKSqsOVy+aktBmMtoybGPrbPj5gChDss5uwB3Xz0EYYVRZdPiPp94VOfDxY4+9P72OfSLeKvEM1GoVHN6AUB492ab6Zz3uoq/aEgpLlJUOy6QGKVGU2CwSa4gp+77lNRV65hpRHZPEKgcKuc7mkiG3n1l9ccp4CyoM8jgtAsj39I6UHCE8ijwlsTOiQfGXht+r1cjBoNfg/v/cL9ITwHF8cmJQ+L3Y344di82oSd5+Q6HI+VwohxO8+W5pkk+iBxG+smgKnvzrITTPn4yf/eFt0amXtw6ewvLFUzGp1oTO00Mw6TlcdslEAJE2mz0D3sR3qgAUEvKkUCgAxejPTUp2JtWaUGXVJZXVUlnX5Yjdxn43lRZ52QZEcaFQKKDTqLB88VShXZVOM7yeZEmllb1eVFqyt5VLDYOEjaYvchutIJRB5ViCSBWLUcNcO8xklxFZYDVqmPEoSw7kKpVYtVKhYPp8mfq/dgn/xh5vQ7P0C6Ndp1ajYj6fQCCUEDNacmm96DdtRg0cnlHakuZZz8nZxy4E9LxSp0IiVmA1k+0fT5WEb1+VI99eqjq2TlO4Q9YWkwafdbsSWuyZDYWzWaps7D3aqgLvv8g1fk9EbPP2fZ0ie6B9Xye+f/2cQg8tLbSSFfZTqslUFJgNHNtPytGeSYVEvKuCdB6RBcmS12tTjKWmNEsVCgVuvfVWfO5zn8P555+PX/7yl9i/f3/6I5Yhuaz4UVdlxMbW2aKMZMFRkCDqXKTzHRFZVAwLBUPMkrH/tGqO0IpUw4kzJE/3uvHAU++iwqyF3azBDVdNTzr22Ps72+dmnog3M57BquZG/N+t72LTr97Eoa5BQCF9Ssio42RRtUWhYJeVVijko0yJ4kPDKXFLywzR/LmlZQY0OTDSgiEw14iQzAIfWa+zRYJRx2HIxYtOiwy5Iu3t5ITZwDF1gUVf3M6tUoGEcbc1N2LP+yeTylMyOyOq13oGvNj+agdsFl1Cxaondn6Ia6+YKjyn3e90QcupsG5FE/a8f1IYS2xgMtp+49418wV9HqngOspcyKACSFmc4I15pvetXyR6psWOzazF0nmRQwaXzZ7IPPUyd9o42K06PP/6Eex84yg6ugawfVcHdr5+FF9ZNAUXTLJiVfOFCATDglw43Dwefe6DhJN4N3/tYjz63AcRGyyJLEbHxpKdCXbDqLJaKuu6HFEpJCpcKalkEJE5ourSMWgk/p4OapWSKbPqHFy71NBr2VV69QXcQCpWyqFyLEGkik6rwi3XxsUkrp1R0M1nojRgxaNyYXHG+vasWPWalosxb3oN0+fL1P+1mzVYt6JJ9DvrVjTBbhm9Mlu0XWcs4TD7+Xj8wYSYUbRyWtRnGnD68fd/nMM/Ovvx94/O4uipoQTfP+96TsY+dkGg55UySiX5q6mi00job21u9LdBq2b7FoVMbgqD2WKvkNKhUrDX8xwUEc8KucbviYjN0bq0ETvfOBqJ775xFK1LGxNsjmKnKNeQNJGMR6lzE49Sk84j8kCFRcLfSaMgTkqz1Gg0AgDq6+vxySefYO7cuQgGg6N8qzTIZcUPpVIhOAoDLn+kgsloJ1hinIuUvxMly1NMUvceCARhsemAMCTbKnl9ASCsFcbu5oMwcKrEscfcn9PLw+UJiE7Ej68yYnDIh0m1Jty/fhF6HD4cOTmIF/ceEyqyCb3MDRzzlJDPzx5jsVVtkW514EcNZTITGdLd78Er+45jY9tseP1B6DQqPP/6EXx9yQWoyFL+ewfZrYp7Bz2ollM72ph1SHKtkgE+fwBtzY0Jvb59fACAfN6HSavCxGqTSBdMrDbBpGOc1i0i+hw+oXKdhlOirsqIc/1ufHflbIyv0EmOPVkZ9PPHmUR6zecPMj8LAN9fPQdmA4cp4y0RW8HEYWL1HPQ6vLBbdBEHM1qIc7iVuKADwyN/l7Q5MrQpyuYE7/AzbaivRHf3kGzuzaJXY1KtKSJHCjDlq77WhB2vH0HXGadQQTf639r3dSZUfb1z9RwolApR1b/oSTyXN9JuU7DBpGQRo8tOUvs4G/uZyIruAQ+zimet3QB7KSWlEmOKx8snTN8wAI+Pz7o6bL/Dy5TZibVmVFJCqwivLwBtXAU7rUYFnz8A0PwWUQ6VYwkiVQKBIOwWLe66cR4cbj8sBg1CoRCCoSAAmg9EZki1ku9zeLOOocb69gBQadGKdJ/NqEWFke1bZOz/hoBZDZXYvHYh24cfhqVfdr3diduum4lHnv1A+M3aSgPz+dRWGoQKGtGxTaoxYtpkG2xGDVRqJfYfOieqGrSquRHjqgwIBkJCNbUB1xjoOZn62AWDnldK9CTxV6vInhXRO+DFK39P3FOosk6DscqY9fW9/uLzLfqH2Lqlf8iHqgLtdfQMSsSNB32wFPBAulzj9wRENke/04cKk5ZpcxQ7fCAIu1UnkkG7VYeAjHJX8q2TzvVTjJbIPaFgCLdcOwOPPz+yH3TLtel1AUwpOW3mzJn4p3/6J9x+++1Yu3Ytjh8/DpUqtQx5p9OJVatW4dFHH8XEiROxbds2/PGPf4RCocCMGTPw4x//GBqNBg899BCeffZZWCwWAEBrayu+8Y1vpHwj+SLnbYGSbMLl7DvDFSt6HD6cG4ic8PL4I+N/8uVD2HTD3OSO4vD3OY5dFtNm1Ix8Rp3kMzFjT+oYxd5fJVBboceAyw+FQoFHn/sAp3vdgsNsNXLY2n5Y9PVY55e1EenwBHL7DvNEpUWiDRIlphFZYDVpoY5mwocBhSKSMW8xZi9XFRIyW2GWYeuuEgjimAwavP3R6UjQwBeEXqvCC3uOYs4FVYUeWnqEgYbxZlTbdLJKFrSZtai26jC5zgyvLwiFAvifD0/jkqlV7LEP69FgKIxVzRdi19udQtK1UAY9LsFGqmR6hVkHg0YpTiQ7nkFy+vCYWO07pE5G379+UXKbgpKE8k+S9zYqYWBClRF1dgPOG2dmyle1TY9vLJsGtVqF/7tV3K79S/Mno3fQi5YrIhs37x0+i5PdTvj4kKjqX/RaLZc3pG6DpZCAltQ+zsTmJrKmwqITqnhGka1tQBQNJoMGL+z5FJfNnggogFAojBf2fIpNN8zNybVj9bdep0L1ER1MlECUgEmfv/dQalB7aYIYQaVU4UyvA4MuXtg4sho5NBorCj00QsbkMx5lM2tF9myVTYel8yajcZINVRZtcn9WyodBpAr5gMsPo46Dzx+AyaAR+24hwG7SwB5NgIjf31EARn1i+6chF4/z68yi34RCwXw+E+wGpn9lGq4ycmrAm1Ch52/7OjGuyoDO005hDl88pZL0HCFLyF9NHZtZC6ebR+fpkeqJTjefs3mu5dTY895JXHNZgyiO/Z2vzsjJ9TNBcn8uxTZl+aBo22eGgYYJZtjM2qRJ1USREgY4lQImPQdOrZRlzFSv5fDmgaP4yufPFw7AvPTmp7i++cJCDy1l8q2TSOcR+UCv5fD2R6dFh89eevNTTE1j7qWkwe666y4cOHAAU6ZMwV133YW9e/fiF7/4xajfO3DgAO6++24cP34cAHDs2DH85je/wXPPPQej0Yh/+Zd/wZYtW3DjjTfiww8/xH/8x3/gkksuSXnwY0FeK35ks5mY5JrxlU1WNTdi9/4uDLl4tDU3onfIBygU7N+L+b7ZGCnNGtvPfGPrbFiMHA51Sn9mw8pZcHr4xN9I5X6HNxIBYNPDexM2wTevXYg6u0EIiAPAnvdOJiTDWfTcyO+5/Lj7ps/h01ODcHkDUCoUaBhvKbrNcbtZk3DS7bbrZpJRR2SFXhc5gRQQ/BcFli+eCr0++xLcep2KKbO5uDaRPhaDGl9acB4e3Day/q9b0QSLkZPfGqIA+GAYQ24enFkpnOwYq992uHmcOdINg1adsm62GNVonp/4/JUqxvgldPWLe49hyMWzy6CHAYNejXUrmvDocwdFvzGuQht5x3GJZGYjh5a5kZMx5wbcGGc3YMgloYMZY9qwchYuPs8GhHJUASSMSIYskTuSVbTDiB0kuQGCyNrRurQRf/zroYTqixtWzoLPHxDKMg+5Rtq0VNl0MBk4bN35kfD5m792MXa8dgR8MJRwrdXLIg7KxrbZETlgzWuGrWjRc5HDBm4eXedcubOZibxgNKiZtoHRKJ+y+kTxYdGrccNV0/Pik3NqBa7+wvk4cXZkw/XqL5wPjiN9FY/FqMYNX56GE2ddkWelVOCGL0+DxcQB8jmcPCaUTeVYgkgBfzAEfyAsqsS0etk0+INyc1KJYsJqYtucVnP2NqdFr8adq+fg6CmHYBs0jLfg/HGmyBo+2joef0gGiT5bW3Mj2vd14oarpic/RDbsHzk9PPqdfmx55WOsXnYhtrxyWKRfTHo1HC5e8LkthuR6SOoAj9cXEMURAKDCpMGZHrdoDluN07Fh5Sw89PSB9PVcPvZDiIxjWeUGxbJTx2JQo635woRnlas4cyAUxNVfmBLnh01BIFQ4x0KnUeHWa2fg1zHVYG4tcCtys4HD6mXThHajUTuq4O0zFRD2iDPp2kUUEAVw9NRQgp3TMN4sq3dnMaix+NJJOHS8X7iPxZdOktVemF6nwtrlTXhsx8hez9rlTTnTSRSjJfKBxaDG5XMmiube5XMmpjX3UpJAhUKBuro6/OMf/0B1dTVaWlrg8XhG/d727dvxox/9CD/4wQ8AABqNBvfeey9MJhMAoLGxEadOnQIAfPjhh3j88cdx4sQJzJs3D5s2bYJWWwQVo/JV8SPLlptSsCqbbG3vQMvlDdj+age2tXdgY9tsbPrVm8zfi/2+byCIF/cew/LFUzF1olU4HeZwsT9zwSQr1CplQrWz6fVWhELhtO5XahPcxwfQurQxYWM+QehHSdLb2Do784ecL8KAUasWlSE1asmRJLIjGAjD4eLxeEzLtVtaZsBuC2fdQSMYCEOlgEhmVYrI36k7x9jjcPHC2ghE1sxHnzs4emWrYkMJHDjal7DOz2qozL9jkYVu7h30C44EMPL8ly+eikk1JtE1pHT1xrbZOHHWOVIGHYnj+eG3Lk2p1YfZyOEri6aIkoPQDCEBLv6+WGN66OkDuOvGeZhUZci8Akie7B0iglRFu59v+DxOnHOltAESu3ZE23AqlUB9rQXdA278f1veFdp1xm5wLJ03GU8MJ6ZFf/s3f/5IsDljW3rOmlqFQZcPv9yaRA6kZGWylQJeMoL3h5i2Ae8PARTwJzIlnL8W7KEQ0N3vSWhfVVNpyP7iJcagOwCvLyh6VrdeOwOD7gCshT65X2zkUWYJQm6EgmFhQxWI2IxbXvkY//vm+QUeGSFnvH52PMrrD0OXg+0EfyAk0nfZxJFZPtu24Vh90mrkMf5Ry+UN2PnGUZiNkQonotixTs32lyanr4dqKvS4etEU0SH0dSua8Oc9n4rG//sXD+HeWxekv19C8YH8QM81ZQISsewAxbITcLh5IaEBiMz9R579APd/d1FO2klynBrd/V5GG2FT1tfOFKc3AD8fFMmHnw/C6Q3AyBUmnmHSqVBlE7eXrrJpYdKrC5qAk3GHDaLgOL0BnOx2Jsy92kq9UElVDjh9gYTk+VXNjZhQbYSJk8d9eDxBPP1qh6jt5tOvdmBj2yWw5OAeKEZL5AOnJ4BzfYlx1EnVppTXEGUqH3rggQfQ3NyMDRs24Hvf+x6+973vYePGjaN+76c//SkuvfRS4d8TJkzAokWLAAB9fX3405/+hCuvvBIulwvTp0/Hpk2bsGPHDjgcDjz88MMp3cCYMHyiqL7KGFGsOTDqpZS3w82P8s3kSCV1RU87+fggTve4JH8v/vs9A15sbT8MtUoh3Ht007v1yka0Lm3EkkvrsevtTmg1atz3+7dxutedcE+ne1xp3W90EzwWLaeCllMzky8cLvF1pDb+l8ytz9mzzjUON49fbHkXW9sPY/uuDmxtP4xfbHm36MZJyAuvPygkpgGRufD4zg/h9Wd/CsnrD+KhZz4QyexDz3yQk2sT6ZOsspWc6HX4met8ryP/95GNbu51eJnPPxQOJ1xD6l2plAosuKhGOKnEGs/P/nM/OJUCjeMtkXYfjECEzazF0nmThcS06HeT6UGpMR063geHmxcqgER1s+hkdBJGfaaKSHuTrm4XHN6AYK8QqdHj8DHf26DEBshlsycmfffRNpxb2ztw/IwDLm9A+P4vtryLSTVG3L9+Ee5dMx9TJ1qZv60c9i6i19r5+lFo1EohMS36OWEcwzJwqt/LlJVehz8vNjORH8g2IPJOjqtwenyBhPZVW9s74PEFcvYbpYLbGxCqCACRZ/Xr5z+E20vPislwHKmpoTpncSSCkCMuL8+0GV1esuWIzPF4A0yb05MDnZTrmH2yWL2PD+LsgJfpC4vGMfzZJXPr8YcXD4nu++OuAfZ4XXzaeigUDCXYRY8+dzDSwSRu/C43n/Z+Sb72Q8odeq6p45PwV33krybQPcCOc3YP+nJyfbeX7YcV0rcIBEL4fdwa+/sXDyEQKFwWmMPF48FtB0RjenDbgYT90LGmVPYhyhGHhz33HB55+fUDTp55HwNO+eg+h8uP071ubH+1A9t3dWD7qx043euGI0fziGK0RD4YdLPn3mAadmdKKWwvvPACdu/ejaqqqsxGGsfZs2exZs0aXHfddZg/P3JS7vHHHxf++3e+8x3cdddduOOOO1K+pt1euIz6dKiuNgMAzhzpZipvNx9EQ31lxtf3hxXMyiZRB1HLqeDnQ5K/J/X9cXYTqqsjz5iHAtctnopBFy9k2163eCp4Pih5T26/J637tYfCuOP6OXjgqXeFzMs7rp8DfyCU0nWknm9skl62zzpb4mX2zJHuhNLpu/d3FXycciA6r4hEPv7MwU5ccPoxc2p1WteKl9mPPxtkymwm1y4m5CpPqazfcuCTM6eYMtvv9GHaFHta10rXNshGN/d7ApL6N/4aUu/qvDorJtSMjDnT8dhDYZzqdUvqwSqbDkvm1uPsoBc6nQZ1VUbJMYVCiPxeVSXslSY0TLShb8iDSrMedVVGKJXJEwSS3cOUiRV46+DpBF2/sKlu1OsWM9muIenI7VmHj/nePL5A0g0Ql390eVQqFAiFwqLvO30BNDVE1vfPzjmZrdYvmmIXrjea/ebyB3Gm34sHnnoXLVc0MD/T52Qn4I2lfSRXvTBWxMrsx585StI2GAtIzqQJhcI51RexMvvJmSHmGuP1B+mdxEHzO3PG0jYoBOUyV8rhPnN1j7Ey+1m/h2lr6rXqsnim2UDPR5pcx6NiZVbKh/WFQvCHFehzeFBpkfaHQ6EwTve4hM/V2o2SsQItp0IgGMKmX72ZYNvEj0PLqQR/TvR74fCo/lKqsiR178q48gZaToXx1aa0ZTTTGIfc50I+xp+KzNKeQiJkz6bOSQn9rdWoMpLpeHu24zT7Xbi9gYLN+SMSvqHHV7gxFev89oXAlI+aSmPRrNn59sGK5T7TpbPbxZQpnpdXDKTjFHvfs5BrSLqcGfQyY+tmA5eTdZZ0XubIRYYKQS50ZUrJaRUVFTlLTDt69ChuueUW3HDDDfjOd74DADh16hT27t2Lr3/96wCAcDgMtTq9koW9vU7RBloxUl1tRnf3EADAoFUzlbeBUwmfyQSNEqKWS9Fyei/uPQYtp8LNX7sYLi+P1qWN2PPeyYTfY31/Y+tsaJRh4XM+XwBefzChZJ/RwEnek06nSe1+FZHTPgNOP8ZXGRLKgzskNv/jryP1fGOT9LJ91slIZQLGy6xJzyWUTl/V3AiTVp23cZYCsfOKSKTSwm7FV2nRip5bJjJbbUss97+quRFVNp1s34mc5UmjAtataEpoh6lRhWV1T5US7SMrTNnL7GhI6Y5QCDh6oh8WvXSr5QqTGmuXNwmtPaNtFF8a1r+xOicVXZtsPMK1YnSmzawVjW+83cDeBNKoEtp9Rlt+bFg5Cw89fUA0/vZ9nVg0o3Zk7AqgqaEa3d1D6O11ZvxMDZwKx072C4kGQMSIfeCpdzGuQr4l4JOtIaka5+nIrVGnxqrmxoR1uEJiHgkbIIEQunuGgLC07ajTqPDsa0dE3xfJsQrMVus6jQKb1y6Ey8tH7Dcjh16HnzkejUopkgGp1rH5sJlTRc56IVsykdlqm45pG1TL2DYYC8pZzlLB4eFT0heZyGyFSaJtdZzdQQA1FTS/M2G0+Z0Pm3YsKZf1qxzuM9V7TFdm9RoV017VacbGlpMr5SBz2SAVj2LppHRlluXD1tkNONfrwf9+9O9iPzq+baICOHpqCEdPOYQD3dPqbQn+VtTXXtXciHN9bqZtEzuO3fu70NbcCD8fShibUsE+bGTgVDja1Qe3PwiDVp00nhFFyn+ffl6l6ADSxtbZ0KmQtoxmsh8imgtJYiDFSiZzORcyO5Y+s5yQ8lflHMvOF1LxJiNjryoTe7bKyn4Xdkvh/DCpWFqFuXBjKtb5zfMBrF42TWjdruVUWL1sGgJ8oCjmUr59MDnbaZJybtLI6p4qJPY9bTK6D71WjeuWXIDHhyvUazkVbrl2BvQ5WmcpRpsZcp7fY0GqujKZzCZt6/nRRx/ho48+wkUXXYTNmzfjwIEDwt8++uijtAfsdDpx88034/bbbxcS0wBAp9Ph5z//OU6cOIFwOIw//elPaG5uTvv6csJiUGPdiiZRe6x1K5pgMWa5GRsGptdbhZZL969fhLkXVuO2FTPxg29eih2vHcEfXjyEna8fxXVfvAAqtXLU78c72lJlP/scPqxqbmS2/KqrMo7eDkwBHOoaxKaH9+Le3+zDP/+//8ZnPW7UV4+UB0+1rRjrc6uaG7H7nS7J7xS6tVgonFg6fWt7B0LF7mUTRQ3HAWvj1pq1K5rA5SDvIxQOM2U2HJahzA7P/4NHumXbWtDh4rF9V6RHfevSRrRc3oDtuzoKXuY7XexmDVM/2i2avP82Szff0jIDf3jxI2z61Zs41DUoKRsOJ4/2fcdxx/Vz8P3Vc7B88VS8tPcYhlx8os5h6NpJNUZ0nRPrn6Q6L05nxo9PSg+GwuGEdp/Rlh8Xn2fDXTfOw6rmiPy07+vEDVdNH7V1Z9JnmuQeqAR89pi0KkysNmH54qloXdqI5YunYmK1CXazJuG5tzU3Ys/7J9HW3IhHn/tgpMVHjDz+6Ob5uOfm+Zh7YTWqrHoMDa8fLNvJ4eKZLXj3H+rB3Y+9BZcnAIuRw6HOQfz2hQ9x89cuTpADn3+kwtt7h89iTcsM0WfWtMzAc//1ScK8TKWlLFEY1GowbYM0zx0RhIi86gtFiGl3KBSFa91SrCgU7PkdX02FIAgiFrePh1ajEtmrWo0KXp+8/FSiuODUCqZO4tTZB3NYPuy6FTOFg1zR32O1TXR6AzjZ7cSO145g+64O7HjtCI6ddqB+nAn3r1+ETd+8FLe3XQKFArhiziRoNSq8uPeYcM1Y2yZ2HD0DXrTv68SMhkrcdt1M0dgaxluYPnf3gBebHt6Lux7ZO2o8I9m9b2ydjUnVhqR7Bdk825R9u1FiIOVMVs+1zCipWHae0aiVqLbpRPq72qaDhsuN8V+MvoXdrElYY2+7bibs5vzHpKXI2z5yljhcfnBqhUg+OLUCDjfFdIudUtEZNgt7blRY5ROA9PgCQmIaEFkHH3/+Q3h8uWmxGoaEzqOcAyILjAYVU1caDaqUr5F0ln7ve98DEGnDWVtbi927dwv/zePx4K233kprwM888wx6enrw29/+Fr/97W8BAEuWLMHtt9+On/zkJ7jtttvA8zzmzJmDm266Ka1ry43YJAIoAC2nhMPlx6ennaiy6qRP/qRyQigMWPSc6BS5Q6PGv/1mn3iR2/kh7rl5Pow2VfLvx13fK9EqyuXm8eLeY1i+eCqmTrSiyqKNKLQwoFQqhI3P2EpooqQ3Ny+cIote88Ht7+P+9YsiVdOG73tSrSnpdaJjjv89pVKBKeMt7O8MO7jxVWwydbYzoXvAy3yu3QM+WGrlZRgQxYPPB3SeGsCP1ixA/5AXlRYd/n7wM4yrNAK67K49KLFROOj0o9qkze7iYwnjZGvDeAsaxpuL/gRmLAPOkR71or+7/PKqQhUCZjVUYvPaheh3+lBh0kYS08ZgjzheNyMMPPtfn+Cy2RPxyYnBEZ3EeJ4DTj8OdQ7g0H++LbTNXHJpPWZOrcL4Cp20rjZwSeVPSnc6PEl05nBCN0sPftbDbvfZ4/DBoucwqcoAq4HDgMuPRTNq2To2HcLA9MlWbF67EL0OL+wWnfA+bRKnLGzGwgV9ZEcYaBhvRrVNJ5aR0Mj7PzvgRTgcRiAQwg1fno5z/W7wwZB4bRiWx4b6SuGEi2m8Oam9JZUsUms3wGzk8OD297F57UI8+fIhNM+fjB2vHUHL5Q1QKoFpkytRX2OAwz1SEfeSxlo891+fiObf7rc7cc1lDTjT68JPbl0APhCEScdlL5dE3ujuZ7dh7e73wTqO5jaRGXnVF2El/n7wFO66cR4cbj8sBg1eevNTXLekMftrlxg9g+z53TvoQ4We5jdBEGw4To0X9nwqtKsJhcJ4Yc+n2Nh2SaGHRsiYngG2TurJRQw1xoeNxiRcXl4yUV4Uf5c40H1BfQXG23SwTIzEtzlOiaMnB/Hca0fQM+AFELFtjDr2obZYn2x8hT7RT1NA5HPrtCrc+eB/S8cLWAzvOViNnLgS9rB/mWyvIK1nO8r+gBRJ9w3kFPPKBzHP1c0HYeBU5DNLUDKx7DFgcMgHl1ecIOHyBjDo9MFYYcj6+kXpW4QBo1aN5YunCjFao7awFRodLh5/+/txbGybDa8vCL1WhRf2HMWUceaCrn1ajRp/ePFQgo++ee3Cgo2JSBGGnTNWey+5ZHAoCKNOhf9983wMOH2wmbRweXwYHAqiyph6kkwhcXnY9qXLGwCs2V9/cEhK5/GoMpLOIzLD6Q7C4+VFutLj5eF0B6FLce4lTU579tlnAQDf+ta38Mc//hHhcBgKhQI8z2P16tUpDzSa1HbjjTfixhtvZH5m2bJlWLZsWcrXlDuxSQRVNh2+smgKtrxyeNTS4JkmUEkllHkzyMCtsuqYmwMDTi96BrzY2n4Y966ZL2yOC4yS9Ca1yen08visxy1931L3zkjSM2nVzN8uBgfXoJNoi6qTT6Y3UXwEggFYzXr8+ImR1gNtzY0IBAMAsjNApMpK62Ums7EnW2PL29ZW6kfWDBlQUok+IcBu0mDaFHskUWaMnCOpBL/oSVxW8DlK7PPvGfBi+6sd0HIqLLq4NqmOHlX+JHRnsioy8QlHseO1miRaJOrU7O9kG4BRAIc62bZL9KRW/H+jIGqaSL2z4b8rVUq88/G5hBLeleZRdMAosiC15nT3e/CVRVPw0t5j6HV4cdnsiUK1vujc0nIq4fBBVAaggGj+Re3jB7eJ5WN8pYHko4gxStqzZb5hRGRFPvVFCCHMu6gO9/3+7ZE2Ci0zEJJbZHYMMJaI7U8QxNjicvnRPH+yYA9GYxIujx+w0KYIkRkGXR51EsOH/eG35zF/zxhn444afx/2sZweHhpOKapU3dbcCB8fABATw5HwyeL9/Pjx3nbdTJiNHHwDI2NJFs+Q2nOorzbm3vfKMOaQUgyknIk/cEY+MxOptYP81US0GjV++8I/8pZ8JOlbFDAW73Dz+MWWdxPGVMgkWKeHx7yL60SxsbbmRji9fEHXPqmkbZeXh90kw72IciJJrF5OusPjDeD/2/J+wny966Z5gEz2w4wGdgzVmKMYS76vT5QnHm8Av2ckJ6cz95IWSb3zzjuxaNEiHDlyBAsXLsSiRYuwcOFCfPGLX8SMGTOyG32ZE93QA4Alc+vZLbbiSoNLJVDFf45FNKEsFi2nQlUGgSBW2c/Vyy7EX986Lvw7k2SI2GcSO0Ytp874vlOlGFqL+fkg2uLaorY1N8IfNy6CSAeNWp2wvmxr7wCXg/5aGo0qoZVv7L/lgtTJVocnN+Vzx4pSKclcSKT0UNQxS6bfMn3+mcqf1FhH07/x8zTf8zap7ZJCK3Eie0JBibbhoeweNEvm25obsevtTmxr78DSeZNht+igVELaxoqRgVlTq0RymKp9TBQXHKdkrjG5av1BlCkxa8V96xflVF/wfBjPDldtjLZFf/a/PgHPkzKKR1sitj9BEGOL2aRB+75O0Trbvq8TJoM8No2I4kStZtucnDp7m5Plwz624wPc/LWLE3yfSDLZCKnG300GiXmRQYIMa7yPPPsBls6bnDAOqXhBNnsOY0WmMRCCiEUjERMjfzWRZMlHuUDKt9BpCudbFMMeYTxaDXtvR8sVNrkkejAxFlbSNlF8yEHnp4KPDzLnq88vn/10TpU/ezbZ9dU5uj5RnuRi7iXVYL/5zW8AAD/84Q/xs5/9LIMhElLEnv6GQnrTLjb7Xco4OtPvARQK6VagyPFp87gS3AqFAo8+9wF6BrxZXVdqjKmWTs+GYqg4VGHW4tfDgYloO6v2fZ3Y9M25YzYGovTod7JLZA84fajN8pRyv8OLF/ceE8nsi3uPYXy1CVUyCg7lsrJkQaEy/lnD0kOrmhvx4t5jo+u3JO0rk5Gp/GWq14fcfua8nTLegoo8JDKOero515XaiATydsJ8eM255+b5+OBIDxAGXtp7TGhLM6nWBLtFg+nnVQo2VrTlrVIZCWRFZTDa4jZWppMltdHJ+OKld5BtG4yrMsrKNiCKkDxVg/D5g+CDMcpaAfDBUML6QwB9JWL7EwQxtlRbtVh5ZSMe23FQ8FvWLm9CjU0L0FJLZEjvQP5sTpb/dLrXDY+PT4jZzrlAHLNN1U+36NX4zjUX4+gpR6QdjlKB71xzcUYxHCl/b1KtSfDDRosXyKEqGVVeJ3IB+aupYzPld7/M5eEl45P2Ar0Lm1mLOrtBaEUOAHveO1nQJNhirVDm8wfQ1tyYUBk3oQIoUXTIQeenQk2Fnjlfa2y6wg4sDZLFWHKxDvaQziPyQE2FnmkfpDP3UkqvpsS0PBCTRODyBbHz9aOjGnpSCVSffubAA0+9l7z0ZlxCmc2oSc15U0QyqQecftjM2pEEuNjNZAWw6Ya56V13lGcSey2HJ5D3xLFicHAtOonARHx7VIJIA7uF3YbXbsneSKu06DDk4kUtELWcCpUya80h1ao4k8qSBYfK+GcHI8FPqVRgynjL6Potw5LYGctfhnrdZtIy522+Ai0FS/6Wsl/KkLy+gzBg0qmZduwEuwEIAZOqDdiwcha2vPKxqKXTjteOJrRpj5VpvVaNHa9J2Mf0fosWu4RtkAu7gyDyQU2FHlcvmpLQ+rjGSjIbj6TtP1qb6HJlWFedOdINg1ZNuoooX4LA7Asq8eNbF6Df4UOFRUuJaUTW2K35szml/Kfz6qyiNuDMuHEafro/EMKO146IrpfL8U6wG1I+vJhXnzFXvlumexsEEQP5q6mT7/0ym0kLThVTvUcRqfJTyEQwi0GN1qWNePS5kYT6dSuaYDFyox4+zhf5ThLMlNgKoMmStonioxgKteQCi16NtuYL8cizH4jamlsMhZuv6ZLvGAvpPCIfWHQS9kEauSxUu6+QDCcR1FXoUmoFJtU+afc7XamV3hz+vfoqY3IhUQAOD4+uHhdO9Lhx/5Pv4N7f7MOmX72JQ12DQhZy2tdNBca1xqRVXbLWYtHn0e2CwxtIvP8cEg1MbN/VgR2vHYE/IBMtShQtOg27dKtOk/3yr5Vo3aWVWSn0kmqHObxeHTzSnff1qmQZ1kNNDdWw6DmYtOqU9FumJbHj5a/ObsBdN87DgMs/+jvMQP+OtbwXZH4pgENdg9j08N7k9kuZMOo7iLFzPjvnTPs5jXr9EHDxZBu+f/0cZpvO3iH/iI2FEZmutmjZ1zVy9H6LmHzaHQSRD/LV+rgUsZs1WLeiSTS/161oilSKJcTE2CJ3PbKXdBVBhACdWgmrSQMdp5LNhhFRvOTT5pTybyZVG9hx43hS8NOl4ge9Q/6c+mOxsY1k8YKc+e3xMXRljn3zXO5BEGUJ+atpELNfdt/6RcnXvQyIJoLtfOMotu/qwM7Xj6J1aWMkEaxAOFy8kJgGRNbmR587CIercO0Oi3XfwqJX44arpo+8vzeO4oarphd8XMToFKtMpYvDxQuJacBIW/NCztd0yXeMhXQekRdiOkj98MZ52Lx2IaZPTs8+KGxjaiJCqid/Yj53pt+DTz9ziNonZVV6c/gUk9PDo9/px0NPHxCVY43+zoPb38f96xdFKpqNVcWKZM8nl5UzWK3FhoPK6VbCyQSpwMT96xfJqpwqUVz0OXzYe/AUNrbNhtcXhF6rwo7Xj2DKeAtMVdmpgO4BL/Pa9ePMMNWYcnQHY0CptMMcw/WKSCTjktgxxpzD7YfLG0g4jS16hzF6r9KqQygYSlsHatRKLF88NVKlU6GARp1Hh6QAp5tLVp9mavOMYkcx143JVjhcPAZcfhh1HHz+AEwGDfs3U3nH4UjLBtYceefwOWxt70iUd6mKuq4Sfb8lQsnYBkTZMOAqjZYWY0IImDU1Uv2oz+GD3aJFNVU/YlKytghBZAL5qUQeyKvNGeOj9zt9qDBpI5uEIUbcOENY8QOzkUP3gAfnBjyYUGVM9L2SdDfJ2ufOxTUYcz1aQZv0IVEskL+aIWEAityespBKBCvk+jDg9MNs5NAyt0FIot29v6vgvuGYxnFTpVyrWZZCdewS2QvrHfIxYzm9Qz752Bh5jrGQziPyQoYdpGKh5LSxIBWFxUqMYjH8OSgUeOCp93JTejPGeWy5vAE73zgqMgq3tXeg5fIGbH81cqLc6eXxWY87/4GlOKdbqVSIDeExCHCNZVC5x8FWpj1yUqZE0WE2aLCoaTwe3DYyT1Y1N8JsyD773mRkX9uUg2uPOSXQDtPhkVivvrsIFp3M1hAZOnoZl8SOMeZYOlikc2L0ntnIJbQhS0UHOtw8frHl3YRxpqTXlECvw49PzpxCpVkLu1mTWtWDVG2cHJFxomAxk4nNE795YUh8B1J2zl03zhMlSbY1N+Ltj06jrXkafHwAlRad+P2n8I6l5kho+BpMG4tx3ZJ8vyWEychJ2Ab0bojixKjnmGuTUW6201igAA4dpwSTVJD07R3k2xPlh8PD48mXD420fQLw5MuHsOmbc+XnpxJFQ17jUTnYcBmNeN+oyqbD1Yum4JfbJH5zNH9Q4sB1WnGV6DWGD6R3nXOldSiK5Vs+9PQBYU8hCvlueUKGcbRCQP5qGuR5760Y98IqrbqEWOuq5sactdjLhKziuGNFHpIXi5JSOnBRAnthep2aGcvRa2WU9pLnGEtJ7d8SRUMu9qGLIMW6xMlTO4dclt4UOY8KMI3C6Hi1nApaTp1R67K0YLTkeudwNx569oDwDDNtoZYOyTZAc41eqxbeZxQtp4JOIyNlShQd0dZE8a2K4uU6EwI8uw1SIEg9OgpB94CXuV51D/oKNKIMkWkbJItBzSzDPFo5eod7ZLOmttKQVOfE6r0lc+sT5l8qOjBjvaYEDhztw92PvYWf/f5t3P3oWzhwtK8oLclooD+WjBP4i4S0bZ7RWpsOt1s50+9ByxUNqLLphK/6+CAOHe8T/Vb7vk588dJ6/OwPb+Nnf9if0ftP1p4+9rdHk8VSfL+lBM+HmbYBH5BhpIsoC9xeHm1xbQ7amhvh9sunFcRYMRb+d6kg6dvLKVBOEDliwOnHVy87P3LgFIBSocBXLzs/L3E1onyQjEcFso9HjYW+i48fLJ03WdK/d3h4fHrGiRPnnDAPxxfS8QfTiquM5kcmQSrWoIzzGcl3ywMyjaMVAvJXUyffa2Ex7oWFgmzdEgoVTj7Gcn8yLbLQF3KF/OHiwusLMmM5Xr98SrtLJfk4PLmRKdq/JfJBLvahi3BLsbTIm8KKKb1575r5WfV8jzVwdBol0yhEeCQBzuVlt2XKpUHEem5b2zuwZG698AylTlfkchxjuQGqUiuY/Z/V6hK26Ii8IzVfXd5A1td2+9jXdufg2kT6aDUq5nql5eSl6uXq6DlcPLbvilQabV3aGDkdvKsDDlfycTs9PJrnT8bON47ibL87qc4RBSQkksnzldjT6/Azy+33OopvUymXCfzFQrrBqKTzKCaA9O//uR87Xz+KryyaIiSoxVYzi3LZ7In4zZ8/yu79x9mum9cuRPu+TqE9ffS3R5PFUny/pYRbwu7w+Mg2IIoTDadG+75Okf5u39cJTk1JRPEka5tBiDEbOKZvb9GTXBHlh06nhs8fxI7XjmD7rg7seO0IfP4gJWsSWSEZj8qBzTkWiQDx8YNqm575m5/1urHp4b3Y/Lv/wY7Xjoj8toz9wWTjyiIeIxVrmH5eJflueUaucbRCQP5q6uR7LSzGvbABV/ElghXrAc1yXHeKNlGwTNHr2LEcOVVO6x6UqCCZo2ITtH9L5AOpfWhNGvvQ8pmlMiWvrYdy1CYrtpS4AhGjMLZ07ZqWGaip0GHRjEWR0t6eQGaty9JA6rlFM+99fFA4XSE5jvh2VhmUs45ugMaX1cxHD+4hlx8v7j020uogDLy49xgm1ppRYypc6WBC3pgMGuY8MeWg7LNJqg0SbboUBKOew41XT8egi0coHIZSoYDVyMmuLZVcW/YNOP043esWtasAMOq4tRo1tg3r3N37u9DW3Cj8O17nxLf+yEQXZ6rXeh3sExG9Di/sptFbl2arj9MiJglqwOWHzajJi94eS9JtGztawCQ+gBRt4b7zjaPYsHIWtrzysei7SiU7GTKl9w+MyIDLD6OOg1qpgFajwg1XTU/fxirB91tKmAxkGxDywjWcJB6re9uaG+H28oCFfLBY9Dr2/NZri9c+KxQmrQoTq01YvniqYJdPrDbBpKMWW0T5wUuc2L/7O58r8MgIOWOU0ElGXfY2Z7q+VwIp+L/x8YPWpY3M3zxx1sn027a/2pGxP5gsPjHq95Lcm1SsYVK1gXy3PCPXOFohIH81dbJeC0ehGPfCpHVL4ebRWO5PpkM5rjv5nhNjSgm0glYrFfj6kgvw6+c/FObGrdfOgEoln2IvRqnWpDmwZwHavyXyg06rTsgjWtXcmFblU5LAPCMHhWXRq3Hn6jk4esoBi1GLp9o/FoxCLaeE0+2H2cDBaows6tHS49EKKlpOhdu+PhNOLw8oFDlRZFLPLXpdLaeCOZlhhhz1/x7DDdAKsxZDLl6U2KDlVKhIZdOXICQIhYK4dXkTfr1jZL7eurwJoXD25W19fBDfvno6/vDiIeHa3756Ovx89tcm0qfCxEGnVeP3Me9j3YomVJg5QEavRA56k0Wm446tbtgz4MVLw4GZ8ydYMK5CL9I5sQGJ3fu7EozAlBN7Jluxee3CSGKRRQedVoWuc66kiWN2qw51dgMumz1RSBTf895J2K26xA/HosiRPk6XHCXwFwvpBqOSyaNUAOn8CRb88vuLoVGFhaQxs5HD0nmTUT/OjFXNF2LX2yOVzrScCnbLKO8fYMrA6mUX4uW3juM711ycmY1VYu+3lAiFQmy7I74cH0EUCVaTBm/vPo2NbbPh9Qeh06jwlz1H0dRgL/TQio5QKIhbrp2Bx2OCv7dcOyMnfkXJEQYaxptRbdPBzQdh4FQF30AiiELh9QeYtqecWu4QxYfFxCXEptetaILFlP2GeGycPJpg3DDekto6LuX/TrbC4RpJ6qq06kT+Gsu/v+26mXjy5UOiy0cPbmfjDyYj6fdG8+2lYuihEvTdxvoA3ijYzFpmvKbY42iFIBQK4dZrZyQkM5C/mohFr8YPv3Up3L5IZTm9Tg2DJnc2bYVZi2qrDpPrzPD6gtDrVKg+oivoXlggFMSalhl4YueIfKxpmYFAqIA2S8zaWkx+hVzj99lQrImCaVOoWH2O0XIqKBTA7W2XwOMPQK9Rw+vnoVPLp4tQKBxixljC4dzopCDFaIk8oNeqUG3TiQ5jVtt0MGhVo395GEpOyzNyUVj+QAg7XjuClisahASpKpsOX1k0JWHje1KNUSg9ruGUmFhjxh9e/Aine905U2Ss57aquREv7j0m/IZJp5ZMHJPq1Xz/+kXpZ+6P0QZopUmD266biUee/UAUiKg0awDSFUSGcGo1nnm1Q3QK6ZlXO3DH9XOyvrbVpMWQ0y9SQmY9BytV+isIDifPbLuY0bpXQOSiN+PJdNw2k9iZ7xnwYucbR0feW+x344K9lWYtLrmgKr3EHgVwqHOQqV+HXLykDtdpVLjuixfg8ZgAzS0tM6DTJDc6pcq8y00uC06ayfJJ5VGhYAaQxlXoMaHGhO7uIUyvt+LnGz6PT08PieySWFlZu7wJdqtm1ORXlgxseeUwWpdegF9seRf3r1+E+iqjcJ+EvNFwEnbH6uztDoLIBzqtClfOm4wHt70v1m9pBFXKBS2nxrO7PxHN72d3f4Lv0/xmMxxHaKivRHf3EOk4omyptuqZtme1leIGROZ4fUEhNh3VSdt3deB/fWMODIbsdXg0Th7rS6UCy/d58uVDWL1sGh56+oDoeneunoNfbHkXPj6IIRePidUmkb+nVCkx5BK3R9NyKsycWoVFF9dm7g8m0UfJvpeSb18Oh4iKcFPfYlCjdWljYrKmkaM9hTjUKhWeibNnn9n9CW5fdUmhh1Z8KIB+py9BruprjTmR9UqrBs3zzxP5YWuXN6HSpgEK1BlSoVDiuf8Sy8dz/1UE8lGEfoVc4/dZUaSJgulSKrF6k1YFs16TcJhATtXKdRp2jOV/fSM3MRaK0RL5wKhRQakSJ4EqVUoYtaqU7U5KTss3MlBYscpo9/4urF52Iba8chhL5tYL7U2AESV1z83zhdLjrVc24oGn3s29ImNswiqVCkwZb0nYkGU5vbIsKxsCZp5fgc1rF6Lf6UOFSQu7hRLTiOzoH/KxWw06fajK8iSSxxvElr8dFk7mhcJhbPnbYXyv9RJYZdTbvVSQ5brHQgZ6k0mGlTYlnXkjJzpZLZzEjQ32Dp/WRRiAIrWS1SwHdGtMaxApHT7o4oXEtOj3Ht/5Ie65eT6MNungf8nIZTGQTqA/iTwmDSDFfD8UCguJacCIrGxsm43O00N4+tUOnF83d9T32OPwMWXAZtKlLwtFdkKdSETS7hjyoaqET9AS8mVgyI9nYzcgADz7X59g/ddnwVihL+zgioxBiRbmg04/7DS/CYKQQLIKVfxBHIJIg14H2+bsc/hQachOJ2Wzacvyfy+bPVFITIu/HttfG/4NBZh+2/gKnRAbkEQqroLIgW7BnzKoE+IOUn4k+fYRinFT3+EqjcOqY8Ggk712DDr9qDFT0nQsvQ4/U642r10Iew6qm53r8+GxHeLrP7bjIH5864KCvQuSjzRgdOYoi73MIkwUTJeS0edhoGGCGTazFn1OHypluJ/el0d7FojEYilGS+Qah4vHL7e+L1pHtJwqLbuTsgfGgiJXWPHKyGTgcHvbJQiGQmi5ogG793cJLZwipfcDI6ceFcifIovfhAVg0qpT2piUbVnZEGA3aTBtij0iKzJSpERxYtSqmaXd9TlIHnN7eXz1svPhcPFCkPmrl50Pt5cH6BT0mCPbdY9FkevNUUkjWYyZRGTkEqqbJZzEzfC0rpQDGl0fpHS41yfRjscXSHp7JSWXckMqmS1J4looFBY2KzhOBbORg29g5N35+CA6zwwJTu2o9p4C4NRKpgzotCpoORWMOg5d3cnbykavVWwn1IlE8ml3EEQ+CARDTHs2ECRHLB69Vi2xntP8JggiOZlWoSIIKXQaFdPm1I5S2TsVBpx+mI0cWuaOJK7v3t+VUqyb5f8qldKx8/oqo/ThI4mD213nUvCdhr8viqtA7E/V2Q0J1bai/hXLjyTfPkIxbuoX45iKFbtVx1w77BaKY8fT6/Ay5arX4c1JclqfxPX7HN6CJYJVWtjyUUnykQijMwfF6ORByehzBXD0syHhAMyx4QMwDePNspFBrUbFfBe5sGcBwEAxWiIP5MLuJAkkRMro6kVT4HD68ev2kbZdbc2NeGnvMfQMeKHlVKgya4WTWwDGVpGluDGpVACrmhtFLUlXNTdCqUwxWYAgSgSdTs1sxafXZb/8W0wanDg7JAoyr2puhCUHDiqRPmVZTruYyCZxJi6JyOEa/SRupqd1pRzQ6BildHiVVcf8XtUoARqLQY11K5qovUSxwUpcUwBvHTwtVMSNbeMZPaSQiqzE4nDzOH7awbTJegY8WLeiCf/x1LsptYYvxhPqRCL5tDsIIh+Y9Bx8/mCCPWuidSUBs4FjrucWPc1vgiCkIRuOyAcmPce0OXOhvyutOly9aEqCvqtMIVmCFZeZfl5l5rHzqN9m4LI+qBM/Fy+bPTGhKlKyuUkxpwjFuKlfjGMqVlRKJXPtUMW1pyIiiXwsubJbdHm9fmWOrp8JOo2KKR+6HCWKlBJk38mXUtHnTm8AJ7udCbGc2kp9pMiNDDBo1cwYS66Sx/QUoyXyQC7sTrK6CEEZaTkVaioNwkIIRIyKbe0dWDK3XqSkoie3ZjZUYsPKWZHNSoDdGoqFIlJGvKvbBYc3IGTtjoaU0eNwixvR9zl8eHHvMbRc3oDWpY1oubwBL+49hr4hX3oPZ6wZfi4Hj3Sn9VwIQgq3h92Kz+1JXu0oFby+QMJ6sbW9A15fcJRvEnkh5lTtfcPtIei00tiRqn5KhWSnD9L5jAhFtH2HD3fdOA91dgMACE7P7ne6kurwWFsh+r1U9L3DxWP7rg6RPt6+qwMOV/rPhcgvDjef0Kp9a3sHls6bDCB1WYllwOnHC//9KbQaFZYvnorWpY1YvngqaioNmHG+Hdt3deB0rxsAYDZyOHHOiU/POJk2UNoyTxSEfNodRJmTJz/JI2HPekapDFqOmLQqTKmz4Pa2S/C9lbNx+6pLMKXOAhMFNgmCSEK0ClXrlY1oXRr5P7ORIxuOyAqfP8i0OX3+7ONRoWCIaRuEQikEV2LiMveumY/71y/CpGpDRr50LCnHG5LE2xP8qSTdUFK9t3KMOWUaGym3MRUrDrefuXY43KST4rGbNVi3okkkV+tWNEXa5uWAaqsWa5eLr792eRNqbIWrUjboYsczBimGmUCPw8e073ocRb7/SpTMHtKgm2faa4MZ7MUUikAwCLtVJ4qZ2606BIO52V91UYyWyAO5sDspikiIlNHZAXY53SkTLJGs95js6WjFjfGVBmZrKEmyqC6TarlAm1mLIRcv6qVc9CeGqF0VkQe8/iC7FZ8/ewPEx7OvHf83YgyReztMGZPLNgqpnD5I64QCQ79sWDkLFWYNTDoOSqUCU8ZbkuvwGFvBzQdh4FQpnagacPpxutct0sdACu0giTFHSoanTrTi3jXzhTYyo8pKDFF77LnXjmDJ3Hphc2RStRF9Dp+QmFZl0+Eri6ZgW8xJsXgbiE6Dy4N82h1EGZNHP0laZsmeZeHyBhLeA0EQRDKyqUJFEFIMuXmm/h5y8xhnza7qTta+fXyV6lBie850q5OkNCYJe8leaQIg7U+l5V+xKnCXG4x2qwWvNpNhvKYc8UvEsv08lfZPIATMaqjE5rUL0e/0ocKkjSSm5epRBYHZF1Tix7cuQL/DhwqLNpKYVkA3zOsLsH1DOriUgMnAMe07IyXFyoMS2EPySMxXOR001Gs4/HXvIVxzWQO8/iB0GhX+suco1l7blJPr0/4tkRdyYHdS5TQiwrAyqq3QC9mOUbScCnUVelgMHBzuJNXOwgAUox9hT3raa5SKalFHOn588Y6zHE8M5bLqDkFEqbRoUWc3iE6x1NkNOQkEW4wa5rWLeZ4RRL5IVT+lQlIdNqwnnW6/qHJpnd2Au26chwGXP0F/svTLQ08fgEkXCSqbtGrUVxkjAebh9o5MXTxsKzQ1VI98dgyfC5EjJN6v1LuqselgM2ow4PQjFAbqq40pv3+LQY0NK2cJBwZ2vn4Uk2pMMOnUot9bMrdeSEwD2DaQHG27ciSfdgdRvuTTT6q0sNc+ktlEHG4eT758aKQa6hUNePLlQ+SvEgSRlFAwhL/t6xStHX/b15laFSqCkEBSf1uy19/JfNhMuoAAEHxpkd+dozFFibeXopWp3/n4LHqdfjg9flEV9T3vnUyoikT+VYpk+T7zQgbxmnKEYtlpEgLsJg0WNo2H3ZTDxLQoQaDGrMUXZk9AjbmwiWkAUGXVMeWjKge6pdRQKRXMqlVqJbWCkgUl0MHLatIwbSOLjPYcLHo1Viy+ACfOOnG2z40TZ51YsfiCnOkk0nlE3kkxLygeqpxGiJDsN23kcKiTcVp9spX99ySn2JOd9vqsx530Win3wy7GU0yjkMuqOwQRpdKqwcorG/HYjoPCnFm7vAmVNg2Q5T5SKBTCii9egCdiepavaZmBUJhOmxHlR8r6KRWkdBjEJ6GjCWkqJdA/5Md9v3+bqT/T0i85rk6T0+dCZE+S92vRq3HH9XOE1p5aToU7V8/BiXOuzORBARzqHMSWVz5Gy+UNUCqB6edVYlK1AQiJZSNZS5nYU/lys+3KkXzaHUT5kk8/qdKswdoVTXjsuRiZXdGESoum4JsjxYbTy6N5/mRRlcu25kY4vTz5qwRBSOL00NpB5B67VYO1y5sSbE67VQNkWTBDyoftHvDiF1vezYmfnKsxxfpDsfYSqzJ1W3Mj2vd1YvWyaUIVdYuRI/+KKCsolk0kw2JSM+MZFjOXtW4pNVwedgVTl4eHXUbJQWVJiXTw4vkg2pobE2ydQEBGgRwF4PIFsOO1I8I93HbdzEiyYA7eBek8Ii/kYA2h5DRCjMTGn8M1cko6mkX95MuH8P3r5zBPsd+/fpFkkEmqjLhRx+Fnf9if/FrpbEzKrNQ4tasi8sG5Pp/gUAGRefXYjoP48a0LIieSskABpWDYRK/9xM4Pce8tC7Ie95ijiJwyPXOkGwatGha9uujXDKLIyCZxZlj+Bpx+2MxaQf7idZjDIz4JzQdDOHS8Hw0TLPis2wWzkYNvIJigP9PRL1LVaZLp9bw9FyLnjPZ+FzbVYVzFyLsCgE0P781IHmJ/K9rWVcuphDbxTm8AVrMWd35jDkxGDfa8d1Jo8xn9bIKMysy2K0fyaXcQ5YvNHKnId9nsiYIvuue9kznxkxxOHu1/P46NbbPh9QWh16rwwp6jOH+cmZIm4lCrVQlVLre1d+DHt8rQ9icIYszQatTMtWPz2oUFHhkhZ3oH/Gjfl6i/J9WYItV9soHRqkapVOCfH3ozd35yqsTECiZUG/HzDZ+Hw+2HllPD5eXh8ASE+EGs38+qTL2tvQMtlzfgoacPjIw7RP5VyUBxzZQoqVh2KVBkcnuun+IZqWIz0V6mXMl57L9AmPQatA9XZ44mc7Xv68ScC+YWemgp0+vw45FnPxC9i0ee/QCb1y7M3p4FoFCwdR7FcIhsyMUaQslpRCKMjT+pk459Q960T7FbDGqsW9GER2NOp69b0YRAkN3/OOFaJboxSdVliHzQP+Rjz6shX9ZO1YCLfW2Hy4daOZW7LpHTIkQRkIl+SkP+UjkJ/dLeY+gZ8Ir0Zzr6JS/VaUpUb8uR0d6vUqkQvauublfG8iD1W04vj+4BL052O4UWAFFbcPuuDpzudZMNJGP6HGzfoM+Rvd1BlC8WgxqtSxsT/EeLkcu6tYzTy2PexXV4cNv7In1KFX0SGXSybf9Bp5/mN0EQkri8EpU1vHxONl2I8sTh9jP1t8Ptz41cDfuwDfWV6O4eysovyhhGrODO1XPgD4Tw4PbEqumpVKaO/p26dJQYFNdMmX5Je1ZmsexSoAjlluIZqUN7mfKlVDp4WfRq3HDVdFnLoJRO6nf6cmLPOlzsd+1wUQyHyJxcrCHKfAwsFqfTiWuuuQYnT54EAOzduxdf/epX8aUvfQkPPPCA8LlDhw7huuuuw7Jly/Cv//qvCASoTmoxIXXSMZohL/rsKBnyDheP7bsip7Valzai5fIGbN/VAbVKlfa1SoqYk3n3rV+E+9cvIieSyJoKM3uOWk3ZGx9S899ilJdhI5Xp7XBT/zEi/6Qjf7aY+Sx1EnrJ3HoAcfozRr/cu2Z+Uv1ik1gzykYXlzjpvt9s5EHqu1pOjaOnHEJiGhCR30efO4jvXz9nVBkliptKi4753iso6EFkgcPFC4lpwMia4XBlb6tJVQNTq1WjfLP8kJrflTS/CYJIglHHMdcOo04+m19E8WHUc0z9bczTpmoh/GRWrODoKYd0/CDG7581tYo5XoTJvy9FKK6ZOvmMkxPpUYxyS/GMNEgj1kwUFyUT+y+B/XSLUcN8F2ZDbt5Fvq9PlCe5WEPympx24MABXH/99Th+/DgAwOv14q677sLDDz+Ml156CR9++CFef/11AMA///M/45577sErr7yCcDiM7du353NoRJpInXTkA0FsbJ0tCKIoO1mCAacfp3vd2P5qB7bv6sD2VyNVMlxePu1rlRzDJ/OaGqojGaYyUqREceL28mhrbhTNq7bmRnh82ScABwJB5rWDQRn1dUfyTG+CyDfpyF/0VJqWUyU9Cc3Un8P6pb7KmFS/iH4DZaqLS5h032828iD1XZeXRygclqygMZqMEsVNOBzCmpYZove+pmUGsi5vRZQ1+bTVklUDI8TYzRqsW9Ekmt/rVjTBbqHAJkEQ0vj8AWbcwMfToWQic7y+AFN/e3MQ62JRCD+ZZf9I+VGCTTTs99dV6BLG29bciD3vnyT/vgShuGbqkL9aPBSj3JJ8pEmKsWaiuCip2L/M99NdHvberdubmyTdfO4NE+VLLtaQvLb13L59O370ox/hBz/4AQDggw8+wOTJkzFp0iQAwFe/+lW8/PLLmDp1KrxeL2bPng0AWLFiBR588EGsXr06n8Mj0kCqh7hJx2F8pQH3r1+EAZcfNqNm1LKZ0axKVj/y+mpjWtciCCI5ZgO79/r3r5+T9bVLoa87kHxNIoh8k5b8xZwIcvmC2Pn60YTvzZxahUUX12auP2N+g3RxCZLu+81GHiS+6/AEoFQoaN0tUfQaDrvf7sTGttnw+oPQaVT4y56jWHttU6GHRsiYfNpq0dPx8demamAMQsCshkpsXrsQ/U4fKkzaSGIa7dUQBJEEk0RMQm5xA6K4kIpT582fKICfzLJ/UvajYmMH/iA0KiV8fABzLphL/n0JQnHN1CF/tXgoRrkl+SDKghgbwc0HYeBUZBsUCIsxf3u3QH73hokyJgdrSF4rp/30pz/FpZdeKvz73LlzqK6uFv5dU1ODs2fPJvy9uroaZ8+ezefQiDRJmgmZZoZ8Lq9FEERy7GYNWpc2YucbR7F9Vwd2vnEUrUsbc1LhINrXPfbaN1w1XXanLErqtAghO9KWvyQnoTe2zsb4Cl32+pN0cWmT7vvNRh7CgMXAwWbUYMDph8MTgMWgRsN4C1bFndyidbc0sOjVuOYLDXhw2/v4f9vfx4Pb3sc1X2igd0tkRT5tNaoGliZhgFMpYNJz4NRKshEIghiVUokbEMVFQeI4Y+wns+6xYbyFfd9GDg4Pj65uFxzegLABadFzmDm1GnaTBuMrDOTflygU10wd8leLh2KU26KVDwXg8PA4eKR7ZI0niGyQecWxUiGfe7djcX2ijMlyDclr5bR4wuHE0SkUCsm/p4Pdbsp4XGNJdbW50EPIGHulCQ0Tbegb8qDSrEddlRFKZervKXrvoVAYurMuLF88FaFwGEqFAjqtGvZKU1rXkzujyaycZWWsoWclTSgUht3qxu1tl8DjD0CvUcNkUMNekf58i5fZUprL2a5vxUipzIts7iNb22AsnmE286iQclsq8pUPsn02hbZpc/luQ6Ew3jp4Gg889S58fBBaToU7rp+D+RePQ32/G9POq4TXF0Ct3YgJ1cWrO0jekxMrs6VkG4w1JGfJyaXOi19nF1uNqB9nQe+gB3arHuePt0Ktzus5PlkitaYvbKqj+T0KcrcNRqNc1q9yuM9c3WO8zJaivz0WlIPMZUqubc5k62wh3wNr7gAQ/a220oB9H51Jqp/lLks0/kRonc0M8lczJx/2bDHKbbGNiXywzMm3DyZ33RSF7qNw5HLvFmDv3+by+uWEHOWpUGTyrMY0Oa22thY9PT3Cv8+dO4eampqEv3d3d6Ompiata/f2OhEKFXd6b3W1Gd3dQ4UeRlZoFMA4iw5AGL29zpS/F3vvDg+PJ3YexGWzJwIKIBQO44mdB2E3ayIZliVAKpORKbMKwOHm4fYHYdCqYdGrKWt9FEphXuUTh4fHT3/3dkKJ7PvXLxLNt0xk1uHh8X/+uH/Ua8sFjQJoaqhGd/dQWutbUVFia0iy+Z3xOpuD384lWc0jBeD18vD7gvBqePT2OcfkfdO6K022MgsU1qbN9bt1+gI4ftqBlisaAAC793fhgafeFeS71qIFEGmdV6zrbjnLeyYyWw52fj4oZzlLh9FstWzW2Qq9Go3149HdPYT+fldOxltqODw8/vDiRyMtIQD84cWPMC5atZVgMtr8zrdNm2/KZf0qh/tM9R4zktlhvwVhwOsbO79FzpSDzGVDOn50NuvsmL6H4XjOgNMPm1krxHNYsfjYv3WeGhCSFgDAxwfxwFPvYlxF5FnIXZbKcfyZymxJxDXzDPmrmZFPe7bo5LZAsVYpHB4+6RpPsMm3DyZ33RSF7qOwODw8Hnn2A0EnAcCe905i0w1zc2LPpnN9YgS5ylMhyHQvbEyT02bNmoVjx46hs7MTEydOxF/+8hdcd911mDBhArRaLd555x3MnTsXzz//PC6//PKxHBqRL4Yd6zNHuoVECaeHR/P8ydjW3iFk+7c1N8Lp5WExcExHvCxQAIe6BvHg9veF57KxdTam11vL5xkQOWfA6YfZyKFl7sgm0u79XRhw+bM2QPJ5bSIDaA2RJRnPI3rfRLpIbHbk7doAPj09hB2vHRHZey/tPUZ6ooRxenh89bLz4XDxwkn0r152fsTOp3dOZAPDr8z1GpaXa5cQSf14mt8EQUhBfguRB/Iejxpr2yCLeTLg9IuS9IBI8gLzWeTTJyQKC9mzKUH2bJrkW66KTW4VwNFTQzh6yiHEMxrGW9Aw3lywcaW1xhNEuaEEeh1+fHLmFCrNWtjNGiBU6EGlTr51EsVoibyRpf4e0+Q0rVaLf//3f8f3vvc9+Hw+XHHFFbjqqqsAAL/4xS9w9913w+Vy4aKLLsK3vvWtsRwakQ/nVMKxrqnQC4stEDGmtrV34L7bFpV1wMrh5oV7ByLP5cHt78u2ChVRHFRadbhu8VQMxhgg1y2eikqztqivTaQPrSHypNKqw9WLpmBrjBNy49XTYdRz6Op2Sepket9EWuRzU1Di2pNqjHjk2Q8S7L3lw3rC4aFNkVJEr+Oi+4MCCgB6La1LRBYUYA0rFx80HbQaNdr3dYoqp7Xv60TT+XMKOzCCIIoa8luIfJDXeFQBbINs5onNrIWWUyVUkYv6XMKmkUGNQ51k85QkZM+mDNmzaZBvuSpCuXV6AzjZ7RQdslzV3IjaSj1M2jHdShewmbWosxsSKh/ZjJqCjIcgigYlcOBoHx597qAwX9etaMKshkrZJKjlWydRjJbICznQ32OiUXfv3i3874ULF+LPf/5zwmemTZuGZ555ZiyGQ8STJ0NQyrH+wTfnMrP9Pf5gWQesehw+5nPpcfjK4v6JPBEOw+sPJjhVRX9tIm1oDZEnPj4oJKYBgNnIwesP4u5H30qqk+nkHJEO+dwUlLr2PTfPZ8powwQLTpxzFVUAksgd/mCIaRv4gzKJDBFFSSHWsHLxQdPB42ef6vX4eQC0OUIQBBvyU4m8kMd4VCFsg2z8e4tejY2ts0X+1Z2r5yT4XBtWzsKWVz4mm6cEIXs2dXx8gGnP+vgAyJ4Vk2+5Kka5dXgCohhtNGZ7QX1FwZLTLAY1Wpc2JiTgWIycbBJwCCIf9Dr8wrwAIvP10ecOYvPahbCb5LGe51snUYyWyAe50N/KfA6QkAdSguRw81ldV8qx1mnU0HIq0d+1nApeX0DSES8H9Fr2c9EVyPAlSgMpp8rhCRT1tYn0oTVEnvQOekW6b8nc+oR5xdLJ0dPRsWg5FZ2cI5gk2+zI17W9/gBbRk3avNidRHEQCISYtkEgQIEPInMKsYaViw+aDmqVmlkBXa0iW5MgCGnITyXyQT7jUYWwDbLy78PA9Hor7l+/CPeumY/71y9CtU2X4HM99PSBSOWdGMjmKQ3Ink0dLce2Z7Uc6aR48i1XxSi3UvuTXl/h9jocLp6ZgONwUQyNKG96HV7mfO11eAs0ovTJt06iGC2RD3Khvyk5jcibISjlWJuHT3RF/1u0YkaVVVfWG+1mA4dVzY2i57KquTHS6oogMiSfTlUxOmzlDK0h8sQer/sUSEknWyR0qcVAp2KJRPKZzCh17SqzlimjLi9fdAFIInf4/EHm+/X5gxLfIIjRKcQaVi4+aDp4fOz12+OjjRGCIKQhP5XIB/mMRxXCNsjavw8DFj2H+iojLHpOMtavjNsJIpunNCB7NnWk4hEuL9mz8eRbropRbqX2J6ssOWgZnSHFmMRHEMVAwp4KIvPVbtEVaETpk2+dRDFaIh/kQn9TJIAQBCl2kcqFIcgqK76xdTZMOrVwomvA5YfNqBGcbdbnLQauLNo8mbQqTKw2YfniqQiFw1AqFJhYbYJJpy6L+yfyQ9Spip/fuXCq8nltIn1oDZEndrMG61Y0CafglApFajo55nS0SJfSuyYYSNlkuZCZZNe2MGTU4Qnkxe4kigOyDYh8UKg1jHSqGLuFPb/tZprfRPliseqhiQvMsvDzQTgGPWMwouKD/FQiH+TT5iyIbZBj/14q1j/9vErh72TzlA5kz6aOzZSffbBSJN9yVYxyW4xjytfeLUHInfg9lWjLW7tFI5uWt/nWSRSjJfJBLnSlIhwOl4SJ2tvrRChU3LdSXW1Gd/dQoYeRiAI41DWYIEjT663ZG12KSNtQNx+EgVONLpzDn5f7Rnt1tXnUzzBlNt3nRRTvvCoWUpzfGclsPteOAiF7eSqxNSTZ+8h4nc3Bb+ccJdDr8KPX4UW1TY8zve6inleynyd5JFuZBfJo06ZgY2X8btOx32SmO8pZ3jOSWZm932KhnOUsZVKwcTJeZ0vMfsobNL8zYrT5nW+bNt+Uy/oldZ9VVSb84ME3Rv3+/9l4OXp6nPkYWs5I9V1mGjugdTY9ymVuZUwaOqksZVbq+Uy2wuGSV9xd7nMhk/GXpcyOFWTPpkeKclVSe2HFtj9JMpsR+fbB5K6bosj+Pob3VPqdPlSYtLJKTAMwJvYsrR/pI/t5MRZkGaOl5LQxpKgFOldGV/Q6Tj9sZm2kTH+4yO89D5BxM3bQs0qBYSOtz+lDpYSRlrHMpnBtOVEq8lQO91FSyWnxFFsgJI6cPRsJm0HOFG1yWorPeszkvshlPJZSWU8zgRJ9xo5ylrOUicqVPwiDVs1cx7KW2STXJoah+Z02lJxWGlBymvhzo0HrbPaUy9zKinwnTSDP7yHf/nCJ6Gy5z4UxS07L4vfKjhKLZY8FlOhTYEhm04ZkdhRKzDaX9fvItz1L60fayFqexphM98KorScRIQxY9Bwsek74d9oky8IlCKIwKIBDnfmrjJi3axNEOZMLnVzs0MmdsaMYn3U5yHg5M/x+G+orIw4qvV8iW/Jc6bvo1shihuY3QRDpQusskS/krJPGYl7I+fkQRL6gWDYhN0hmiVxDtnlxkU97jdYPokhRFnoAhExRAA4Pj65uFxzegJDdG13kAMDHB/Hg9vfhcPMFHixBlC/5nJc05wmijGHYAelA68fYUVTPOku5IWTC8Hs+eKSb3jORE8ieLSJofhMEkSa0zhJ5Q8Y6SWpe9A75yVciiDxCOokYlSKLW5HMErmGZKrIyKM9S++aKFaochqRPhKZ1Ua9Wljkovj4IAZc/gINlCCIAZdfcl4KFWuK8NoEQRQvoVA46xNWA05aP8aKonnWdDKvPKD3TOSBfK5jRbNGygGa3wRBZACts0RekLlOkpoX7xw+h63tHbK7H4KQCxTLJpJShLqF7Cgi15BMFRF5XnNI5xHFClVOI9JGKtvWqOOg5VSiz2o5FWxGTSGGSRAEIDkvjbrsjY98XpsgiOLldI8r61M3NrOWbIYxolieNZ3WKg/oPRP5IJ/rWLGskXKA5jdBEJlA6yyRD+Suk6TmRSgU+d9yux+CkAsUyyaSUYy6hewoIteQTBUP+V5zSOcRxQolpxFpI5VZ7eMD2Ng6W1jsolm+FgMtdARRKHz+ANqaG0Xzsq25ET4+UNTXJgiieOlzeLKulGrRq8lmGCOK5VknO5lHlA70nol8kM91rFjWSDlA85soFyxWPaqqTKL/C4fDCX+rqjIVeqiygNZZIh/IXSex5kVbcyN2v9MlfEZO90MQcoFi2UQyilG3kB1F5BqSqeIh32sO6TyiWKG2nkTaRDOrYxdNLaeCScdhfKUB969fhAGXHzajJqLQqPw4QRQMk0GD9n2daLm8IdKvPAy07+vEnAvmFvW1CYIoXioteqYdkNYJqzAwvd5KNsNYUCTPWsp+pJN5pQW9ZyIvxKxjbj4IA6fK3TqWz2uXGDS/iXJBw6nwgwffEP2N49TgGUH8/7Px8pSuGQiGUk5m8/NBOAY9KX1WFtA6S+QB2eukOB/NqOPwH0+9i54Br/ARWd0PQcgEimUTyShK3UJ2FJFrSKaKhnyvOaTziGKFktOItIlmVsf3QY4qMIueG+lXTAqNIAqKRa/GDVdNl5yvxXptgiCKl7oqY1I7IGXIZhg7iuBZj2Y/EqUBvWcibwyvYw31lejuHsqtPOXz2iUEzW+CyBy1SpmQ8CZFqglvsoLWWSLHlIROivXRFKD4GkGMARTLJpJRtLqF7Cgi15BMFQX5XnNI5xHFCiWnEelTJBU4CIJIAao0QRBEjlEqFWQHEOlD9mN5QLYBQZQuNL8JgiCIYqHUdBL5SgQxNpTa2kHkFlqLCYIYS/Ktk0jnEUUKJacRmVEEFTgIgkgRqjRBEESuITuAyASSm/KAbAOCKF1ofhMyxWLVQ8OpCj0MgiBySanpJPKVCGJsKLW1g8gttBYTBDGW5Fsnkc4jihBKTiMIgiAIgiAIgiAIgiAIoiTRcKrybqtJEARBEARBEARBEARRYJSFHgBBEARBEARBEARBEARBEARBEARBEARBEARBEARRelByGkEQBEEQBEEQBEEQBEEQBEEQBEEQBEEQBEEQBJFzKDmNIAiCIAiCIAiCIAiCIAiCIAiCIAiCIAiCIAiCyDmUnEYQBEEQBEEQBEEQBEEQBEEQBEEQBEEQBEEQBEHkHHWhB0AQBEEQBEEQBEEQBEEQBFHuBIIhVFWZUvqsnw/CMejJ84gIgiAIgiAIgiAIgiCyh5LTCIIgCIIgCIIgCIIgCIIgCoxapcQPHnwjpc/+n42X53k0BEEQBEEQBEEQBEEQuWHMk9OefvppPPnkk8K/T548iZaWFng8HrzzzjvQ6/UAgA0bNqC5uXmsh0cQBEEQBEEQBEEQBEEQBEEQBEEQBEEQBEEQBEHkgDFPTlu5ciVWrlwJAPjkk0/w3e9+Fxs2bMC3v/1tPPnkk6ipqRnrIREEQRAEQRAEQRAEQRAEUWAsVj00nGrUz1FLS4IgCIIgCIIgCIIgCPlQ0Lae9957L+644w7odDqcOnUK99xzD06dOoXm5mZs2LABSqWykMMjCIIgCIIgCIIgCIIgCGKM0HCqlNpa3vfdL6CqyjQGIyIIgiAIgiAIgiAIgiCypWDJaXv37oXX68WXv/xlnDhxAgsWLMBPfvITGAwGrF27Fs888wxaW1sLNTyCIAiCIAiCIAiCIAiCIIoQtUqZUhIbAPyfjZfneTQEQRAEQRAEQRAEQRBEMgqWnLZ161bcdNNNAIBJkybhV7/6lfDfvvnNb+L5559PKznNbpfHacnqanOhh1AwyvneWYwms/S8UoeeVepk86zKRWbpPoqLfMpsPn+71KFnI022z6bQNi2920TomSQnmczSs0sdelapk891lt5D6tCzSh252wajkWtZCIfD4LjUwpWpfi4Xn5X6fqHHmsvnn6tr0TqbG+hZpQ7ZBsmR+z3Q+BMpdZkdK+hZpU6+7Vl6F6lBzyl1SGZTg+6jeCCZLR7oWaVOJs+qIMlpfr8fb7/9Nv793/8dAHD48GEcP34cy5YtAxAJRKnV6Q2tt9eJUCic87HmkupqM7q7hwo9jIKQ03tXAA43jwGnHzazFha9GiiyV5/KZEwms+UsK+lCzyoFhueM2x+E4f9n7+7j5Krru/+/5/5md2fvshtADEgwEGVDxLYCFlBqikUQktCAsdJeP40ErjaV/rT1h1p9UAuVel1cxuuq3NhLWyVCKHfSWiRKtVSolSIQLDcmKDGEZDe72Z3d2Z37+f0xO7MzOzO7Z2bOmTkz83o+HjzIzJyb7/l+P+f7/Zwz353jc5c9Z2qOWQPbbiXtEk+dcBz19rP17Nt0LTCuFWqX+LJCvTErNTenraptWyxua9XJ8V5zzLZZbtAInRxn1bKyn6UdDOD8rtpycWV1Tms1o+dNqDcgr8dleLuJRNLU5epd1uNxV1y/2WU1q98y2pY1xSx9R9UYk4yzsp+1tB0adD3V6rHUieW3bcy2C8akqlnWz9IWVeH8Ns7qa7B2aYuWP4426kPoZ+2j5c+LBqr1Hm1TJqe99NJLOvnkkxUMBiVlJ6PddNNNOvvssxUMBnXPPfdo48aNzSga7M4hvXBgSjt3P6NYIiWfx6UdW9Zr7apeOlSgHCvPGc5HoH6cR2hFxC0qITaA9sX5jTp4PS4ewdmp6DuAUpwXQHNw7tkHbQGgHvQhy6OOYFPOZuz0V7/6lY477rj869NPP10f/ehH9YEPfEDve9/7tHbtWl1yySXNKBpsLjybyHekkhRLpLRz9zMKzyaaXDLAnqw8ZzgfgfpxHqEVEbeohNgA2hfnN4Ba0HcApTgvgObg3LMP2gJAPehDlkcdwa6a8stpF198sS6++OKi9z74wQ/qgx/8YDOKgxYyORPPd6Q5sURKk5G4QgFPk0oF2JeV5wznI1A/ziO0IuIWlRAbQPvi/AZQC/oOoBTnBdAcnHv2QVsAqAd9yPKoI9hVU345DahVX49PPo+r6D2fx6W+Lm+TSgTYm5XnDOcjUD/OI7Qi4haVEBtA++L8BlAL+g6gFOcF0Byce/ZBWwCoB33I8qgj2BWT09BSQgG3dmxZn+9Qc89IDgWZ5QuUY+U5w/kI1I/zCK2IuEUlxAbQvji/AdSCvgMoxXkBNAfnnn3QFgDqQR+yPOoIdtWUx3oCNctIa1f16gvXnavJSFx9Xd5sR5ppdsEAmyo4Z2YTKQU9LvPOGSu3DXQKxjW0IuIWlZAbAO2L8xuLhHoDymQyWrGiu9lF6VjJVNpQ/ccTKYWn5hpQojLoO4BSXE8BzcGYZB+0BYB60IcsjzqCTTE5Da0nI4UCnoVnItORAkubP2dWrxrQ2Ni0ueeMldsGOgXjGloRcYtKyA2A9sX53RFCvQF5Fz3+o5JPfeUJJRLJZZe7Zcf59RYLZbhdTv3pzn9ddrmm1z99B1CK6ymgORiT7IO2AFAP+pDlUUewISanAQAAAAAAAJDX42qNCU8AAAAAAABoGUxOAwAAAAAAAIA2ZOTxn7lHtDb1EaAAAAAAAKBttc3kNKfT0ewiGNIq5bRCJx97OcvVB/VlHHVlXD111Skxy3HYi5Uxa/X67Yy6qazV467Z+7cj6mRpS9UPdWccdWWclf0s7WAcdWWcVTHb3eM3/PjNRDItj9tZVznQuow8/tPjcSuRSOqWHefTz9oEdWUcMbu0Vj8Gyl/dNlu9vhqJujLO6ntdtIUx1JNxxKwxHId9ELP2QV0ZV0tdOTKZDE+YBQAAAAAAAAAAAAAAAACYij+bBAAAAAAAAAAAAAAAAACYjslpAAAAAAAAAAAAAAAAAADTMTkNAAAAAAAAAAAAAAAAAGA6JqcBAAAAAAAAAAAAAAAAAEzH5DQAAAAAAAAAAAAAAAAAgOnczS6AWcbHZ5ROZ5pdjCX19wd17Nhss4vRFJ127ENDPcsus1TMdlp91YO6Mm6puiJmszgOe7EyZuvZd6ejbiqrN2al5ua0tG2pTq6TemO2k+uuWtSVcVb2s7SDcdSVccvVldU5rdU6JRY64TiNHmM9MdsJ9WgW6so4K/vZdmiHVj+GTix/p8dso1BXxlmdz9IWxlBPxhGzxnAc9kHM2gd1ZVyt92j55bQGcrtdzS5C03TysdeC+jKOujLOyrpql3bgOOylmcfRLnVoBeqmslavm1YvvxWok9pRd8ZRV8aRz9oDdWVcu9dVux9fTiccZyOOsRPq0SzUlXHkBktr9WOg/PbeXyujroyzuq5oC2OoJ+OIWWM4DvsgZu2DujKu1rpichoAAAAAAAAAAAAAAAAAwHQNnZw2MzOjSy65RAcPHiz57IUXXtDmzZt10UUX6VOf+pSSyWQjiwYAAAAAAAAAAAAAAAAAMJG7UTt69tln9elPf1q//OUvy37+iU98Qp///Oe1fv163XDDDdq9e7e2bt3aqOItzSmNh+MaD0c12OvXYI9XSpdZziGFZxOanImrr8enUMAtZRbW//nhQxro8cnndmoiHNNAr1/pVDq7fMinRDKtsck5Dfb6NdTv0/ix7D5X9PuVSUtjk3Ma7g8qnc7o6NScVvQG5Pc6NTEVU1+PT06HNBGOFe+7sEwhn+LJtMaOZfcxPLCwj8FevxwOh0aPzeq4FV2Kx1IaD0e1ciCoVDqjo5NzWtEXkNMhjR6b0wlDXYrGUpqYX9frcer1o7Na0eeXy+XUkfHZ/D6OjMf0wsEpnbiyW7Nzyfw6fq9Lh8dndfxQV9H7Xq9Lr49F8usrIckljU7G8st43C4dHo+U1EH+uKtpt+Xar9blauFRvr6Kjh+oh5Vx1S4x65aOTBQcR79PasU50rTH8pbrwxeN2fmxY369mbmEfF63ItGE+rp9CgXdCkey21sx6Nf0TFLHwlH19/qVSqfkc7uLx59y+3dn220iHNWKPr8CPpeOhWPyuF2KRBMKdfmUSKY0G03qhOGgpmeyY+Zwf0CZjPK5g8ft1OHx2fw2wtPxhbL2LOQZbzy+WzMzC+NuV9CtXx2e0XB/QG6XQ6PHovJ5XeryuzXQ45VSpe2yos+vgNdVfvyt0J65/Rluz0rjeKU2LHh/oNevaDylo1PzeVWvb+E4rDC/78P7xhT0uc3NDRbtw3D+4ZSOzSQUiSYUjafU5fco48go6HPL7XQoPJtUNJbUcH9A6Uxao8eiOhyOyuNyajwcVZffI4/HKafDoXAkrt4urzKZjCZn4vL73HI5pYDfo0QircmZmII+txxOyeNyyuN2KZ1OazaW0lw0qcE+v5LJtGbmEuryexSOxNTb41M6ndHMbEIBn1sul0O9PZ58fA+E/HI6M0qlHJqciam/x6dkMqXugFcZSTNzCc3Fkgp1eeVyOhSZ33YsnlR30KtQl1vjU1XkgWbWfadrl7EI9kI+aw/UlXGVcko7Wm6cm//8aDimgM+tnqBHymQ0EY4pnnHIO/9nr+HZhCYjcQV8bs3MJRTq8mqw16vxqbgmwjH1dHnk87g0M5fNTfp7fFImLYfDqamZ7Hput1OxeEJej1vHwjH19/rk97o0M5tULJFUl9+jmdm4ggGP/D63+rrcmo2lNB1JanImpr5un2KJpDwul3q6POr2u/L5QG+3T4lkUj6vW7PRpHxel1xOyeVyKRZLKRyJqz+UzTcycsjrcao76NZ0JKkXXwtrIOSTw5FWJuPUbCypgNetqUhMgyG/BkNezcwmNRNLyul0KJ3KaGr+PlzQ59b0bELRWFIrev1yuRyaiiy8DgXdmplLKjyXXHhvUX6bq/tQt0epRLq4rUSeApiuYLxb0Ze91j4Wjino92hqJnsNPNyfvcYsOf9cZa5/09kxYS6ekMft1tRMrOR+eO4eeuFrSUXvBXxuzcXjyqSdxdt3ZJebnI6pL+RTdP46KZXK6MXXXtNAyKdMJq2Az1P8/UOfT+HphWvodCqtmWhCbrdLUzMxDYTmr6Nc2e0fC0c10OtXJpNWd9CryFxS41PZcjidGfk9noXvOnL14Vh0Xd/r1fjkouu0TJl6dJQZR8st14z+zo7Xh+RoxlFXxlldV3ZsC49K+2KblMlW9STZs66svj/biPu/jWDXmKpWOxxHJ/azaH11xlXDJqft3r1bn/3sZ/Wnf/qnJZ+99tprikajWr9+vSRp06ZN2rlzpz0mpzmlZ/dP6Lb79yqWSMnncWn7phGduXqg+MaiQ3rhwJR27n4mv9yOLeu19uRePbuveP2rNqzRE3sP6dyRE3T3npeL3v+nJ34hj8up3/2tNbr9AePrTEcSRf/esWW91p7UqxdeLS7Tcvv42StHdfYZJ+jOh55XT5dH7zv3TSX7O3B4SiOnDhetu+2yM/TdH/9SBw7PFP37mo0j+vHzhxT0uxWLl67z6uuTmo0mi96/ZuOInnjuNe3dP6FrNo5o/WkDeualiYr7KznuVb2Sw2C7Ldd+q3pLbsoaWq4WHpUcZ+74GSxQMyvjql1i1i0983KZ41gz0FoT1GiP5S3Xh1ca808d0Au/nNI3H3lBG95xku6ZHxePHwxqy3vW6Lb792pk9YDOXfeGonJ/5LIz9NhPXtVvn31ydvzJlO7/5v9+jn55aKZovT9431rFk2nt+u5L+fe2XnS6fnnoWH78LTdGF46N5bZx1YY1mpiaVTSWKqnfX7x2TEd6gyVj/lB/QG85uU9ylLZL2fF38VhYa3su0xYlbViQ85Srm2s2jmj9mwesmaBmZW5Q6z6c0gsHJjU6MVdUDx/6ndM11OfXoaOzunvPyxVzvcLcMuj3yO126PDRiL7xzy8WxanX49IdDz5ftK7f69JAyKdINFUUq4/++NWi86fcvob6A7rrkRf1+vis1p7Upw3vOLkodq7csEZ7fvyqNl/4Zt332M+VSKVLyp9b5nd/a43u/f7Len18dvk8cAnpdMb69m0n7TIWwV7IZ+2BujLO6H0kO1guxyjzeW68v+8H+zQdSejjW89SPJkuWubKDWv0k5+9XjKWb7vsDN33Lz/X6+OzRbl0Yc7rcTv0d//0Qj7f3vzuN+vOh54vzQfe/WYNDfg1MRUr2kbu88svOFVej7PsZxvecZIOjYb1G289XuFIomj7uRz+N956fFFucvxgMJ9fLM5prtk0Iq/boXgirXRa+e3l1snVQbnjuXbzOs1FE/r6/DGXy28rrbtjy3p53U59cdfT5CmAWcqMd+Wur6/ZOKLjBwP63Ff/I//eZ/7br2t0Mlq07v+79W2KRJN69N9/qQt//SR99aHnS+4fLO4rcuOG3+fS//rWQt/6x1etVyyeKurXPv7Bt2l6tvje+u+/b60OHJ7Rru++WLZvy12D5e7b7z8UrnjN9okPnaXwTKK4L7/8DPUE4vqfBWXbvmlEqVRadz70s6L+SI6Mdt7zbMXjvHbzOnX53EX92Me3nqVILKmv3Pfckss1pb9rxPV/tcjRjKOujLO6ruzYFpSptctldf9sx/6/FnZsu1q0w3F0Yj+L1mdCXDXssZ5/+Zd/qV/7tV8r+9no6KiGhobyr4eGhnTkyJFGFW1J4+F4/oJPkmKJ7AXgeDhetFx4NpEflHLL7dz9jEYnYyXr373nZV1+wan5L9IK37/w7at03voT841qdJ3F/965+xmNh+MlZVpuH5eetzp/o+vCt68qu7/3/MbJJeve+dDzuvyCU0v+ffsDe3XxO0+puM4560rLcfsDe3Xpeavz/z4yHltyf4uPOzybMNxuy7VfeDZR03K1KHecueMHamVlXLVLzB6ZqHAcEy12HLTHspbrwyuNHaOTMe3c/YzOW39i/iatJJ23/sT88peet7qk3F996Hldct7q/PhTbv+xeKZkvalIIn/TO/feru++WDSWlhujC8fGctu4e8/LFcfdc9adWHbMPzga0ehkrGy7lBt/zWrP5dpicRsW5jzl6ub2B7LrWsHK3KDWfYyH4/rVkUhJPXzjn19UKu3Iv18p1yvMLY9NxxTwevIT03LLTUUS+YlphetORRJKpR0lsbr4/Cm3r4OjEZ23/kRJ0iVlzql75rdz54PP67z1J5Ytf26Z2x/Ym9/WcnngUl4/GrG8fdtJu4xFsBfyWXugroyr9n5EMy2XY5T7PDfe58bw/YfCJcvcs+flsmP5nQ89nx+fC3Pp3Oe7vvuiwpFEUb6du0dVuO3c+8o4SraR+/zYdOn9uHsKcpJ3/9pJSqZUsv1cDr84NynMLxbnNLffv1c9QZ/8Xk/R9hbfeyt3PF+57zlNFRxzufy20ro7dz+j/YfC5CmAicqNd+Wur29/YK/SGUfRe6mMStZNpqTb7t+rS85bra/On8OL7x+Uu09/2/179errM0XvHTg8U9KvJZKl+wxHEvmJabn3Cvu2XP+du2+/1DVbvMw9izsffF6ptKOkvEenYiX90a+ORJY8zq/c91xJP7b/UDg/MW2p5ZrR3zXi+r9a5GjGUVfGWV1XdmwLytTa5bK6f7Zj/18LO7ZdLdrhODqxn0XrMyOuGvbLaUvJZEqnFTscjqq2MTjYbVZxivz88KF8BefEEikdm4np9DcN5t87vG+s7HIT4VjZ96OxVNn35Sj49+J14gbWKfj3xEz5fS+1j/BsfOF9R/llJitsNxpPlf13eDYup8NRvh6noxXLkT+OcPllCvdReEyziZSmZxPl97eo3XIqtd9sIqXVqwaqXs6IxTH7wsGpinV0xuoVVW270wwN9TS7CLZlZly1a8xyHPZiZcwu14dXHPNzY/nicbHgdTgSrzhW5caf7oCnZJlyY1w6k1l+/K0wRufGxkrbqDTuVno/ncnoWDhWcXuLx9/FY2Gt7VmpLSrlVRMG6uZYOKa3nmL+uWBmbiCVz2mr3cfPDx+q2GZzseSydVXYrulMpnideZW2n85kNBcvsw+D+8q9XipXXi6fXbxM7v1KeeBS9prcvu2oMGbbZSxqBvLZysyOK2K2NtSVcUbvIxll1f0uafkco9LnhWN2pZxguXtYlXKDdOE9wiXyh5J7WIs+Xyp/zeXWlfKNXNkLj3O5nCY8G1c8nq54vWD4mLUQL7WuW2ueYtZYtFTMMt4ZR10ZV29dLZcbLHWNXqjcfYHctVRhf1OynMHzu1w5qrlWy/fLBddS4dn4kv1bue3HEinNxZMl75Xrj4z06UaO0+z+rla1XP9bcS6Tz9aGujLOymswK7ZvBspknB3LZfX9WbO33yx2bLtatMNxdGI/2yq4DqvMjLiyxeS0lStX6ujRo/nXY2NjGh4ermob4+MzSqfN/+3MgR6ffB5XUUX7PC71d/s0Njadfy/oc5ddbiBUfv2Az1X2/dxjE8p95vcusU6Zfw90l9/3UvsIdXmL3i+3TF+F7fq9rrL/DgW9crudFerHX74cQe/CMr3llyncR+FxBz0ueXrK729xu+VUar+gx2WonRcvZ6TjWhyzgxWOs7/HX7bMyBoa6qF+lmA0rjo5ZjkOe7EyZpfrwyuO+fNjee714s9jiZRC3d6KY1Vu/PGUGQvLjXFOh6P8+LuofEuNjZW2UWnc7e8p/77T4VB/yFdxf4vH38WxVmtcVmqLSnnV4pynUjtacS6YmRtI5XNao/vIGejx6RcVYiDgdy9bV4Xt6nQ4StaRKseY0+FQwFu6D6P7yh17wF85710uny1apuD9SnngUgZCgarqvp3UErPtMhY1Gvns0szMDSRitlbUlXFG7yNJteW0Zloux6j0eeGYXSknWO4eVu51uW0XWmqsDwXL5+DKSE5n+XLl1u3r8WnKEV+y7IXHmV+/QplCQa8izmTF64Vqj7m/wr03I+vWkqcYHYvqiVnGO+OoK+OWq6tqY7bceFfxGr3bV7SdcvcFctdShdc3le4fLHd+lytHNddqub6t8Bqs8B58uXKU277P41LAW/y1UqX+yEifbuQ4zezv6lHttXkt57IZMUuOVh51ZVw1ddUu3ytQptYuVzX9sxXfK7QKO7ZdLdrhODqxn20FXIctzYx7tA17rOdS3vCGN8jn8+k///M/JUkPPvigzj///CaXKmuwx6vtm0aKLtC2bxrRYMhbtFwo4NaOLeuLltuxZb2G+3wl61+1YY0e+OE+XbVhTcn7j/3nAT3+04O6ZmPpOg8usc7if+/Ysl6DIW9JmZbbx8P/ul/bLjtDPo9Ljz11oOz+vvcfvyxZd9tlZ+jBH+4r+fc1G0f0nR+9ou/9uPw6TzxbWo5rNo7o4cf35/+9csC35P4WH3co6DHcbsu1XyjoqWm5WgyXOc5rNo5o5aBvmTWByqyMq3aJ2eH+Cscx0GLHQXssa7k+vNLYMdzn044t6/X4Tw/qyoJx8fGfHswv//C/7i8p90cuO0P/+Pj+/PhTbv8+j6Nkvd4uj7ZedFrRe1svOr1oLC03RheOjeW2cdWGNRXH3SefO1h2zD9xuEvDfb6y7VJu/DWrPZdri8VtWJjzlKubazZm17WClblBrfsY7PHqjSu7SurhQ79zulyOTP79SrleYW7Z3+PTXCyhD/3O6SVx+tHLzyhZt7fLI5czUxKri8+fcvs6cbhLjz9zUJLKnlNXblijx585qG2Xn6HHnzlYtvy5Za7ZOJLf1nJ54FKOX9Flefu2k3YZi2Av5LP2QF0ZV+39iGZaLsco93luvM+N4atPCJUsc+WGNfrHx0vH8m2XnZEfnwtz6dznWy86XaEuT1G+nbtHVbjtx5/Jvi9HpmQbuc/7e0rvx+U+u3LDGv3LT16V26mS7edy+MW5Se4+Wrmc5ppNI5qejSkaSxRtb/G9t3LHc+3mdeotOOZy+W2ldXdsWa/VJ4TIUwATlRvvyl1fX7NxRE5Hpug9l1Syrtspbd80oof/db8+Mn8OL77WKXeffvumEZ10fHfRe6uO6y7p1zyu0n2GujzaelHx9Vth35brv3P37Ze6ZvOWuWex7fIz5HJmSsq7otdX0h+9cWXXksd57eZ1Jf3Y6hNCunbzumWXa0Z/14jr/2qRoxlHXRlndV3ZsS0oU2uXy+r+2Y79fy3s2Ha1aIfj6MR+Fq3PjLhyZMo9U9NCF154of7+7/9eJ554orZt26YdO3ZoZGREL774oj796U8rEonoLW95i26++WZ5vcZv3Fn5l6RySuPhuMbDUQ2G/Nkbiukyyzmyz52ejMTV1+XNDkqZhfWPzcTU3+OTz+3UxHRMAz0+pdOZ7PLdXiVSGY1Nzmkg5NfwgE/jx7L7XNHnVyYjjU3Oabg/qHQ6o6NTc1rRG5Df69REOKa+Lq+cTocmpmPF+y4sU49X8WRGRyfn1N/j18rBhX0M9vrlcDg0emxWxw12KR5PaWI6quH+oFLpjMan5jTYG5DTkS3HcSu6FItlf6ZvIOSX1+PU4fFZDYT8crudGp2Yze/jyHhMx6ajOmG4W3NzSR2bjqq/x6+Az6XD47M6fqhLs/PvD4T88npdOnw0kl9fCUkuaXQypolwbn8uHR6PlNRB/rirabfl2q+G5Wr+S1KP8vVVdPyoiFnMBhiIq46PWbd0ZKLgOAZ8UnL51Wyng9qj5phdrg8vHLO7fQtjx/x6M9GEfB63ItFEdv0uj8KR7PZWDPg1PbMwzqUyKflc7uLxp9z+3QvtNhDyK+h36Vg4Jo/bpUg0qVCXV4lUSrNzSZ0wHMzvY6gvoExGOjqVzR08bqeOTMzmtxGeiS+UtSDPeONx3ZqJLJSzu8utXx2e0VBfQB63Q6PHovJ5XQr65sue+yOIgnYZCPkV9LnKj781tGdZlcbxSm1Y8P5AyKdoPJ2vm+E+38JxWGF+37OJlIIeV825gbRETms0T8lxSsdmEopEk4rFkwr4PZIjo4DXLY/LofBsUtFYUsN9fqWV0dixqLqCHnlc2bwq4HfL63HK6XAoHImrt8urTEaanInJ73PL6ZSCPo8SybSmCt5zu5zyul1Kp9OajaU0F01qsNevZCqtmbmEuvye7Pa6vUpnMpqZTcjvc8vlcqiv26PpSFIT4WzO7HJllEo5NDkTU1+3T6lUSt0BjzJyaGYuoblYUj1dXrmdDkXmtx1LJNXt9yjU7dH4VBV5YAVDQz0aOzpdXd23iZpjtl3GogYinzXApHxWImbrQl0ZVymnXKTZv5wmafkcY/7zo+HseB8KZH8tZ2I6puMGu+V1ZhfObcPvcysyl1Ao6NVgn1fjU3FNhGPqCXrk87o0M5dQLJ7K/uKQIy2HnJqKxBXwuuV2OxWLJ+T1uHVsOpsP+L0uzcwlFUskFfR5FJlLKOB3K+Bzq6/brdlYStORpKZmYgp1+xRPJOV2uRQKutUdcGfzgemoert8SiST8nrcmosl5fW45HZJLpdLsXhK4Ug8n29k5JDX41R30F2UmzidGWUyDs3FkvJ53QpHYhrs8Wuw16uZ2aRmYkk5nQ6lUxlNzW8v6HdrejahaCypFb0+uVxOTUXmX4d8CnV5NDOXVHguufDeovw2V/e9XR6lkunitlKVOWIF/HKavVBXxpn9y2mSisa73H3vY+GYgn6PpiIx9Xb5ste1qTLnn6vM9W86OybMxRPyuN2amonp+BVdmo0mi8bUkjFWxeNu0O/WXDyuTNpZvH1HdrncdVM0nr2PkEplNB6Ozv/CW1oBr7v4+4d+n8LT89fQ899TzEQTcrtdmprJvjcY8maPqaAcUlrdQa8ic0lNhLPvuVwZ+d3uhe86cvXhWHRd3+fV+OSi67RMmXp0lBlHyy3XjOuyKq7NG/HLaZLI0apBXRlnsK7a6nsFymScHctl4P6sVP/3Cstt3/bs2Ha1aIfj6MR+1ua4DjOgznu0DZ+cZhXLb9aZoJMDutOOvd4bzJ1WX/Wgroxbqq6I2SyOw16sjNl69t3pqJvK6o1Zqbk5LW1bqpPrpN6Y7eS6qxZ1ZZyV/SztYBx1ZZwlkyZspFNioROOk8lp9kJdGWdlP9sO7dDqx9CJ5e/0mG0U6so4q/NZ2sIY6sk4YtYYjsM+iFn7oK6Mq/UerS0e6wkAAAAAAAAAAAAAAAAAaC9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GjY57eGHH9bFF1+sDRs26K677ir5/Gc/+5k2b96s97///brmmmsUDocbVTQAAAAAAAAAAAAAAAAAgMkaMjntyJEjuvXWW7Vr1y499NBDuueee7Rv376iZf7yL/9SO3bs0Le//W296U1v0t/+7d82omgAAAAAAAAAAAAAAAAAAAs0ZHLaE088obPPPlt9fX0KBoO66KKL9MgjjxQtk06nFYlEJElzc3Py+/2NKBoAAAAAAAAAAAAAAAAAwAINmZw2OjqqoaGh/Ovh4WEdOXKkaJlPfvKT+tSnPqXf/M3f1BNPPKGrrrqqEUUDAAAAAAAAAAAAAAAAAFjAkclkMlbv5LbbbtPc3Jyuv/56SdK9996rvXv36sYbb5QkRaNRbd68WTfffLPWrVunr33ta3ryySd1xx13WF00AAAAAAAAAAAAAAAAAIAF3I3YycqVK/XUU0/lX4+Ojmp4eDj/+uWXX5bP59O6deskSVdeeaW+9KUvVbWP8fEZpdOWz7Ory9BQj8bGpptdjKbotGMfGupZdpmlYrbT6qse1JVxS9UVMZvFcdiLlTFbz747HXVTWb0xKzU3p6VtS3VyndQbs51cd9Wiroyzsp+lHYyjroxbrq6szmmt1imx0AnHafQY64nZTqhHs1BXxlnZz7ZDO7T6MXRi+Ts9ZhuFujLO6nyWtjCGejKOmDWG47APYtY+qCvjar1H25DHep577rl68sknNTExobm5OT366KM6//zz85+fdNJJOnz4sF555RVJ0ve//32NjIw0omgAAAAAAAAAAAAAAAAAAAs07JfTrr/+el199dVKJBK64oortG7dOm3btk07duzQyMiIbr75Zn3sYx9TJpPR4OCgbrrppkYUDQAAAAAAAABgoUQybfhXLheLxZMKT82ZXCIAAAAAANAoDZmcJkmXXnqpLr300qL37rzzzvy/L7jgAl1wwQWNKg4AAAAAAAAAoAE8bqc+8aUf1rTuX/8x94wBAAAAAGhlDXmsJwAAAAAAAAAAAAAAAACgszA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BdwyanPfzww7r44ou1YcMG3XXXXSWfv/LKK/rQhz6k97///frwhz+sqampRhUNAAAAAAAAAAAAAAAAAGCyhkxOO3LkiG699Vbt2rVLDz30kO655x7t27cv/3kmk9G1116rbdu26dvf/rbWrl2rO+64oxFFAwAAAAAAAAAAAAAAAABYoCGT05544gmdffbZ6uvrUzAY1EUXXaRHHnkk//nPfvYzBYNBnX/++ZKk7du364Mf/GAjigYAAAAAAAAAAAAAAAAAsEBDJqeNjo5qaGgo/3p4eFhHjhzJvz5w4IBWrFihP/uzP9Oll16qz372swoGg40oGgAAAAAAAAAAAAAAAADAAo5MJpOxeie33Xab5ubmdP3110uS7r33Xu3du1c33nijJOnb3/62PvOZz+ib3/ymRkZG9L/+1//S4cOH9Vd/9VdWFw0AAAAAAAAAYLEb/uZHNa1303XvNLkkAAAAAACgkdyN2MnKlSv11FNP5V+Pjo5qeHg4/3poaEgnnXSSRkZGJEmXXHKJduzYUdU+xsdnlE5bPs+uLkNDPRobm252MZqi0459aKhn2WWWitlOq696UFfGLVVXxGwWx2EvVsZsPfvudNRNZfXGrNTcnJa2LdXJdVJvzHZy3VWLujLOyn6WdjCOujJuubqyOqe1WqfEQiccp9FjrCdmh4Z6lEgkayqfpLZvg0KdEHNmsbKfbYd2aPVj6MTyd3rMNgp1ZZzV+SxtYQz1ZBwxawzHYR/ErH1QV8bVeo+26slpF154oRwOR/61w+FQIBDQm9/8Zn3yk58smnSWc+655+rLX/6yJiYmFAgE9Oijj+ov/uIv8p+/7W1v08TEhF588UWdfvrpeuyxx/TWt7612qIBAAAAAAAAAAAAAAAAAGyi6slp73nPexSJRPTBD35QTqdT//AP/6BIJKLTTjtNf/7nf67bbrutZJ2VK1fq+uuv19VXX61EIqErrrhC69at07Zt27Rjxw6NjIzo//yf/6NPf/rTmpub03HHHadbbrnFlAMEAAAAAAAAAAAAAAAAADRe1ZPTnnrqKd1///3515/+9Kd1xRVX6Oabb9Z9991Xcb1LL71Ul156adF7d955Z/7fZ555pv7hH/6h2uIAAAAAAAAAAAAAAAAAAGzIWe0KkUhEMzMz+dczMzOKRqOmFgoAAAAAAAAAAAAAAAAA0Nqq/uW0zZs3a8uWLXrve9+rTCajRx99VL/7u7+rb3zjGzrllFOsKCMAAAAAAAAAAAAAAAAAoMVUPTntox/9qNauXat//dd/ldvt1mc+8xmdffbZev7557Vx40YryggAAAAAAAAAAAAAAAAAaDFVT06TpFNOOUWDg4PKZDKSpJ/97Gc644wzTC0YAAAAAAAAAAAAAAAAAKB1VT057a//+q/1zW9+U4ODg/n3HA6Hvv/975taMAAAAAAAAAAAAAAAAABA66p6cto///M/69FHH9XKlSutKA8AAAAAAAAAAAAAAAAAoA04q13h+OOPZ2IaAAAAAAAAAAAAAAAAAGBJVf9y2jnnnKNbbrlFv/VbvyW/359//61vfaupBQMAAAAAAAAAAAAAAAAAtK6qJ6fdf//9kqRHHnkk/57D4dD3v/9980oFAAAAAAAAAAAAAAAAAGhpVU9Oe+yxx6woBwAAAAAAAAAAAAAAAACgjVQ9OW1iYkLf/va3FYlElMlklE6n9eqrr+p//I//YUX5AAAAAAAAAAAAAAAAAAAtqOrJaR/72Mfk9/u1b98+nXvuuXriiSf09re/3YqyAQAAAAAAAAAAAAAAAABalLPaFQ4dOqQ77rhD559/vn7v935P3/rWt3TgwAErygYAAAAAAAAAAAAAAAAAaFFVT05bsWKFJOnkk0/Wyy+/rJUrVyqZTJpeMAAAAAAAAAAAAAAAAABA66r6sZ6Dg4P66le/qvXr1+vLX/6yuru7NTMzY0XZAAAAAAAAAAAAAAAAAAAtqupfTrvxxhvl9Xr1a7/2azrjjDO0c+dOfeITn7CibAAAAAAAAAAAAAAAAACAFlX15LTJyUldffXVkqRPfOITevDBB+XxeEwvGAAAAAAAAAAAAAAAAACgdVU9Oe1DH/qQvvOd70iSksmkbr75Zn32s581vWAAAAAAAAAAAAAAAAAAgNblrnaFv/u7v9Of/Mmf6IknntB//dd/6ZRTTtG3v/1tK8oGAAAAAAAAAAAAAAAAAGhRVf9y2pvf/GZ9+MMf1oMPPqixsTFt375doVDIirIBAAAAAAAAAAAAAAAAAFpU1b+c9rGPfUwvvfSS7r33Xr3yyiv6/d//fW3btk1/8Ad/YEHxAAAAAAAAAAAAAAAAAACtqOpfTgsEAnrggQfkdDp18cUX6+/+7u/0yCOPWFE2AAAAAAAAAAAAAAAAAECLqnpy2pVXXqn3vOc9uuaaa3TkyBF98IMf1Cc+8Yll13v44Yd18cUXa8OGDbrrrrsqLveDH/xAF154YbXFAgAAAAAAAAAAAAAAAADYSNWT02655RZ9/etfV19fn4477jjdcsstuummm5Zc58iRI7r11lu1a9cuPfTQQ7rnnnu0b9++kuWOHj2qL3zhC9UWCQAAAAAAAAAAAAAAAABgM1VPTotGozr11FPzry+44AIlk8kl13niiSd09tlnq6+vT8FgUBdddFHZR4F++tOf1h/+4R9WWyQAAAAAAAAAAAAAAAAAgM1UPTnN7XZrampKDodDkvTKK6/k/13J6OiohoaG8q+Hh4d15MiRomX+/u//Xm95y1t05plnVlskAAAAAAAAAAAAAAAAAIDNODKZTKaaFf7lX/5F//N//k8dPXpU55xzjn70ox/pxhtv1EUXXVRxndtuu01zc3O6/vrrJUn33nuv9u7dqxtvvFGS9PLLL+vGG2/U17/+dR0+fFhXX321HnvssToOCwAAAAAAAABgFzf8zY9qWu+m695pckkAAAAAAEAjuatd4d3vfrdOOeUU/ehHP1I6ndZ1111X9JjPclauXKmnnnoq/3p0dFTDw8P514888ojGxsa0efNmJRIJjY6OauvWrdq1a5fhco2PzyidrmqeXcMNDfVobGy62cVoik479qGhnmWXWSpmO62+6kFdGbdUXRGzWRyHvVgZs/Xsu9NRN5XVG7NSc3Na2rZUJ9dJvTHbyXVXLerKOCv7WdrBOOrKuOXqyuqc1mqdEgudcJxGj7GemB0a6lEikaypfJLavg0KdULMmcXKfrYd2qHVj6ETy9/pMdso1JVxVueztIUx1JNxxKwxHId9ELP2QV0ZV+s92qonp0nSSSedpJNOOsnw8ueee66+/OUva2JiQoFAQI8++qj+4i/+Iv/5jh07tGPHDknSwYMHdfXVV1c1MQ0AAAAAAAAAAAAAAAAAYC/ORuxk5cqVuv7663X11Vfr8ssv1yWXXKJ169Zp27Zt2rt3byOKAAAAAAAAAAAAAAAAAABooJp+Oa0Wl156qS699NKi9+68886S5U488UQ99thjjSoWAAAAAAAAAAAAAAAAAMACDfnlNAAAAAAAAAAAAAAAAABAZ2FyGgAAAAAAAAAAAAAAAADAdA17rCcAAAAAAAAAAEBOqDcgn7e2rykSybTJpQEAAAAAWIHJaQAAAAAAAAAAoOF8Xrc+8aUf1rTuX//xBSaXBgAAAABgBR7rCQ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XcMmpz388MO6+OKLtWHDBt11110ln3/ve9/TZZddpve///267rrrNDU11aiiAQAAAAAAAAAAAAAAAABM1pDJaUeOHNGtt96qXbt26aGHHtI999yjffv25T+fmZnR5z73Od1xxx369re/rdNOO01f/vKXG1E0AAAAAAAAAAAAAAAAAIAFGjI57YknntDZZ5+tvr4+BYNBXXTRRXrkkUfynycSCX3uc5/TypUrJUmnnXaaXn/99UYUDQAAAAAAAAAAAAAAAABggYZMThsdHdXQ0FD+9fDwsI4cOZJ/3d/fr/e85z2SpGg0qjvuuCP/GgAAAAAAAAAAAAAAAADQehyZTCZj9U5uu+02zc3N6frrr5ck3Xvvvdq7d69uvPHGouWmp6d13XXX6Y1vfKNuuukmq4sFAAAAAAAAAGiAG/7mRzWtd9N17zS5JLAbYgMAAAAA2pu7ETtZuXKlnnrqqfzr0dFRDQ8PFy0zOjqqD3/4wzr77LN1ww03VL2P8fEZpdOWz7Ory9BQj8bGpptdjKbotGMfGupZdpmlYrbT6qse1JVxS9UVMZvFcdiLlTFbz747HXVTWb0xKzU3p6VtS3VyndQbs51cd9Wiroyzsp+lHYyjroxbrq6szmmt1imx0AnHafQY64nZoaEeJRLJmsonqe3boFAnxFwhK2Oj3pht9XZo9WPoxPJ3esw2CnVlnNX5LG1hDPVkHDFrDMdhH8SsfVBXxtV6j7Yhj/U899xz9eSTT2piYkJzc3N69NFHdf755+c/T6VS2r59u37nd35Hn/rUp+RwOBpRLAAAAAAAAAAAAAAAAACARRr2y2nXX3+9rr76aiUSCV1xxRVat26dtm3bph07dujw4cP6r//6L6VSKX33u9+VJJ1xxhn6y7/8y0YUDwAAAAAAAAAAAAAAAABgsoZMTpOkSy+9VJdeemnRe3feeackaWRkRC+++GKjigIAAAAAAAAAAAAAAAAAsFhDHusJAAAAAAAAAAAAAAAAAOgs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Ro2Oe3hhx/WxRdfrA0bNuiuu+4q+fyFF17Q5s2bddFFF+lTn/qUkslko4oGAAAAAAAAAAAAAAAAADCZuxE7OXLkiG699Vbdf//98nq9uuqqq/SOd7xDp556an6ZT3ziE/r85z+v9evX64YbbtDu3bu1devW+nbskMKzCU3OxNXX41Mo4JYyBtd1SuPhuMbDUQ31B5ROZzQ+FdVgr1+DPV4pXbrcysGgkol0fp1UKqOxyTkN9wfkcTt0eN+Ygn634sm0xo7NabDXL4/bqcPjsxrs9cvrcen1oxEN9vo1PODTkfGYJsJRDfcHJEmjx7LbykgaOzanFX0BuRzSkWNzWjkQUCotHZ2c08qBoFLptI5ORjXY55fHVbAPr0uvj5XuY7DXr2DArV8dntEbj+9WJJLMv+/1unT4aERD/QFlMtl9n7iyW7Nz2WWOX9GlWDyliXBUK/oCcjqyZS3cxwsHp3TcYFDJVDpfjy6XU0cWlWvlwMIywwML+xvs9Svgd+vgkRm9YbhLc9FUvm4cBfsb6vdpdCKWL4vL4dDYZPYzh8Oh0WPZ/Q31+qRUA+KoWh7l6ytXf0pYtC90Divjql1iluOwFyuPY7k+fX5c//nrh9TX41UikVI6I3UFPOrv8kiSjs0kFIkmFEuktHIgqNloUuNTUR0/FFQ8ntaxcEx9IZ/mogn1BL3yuB2anI7L73NrZjauni6vhvoXxuDjh7oUi6Xy425fr1tHjkbldbs1NRPTQK9fsXhKc7GkBvt8Sqeksck5nXhc8XjdFXTrtSMRrRwMKpZIZcvR7VM0nlSo26NUKjumDs3nFWMFY7US83Uzl9DYVExdfrei8ZR6u73KpDM6OhXV0IBfqZT0wsGD+TH96GRUK/r8CvhcGp2IKuh3y+dxaXo2rr7u+fp1qyjfKNrfbEJHwzEFfG71BD3q9rkW2qMgxxrs9cvvdWl8Mlp5LDZzvG7k2F9LWbTw3mC/X9FoKl9PPo9Tx6Zj8rjdikQT6g64FfC7FY4kNBtNqL/HL5dLmo2mlEymFfS7FY7EFfS7NT4b17FwTN1Bj5wOh46FYxrs88vldGhmNhvzA71+JVNpzUaT8nlcmplLqK/bq0QqJZcj2/Y9XV7F40kF/B7F4inNRpPq6/Epk8lk9+Vzy+93KxZLaTaWUHfQK4dDiifSmosl1dft1VwsKafDKZfLIa/HqWQqJWWyx9bX45XX45Qj49D0bFxdfo/m4gm53W4lEkn1dhW0WbVtuWj5/mRa4bmC9YPZurRFbNTDyhhvl7EI9kI+aw/UlXG5nPLwIQ30+IrvI9XLqj58qe06pJloUuG5pKKxpFb0+vM5SeG6M3MJ+XxuTc3EF/I7v6t47Ay6FZ5NaGwyKr/PrYDPpVgimy8M9QaK9+uSRidjmonE1dvjUyKVVjKVUSyWVNDvkcvlUNDnltMlReNpxeIpTeeWTSQVCs4fhyObwyfSKTkcTsVi2dy6t8crv8+tWDypWDybh3T7PXI6JZfLKacjrUTSoZ+/Hlao26fIbEJdQY+USSudcWg2mlSoy6N4IiWP26V0JqN0WpqNJhTwueV2O+SQQ5H516lkWh6PS+HZuLr9HsWTKQV8bs1Gk+oOepRIpDU5E9dAr09Bv1vpVFpHp2LqCngUjyfl8+bq1qWg3yOf16kj43Pye11yuRxyupxKJJLyzeeBAyG/0qm0JiNx9QS9+XrOt19B3KTTmeKcp1VzHMAMi8a7UI9bBw5F1NvjU2Q2rt5unzKSJsJR9Xb7FI8n5fW4NT0b12CfL3/tPdDrl8/rkM/rUng6e+0+0OuXxy11Bd2anFp4L9Ttzi8z2OvXYL9bkbm05ubSRffujx6bU8Dn0eR0TP0hX3YsTmf7ykg0oaDPo8mZmFYOBhSPp4vH7OR8Px/J9tHxRFIet1tTkZgGQn753E5Fk0mlUo6F6/f+7D30pa5JDb0XyV63ZZTtPyenY6XfsxSaH1cO7xtT0Oeubp927bu4BrMH6so4q+vKjm3hqXAP0wZlslU9SfasK7d0ZKKgrvqzY59pyo1Ndh1zlmLXmKpWOxxHJ/azaH11xlVDJqc98cQTOvvss9XX1ydJuuiii/TII4/oD//wDyVJr732mqLRqNavXy9J2rRpk3bu3Fnf5DSH9MKBKe3c/YxiiZR8Hpd2bFmvtat6lx8snNKz+yd02/171dPl0fvOfZPu3vNyfjvbN43ozNUDkhaWW3Vcty56x8m686Hni9Ypt/5VG9bon574haYjCW277Ax998e/1IHDM/l/n7SyW285ZUi3P1B+/4XrX7VhjZ7Ye0jnjpxQcX/l9uF2OrThHSfr9gf25pe7ZuOIwjNzisVTRe8Xrn/VhjWamJrNL1N43OXKd83GEf3XK2N69chMyXKLy/Xvzx/SW09ZUfFYF5ev3LFes3FE937/Zb0+Plu2rgq3tf7NA8tPUKsnjqrlkZ55aaKkTdafNsBggdpZGVftErMch71YeRzL9ekF43/u849cdoYe+8mr+o23Hq8Th7uUSGV0ZHy2ZMwtNyZtveg0ed1Off2fXsi/d+WGNTo0Gs6P8+XG0T/acqYSybRuu/+pstv90O+crv0HjykaGy6ppyPj05qZS+jOB58v2ueeH7+q337HSZXHxNMG9MIrxXWz9aLTdGS8uPxXbVijn71yVGefcULFsb/w35/5f35do8eiZdtz8f6u2rBGJw51a/UJPZKjtC0K84aSsdjM8bqRY3+NZfG6nfrirqfLxs/Wi06Xx+3Q38232/GDQW1+95tLcrDv/+RV/fpbj9c9i/KuwryycPn7/uXnSqTSet+5b9KjP35VG95xUtG62zeN6NF//6VeeHVSxw8G9YHfPk2vvBZedE6crof/bX8+B77vX36u18dny5Zx60Wn6ZEnf6nffsdJGur3K57IlOSnTqe069GXNB1J5ON8wztO0p4fv6rfe+9arT2pVy+8WkVbLqrv4weD2vKe03Tb/c8VHefu7y3kmk2LjXpYGePtMhbBXshn7YG6Mq5MTpm/j1TvBDWr+vCltitp/6FpHRybKRrXd2xZr8GB7vy633zkBb33nJO167svFeUWwwMBffOfX8yPnYvH0qs2rJHf69J9P9in6UhiYb9O6ZmfT+je77+syy9YrbHJOUXjqZLcwut26LjBoMbDsbI58O+9d628HoemZxPyup0am4yW3OPLZDK6/YHifGqgx6NkWkXtmNvmFb+1Rv9QcO/po5efIYdDmp5Natd3XyzJoXLLfeSyM3R/wevc9i497xQlkpmida/ZOKI9P17IrTZf+Oai47tqwxoN9fn10OOv5O/X9XZ7lclIdzy4/L3JorhxSE/ufV23fuvp5ue/QLNVGO9+8doxPfofB/X771ur18Zmi87Xxed20TXxf/s1/fK1maLt/dGWM5VMZfSV+57LX3f87m+tKd7nphF1B9z6H3f9tKgc3QGXPvf3/1m8rXRG9zz6Uv4ardw5/0dbzpTD4dDOe56pWO5tl71VLpezZPzq9nv0xV3F/UPumnSp9z6+9SzFk+miseWjG0eK+s+y4+My18FLbd+2fRfXYPZAXRlndV3ZsS0oU2uXyy0983KZMq0ZMGeCmp3uF9fDjm1Xi3Y4jk7sZ9H6TIirhjzWc3R0VENDQ/nXw8PDOnLkSMXPh4aGij6vRXg2kR8kJCmWSGnn7mcUnl2+ZsbD8fxF2IVvX5W/kMtt57b7987/ksfCcpdfcGr+C7XCdcqtf/eel3Xh21cplkjpzoee1+UXnFr073f/2kn5Rl1u/bv3vKzLLzh1yf2V28cl563O7yO33O0P7NVpJ68oeb9w/bv3vKxz1p2YX6bwuMuV7/YH9urdv3ZS2eUWl+vS81YveayLy1fuWG9/YK/OW39ixboq3NboZMzSOKrWkfFY2TY5Mr58OYFKrIyrdolZjsNerDyO5fr0wnE99/lXH3pel8yPT4mkdODwTNkxt9yYtOu7L2kqkih67549LxeN8+XGx4OjkSXzkG/884t6z2+cXLae1p92XP5Lq8J9nrf+xCXHxCPjsZK6KVf+u/e8rEvPW73k2F/471RaFdtz8f7u3vOy9h8KKzybKNsWhXnD4rHYzPG6kWN/rWXZfyhcMX52ffdFhQva7bz1J5bNwS45b3V+clnu/cV5ZeHy560/MR+P560/sWTd2+7fq0vOW53f56Gjs2XOiReLcuBczlaujLu++1I+bnuCvrL5qd/ryW/vnoJynbf+RO3c/YzGw/Gq2nJxfZ+3/sT8xLTC4yzMNZsVG/WwMsbbZSyCvZDP2gN1ZVy5PCZ3H6leVvXhS203PJvQ/kPhknF95+5n9PrRSH7d89afmJ+Yllvm7j0v61dHIkVj5+Kx9O49L2sqksiP6bn9jk7G8vd4jk3HNRVJlM0tpiIJOZ3Oijnwzt3PKJGU/F6PDo6V5ie33b9Xfq+nZLsul7ukHXPbvGPRvac7HszmJbnJKrn3C/Od3LVF4evc9sKRRMm6tz9QnFstPr6797ysg2OzRffr/F6P7njQ2L3JwrgJzybyE9PMjCugFVUa785Zd6JiiVTZ83XxuV14Texwukq2d3A0kp+YJmXP8ZJ93r9XyaRKytEV8JVu6x+eK7pGK3fOHxyN5CemVSr30alY2fErd/2Ze6/wmnSp9/YfCpeMLYv7z3Lj43LXwUtt3659F9dg9kBdGWd1XdmxLShTa5fryESFMk2YUyY73S+uhx3brhbtcByd2M+i9ZkRVw355bRMpnTasMPhMPy5EYOD3UWvD+8by1dMTiyR0mwipdWrBpbc1s8PH1pY16Gy2zk2E1NGC59FY6ny61RYX46Ff0fjqaJ/T87Eql5/ueUX70OZ8stNhKPLrn9sOlr+uCuUb3ImVnG5wu2GZ+PLbquofMvUTbn1C/99LBzTW09ZoaXUE0fLWRyzLxycKh9r01GdsXrpcna6oaGeZhfBtsyMq3aNWY7DXqyM2eX69KLxv+Dz3Dg7F0sqnclUNd6nF+U4uXFxqXG04j4qbKPw/UrjeH47FcbESuuVK7+R8Tr373Ck/LJL7W82kdL0bKJiW+T+XTgWmzle17utesekwritVJZcu1TKr4rarVJuuERuZqR9l2ofORbF8RLbWaqMufcrxdFcPFm+XI6FfL2atiypb4O5phl5YSOZnd8Wxmy7jEXNQD5bmdlxRczWhroyrlJOeWwmptPfNFj19ozkBvWORUttV5nK4/rE9NzC/aWl8uEK92nKLZPb7+R0PL9sLreptP1KuUKuTHPx5JLHMRdPlr4XSxrKq40sv9zrSuUqzK0qHXthfjwXLyiDgWuVXNxYmRss5vHUfiu608bKTjveZsaG0dxAWv46Z/HrctfuJduocI6W65smZ4q/+Mlva5lz3ki5Ky1T7r6AkfeM1tXi8XG56+Dltm+367OhoR6uwWyCujLOymswK7ZvBspknB3LZXXMWvldcSPZse1q0Q7H0Yn9bKvotOuwapgRVw2ZnLZy5Uo99dRT+dejo6MaHh4u+vzo0aP512NjY0WfGzE+PqN0euECJehzy+dxFVWQz+NS0OPS2Nj0ktsa6PEVrVtuO/3dPsmx8FnA76q4Trn1cz/z6fO45Pe6iv7dZ2D/i9dfbvnF+3A4yi83EPIvu37hMouPu1z5+rp9mnLElt1uKOhddlsDvX7DdVNu/cJ/94d8y8ZCrXFkpONaHLODveXrvr/Hv2w5O9nQUA/1swSjcdXJMctx2IuVMbtcn754/M99nhtnA363nA5HVeO9c9Fke5+neJwvN44utY9y2yh8v9I4rszSY+Li8XWp8hsZr3P/DnWXX3ap/QU9Lnl6nMvmDYVjcT1532L1bGupMcnoRU1h3FYqS65dKuVh5dpt8TIBX/l1F+eVufdzj3zyeVwVt5lrH6k0jou2s+jflbaXi9tKcRTwuku2V/j//u7y50mltqxU38vlmrXEWTMZjfFaYrZdxqJGI59dmpm5gUTM1oq6Mq5STtnfXXoPotqc1sycp9BS25XDUXFcH+gJKBpLLJkfOB2Oopy83FhauExuv65eX367udym0vYr5Qq5nCDgdUuOyvlJwFt8ezSX+xvJq40sv9xrp7N8uQpzq0rHXpgfB7zFZVjumiIXN9XEVS3XYYXrJhK1P1epk/qaTssNrIyNamN2qfFOWv46Z/HrctfulbZhpG/q6/YVvZfb1uJtGN1nYbkrLVPu+tLIe0bravH4uNx18HLbt9P1We5ctrKfJUczjroyrpq6apfvFShTa5fL6pi16jqs0ezYdrVoh+PoxH62FXTadVi1zLhH25DHep577rl68sknNTExobm5OT366KM6//zz85+/4Q1vkM/n03/+539Kkh588MGiz2sRCri1Y8v6oouzHVvWKxT0LLvuYI9X2zeNyOdx6bGnDuiqDWuKtrN904gGQ96i5R74wT5tu+yMknXKrX/VhjV67D8PyOdxadtlZ+jBH+4r+ve//ORVXbOx8v4L179qwxo9+MN9S+6v3D4e/tf9+X3klrtm44he+uXRkvcL179qwxo98ezB/DKFx12ufNdsHNG/PPVq2eUWl+vhx/cveazXbBzRS784umTdXLNxRI8/c7BiXRVua7iv+GLe7Diq1vCAr2ybrBxcvpxAJVbGVbvELMdhL1Yex3J9euG4nvv8I5edoX+cH588LmnVcd1lx9xyY9LWi05Tb5en6L0rN6wpGufLjY8nDnctmYd86HdO1/d+/Muy9fTMS4e17fIzSvb5+DMHlxwTVw74SuqmXPmv2rBGDz++f8mxv/DfLofKt2eZ/V21YY1WnxBSKOgp2xaFecPisdjM8bqRY3+tZVl9Qqhi/Gy96HSFCtrt8Z8eLJuDPfz4fl1ZJu8qzCsLl3/8mYP5eHz8pwdL1t2+aUT/+Pj+/D5PWBEsc06cXpQD53K2cmXcetFp+bidjsTK5qfReCK/vVyc5/6/Y8t6DYa8VbXl4vp+/KcHtX3TupLjLMw1mxUb9bAyxttlLIK9kM/aA3VlXLk8JncfqV5W9eFLbTcUcGv1CaGScX3HlvU6fkVXft3Hf3pQWy86rSS3eOPKrqKxc/FYetWGNert8uTH9Nx+h3qzMff4Tw+qv8er3i5P2dyit8ujdCpdMQfesWW9PG4pGkvoxKHS/GT7phFF44mS7aaSyZJ2zG3zo4vuPX308jMUjSW09aLTy+ZQudcfWfQ6t71Ql6dk3Ws2FudWi4/vqg1rdOJQsOh+XTSe0EcvN3ZvsjBuQgG3rv/AWbbIf4FmqzTePfncQfk8rrLn6+Jzu/CaOJNKlWzvxOEuXbt54Trj8Z8eLN3nphG53SopR2QuVrqtK9YVXaOVO+dPHO7SjivXL1nuFb2+suNX7voz917hNelS760+IVQytizuP8uNj8tdBy+1fbv2XVyD2QN1ZZzVdWXHtqBMrV2u4f4KZRowp0x2ul9cDzu2XS3a4Tg6sZ9F6zMjrhyZcs/UtMDDDz+s22+/XYlEQldccYW2bdumbdu2aceOHRoZGdGLL76oT3/604pEInrLW96im2++WV6v8Rt3Zf8qz5F9DvRkJK6+Lm92kDB6tE5pPBzXeDiqof6A0umMxqeiGgz5sxdM6dLlVg4ElUyms+v0BZRKZ3R0ak4r+gLyuh2ajaUU9LkUT2Z0dHJOAyG/PG6njkzMqr/HL5/XpcPjEfX3+LVy0Kcj4zEdm45qRV9ADkljk9ltSdLRyTkN9gbkckijk3Ma7g8olZbGp+Y03B9UKp3W+FS0dB8+lw4fLd1Hf49fXUG3Dh6Z0YnHdSsSSebfz60z1BdQZn7fJwx3a24uu8xxg12KxbM/2TfYG5DTkS3r4n0MDwSVSmXLNdjrl8vl1Oiicg33B5VMpTUxX4e5/fX3+BUMuPXa6IyOX9GlaCyVrxunQxo9lq3P4QGfRidimghHtaI3IJfTobHJOQ32+uVwODR6bDa7XJ9PSlVo+8VqiKOa/5LUo6I2WTnok1rrkeUNxyxmAwzEVcfHLMdhL1bG7HJ9+vy4PjETU2+XV8lUSum01OX3qL87e7F5bCahSDShWCKtlQN+zUazj6k8bjCoeCKtY9Mx9XX7NBdLqjvokdft0OR0XD6vW5G5uLqDXg0PLIyPx63oUmx+XOvv8au/z63Ro1F53G5NRWIaCPkVi2cfFTTY61M6LY1NRnXiyi5FZhfG6+4ut147EtHKgaBiyZQmwzGFun2KxZMKdXmUSmfH1MJcoqh+HVJ4LqGjUzEF/G7F4in1dnuVSWd0dCqqoQG/UqnseoVj+kDIr6DfpdGJqILzvxgxPVtQv+4K7TnfFkfDMfl9boUCbnX7F34JqzDHGgz55fe5ND4VrTwW15P3LVbjtsz+5bSKZdHCe4O9fkVjqWw99frl8zh1bDomj9ut2WhCXQG3An63wpGEZqNJ9ff45HJJs9GUksm0gn63wpG4An6P/B6nJmdi6gp45HQ4dGw6psGQXy6XQzNzCcXiKQ30+pVMpTUXTcrrcSkyl1Coy6tUOiWnw6Xpubh6Al7FE0kF/B7F4inNRpPq6/EpM//YrYAvW6ZYLKXZWFLdAY8cTimeSCsaSyrU5VU0npTT4ZTL5ZDX7VQynZIyTk1Ox9Tb7ZXX45RDDk3PxtXl92gunpDb5VYimVRvsKDNqm3LRcufdEKfXj00ubB+l0fhiElx1kwG6qXmmG2XsaiByGcNMCk3kIjZulBXxs3nMcdmYurv9hXfRypQU05rZs5TaKntOqSZaFLhuaSisaRWhHzZCWQr5vuv+XVnogn5vG5NzcQX8ruAu3js7PIoPJvQ2FRMPq9LAa9L8WRKs9GUhnp9CgUK9uuSRidjmpmNq7fbp0QqrWQqo1g8paDPLafLoS6vS063Q9F4WrF4StOR+WWTSYUC88fhyObwiXRKDodTsVg2t+7t9srvdysWTyoWz+YhQb9HTqfkdjnldGSUSGYfVR/q8ioSTajL75GUVjrj0Gw0m2cnEim5PS6l0xml09JsNKGAzy23xyFHxqFINCG/1610Ki3PfK4c9HuUSKbk97qz1w0BjxKptKam4+oP+RTwu5VJp3V0KqYuv0fxZFI+T7ZuAz53Nu/2OnVkfE4+r0sul0Mup1OJZFI+t1uRaEIDPT6l0xlNRuLqCXqzjx6KLrRfYdwMDnbrFwePLRtX9f5y2ie+9MOqQ1OS/vqPL+iosbLTcgMrY6OmmF003vWG3DrwekS9XT5F5rJ9TEbSsXBUoS6f4omkvB63pufiGgz58tfe2XveDvm8LoWnF67dPR6pK+DWZHjhvVCPu2iZFQNuRebSmptLF927P3osqoDPrcmZ7H2HlYM+KZ3tK7N9j0eTMzGtHAgonsjeY8+P2cmFft7vc2f7LrdL4UhcAyGffG6nosmkUinHwlg/kL2HvtQ1qdH3uvweZRxppdMOTc5fa1YaH3PjymwipaDHVd0+bXR9VnQuGxy/zYhZcrQlUFfGGayrtvpegTIZZ8dyuaUjE7HiMazMD7PW+71C0dhkozHHMDu2XS3a4Tg6sZ+1uU67DqtJnfdoGzY5zWqVbnzYSScHdKcdez0363Lrd1J91YO6Mq7eSROdELMch71YGbP17LvTUTeVWTI5rYFo21KdXCf1xmwn1121qCvjrOxnaQfjqCvjlqsrq3Naq3VKLHTCcRo9RianNUYnxFwh201OK1i31duh1Y+hE8vf6THbKNSVcVbns7SFMdSTccSsMRyHfRCz9kFdGVfrPdqGPNYTAAAAAAAAAAAAAAAAANBZ3M0ugFmcTkezi2BIq5TTCp187OUsVx/Ul3HUlXH11FWnxCzHYS9WxqzV67cz6qayVo+7Zu/fjqiTpS1VP9SdcdSVcVb2s7SDcdSVca2eGyzH7uUzSyccp1nHaFVddUIbFOq0460HucHSWv0YKH9122z1+mok6so4q/NZ2sIY6sk4YtYYjsM+iFn7oK6Mq6Wu2uaxngAAAAAAAAAAAAAAAAAA++CxngAAAAAAAAAAAAAAAAAA0zE5DQAAAAAAAAAAAAAAAABgOianAQAAAAAAAAAAAAAAAABMx+Q0AAAAAAAAAAAAAAAAAIDpmJwGAAAAAAAAAAAAAAAAADCdu9kFMMv4+IzS6Uyzi7Gk/v6gjh2bbXYxmqLTjn1oqGfZZZaK2U6rr3pQV8YtVVfEbBbHYS9Wxmw9++501E1l9cas1NyclrYt1cl1Um/MdnLdVYu6Ms7KfpZ2MI66Mm65urI6p7Vap8RCJxyn0WOsJ2Y7oR7NQl0ZZ2U/2w7t0OrH0Inl7/SYbRTqyjir81nawhjqyThi1hiOwz6IWfugroyr9R4tv5zWQG63q9lFaJpOPvZaUF/GUVfGWVlX7dIOHIe9NPM42qUOrUDdVNbqddPq5bcCdVI76s446so48ll7oK6Ma/e6avfjy+mE42zEMXZCPZqFujKO3GBprX4MlN/e+2tl1JVxVtcVbWEM9WQcMWsMx2EfxKx9UFfG1VpXTE4DAAAAAAAAAAAAAAAAAJiOyWkAAAAAAAAAAAAAAAAAANMxOQ0AAAAAAAAAAAAAAAAAYDomp6E5HFJ4LqEDYxGFo0nJ0ewC2cR8vezdN0a9oDUQswCWw5jfeNQ5moncAK2GmAVA7mQt+lkAsBb9LIBGI38G6mf1+E1+ABtyN7sA6EAO6YUDU9q5+xnFEin5PC7t2LJea1f1SplmF66JqBe0GmIWwHLoJxqPOkczEX9oNcQsAPoBa1G/AGAt+lkAjUa/A9TP6vOI8xQ2xS+noeHCs4l8ZyhJsURKO3c/o/Bsosklay7qBa2GmAWwHPqJxqPO0UzEH1oNMQuAfsBa1C8AWIt+FkCj0e8A9bP6POI8hV0xOQ0NNzkTz3eGObFESpOReJNKZA/UC1oNMQtgOfQTjUedo5mIP7QaYhYA/YC1qF8AsBb9LIBGo98B6mf1ecR5Cruy1eS0xx57TJs2bdJ73/teff7zn292cWCRvh6ffB5X0Xs+j0t9Xd4mlcgeqBe0GmIWwHLoJxqPOkczEX9oNcQsAPoBa1G/AGAt+lkAjUa/A9TP6vOI8xR2ZZvJab/61a/02c9+Vn/zN3+jhx9+WP/1X/+lH/7wh80uFiwQCri1Y8v6fKeYe85xKOhpcsmai3pBqyFmASyHfqLxqHM0E/GHVkPMAqAfsBb1CwDWop8F0Gj0O0D9rD6POE9hV+5mFyBnz549uvjii3XcccdJkm699Vb5fL4mlwqWyEhrV/XqC9edq8lIXH1d3mxnmGl2wZqsoF5mEykFPS7qBfZGzAJYDmN+41HnaCZyA7QaYhYAuZO16GcBwFr0swAajfwZqJ/V4zf5AWzKNpPTXn31VXk8Hn34wx/W2NiY3v3ud+tjH/tYs4sFq2SkUMCjUMCTfw3l62X1qgGNjU1TL7A/YhbAchjzG486RzORG6DVELMAyJ2sRT8LANainwXQaOTPQP2sHr/JD2BDjkwmY4tQ/PSnP62f/vSn+sY3vqFgMKjrrrtOl1xyiTZt2tTsogEAAAAAAAAAAAAAAAAAqmSbX05bsWKFzjnnHA0MDEiSfuu3fkvPPfec4clp4+MzSqdtMc+uoqGhnuzM1A7Uacc+NNSz7DJLxWyn1Vc9qCvjlqorYjaL47AXK2O2nn13OuqmsnpjVmpuTkvblurkOqk3Zju57qpFXRlnZT9LOxhHXRm3XF1ZndNarVNioROO0+gx1hOznVCPZqGujLOyn22Hdmj1Y+jE8nd6zDYKdWWc1fksbWEM9WQcMWsMx2EfxKx9UFfG1XqP1mlVgar17ne/W//2b/+mcDisVCqlxx9/XG9961ubXSwAAAAAAAAAAAAAAAAAQA1s88tpZ555pj7ykY9o69atSiQSeuc736nNmzc3u1gAAAAAAAAAAAAAAAAAgBrYZnKaJF1xxRW64oorml0MAAAAAAAAAAAAAAAAAECdbPNYTwAAAAAAAAAAAAAAAABA+2ByGgAAAAAAAAAAAAAAAADAdExOw9IcUnguoQNjEYWjScnR7AIBqNr8ebx335j557GV2wZgDcZ2GEWsoBbkBkD74vxGPcgrAJiJMQlYwPmAVkTcAuh0VveD9LOwIXezCwAbc0gvHJjSzt3PKJZIyedxaceW9Vq7qlfKNLtwAAyx8jymjwBaD+ctjCJWUAviBmhfnN+oB/EDwEz0KcACzge0IuIWQKezuh+kn4VN8ctpqCg8m8h3WpIUS6S0c/czCs8mmlwyAEZZeR7TRwCth/MWRhErqAVxA7Qvzm/Ug/gBYCb6FGAB5wNaEXELoNNZ3Q/Sz8KumJyGiiZn4vlOKyeWSGkyEm9SiQBUy8rzmD4CaD2ctzCKWEEtiBugfXF+ox7EDwAz0acACzgf0IqIWwCdzup+kH4WdsXkNFTU1+OTz+Mqes/ncamvy9ukEgGolpXnMX0E0Ho4b2EUsYJaEDdA++L8Rj2IHwBmok8BFnA+oBURtwA6ndX9IP0s7IrJaagoFHBrx5b1+c4r9zziUNDT5JIBMMrK85g+Amg9nLcwilhBLYgboH1xfqMexA8AM9GnAAs4H9CKiFsAnc7qfpB+FnblbnYBYGMZae2qXn3hunM1GYmrr8ub7bQyzS4YAMMKzuPZREpBj8u889jKbQOwBmM7jCJWUAtyA6B9cX6jHuQVAMzEmAQs4HxAKyJuAXQ6q/tB+lnYFJPTsLSMFAp4FAp48q8BtJj583j1qgGNjU2bex5buW0A1mBsh1HECmpBbgC0L85v1IO8AoCZGJOABZwPaEXELYBOZ3U/SD8LG+KxngAAAAAAAAAAAAAAAAAA0zE5DQAAAAAAAAAAAAAAAABgOianAQAAAAAAAAAAAAAAAABMx+Q0AAAAAAAAAAAAAAAAAIDpmJwGAAAAAAAAAAAAAAAAADCdu9kFKHT11VdrfHxcbne2WDfeeKPOPPPMJpcKAAAAAAAAAAAAAAAAAFAt20xOy2QyeuWVV/SDH/wgPzkNAAAAAAAAAAAAAAAAANCabPNYz1deeUUOh0Pbtm3T+9//fn3zm99sdpEAAAAAAAAAAAAAAAAAADWyzU+UhcNhnXPOOfrc5z6naDSqq6++Wm9605v0zne+s9lFAwAAAAAAAAAAAAAAAABUyZHJZDLNLkQ5X//613Xo0CHdcMMNzS4KAAAAAAAAAAAAAAAAAKBKtvnltKeeekqJRELnnHOOJCmTycjtNl688fEZpdO2nGeXNzTUo7Gx6WYXoyk67diHhnqWXWapmO20+qoHdWXcUnVFzGZxHPZiZczWs+9OR91UVm/MSs3NaWnbUp1cJ/XGbCfXXbWoK+Os7GdpB+OoK+OWqyurc1qrdUosdMJxGj3GemK2E+rRLNSVcVb2s+3QDq1+DJ1Y/k6P2UahroyzOp+lLYyhnowjZo3hOOyDmLUP6sq4Wu/ROq0qULWmp6d1yy23KBaLaWZmRg888IA2bNjQ7GIBAAAAAAAAAAAAAAAAAGpgm19Oe/e7361nn31Wl19+udLptLZu3aq3ve1tzS4WAAAAAAAAAAAAAAAAAKAGtpmcJkkf+9jH9LGPfazZxQAAAAAAAAAAAAAAAAAA1Mk2j/UEAAAAAAAAAAAAAAAAALQPJqcBAAAAAAAAAAAAAAAAAEzH5DQAAAAAAAAAAAAAAAAAgOmYnAYAAAAAAAAAAAAAAAAAMB2T0wAAAAAAAAAAAAAAAAAApmNyGgAAAAAAAAAAAAAAAADAdExOAwAAAAAAAAAAAAAAAACYjslpqJ9DCs8ldGAsonA0KTmaXSAARebP0b37xsw/R63cNtAOGCMBc3AutQ5yAwCgL7Qr8onm4HwAAGvRzwJoNPLq1sWY0Tloa9iQu9kFQItzSC8cmNLO3c8olkjJ53Fpx5b1WruqV8o0u3AALD1HOf+BpXGOAObgXGodtBUA0BfaFe3SHNQ7AFiLfhZAo9HvtC7arnPQ1rApfjkNdQnPJvIdmyTFEint3P2MwrOJJpcMgGTtOcr5DyyNcwQwB+dS66CtAIC+0K5ol+ag3gHAWvSzABqNfqd10Xadg7aGXTE5DXWZnInnO7acWCKlyUi8SSUCUMjKc5TzH1ga5whgDs6l1kFbAQB9oV3RLs1BvQOAtehnATQa/U7rou06B20Nu2JyGurS1+OTz+Mqes/ncamvy9ukEgEoZOU5yvkPLI1zBDAH51LroK0AgL7QrmiX5qDeAcBa9LMAGo1+p3XRdp2DtoZdMTmtkzik8FxCB8YiCkeTkqP+TYYCbu3Ysj7fwfk8Lv3h756pmbmEafsAULty5+iOLesVCnpsvW10uPnxau++sZYeS2x7jliQD9hCux5XOzDaNhWWs+25hBK0FVpSm+QdDUFdGUJfaCIT87sl24U80jKcD7AMYxIgiX62avQd9kFbtCz6ndZF29mMUxqfieuJvYc0HombOmuHtoZl6hy/3daUCrbjkF44MJV/vnCuE1q7qlfK1LHdjLR2Va++cN25mozE5XA4dNv9z+n18dnifQBoDockR0Yb33Wq0pmMnA6H5Mhk36/n3J/ndTuLtu11M+cZdbJqvGqGRWNkX5c3m/w38zjaqX4LtetxtQOjbbPMcrY7l1CexXkHYDrGD+OoK+MKxq3ZREpBj4txqxZmx1ylfELEttW4bwDTMSYBRehnDaLvsA/aouXR77QorlXtwyk9u39Ct92/N98Pbt80ojNXD0hpc3bBeQrTmTB+E4UdIjybyAeKlH2u8M7dzyg8m6h/4xkpFPCor8urm77+E70+Pmv+PgDUZDwc1857ntXde17S7u+9rLv3vKSd9zyr8XD9zxUPzyb0xV1PF237i7ue5pxHXSwdr5phfoxctaJLoUDzL/Tarn7ntetxtQOjbbPscjY7l1CelXkHYAXGD+OoqyrNj1sjq4cYt2pkScyVySeIbWtx3wBW4LwFFtDPGkffYR+0RWuj32lxXKvawng4np+YJmX7wdvu32vaPVTOU1jBjPGbyWkdYnImng+UnFgipcmIeV8UNWIfAKozHo6WPS/Hw9G6t805DysQV9Zq1/pt1+NqB0bbhjZsD1bmHYAV6HuMo67QaI2KOWLbWtQvrEBcAQs4H4yjruyDtmhttB9QP6vvoXKewgpmxJUtJ6d94Qtf0Cc/+clmF6Ot9PX48s8VzvF5XOrr8rbUPgBUZ7DXX/a8HAz569425zysQFxZq13rt12Pqx0YbRvasD1YmXcAVqDvMY66QqM1KuaIbWtRv7ACcQUs4HwwjrqyD9qitdF+QP2svofKeQormBFXbrMLVa8nn3xSDzzwgN71rnc1uyhtJRRwa8eW9SXPgK3qWdKO7M/1Tc7E1dfjUyjgLlp3yX0sxZn9+crxcFSDvX4N9nhNe55yy5mvi58fPqSBHl9n1wVMMdjj1Y4rz9SvjkTyzxV/48ouDYbqj61QwK2Pbz1L+w+F89tefUKIZ9SjLqaMV6iorvN2Pg84vG9MQZ+7JA9opqbHjY3rpqxlcjozLZcf5sox0Ou35bmfTmcUnmtMXbWDwR6v/viq9TpweCbfx6w6rtuUvAMdzqJ+NhRw6zP/7deVykjhSFyhbq9cUtP7Hjtq+liLjlNTzNWQ44SCbt3wB7+uF345oXRGevynB/V7711bfj8NzKHaBfcNYAXiCljA+WAc+WyVLLzXRVtUwYbfGdJ+QP2svodKfgArmNH/22py2uTkpG699VZt375dL774YrOL014y0tpVvfrCdedqMhJXX5e36olpLxyYKgm2tat6F7ZRyz6c0rP7J/LPVfZ5XNq+aURnrh5oeoLVcNQFrJCRlHHogR/sKzp3TUk+nNJMNFG07e2bRrK/yZladm2gvIKxZDaRUtDjImE2WTyZLu0TlmMkD2imevOceti9bhZbqrxWqNQ2Ki3Hx7ee1Zw2rMQhPbn3dd36radbo21tIp4o7mOu3byu2UVCq7Oyn3VKo5NR3f7AwjXYNRtHdMJQkHx2MXI0NFq1+V0tfYVDeuHV4nX+8HfP1NqTekvvw7RazmcjNV1/AEtxSJFYsjTndIjzER2JftY4r9upje86Nf9Fvddty4dLNZ/VeQ/XFsbY+DtDziWgTg4pFk+Vfr/qMGn7fH8LK5gwfttqtPjzP/9zXX/99QqFQs0uSnvKSKGAR6tWdCkUqC5QwrOJfCIqZZ8fu3P3MwrPJurax3g4nk+sctu97f69Gg933jOPqQtYwfC5W4PRyVjZmB2djNW9bXS4+bFkZPVQ1eMVllZrn2BlX2KaOvKcerRE3RRoSnnLtE25cnxx19OS1PA2rCQ8m8hPTJPs37Z2MB6O6yv3PVdUZ1+57znyWdTF6nw2NzEtt+3bHyCfrYgcDY1WRX5XS19Rbp3/fe+zCkdK12m1nM8uqDdYgZwTWEA/a1x4NqEv7npad+95Sbu/97Lu3vOSvrjraeqqjIbEFdcWy7Lrd4acS0D9rP5+le9vYZk6x2/b/HLavffeq+OPP17nnHOO7r///qrXHxzstqBU5hsa6ml2EWpyeN9YvgPLiSVSmk2ktHrVgKFtlDv2nx8+VHa7x2ZiOv1Ng7UXuAUsjtlOrot6tep51QhmnLs5i2P2xdfC5WM2HNNbT1lRW4FtoF3iieOoPzdolzosVGufYGZf0m7Mrhurc9qlyis1Lu5bIaZaoYx2UBiz5LO1a8cxxyxW9rPtms82AjFrXL11Zff7XXaJhVr6imrWmY2n2j4vMKstC2OWfKp2djm37MjsnHOpfrYd2qHVj4Hyl6KfrQ11ZVyj73W1+nluFbveY2mFc8nqa7B2iVmOo3nMvh/VKd/fNkIrxlOz1FJXtpmc9p3vfEdjY2O67LLLNDU1pdnZWd1000264YYbDK0/Pj6jdNreU+uHhno0Njbd7GLUJOhzy+dxFXVkPo9LQY/L0DFVOvaBHl/Z7fZ3+1q2riRjJ+PimG3XurBaK59XjWD03K0lZgd7K8RsqHVjtl3iqROOo5aYNWvfrazW8bzePKCdmdnPStbntEuVV1LD2rMVYqoVymilWmKWfLY27TrmmMXKfrYd89lGIGaNW66urM5prWanWKhl3K6mf2n3vMBoW1Ybs+1eb1ax07llR9XknPX0s+3QDq1+DJ1YfvpZ61BXxlVTV/Xms61+nlvJrvdY7H4uWX0N1i4xy3E0VzX3o/j+tnFaNZ6aodbvb23zWM+vfe1r+sd//Ec99NBD2rFjhy688ELDE9NswyGF5xI6MBZROJo077nANhAKuLVjy3r55r+4zD1jPhT01LXdwR6vtm8aKdru9k0jGgx56y5zq6EuYAWrzl1JGur16ZqNxTF7zcYRDff56t42Otz8eLp331jbjadlNTB/qLVPsLIvaXWtVjd1l9ekeG2FegsF3Lr+A2fZuox2M9jj1bWb1xXV2bWb15HPoi7kszbSaTkaWkotfUU169gid2nB+462qDe0HXJOYAH9rHGhgFsf33qWrtpwmra8Z42u2nCaPr71LOqqjIbEFdcWy7Lrd4b0O0D9hnp9Zc9vs+5HWb19oFaOTCZj+p9f/vKXv9TJJ59c9N5Xv/pVfeQjHzG0/v3336//+I//0F/91V8Z3mfT/5LUIb1wYCr/HPbcYLx2VW/+WastP9vSkX2W+GQkrr4ubzbRMFjlSx67M/vs9PFwVIMhfzaxSptX7Gaoeeb9fF0cm4mpv9vXFnVhtZY/r6zmkPYfmtb+Q2GlMxk5HQ6tPiGk1Sf0FJ2/NcesK/vs8mPhmPpDvmxikyq/fitol3hq6eMwMJ5KbfTLaQaP1+x91jSez683m0gp6HFVlQe0PQN1Y5dfTpNUMQaWjXuz47WO3LJRBge79YuDx2xdRqvUFLMG8w4Ua+lxu1Gs7GfbLJ+1TDNyljbAL6c1WC25hYF18sfZzNzF4nPQql9Ok8R1RA1sd27ZTRU5J7+c1trH0Inlp5+1EPlsdQzGVa0xS1sYZNfvDG18T49fTjOG42gyq/NZ7tHWpGXjqQlq/eU0Sx7r+dGPflTf+MY3tHLlSh06dEh/+qd/qrm5OcOT0zZt2qRNmzZZUTTLhGcT+URKyj63d+fuZ/SF685VKNAms8UzUijgWTgeszqvtDTY7dVgtzf/umPN18XpbxrMntCdXBcwRXg2oS/uerrkp1tN65tS0nCPT289ZUU2ZvkiD3XqiPG0QFOOt9bxfH691asGsuc7FzELWq1uaowB0+PVqtzSRE6nw/ZltBPL8w50Liv7WfJZQzotR0OLqiW3qGadJuYuLX0OtlquDNsj5wQWoZ81pKXH0mawMK5oiyrY9TvDFrinB9iZ1fks+TLsypLHev7Jn/yJPvKRj+iuu+7Spk2bdPbZZ2v37t1W7Mo2JmfiRSe4lE2oJiPxJpUIAOib0Ho6LWY77XjR2ohXLIcYAdoX5zfQXJyDwALOBwC1oO+wD9oCQKezuh+kn4VdWfLLae9973uVTCb1yU9+Un/7t3+rd7zjHVbsxlb6enzyeVwlM1D7upr77G8AnY2+Ca2m02K2044XrY14xXKIEaB9cX4DzcU5CCzgfABQC/oO+6AtAHQ6q/tB+lnYlamT07Zv3170ure3V5/73Od00kknSZJuu+02M3dnK6GAWzu2rC95Rrrpz9nOPcd7Jq6+Hp9CAXfr/Fzq/LPRx8NRDfb65fe6ND4Zbb3jsNJ8+x7eN6agz029oG6hgFsf33pWyXPFTeubXNLoZEwvvhbWYK9PQ70+HoXUTG3QhzRsPLWJZuUPToc0EY5VNwa3QXx1FAtyxqri1YyYQ8uxPO8ArDB/nfrzw4c00OPTYI/XPo9KsZFOy9FgQ2bkNstto559WHy/rqXPQfpZmIycE1iE+zWG0HfYh23zmkXfYdoiZ+H8Bspr8e8mre4HGfNgV6ZOTrvooouWfN3WMtLaVb36wnXnajISV1+X15Ivll84MFXSUa1d1Wv7jiSZTOvZ/RO67f69+bJvu+wMfffHv9SBwzMtcxyWauH2hY05pZloQg/8YF8+rrZvGsk+1LneRM0lPfPzCd3+wMJ5fc3GEa1/80BLJYFto136kILxdDaRUtDjavuE2et2auO7Ts1fJHjdJj91vUxsXLVhjf7piV9oOpIwFiftEl+dwsL2MhSvZsQcWpOrQt7hkpRsduGAMpwquU7dvmlEZ64eaP6XEHbjkOTIFI0BcmSy79Ofw2pm5DbLbWOpzxtRvuU04r6jFehnYQWHFIkli3LOazevY0xCZ+J+jXFW3idH1Sy/H1otO+YsnN9AeW3y3aSl/SD3aGFTpo72GzduLPvf5Zdfrre97W1m7so+HFJ4LqEDYxGF55IKBT1ataJLoYD5N4jCs4l8EiJlnw28c/czCs8mzN2RBV45NJVP6qRs2e986HldfsGpLXUcVmrl9oV9jU7GSs692+7fq9HJmCnbziV/uW3f/oA520b12qoPyUihgEcjq4csGU/tJDyb0Bd3Pa2797yk3d97WXfveUlf3PW0sXYrzEGiyeyN+Ar7WBwbd+95WRe+fZXhOGmr+OoAVrXXkvFaEI/j0/G6Yw6t6chE+bzjyAS5AexpPBwvG7Pj4XiTS2Y/4+G4dt7zbNEYsPOeZ6krNIQZuc1y26hnHw3Lleevk0ruOxq8LmgG+llYYTwc11fue64orr5y33PEFToS92uMs/I+OapT1/1Qi9gxZ+H8Bsprh+8mre4HuUcLy8zff9i7b6ym+w+m/nJazt13361bbrlFc3Nz+fcGBgb0ox/9yIrdNU+DZ61PzsSLng0sZTuTyUg8e1PKxo5OzZUtezS+0Cm2wnFYqZXbF/Y1EY6WjauJcFTDPT7bbhvVm4zQh7Simvv+KnKQSvvIJY1G9scY1Vqsaq+ltvva0dl8PF61YU3dMYfWVCk3ODYd1coQuQHsZ7xCzI6Hoxrs9japVPZEXaGZzMhtltvGUp83onw1s/kvatB3wArEFbCA+4HGcS/bPuwYt3YcW7gfC5TXDv251ec392hhCRPuP1jyO6l33HGHvva1r+mCCy7QAw88oB07dug973mPFbtqqkbPWu/r8cnncRW95/O41Ndl/4vuFb2BsmX3e135f7fCcVipldsX9jUQ8peNq/4ef93bHuwtv+2BUP3bRvW6/J6y7dHl50LVzmrt+6vJQSrtI5csGtkfY1Rrsaq9Km23y+8pisd0RnXHHFpTpdzAjLwDsEKlmB0kny3RX2lsaZEbv2htZuQ2y22jnn00M1e2+y9q0HfACozfwALuBxrHvWz7sGPc2nFs4X4sUJ6V33s2itXnN/doYQUz7j9Y8stpfX19OvPMM7V27VqNj4/r2muv1aZNm6zYVVM1etZ6KODWji3rS2YjhoIWPvLMkQ20yZm4+np8CgXcS++rwvKnnNCr7ZtGip7Xvu2yM/TgD/fVdxzVls/GQgG3Pr71LO0/FM4/X3r1CSFr2xdtz+nI6I+2nKmDo5F8XJ043CWXq/6gGur1aceVZ+pXRxa2/caVXRru87XUc93bRSye1JUb1uiePS/n+9krN6xRLJGUxAWrXdU6tleTg5Tbx1Ub1uifnvhF8f5UeUxtiRzErHXbgOH2WlRPg+mlK6nSdmPxZFE8PvbUgZL+qGzM1dImDmkmmlR4LqloLKkVvf6Oa187c7tUkvNv3zQiD9+LoF7z/dXhfWMK+tymnfeDPV5du3ld/tFgPo9L125ep8GQV0rXv/12kk6n9d+vWKdDR2fzuf8JK4LKZKiosiyK2ba1TO5mRi6a28Y3H3lB560/UU6ntPbkAYW6PFJ6mX0Y3HZDc+V5dv9FDfoOWIHxG1gQiyf1++9bq3Akke9nQ10e7geWwb1s+4jFk/p/Ln2Ljk3H823R3+NtatwO9njL3s9o5tjCd4ZAeU5Hpuz5asb3no1i9fk93F9+zFs54JOS9W8fncmM+w+WTE5zu92amprSSSedpOeee07vfOc7FYlErNhVU+VmtRY2gqWz1jPS2lW9+sJ152oyEldfl9fyL4Wr+mm+JZZ3u506c/WAPn/NOdmfwQ355fe5tKLv9NqPw+aPLqhFPJnWAz/YV3Q8QD0Cfo8SydmiuNq+aUQBrzk3qeOJdMm20RzdQa/2/PhVXXb+6uyj8zLSnh+/qrPe/PZmFw1LqXFsryoHKbMPp9OhN50QWtiflhlTC7Yxm0gp6HHZKwcxa912YSSuytTT9R84S2ve0FO5nipsNzyXLIrHo5NR7fnxq/r8NecoEk2Uj7kaJ6btPzStg2Mzurtg4lvHta+N+bxuedxObXzXqfkbHx63Uz63JZed6BRW9usZqcvnLorZLh+TiMrpCni1/7VwUe7/od85XScf19PsotkPuUh1jNSXSffDuvxubXr3m/XVh54vu6+a99Ho+3UFGn5vskr0HbCK11Occ3o9ljwgBrC9ULdPiUPTRf3s1otOVyhoj3HAVjJSIpkpqqtrN68jP2uC3pBPR47NFbXFRy8/Q73dTfxl1bRKvsO0w6RnvjMESvm9HqVS6aJcMJVKy99K9x8dUiSWLB2T5r/bq1umwve3jHmogxn3Hyy5atuyZYuuueYavetd79I999yjTZs2afXq1VbsqqlyfxmZ+1nEav6qsmYZKRTwaNWKruwMRAs7kWp/mm/Z5dPSYLdXa04IabDbqy6Pq67jsPujC6rVbscDe4hGU/m/HpCycXXb/XsVjdX/52Cjk7Gy2x6djNW9bVQvFHDr9967Vg/9637t/t7Leuhf9+v33rvW2jEJ5qhhbK86B1m0j26fu2h/hsag+W2MrB6yXQ5i1rptZZm4KldPt37r6eXrqcx2y8Xj7713rQZ7vBVjrhbh2YT2HwrnJ6blyt2R7WtT0WhKX979rO7e85J2f+9l3b3nJX1597Om5B3oXFb26+HZhL646+mimP3iLgN9YQdKp9L6xj+/WNQO3/jnF5Ve5lc3OxG5SHUM11ed98PCswm9eGAyPzGt7L7q2UcD79cVasq9ySrQd8AK4+G4vnT3M0Xj95fufkbj4XiziwY0XDqV1q7vFvezu75LP1vOeDie/8VFKVtXX7nvOfqOJohGU7rjweKc7I4Hn2/+vYNF32E2e2Ia1xVAeelUWnc+9LOiXPDOh37WUmOf1WMS39/CCmbcf7BkCukVV1yhiy++WMFgUPfcc4/27t2r3/zN37RiV83VxL+MbIRqf5pvqeXtUD67a7fjgT2Mh6Nl42o8HM1eYNVhosK2J8JRDfc08a+cOlWjf9kKzWVyDmK3Maie8tjtWOzK1HpqUE48OZN93APta19W5h3oXFb264wZxlFXxlFX1WlUfbVtHmHze5OcD7ACOSewgH7WOPoO+6AtjOH8Bsprh3PD6n6Q729hCRO+h7bkl9PS6bS+9a1v6c/+7M/U1dWl/fv3y+Npjc6gak36y8hGyP00X6Glfpqv2uUbXT67a7fjgT0M9vrLxtVgyG/ZtgdM2DZq1MBftoINmJiD2G0Mqqc8djsWuzK9nhqQE/f1+OR0OGhfG7My70DnsrJfZ8wwjroyjrqqTqPqq63zCBvfm+R8gBXIOYEF9LPG0XfYB21hDOc3UF47nBtW94N8fwvL1Pk9tCWT02655Ra99NJLeu6555TJZPT444/r5ptvtmJXsIJDCs8lNDkT0w1/8Os6fjAoaYmf5ptffmY2rj/83TMb9igBuz+6oFrtdjywh8Eer67dvK4orq7dvE6DofqTtKFen7ZvGina9vZNIxruY9Z908z3x3v3jSkcTWafT4/WMt+GB8Yi1bVhrevNs9sYVE957HYsdlWunq7/wFmV66nOGDNjm6GAW6tPCOmqDWtoX5sa7PFqx5Vn6qoNp2nLe9boqg2naceVZ5qSd6BzWdmvhwJufXzrWUUx+/GtS/SFHYzx1TjqqjqhoFs3/MGv66oNa7TlPWt0/GDQkvqydR5hRZ5lE5wPsAI5J7CAftY4K++TtyUL7zMP9njLfq9AWxTj/AbKa4d7OVb3g3x/C7uy5LGeTz75pB544AFt2rRJPT09+r//9//qsssus2JXMJtDeuHAVP455j6PS3/4u2eqv8erbr+n9Kf5Fi1//GBQN/zBryuTyVj/KAGbP7qgajySDxbxepza+K5Tlc5k5HQ45PWYNC85LXX7PUXb7vZ7pLQ5m0eVyvTfO7as19pVvfQjraLWNjSj7e02ptZTHrsdi12Vqac3ndiv8fGZ0mWt6F9q2WZGWn1Cj1YOBPTmVf2KxpJaEfLRvjaTSGb0wA/25dv12s3rml0ktDorr5McUiSWLI1Zh+hXFuN61TjqyjiH9MKrpfeg1p7Ua/51pV3ziA64jvO6F92TcFvyt9LoJBlJGUfR+L1jy/q2OWeAqpB3GJeRunzuojGpy+emrsqxOj9JS2euHtDnrzlHx2Zi6u/2ZSdk8L1CMYckR6YoZuXIcL0KSIon06W5YCvJSP3dPv3xlW+l+VWFAAEAAElEQVTTXDypgNetoM9l3rmdkXxeV1H/4fOauH2gRpZMTnO73XI6F240eL1eud2W7ApmcUjh2YRmYql8willnz/8v+99Vl+47tyyP80Xnk0ULf/6+Kxu+vpPKi5vuvmfDsw/Q7rVO9X541m9akBjY9OtfzxouvFwXF+6+5miZ4v7PC59/ppz6n5ueXg2oS/uerpk2/nzHw21uD+OJbL9Oe3ROmptw6rXmx/zJ2fi6uvxKRSYvxFntzG1nvLY7VjsqrCeHNLrRyM6fDRSHBeypn+peZsZqdvnVrfPXfQe7GE8HNdX7nuuqF2/ct9zpuQdgKTs+e4w70/2idkqcb1qHHVlSLl8oOgelNnMyCMq5dI1avfrOO4bwArtft4ANTM5V243jEnGNaSfzUgel0PdAY88bif5chnj4bh23vOsJd/tAK2sHXLB8GxCN//9U5aNSVZ+NwzUw5IZY2vWrNFdd92lVCqlV155RV//+td1+umnW7ErmKHgryAuu2B1UUclZTv1yUi8bGc4OROvankAjTUejpY9R8fD0boTkMkI57+d0B+3vlrbsKr1OuCXGVCDZeLCiv6FPqs9WZl3oINZOHYRs0BztVw+YEF/1HJ1UKV2Pz40B/ejgALc5zGMMck4y+uKuDWE61WgvHboz63OZ+k/YFeW/I76pz71Kf3sZz/T+Pi4PvCBDygSieiGG25Ydr0vfelLuvjii/W+971PX/va16woGspYPMM49/zhHJ/Hpb6u8h1VX4+vquUBNFZ/pXO0p/7ninf5PWW33eVvjeSv3dAft75a27Ca9Sr9VVF4NlFn6dHKlosLK/oX+qz2NNjrL9uugyF/k0qEdmDl2GVlrgxgea2WD1jRH7VaHVSr3Y8PzcH9KGAB93mMY0wyzuq6Im6N4R4LUF479OdW57Pc74JdWfLLad3d3brpppuqWuc//uM/9O///u/69re/rWQyqYsvvlgXXHCBTjnlFCuKaD9LPRbA5EcGLFY4w/ixpw7oyg1rdM+el4v+YiEUXPSIzlyZInF9+r/9hl45NKVINCmnw6HVJ4QWlp9f7vC+MQV9btPL3naoL5gsnU7rj7acqYOjkfxzxU8c7lImk65727F4Uh+57K0an4rltz3Y61MskZTUOklguwgF3Pr41rO0/1A43x5F/THqY2QsrnO8DgXc2rFlfclfDRa1YZl9VNP2kzNx9XR5dNnbV0vzT3p47KkDLfVXRahTmRiq9NdmR6djCgU9xmLTwH4Kl61pm0vtJxJXl9+jWDyp7qCXHKpJBnu8+uOr1uvA4Zl8f7TquG4NhrxS/akHOpSVY1c6ndb2TSO67f69+b5o+6YRU3LltsT1KkxmSj5Qz/20cp+r/HuSNf2RaTmRTXGdCitwPwpY0A6/HtMooYBbH//gWdr/WsGY9AbGpHKszk8mZ+JadVy3Lr/gVEVjKQX8Lj3wg33Nj1uLv4ut1mCPV9duXqev3Pdcvh2u3byOeyzoeO1wDRWLJ/VHW9apJ+hTOBJXqNur6UjMtHw2nU5rx5Vn6ldHFr4bfuNKc74bRoer896gJZPTxsbG9PnPf17/9m//JpfLpQsvvFD/3//3/6m3t7fiOr/xG7+hv//7v5fb7daRI0eUSqUUDAatKJ79LPUTtrL+521zM4xjiZSOTkb1nSd+oY3vOlWnntirFSFf2Ylpi8t01YY1euypA5qOJLRjy/rlj6tFBoeGor5ggZ5urw5PzOmBH+wr+sKtx4S/IOjr9WlsKlqy7b4QM++bJZ5MF7VHvj9GfYz0z2b04Rlp7apefeG6czUZiauvy1syMa3sPk7qNdz2A71+ve/cN+nugknoV21YowH+YqYzVIihN67szueCOT6PS/t+NaVYLKW1q3qXjk2D+yk6H5aL9xqP58oNa7Tnx6/q9967lhyqGZxSLJ4qyQ3kFDdOUTMrx66ebq/GwzFtfNep+Zt1HrfTlFy57XC9CivUmw/Ucz+twrpet1Nf3PV00XuDA92SLOqPzMiJbI7rVJiN+1HAgsLvdnJa7ddjGsYtzcwlSq9X3ZL4wa5iBfnJbCKloMdlan4y2O/XRe84WTvvWcjDtl12hgZ7m/iLYHa83slIXT530fVql48/EALkkOTIFJ0bcmSy77fI+dHX69PoZFQ3ff0n+T7nmo3m5bOhnvLfDYd4pCfqYcJYacljPT/5yU9q1apVevDBB7V792719/frM5/5zLLreTwe7dy5U+973/t0zjnnaOXKlVYUz3aW+gnbRvy8bW6Gce7nHacjCb1xuFunHNed/SuFRcFUrkx373lZF759VcPLviSHFJ5L6MBYROFoMv9XrXbV9PpCW5qOJPO/BCFl4+q2+/dqOpK09bZRvfBsQt985AVddv5qbXnPGl12wWp985EX6ENMYKR/Nq0Pz0ihgEerVnSVjMGV9jEejhvedzqVzn+Zllv27j0vK5228KqtxcbjdlYphtKpdFEumJvk9b2fvLoQS0vEptH9HDoWLY6BKrZpdD/37HlZ560/kRyqSY5MxMrmBkcmYk0uGVqZlWPXdCSpL+9+VnfveUm7v/ey7t7zkr68+1ny2TK4XoUpyuWFdeQD9dxPq/T5/kPhkvdePxqRZGF/VGdOZGf0HbAC96OABYu/2yn69RgUOTJe4Xp1nOvVsubzk5HVQ6bnJ5G5pO586PmitrjzoecViTavH7djzhKeTeiLu54uul794q6nyaPQ8cbDce28p/hezs57ntV4ON7sohk2M5vU7Q8Uj0m3P7BXM7Pm9IPhmfL5cniGfBm1M2OstOSX0w4fPqy//du/zb/+sz/7M1188cWG1t2xY4e2bdum7du3a/fu3bryyisNrTc42F1TWRttaKin5L3D+8bK/vTybCIlZVTxs9WrBkwr1+BAt1af2KeJ6TkN9AR0/IouOZ3lvz2uVN7cF42NLns56XRGT+59Xbd+a+GvXa//wFk6Z+T4isfVaItjdqk4sLq+Wl258wpZL742VTaujk1HdcbqFVVta3HMvnDQvG3bSavG09gvjmrDO04qeizzlRvWKJZOt+wxSfW1R725QW7fRvrnRvThlfZxbCZmeN9mldNou7TCeGy2es83K3Papdr/N9e/QQO9fv305TEpI33niV/o6GRUkqqOj0r7eW7fUT30w/2mxcBSOamZ518r96GNUBizZuYdnYY4q8zsMbYwZts1n7XC6z8v3w6RONery7FzbmCGZuaF9dxPq7RuOpMpeW9iek4jq4fa/r6NWWNRYcy2e51ZidygMrNzzqX62XZoh1Y/BspfanHMVvPdTid7kdy/Zmbnsy++Fi7fFuGY3npKc9rCjtc75FG1s/oarNXHppxWPY6fHz5U8XuS09802KRSVadiPzhdWz9Y2s8y5tWqVc+LRjBjXLJkctrKlSt14MABrVq1SpI0Ojqq4eHhJdfZv3+/4vG41q5dq0AgoN/+7d/WSy+9ZHif4+Mz1v7qhwmGhno0NjZd8n7Q5y7708tBj0tyOCp+Vm5b9fA6pONCfkkZjY/PVFyuUnlzfznRjLIvFp5L5G94StkT49ZvPa3j+s9tyDPrjXRci2N2qTiwur5aWaXzClkDIX/ZuOrv8RfVWy0xO9hrbNutpJXjySlHfmKatPALQp8/5ZyWPaal2qOWmK1130b650b04ZX20d9d/hEO5fZtRjmrOU+aPR43Wr0xK1mb0y7V/uPjM+rv8euhH+6vO46XyhXNjIGl9mPW+dfK40K9aolZo3kHinVynBlhdOyqJWbbMZ+1itftLFtXXpeTulrCcue31Tmt1ZqdF9ZzP63Suk5H8Zf5Po9LAz2BJddph/s2Rtuy2pht5zqzErnB0qrJOevpZ/v6u+R2GZvgE0+kFJ6aM7RsI7V6LHVi+WuNWa9DGlk9pLGx6SW/2+lkA+T+NbEinx3sLX8vsz/ka1pb2PF6hzyqNlZfg7X62JTTyscxUOGR1v3dzetDqjUQqvBY7jLHUEvMco+2Nq18XjSCGfdoLZmc5nA4dPnll+s3f/M35XK59OSTT+q4447T9u3bJUm33XZbyToHDx7Uzp079a1vfUuS9P3vf1+bN2+2oni2k/vp5cLns35861mSpMmZmG74g1/Xbfc/p9fHZ4t/ltmqe5OO7M/yTc7E1dfjUyhQ/AzzxeU9fjCo33/fW3VwdFpXbThNq08I5X82+uNbz9L+Q+H8M5/znxkp+zLlWMrkTLzszM3JSNy2X4aHAu766gsoI5NJ679fsU6Hjs7m4+qEFUFJ6bq3Pdzv0//7wbcpmZTmYkkF/G65XdLKAZ/EL8M2XCSaKP/XXdGEBnmOfF3KjdOLx2Ijy1S01HhX8NlAr7/sPgZD3op5xIGxSNE2ly1nHWNvOXWNxyaXpSMtrsPg0u1//Iquyp+rTHtUeM/pkK7dvE5fue+5ol9y/M4Tv5CUjYGj4VjdbVsunq/csEZ7fvyq9fkyyrIy70DnsvI6abjfpx1XnqlfHYnkt/3GlV3ks2XE4kn9/vvWKhxJ5Osq1OVRLJGURK6J5Zlyn2Y+tzkajingcyvU7Vkydyn7WZdH4UhCU7NxXXfFOt396Es6b/2J8nmdOv2kAc3Fkrpqw2n63k9e1XQkoR1b1uv4FV0aH5+pL+fvUNzrghUymbSu/8B6pdOO/P0opyMjs3NOt8uhP935r4aWvWXH+abuG6jK/Ph4eN+Ygj43908q4HrVPoZ6ffqjLWfq4OjCddiJw10a7vNJqeXXt0IsntSVG9aUPpWkidc75FGwhDP7WMyfHz6kgR6fBnu8LdcNDvZ4tX3TSP6xlT6PS9s3jWgw1DrHksmk9ZHLztBX5x9x7PO49JHLzpBZB9CofBmdxYx7IpZMTrvkkkt0ySWX5F+ff/7yF2cXXHCBnn32WV1++eVyuVz67d/+bb3vfe+zonj2k5HWrurVF647V5ORuAZ6fPrVaER/9jdP5Bv2D3/3TPX3eNXt91g+Me2FA1MlQbV2Ve/CPgvKOxNN6Nh0vOixDDu2rM9vKxJL6oEf7Mt/du3mddnHfxr4on7Zciyhr8Ks6b4ue980jyfTRfWVr0ugRl0Br/YfDBfF1Yd+53SdfIIJP0vqkGbmkrq9IAG8ZtNI/hG/aKy+Cr+eZfd+ryUsGqf7urxlx2Kv26mN7zo1f7PA63Yuv+2lxjuVfvbxrWeVliO9fB5ROIZWPJY6x95yah6PLShLx6lUhydVjmWn01E+PlR+W163U1/c9XTZ93q6PNr4rlO16rgeHTg8XfSYUJ/HpX0Hp3T3npfqa9tF8dzlz06SOOvNb+dGXZNYmnego1l5nRRPFG97+6YR07bdTkLdPiUOTRfV1daLTlcoSK4JY+q+T1Mmt7lqwxq96fhQxdymJK/p8uiFVxe2sfakPm15z2m67f7iCfU/fPpX+r33rtUpx/eo2+9eeDSawesCFONeF8zW3eXVa2OzuvPBhS/ztl1+ht4wbO/HIAOW4P6JYVyv2khacshRmh80cc5Ed5dXe378qi47f3X+O8w9P35VZ615e/MKVc93rEA5TunZ/RMlk7rOXD3QWnOW0tKZqwf0+WvO0bGZmPq7fS01MU2SAj6PHvvJq9px5XpF4yn5vS794+P7s9+xmqBivrySfBl1KLgnMptIKehxVX1PxMC3ptXbuHHjkv9VsmPHDn3nO9/Rww8/rD/6oz+yomj2lZFCAY9WrehSOp3JX0xI2b8k/d/3PpudmBaw9qZXeDZRsu+du59ReDZRtrzdfo/+973Pll1+PBzP/2JG7rOv3PecxsNx88pRQW7mps/jkqSSv561o3qPGShnNprUN/75xaK4+sY/v6jZaP1/gnRkPJafmJbb9u3379WR8Vjd20b1WrHfaykF43S5sTg8m9AXdz2tu/e8pN3fe1l373lJX9z19LJ9+FJ9f7nPvrjraUkqLccyeUTReFLhWKwYh2qNS8bE+lWsw0hiyVguFx+VtrX/ULjie0cno7p7z0v6xnf+S4O9fk1Hsm2X+yL5ez95tbhctbZtQXkHu706oT9oeb6MyqzMO9C5rBwTjkzE8jdlc9u+7f69OjJBPrtYLJHSru8Wn9+7vvuiYskWuvuLpqr3eqVcX3D3npf14oFJSWXyY6kkrwlHircxcupwfmJabpv37HlZ560/UV+577nsY1EM5Er4/9l79zgpqjvv/1PVXX2/TffMwAAO4MAAkYERJApZL6tMiCH74KAwI2uim6hcNGSTNbrrkzzRXZ/sQ+KT/YUkRmMuuvEhQCKETTAxENfohoTFCxcNchlhuM+lZ3r6Xl3dXb8/erqmq7uqu/o23dVz3q+Xr5f0VJ0659T3nO/nfM+pc+Qhup5QDvyBqDDRBiTs6vlfvgd/kGx7Sph4kH5WOWS8Wj1Uo91y0Tg+fv107HmjBzv3n8SeN3rw8eung4tVTuwVM8dKIEjh9kYkYyCqtKk44LLosLRtSuLkIJWFJiLROD56TRO27jiM7+w8jK07DuOj1zQhEi1NnyOrlwNELxOKZDQm0tbSUFBMpKQ7p82dOxcUJb1lDkVR+Mtf/lLKx9UslTySMt9nZ7s+HIlJ/s3tDec8Yq7oOlDh16xqPIqUUP24R8KSdjXkDaPRqi8q7SGvdNrDvjAm2YpLm1AAJVixTiicQvvwbPeBR8nTLMd9WSnQHxOfWDylrEO5tOI8n/O3y+4g/KEIvvq56xGNxqDVavD/bX9H2EWtmHwRqo9y6g7CxKWcPoHoWeXItW/3SBguslMvQQlFxmmy6RGl/UFGGpS03k7+TvRJ8RBdTygHxH8TCGOQflY5ZLxaPVSj3Q54Qth74Ixo57S9B85gkstUsfGOW8bfKZljJRCkIDZVPQwMy/c59SXoc4heJlQrJV2c9qc//Qk8z+Pb3/42pk6diq6uLmg0GuzatQuXLl0q5aNqmpIeSUklvkLw+CNwWPWwGbVZA3/5Pjvb9ZyRR5PLhBvbpwEUYNRrwPOAhqbgDUez5kUuXa1WA38khngsrrhMiaPKqv+cQbUeRUqoblx2g6Rd1VkNVZ02oUBGV6y3NDsxMOBT78I0OvEVz6krl+C06uGyVv+XL4X24Vnvo6iC0nTaDejumCMsEnrtrXPwBThFeUn12wDw5rsXxu7TAP0eFh9c9MJl16PBrgeUfFw6apdCcKmGj+euJkpZh3JpzZhsxdrlrXjtrXMY9IShZzSg0zSXnknoP4teA5vDAG84KuyiVmy+CNUH0QaEclBOn0BsVjlydeWykboi5EFSF5oYeIMczvUHlMV1IK9xaYqCjtHkjDMB8v1J+r/BKz+KPp+Y20Qk5xiDQCgA4r8JhDFI/EQ5pO+oHqrRbpO7/u/8/UlRnpwVHO+QMRih1NSUTalwDikVl90ARpNywCEFMBq6ZD6J+DxC2RiNg1w5PQCTXpt3HKSkx3rW1dXB6XTivffew4MPPgi73Q6LxYLPfOYz+O///u9SPqqmKdnRbBRw/NwIHnvmAJ740UE89r0/4vi5ESEYVIpnZ7veZdNhzW2t2PNGD1576xzAAzv2ncT/fuFQzrxIpdvd0YoX976Ptz/oz12mAspeaWxmLdZ3tonKvL6zDTYL+cKJUDiNTr2kXU1yFb8yvpxpEyYwNHCkZwhfee5P+NcXDuErz/4JR3qGynQQeeko1HfbTFpsWC1uRxtWt8FmZgpLkwLO9/mx+/XTiS3o/9CDlctm4pF1ixTlZe3y1rHt6//Qg7XLW2EzM4AGOHxqCF/7wZ/xjZ++hf/13J9x+NQQoMmjkvKAHFNbPHJaasATzlsP2UxabLxzQUZaP/71+9jzhx58ctlMNLlMWLdiLponWzKum+Q0JuxIJl/k3dYORBsQykE5+w1is8pxOXSSdeWqIxOfhDwpJF4jo3HvWzkPdjODs5e92PLTt/KOeb357gU8eMd8kV13dbTizcMXFOlutcWdKoHNqhVig8l3t+a2VthsRPsRCof4bwJhDDKnoBzSd1QPNouM3VorZ7cNdmn7aHRUzj7IGIxQalxWneRchMumMptS6RxSKo1OveQ4qVQ+ifg8QllIiYM8/v0DBcVBKJ7nS/5N3yc/+Ul897vfxdVXXw0AOHHiBB555BH86le/KvWjBNxuP+Lx6v48saHBmtjJRgnJry+LOJLSG+Lw2DMHMlbFbtm0LPvWuPk+W+b61OevHe1g88rLaLqDXhanL4xg/6Fe3Lq4WVE6BZe9RDQ0WHNek26zbn8E3/rZO2Nfk/LAm4cv4Et3LyLbqWYhr3Y1Aenzsti6490Mu9rcda1o69ZCbLbPy+Lf976PT93YgnAkBoNOg1+/2YPPrLxGtdvC1oo9qbkcbn8EX3nuTxn991Prl4r6wkJsNh8KqsMCfLc3xGHLS29ntNHH7lmc8Fd5plmM/8t2bzgax9d+8OeMvz354A3lO/qgBFpovMlmN0psFiitpvWzURx4ry+xwwgPvPZ2YocROXuQy783xOFIjxshNoYGhxEDnhD2H+oVjubUMxps7mrHT379Pv7mr65GiI1lf6aK3q2a+9NiKcRmleoOgpiJbGeKGe03sh1dXojN9vtYvPjrTD1776euIUf7pNHvY/Ht7Znt+wvd15K6ykKu9l1uTVtuCum/CtGrcvd88e5F+OF/HIMvwGHVTS3Y80aP4pjXoJeFQa+FUa/Bob/0Q6uh0FRvRv9wEGwkjmXzJ8Gi18qWs9Jxp1Kj9F3ma7N9XhZPPJ85jnjigRuINsgC0QbZcfsj+PGv3svw35/9m/kZMdRi+tn6egse3fqGojx9Y/NNGBz0KyvAOKJ2W5qI+c/XZsmcgnLIeLUwyqFnq3ZsMXpqxJA3DKfNkFiYpuTUiDJRtfVU5ZR7DKZ235TccWzYz6LOok8sTFPRjmOA8jmkaiafcRKZvx0/VN++y4zSOEg2my3psZ5J/v7v/x5dXV2YM2cO4vE4enp68PTTT5fjUbWDxFEA+R6BlU7B57YXcPyWcF3KUU6i51PIPy+j+fD4I9i+70Re6VTjmfW5cHvDuOwOirYNTv6uFmdKqD6GZOyqFOeKD3nDON7rwfHet0ueNqFAitxOtRpwe8OS/bcq+sICjiny+CPgYimjPwrgYvExf5WnTy7G/2W7N8hGJf825A2XLxhSqB4hCAx52TENlUK+esjjjyAQjmLn/pO45xNzM9JkuRh6r/gw6AkL12V9Jnm3NUs5dQdhglOmo8vl9GxZ/ZtKkWvfpK4I+ZJTr0rEx+Tu+fDSiLBYPhkvyjfmdW4gIKmX5k53CIvTCipHkgl+9OeQzPiOaANCMbhl/Lcq4gYEQokhcwrKIePV6qFqxxZxwKClYdJpYWA0FV+wU7X1RFA3ccBl0WHuTFcivqKyhWmAyueQRin3OInM3xLKQSnW35RlcdrHP/5xLF68GG+//TYoisLixYvhdDrL8ajaYHQLvK07D4PlYsIxJfOa7UUFrMbl3PYseU9/fqF5KSSdajyzPhc1ddY3oWqQsytnCc4VJ2eWVxll8iXjjer7wjzfg9NuwMplM7F930nh+u6OVjgLDDAU4/+y3Ws0aKX7ErW8lwmK3DulKEr44lJpOjRFocllwrRJVsk0k2nRFKU6DUYoHUQbENSG6nXHOCI7riB1RciTrHpVRktPbTBn1R/J/y9EcxSqnxXdVyNjtGIg2oBQDmT9t53YFWHiQfSscsoZJyfkR1WOLapQt1VlPREIVUAt+L5y+yQyDiOUg1Ksvynp6bs/+clPhP/+4z/+AxcvXsSFCxewZ88e/OQnPynlo2oKb5ATBA+QWGG4dedheINcUenajFpsXtsuOk/44TUL4Q9x8IajeZ3/Kke2vKc+/7W3zqG7o1WUl81r2xPHseRRDqXp2IxaPLJuEbo75mDt8lZ0d8zBI+sWKXpepaiZs74JVYVRr5W0K6Oh+LXJFpMWn1+7UNTOPr92Iazmsqx7JuSgXL5kvFF7X5jve4jH4sLCtOT12/edHNuCmUpslXtuIJDpu+nEFtYnL3nhDkQAWtr3F+Jv0+9tsOuxvlP8XtZ3tiW2tydULTajFg+vWSh6b10drXh211FJm4zHeUl7sxm1aJliw70rr8GLv34fXWlarLujFa+9fQ56RoOZTdaCbTAn2doDoSowG6V1h8VEtAGhSEbb/7HTAyVt/zqtBg/ftUCkZx++awF0ozZMGINoAULBpPlvm0lec8ppaZpCxj2p+qOroxXHTvfj8fuWwBOI5NVPFKqfldxXK2O0YrCYpLUBiRsQikGvpTPiw90drdBrSzrVQSCoArXH0caTcsbJCflh0mvxwKr5onfxwKr5MFfwXVSjbmuw67E+zWbXr66SMRiJ0REqiMuqw8Y7F4jaxsY7F6jK9xn1WskYS6l8EonREspBKdbflNQCT57MPMKH4zhotdrEDg0EScp2BCUPzGu2Y8umZfAEIqAoCs/uOorL7mDJVv1nzbuJgU5Lo/OWWYjzPGiawlf+7qOIxeNwmHUJQ1Xy7LRyOK16XDu7Hp5AJGs6kWgcu18/LfrKoaqJAwtbnHhq/VJVn/VNqC4GPSFEY/GxdkhRiMbiGPSEYG20FJW2x8vCG4iI2tm9K+fB42VhqjOVqAQEpXgC6jvOWBKV94X5+vRcflT2iz0KONIzhGd3HRP+tmF1Gxa2OEU+sxh/K7o3BrTPduLJB2/AsJdFnU2fCITEcqZKqCQ8UGfRYdVNLcJOaa8cOINBT1jyyKk/HbuMf/vZO5JfiLZMseJMnx+X3UG8cuCMkKaeoTG72YHlXDPiceCFvX/BZz91TWE2mI0q/IKVkEn/UAhxnhfpjjjPo38ohJlF6g7CBKaM7X/Im+gPU/XsPbfPhckbht1AbFYE0QKEQpBrv9OlNaecNh7ysRk6laYpzJxig9nAIBqPocFhxNdfOJR/P5FNAxd5n1x5LrqDsF01MTSMx8tKxiRI3IBQDEM+FntTxiTggb0HzmDmFFvW43gJhJpE5XG08aSccXJCfrhHwnj14Fls7mpHOBKDQafBL/9wGvWOuTDXmyuSp7LN0xZDHHBa9PhC17UIRaIw6rQw6St/3CiJ0RGqAUZLifpzRquudSiXBwM4cPQiHr9vCbzBCGwmHX71Zg9MBi2sU2xFp09itIRyUez6m5KO1v71X/8VAHD27Fk89NBD6OvrA8/zqKurw3PPPVfKR9UUZT2CkocgnB575kDGqv8tm5YVJayy5d0b5PD0tncy/iY8Mx+RMlqO1LwK/y+RjtxXDsWWt+zUwFnfhOrCZGDwjZ++ndEOn3jghqLT1mo1eHHvcVE7e3HvcTz5YPFpE/LHbGAk+2OzoYr7PDlU3Bfm69Nz+VE5X8bFeGFhWvJvz+46hqfWL4XLohP7zGL8beq9MaDRqsc1V9cn3guZjFYFFpMOe97oyWmT3iAnLEwDJLQTD7hsie3ABz1h7Pz9SSGtzltmYfu+sY9Unt72DrZsWobmZECxBIEp1Wq7CYa5jLqDMHEpZ/s3GRi89JsPRGm/9JsPiM3KQbQAIU9ytd90zZlVS0vEhZKLULwhDt/9+X8X3k9k08BF3CdXnvN9fkx1mSaEhtFqNfjhnvcz6oDEDQjFYDYw8AU4YUwCqDj+QSCUAhXH0caTcsbJCflhNjA4d8WPb770tvBbpfvxss7TFog3yOFf//0t+TnWCuaLxOgIlcTtjWDrjiMZbSM5N6IG6qx6HOsZwlsfDAi/6RkN7rqttSTpkxgtoRyUov8vy17X//Iv/4L7778fb731Ft5++21s3LgRTz75ZDkeVRMUcwSXUrKt+i+GbHlX/Ewl27/muUVsucpLIKiNkQAr2Ra8Abb4tP3SaY/4STurBGwkmnHUXldHK1guWuGcFUCZju4aD/L16YX6Ubc3LPk3tzdcXAHKsSU72ea9oii1SSXayWbKPCZ0450LsP9Qb9b7SgHRdurAG5R+T74geU+Ewiln+y+nViYQCPm330LjYzmfU6geLXJcYjNqM46b6epoxf5DvRNGw5C4AaEc1FT8g0AoBSqOo40nRPvnSRntio1EsW7FHFE/vm7FnIr24+MxT5sv1RoLq9Z8ERRCA25/BAeOXYI7ECnTSpHyUra5kXEkHo/j/rTjje9fNR88X5oV5iRGSygHHn8EVjODtbe1Yu3yxH9WM5NX/1+Wfa7dbjc6OzuFf99555144YUXyvGo2qDQIwTyoGyr/rPkXdEzlWz/WsAWsdX4lQOBUAnqZNqC3aIvOm3n6A466Wk7rcWnTcgfi0mHfQd7Rcda7DvYi0WzF1c6a/mh9m3B8/XpBfpRzshL/s1lMxSe93LUvdrfZy2g0CZzaicKON47gm2vfoBVN7WApoEZTXaM+MPwBThRWuXQXETbqQM53VFXAt1BmLiUs/2XUysTCIQC2m+B8bGszylUj5ZCx/LA1VNswlEqySPWfQFuwmgY2biBjfSzhMKpmfgHgVAKSNxFMUT750GZ7cpm0UOnpUXHzem0NGymCuqjcZinzZdqjYVVa74ICqCBIz1DwoksekaDDavbsLDFqapdN1126TFGUXMj44xRz+C1Q72i441//WYP1t/RVpL0SYyWUA6cdgNWLpuJ7ftOCn1Id0drXusCyrI4LRaLwePxwOFwAACGhobK8ZjaotAjBBSSXPWfLiYlxRWV2JbP44/AYdXDZtQqyw8P0BpadO8j6xYJR3tKPTN9+z+rmcH5fj/0Og3q7QbYjNqCtgjMq7wEQg2jYzTY3LUQ5/sCwkDvqklm6HWaotM26BLCNV3IGvTFp03IH5tRi89+6hr0XPIm3jVN4bOfukZ1/V5NbAtexLFAoEY/Q6QA8Dw2d7Vj0BNCNBYHF43jmpku0DQFNsxh410L8P1fHBW1P5dNV/BAshx1XxPvsxZQYJM2oxZfvHuRcLSnntHgkXWLQNMULnnCCIU59HuC4GJx0ZGea5fPxn0r52EkwAl+pmWKbazvKVRXSuSPaLvqh2gDQjmgKWT0M3YzA5ou/tN9HSNts6XQyjXJaJ9+5fQATHptwX06QYUU6M8L8t8FaGmbSYvH71uC42eHoNdpwPPAJKcJoCj4w9GC9GipdKxFr8FVjZYJq2FomipbH06YuNiMWjx05wLEeMAbiMBm0WFBi3PCtCsCIRVvkMNLvz0+tlgTwEu/PY7H7llM4i5pNNj1+EJ3O85d8Qs+qXmyBY0OPTmuPo1yx/NYLoYX9h7PPJJvw1JUdN0EDYSjcQTZKIwGbWJHqQraRrXGwqo1X4TcuL0R7Nx/UuQzdu4/iWkNi1RzHCYAuKw6bLxzAb7/8tjcyMY7FxQ1NzLe2IxadC2fgyAbA3iAoih0LZ9Tsnbksurw93e3o/fymM+b3mRRVR0Rqg+WiwkL01L/Pb/Fpdh/l2Vx2j333IOuri7cfvvtAIDf/OY3uPfee8vxKIJSlK76z/eLiJTrrWYmY7Xk5rXt+ObDH4OfjcLEaDKembr9a73DgE8um4kdaffbzYzsFrGyQrgKv3IgECoBy3GIcHHsfv20aMKN5ThAX5wLCLEcmLQvnBgtjVCEg5khE3qVIBIVv+vNa9srnaW8ybYteE0G1WT8rk5L4+lt7wi+def+U6IvEfYeOANGQ+Of7l0ClovBadUXPbAoR91PuPepZnhgaVsTJtcltJPTqkffUAhvnxgQabt1K+bgV//1IQY9ie3TaZqS73tK+aUt0XaqgGgDQjnwBiIZ/cy6FXPgDUZgKVLPBsMRSZsNhiOwF5l2zUF25Zi4ZHv3CpDaFaPk+esVx6VS40ob71wAq5kB6xnTpEr0aMl07ATXMB4fK9mHe3ws6sh4gFAoNNDvCeO53WOLy9d3tmFKg4ksMCFMOPwhDh3XTxf5vq6OVvjDHIm7SMBGYhlxckIm5Y7nuUdkjuQbCcNVqd23NMDhU0MZvqV9trNyviVFRwa5mOQca6Uou8YnlAVvMCLpM7zBiKoWp4EHzHqtyAbNepV9PEcBw34242PJ5knm0pSDBsKshM+jQRanEQqmFP67LN6iq6sLTzzxBDiOA8uy+NrXvoZ169aV41GEfBj9+rS53pwQkBKdm9wXEd4gl3lx2vW3Lm7OWC25dedhxOM82loaJJ+Z3P4VAG5d3Cw4xNT79TqtcE0SRVvEKigvgVDr8HFaEDdAol09u+sY+Hjx3X8sTuE7O49g+74T2Ln/JLbvO4Hv7DyCWIx8AV0J8u2/q5VUv5CklrcFl3tvPZe8sr51+76TuHVxMy67g/jXFw9hksOQGDwWOagoR91PtPepdmiaErRTPM6j55I3w/62vXoCty5uBpB4l411Jmx79YRk31Pyfolou6qHaANCOdDrtBn9zLZXT0DPFL94jKY0kjZLU2QxZTq1ojUJ+VPMu/cGOTy97R1RG3t62zsltZtccanvv3wUy5dMF92jRI+WVMdOYA1jNjKSfbiZLJggFEG/hxUWDwAJu3pu9zH0e9gK54xAGH/0Om3GnMqOfSdLopVrjX4PKxknJ31HJuWO5yWP5EtPv5JH8lWtbxnVkXJzrJVgPDQ+oTyYjYykz1CbNq8FG3R7I5I+ye2NlCT9viFpn9c3RHweoXBK4b/LtpR56dKl+PKXv4zHHnsMy5YtK9djCCUm2xcRoABviMO5gQC84ShApV1PQf5eGZLbv+oZjez9gTA3dg0g3iKWQCBkZcgrvYp52BcuOu1hXxhWM4O1t7Vi7fLEf1YzU5K0CfmTtf9WESK/gNrv8+XeW5wfjTTI+MbkttvZfHS+lKPuJ9r7VAUKbcXjjyDO87L2l/yy7oo7INv31Eq/RFAO0QaEchAIc7LjxGIhNqsc0qdPXPJ692k6wx+Sbr+ltBslcamrJlny1qNEx5aGMBuVfCdhNlqhHBFqgSGvtP8e8hL/TZh4lFMr1xpycXLSd2RSbh3ksuqwYXWbKP0Nq9sSp0JUCGIfyiFjQ/VSK9q8FmzQLdPnuEvU55RzbpgwcSmF/66qzye++93v4je/+Q0A4Oabb8ajjz5a4RxNPJJfRKR2WHpGA6dVL3mMQzLAl7xe6t6sX1OkbEsbYGPY84ceyfubG8wT9ggEAqEY6h0G6TZdgq+QGuuMGUf5dne0osFhLDptQv7I9d+q26GqircrLwdy742mKNG/0/+erI9sPjrvY7bKceTQBD/GqOrI40g2h1UPmqIk7W/BrHosmdsIlotCz2jl+x6Z+1XXLxEUQ7QBoRw4LOXTOMRmlVMzWpOQN4rfvYTOeHjNQjS5TLjsDma/t4T5k8rrVJcpfz06wcYl5aKcfThh4kL8N4EwBulnlVNvN0rWVb2d9B0ZlFsHxYGFLU48tX4phv0s6iz6xMR2BY+aI/ahHDI2VC+14jNqwQaTO1Cll6FUO0iWc26YMIEpgf+umsVpBw4cwH/9139h9+7doCgK999/P/bt24eOjo5KZ614qMQWk1dOD8Ck14KmgCEvC4dVD5uxDGcgjz7P448of0bynkAEj9+3BM/uOorL7iCaXCZsWL0A/Z4wzvf7YTUzYD0x4RiHLZuW4ZF1i9BzyQu9jsb9q+bjh3veE0145vyaYnRbWpuJEdJKnhHdMsUmiF6bkRk7z16uPIWUvZqgE1t5nrpyCU6rHi5rZQU5Qf0YdRrcu3IeXtx7XGiX966cB5O++KOKtDSFD8668fh9S+ANRGCz6PDKf32Ia1vrS5BzQr4kv2hLX3SiygmU0T6/pdmJgQGfevJfgA+Sem+PrFsEg16L7o5W6HUarFsxF9te/QAsF0OTy4R7V16DC/0+dHfMwYwmK0ZkjlrasmnZmN/MI580TUGr1WDQywIUVbwvVerDCaVF4j3LHcuVtJV4nIc3lNCDZiODudMdeOCO+Xj+l2JtN6XOMPoedQAFkQ0ntaMnEIHDoscj6xbh6W3viPslMwNvIEtbUbuem8BoaQoX+734X5+7Hh5/Yrzzn4d6iTYgFEU5NY6WpvC7g71YdVOLsJPk7w4Sm5XCZtRic1c7tu5IeQ9dKtWa40FaHEjNvsxm0uLx+5bg+NkhxHngzXcv4J5PzMuI9XiDHF767XFRe9r26gfYsHoBvv7Cofy0QBIFmiCZv9MXPJjWaMVDd7Xhe784JhuX8vgj0hpX5lklHZdMQI1D+g5COdDSFP77/cvY3NWOMBuD0aDBr97oIf6bMCGpqXhgmTHoaDzYOR8Dw2Fh/qmhzgCDrmwHTKmbcYrP8kBBJ0CUGoOOxmf/5hoM+1jBPuqs+srbhyZx5OgHF71w2fVosOuBWO7byonNqMU/feY6BNkYQmwURoMWJh35kEMN0BTQ3dGascCfpqugEeZBLfg+l1WHJx5YAp7XYNgXHl00FivZQl2jTiPp80oxN0wgAIX776pZnNbQ0IB//Md/hE6XWNXa0tKCS5cuVThXJUDiy9HujlbsPXAGvgBX2M4meT4v5zNkvm6td+gx6GFFQcSujla8cuAMBj2J7SD9YQ6RaBy7Xz8tTEg+ft8S8Dyf/+4oFBBgo0JaekaDjXcuSBi2kjQKKXs1QQNHeoaEM6CTWyEubHGSBWqEgglzUdjMOnTeMksQIDazDmEuCouuOBcQicXw0flTRH3Eg51tiMRiAMhRJ+MODfDgRe+aB584wLvCA9YJQRE+SKelhfdmNmgRYKOixTxfuvtabHloGfwhDsO+CP7tZ2N/W7diLuK8/LGKGYvTsuUTQM8lHy4M+EUDVFX5UkICmfdsNmolbeWiOwhbsx1/OnY5zb7mwGpiRP2KTpsWlEv5mtYfTtho+gT0Nx/+GIZ8bEIbmhkc783SVtSu5yY4UT6Oj1zdgH/+0UHh/a3vbEOUJ2KWUARl/GrfH+LQcf107Ejxe10drfCHONgMRM+K0AA8n6Y1eR7QAFDXCSDlp5Z8GYUMv/3wmoWYN92eEaeQa08aGuJdy3JpgdRn56pHifytWzEH61bMQb3DiKkuk7AwLWta4/HOasku8kEr03doAZAT5wgFEopEceuS6aJFj/evmo9QJEr8N2HiQXb6VEwkFgNNUaL5pw2rk7HsqpkqnRhU4VxYIMRBqxHbx4N3zEcgzBU9j1IwGuDwqSE8t/uYKMbSPttZ2Xg/BQz72Yz31zzJTPqeKmfIx2LvgTNjHxTxwN4DZzBzig0WvYr6QQoAJR5jgOKVryeoBjTA5cFwRvue5DKVpB8kPo9QFkrgv6vmk4DZs2ejvb0dAHD27Fm88soruPnmmyubqRIgtUPF9n0nceviZmG3Cm+wdNEYuR0xsj1D6p7v/vwItLQG3/35EdHvO0bzDiS2f9QzWtG9l91BfP2FQ4mAozG/QZDbG8H3Xz4qet73Xz4Kt1fZGdGFlL2acHsjQmMGEvl/dtcxxeUnEKSIxSh8Z+cRbN93Ajv3n8T2fSfwnZ1HEIsV/yVELEbhB7vFNvuD3cdKkjYhf/o9rOS77vewlc7ahKBQH+QNcnh62zvCewuEohm+8Fs/exfgAYuByfDL2179AI11JuGM9yRy21hny6c3yKHnkldYmJZPOQjVhdx7NhsYSVs53+eH2zu28DF5z7ZXT6B/OCzqV57e9k6mPYx+TStlo1t3HkY8zqO53gybMbFLSra2onY9N9HhOAhBFSDx/p7bfQwceX2EYhntZ9paGvIeZ2ZDo9EIC2mAsTGvRkO+JE2nb0haa/YNEa2ZTi35Mrl4kTeQWRa9TivZnvSMFjYjo1gLZHt2+nVS12x79QQCoSi27jicuIjPndZ4vLNasot86HPL9B1u0ncQioEWTu4AEu3ph3veQxVNdRAI40uZtHKtwXGQnH8h49Xxpxrnwiiaxg9+KfYtP/jle6CoyvmWfg8rGWOpdLy/Gt8fQRlmAwNfgMPO35/Ezv0nsfP3J+ELcDCrbHG/2xvB1h3iMcbWHUdUZYN9bun2XapxEvF5hHJQiv6/6pZGnjp1CuvXr8djjz2GGTNmKL7P5bKUL1NFcOX0gOQOFclt7lguhiAXw8xpdbg8GMCQNwSnzYimenNB22jKPS/IxdDS7MzrniE/K/n7JJcJ3R1zMPsqByLRuOLnuVwWoYx1VgNomoJ7ZKy8p65clkxr2M9i7kxXWcpeSdJt9tSVS0WVfyLT0GCtdBaqluMXRmA1M1i1eOxoldfeOodhXxjzW/I77iDdZo9fGJG22QLSribUak8fXPRKvw8vi2uuVtf7iMd5XB4M4NjpgaJ8YrHaIB9bKNQHZdxHQTYd8NJ/uzwYQFdHqzAZ2OQyYeOdCxFgYzAYdGiqNwMALg8G0DcSRvfHWxGP82C5xKcMr711Tkg/zvOKyqHWdjIeFFs3pdC0cvYYp3hsumsBnvnFUdGOJq8cOIMZTVbJe7QaKuM3ObtW0g7krglEEvbaNxLGqptb8Npb5zDoCQt/H/ZHEIzEiuoTCiVVw1bi+dVOqs3WqjYYD0i/mp1SaQNAbLMnLnoltbLHzxKbTYO0b+WUOjZRyXiXkrIk+6/LHulrI9G4qI9TWj/F6Iqkpk5eO3BmUHTcaFJnJP+eS5/k0/dEo3F8eGkEgyMh1NuNuHqKHVotrYqYVal8EdEGpYFoA3nk4h+F+m+5fpbneTCM8umTan1n1ZovpZD8Z5JNG6i9vsoJ8Un5kdQ0p45dEmmaQlDDXNipyz7JPI0EIhWLrVdrvP/UlUvSc05VNJdZ7visWvvaAf+gaB4hGRuOU7yqyqQGG8xFqX3SRJm/HQ/U1BbGm1L476panPb2229j8+bNePzxx7Fy5cq87nW7/YjHq++TEJNeCz2jEb0oPaMRvl7RMxqYGA3+6/DFkmztL/c8E6NJnAufxz1Oi17y9z53EHve6MHGOxfAZbMqep7LZckoY/rxppPrTZJp1Vn0snkvtuzlQknHlW6zLpt0fTutyso/UWlosJL6yUJjnRErl83MOEO+3mEU1VshNlvvMEjbrM2g2neiZnty2aX7kDqbyvoQhcfdFGKz+ZCvLRTqg+Tuk0oHFCX5twgXx2tvn0PnLbMwd4YDvgCH//2T/xbq75F1ixCJxrF152FYzQxWLpuJnftPifoEi16LOA/QMs9ILYea20m5yVY3Sgc1pdC0cnalp2nMbLIJW56DB14Z1WJxXtr2pjVaUe8wCAvFstm1knYgd000GscXvvV6xqK5QU8YekaDE+c82L7vxLgfgSWlYSfEEVwozGZrURuMB6RfzUEJtQEgttmGOoO0VrYTm03HZSftWyn56MJya9piyVWW1P7LbJDx8bE4BgZ9QntVWj/F6ArwKdcO+tA/FMKeN3pEOmPfwV4hLaX6JKcGyHLERTXFrKRQ6ovytVmiDQqDaIPs1Mv4JJeEXRXTz9bXW8Bxys+ursZ3pnZbmoj5L8Zm1V5f5UZOz9ZZiU/KII9juwqxWadVJo5dwbkwZxXOz8n6uwqPV+vt0uNoKT9cCXL1hcWOwdTc1+q1Guw72Cs61nPfwV4sml2vqjJVuw0qIZ9xEpm/HT/U3L7HA6X+O5vNVs1e15cvX8ZDDz2Ep59+Ou+FadWMzajF5rXtwhFKyQ7ytbfPocllwuP3LYHbx+J8vx9Wc2LbTJbLsrU/BXhDHM4NBOANR4UVwdmet3ltO2wm+S055e5x2XQZv3eN5p3lEkduxuK8ouddHgzIHm9qNTM43+/H4EgY/3TvdWhymYS0EgvgMo8ly6cc2cpeTVCgsG7FXFH+162YC4oiO3MQCoeigd+Nis21y1ux6uYW/O5gL+gS9P4ampa0Wa2malyLckb71mOnByT7VjVgNmqxYXWb6H1sWN0Gi6mq1qHnRHXH3YzajsfP4vH7loh8mBIfRFPAp28fa0dvvnsBD9wxX/QeH16zEP4QB5qmMvzc/avmw2jQYPmS6ZhabxIdq1jvMGDVTS3whThBZ9y6uFmyT4jHediMWrRMsaG7o1W1vpSQIJsmsug1uKrRgj1/6BG2bu/qaMXu10/h/lXzM3Tfi3vfx/Il00Xp0DQlaFE/GxX+32aSfq5GS+OSJ4wP+/wAgEfWLRJd89CahXh2l/g42x37TqLz5hY8es912NzVjo/MrMMD/+MarLq5BS/99jj84WhWTVwqpDRsVfdJFUarldYGDKNCbUCoGsqpDeJxZBxnvX3fSfA1vvi0EAw6Df7h7nY8es91+Pyadjz66evwD3e3w6AjR6Cmo/bYRCpyZUlqgYv9fsEH24xaPLxmYYaWeHbXUVF7zVk/Mvo6GUPzBCKC75dKq6ujFW8eviCk6Q1yGceO79h3EhtWL0g8k0po8k13LcjQ4On6JGvfQwH9Iyz6hoJYdXML6h0GsNzYERfJvDa5TFh7Wyu6O1rx+H1LYDOrzy7ygdHSGeOL7o5W6Ig2IBSBRiMdQ9VoVBjMIRAI44ZBr8XGtNjpxtVtMBrUFTsdD8p9bKNeS2Pj6jbR2GLj6jboC9yZrRTQNCWpWSq5c75BR2N953xRPa3vnA+DrrI6SkNJj6PVOC000bAZtfjsp64R7JqmKXz2U9eobqzKx3nJOQ5eRcEcrUYmhlqiflAjk36hO2ASCEBpfGXVqK4f/ehHYFkW/+f//B/ht+7ubtx9990VzFUJ4IF5zXZs2bQMQS4GE6MBTVOYfZUdw74Ivv7CIckdIlguBk8gApsxxSEo+WI85XmeQAQOsy7hVLL1x3L3xMd+vzQUxNlLPiF/QEJwDI6EodPSwg4cNEVBJ9GxDXlDktv86Rgan1w2U7SF6P2r5sMfioCNxPMOVinJS7Xi8bNgtJQo/4yWgsfPok5lwoBQPfiDHDqun56xTa8/yMFpVLbwU46RgLTNegMsnGqyWYW7cVQ7Hi+LaCwueh/RWBweLwtTnanS2VOMJxCRPp4j3SdWAxK2I/JhCnxQIMzBZtaJ3pvFqMUTD1wPNhIDRVF4dtdRXHYHoWcSu6Bt2bQMfZ4wKAr4ya/eF/52z+1zodNphIVp6f61q6MVei0t3SeEOdiMDFqmWDHJacTs5jqE2SjqbfrcOoJQfeTQg/Oa7fjq567H0dODwu5pg54wli2IiL6cS/5+9VQbnrj/ejjMOgx4wvjyd/8ouxPuvOni53r8Ebx1vF/0Jdvmte346uc+ivd63IjHgWFvCJfdQVERrGYGJgODb+94V2Srb757AZ9YOgMXBgP49vby99tyGrYq+6QqYMQnrQ1GfBHUGUh9EQqjnNpgcCQsmbZ7JIx6S3FaudYIsRz84Rie2z22e8L6zjZYWQ42fdWElqoDiTiQavWUhKZI1wKpPrjOopPUEqL2mk2nSOjrh9csRL1Dj0EPK4qhJZ87b7odj9+3BKcveDDZZcagJ4h7V14Dw2g8yeOX7kOSExfHz43gpd8ex9/ceLXIfxl0mgx9wnIxXHQHYbsqTXNI5Ds1xuf2huGy6DBvuh3rVswVFsupdeyZD31DIew9cEZkF3sPnMHkejMcU4g2IBSGNxCRiUdFUEc0OoFAkMEfZKFNmz/Samn4QyxsOvXETseDIZ/0OGnIx8JVgnFSOBpFnIco5rO+sw3haBSWCo0tBoalNUtTvbliviUQ5jLq6YE75iMQ5mDRVW4MJqevPf4IbCT2U/VEonHsfv20aDyiNrzBiOQchzfIwWlWRyxn2CsdQx32sSXpc0Zk1hx4/SycRC8TCqQUvrJqIohf+cpX8JWvfKXS2SgPPBITvs1OYUu7eJzHv/z4UMaXm6tuasHO35+EntHAkdaByn0xvmXTMnFQfvR5qYE/pXnMuGf0d85hFCYAk+gZDewWHb72gz9n/J6eJ6fNKLnNX1O9GVt3iMv0wz3vierhqfVLFQleb5DD09veyZmXasVsYPDi3uMZ+X/igRsqmCuC2tEzWkGgAWN9TSnsyqSvDZtV3LdWOVqtBj/c837G+3jyQXW9D6PMcTeGKpz0lLKddB+Wy44omsb3fnFU8r05zDo89swBUfpPb3sHWzYty/C/LBfDS7/5AE8+eAP0jAa3Lm6WbPuP37dEmNRL/V2wEx6w6LXiQFCNTpTVPNn0IA9YDFrs+UOPyPbYSFw48iqJntHgw4te3PCRRgAQaa3kl5FJm0/tO21GBt4Qhw/OeYSAR/KerTsPo/OWWdi+7yQAYO3y1ox2v3zJ9IyvdJNaedurJ9B5y6xx6bflNGy6TickMNaINiBUF2YDI9kOzSUIetfJHN3isOqLTrv2oIWFaUCi731u9zHSvuVIjwOpWU+laApviMvQAqk+2GLSSWqJDL8po1Ok9PV3f34ET61fmrH7WfK5AET6NvnMzltmwWHRwSFz7ITDrBOet+qmlgz/1d0xR/K+831+THWZRJpDKt9J3bLnjR64bIbEdYHMXdzUOPbMB4dVD1+Aw87fnxR+0zMaOCyknyUUjkGnJZqTQCDkjYbW4Ds7j5C+QwF2i7R+spUoFhKLUVU3tnDZDZKaJanjKgON53/5nqienv/lexW3WTXF7wliamUuzKhnyjbvOV6YjQxefKl8erZW5m8J1YXc+N6ex/hePdtK1RhyK8tByR/5ILsaPVCarXSz4bLqJI+Li0ZjivLUVG+WPN60fzgoWw/J/3d7w4ryWMn6KQXeoHT+fUF15J9QnXh8rMxXLGxVpz2eqL3vSDLil34fI351lcMfShwxmH40TyBUfUfoZfPlyf/PZUey7cjHZrVNufcdDEdHj1qC9BeO3tqwE0LxSB2DNfsqR8aRVl0drdh/qBeeQCRvm/f4I4jzvOQ98ZRt1l9761xGu5/WaJF9Vvr9Us8uFVIaVq1Hs40HtaINCNUFG4lKagOWixaddiQSzTjS+P5V8xEpQdq1xpBXeveEYZ+y8TqhNsg1dir2SFO59N0y9pdNn8R5fnTHNvk8CfdSmdp5/6FebFgtr4uU5JumgQ2r2+Cy6RTVXy0SDEuP70Js9Y3vCOqBaE4CgVAIRM8qR95/l2acVI3vQm4ONKnjKsGwzA52lbZZNcXvCWJqZTzikZkbUZMWlJ3PC5SmDEQvE8oBW4I4KlnGXCHkvtxcMKsey66ZJHnkQ7avPctOHFjY4sRT65cmjiOwGeCy6eANRhXliaYp4diGAS+L832JHeSmT7ZJ3p8sez5fJlS0fkpAnUz+68jXpIQikN0NogR2Vc60xxO19x1JnDaDZDmcKtv5w2bWYd/BXtG2sPsO9uJLdy+qdNYykLOdVB+Wy45cdun35rIZwGhpWdvk4rzk36xGBjMazWisM2L365m7VkxySe8CpTY7IZQAiSO1Zk6rQ+/lEWG77+RxXL4Al7BlisrL5h1WPWiZe2iKEv496Alj38FePLV+KQJhLquNg8+8X+rZpSJVw0odkUoQUyvagFBdWEzS2mDR7MVFp23Qa/HaoV5s7mpHOBKDQafBr9/swb2fuqb4jNcYcpqlzlrJnQQI403OsVOOo8ULTd8lM9bJpk9oikr8PUueks9L3pOahi/AoXmSRV4XKch3e2sDGu16IK6w/moQi5GR7MO/0H1tpbNGUDFEcxIIhEIgelY5VpkxWKnis1X5LmTmQJM6rhLIxfsrbbNqit8TxNTKeERuPl1NWlDuXdjNpSkD0cuEclCKOCrZOU0JFOANcTg3EIA3HBV2hygGuS83p9QZEltnSgTuCvoCNSXv/khMWTlowO2P4OQlL9yByJiV8ACjoWBgNGC0NPyhKPzBCB5es1CUp4fXLIQ/xGU+I3msRZMFdVY9tu87iZ/97gM8kLbCsrujFa+9fU7+ywSZMgHAI+sWSddPGd5hqXFZdRm7lWy6a0FFv8wgqJ9Gpx7r0774Wb+6DZNcxQuQRqce6zvT0u4sTdrjSbFf91cLtdKHuKw6rF3eij1v9GDn/pPY80YP1i5vrcpySNnO/avmo86mw6P3XIe/774WoKiEz5HxQy6rDpu7FqK7Yw7WLm9Fd8ccbO5aCJdNl9U2s90HfjRdiXsn1xmw8U6xnWy8U6GdaIB+H4s3D1/EgJ8FNCWv0tKhAr9fMuTKqqQORrVZc4MZAPD+h4OIx3nMbXbAbNBiepMVf7tiHr72wPXwhznQNJVhV+tWzBV0W3rfaTNq0TLFhu60ryk33rkAC1td+Mwn5wn2+9lPXQOXTQeHWQePPyJcl/4V5puHL2Dz2na0TLGNX7+drKd6s6xOVx1laiO1og0I1YXNqMVnP3UNaDphqDRN4bOfuqYkbb7Brsenbrwa5/v86BsK4nyfH5+68Wo0OojNpkPaNwHIMnYyM2N+JRSFzVSY35RL32WT1rY2EwObSZsRl+ruaEXLFNtYPyHjy5PPe/PdCxm7P2xe2446K4N5M+pAj+p5RkOLNQcF+NkogpFohm7ZvLYdjTY9wI/5XCktlVp/H/b5cdkThj8Sqxn92mDXo+vjc0Tju66PzyH9LKEoiE8iENIYHd8dOz1Q+zGQIiB9h3JcVh0+/cl5ojHYpz85r2Tx2cY6vWR8cpKzwu8iDrgsOrROscFlqezCNCBRT5I2W+F6UlP8niCmVubCGutk5j0r3YfkQaNTph8skU8iPo9QDhrsenR/fA4sRgY6LQ2LiUF3nuN7iuf5WphegdvtRzxehqJQwPFzI8IZzMmOel6zPe+JqYYGKwYGfKK0vUEuv69J87knJe9WM4OVy2Zi++gZzLLloIEjPUN4dtcx4boNq9uwcJYTx8+K66G7oxV7D5wBo6GxYfUC8DwPiqLw7K6juOwOip7RUJ9WdhpweyNwe8OY5DQhGo0nvkawG0DTFAaGQ9JfJigo01WNZgz52LH6QeneoVIaGqw5r8mwWS3wlzMeXOgPIM7zoCkK0xrN+MhMB0BOlZElo10RxDDA6XNeRGNAKBKFUaeFVgPMarYBKbssF2qzPRe84KJjaTNaoGWaTX02O9q3BrkYTIxGnbviMMBfPpToQ652iN61Khj1EcN+FnUWveRXagXZbB4o7ltS/DJFUdj+uw+w5Jom7EjzTTotjae3vZPphyjg6IfD+P7LR4W/bbxzARZcXZcos5zfV6JPpO4F0HPJh55LXsFOWqbY0DLFmt3mNcDhU0N4bveYPljf2Yb22U4gluW+SlBC7ZYv2exGic0CedqtXFmn23G8V2EdSKSx8c4FCIU5vLD3uPDbuhVz8Odjl0YXcYz1MzObrDAbtbAYGOm+kwL84Sj84SiGfSzO9/nx9gdXsKxtSoaGS28nj6xbBIdNjyEvC7tFh2g0NvYcFKCjC6AmdYbCNlKQzTLAuct+UBQNbzACm0kHno+jucmiPl80jtSknZUSDXDktPQYNdUHFWSzWuDIKYm0ZzvVp2fLDWnfBZGrfZdb05aFFI052WWBTsMr1x15pp9Tw0614njvCF767XHc2D4NNA3MmV6HersBZp1G2fNHn+cPc9AzWmEXV5uZySjXw2sW4poZDkGn91zy4cKAH9v3nYTVzGD5kumY5DRh2BfGVQ0WIX+paTyybhEaHIax8kk8p7ujFdMaLLk1eglR6ovyttlaGqeOI0Qb5CCPeFQx/Wx9vQWPbn1DUZa+sfkmDA76FV07nqjdliZi/vO22QrGQFQHA1zqD4CiNPD4WTgsevB8DFMazcQnpZPHOKmgfpboA+Vogb4hFsO+MOqshsTim2oYq6bM8VbDLnOplHsMpnbfVCtzYUrmPauaPPrBCT9/O46ovn2XGwY4fEJinnCOU/GaA7I4LQfeEIfHnjmQse3hlk3LEl9b5kFWg04G3/wROKx62Izaop1Bat7X3pZYxZ6rHG5/BF957k8Z1z354A342g/+nPH75q529F7x4c13L+BLdy+SvHfLpmVoaXaWpDF7Qxy2vPQ2bmyfhulNVmzdcThnmUr5DpVSiKPo87J44vnMOn7igRswyUZWMstBHEV2lNoVsdkEaranifY+qmZx2ihJ/3TP7fMkfVPnLbOwfd8J0W9bNi0DF+MlfedT65cmvtDL8rxCfFuh9/X7WEkd8OSDN6Ax15GgZdA42aiE308y3ovT5Mr61PqlsposvQ7k0vjSukXouTgCAHjtrXPwBThs7mqX1V4Asr5jJbpUqp189XPXw2LQlt1u5FCzX5BDaRspxGZr0ReNB7VoZ6VEqQ8iNlteSF0VRk0uTkuhocGKnnND8n7FxGTXgQp1Yik0jwgFz83lL70hDn/+Sz92v34645pVN7Vgzxs9ufNHAW6fdByu85ZZuOEjjWXXr0nKtTiN9B2FQbRBdvKxK7I4Td22NBHzn6/NVjIGojaIT1JOufvZqn0X4xzDzIeq6w9VXFdkcdro4rRIDCZ95WKuxdDnZbF1x7u4sX2asFvom+9ewOaua1XTn0/YfrbKUX37LjOlWHOgLWsOawCPPyKqYABguRg8gUjpxH2Zvm5JzbuOoRWVw+0NS143JPN77xUf9vyhB10drfAG5euqVPhDHDqun44d+05i1c0tiso0Lu+wBHh8rHQ+/SxxFISCkWu7w75w0XZVzrQJ+UP6kMqS9E/n+3yS7yGe9i1A0g+xXEza7/rYrIvTCvVtyWfme59cex/ystkXp1XgC161+P1SIFdWOT0nVQdyaYTCUWFRWldHK145cAbhiLS9XnQHhUVrcu9Y9BwKitvJ0dOD2POHHvLldwkpZxsZ9hFtQCg98j4onHuBdA7kbZbop3SI9ifIkc2vXBwMyuvAPHSi3DP6PaH8fZrC5+bylx5/BHGel7wmqXWyajITg+PnRnC+X378UAv6lYxTCeWA+CQCYYyJFAMpFjJeVU65/XdV9uNkF0LlkLpSLzXy7gLhsbUCyXJ0dbQiEOYAlfTn5e4Hq7KfJaieEb+0PhgJKNcHdDkyVks4rHrhPN4kekYDh7l0Z2d7g5zgCIDES9y68zC8weL2nkzN+5R6s2Q5zAbxAMVlN0he57JJ/w4+kd8d+07CbGTKXld6nVZwNkIe0p6XXqbxeIelwGGTyaeFOAlC4Thl2nSd1VB02nL9RSnSJuQP6UMqS9I/xXlp30RTVMZvDrMODov0e7NnWZgGFO7bzAZpX53uO9NxyuiAuhyLAsqlcbKhFr9fCuTKKqfbpOpALo0rQ0HcurhZ0HnLl0yHQaeRvPZ8nz/nO05/jtJ2ktSa5babiUQ520idbF9BtAGhcOQ0p9NWvF3J2yzRT+mUc1xBUDdyfsVsYLLqwHx0otwzKIrK26cpfW4uf+mw6kHLPB98bk2WzEe28UMt6FcyTiWUAxKPIhDGmEgxkGIh41XllNt/V+PYohIxTLVC6kq91Mq7MxsY0VoBYZ1CjjmOaqLcepboZUI5sMvoTrtZuT4gi9NyYDNqsXltu1DRyVXENlMeHRyV2F752OkBeMNR+Nkozg0E4A1HASr71y1yaaXeryTvfcNBdHW0isrR1dEKlhMfLOyy6rC5ayG6O+Zg7fJWdHfMwRfubkecj+PhNQsz7n/t7XNCfsNsNKOu/ukz14GL8Thw7BLcgciYxdGJI0RPXvLCHYggwMUyyyRR1kCYE+rqtbfOKSpTSd7hOBBmo7h35TxR3d+7ch7CEXL4M6EY4ljf2Say//WdbQAVLzrlaDyGDavFaW9Y3YYYH8txZxWiSRwZ9ebhixjws4Am9y3VRpiNSvaJquxDVPg+kv5JyjdtXtuOlik26BkN6h0GdHfMweaudoCiEOfjuOf2uaLr77l9LqLRsR2mpPx+Tt+Wfp8m4XdHAmxGu03ufppNV/B8HA/dtUDkox66awGA7H1JXhqnRKjF75cCubK6bDrR700uEx6/bwk8gQj8kRj8bBSXPGF82OcHTVPYdNeCDJvYf6hXsAeWi6Gp3oRfv9mToRO/fM8iMFoK93xiLv7p3iX46ueux+audnhDHPyRmKTNfnhhGBtWi5+5bsUc2MxMRj5StWY57WYiUc42EolE8fk14r7i82sWIBJVoS8iVA0Ndr2k5mx0FD8xEolEJbVyhCM2mwEfx+fXin3A59cuRC4tQKh95PwKG4lK6kB/mIM3xOHKcAirbm5BvcMg+ruUv7cZtdh4Z6Ze2f36qYzfc/m0dH1a7zBg1U0tuDIcEsXsaJrKKNcj6xYBAM4NBAAAc5sd6B7V/kmdv2H1AhgNGnzp7mvhsutkfW4yH1Ljh/tXzcfcZgdsZkas6WnlMcFqIRTm8A/r2vG/NyzDl+9ZjP+9cRn+YV07QizpZwlFQMUltQFFE59EmHhMpBhIsUS4aEZMY3PXQjJelSA5V5VqV6Wcq9LQvGQ/rtFWbusmjz+Cj390Gr6+8WP48j2L8a+bPoaPf3Ra5WNRafPL1aD/KhHvJZSGWnl3Hj+L5skWfPmexfj8mnY8+unFaJ5sgcfPVjpriml06iXjUZNcpVkErNVAsp9liDwgFEEgGJGchw6ElC9wJcd6KkCnpdF5yyzEeR40RUGnzWNNn8QWmd0drdh74Ax8AQ6b17ZjakNiV7NUhyD5dUu+223ywLxmO7ZsWoYgF8N3dhzGqptaEuKFB/Yd7MWi2Ysz7gFPYffrp4VnrFsxFz/+j/fBaGg8ft8ScLE4Tp8fwSsHzmDQExblt7nBjC2blsETiMBlN+D0hRH867+/JaS1YXUbFs524sipITy765jw+wOr5uPVg2dx7oo/UabpdhzvzSzrVZMsQl0NesJ45cAZdN4yCw0OI/qGgrJlStaDJxCBw6xLDM6qbItSu0WHc1f8GXWfa/ccAiEbVrMO4XAMj9+3BN5gBDaTDvF4HNYSfD1nt+jh9XOi/lGv08Cuti+gNcDhU0N4bvdYn7S+sw3ts52AitbZWYwM9h3szejnv3T3okpnLT9U+j6SO6AlfdOqm1pA08DiOY1wWRPt7ZsPfwwfXvbh+y8fFcr22KcXw2HRidqRw6xLtKNsfp8GePCi+3jwiUXgcfF9TS4T1tzWKtRpk8uERz99Hc73exEMxbDvYC9ubJ+GPW/IH51oNujQE/CKfNSnb5+LGZPlz44Hxr7gzalxSolK/H5JkCtrfOx3f5jDsC+Cr79wCFYzgztvmYVwJIbtKdue//3d7aOLWWMAD7wyqlOTdaZnNHBY9dh010KRVmlymTDJ2Yqd+09J6tzujlZMa7CgZYpVyOvTm/8Kpy6MYOf+E0I7mX1VHX5z4ENcHAjgqfVLMRKMyGpNQgkoYxtxOgwY9kVEfcXGOxegzk6+yiMUAQ/odZoMzVkKm7Vb9fAFxXpWx9CwqU3PjgMWsw59Q+GM9m0hfTMB0nEzmyVTBza5TBj2RfAvPz4kOn4l6fOz+ft6h0F4RqpeubrJmpdPS9Wn9Q4DPrlspug4mFQt88i6RUJMzaLX4nx/AI89c0Ckza+b14h5M524PBjEs7uOiuI5NEVh3nRpn5vMx6AnjD8du4Qv3r0IZy+PIB4Hdv3nKdzziXnouejD09veEXTX2uWtoliaGo7gqXcacbp3BP9320HR+G5Ws6XSWSOoGKNeB70ukqENjDrikwgTk6LmryYQTrsBQyOsSM9uWN0GJxmvZuByGBAIicdJNrMOrhLVFU3RQFpcE+BBV3A/lcZ6A2ZOrcOTP/yzSLM0uipoH1V6BGNF4r2EklAr726S04gV18/A1h2HResMGuuMlc5aXjhtOtHcLc+X7kMLi1krGUuzmLRVPX4kVDdWs05yHvoL3dcqToPieb4mTNDt9iMeL31RvCFOCDwl0TMabNm0DDZj7uWlcvevuqkFO39/EnpGg28+/DGc7w/kFBjF5MXPRvH2iQHRRGR3RysWz2mART+2RlFJfp948AYMDofw3Z8fyZpftz+Crzz3p4y0nnjgBjzx/J8zft/c1Y5vvvQ29IwGT61fKnnvlk3LcHEwmHWxX6WFGQA0NGSfrAcybbbfx+JrP8islycfvAGN5FgZWRoarBgY8FU6G1VLn5eVbG9PPHCD6PznQmxWadrVTq20vQAXw4leD57f855IkM+Z7oCZUcHWY6MofR+F2Gw+5N23KAgWSPnYR++5Dt/e8W5GeZ9avxSMhpL1++FoXLaeDFpadN/a21qx540eSb+7dcfhjAlBKV1RsAap0iBKuchmN0psFii9pk19d2tvawVNj32EkETPaPDFuxfh3372jqS+6upoFRa7puozOdtK1Y2dt8zCDR9pFOxETh9+oetaxOJx1Fl0sFn0ON/nrwq7mcg6oxCbrRVtMN5MZDtTgly/8dT6pXClfMhDbLa8kLoqjFztu9yattw0NFjRc25IViemx28ev28Jvv7CIUntkO1DCW+Iw5aX3kbH9dNFC8keXrMQ10x35KcPUvRp8rnZtMyWTcvQ0uzMWk4uxkv2U+k6KD0f7/d68N2fH5HNR+cts7B93wkA8rpLaXwyF0p9Ub42S/qOwiDaIDv52FUx/Wx9vQWPbn1DUZ6+sfkmDA76FV07nqjdliZi/vO12WLnryYSxCcpp9z97IA/gv8loZ3+ef1SNFRos4ZqtI+qbd9VHu8t9xhM1b6pyt+dUmphTq/c/Ww19mlqQNXtexwYCnE4e9GbMQ89Y6oNzhS/lM1myc5pOci2xaUS5y93f+oxSUM+VtHuBcXkZcjLYu/oTi7JlYx7D5zBzCk20eI0Jfl998QA3nz3Ah6/bwl4npfNr9sblkxrSOb3cGTsbGi5ez2BSEZd0TSFmVNsqt8ZxT0iX19qcaaE6kOuvQ37wkULkHKmPZ7IlWPIy6qq7bk9Ybx68Cw2d7UjHInBoNPgl384jXrHXJjrzZXOnmLk30eV94UKdiKS8rEhVvq4I7c3DEPaV0zJv3kCEQRl7hvyhmHSacV/oyDt2wGsuqlFtDuVnK4oWINMpF3MqhTRu6OAOM9LvssL/T5BJ1491Y7LA37cel2zsDPJoCecqc/kbCtFN8Z5XmQnchoPFLDt1Q9w2R0Ujs0idqM+akUbEKoLuX7D7Q2LFqcVArFZ5ZC6IsiRTSem60BPQPraq6faEpNsMv7e44/gsjso7FCcjGvVWXX564MUfXplOJRTy3gCEcTjPC66g7LlDEdikn9L10Hp+aiz6LDqphZMcppk7xeQ0V1K45OVgvQdhHJA7IpAGKPY+auJBOk7lFPuuhr0SGsw90ioYovTqtE+qrZ9k3ivekk7cc3EaFT57mphPr3cfU419mkE9dPnDkrOQ3feMgvOqXZFaZDFaTkodotLuftFxySZE8E0m5EZExQSjqCYvDisevgCHHb+/mTWe5XkFzxw2R3E1184NLZCXyK/LrtBMi253w26sfNpXTbpayTrChhbYKcyB5qKXL3UWcm20oTCKadd1YrNOmX6mzqViNgkDqse56748c2X3hZ+U+OWzHJ25bSpwK5y+HIpH2s0aKV9pc0ARkvL+kK5+5w2AwyMRvJv6f+2GBnJ3RekbKYoPaRA4xDKR/q7oylK8l1GuLigE7s75kjurianz7LpxuRRtUnk2nhSXwKJgfLT297Blk3L0JxcXEvsRhXUijYgVBey48oSaANis8ohdUWQI6tOTNeBMjpkcp1RNraU+oxBT1jQK3pGg2XzJxWW6dF8yeUnPWZ3eTCA831+2XJyRl7yb+k6KB2LSYc9b/Rg1c0tsvenUkx8slKQvoNQDohdEQhj1MoRbeMB6TuUU+66qsZ3UY15qur2TeK96mX03bU0OxM7RKnw3VVje82XidjPEtSPy26QnIfOx67IsZ65KHSLSwrwBjl4AhFQFIVndx0VdoKQPIYSo9f7I3BY9bAZU878zZKW4u02KeBcfwBBNoYQG4XRoIXNqIXFyAjPpCnAG4hg2B8RHdm5YfUCMBoKBr0WNE3hw4sjMBu1qLMaEOd5NDiMcFl1QDwlr6NpDniC6LnoE84zvmqSGfNmOHDk1BCe3XVMeMYDd8zHq38+i3NX/IkyTbfjeK96txYtZIvNoRCLi/1BPPOLo0KZN921AFMbTXAa1bVIZjwhW2zmgAEu9QdAURp4/CwcVj34eAxTGs0AN3ZZQVsZM8CJ3hH0XvYLbXx6kwVzpttFaVc7fd4QLg0E8YNfjm1D+uAd8zGlwYRJNhWdUS/Rz5t0GjQ3mlXRbwpogOO9HpzvC4h9x3QHkPKhR9mOQBr1Y8FIDCa9VuyPc0EDbm8ksZOL3TDmG0fT9Yej+PCyD99/+SisZgbLl0zHrGl2+MMcvp/S929Y3YaFLU6AB3ou+dBzySvURcsUG1qmWAEa6O3zg6ZoeAMR2Cw6gOcRi/OwmnQIBDn867+/BZaLocllwprbWvHc7mPCvx+4ow3+YAQOqwE/e/U4jvd6svtaCT300JqFMBu0sJl14rJOYMp6rCeVRStmI+XdWc0M7rxlFsKRmOio9013LYDHF0YgHMOb717A39x4Nbgoj22vfgCrmcEnl83ElHozbBYdfP4IvvWzxFG086Y7sGLpTHz/5TH7vX/VNfCHOPzuz71Yc9tsTHaZ4Q1EEm3CpoM3wOHCQAAX+gPYf6gXvgCHz3ctxLCXBRuJYUq9GeFIFC67EYEwJ9aZOcopqh+TFt5AYfWVms7MqQ643dV3PM94UIjNhhDD5b4gIhwv+CKdlkLTJBOMUM8R0+MN0bM5oIGjHw6L+pqNdy7AgqvrRH1DITbr5Thc6AvgQorumDbJjGmTzLAxZKcJEQzw4QVfRvu+eppVVdp/vFHFsZ5KNYbEdQ31VgwM+pTHzdI0ZZPLhA2rFyR25bdkf3bOZ2TT4ullCERg1GvhD3EwGxn0XPBgJMCBpijYzQxefv20KGY34GPxlw+HYDYy+NF/vC/SUDMnW+ENRuD2sqJ4TndHK6Y1WBLaHTI6ZTTOt/13H2DJNU2iI0s3r22H2aDFB+c8iPM86qw6TKm34PjZIcR54M13L+CeT8wrWZysXMd6ejkO/e4QolEIfYdWAzS6jKSfzQLRBjnIIx5FjvVUty1NxPznbbM1ckTbeOCNcBgcDmfo2XqngfikdBjg8IkhIZaoZzRY39mG9jnOkvSzHjaCfncIZ1P68RlNFjS6jHDoK7TwigFOn/dmaJZZV9kqN96hssSGSfuWhRzrqQw1l8PLcfjwgg/PpawzWL+6DVdPs6qnP2eASwNBUKDH5m75OKY0mEqjZ0kMpyDU3C7GAw8bQTDIZaw5MJkYkf8mx3oWQyHbk0oMCB5esxCNLiP0NJ15DCWyDCAk/vbwmoWos+pgMTDKt9ukgGE/K1oQtr6zDd97OXPRHKOh8cW7F2HQE0RTvQU/3HMMXCyOlctmYvu+k2iebMGK62fg30YnJoWJ9FlOHD8rDjKuXd4q7LyRLBd4wGLU4gtd1yIUicKo00Kno3DvJ+eNlSk+8baFNeq10NAUOm+ZJQhNDU3BqCfNlFAc/cNsxkBySmNpjnkMszFRG9+wuq0k6Y4nZoMO0VhA1PaiMR5mvUpEbBIaGPKzGYK8ebJZtKir6uEBLsqL7GrjnQvGp/8vJqBHA0d6xAuvUxeZpS4OWrdiDmxmnXBtk8uEf7p3CVguBqdVD5dtbMF3JBrP9KOjeR32RjLa9oGjF3GsZwgbVrfh6c1/BfdIOOFDLQyeWr8UvlAE3gCHLaML15J2cs8nDTDrsuiKFD0UYBPHFj3/y2OChhDKShaolYdibDNNyzpHd4Wc3VyHMBuFntHgmZePCO/yoTUL0eDQw6xncO3sj+HMFZ9oonXdirn46uc+CvA8Br0sdvzuBNYunw2XzYgrQ0Hs2H8SvgCHL396EXwBDk/+8KDIRn/++5MpdrMAM5qsuDDgx0u/+WBsgXBnm+hjjJz2JTHRvXZ5q6g9Kv24JL2ev3j3IrROJUE/pegYwBvgMvqm6QxI4INQOBTAaMXjJEZLCcfuFYNOSyMqoTt0Wrr4xGsQqfZNUDlKNYbMdS6nJb+4Wcq1/jCHYV8EX3/hUG5/nesZ2bR4ysci6WW4d+U8YUF+aszt77vax+JTAAaGw9i+7ySsZgadt8zCJKcJwXAEBkaDL3/3j4L+ePTT1yHCxaDXJU4HmFxnEI0F5HTKw2sWot6hx1PrlyIQ5hLlMzM43juC3a+fhtXMYOWymaK6enjNQsybbq96/W020vCHohnj1JlGGohWOncENVML8SgCoVTotLRIKxMtK43ZTOPDCxLj1WmZCwEmPDHAZmEy5vBKFWO2mjXovZTZj1vNmorqAynNUmlkY8MEwgTGoKNhMYjXGWg1id/VFMPtHwpnzt02mEqWPonhEEqNyaDB2Yv+DLv6iNOguO0RlaqE0S0um+vNWY8ZSOINckLQCUgcTfTdnx+B3WSAzcjAoteK0pK6fuvOw/AGOdm0LAZGUV5AAd4Qh4vukBD4Sqbz3O5juLF9mvDv7ftO4tbFzbjsDuLffvYOrppkxTd++hYuu4O4dXGzsMPGHTfPwvN73hOl9eyuY+j3sKK83tg+LeOZW3ceRr+HxdP/711846W38J2dh/GNl97CN3/6DvSMVlymPOu9bIzW4bmBALzhaEkmQaTw+qP4zs4j2L7vBHbuP4nt+07gOzuPwOsn0TpC4fS5xxamAWNtv8/NliTt9Db+7K7SpD2exGNx/PhX74va3o9/9X55dycoA/2esYVpwOi7Hu2b1YTbGxF2RgES5fj+y0fh9kbK/uxs/jgXbm9Esj24vRFRuoOeMAKhqOjay+4g/vXFQzAbGTDasQFUtvz0DUm37b+5sUV4dpiNjfnQGOCy6GAyMBn1+9yuY9DQmty+dtQvG/RabPn3t0RHMCbLSigPxdgmAJGmsui1sOi1mOIwoN6mxzMvH8GN7dOwdnkrVt3cgp+9+gGMTOKaeJwXFqYln7vt1Q/wXs8QtFoNvv+LxAIyNhLH93cdxfZ9JzDoCYPlYohE+Jza89ldRxGNxvHdnUdE1/0g47rs9pVeP3IaNFd9SdXzv/3sHeX1TMCgOyrZNw26iZ4lFE6/h8XWHeJx0tYdR0qicUZ8UUndMeIjNptOOccVNcloHOHY6YGyxhGKRanGkLvu8mAgcUE+8ZvRay0GRti1P9uz0++TekY2LZ6tDN4AJyxMS/6WHnPzBjl8J0XLb993As/uOooZTXZhN1kgoem/8dO3cMUdwAdnh3H09GDGWACQ1inf/fkRGBktXBadUD5vYOy+1Jhc6j3eQPVrlMGhqOQ4dXCI9LOEwqmVeBSBUAq8QQ5Pb3tHpJWf3kbGsVKQ8apy3N4IvvnTdzLm8EoV+xscikr245XUB31u6dh6JX1L0fFAAqFGGR6J4v9uE68z+L/b3sXwiHr683LHWEgMh1AOhkektVQ+bY8sTisDHn9EeClJWC6GIV8or+s9gUjWv+Vk9KvQx545gGM9bsl0UgOkqf9OBOlSnk1B+P/w6I4pGeXzhsW/p9yT9brR393ecO4yjTcpdfjEjw7ise/9EcfPjZQlsCxXL8O+KqwXgmoop13Vis16AkX0s1XEsI+VeR/qEpvuCvqIYnxutnxnpCvjH4+eHhT5mWz5kWt/3mBE9Ox0SmEngyMh9fjxGqEoPZgFf4hDx/XTseeNHuzcfxJ7/tCDjuunwx/msj43zvNiG5Sw6RAbVaQ95dqO1HVyKG1jueqrXPU8kagVbUCoLuTsaqgEfofYrHJIXeVBShzh8e8fKGscoViU+r5841zFPPuiO5h3XSkZQ0g9L87zOcsvl09fMPN3q5mB2chgzxs92L7vJL7y3J9w0R0sSKeInlugtqkGSN9BKAfErgiEMcg4Vjmk71DOkE9mDFaiOHM1votqzBNp3wSCNMNV2F7zpdx9TjX2aQT145GZX/T4leuDqluc5vf78alPfQoXLlyodFYKxmHVQ89oRL/pGQ2cVmNe1zvMuqx/y0X6qnqpdFK/NE39t57RwGbWie5J/r/RoJEun80g/QyF17lshpxlGm/G88sEl126Xuqs1VcvBPVQTruqFZs1GxjJcpgN6jrWs07OX1j0FcpRYcjZ1Xj4iGJ8brZ8y6Wb8W9e7Gey5UfueTaTTvTsdEphJ/V2o2r8eK1QjG1mQ6/TYkfaLhw79p2EntFmfS5NUXCl6bn064wGrSLtmZ5OtuvkUNrGctVXuep5IuGsEW1AqC7kfJ6zBH6nVvTseEDqSjlq2uFAqe/LN85VzLPP9/nzrislYwip59EUlbP8cvmU0jDLl0zHj/7jfdG7P9/nL0inpD9XrRqFaANCOSA+iUAYg4xjlUN8knIcFmm7sltKY1fV+C6q0beQ9k0gSFNXhe01X8rd51Rjn0ZQPw5b8fOLFM/zVXNu2ZEjR/CVr3wFZ86cwW9/+1tMmzZN8b1ut796jmAb/Uo2GYxMngP+V+1T4Xb7FV8/r9kOIPvfvEEOHn8EDqseNAUMeVk4rHrYjFqc6w/giR8dBADUOwz45LKZwgSkntHgH9ZdizhPIRDiYDRoEWY5bPvdCfgCHLo7WvH+h4O4Yf4UPL/nPVjNDFYum4nt+06iebIFK26Yged/+Z6Q1obVbWh0GuALRHH2sg9xnodRr0FjnRFbdxwRrntozULUWRjRsW3J+xe2OIG4uF6S5XPaDYjH4hn/L1XuUh7/eW5grA5TeeL+69Fcb5a9r6HBmjPtdJu9PBKExxfB+b4A4jwPmqJw1SQzHFYdmuylO2O61mhosGJgwFfpbFQvDHD45JCwJbWe0WD96ja0tzqBlHh/ITYLBnivZxjf+/nRlDa+APNb6kRpVzuXhoI41++HN8AJbc9mZtA8yYIpdeppe5eGgzh5fkTUz3d1tKL1KruqygEaONIzJGztLucjCrLZXFBAzyUfei55BVtomWJDyxRrbt9CA0c/HBb5to13LsCCq+sAXuzLm1wmrF3eKpSxyWXCvSuvwYV+HyLROF576xwevmshmhvMGfmZ2+yAw6KDP8xhcIQVPW99ZxsOHL2IYz1D0n4VCuyEEmsLkV/VJI5W84c4+INcbj+uoL69QQ6DXhZGvRZWEwOLXlO4H8+W93Eim09SYrOAjN1m04pKyihTN+cGA3jih2M6p95hwK2Lm9EyzQan1QCWiyIWB57dlTi+s8llwgN3tIGLxtFQZ4AvyOH4mSHoGBpGnRYv7D0u5O+fPnMdhv1sRlv2BiIIhKOgKQozmqyod+hxaTCE7/18TC8+2NmG/QfPom1WI2gamNNch+mTzUBMvnzZ2pji+pKo5y/evQitUxX0ATVIITYbjMdwsnckQ3e0TrfDRGtypDRxIXo2Bxrg0kAAFK2Bx58Y9/GxGKY0iPuFgvpZBug57wUXTez4aDRowWiAlqtsqtKz40GQj+HkWYn2PcMOE0Xadyr5xBEK0rSl1Dwpvs9qZrB8yXRcNcmCqfVmcbr5xrkUPNcfjqLnkg/P7hrTlJ/7H9cgEObQelUdmuoSQXNvkIM/xEGv0yIQ5uCwSJQ52xiCH0tj2B8RjhLVMxrcu3IeuCgvHO2Z1PBXT7GN6VIauDAYwl/OuBHngTffvYDPfuoaNNQZcHEwiPN9fuw/1AtfgMOG1Qvw7R3vioo6+yo71q2YixO9w7CZGTTWmRGORHGhPyDcJ6lT0t5NMiZXkBZUgFJflK/NDgXDuNAfyhgnTWs0wWlS14dU4wnRBjlggKOnJMbfszPjUcXEDurrLXh06xuKsvSNzTdhcLCA/rDMqN2WJmL+87bZYmJZE4wQYjhxJlPPzplphxFEz6ZyaTiIc33K4uWF9LMD/hAuD4Yz+vGmeiMaLBVaOMEAR05K6Mm0eZRxhQIuuYOI8YA3EIHNooMGwBSXqfLtm04c/+r2huGyG+Cy6vKLC5eRXH1vwdpgdBwWjMRg0msrEnsuCTVQjotDAQTCUcTjlBDLoSkeZgODqU6VzIUpnLsFCp+/rbo+TQWoXXuWm7MDfpy97MuYX5zRZMOMhrF4Vzab1Y5HRpWyc+dOfO1rX8Ojjz5a6awUBw/Ma7Zjy6Zl8AQicJh1sJkY0LTMuQQy1yedgeTfkBkY7O5oxd4DZ4TA1lWTLNAzGrBcDIOeMF45cAadt8zCzCk2NNYZcfayN6NT+od118LIaEHTFGZOscFlN+Cp9Uvh9obR4DDi2tZ6+EMcIlwcX+i6FqFIFEadFuEIhxd+fRx/tXAadr9+WhQs++bDH4MvlDja6flfHhMmN//x3usQ4eJwWvVw2XQZC9OkgnBSAbn0cpcyOJf8MiF1i8JyfZlgMenRPxQW1d+G1W2wGEmwjlAcFoNW1F61JRxr0xSFzltmCYNUmqrCs2pyYLPowV3yidreuhVzhR2o1ILFqMO+g71YdVNL4hgcHth3sBeLWhdXOmv5wQN1Fr3IZk3FLFjKk0g0nuHHlKJjaFF70DGjG9RK+HmPP4LOW2ZhWqMZITaGf/vZOyK/5rTqM/LT5DJhktOIf/33t4R//+O9SxCORFFn0cNo0MJk0KJr+ZxMvzqKrJ3MXpx9ARQNHD41JJwnn9OP50LiWd0drZjWYCksgFrs4q1qJ4dWzEqWukl+CctyMckPGbo6WrHvYC/WrZgLq4nBgCeMLf/+lqQee2DVfHzmk3PhC3JonmQDF41j4SynoCNddgM8XvFitU/fPhcRLoaf/e4EVt3UApoG5k53wmbV4hPLrsYzvzii7H1K1Y+Zyb++JNKZOa2usEn3CQpFSesO9akDQlVBJxZHJ31QckH2lElZFq3mgS8YzUibkAkN6fZdddvxVwFljSOUWvOM+r5vPvwxfHjZJ5ogFKWbb5xLYRmsZgadt8xCU70JBp0WL/z6fVx2B4Xn67Q0fvzr99Fx/XSRRskocxxY2JKiO2yGhD6V+Ejk8fuWgOd5GPRaBEIcbGYdnnzwBrhHwjjf58dLvz0+Fl+absfxXnF9f+nuaxGJxvHY9w6IF7Q1WRGJxUXvvt5hwLK2Kfg/L47pp2++9LYo5tMyxQaLQWJCKK3OnVY9rp1dn78WrDBGIwOtJiwaJ2k1FIyGqgpJE1SIVkNl2BWBMFEpJpY1kdDS0npWS6NqFtVUCzazHlxUIl5eonkxk1EHrYbN6MdNlTzJJAYY9RpRnox6TUnGnAVDA/2ecOZYuMFU8Xwp+bi8pqiV2HONlMNi1qNvOCzaROeBO+ZjklN+U5lqxGJM80klHiKZyzg3TJiYWE3S84tfWrdIcRpVtXNakltvvRX//u//rt6d02Qo5WpLb4jDY88cyAh2rrqpBTt/fxJ6RoMtm5ZhwBOW/GrG7YvgK8/9KeP+p9YvhSvH1rxyz97c1Y6tOw5LpslG4/iXHx1U/LzUZ6y9rRV73ujJ+P9s5bYZSyRiC3TUhaxi7vOyeOL5P2eU7YkHbsAkG1mgJgdZxZwdpXY1kW1Wrk8raV8yDgwHORw9PZixeHfBrHrUmdRTDm+Iw5aX3saN7dOE1QxvvnsBj92zWPQ+yrFzmtJnSz7Lr9yvptrcp2+fi537T0naHwCRbcr5wLxsNYtf84ejOPBeH+Kj0vC1t87BF+CwZdMyhKNxfO0Hme39yQdvQKM1//Yu1+46b5mFGz7SmHfbq5Z2XLad04oga92YGBw/N4KXfnsc99w+T1LHrbqpBXve6MEXuq7Ft3e8m1WPdXW0AgBeGf1oILX+s73z7ftOAEhM4C5fMh0tU23ouejF/kO9GPSExXke5355IuuMQmy2VrTBeDOR7UwJpdSzALHZQiF1lQd5xBHy1bTl0jyFpltI/yX1rO6OOcLkZ+rzO2+ZhXicx543eoTFXY1OE9hIDFdNsiR0dhbZpLRcctc9tX5phsaXy+uWTctA0xTePjEgjMlSr5XTT08+eAPC4WjFdv5NUq6d00jfURhEG2QnH7siO6ep25YmYv6rRRvUIsQnKWfQH8FXJeKc/7J+KerT4py1Mq+QT2x3vOj3sSWNx5aKaqyrVMqxc1qt9LW1Uo5qbRv5UG49W439rBpQu/YsN0MhDpf7/bg4GBTWHk2tN6Gp0QKnwvnbmvlMzeWyVDoLilAaMM/FldMDog4FQOLf1Nj/s/E4YjxEXzd88e5FcDktOHX5suT9w34Wc2e6Cnp2mI1J/v72iX7EeeT1PNEzKEj/f0o6yd1pWC6GIBdDS7MzaxnyweW0oGWaA0O+EJxWI5rqzYV9HZyebprNHr8wIl1HvjDmt9QX/bxaplTtqhYppV3Vqs3K9Wml7kvKzaljl7D3wBnRivW9B85gaqMFrdPVU46BM4MZOyN0dbSCjcfzbuv5aoNinn3qyiXFfi7V5lguLmt/SPedMj4wX1uV8msAcOyd8yLN0NXRilcOnEGQi2HEH5F8tsfH4pqr82/vcu0uzvMFtb1qasfF+qRSa9qsdVPvRJ3DDB7A+T6frLZkuRhCkWhOPVbvMOJXb/YIC8pS6z/bOwekj6BP2uCgJ1zRfpnojOyk2mytaINKQOxMnlLbVarNfnCR2KxSSPvOj1LGEVJttlyap5h08+2/pJ4V53l5nUABVjOD1bfMAhuJCYvpkzGupW1NsnWrtFxy1w37WcV5Ter31DFZg8OYUz9dGghg687DispTbkrli4g2KA1EG8hTTm2QCs/zYBjl0yfV+s6qNV9KIfnPZDy0QS1CfJJyTly6KFlXQ94w5uWYP5QivZ/9oArfRT6x3fHig4temfdQWDy2VFRjXaVT6vhsrfS1tVIOuVjOkDdc0baRD6XuB2t1/rYSqF17lpOeY5fgCURE84j33D4XRm8YcxT2ITWzOG2i7Zxm0mslj4lIfmGpZzSgeUo4JgxIdDr/9rN3MLluGZwyx0zUWfQ58yj3bKNeI/l7PA6AQl7PS3+G3P8n/52cWNczGpgYTclXteooYLLNAIBXdLRTIauYXXaDdB1ZDWSVbhbIKubsOBXaVSE2qzTtakeuTytHX1JOnFY9fAEOO39/UvhNab9eTdCghMUpQMJ37dh3Ek9dvbRomy3Vs6XIx69m83HJf5sYDUBRkn8rha2m+zVviMMzvziaUfbOW2bBxGhAy5TPXqB9ybU7mqIKKk+1tONq3DktV914Qxy+s/MwVt3cIqst9YwGRl1uu700EMC1rZNw6vxIRv1ne+cAcOviZsn2l7o7biX65YmsMwqx2VrRBuPNRLYzJSgdJxVis3U2YrNKIePV/NFRQFtLAwYGfLJxhHw1bbk0T6HpFtJ/ST2LltG9NEUhzvNYvmQ6vAFOtGNZaoxL7it/peWSu67OkqmB5fKa1O+pY7K1y1tz6ie9TqO4POWkXDunkb6jMIg2yE4+mrPYndM4Lqo4X9X4ztRuSxMx/9WiDWoRMl5VTl0eccBC+tm6KnwXxcyZli1PNpk8WSsb76/GukqlHDun1UpfWyvlqIVYTj794ESevx1v1K49y43FpMNL/0+89uil33yAJx64QXGMtmYWp6kSGnB7I3B7w3DZDXBZdbnP46YAb5CDP8Th4TUL8d2fHxFWJnZ3tGLvgTNocpmwYfUCuL1hrLq5Ba+9dU7YwYLlYvAEImhuNGPD6raMM8FdtrQ8jD7P44/AYdWDpgB/MJLx7PtXzcdIgMUDd8wXnfG8bsUc/Oq/PgQAdHW0inbDkHzeKDajFpvXtmPrzsN47a1z6O5oxfZ9J/HaW+dw38p5GAlwwnaBNjOD/uEg9EziqAybiVHV2dhJaJrHg51t+EHK+fEPdrZBo1FhYQhVg1bDY+OdC/D9l48KdrXxzgXQaou3Kx0DrO9sw3MpNru+sw26yu/cnBep/U2yHGrsS1xWHR7/u+sAnoI3EIHNogPAy/az1UogzMFqZrBqcYuwG+hrb51DIMyVfVvwQJiT/JpEybNdVp0yv4qEzT2ybhF6Lnmh19F48I75+EGK7xTsDxDZ5pvvXsh4hqSt5tIXab7dZtTCI7Mz2lWTLKBpCoEQh3tXzoN31P+aDVpMqbfAG2Bh1GlgM2nhDYjTFPIkkR+pdtfd0YppDZaC2l6ttOOCkHifqWXOVTfJd//aW+eEd6zX0ZhUZwYXS3xx9si6RWC0tEiPJf8/VfPF4zwcVj26O+agZYptrP5pIBbP9EfrVszFJKcB3R1zxDuLjMJyMeEDh4LfZ476KXV9T3RisRj+Yd21iMaAEBuF0aCFlgZifCz3zQSCDI1OvaTmnOTSA1xxaXNcVHIMxkWjAMgxB6nodBQ+v3YhLvQHhLH4tEYz9PrK7PA0USmX5hkXLZX0oYEIHr9vCZ7ddRSX3YlYTssUm+TzdVoaP/71+1i7fA4uuwOS4wRPICK7mEtRuSgA4PHFu69FnOfRNxTE7/7ci66OOTAaNXj8viU4fnYIcR54890LknnddNcCjAQjsJv1+KfPXIcPznkQ53kY9Rps7lqIrTuOSOqn+1fNxy//cFrIbzJmJ5SnkLhhtrqvgH4xGGjJmITRSI9PBgg1STwek/TfcaI5CROQCR0PyROthpeM3ZUiTl5rRKMxPNg5HwPDYUH7N9QZEIuVpp+NRWN4eM0CXBxIORaswVSy9AvBZdVJapZKxtZpStpmKz1n6LLqsLlrIc73jY0Nr5pkVt08RD7USl9bK+XguKhkH6KuWE4cn1+zABdSyjCtwQRQpWlEOgaSfZra5m8J1QWberpO8jcuBpZT3vbI4rRKQQNHeoYyRMXCFqe886aA4+dGBKfR5DLh8fuWgOd5OMw60DSF2VfZMeyL4OsvHBLSTT0SSc9o4DDrAB6os+jxha5rEYpEYdRpYdJrxM4n7XmpC+AYDS08m6IoPLvrKLhYHHfeMgudt8wSOlKdNhFsGvSE8cqBM+i8ZRZmTrHBadVnFyo0wIMfS4um8E/3LQFF8RgYDmP368dFE5tzZzgTZ2KrzIGmotNq8d/vXcLj9y2BNxiBzaTDK3/8EC1T5lQ6awQVY9Az0GrDonap1VIw6EvwJTZPw2XT4Wv334BhXxh1VgM4jgPiKgsyUwAoXlRHoHjhaEzVoAHcHjZj4vaqSWZVDQqdNgNWLpspmrTp7miF01r+QYVDYmcEwW/mIg4sbHHiqfVLE5NHNkNWPxeJxrH79dOwmpkM38mDB2gAMWBesx1bNi2DJxCBw6yDzcyI/y2xMC2rvpDw7ZvXtmNqg1my7DaTDl/+7h/R/fFW0BQt5Hnlspl4+v+9LXrGzv0nhQnGzWvbMa/ZDlDy+UmWbdDLwqDXwmbUwmIocKKMl6grFWsCxci8z3nN9rGy56gbx+jXjgDAReP4wzvn0XH9dHx7x7uiNFumWuG06THrKgeC4SicNj0+w8zFSICDnqHBaGm8uPe46B4AIpu0mhl03jIL0yZZ4LTqYdRrca7Ph92vn5bduW3BrHosu2ZSwQvTctZPJdOrQWwWPfqHw3gupc2vX92GyQ3mSmeNoGZiQGOdHv/rc9fD42fhsOjB8zGgBPMWdqsBviAn8sMGHQ271VB84jWGltYgEOJEW/d/9m8+Ai2tMu2vdsqlecqtpSR86MNrFqLOqoPFwAgfZmQ8H8Bj9yxGkIvBG2DzHyfkKpdM3Ovuj8/BG+9ewIi/Edte/UC0mIzR0miZasWWTctweSgEiqLw4t73cdkdRJPLhLXLW0XtZPPadnzz4Y9hyMfCadVjfosL7pEwHFY9Xvz1+zh1fkTIrmjsUUjcUGHdj6d+YbQ0tBpKHJPQUGC0pO8gFI5cDPWuW1srnTUCoSLotLTknAxBDE1pAKTFgMGDhqbSWas66hx6DHjCIk2zYXUb6hylic+azTr0D4vTX9/ZBrOpgqsmKIDRijULo6WEjyIqgUHHIBaLi/IUi8Vh0FZ4ap8HwFMZmremY2Mp44ogF4OJ0agz9lwj5bCa9Rj0sBl9iNWsloVpiR2oLg2ERGV4sLMNFmNp+kEdo4U2rU/TainoKt1/EFSNQ2bnTEceG4tQPM+rrMuRpuTHepbhq8LUrQDd/gi+8tyfMl7eU+uXyu7O4g1xeOyZAxn3bNk0tuW/3DWrbmrBnjd6hACUN1hcWsnjlZ5av1Qox9rbWrHnjZ6M6ztvmYXt+07kFQDr97H42g/+nJHWkw/eIPl7ar6rgUK22HQHIvjLmWFR4HPdirn4yMw6uJQsjJigkC02s9PnZfHE85lt5okHbsAk25hQK8RmB/0RfFWiH/uX9UtRX+YdrkqJ2x/Bt372Dm5snyYMNt989wK+dPeisu/UVUqUvutqxx2I4CvPSvjHDUtFfWE5jvUcr4mbVP8q5zuffPAGNBawIC+XvpDz7d98+GM43x/ImDDc9uoHuOwO4tO3z8XO/aey5jmpD5L/3rJpGbgYn7feUTPjfaynEm2YEwp4v9eDiwOBxCKxUc2YSyMe6XEjHuexffToTbl7stkAo6GE/Nc7DPjkspmiXXaLbX+lqJ/Ud1qS+lYRhdhsrfii8Ybo2ewoHTsTmy0v2cbohWiWiUI5jpSpJpT2X0X7UAq46A7hqZ/8d0n9sFy+Om+ZhasmWbB1x2HJv93wkUYAwJ//0i86alROJ0vmMcfYo5C4YQYU4PZF8PaJfsR5CCcrSOWpXMd6kn62MIg2yM5IOIqeCyN4fs/YDuQPrJqPlml22A3iCbdij/V8dOsbivL0jc03YXBQ+gjnSqJ2W5qI+c/XZifaOLUYhgIR/E+JmOP/3rAUTjL/IiIf/11IP1uN+qAaxztK4+TjTbX3O+Ueg6ndNyVRczmqsb3my0TsZ9WAmtvFeDAYiOC4xFqWeTPrUK9w/pYsj5RiHCan3d6w5LZ3bm9YNsgkd+RW6pb/ctdcPdUm2lmsmLSSizeS+RWuoSB5/axpdnx907K8VmAPydXPiPTv2Y5xUAsjflbyy4wRP0sWpxEKRq4tDfvCRQuQwZGQZNqDIyFVLU7zBiPouH66aEFEV0crvMGIqhbPlPNdjydy/bx7JFz+vnCcvhzyBCI5feeQN1zY4rQc+kLOtw/52IxdJfwhDpfdwdFr4jnznPolYdI3hyOxvPUOQTlK9FxOeKDOokMk+Y5l3m+6RgyEo3jtrXNYdVMLJjlNsvdkswFDylc2yV12V93Ugqun2jC5zlh0+ytJ/ZQxvVqkVnwRobooZOysFGKzyhn2sjJ1xaom+EuoHEX7UB6IxeMl98Ny+YrzPMKstIaJ8zw8gQjAA3GeF1+jQEellinbrm5F930Ssc3UkxXGS7+QfpZQDvqGgnj14Fls7mpHOBKDQafBL/9wGneaZsM+xVbp7BEI4woZpypnUCbmODgSJovT0ii3/65GfSCXp0JjtKWgonHyLJB+h1BphmTaRiXba75MxH6WoH5GfNJrWbx+VrQ4LRtkf18JvEFOCN4Aica6dedheINcyZ7hshuEI5SS6BkNXDb540NSj11KvSf1uDG5aybXGROiQOIIp3zTSqaRzG/qNVLX19v0aGtpED0/F7L1I/O7oiPXqhyLSYcX9x7H9n0nsHP/SWzfdwIv7j0Oc4m28CRMTOTaTF0JjiqSS9uZpR+rRsxGRliYBiT6/B37TsKssoFUOd/1eFKIfywpPGAzMnn7rXwwG5icvrPQdpSr/rL6/9GyN9ebYTMysJh0svnMpg9S06z4+6xxlOg5JVhMOgx4QkJaUmmaDWN9osOqB01R8AU47Pz9SfQNB2Xzkc0G0vM/6Aljzxs9Gbq1UEpVP+VKrxZx1ogvIlQX5fQltaKfxgOHTaYPtJCgJiE3pfChDkvp/bBcvmiKglGvkf2bw6wT9JCkLlaaxzT9nap9iu37pGKbO/adxK2Lm8dVvxBtQCgHLrsB56748c2X3sZ3dh7GN196G+eu+Mk4kzAhIeNU5ZAYlXLK7b+rUR9U41xHtdos6XcIlaauCvuQfCl3PIrEuwjloBRrWcjiNAmyrfouFS6rDhtWt4kmATesboPLNvryqMTWqOcGAvBHYvCGOPiDETy8ZqHons1r2xNfVo5iM2qxeW276JqH1yyEP8TBG45iOMjh5CUvuFgcj6xblHda96+aD6NBg/Wd8/G1+6+HNxjBQ6N5eu2tc+juaM2aZk5Gyx0KR/HVv1uCz3xyHtYub0V3xxx8fu1CNNbpM/KU9zOqlDAbRfNkC758z2J8fk07Hv30YjRPtoCNRCudNYKKaXTqsb5T3Nes72zDJFfxk0gNdum0Gx3qmqAKs1HJPj/MqqvtNTr1WJ/mV9avLs27Hk9cVh023rlAVI6Ndy4Y84/jSYov9oajiZ3B0n+jxf7aHYjg5CUv3IGIrMpiI1F0jfpLKd+5YbXCdqRNbM98/MII+n0soM2tL2xGLR5ZtwjdHXME//rIukWSfjRVB7z21jmsWzE3a57fPHxB+HfSN+fUO/nWPyHBaN0o0Yap10vWJQWA59Ey1Yb7V83Hm+9eEOwzmWZXRytYLjr23FAEC2fXY3NXO7o75uDdE32CfSTvSepPvU6DTXctyLABvU4DmylTa268cwFoDV38+6YAmkJGf1KMbpTSxrWiQ0uF0UBLagOjkQw7CYXjsuqwuWuhyHdt7lpYEm1QTq1ca8SiMdxzu7ivv+f2uYjFYznuJBDkY1U2cw4fOqo9PuzzI8zF8PBaGd2Tr25M1VJpaXZ3tMJuZrD7D6cz9M26FXOxsNUFP5vYZWXBLBf+598twaOjcZw6ibHMQ2sWwmaRKWd6vjWJ4zxPXvKCpqmMtBTraMjHNmka46pfGC0k+1mGyCdCERQ1ziQQagwyTlUO6TuUU27/raF5yfQ1msodZd9g10vGpCs511FVcfIUSL+jcjSJYzHfPHwRA34W0OS+pfqI44E75ots8IE75gNUvML5Uk6541Ek3kUoBywXRVuLE08+cAP+Yd0iPPngDWhrcSbmjhRC8TxfOW9fQrKd/5wv3nAUj33vjyU/L1t0Ti0FnOsPIMjGEIpEYdRpYdJr0NxoBjC29b7VzGDlspnYPrqrT5PLhA2rF4Dn+Ywt/5Pp9lzyoeeSF1oNhWmNVry4931cdgeFINveA2fgC3DYeOcCXN1kxZCPlU5rND1vkIMnEAFFUXh211FwsXhGnu5deQ0u9PvAaGnMaLJl5E/RGb2UfLmT4mZesz3xjkbzJJvvClPI+c+BWAwnznjw/J73hDI/sGo+5sx0wKxRpToYF8j5zzlggMHhEGJxGkPeMJw2AzR0HPV1RiBlM8hCbBYM0HvJD5qm4Q1GYDPpEI/HMX2KRZR2tSPb5z+0DDaDigZUDHD6nBfRGAS/otUAs5ptqnofqX4suS1syxQbWqZYRX19QTabBy6XBf91+GLGEd86LY2nt70j/LZhdRt27j+Z4RuTf1vY4gTSxkTecBRbfvoWbmyfBh1DY+YUO3qveBGOxEBTFJonWzD3KnvGfSK0wOGTQ3hu9zHhees729Demnie2xtJHPljMyQCFsm08j26fFQH+MMcAqEozlz2Ic7zMBu0uHqKHbF4POGLzQy8ARnfTGfJjxzjcMR6Ocjmk5TYLKDAbtPqRok2lK1LZKb1YGcbLg344bAacHkwgAgXx5uHL+CfPnMdzvcH8NJvj2cchfz5tQtB0xTOXfEL7dZuZvDy66fhC3C4b+U8ROM8rEYdrgwFsf9QL3wBLpGP6XZ4AxwuuoM43+cX/63Q952mKZcvmY6rJlkw1WXKWzdmvFOq+nVoqSjEZlkqBp8vkqE7rFYd9DzRs3IQPZsDhT6hoH6WAfoGg+ChwbAvjDqrARRimFRvUpd+GgcCsRjOXvDi4mBQ6Oun1pswY5qNjFezkKt9l1vTlpu8+i8aOD8QxPGzQ4jHgTcPX8A9n5iXVYemt/37Vs7DtEbrmAYdnQDLV9+m659Ndy4Ey8Vg0GthM2oBAEM+Fk6rHnGex7AvAr1OgzAbRe8VnygedudfzxbFcR7520XQMRpROdcub80cF6TlY950BzqunyHS95u7FmJSnQmDI3no6FHkxrlPrV8Kl1WXUTdK32W+NhtGDENDYVC0Bh4/C4dFDz4eg9NpgEGdM2HjAtEGOdACp89LxD+usgFp8yLF9LP19RY8uvUNRVn6xuabMDjoV3TteKJ2W5qI+S/IZkfHqUEuBhOjqelxalHUSux0HAjEYvCMhEGn+O94PAaHzQCzVuy/C7HZYDyGAXcoY16hwWWEia6QPtAAfznrwYX+gDDemdZoxkdmOIBKfY+jME5eqbxVa3ys3GMwVfsmDXD4lMScwmxn5ey8AAKxGC71+RGLU0J/rqF5TJlkUU98QgNcGgyAolLGSXwMU+rNGe+iIJvVAoMeiblhhzFDLxPGUHX7HgeC8RhOnh3J6ENaZ9hF/jubzZLFaVKUaUI01aC9IQ6PPXNAcgEcAOFva29rxZ43enIvlBsVAoNeFqcvjGD/oV7curhZ8t5VN7Vg5+9PQs9o8OSDNyAcjsJh1ScCcPxYWh5/RPjdG+Ry5ik13a/dfwNMeo2QppLGnFonistdpRTiKPq8LJ54/s8ZZX7igRvI+c9ZII4iO31eFlt3vIsb26cJX4+/+e4FbO66VmRXhdqskrSrneEgh6OnB0WLiro7WrFgVj3qVPS1T630Idn8Y2r/X+6JvAhP4Qvfej0jH523zML2fSdEv626qQUAJP3WU+uXwmVJ+5otRWesuqlF8r6vb1wGDQV4AhGYDQzYSBQWk07wqznft4QvB6+8ftMp9L5CkXveVz93PSwG7ZhmqTLGY3Favu9CqeZM/dvj9y3B1184JNLBU+tNeOyZA5I2290xB7tfP51VG27uasdLvzme4TMeu2exbD4Kta9S2utE1hmF2GytaIPxZiLbmRJKqQ0AYrOFUitac7whi9PGKJWG6bxlFm74SKNwTym1kXB9mpae3mTH6fPDePvEgEjzyMWu0scMTS4TvtB9rSj+lhpnA4Av37MYW3ccVjaeUEKesc1yLU4j/WxhEG2QnXx8UjUuTrPZjdAxyiZOI1wM3pGQomulULstTcT8F7U4LRKDSV+9MZNKQ3yScsrdz1bju+j3sfjaDzLL/OSDN6DRWpk8jXc8tlYgi9PkqUY7L4RaiE/0+1h8e3tmP/iF7msz3kWt9LNqQM3tezxQ2vay2ay2rDlUKzwwr9mOLZuWlW3Vd9ajQ3mM/Y2C7HWpQbP0gFNXRysomXuTnRDLxXDFHcT/t/3dsSDVdDuO92YGr8xGbc48paZ72R3AD3YfE+3MkVedKCl3jTHkDUuWedgXJo6CUDD+YCRjh5uujlYEQhGgSLsqZ9rjyYAnhL0HziQWGFEAeGDvgTNoqjeranFarfQh2fzjePb/Q96QZD7iaWv60/1f+t/c3nDmZFKKzrg0FMy4z2pmcK7Pj2d3HRW1rX0He4XdJbK+b7tediKq0Pod7/ci97yjpwex5w89qthFrVzk+y4Ua86UvwXD0QwdfK4/INh7+j1xns+pDfk4L+kz/GEO0aj0/YXaV7X0IxORWtEGhOrCEyhfmyY2q5xa0ZqEylEqDRPnedE9pdRGNiMjGWPbsHoBhryhTM0jE7tKHTPUOwzouH66MAmU1OZ2MyO6N8zGlI8nlDAOsU0lkH6WUA7U7pN0jCavRW8EQlZUuvN8JSA+STnDZe5nq/FdyPmWIW+4Yot2SHyLUGqq0c4LQe1aEJDvB/3BSEneRTX2swT1U4q2R5cjYzUBD9iMDJrrzQknX2Ih77DqhXN+k+gZDRxmXcbf5K5L4g1ywuADSBjBjn0n0Vhnkrw3WRY9o0HdaAfHcjFs3XkYbm8kI62tOw/DbGBy5ik1XYNOI9zrDSrbEznfctcaLrtBssx1VkOFckSoBSwmnSA+gLH+wWwsvi2VM+3xxGU3wBfgsPP3J7Fz/0ns/P1J+AIcXDZ1tT1njfQh2fzjeOK0GSXzQVNUxm+p/i/9b7J2NKozGhyZz1m+ZLqwMA0Ya1s3tk8T/Go2nyGlC5L3FVq/4/1e5J6XXEyVj76oNfJ9F/lozuTfeq8kvg5K1cGp16bfQ1NUTm1oNUv7DD2jLbl9VUs/MhGpFW1AqC7Sx6JAok2bS3D8OrFZ5ZDxKqFYSqVhaIoS3VNKbQRIx9ie3XUUTS6zvOaRyGOSWxc3Z/QzW3cehl6nFd1rNGjyG08oocyxTSWQfpZQDohPIhDGyBYDIoghPkk5dWXuZ6vxXTht1edbSHyLUGrkNJSTzIWNO2ZjefvBauxnCeqnFG2PLE6rEDajFpvXtosm+TavbYfNxIj+9tpb59Dd0Sp5XRK51fOXBwMZ93Z3tOK1t88JK2Qv9CUmH+sdBqy6qQUDIyF0f7wVn759LtYub8Xa5a2wmhmwXFSUp/tWzkN3xxysXd6K7o45eOiuBTAaNML///IPp4V8eAKRvOtEqtwPr1kIf4iDNxwVduJQDJXYAvfcQKCw+8cBnY7C+s42UZnXd7ZBr6/CzBJUgz8k3T8EwsraZSFp+0PFpz2euKw6fKG7XdSnfaG7HS6bukSahubx+bULReX4/NqF0GjU9ZlkNv84njTVmyXz0TLFJvptw+o2vHn4gqTf2rC6Lacduaw6bLprgei+aY0WybY1yWVC82QL/GwMvmAEj33mOjS5TMJ9D3a2QaPhc3xVV1j9FvVeCvDBUs/rGtUwqeWZiOT7LmxGLR5Zt0jUNzyyblFCc5q02Hjngox63n+od6x+R9+fx8/iq5/7KOxmBhtWL0B3xxzUOxKDEZuZwboVc2U1Z3dHK85cGpHxR5xkmTasXoAYUNBopVr6kYlIkOWkd+NjycQIoXDYSBRdaT62q6MVLBctOu1AmNisUigqjg2r2zK0Dk2rS2sSKkchGib9+u6OVrRMsYnuyStdCqApZOifTXctwEgwAm84ilA0jlU3t2Dt8lbMvsqOT98+Fw/e0QazgcH0yWaR5n/z3Qt4YNV8UVr3rpyHJtfYByg0Lb27WiDMifL9qzd6MmJCG1a3wWXXVX08Kxty/WwgTPpZQuE01uklY6iTnJXbBSIai6O+3qLoPwKhlGTdLZ0ggoxXlROLxnB/msa5f9V8xGKxHHcqIxCWm7Oo3LugqeqLrZP4Vp6MxjCPnR5QpW4eDxrs0hqq0aGunbS0Gl6yHFqteuIT3iAr2Q96g6Xx32wkKpl+KWJphImLXkdJ+sp81rKQYz0rRbbt9SlAp6XRecssxHkeNE3hK3/3UcTicclt+JOr51M7GT2jwdwZTtiMWlw7ux6DPhbnRnfBuPW6ZoAH9h3sxY3t01DvMOCTy2Zix76TsJoZrFw2Ezv3nxK2eezuaIXNpMMUpwlbNi2DP8zB7WXxwt7jwjXrVszF3j+egS/A4Z7b52LYxwr5ULyKP61OtFoaXR2tiMd5TGu04sW97+OyOygIMMVbU6tka2uap9F72YOv3X8Dhn1h1FkNOPjeRVw9JfdZ0gSCHA6bdP9gtxQvNutk0q5T0fa/SSJcHLtfPy30ERvvXFDpLOWNVqNBNMZnlENDa3LfXE2k+IIgF4OJ0VTk+BmapqT9NCD+zcxg5uTF8AQicFr1mN/ignskDJfNkFiYFs/xIArQ0NSYz6coWE2MZNsa8bNYcf0M/MuPDo6947sWwKjTwKDT4pU/foiWKXOgs2ol70/6Y5HGoCjotApW/xT6Xgr1wSnPG/SxOH1+BK8cOINBTzijPBOOAo5oikTFfdzmte2Jd9M7ghE/K9gDeOCVAwk95zDrRO8vqRG3p2wFvmF1GxrqjPAHI2ioS+hEt48FHwcuDvpx63XNMOg0aJ5sA01D3i6TZXpoGS4MBHChP4D/9+px+AIcNqxuw8IWZ+62VGQdEUqDzaKTfM+2idpeCSXBYtJh38Fe0RHs+w72YtHsxUWnbZezWROx2XRMRh30uohIQ+h1GphKsIMdYYKQr39O1YNeFga9FjajFhaDVnyP0nTTdE1XRysmOU3Q0LQo3tTd0YrX3joHRkPjzltn4/lfvieKfbVMs+OLd18LjYZGg10PjYbGVz93PUJsFP1DAQDA9n0nseqmFtA0MP/qeuiZHkkN1NxgFufbwuCp9UsTR3naDHDZdTh+tvrjWdmQ62fthRxVSiAkiQGNDgMev28JvMEIbCYdNFTi90qh1dDkqE5CRZCbG5qwMZMsOGR8koP4pAwMBi1eO9SLzV3tCEdiMOg0+PWbPfjcqvklSd9mlrbbSsYODDoG3oBXFD+7d+U8NDdWdlFxQXHciYhK5oErTlxGQ+UTd60CaEqDOisjmk9nIxHQlHrmwpK72KX3g64SHbnpsMjoAxLvIhQBTWsQi4vnoTfdtSCvtkcWp1WS0e31hbPBRx2kN8jhx79+Hze2TwMoIBCO4pmXj+CxexZLbsOfXD2f7nSn1BmEa20mBiwbE12zYXUbdu4/KTpiYNXiFmHSEUisot2+7ySunV0v5JeL8dj+u6NjkwMAfvunM7h1cTN2/v4kXvrNB1h1Uwv2vNGT/yr+0WcAwGPPHADLxbD2tlb828/eEfJkNTM43++HXqdBvd0Am1GbVVzIbW29ZdOyqjqXPRbnMb3JDo+PRZiNwUOxmN5kR0xlooBQXfBx4L6V8zAS4IQBjN3MgC+BII/HgXUr5mLbqx+IgvVxlYl9tzeCHftOiPq0HftOYOrdi+BSUXCC4+L4/svioyC///JR/PODN1Q4ZwUw6gtamp0YGPBVbgAp46eTfs3jjwAUNbrraeI3ix5wJQMp2fpvKuGf+kfCuNAfwP5DvcLCqyaXCX9/97XovewT2q3NzICNxPD8nvfE7/gXRwWf293RilgcqDNL6wKbiYE3yOHpbe9kDEoU+cQC3ktRPjhZ/6MaxhfghPwK+kJl/U3JkLFNKeTewVPrlwqTs8mPFKTsJXmvlEZ8dtcxrF0+G1yUh1aT0GUNdgO+/N0/wmpmcOviZoQjMZw670G9Q4/ujlbR4jbRe+QBLsrjOzuPiOzz2V3H8NT6pfn3x3nUEaF0lFN3ECYuNqMW93xinqRfK7Zt8zwy+qbujlbSZUjgD0Tx01eOC3GKOM/jp68cx+aua2G2qScATKgw+frn9Ovl7lGQblLXWM0Mbl86A5OcJliMDJ7ddRSX3UEAYzGwtctnY7LLjK07xBpq26sfoPOWWZg3ow5X1ZuE55gdGuFD06+/cAgsF8PO358EADS5LuDhNQvx3Z8fkezDRPmOAS6LTtA9Xr864lnZ4HmiDQilxxvk8C8/OVTYuFZlJHdkywUXjYORWLDA83zG/REuBu9IqGR5JFQWubmhCR0zkSEWl9b+ZP4lEz4OdFw/HRQogAcoikLH9dNL6r+l9EElicfieHF0Qw4gobte3HscWzYtq1ie0ueK4zyPH//6/bG5YoKAWuaBK02taKhojMfO/afwqRtbRufTw/jVGz24729Ks4B2PIjLxFBLNb9KU9Lp0zTZUpBQOKFQFM/8QjwP/cwvjuKJB26ATacsNkgWp1Uh/hCHjuuniyYJuzpa4Q9z0s5ByVeiUteM7vZyZTg05ogo6eMGEkeBJZ7tDUYk80dRY9dfPdWWcGYFDoJE21Gn5Cl1lzelq9+zH29WPc42EI4gzgPf3vGuULYH7piPQDiCOrJNL6FARnxsxo4561bMgdfPor7IL5FGfCwYrXjHJ0ZLlSTt8USuT/MGI6panDbkk94GeMjHokGFu9lVLaX4Cksija6OVmFnMC4WBxuJZbRbOR89yWXCqptasPfAGTTVm1FnYmR1wXj7xJI8j+yCVRRy78DtDSe28vbE8MqBM8IC3QWz6oUPHOT0WGo6TpsRz+46KtqxsXmyBUvbpoj61c/9j2tw4Ngl/M+/W4IIF0e9TZ/xHpN5ksqrmvrjiYzXXz7dQZjAlHFX1YHhEPam9IHggb0HzmCSy0RsNo1gWDpOkTgGiWhNQvXj8UdgNTP4m7+6GttePSGpw4ExfXO+zyepS+I8D350x1kRfGIRSPo9l91B1Fl1BWlZtcSzskG0AaEc1ELbUIrSHdm+sfkmyesYRgsu7fgmsnNbjVElJxCogUGi/RUTDHOSc1XBMDf2UW4RlHPOolA8gerzLXnPFU9gJpI2KIZaqadQmMOtS6YLHxMljx4OsxygkhhyuftBbyAinX4wAoueLA8iFMaIX3oeeiTAYpLCXf+I9VULozuoePwRGAxaQWwAiZe6Y99JfOWzH4U3HJXeKYwCuBiPcCQGzsgL4lqEzJekWg2N7o452H+oF0CWI5dGMRsZ8bEqSByrcs/t81DvMGD5kunQamgIq9XygU7sYhSKxPDop6/D7tdPifJ06+LmjGe/9NvjWb8UULy1dco7cFj1OXdkKzWMVouXXzslKtvLr53C5q5rxy8ThJrDYtJh26vviPqTba+ewBMPFL+blsWkw67/HPs6wWjQ4Fdv9OAzK68pOu3xxGxkJPvcJ1W241idXF9XgiNcx53R/vjK6QGYRo/vqZagWim+wpJKY8e+k9jc1Y6+oQCmNljxrW2Z7fbxv1si+Y773EHs/P3J0W2fDYk/SOwy4Q1xiMZ5bFzdBrtFj0AoKrRbRcc9FPBeijpeIt0vmyboLlhF6hO5d+CyjW0dPugJCza07JpJwjHzZqP4iNn0dJpcJugZDVbd3AIAeO2tc9ix7wQ2rF4g7BoCJGz4R//xPr60bhH0jAY0kNCJaWVrqDNKPsNh1ePcQGDUDrTwBiqn1wjZMRt1+O2f3k/bYfks0bOE4hkd7/qCHBgrLT3eLQCX3QBGk7LLCAUwGhp1VkPxidcYJoN0HIC0b4KIUsVVUtJx2g2Ix+LK0szyfIdVj+VLpgsL04AxHb7qphZhpzM9o0HfUBBxXjo+NmOyDc70j39GnxuN8ejumIO3P7iCa1snARRg1Gtg1DPy+acAfzgKbyiKMBsVnRCQ1HHJHWlBATRFZT6/ijEbyxeTIExcHFY9ll83FX993XR4/CwcVj3+81AvOcaQMHGplhMIqpy60d3epzdZhVh2w2kD0f4S6BitcLQ5kPDfz//yvZL5b4up+mIHZgMjqf3Mhsot2NHrtJJjsLarF1UsT9UKOeJYGbVST3qdFj9MO2Hmh3tK10eNB+XuB/U6LX77p7MZ6X/pbtJ/EArHLtOH2M3KYxRkcVo1kLaDSndHq+Sqw2M9buz5Q0/mDi00cKRnCM/uOiasft2wug0LW5zyR4pJ7NrS3dGKA8cuZT9yCUA0GpNcre8Lsli5bGbGvfOa7crqQaIcD6yajz+/N5Yno0GT95cCira2roLzyMmX6IRywHJRyf6E5aIo2q6ouOTXCaDUtRd6OCJdR+FICepoHInGYujqaM3oQ2LxWO6bq4kq6I+zUYqvi+TS6L3iw54/9GDD6gWSfz993oP1nW14brfYT7568Cz0jAbrO9vgcugA8UfRojptnmzBiutn4N9+Nvbl4/rONtgsDJDNVAp8LwUfL1HldjBulKAe5N6By6bL+P2Ldy8Sjq09fm4EL/32OD73P67Bj/7jfbz21jmRRmxymXDXba2ir2jXrZgDRkvj+NkhSRsOhqN44dfvo+P66Tj0/mV8/IYZIt23eW07NnctxNYdR4RnrLmtFV/7wZ9FGnfn/pO47A5OXLuoYkIRaT0bUplPJVQZhYx3FdLo1GPNba0i37q+sw2TXHqAK032a4UgK9O+yXiVkKRU+i0lHauZkY8zSXy0Kft8JHZKnOQ0SWoUenSNamJMew127E8sVJMaX/30N3/BPZ+YN5YHiec+sGo+Xv7PU4JeQUdiZxZfgBPnnwJ6LvlwYcAvWUabUYtH1i3K+PtVjRbV6B9fUHrs4wtFFH9ZTSCkY7Nq8ZGrG/DPPzooHtfaGOK/CQSCLHodhY7rZ4hi2es726DXkyPO0inFzijZiMWl5xgrGcdmuaik9kvMo1Rm4Q7LRSXrqZJ5qlbIEcfKqJV6KncfNR6Uux8k/QehHARDnKSvzGctC537EkK5Sd9BJfl1Zip6RgPwYzu0eINjI223NyIE6oHENc/uOga3N6L4mSwXw/Z9J3HvymuweE4Dtmxahifuvx5bNi3LCHhptRrJXYamT7YLwbLk7+l5zYZUOZ7f8x5W/3WrkKc5zU7JZ+uZLOssU7a2liuT3E44SvNeCkwG6d2bTHr1bKVKqD70Oq1kf5K1zSiFpyW/TgCvLtdiKGcdjSMajUb4kmrt8lasuqkF+w72QkMrO+e7WqiG/jgbya+LUsn36yK5NJJ+vm8oKPl3NhLHz3+f2GEt+Y5f/s9TuOPmWVh1Uwt+/vuTcHsyfX9qnd5x8yw8n9Zun9t9DO4Rec2QnkbyPkXvRYEPLunzaoyS1IPcO4hn/r60rQngx5572R1EIMyh85ZZuPW6ZgDA2uWz0d3Rig2rF+AHu8W6bdurJ+ANcLJatm8oiBvbp2HHvpP41I0tGbpv687DmFpvxlPrl+IfP3MdvtB9rbBgJHnNs7uO4cb2aYXXB6GsGHXSetaoU5dPJVQXhYx3ldLnZjP6med2H0Ofmy067VrDpJdp32S8ShilVPotNZ1bFzcrjjNle743yOHpbe9g2BeS1CjNk2z4n3/3UWx5aBmunmKHL8Bh0BMWjj7v7mjF5q52vHLgDC67g6I8SD33+T3vifTK9n0ncevi5oz8e4Mcei555cvIAw0OQ1GxtkpjNesk69xqJBMihMIh/ptAIBQCy/KSfQfLqmhFxjhhl4ld5rMzSjY0tPQcYyXj2FqtTGxdU7k86RnpU7bUNm8xLqTEP7++aZniGPSEo0bqqdx91HhQ7n5Qq5FJv4J9GkH9mFJOV0z1lfmsZVHXCoIaxeOPwGpmsPa2Vqxd3gqDjsa9K+cJHWty1eFrb58DMLZDC6jEEV0DIyGsurkF9Y6x7YdZLga3N5z1mc2TLfjyPYvx+TXtePTTi9E82YJoNAaLXgubkUFzvTmxC0yaU5Jbkezxs5L58ASUTRq4vWHJdL0BFhZDQmx5A9LPCIRHg3KjdXJuIABvOCpsVZnc2lquTNl2whkvsq30JhAKxR+IZPQn966ch0CoeNse9km32WGffN9TjfiDEXR1tGb0uaWoo/HEH4jgE0tnYM8bPdi5/yT2vNGDTyydobpyVLw/HvUjx04PiP3IKMmvi1Lt5eE1C+EPcWPX04DbH8HJS164A5EMtSWVRqqf33+oF5/7H9dI/v2yO4jeKz7s3H8SO39/Uvj3a2+fw43t0zAwEhrLx2hZrgyP6YQwG5Os32yaASjRe+Gh+MjvittBlVCyepDTQTxgMzFwmHXw+CO4NOCHn43C7WOxuasd93xiLnieh83MYM8fevDiK8exc/8pNE+2YkhGtzXUGfHuiT7JfnX/oV6AGt2dUsYWPf4IXBYdWqfYEA5L72yZ2i4nol1UM54s4wQCoVDc3rBovLx2eSusZian71LCkDcsOS5Wm54dD0j7JuSiVLpFlM6obsiZJgWMBCNCgHTt8lbUOwzCtck0XzlwFutWzBFplPtXzYdWQ8Fh0cFmZsBoKGy8cwH0jAaDnjD2vNEDHaPBT379PgY9ib7BambgZ2M4NxBAgI3BamYy8piuV5L/Tr9Xr6OzllHtujgQjGTU+boVc1Q3TiVUF3JjEeK/CQRCNkjfoRyWjSZ2lUvx3+s72xDh0o9rKAyPr/rGFv5gBHfdNhszmmyYVGfCjCk23HXb7IpqlkCYk6wnYT60ksjNxVYDecSgJySjceK2lgbJ+XI1wLJRPHTXAnR3zMHa5a3o7piDh+5aULI+ajwodz84TGI4hDLAslGs/uvZonno1X89O6+2V1XLq3/1q1/h+9//PjiOw3333Ye//du/rXSWxgWn3ZBxTMG6FXPx9Y3LMOxncfr8CF45cEYIgukZDZxWfcaxAV0drcJ1ekYDl80g+0xXnQEr0rYwfmDVfLjs8vcI+bUZJM+TPXPRiz1v9GTkQ+luMi67dLoNDmPOsjrMuqKOkKiGc7bl8qCmld6E6qO+zgiWi6HzllmI8zxoioLNrIPTYSw67QaHUdJm60uQ9nhiNeuEld6gAPDAvoO9+EJ3ac52Hy8cVj0GPSHRu9Zpadgs6upDKtofK/EjKV8XeQIRUBSFZ3cdFY7s+afPXIdhP5v96LGUNAa8LHouiP28L8AhEOKwuasd5/t8iMch8nmpPk3PaGDUafDJZTNFW+luXtsOnZbG09veEflOi4mRrN9smgEo4r0U6JurwS9XA2WvB4n3c9/KeYhE49j26okUXToH61bMwdQGCxrrDDhz2Ye+oZBk3gaGQ1jaNgV/OnYJq25qAU0DV02y4ie/fh++QGIHED2jgVGvyVk2ufKnt4GJZhfVjEtmnODM0ccQCNloqDNmjJe7O1rRUALNOdllkhwXT3KaSpDz2sJpk+6T66zq0pqE8lEq3ZKeTs40R4/G9AQi2PNGj0j77jvYOxovooTFZr/6rw+xdvls1DuMsJp0eP6XxwQtv76zDfsOnsXASBidt8zCVZMsaHQY8a2fvSNo9XpHIob3LynHCXZ3tGJvWtwuXa+Al773/lXz0eQy4bI7KFlGtetiu0WPgeHMcapdZeNUQnXRUCcTj7KrKx5FIBDGl3oHGa8qxWbRwReMiPw3o6VgMZVGf9RV4djCaTfA44/g2zveHRsb3jEfdRW0D4elSnVgEXOxEypPhLJhMetwod+P3a+fFt73p2+fiykNlkpnTTFyayJK5ZPkfF69gnUgBIIcBr0Wrx3qxeaudoQjMRh0Gvz6zR7c+6lrFKdB8TxfFd1yX18f7r77buzatQs6nQ7d3d341re+hVmzZim63+32Ix5PKwqV2CLf44/AYdXDZtQqd0Ip97rqDAiHE7uKuOwGuKy6sQnmLNfRNIW+oSAa64zQ0hSCbAwmgxaRaBwDwyG47AYwWhr+IIevv3Aoo4N44oEbMOQNo6HOiLMXRzDoZWE363D1NDsiXAzbX/0An7qxBWE2BouJgXskhDqbATaTDlothWEvC5fdAK2GRt9QUPT/dose/773feF+o0GDX73Rg7tXzIXdpkcwGMXQaDmsZi0G3GGhfN5gBP5QFM/84ghYLoYmlwn3r2qDNxCBXkfjV2/0YM1tcxDmYjDpNbCadBj0htFYZ0SUiwv1k8xLQ50RsRiPIV8YRp0WZy97EQhHQVMUrppkxtR6Mx773oGM+ll1Uwv2vNEjCAxvkMNjz4xdV+8wYPmS6Zg1zY56uwE0BQx5WWlbyEe4KLCrhgZrThNLt9lALIazl3z47s4jQh4eXrsQM6ZYYSbbbMrS0GDFwICv0tmoWvq8LH75+il88mNXwxuIwGbR4ZX/+hB33DJbdPZ6ITY7GIjg9HkPXtx7XLDZe1fOw6yrHKiv9AApHzRAhI9h2JPo95x2A+rsWugoDVCa493HBS/LYcQXgk6nF8oRYVnYrUbYVHTckp+N4v0zQxgJcELww25mcM1MJyz6sTX1hdgsgMSuZt6IpE/3hsR+BEj4m6/dfwMsRi0seg1Ajd1fZ9Vj13+ewk2LrkKYjWFyvRE0ReOJ5/+ckcZT65eC0VBjvsOshXskAm8wAptFi2iUEvwuRfM4c8GLqY1W+IMcrCYGPM/DG+TgsOjQe8UHjz+C2VNtsJj1GPGzOHvZh/2HekUTYl/+20Vgo3FcHgzAamIwtdGCUDiKUCSG7/18zNdsumsBrCYGVpMuUR/8mJ9z2g2Ix+IZC/HmTXfgnts/Al8wgoY6IzQU4PElypbqb2kK+H+vfpDRB93dMSfxZZYc2fwyFOi7YjRgEfdn80lKbBZIs9t8Ayuj+R70sjDqtbCaGFgMGvjDUYwEOATCHBxWPeLxOLR0wp7PXBzBZJcZ/hCHOpsBYTaKk+c8IntqcpmwuetaDPtY1DsMeK/HDaNeg0aHCacueBDngTffvYCO66fjlQNn4Atw+MpnP4qB4RBsZh127D8Bf5DDA3e0IcLF4LDqAYpHmI1jaCQMjz+MfQfP4e4VczHZaYCG1iDIRhGNxaFnNOgfDiEYjiAciaOxzgSHRYcr7gBMBh1oOjGYD4Y5aDWaRJn1mpIFniayzijEZt2BCC70+9A3FBb68ElOA6Y1WuFSkzYYZyaynSlh0B/Bv/3sncQReaMfP7/57gV88e5FqLeM2VUhNtvvY7H7PzO1cudfz0YjWXQlYjjE4UTvcIb2nzO9DnXZfPoEJ1f7LljTjjcy2khUPgnd8si6RWhwGIT7MuIykEiXAs4PBHH87BD0Og1oisa2Vz8Q0tx45wJcPcUm+HtviMOf/9IvTEwk0TMafPVzH4VFr4UnEAGj1eBCvxcWkx5X3AHMm+HCkz8U6/YmlwkbVi/A+2eGAAC9lzzoHP0KmNFqMexjUWfVY+uOdzMWk3V1tIIC0FRvBkVRMBm04Pk4zvf5YbfoYdBpodFQ+O2BM0KfU2fX41KfH06HETazDmwkhmA4CptFB5tZCy4Sx5CPhdHAgGWjMOi1idgbo4HZqIVep0H/UAhGgzYRGzQyAOKgQCd0nyVFx+bQty6XBWcuDOfUv/na7KA/gj8euYDr50/FsC8Mp82APx+7iI8tnCbqwwliiDbIznCQw3sfDon6hnUr5mL+1U7UmcQ+qZh+tr7egke3vqEoT9/YfFNFr5W7jmG04NJ2MvjG5pswOOhX9PxKo/a2UEj+C7LZ0T4+GInBpNfmHwOZIAyHOJy97MXA8Nh4taHOgBlNNqJn0+j3sdh/8Cz++rrp8PgT2u0/D/Vi+fUzMsZJhdjsCBvF+T4fvvfzo0I//tCaBbhqkhV2fWX2VBnws9j1WubYcPWts9FQqUX1FHDJHUSMh5AnDYApLlNF27g3xOHXf/wwwz4+9bGrs8d7y5wnqbj+lk3LMvJUsDaolb5WA/R7WAx5WbjsejTY9aqaBwPy66OqlaFgBB+cHcZPf/OBaIHd3Bl1cKYtBC7EZt2BCC72+3AlJUY72WnAVBKjzYratWe5GQ5xMBppjHjH5tPtVi1CobhIS2Wz2arZOe3AgQO44YYb4HA4AAArVqzAb3/7Wzz88MOFJVjMKumUe5snW7Di+hl4fs97mTug8Nmve2DVfPz5vUu45ur6jK+8945O3D2waj78Iekt+o+cGsD+Q+ckvxK3W3S4dcl00Rfe3R2t+NF/vAdfgMt4xqsHz+LcFb/w/13LWzPuv3/VfESjUfScC+O53WM7vqzvbEOf24eGEQue3/MerGYGd94yC523zIJeR8Ni1OEbP31LlE7fcAAv/Po41ne24TcHzmDIx+ZVP6+9dQ6+AIeNdy6QPcJgaqMZnbfMgk6bOC8t9bp6hyFjF5nUOsm1E47DrIPNJLGdaRlX32uZxFxL6tco1OjvwmJIAiFPYvEYPjp/irAAVs9o8GBnG2J88WozwkVhM+sydmWLRKMAVCRuaOAvJ0Yy+r32OU5ViXK9kYb7YhTP7X5XVI7GRlpVfYg3GEEkGhd99bJuxRx4gxHR4rSCoIEjPUOyu5rJ+ZujpwegZzSY2WSDJxDB919OBE7mTXdg+ehuK1Yzg5XLZoLlpI8qHPKx+NboLmbzpjvQcf0MPLf7GP5u5RyM+HUi+3v4rgXgYjye+vF/S/qwT98+Fx9eGEajw4int42979RdRa1mBkM+Fj/6j/dFabz/4SBuvnYaOm+ZBa2GwrRGK17c+76wW8TGOxfArNfi6W3vCGVK9dEPr1mIqZPM6L3kwz//6KDkNal5/f/Z+/c4N8/6zv9/63jrMKM5eewkuE6IE5MQDxhICYSaLCkmhZA6NjS4Kbstu3Fttq374LdL2282W7YshaW05dEs2yaE/fZbFmgwJU4azqYpJDQQFoiDQ52TIQmO45nxnDQjjc76/aGRrMN9S7ekWzMa6fV8PPLISLoP13XdH13X5750WXr/v321rjLpg1K5rKQ6kxVW47JsjMPtjtXd9C/t7OYnFuX+resv13DE0Jmz8YprdHDvhH5yclqvveJ8edzuiuvzrl3b9O0f/Vxvu/ql+srDP5Mk7brqQv23u75Xut5HH3lOu666UH/2mR9WHLP8GwDnogl97htPFPKud71Sy8msPvrpc/ni/t3b9cV/froUe/t3b9e/HDulN7zyJZpZSOgbK+f4/NGnSuctz+tu2b1d/+er/1rav/jtKG+56kJtHh/Q1gsG1+cE0XrnyklyVfThB/dOrDwPtGYpkSr1B+V9VSyRbnthQ14501w5v56Sp1WSzZnn/tlcRnXHdKx/Df7RQElV3jI6aOjnU7HSh0Rm8zLV3/T7n29+tVKZXMW5/n+//ip99Heu1gtn4/r55JI+87UT5+Z1LhzSCzNx5fL5mhx8MOzT2fmE/vsXf1yRP3zmqyf04kxc73n7yyv22TAc0K6rLqzpD47889O68uXn61Nl81nlebe0Mkc1Htbp6Zg+/veV37bxpe/8rOKb2Xa+arM+/P/934o82iynPrBnQl/4p6f04kxc54+F9I5rL9Vd9z5e0ZYbhgL6x+/8VM+fWSrlQr/2y9tK+5Wu1YVDOvFcnfzWJX33+Iv6+N//yPH81+vL68Lzh0sLAYt18/pI1NC6aDwln9dV840+0XiqZnEa0PO6aQ6jy2VzWbldtferhXly+o4KrpxefvG4Plj2ba8H9jh3bz8w4JJ7qrIfd7tcGhhwSWv0i5XprPnnKJnsGn5A4JWm5ms/r71gU2jN2kmSMnnz+Mis4X30fMx8Xn8+lnJmwVyv9LUe6djTs7WfhV26vj4L83rzpjHo9a6fixFPpE3nWJYTacmBb6l0ufPKm8zRujzrp43QfSIRt46bfJ4+8bIh2+OSu7NFtG9qakrj4+Olxxs3btTk5GTLx4vG06VBQioMQrcfPqZovHHLlO974zWXlBZUFY9zxz3HNRNNNdzurvse1w07t5Yml4rP3330KV37mi2lbV56wVDhK/7LGD6Pcjnp2tdsMd1/02i4NDFmdtzqc9x4zSUVf4eD/pr9P3Xf4woGjFJAFZ+/88hx7XjZeaX6XfuaLfr/vnxCdx99UsuJrOlxLtgwUNr3bW+4uOX2+Zsv/liG4TVtn+EBQ3cffVJ//rkfFb5NZuWnDqRCu32+znFNY2Hld7a3bAhb/s52O3HVyPx8Rv/z8GO6++iTOvzNp3T30Sf1Pw8/pvn59fMb2eg+HrdHn6x6T3/yyHF5XO1/G5/H7TGNWSeOvZomZ5Km/d7kzPr67fX5+YxpPdZbH+L1eEo/JygV6vG5rz8pjwPfIDkTTZUWphWPXRzTJVWMI0XF8fjuo08pnsyWFqZJ0tt3bi29v4rjdW7lJwurjxEJ+yv2K16rCy8YqbluL5yN6zMr/2Km+Fz5GPZ/vvqEbti5tWZc/fzKNpL05l+8sLQwrfwYN+zcqk/8w49199EnlUrn9PG//1HpWx+K4+7J09GKOpUf4xNfeEyZdL7UjlZ5SrGsqVS+pn6fPHJc2ayr8QUzGZftjMPtjtWdHOtbYiM/kczLvRBL67kXl2qu0R33HNebrrxQmaxM42jnjs2leCrPqYrXu/h69TFftW2TpELMez2eUhz8fDJW+jC1uP1d9z1e+BakssdvfPUv6PTKQrryc5jF2aeq9i+W++6jT+nk6ejaXa8+l8m4TPvZTMbGex6wEPT7avqczx99SgG/A//WLu82zZWV75qpkq6RzbpNc/9slrbqdU3lRmV5Sy6Xr9mvel6mmHcWXz95Olqzz1/+/aNKZ/K6/fPHdPfRJ3V2PlHafyaa0s8nl+Re+dnOcm/+xQsrcvfq/OGi8yMV+5jNI31yZU6ret6rPO+WCrlPNquafOWueyvzlTuPHNepqVhNfmOW69x55Hhp3507NtfkUncffUovnI2X5vuKuVD5fuXtVO8aRuPp0sK0hte4ScmkTO9Tk+vrdhtdJuD36u9W5qaLY9LfffmEM7kBsM503RxGF8tmze9Xs9yv1sjn3Kbjdz7nTO5/dsb8s7CzM2s3j+1xmX+O4l7Dzzq69XOLdMY8v0uvYbcTsPgc2XAoN+iVvnZq3jympubXV3KeTrssYnD99Oc+r1f/a+VzmmI/+L/+4cfyep2J2XRapmNeOuXI4dGnzs6Yfw7dzPjdNXdsZr8u6nLZ70TGxip/R/jMM9OlhilKprOKp7PaumW07rHK900kzb8BZW4pqYGgr+F20bj5au3iz5Ek01ktxlN6165tNf8S/CsP/0zXXrnF/PyLiYbHLf87kcpW/D0bNd/f1vMumf9dtX15G6RSuZbbZylm3j6L8VRpm3g6qyteukHv+/VX6+N//yPLcpUf104sVGsnrqpVx+yJUwuW13r71g1NHbvf2P0Jn37kZFz1asxSj+7yZNkHVEXJdFYLS8m2Y/bpM6ctx/TLXjqmsVy+NI5Uj8fJdFbLyUzF/hVj/8q488APnjcds2LLKdP9zMZds29+qB7D6o2fhs+jTaOhxuOuxViZK+ZkFq+fXbDICUzKWt1mxdfnFpu/npK9cbjdsbrd/dsdk6rj1i6zchevpVl95peSlvlr6bq6JLdZ3lfnuhdjfnIuVoqDRjFdfJxIZc9tayPfrN6/uF0un28pN7NCnlFfecz2yli0Fogza0++YJ4bzLeQG0jEbKtoq9atVW7glHq5kWRdP6v9ynPaXNVcoFXOMLuUtMzjv/l/n9O//ZXLtG/XtopvHjtvzDwfLp5/sWquye02zzes8m73ymezhs+j//CrV+j02SVb+Ypprt0o16mTt5fP95Xnanbar5gvOTnXJdHPOoXcwFonc4Ny+XxePp/9j0/Welur7aqfz2Rz2rDB3tiSyebl867tQvT1/l7oRPnLY9bpPryXMSbZ53RbrYfPFSiTfd1Yrp9OLlnMyac17kDM9kpf+4RFDjUXTeqKi9dPP9iNMdisJ/qwn10v1nvu2UlOxFXXLE7btGmTfvCDH5QeT01NaePGjbb3r/4t3dDKKunyBjJ8HoV8noa/FVu+bzDgMT3OyIAhn9fdcLtIyG/6fPFbLwyfRy6XS195+Gfa828u0UUXRDQY8ukTh4+Vfh7AbP/BcOPjlv8d8Hsq/i5+O0z1/qNDAfPnI5XPW/1dfOz3nTtfJORXzJ1uuX0Gw34dfeQ57X7j1sIEW146+shzevdbLy9tE/J5NDOzpG0vGdRH/+PViiWzuu/bJ+se104sVLMbV638/vOYRduPDAb4feM6+P3n+uzGVT/HLPXoLqMR8/FpeNBoO2ZHLca+kYFzx972kkF96MDr9cMnp5TLqfRzPYbPo2CgcgyoHvsNn0dn5xP6ysM/0+43bpXbLf3CpkF95qsn9Hs3vap0zvL9zMbd4jc/1BvDrMbP7VvH5Ha5NLe4bD7uVuUPZtu4y/5xgNnrG4asc4Lqsla3WfH10YjRUlzaGYfbyQHb3b/emGT3pqY6bu0yK3fxWpq+pwYMLbhSltfP8Hl00XmDGhowdORbJyuut9UxLzxvULvfuFVHH3lO17z6F0px0Cimi48Dfk/FN5/YjbPqcrtdrpbyPDP9nGe0ErO9Mhattn6OMztGrHKDgeZzA4mYbRVt1ZpG7+9WctrVVi83kmRZP6v9ynNad9U/SrXKGUYHrPP4xVhas4tJud0uHXrXDiWSWc0vJTS3mKh7frfHVTHXtGXTYFPzVr+waVA3vXmblC/8g4xMNm8rX7HKte3sa5a3l8/3FXOh6v2s2q+YLzWT/zYbs/QdrSE3qM9ubiC1189u2DCgdNr+twCs9bZm2/l83prnvR63/uD2B20d88O/80umXypQLZXOKrqwbOuYzVjv74VWyt9szLY7B9JPGJPsa6ateuVzBcq0vss1GPaZfo78+/te5UjM9kpfOzZkcV/V4lz9WunGGGyW1XqMXu5n14P1nnt2mhNrDrrm9xeuvvpqffe739Xs7KyWl5f1jW98Q2984xtbPl4k6NWhm3ZUfLh16KYdioQa/7Z0+b5HvvWM9u/eXnGcg3snNBbxN9xu/+7tuv+hk9q3a1vF8/t2bdMDP3y+tM29335Gi7G0No4E9c1HntU/fvsZ/dovF/Z54AfPm+5//4Mna85Xflyzc5T//c//9zkd2DNRU95jT5ypef7Angkde/JM6XzlZTIrX/n5DuyZ0Ff+5actt8/BvRPaOGLopjdv030PntThbz6l+x48qXe86dLSOSqu68pPSJw/Eqi5/uXHtRsLTsZVIxtHDdO23zRmtH1s9K9OxlWvxCz16C7jQ+b12Djcfj3GBv06uLfy2MUxvSRf2O6i84d034MnSwvT9u3appDfo/e+4xWl/e9/8GSprOXj4dn5hO578KT8Po8+89UT+rVf3iavJ2+633MvzNXU9yUbQnr3Wy+zHMP+7Vsv0/0P1eYBB/ZMaHEpLsPn1tFHCt/gVi9/MBvD3/uOV2jrBRHL1w/dtENbXzJcakerPKVY1pDfowN7nbuedsbhdsfqTo71nWRW7qGwTxeeP1BzjQ7undA//+A5eV35mjh6165teujYKe3btU2L8bRS6UxNzDz06CnT+PrbL/1E9z14Um+56kINhX2lONi8Maybr6uM6f27t+uhY6dKj2++7mX60kMndcGGUM05zOLslqr9y8u99YJI11+vXtUrYxG6C/lsd6Ct+leruZHZftXzMsW8s/j61gsipucai/jrPv+N7z2nbK7w05//8wvHdPibT2vzhoGafcrzh/sfPKlf++Vzc03/56snTGP8K//yU91iknd/5qsnSnNUfq9bY0NG7fzYjZX5ym9ef7k2bwzbmls7sGeitO9Dj57S/htr5wBfsiFUmhsr5kLl+zVqv+I1jAS9et+vv5q5LqwbxNXqKS5ka/Rf8R+qY/Wt1zmMtUDfYV+n26obrwVlaqJcIxblGl27co0PGRW5/X0rub4TnylIvdPXdvKzl9XUre+NZvRjP4v1z4m4cuXt/NOXVXL//ffrzjvvVDqd1jvf+U7t37/f9r6m/8LJVfgd6PlYSsNhf2GQsFvbsn3HhgJKJLOaiSY0FgkUPsTONd7O7XFpcjau8eGgfB6X4qmsQoZHqUxeZ+eXNRoJyOd1a3I2rpHBgAbDXp2dSxTKGvFpciapucWENgwHJUln55e1YSgol0uanl/WptGQMtmcZhYS2jAUlNvt0tRcXBuGgvK4XZqeX9ZYJCDvyjmq/x4b8ZfOUV6Wl2wcUHw5o7nFhEYGA4oMeDU9m6io3/hwUNlcXmcXlrVxNKRMJqfZaOE4Xq9bUyt12jRmaGYupbmlpMaHg8pkcqX2KZZlfCSobLZwrOqyl9raLc1EU6V9A4ZHMwuJ+te16vq73S7NLiabj4UGxzU7Vsv/Ks+n0jUptp/W10+WrzpWMdtgI676PmapR3fxSFPzSc1FkxqJGIWbo8pvim09ZqvGk4oxvczY2IB+dmpOZ6NJBQyvIkGvBgJeyVW1/4hfU7NJzUYT2jQaUjqT09xiUsMDhpaTaQUNX+E6ZKrGjgGfZhYKx7nwgrDmo+fG3VDQo9mFpAJ+r6LxlIbCfmVyOcWXMxodMpTPSdPzCZ2/IaREMlvab2TIq2dfiGl8OCiPR5pbTMnv8yieyGh82CjlHxtHQ8oW84fhoNwu6ex8WXvkz5V1dNBQLpevGPPGNwxqemax1A7jw0F53NL8ksV46y5cz2KeYHY9m2Inv2snB2xj/7X85jRJpXJXxG3Qq6VERguxtGKJjIYH/Mrnc/K4PcrmsgoGfIovZxSNpTQ0YCiRysjjccvtlvzewjZ+r1fJVFYLSymNDQeUy+W1tJxWOOBTLFH4v1yFn8cKGl4Zfo/SmZziiYwGwz65XS5lc3mlMzklkhlFwn7JJaXTOSVSWQ0EfUpnMgr6fcqsnC+ezCiTzcnweRRLZDQ2ZCibzWsmmtBQ2FAun5Xf4y2dP55My+PxnHuvOnSH0895Rssx2ytj0Srq5zizzaF8ViJm20JbNa0XvjlNkmVu1LD/ajQvI5Pjmj2Xty5D8fmlRFqGr5AbmB0rHCjkGV6359w2ZTn5WCSgsSG/oku1OXsyk5HH7dHcYlJDA36Fgz7Fl9NajKc1EjHkcbs0Fy28lkhltZzMKGh4FTQ8yuakxXhS4YBfhs+tZCYj5d2aW0xobDgoj6uQR0fCfiVX9i2cw6tMOqfZxaSChk+pdEaG36vFeFp+n1shw6uA4dHU7LKChreUU8mVkyvvrmyHeu23onj/0yj/bSlm6TuaRm5gg824aveb0+x+w9ifHXrjmm5rtZ3ZN6d16vxnzy7ZOmYz1vt7YTW+OU1SqY+Pp7MK+TztffbR6xiT7Ot0P9uN14Iy2eeVJmfLyjVamP9eUzY+U5DaiNle6WtttlPX69b3RjP6sZ/tcus991wVbc7RdtXitHZ0xWRdA/0c0P1W93YnmPutvdpBW9nX7qKJfohZ6tFdOhmz7Zy739E21tZ8cVqbuLa1+rlN2o3Zfm67ZtFW9nWyn+U62Edb2dczi9Ms9Ess9EM97daxnZjth3Z0Cm1lXyf7WRan2d/2w7/zS/J67P1ITzM/ATo8EpbX42q4Xad+VrRdq7Y4rY3z9Svayr5O57NcC3toJ/uIWXuoR/cgZrsHbWVfq3O03k4VCAAAAAAAAAAAAL2r+POfdnz4d35JGzYM2D623cV5AAAAALobi9MAAAAAAAAAAADQUc0sZGPRGQAAANA7emZxmtvd+Oudu8F6KWcn9HPdzTRqD9rLPtrKvnbaql9ilnp0l07GbKf372W0jbX1Hndrff5uRJvUV699aDv7aCv7OtnPch3so63sW++5QSPdXj6n9EM9naoj/awzaCv7er2fhT2duI4DgwH5fR5b26YzOfm8lT9tms/na74lLpXOamkx0Va56GedQVvZ1+l+lmthD+1kHzFrD/XoHsRs96Ct7GulrVz5fN78B2gBAAAAAAAAAAAAAAAAAGiRu/EmAAAAAAAAAAAAAAAAAAA0h8VpAAAAAAAAAAAAAAAAAADHsTgNAAAAAAAAAAAAAAAAAOA4FqcBAAAAAAAAAAAAAAAAABzH4jQAAAAAAAAAAAAAAAAAgOO8a10Ap8zMLCmXy691MeoaGQlpbi6+1sVYE/1W9/HxwYbb1IvZfmuvdtBW9tVrK2K2gHp0l07GbDvn7ne0jbV2Y1Za25yWa1urn9uk3Zjt57ZrFm1lXyf7Wa6DfbSVfY3aqtM5baf1Syz0Qz3t1rGdmO2HdnQKbWVfJ/vZXrgO670O/Vj+fo/Z1UJb2dfpfJZrYQ/tZB8xaw/16B7EbPegrexrdY6Wb05bRV6vZ62LsGb6ue6toL3so63s62Rb9cp1oB7dZS3r0Stt2Am0jbX13jbrvfydQJu0jrazj7ayj3y2O9BW9vV6W/V6/Yr6oZ6rUcd+aEen0Fb2kRvUt97rQPm7+3zrGW1lX6fbimthD+1kHzFrD/XoHsRs96Ct7Gu1rVicBgAAAAAAAAAAAAAAAABwHIvTAAAAAAAAAAAAAAAAAACOW7XFaZ/4xCd0/fXX6/rrr9ef/dmf1bx+4sQJveMd79B1112n//Jf/osymcxqFQ0AAAAAAAAAAAAAAAAA4DDvapzk4Ycf1ne+8x0dOXJELpdLt9xyi44ePapdu3aVtnn/+9+vD33oQ9qxY4duvfVWHT58WDfffHN7J3ZJ0Xha80spDQ8aigS9Ut7mvm5pJprSTDShTWMhJVNZzUYTGhsKaHzIkLK15xgbCSiRyGpmZTuvx63J2bjGR4LK5/J6+sxpbRg2lM1K03PLGhsKyO/z6MWzsdLfZ2YKf4+PGJqcSZbOGQx49eJ0TOePh7WcyGg2mtD4SFDKS1Nzy9owHJDHXTjfptGgcjnp7MJyRTnOGwsplc5pZqFwzI2jlecIGF69MLWkCzaGlUgU6rthOCCf162p2cKx3G6XpueWdf54SPHlbKkcLhXKsXEkqHxemp5frjjHiVMLOn9D4fyl8/m9evFsrNS+MwuF8xXLu3EkqFy+0FabRgvHLZa9uE3hOB7NzCcK1zjkVTRWuB6jQwHlsrnS9c/m8qVyjQ36pVyL8dJOXDXiU6m9iu2ntEPHRv/qZFz1SsxSj+7SyXqUje+m48FKH//i09Pye92KJ9PyejwaDPk0YHgklzS3lFYskVYyndWm0ZDiiYxmFhLaOBZUPifFl9My/F7NLSY0Glkpf6Zw3KWV15LpjDwej+YXk9q0IahU6tz4HAp6NDOfVMDv1WI8pUjYr1giLZ/Xo4GQV9lMYTw7f2NYieVz+Uko6NXPzyxp40hQLpd0dj6hoQFDyXRGwwOGUpmcpueWteX8AS3FMqX9hoe8OjOZMB/Tytprw0hAuZx04tSpinOMjwTlcUlnF5IKBbwyfB4txlMaHlg5nlcV+UZL17PZsbfdsbqTY32zGpWl6nW3S5qNJkt/R2MphUI+LS1nFE+kNTxoyOXKK5txaTmZVmTAr3Qmp0Qqq6nFpKKxlIKGV26PS/l8Xn6vR6GQR0uxjOYXUxqJ+KW8S3OLCYUDPgUDXqXSWSVTWQX8XkVjSQ0NGJJbSqdyWk5mCmVxuxSLF943IxFD2VxO6XRey8mMBsN+pdMZhQyfUtmc8pJy2cJrIcMrv9+jVDojt8utWCKtwZBf2VxWbpdHC0tJjQwayuSycrk8SqczGgqfywmL77lYIn0uJtu5lt0UG92qV8YidBfy2e5AW/UvJ8Y/szw8b3Fck/wmlkjL6/VoOZlRMp3V+FCwsL0K2y6nMnK53ZpbyYMGQl6FfZ7C8VbOfTaa0EjEKOyzlFI44NNA2KfYckbz0YTGhgMKB72anFlWMOCTy5WTS279fCYmv8+r+cWkhgb8CoV8Wl7OaG4xqdEhQ16PW/MLCQ0NGkqmc4on0gr4PQoFfcrl8orGkgoH/cpms/K4C7my4fcovPL6wlJSAyG/lmIpDYT9CgY88rhcymZzOruQVDjoUzKZUcDwajGWkt/nUSjgVcDwaGp2WcGAV4lkVgNBn7LZrIKGr6JtzObIqq9hLpdXdJm5Lqwjq5gbhEJenTqzpJFIQKlURgMhv3K5vGYWCvfRmZX39lI8pfHRoJYTWc1FExodCiifzyky6Fd0sXAPPjoUkM8r+T1eJVKFzxFGBg3l8zm5XG4tLCU1GlnpIz2V99KhgFczCwkF/IX+aCRiaOOIIeUKfdzickohw6eFWNkxzHTqnsbJ464c68wz0woZXu67gF7UjfmBz4E5zA6VqavaSerOtvJIU/NJPfFCVGNDRuVn+U7olbFp5d7o6TOnNTpomH9evh5063ujGZ2uQy+0EbpPm3G1KovTxsfH9Ud/9Efy+ws3RFu3btXp06dLr7/wwgtKJBLasWOHJGnv3r26/fbb21uc5pJOPL+g2w8fUzKdleHz6NBNO3T5lqHGg4VbeuzkrO6457i2nDeg6666SHfd93jpOAf2TGjHpaNS7tw5zLbbv3u7vvf4aV1x8QbdffSp0vP7dm3Tlx/+mRZjae3fvV1ff+RZPX9mqfT36KChq7ZfoDuPHK845+TMouKJTMXz5cfat2ubHj5+WldPXFBxvv27t+snP53WFRePl8p3+YXD2nXVRabnSKaydc/xk5+e1eu2X1BRV6tzH9gzoUceP63ZxaRpO/7shTktxYfrtttg2Kfrr35pTZ2q2+35M0s6uHdCh7/5lNLZXM0+5fU4uHdCr9w6em7AtRsv7cRVIz7p2JOzNddkx8tGGSzQuk7GVa/ELPXoLp2sR9n4Xjx2xXhg0se/a9c2HX3kOb3lqgv10vMjiqcympyJW45PB/ZsVy4v3XVv5Xi35byw/uKzj2rXVRfq6CPPaddVF+rzFsf43Xe+QvOxlD7z1SdMyzEY8ul7j79YMxYXx9Wp2VDF8cr3TSRTNeP8gT0Tii4t6+8//UzlmGbSXtXjvVn5y8fb/+ffXanZxWR717PZsbfdsbqTY32zGpXF5PXy9v+t6y9X0PBo7tRC6RqdPxbSr/3ytoprcvN1lyngd+v/vf9fK44T8HvkdrsVDnr1Pw8/Znm9B0M+pTI5/d2XT5TO8Y43XVqZ3924XV984Gm9OBMv5XJf/Odzj9/91ssUDniVTGWVSGUrzvHvb7hCXo9Lnyx7X/32ngn9wz89Vdr/lt3b9cD/fU6/eMX5OvrIc3rXrpfp69/9mX7xivP1+bJjtXUtuyk2ulWvjEXoLuSz3YG26l/1xj+7LPLwkQFDH/n0DyqPe+GQTjxXeb5/f8MVCgc8mp5PVOQIh27aIb/XrXu+9bR++bUXVuTg+3dv14ahgLacF9Zjz9TmtF9++Gfyedw1edGBPRN6+McvKLac1q6rLtLRR57Vtb94oT5VlXd/oSwP+e0bt8vndemFs3F97utPVJShPN9plA8V8/ab3rxNht+tv7r7sXO51bWXVtRv365t2jAU0D9+56d6/sxSad93Xnupvvn957T331yqVCan2w8fM83hqnPK7x5/UR//+x8x14X1YQ1yg+PPTOnh45P63V97hWYWKu9xf3vPhL75yLPK5PI189//5T1X6smfLVRsf3DvhHL5vD555Nx2t+zernvK+oP3/9tXK7qUrtjv9256paKxVOm+q3gsw+/R//nKidI8Q/lr/2YoXFm/Tt3TOHlc7ruA3teN+QFlWt/l8kjHnjYp06WjzixQ65WxqdHnI+tFN8Zgszpdh15oI3QfB+JqVX7W89JLLy0tPHv22Wf1la98Rddcc03p9ampKY2Pj5cej4+Pa3Jysq1zRuPp0iAhScl0VrcfPqZovHHLzERTpY75xmsuKd1QFo9z55HjmppPVpzDbLu77ntcN+zcWpr8KT5/99GndO1rtpS2ufGaSyr+ftsbLi5d1PJz7njZeTXPlx/r7qNP6cZrLqk53133Pa43v/aiivK9fefWls9xw86tNXW1OvedR47rbW+42LIdX/+KzQ3b7drXbDGtU3W7JdNZ3XHPce3csdl0n/J63HHPcc1EU03HSztx1cjkTNL0mkzOJNs+NvpXJ+OqV2KWenSXTtajfHwvHrt8PDDr4z9/9Cnt3LFZdx99SvFkVs+fWao7PgX8vtKHRuXlT2eknTs2l473+TrHeOFsvLQwzawcZxeSpmNxcVytPl75vmbj/J1HjutlF22oGdPM2qt6vG803saT2bavZ7Njb7tjdSfH+mY1KovZ6+XtvxBL68xsouIa7dyxueaafO7rT2huMVVznIVYWnOLSZ2aitW93mcXkorG0hXnqMnv7n1cO3dsPvf4vsrHn/nqEwr4fVqIpWvOMbeYLC1MKz73ySPHK/b/1H2P6+07t5bi/W+++OPSY6euZTfFRrfqlbEI3YV8tjvQVv3LifHPKg+PJ7M1x52JpmrON7eY1KnpeE2OcPvhYzp5Oqq379xak4Pfdd/jiiezmppPmua0175mi2ledOeR47ph59bSvNnbd24tLUwr36Y8D/nkvY/L6/GWFqaVl6Ei/2mQDxXzmDvuOa7nz8Qqc6t7a+fhXjgbL82HFff95L2FnOjk6WipHc1yuOqcsrgwrdVrbIW+A52wFrnBm197UeF+fTpe8/onV/oKs/lvj9tTs/0d9xzX9Fyi4rlPVfUHqVS+Zr9TU7HSwrTyYz1/ZqlinqH8tZ+eXqioX6fuaZw8LvddQO/rxvyAMq3vck3Nm5dpat6ZMvXK2NTo85H1ohtjsFmdrkMvtBG6jxNxtSrfnFb09NNP68CBA/rDP/xDXXTRRaXn8/naZcUul6upY4+NDVQ8PvPMdKlhipLprOLprLZuGa1fzjOnS/smyibKyo8zFy18lX+j7aLxlOnzcp37O5HKVvydy+VN95mNJhofy6Ic80vJiuettrNzjmjMvE6JlHUbpFI583ZcND9fRbu5ZHk+s7/Ly1qvHnNLSV320jFJ9uOlnbiqVh2zJ04tWLbR9q0bmjp2vxkfH1zrInQtJ+OqV2OWenSXTsZs+fheceyV8cCqjy+OQ8vJjHL5fN3xqfgzQ9XHmI0mzm1fvp/JMSrOYVKOXD5vmV9YjavFfa3G+dloovR3cUyzaq+K8d5ijC6Ot1bt0cz1bHbsbXesbnf/dsek8rhtVJZ6MSsVYqn0XJHFNctV5eNmz9ndt1FcWD1eTmVM47/ee6L8cSk2XfVz02bztuI1dTIP7CXlMdsrY9FaIJ+15nRcEbOtoa1a52RusBbqjX+SvfpZ5ZXLqUzNc7NV81eSRU6jc3mI1RzXciqj2Wjj+aHq18rnsayOXZPHWOS9jfIfs8c1+VWdHKx6PqyYAzW6b7GTU7aa49DPOoPcwNpa5AbzS4UPXKzuTRKprJSvfa9Vz8kXtze7/yrvD8z6FKtz5/J5y/f5zMKytm25oPRcp+5pnDxur913deK9XC83oO+wj7ayz+l8thvzA8pkXzeW64kXouZliiZ1xcXt5QZS74xNjT4fWS+6MQab1cl8thPH7yfkB9aciKtVW5z2wx/+UIcOHdKtt96q66+/vuK1TZs26ezZs6XH09PT2rhxY1PHn5lZUi537qYuZHhl+DwVDWT4PAr5PJqeXqx7rNFBo7RvMOAxPc5IxFDA52m4XSTkN32++DWfhs+jgN9T8fdAyGe6z+hQoOGxgoZ5OYYHjIrnrco7Gml8jkjYvE4Bv3UbxNzpps5X3W5W5zP7u/iTBI3qMTJglGLBbrzY3c5Ox1Uds2MW13dkMNAwZvvZ+Pgg7VOH3bjq55ilHt2lkzFbPr5XHHtlPLDq45VfGWMDXrldrrrjUzBgfozRSEDPnVksHK9qv+rtq89RXQ63y2U5Ftcbx+vlEqORQOnv4phm1V7V43298daqPZqJy2ZzunZywHb3rzcm2b2pKY/bRmWpF7NSIZaKz1VvU/3YXfUPQ8yes7uv1XblX3Nv9jjor32PFeth53jF2CzGu1VuajcWpMpr2m5srTetxGyvjEWrjXy2PidzA4mYbRVt1ZpG7+9WctrVVm/8k2Tr+lvllUF/5bSk4fNodKB223o5jdvlspzjCvq9GouYn7ve3FH5PJbVsWvyGIu8t1H+Y/bYKjczq3v1fFgxB2p032InpzTLcZqNWfqO1pAb1NdMXDkVs8MDhiTre5OA3yOXSZ8ybNH/mb3Hy/sDsz7F6txul0u5fN70tbGhYEtz281y8ri9dN/Vynu5ndyAvsM+2sq+TuSz3ZgfUKb1Xa6xIYt5/4jRdm4g9c7Y1OjzkfWiG2OwWZ3MZ5s9Ps4hP6jPiTnaVflZzxdffFG/8zu/oz//8z+vWZgmSS95yUtkGIZ++MMfSpLuvfdevfGNb2zrnJGgV4du2lG4sVOhYQ7dtEORkK/hvmODfh3cOyHD59GRbz2j/bu3VxznwJ4JbRw2Ks5htt3+3dt1/0MntW/Xtorn9+3apgd++Hxpm3u//UzF31/5zk91YM9EzTmPPXGm5vnyY+3btU1Hvv1Mzfn2796ub37/2Yry3f/gSfNzPNn4HPc/dLKmrvt2bdO9Juc+sGdCX/mXn1q248OPnWrYbg/84HnTOlW3m+Er/Db2Q8dOme5TXo+Deyc0FvE3HS/txFUjG0cN02uyacxo+9joX52Mq16JWerRXTpZj/LxvXjs8vHArI9/165teujYKe3btU0hv0dbzhuoOz4lkmntv7F2vPN5pYcePVU43sr/rY7xkg0hvfutl1mWY8OQofsfrB2Li+Nq9fHK9zXLJQ7smdCTz56tGdPM2qt6vG803ob8nravZ7Njb7tjdSfH+mY1KovZ6+XtPxT26bzRQMU1eujRUzXX5ObrLtPIoL/mOENhn0YGDW3eGK57vTcMGYqEfRXnqMnvbtyuh46dOvd4d+Xjd7/1MiVSaQ2FfTXnGBk09NtV76vf3jNRsf8tu7frSw+dLMX7e9/xitJjp65lN8VGt+qVsQjdhXy2O9BW/cuJ8c8qDw+t/APL8uOORfw15xsZNLR5PFSTIxy6aYe2XhAp5MY31s4thQyPxocN05z2gR8+b5oXHdgzofsfOlmaN7v/wZO6xSTvLs9DfvvG7cpkMrr5ustqylCR/zTIh4p5zMG9E9pyXrgyt7qxdh7uJRtCpfmw4r6/fWMhJ9p6QaTUjmY5XHVO+b5ffzVzXVg31iI3+Ob3ny3cr4+Hal7/7T0T+tJDJ03nv7PZbM32B/dOaHwkUPHcLVX9gd/nqtlv88awfvP6y2uOteW8gYp5hvLXLr5gqKJ+nbqncfK43HcBva8b8wPKtL7LNT5kXqaNw86UqVfGpkafj6wX3RiDzep0HXqhjdB9nIgrV97sNzUd9qEPfUhf/OIXtWXLltJz+/bt0wMPPKBDhw5pYmJCTzzxhG677TbFYjG9/OUv10c+8hH5/fY7Q9N/LeIq/A70fCyl4bC/MEjYra278NvLM9GENo2FlEwVfvJqNBIoDGbFBYFl5xgbCiiRzGommtBYJCCv163J2bjGh4PK5/OaXUxqbMhQNiednV/WyGBAht+jMzMxjUYC8vvO/b1x1NDkTFJziwmNDAYUCnr14nRM528IazmZ0Ww0ofHhoCRpen5ZY5GAPB63puaK55POLixrbCggr6dQjk2jIaUzOc1GC8fcNFZ5jmDAq9PTSzp/Q1iJZOEr+ArlcmtqtnAst9ul6bllnT8eUny5sM2GoaBcrkI5NgwHpZVzV5+j/PyjkYCChlcvno3VtK+vvN1UaKtiXWcWKtt2LBJQwPBoZiFRuMZhn6KxwvUYHTSUy+UL13/Ar2zuXFuNRfxSruqa240XG9u1/C+cfKq4JpvGDGl9/WT5qmMVsw024qrvY5Z6dJdOxmzZ+G46Hqz08bFUVn6PW/FkWh6PR5GgVwMBr+SS5pbSiiXSSqZz2jQaUDxRGMPGRwrj73IiLb/Pq7nFpEYGjUL5M4XjLiXSMnxeJTMZedwezS8ltWksqFTq3PgcDnk0M59UwO/V4nJKg0G/4smMfF63BkJeZTN5Tc8ndP54SIlEttRO4ZBXpyaXtGE4KLdLOruQUCRsKJ3OaGjAr1Qmr7Pzy9p83oBisUxpv5Fhr85MJczHtLL22jAcUC5fGJdL55gv5CMet3R2IanQyr/uXoyXjZFeB+Ky2ZyunRywjf2d/uY0W2Wpet3tdml2MVn6OxpPKRT0aWk5o3gio+EBv9zuvDIZl5aTaUXCfqWzOSVTWQUNr6KxlAKGVx6PS/l8Xn6vR6GgR0vxjBYWUxoe9EtyaW6xcL1DAa9S6cLPXQV8hf0jA3653FI6ldNyKqPhAUNut0ux5bSSqaxGBg1l8zml03klUhkNBP1KZzIKGj6ls4U3ZDab13Iyo6DhleH3KJXOyO1yK5ZIayDoVy6fldvl0cJSUsODhrK5rFzyKJ3JaCh0LicsvudiiXRLsVBzTduNrXWk5ZjtlbFoFZHP2uBQbiARs22hrZrWC9+cJsly/Guq/zLLw/MW46pJfhNLpuX1eFZ+6i6n8SFDkWDhw6BoPK3ldEYul1tzi0kNhQ0NhrwK+1e+iWjl3GejCY0MGoXjL6UUCvg0EPYpvpzR/Moc2EDIq8mZZQUNn1zunFxyK5nOyO/1an4pqUjYr3DIp+XljOYXkxqJGPJ63ZqPJjQ0YCiZzimeSMvwexQO+pTL5RWNpRQO+JTNZeVxF3Jlw+9ROOBTLp/XwlJSA0G/YssphYN+BQMeedwuZbM5nV1IKhzwKZXOyPB7tRhPy+9zK2R4FTA8mppdVtDwKpHKaiBYOEfQ5y19UFZsx4o5MpMcZmxsQD87Ndcwx2kpZuk7mkZuYIPNuHIiZsNhr06dWdLIYECpTEbhoF/5XF4zC4X3ffG9vbSc0vhwUMvJc/fpUk6RQb+ii+fuwX0+ye/xKJHKaSaaWPlWtpxcLrcWlgrv17GIX/JUlSPo1cxCQgF/oT8aHjC0adSQcoU+bnE5XbqnKx5jfMwkljp1T+PkcVeOFU9nFfJ51u19F9+c1r1oK/s6ls92Y35AmezrxnJ5pKn5pOaihRy94rP8Mi3HbI+MTcV7o7mlpEYGDPPPy9eDbozBZnUyn23i+DiH/MCGNudoV2Vx2mroism6Bvo5oPut7u1OMPdbe7WDtrKv3UUT/RCz1KO7dDJm2zl3v6NtrHVkcdoq4trW6uc2aTdm+7ntmkVb2dfJfpbrYB9tZV/PLE6z0C+x0A/1tFtHFk2sDtrKvk72s71wHdZ7Hfqx/P0es6uFtrKv0/ks18Ie2sk+YtYe6tE9iNnuQVvZ1+oc7ar8rCcAAAAAAAAAAAAAAAAAoL+w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3KouTltaWtLb3/52nTp1qua1T3ziE3rTm96k3bt3a/fu3frsZz+7mkUDAAAAAAAAAAAAAAAAADjIu1oneuyxx3Tbbbfp2WefNX398ccf11/+5V/qVa961WoVCQAAAAAAAAAAAAAAAADQIav2zWmHDx/WBz7wAW3cuNH09ccff1x33XWXbrjhBn3wgx9UMplcraIBAAAAAAAAAAAAAAAAABy2aovT/vRP/1RXXnml6WuxWEyXX365/vAP/1BHjhxRNBrVX//1X69W0QAAAAAAAAAAAAAAAAAADnPl8/n8ap7w2muv1ac//Wlt3rzZcpt//dd/1a233qp777139QoGAAAAAAAAAAAAAAAAAHCMd60LIEmnT5/Www8/rHe+852SpHw+L6+3uaLNzCwpl1vVdXZNGx8f1PT04loXY030W93HxwcbblMvZvutvdpBW9lXr62I2QLq0V06GbPtnLvf0TbW2o1ZaW1zWq5trX5uk3Zjtp/brlm0lX2d7Ge5DvbRVvY1aqtO57Sd1i+x0A/1tFvHdmK2H9rRKbSVfZ3sZ3vhOqz3OvRj+fs9ZlcLbWVfp/NZroU9tJN9xKw91KN7ELPdg7ayr9U52lX7Wc96AoGAPvaxj+nnP/+58vm8PvvZz2rXrl1rXSwAAAAAAAAAAAAAAAAAQIvWdHHa/v37dfz4cY2OjuqDH/yg3vve9+pXfuVXlM/n9Z73vGctiwYAAAAAAAAAAAAAAAAAaMOq/6znAw88UPr7rrvuKv193XXX6brrrlvt4gAAAAAAAAAAAAAAAAAAOqArftYTAAAAAAAAAAAAAAAAANBb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tL06LRqNOlgMAAAAAAAAAAAAAAAAA0EOaXpz205/+VNdff72uv/56TU5O6q1vfatOnjzZibIBAAAAAAAAAAAAAAAAANapphenfehDH9Ktt96qsbExbdq0Se9+97v1x3/8x50oGwAAAAAAAAAAAAAAAABgnWp6cdr8/Lze8IY3lB7/xm/8hpaWlhwtFAAAAAAAAAAAAAAAAABgfWt6cZokJZNJuVwuSdL09LRyuZyjhQIAAAAAAAAAAAAAAAAArG/eZne4+eab9R/+w3/QzMyM/uIv/kJf/vKXdcstt3SibAAAAAAAAAAAAAAAAACAdarpxWnvfOc7deGFF+pb3/qWMpmMPvjBD+qXfumXOlE2AAAAAAAAAAAAAAAAAMA61fTiNEm65JJLND8/L7fbrVe+8pVOlwkAAAAAAAAAAAAAAAAAsM65m93h6NGjestb3qK/+7u/06c+9Snt2rVL3/ve9zpRNgAAAAAAAAAAAAAAAADAOtX0N6d9/OMf12c+8xm97GUvkyT95Cc/0W233aYjR4403HdpaUn79u3THXfcoc2bN1e8duLECd12221aWlrSlVdeqT/5kz+R19vSF7sBAAAAAAAAAAAAQF+LDAVl+Fv7vDWdyTlcGgAA0K+azkYCgUBpYZokXXHFFXK5XA33e+yxx3Tbbbfp2WefNX39/e9/vz70oQ9px44duvXWW3X48GHdfPPNzRavM1xSNJ7W/FJKw4OGIkGvlG+8XTaX1/T8ssaGAjK8bp15Zlohw1t6ftNYSMlUVrPRhMZHgsrnpem5wvYbRw3NzKU0E03ovPGQlpcL220YDsrjdmlqLq4NQ0EF/G7NLiQrzrdhOCCXXJqeX9bG0aBS6ZxmFgrncEmaKjvH5Exy5bgB+bxuTc0u6/zxkOIr59s0GlQ2J52dX9bYcEBej1uTM3FdsDGsRKKwzcZi2VfO7XG7NTkbrzjHiVMLOn9DWKl0VjMLhfN5Vo513lhI6WxOM/MJjQ0H5PO4dWYmXvp7crawTbEe54+HlUyeO7dc59ptfORcu5W3w9hQQAG/RzPzifrXsJ3r7wSfSu1VbD+lO3Qu9I9OxlWvxCz16C5rWQ+PNDWf1BMvRDU2ZChkeEtjh9slRWMpGX6vYom0hgcMRcJezSwUxp3N54W1uJTRbDSh0aGAfD4pm5HGhwwpL81EC9uNDQU0NuzX1GxhDN5y/kBpvw3DAQUMt2YXUjJ8Hi0uF86TzeW0FE/rvLGQ4omMZhYShfEzUxgbx4YK4/iZmbg2jQaVyxXKGg76tLSc0uiQoWy2MF6ev+HcmDo2FFA45NXMbEJjIwElkoVxemjAUDKd0UDIp9GwX8pVXpdNo0Hl8iv5wVCgUMds/es5u1L30vVcGV/PRpMKGl4NhnwaMDznxtiVa1Hcr3QOq3G57PnRoYCSKznH2FBAY4MrdVjPqurtdkmz0aRGhwLKZXPn2iPkVTSW1nIqI5fbrfnFpMZHgsrl8qUczOVy6ex8QgMhr3wejxZiSRl+r6ZjSbnk0sJiUgMhvxbjhWNKKj0XW04rYHgVDHiUSuW0EEspHPDK53Urk8vJ73XLJZeisZQGw34lUlklkhlFwn6l0xl5vV4tLCU1NGgok87I5/NqMV6IVa/HrUQqq+VERsODfvn8biUSOS0sJTUyaCiTycrweZXJZuX1eBRLpDUaWal/LKVwwKdkKqOBkL/UDk3nb1XtPJLJaSmZUXQ5o0Qyow1Dgc7mgqulk/ltr4xF6C7ks92BtrKvKqesmys1y+k+fOV4S8vpyjy3OscqjrXpjAyfV8lURqm8S/6V32SIxtNaTmfkcrk1v5RUOODTcMSvZDKrmWhSQb9Hg2G/stmcZqJJhQyvfD6X3CpsHwr45PO6lExl5Pd5NbeY1FgkIK/XrcV4SulMTuGgT7F4WqGAV36/R/lcXgHDo6V4RrHltMJBn6LxlIbCfmUyWUXChpLprM4uFPJ5w+9WOp1TIpVVMpXV0IBfLperNB+VSucUS6QVDvgU8Hvk9UnLyzmdOLVQyO+9Ujqt0rliibQGQz4lkoUyLy2nFPB7FQ75lEhktLCU0sbRlTxspc4DYZ9SqawWlgo5VCTs10DAo1gyq8V4RvNLSQ0P+hU0vBoKeRVdKrT9YMivTC6nVDqnZCprnZOs5hyWXfQd6IRVzA3CYa+mZ5cV9Ps0v5jUSMTQQNirxaWUJLdi8ZTCIb9iicK9dyZTOcevbGE+YG4pqUi4cE+1aUOwNA8wNhTQ2KhXZ2cqH8diOS0ncqXnwiGvZhcS8nu9mltMaDSycnydu+ceHQoom81qIGxoeTlT0X/5PV4lUlmdXTg3j16cl9gwHJTH5VIinZbb5Tl3/z5iSK7C8ecXkxqOGMpmshqKGFqKZSrv8zMm/Y/Lei6kdJ+fM9lPheeKn6eUP9dV/RvWrXQmp/HxwZb2TaYyii4sO1yizjL8Xr3/r77d0r4f+/1rHC7Nim7MD6zmMLugTF3VTlJ3tpW7MOY8fea0RgcN5+eDXSZj03och7o1pprVC/XodB16oY3QfdqMq6YXp1111VX65Cc/qXe/+93yeDy69957demll2phYUH5fF7Dw8Om+x0+fFgf+MAH9Ad/8Ac1r73wwgtKJBLasWOHJGnv3r26/fbbu2Nxmks68fyCbj98TMl0VobPo0M37dDlW4YqBx2T7fbt2qYvP/wzLcbSNX//5Kdn9brtF+iu+x433f7Angk98vhpzS4mdd1VF1luV+/vh4+f1tUTF+juo0/V7OvzuPVrv7xNdx45XvFaebkGwz5df/VLK/bfv3u7nntxXslUVnceOW66jd167N+9XT/56bSuuHi85vmvP/Ksnj+zVLPNlvMGSscxO/eBPRP6wj89pRdn4jVlKT+u6TVs5/o7wScde3K24poc2DOhHS8bZbBA6zoZV70Ss9Sju6xlPTzSsacrz10+dtx83WXyeV36uy+fUDKd1fljodJYevXEJsUTG2vKPT23pPHRAUVCPn3sMz9SMp3V5RcOa9dVF5X2SyQr9/ut6y9XKpPT577+ZMXYWj6ul4+H5WX93uOndcXFG/SNR57Trqsu1Oerxmez/MNqPH7Xrm06+shz2veWl2nikpHSdbEaf3dcOlr7oWud63nip7V50+bxAW29YFBy116LA3smtGPbqE78zGRcvnBIJ54rPG9WvoN7J/TKraPrd4GaRZ5plusd3Duh7x0/rStffr4+ZZEvFff9pVdu1ue+/kTF86GAT9lcTn/+2R+Vni/GfvG588dCuunN23THPcdr9s3lcjL8HqUzOT1/ZrHivLfs3q57/vnpUp5W/Xj/7u364srj8vdJdUzufdOluuefn1Y6m6upW3Gbm968TYe/eS4ntJW/VbXz+WMhvfutl2tqNl5xjo7lgqulk/ltr4xF6C7ks92BtrLPJKe0zJWa5XQfvnK8z3ztRE3uWJ1jVY+1u666UP/riz/Wv3/7FUplcvrSd07qza+9UJ+8tzLP/KLFWH/+WEjvvPbSiu3N8u13vOlS0xz1HW+6VBuGDZ2aSunwN5+qKf/N171Mfq9b/9/KsQyfR7930ys1v5jU//nqEw1zqn9/wxXy+9wV+c6BPRM6+siz+sUrzq84V3VOU5ybSmdzuuGXtpbyLbP67Nu1Tb+waUALS6nKtrtxuyIhn/7ic49qMOzTO/7NJUqksvVzktWcw7KLvgOdsMq5wcG9E8rl8/rokR9WnG8g4NHffrm2/yyfj/5PN79KsUSmoi85uGe7orFU6Tmze58DeyYUCZ+bRyiWw+9z6/bP/6D03H/991dqai5Zse/v3fRKnZ1L6G/uqa3DJ488XnGO8nn0/buvkMdT2e/9/r4dSqayFc+9+62XaTia1Cf+4ccVxx8I+iruI//zza9WLJnR33zxx5bnPLh3QgMBn/78cz+q6Lf8XnfFc//55lcrlcl1V/+Gdc3ndXffYq1+0o35AWVa3+VyS4+dnK0cb52cD+7GPLsV3XjtWtEL9eh0HXqhjdB9HIgrd7Pn/PSnP62//Mu/1Ktf/Wq98pWv1Ac+8AHdd999uuqqq/T617/ecr8//dM/1ZVXXmn62tTUlMbHx0uPx8fHNTk52WzROiIaT5cGG0lKprO6/fAxRePphtvdffQpXfuaLaZ/37Bza2kyymz7O48c19vecLFuvOaSutvV+/vGay4pTVpV77tzx+ZS4JS/Vl6ua1+zpWb/u+57XK9/xbl9zbaxW4+77ntcb37tRabP33jNJabblB/H7Nx3HjmunTs2m5al/Lhm17Cd6++EyZlkzTW588hxTc4kHT8X+kcn46pXYpZ6dJe1rMfUfO25y8eOz339CUVj6dLr5WPpm197kWm5X3HpJt15z3Gl0vnSa2/fubXufguxdGlhWvG56nHdaly9YedW3X30Ke3csbk0OV5+DLP8w2o8/vzKcf76H35ccV2sxt+p+dprVO96muVNJ09HFY2nTa/FnUeOa3K2dr/bDx/TTDRVet6sfHfcc1wz0ZQDUbI2rPJMs1zvjnsKuden6uRLxX2LH5SWPz+3mKyIc6vYL072VO+7EEsr4PdpbjFVc95P3fd4RZ5W/fiussfl75Pi68WYLO5nVrfiNnfcU5kT2snfqtt5547N+vnkUs05OpULrpZO5re9Mhahu5DPdgfayj6rPMYsV2qW03148XhmuWN1jlV8/vNluebOHZt18nRUtx8+prfv3FpaXFXc9q46Y/3OHZtrtjfLOaxy1Lvue1wul7s05leX/3Nff1ILVTnNqalYaWFa8TmrnGpuMVmT79x55LjevnNrzbmqc5ri3NS1r9lSkW+Z1efuo08plc7Xtt29jyuTVSmfW4ilG+YkqzmHZRd9BzphtXODO+45rum5RM35MjmX5b13cT46k1VNXzI5l6h4zuze584jlfMIxXL8fDJW8ZzL5anZ99RUrLQwrVEdyvuuswu1/d7zZ5ZqnvvMV5/QC2fjNcc/+UK04rmTp6OlhWlW57zjnuM6ebpyv9sPH6t5rjjWdFP/BqB13ZgfUKb1Xa6ZaKpmvHJyPrgb8+xWdOO1a0Uv1KPTdeiFNkL3cSKumv7mtJ/85CfN7tJQPl+7rNjOT4WWGxsbcKo4Fc48M11q4KJkOqt4OqutW0YbbieX+d/ReKrh9tF4SqlUrqnjlv+dSGYb71v1WkW5XObbzC0mGm5jtx7zS0nT5xOprOk2FXVqcG7TNik7bvU1NGP3+reiOmZPnFqwbO/tWze0da5e1+pXcPcDJ+OqV2OWenSXTsZsI0+UTaSWn7t87MiV5yxl45DVeDYbLYyZy6lM6fnyscxsv1w+b1kO0/GwbJvSOG4xRkZj5vmHVfmLxynWo7re5dvORZO64uLKa2R1PSuOV/Z8Lp9XPJ3V/KJ5OStykPLjlZffqnxLSV320jF1WrtjklncWuUj5TFR/nzFdbZoD6sYypnk5fVi32yb5VTGMo6t8rTqx/Xy2Eb5bPU2xecb5W817eyyfj86kQuuFafz2/KY7ZWxaC2Qz1pzOq6I2dbQVvZZ5ZRmuZId5THrdB9eOl6d/KnRWFscKxvNQdU8bpBP1Num+Hyj3Lc6r7GTZ7eybaO5qEb1WU5mzJ8v3kPYzEnajQ+nxiL6WWeQG1hbi9yguj8pvUcbzE+bvb+r389W/Wf5PIJVOZqZUzCrQ3nfZbZfM8ey2+dW95ftHGs93Jd14r1cb76LvsM+n6/pj0dL1mM7r2V918PnCpTJvm4s19NnTjs6H1wds538rHg1deO1a0Uv1KOT+Wwnjt9P1uMYv1qciKums5FcLqf//b//tx588EFlMhm94Q1v0MGDB+X1tp7YbNq0SWfPni09np6e1saNG5s6xszMknI55787M2R4Zfg8FQ1t+DwK+Tyanl5suF3x6zyr/46E/A23j4T8irnTTR23/O+g4bHe1yXT1yLhynKZbTMaCTTcxm49hgcM0+cDfo/pNsGAx/a5zcpSftzqa2jG7vWvZqfjqo7ZsaGA6blGBgMNy9nPxscHaZ867MZVP8cs9egunYzZxuduPCa5qxbPF7cfHjTftzhmBv3n8qTyscxsP7fLZVkOq/GwuE0xvygvW8XrYfP8w2o8Vt7+2D8SMWpizep6jlo873a5FPJ55LG4FqODFserKr9p+QZqy+e0emOS3Zsas7i1ykfKY6L8eTv5nFWeWB3jVs/X2zfo91rGsVWeVv3YKsaLMVkvn63Ypuz5RvmbWTtb1cNOHtmt7Oa3rcRsr4xFq418tj4ncwOJmG0VbWWfVU5plis1m9O2OkdhpXi84nHM8qdGY63bXRgr643d9R43ykXqnb9R7lt9LDt5divbWtbTIlepycsC5te1/B7CTk7STnzYHYuajVn6jtaQG9TXTFw5FbNmfVPxPVqvTzB7f1e/n636z/I+wKoczcwpmNWhvO8y26+ZY9ntc6v7y3aO1e33Za28l9uZ76LvsG98fFDpdKbxhhbWWzt3sr698rkCZVrf5Rq1mJs3mw9uJWadvg9bK9147VrRC/XoZD7b7PFxDrlUfU7M0Tb9s55/8Rd/oe9973v6zd/8Tb3nPe/Ro48+qo9+9KPNHqbCS17yEhmGoR/+8IeSpHvvvVdvfOMb2zqmUyJBrw7dtKNisuvQTTsUCfkabrdv1zY98MPnTf++/6GT2r97u+X2B/ZM6Cv/8lMd+dYzdber9/eRbz+jfbu2me770KOndGDPRM1r9z94rlwP/OD5mv33796uhx87t6/ZNnbrsX/3dn3z+8+aPn/vt58x3ab8OGbnPrBnQg8dO2ValvLjml3Ddq6/EzaOGjXX5MCeCW0aMxw/F/pHJ+OqV2KWenSXtazH+FDtucvHjpuvu0yRsK/0evlY+s1HnjUt94+fntSBvRPy+1yl1+5/8GTd/YbCPt183ctqxtZ7y8Z1q3H1/odOat+ubXro0VN6l8n4bJZ/WI3H79q1TQ8dO6X/+M5XaNOYUXfsP7BnQhuHa6+R5fUcNUzzpq0XRBQJ+UyvxYE9E9post+hm3ZoLOIvPW9WvoN7JzQW8TsQJWvDKs+81yTXO7i3kHvdUidfKuaJN193Wc3zI4NGRZxbxf7BvbV55MigoaGwT4lUWiOD/prz3rJ7e0WeVv14f9nj8vdJ8fViTBb3M6tbcZuDeytzQjv5W3U7P/ToKf3CpoGac3QqF1wtncxve2UsQnchn+0OtJV9lnmMSa7ULKf78OLxzHLH6hyr+HxxrC3+f+sFER26aYfuf/CkfvvG2jzTaqx/6NFTNdub5RxWOer+3duVz+cKY75J+W++7mUaqsppNm8M69++tTb/McupRgaNmnznwJ4JfemhkzXnqs5pinNTD/zg+Yp8y6w++3Ztk9/rqm27G7fL61EpnxsK+xrmJKs5h2UXfQc6YbVzg4N7JzQ+Eqg5n9edt7z3Ls5He92q6Us2jQQqnjO79zmwp3IeoViOX9gUrngun8vW7Lt5Y1jv3WuvDuV914ah2n5vy3kDNc+9+62X6SUbQjXH3/qSSMVzWy+I6L3veEXdcx7cO6GtF1Tud+imHTXPFceaburfALSuG/MDyrS+yzU26K8Zr5ycD+7GPLsV3XjtWtEL9eh0HXqhjdB9nIgrV97sNzXr+NVf/VV98YtflM9X6HBTqZR+9Vd/VV/72tds7X/ttdfq05/+tDZv3qz9+/fr0KFDmpiY0BNPPKHbbrtNsVhML3/5y/WRj3xEfr/9QaNT35wmSXIVfk96PpbScNhfGGzMTlW+3YBf2Zw0Pb9cWEXodWspmVHI7yk9v2kspGSq8NNW48NB5SWdnV/WyGBAaWkVVAABAABJREFUm8YMzcylNBNN6LwNIS0nCl+JNzYUlMft0tRcXBuGggr43ZqNJivOt2EoIJfLpen5ZW0cCSqVyWk2mtCGoaBcrsI2xXNMziQ1t5jQaCQgv8+tqdllnT8eUny5cL7x4aByeWlmYVmjkYC8XremZuM6f0NYieS5bfJ56WxxG49bU3PxmnOcNxZWKl2o7+jQynazcW0cDSmTzWl2oVAOn9etydl4xd+bRkNKr9TjvLGwkqnCuTcMr9RprnDujaPn2q28HcYiAQUMj2YWEvWvYTvXv0zL/8LJp1J7FdtP6+sny1cdq5htsBFXfR+z1KO7dDJmG/FIU/NJzUWTGokYCge8pbHD7XYpGk/J8HkVS6QLY8KATzMLhXFn83lhLS5lSuX2+6V0WoUPIvPSTLSw3VgkoLERv6Zmk5qNJrTl/IHSfqORgIIBt2YXUvL7PIotpzU0YCiby2kpntZ5Y0HFE4WxdONoSJmVsbF8zCyOy9FYSqGgT7HltEYjhTzh7PxyxZg6MhjQQNirmbmExoYCSqSymllIKDJgKJXOaCDo0+iAX8pVXpfyvGU0EijUMWvRplbXc2V8PRtNKmB4FQl6NRDwnhtjV65FsX6lc1iNy2XPjw4aSmZymllYae/ISh06rFPfnCappt5ut0uzi0mNDhrK5fLn2iPsUzSW1nI6I5fLrfnFpMZHgsrl8ppZWMmP3C6dnU9oIOSTz+PWQiwlw++R4XfLJZeiS0mFg34txlMaHjAK5155LpZIK+D3KhjwKJXKKRpLKRjwyud1K5vLyed1y63Ce2Uw5FcilVUimdFgyK9MJiuv16OFWFJDYUOZTFY+n0eL8bTCQa+8HrcSqayWExkNDfjlN9xKJHJaWEpqeMBQNpuV4fMqk8vK6/YolkhX1D8c8CmZzmgg4Cu1QzP5m1k7X3jBsH5+ZkHR5YwSyYw2RIzm8shuZSO/bTlme2UsWkXkszY4lBtIxGxbaCv7qnJKq1yppZy2hTmKulaOt5RIV+a5JjlWcaw1fF4l0xltGA7L7y6cPBo/l38sLKUUCng1POhfmfdKyvAXvuksm8tpdiX/8/sKecNCLKWg4ZXP61IylZHf59XcYlJjK/NQi/GU0pmcwoFCbhsMeGX4Pcrl8goaHi3FM4otpxUO+rS4koNkc1lFgn4lMzmdXUgUvinYcCudzhV+mjOVVWTAL7fLVcgZhwJKpXOKJdIKB3wK+D3y+qTl5Vwp5n2+Qn4fS6QVCvi0nEhrIORTIpWR3+vV0nJaht9TeC6R0UIspY0redhsNKmg4dVAyKdUOltqo6GQTwNBr2LJrBbjGS0sJTU04FfQ8Goo7FV0qdD2gyG/MrmcUumckqmsdU7SYnx06pvTJNF3tIDcwAabceVEzA4MeHV2NqGA36v5lXuTwQGvFmMpKe9WbDlVulcajfiVyVbO8StbmA+YW0pqMORXPJHWpg3BivmDDWNenZ2pfByL5yr6oIGwV7MLCfm93sp6q7K82XxWA0FDy4lMRf/l93iUSOVKc/gbR43SvMSGlc8cEum03C7PueOPFu4HJ2eSpbpnc1kNDRhaimcqy5Ex6X9c1nMhpfv8nMl+KjwXT2cV8nkqnnNs/FsFfHNa9xofH9T7/+rbLe37sd+/Zt21cyfr21OfK1Am+7qxXO5z4+3IgGE5H9xyzLpMxqYuH4dMdeO1a0Uv1KOT+WwTx8c55FI2tDlH2/TitBtuuEH3339/w+dWW0cXpzmknwO63+re7qKJfmuvdtBW9rW7aKIfYpZ6dJdOxmw75+53tI21ji5OWwVc21r93Cbtxmw/t12zaCv7OtnPch3so63sa9RWnc5pO61fYqEf6tnRxWlNngO0VTM62c/2wnVY73Xox/L3e8yuFhan2dexxWll+6+39lwLtJN9nb4H65VrQT26BzHbPWgr+1qdo236Zz0vu+wyffjDH9bzzz+v559/Xh/5yEe0bdu2Zg8DAAAAAAAAAAAAAAAAAOhhTS9O+8AHPqCFhQXt27dPN910k2ZmZvRf/+t/7UTZAAAAAAAAAAAAAAAAAADrlLfZHQYGBvTRj360E2UBAAAAAAAAAAAAAAAAAPQI24vTbrjhhrqv33///W0XBgAAAAAAAAAAAAAAAADQG2wvTiv+dGcul9PPf/5zXXjhhZqbm9NnPvMZ/eZv/mbHCggAAAAAAAAAAAAAAAAAWH/cdjd87Wtfq9e+9rX68pe/rOPHj2t0dFT//b//d23evFn/+I//2MkyAgAAAAAAAAAAAAAAAADWGduL04p+8pOf6L/9t/+mb37zm9qzZ48+8pGP6PTp050oGwAAAAAAAAAAAAAAAABgnWp6cVo+n5fb7da//Mu/6HWve50kKR6PO14wAAAAAAAAAAAAAAAAAMD61fTitC1btmj//v06deqUXvva1+o//af/pMsuu6wTZQMAAAAAAAAAAAAAAAAArFPeZnf4yEc+oqNHj+o1r3mNfD6frrzySt14440dKBoAAAAAAAAAAAAAAAAAYL1qenFaKBTS7t27S49//dd/3dECAQAAAAAAAAAAAAAAAADWv6Z/1hMAAAAAAAAAAAAAAAAAgEZYnAYAAAAAAAAAAAAAAAAAcByL0wAAAAAAAAAAAAAAAAAAjmNxGgAAAAAAAAAAAAAAAADAcSxOAwAAAAAAAAAAAAAAAAA4jsVpAAAAAAAAAAAAAAAAAADHsTgNAAAAAAAAAAAAAAAAAOA4FqcBAAAAAAAAAAAAAAAAABzH4jQAAAAAAAAAAAAAAAAAgONYnAYAAAAAAAAAAAAAAAAAcByL0wAAAAAAAAAAAAAAAAAAjmNxGgAAAAAAAAAAAAAAAADAcSxOAwAAAAAAAAAAAAAAAAA4jsVpAAAAAAAAAAAAAAAAAADHsTgNAAAAAAAAAAAAAAAAAOA4FqcBAAAAAAAAAAAAAAAAABzH4jQAAAAAAAAAAAAAAAAAgONYnAYAAAAAAAAAAAAAAAAAcNyqLU67//779ba3vU27du3SZz/72ZrXP/GJT+hNb3qTdu/erd27d5tuAwAAAAAAAAAAAAAAAABYH7yrcZLJyUl9/OMf1z333CO/3699+/bpqquu0iWXXFLa5vHHH9df/uVf6lWvetVqFAkAAAAAAAAAAAAAAAAA0EGr8s1pDz/8sF73utdpeHhYoVBI1113nb72ta9VbPP444/rrrvu0g033KAPfvCDSiaTq1E0AAAAAAAAAAAAAAAAAEAHrMritKmpKY2Pj5ceb9y4UZOTk6XHsVhMl19+uf7wD/9QR44cUTQa1V//9V+vRtEAAAAAAAAAAAAAAAAAAB3gyufz+U6f5I477tDy8rLe9773SZK+8IUv6Pjx4/rgBz9ouv2//uu/6tZbb9W9997b6aIBAAAAAAAAAAAA6BO3/vW/tLTfh//jGxwuyerot/oCAIDu412Nk2zatEk/+MEPSo+npqa0cePG0uPTp0/r4Ycf1jvf+U5JUj6fl9fbXNFmZpaUy3V8nV1bxscHNT29uNbFWBP9Vvfx8cGG29SL2X5rr3bQVvbVaytitoB6dJdOxmw75+53tI21dmNWWtuclmtbq5/bpN2Y7ee2axZtZV8n+1mug320lX2N2qrTOW2n9Uss9EM97daxnZjth3Z0Cm1lXyf72V64Duu9Dv1Y/n6P2dUyPj6odDrT8v7rrZ07WV8+V1gdtJN9nb4H65VrQT26BzHbPWgr+1qdo12Vn/W8+uqr9d3vflezs7NaXl7WN77xDb3xjW8svR4IBPSxj31MP//5z5XP5/XZz35Wu3btWo2iAQAAAAAAAAAAAAAAAAA6YFUWp23atEnve9/79O/+3b/TjTfeqLe//e16xSteof379+v48eMaHR3VBz/4Qb33ve/Vr/zKryifz+s973nPahQNAAAAAAAAAAAAAAAAANABq/KznpJ0ww036IYbbqh47q677ir9fd111+m6665breIAAAAAAAAAAAAAAAAAADpoVb45DQAAAAAAAAAAAAAAAADQX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3rUuAAAAAAAAAAAAAIDWpDM5jY8PtrRvMpVRdGHZ4RIBAAAA56za4rT7779ff/M3f6N0Oq3f+q3f0m/8xm9UvH7ixAnddtttWlpa0pVXXqk/+ZM/kdfL2jkAAAAAAAAAAADAis/r1vv/6tst7fux37/G4dIAAAAAlVZl9dfk5KQ+/vGP65577pHf79e+fft01VVX6ZJLLilt8/73v18f+tCHtGPHDt166606fPiwbr755tUoXntcUjSe1vxSSsODhiJBr5R3YF+r15p93i63NBNNaSaa0NhQQIbXrdloUqNDAeWyOc0vpTQ2ElBsOaPZlW3GhwwpW3vubC6v6flljQ0FNDbol3KNzxfwezQzn6g4X9v1a7dN1oJPmpxJ6sSpBY0NBbRx1JDSa10orHudjKteidmVPunpM6c1OmhY913drleuh0eamk/qiReiGhsyzo033c5s3JGNscgrTc4mS+PrxhFDytQ5ZnH/lXaqGZcbqdovHPTq7GyicPywVzML58bnivfCSlnOPDOtkOG1P662Oh43u99ajvuttk2Hy7O0nJZheLWwlFLA75HX61bI8GrA8NTknEvLac0tZ7QYS2p4wDx+PR6XFmJpJZIZDQ34lc/nlMu7FFtOKxz0KbacVsDv1WDIV3mOlT727EIhzgZCXoX9HkVjaZ2NJhU0TPaxqNN8LKVwwKdkKqOBkH/t2xq1emUsQnchn+0OtJV93ZYbtKtRnmUnD6vaxu2SZqNJZ+d4Gm1TNRc1NuiX8lJ0Oa3p+YQMv0fhoE8jYV8hB1453uxzM8pk85pfTGp8JCiPS5pfrDqH2bGr7ylXjmc7/7HLievTSfQd6IROxlWzfXgr70FVPRfyKhqzMZ9g9lyzn0XUu6ey6ieb/QzD4pyZbFZej0exRPrcfadZ+c2ugdPt0arVmuMAel035gd28rk1KlPXfW7RjW0Fe9brZy/VurEPaVan69ALbYTu02ZcrcritIcfflive93rNDw8LEm67rrr9LWvfU2/+7u/K0l64YUXlEgktGPHDknS3r17dfvtt3f/4jSXdOL5Bd1++JiS6awMn0eHbtqhy7cM2ZpUs9xXFq9dOKQTzzXxvJ1ySJJbeuzkrO6453hp/327tunh46d19cQFuvvoU9py3oCuu+oi3XXf46VtDuyZ0I5tozrxs8pz79u1TV9++GdajKV1cO+EXrl1tOH59u/eru89flpXXLxBdx99qv36tXNt1opPOvbkrO48cryyjV82ymCB1nUyrnolZk36pFLftZ5uqHrlenikY0+b1OPS0e6+STIZd/7zza9WKpOrPxZ5pWNPmdR3W6G+lmOZu8V2smjfh3/8gl6YjunXfnlbxWul90K+xXG11fG42f3WctzvtpxjpTyf+doJ/crrL9Lnvv5kRY4W8Hu0YSiorRcUfuqjuO2uqy7U58tyMLP43b97u774z0/rxZl4KXaOPvKsfvGK8yv23bdrmzaPDxTO4artY3/3na9QTtJf/8OPzfcx+aC5uo3ftWubjj7ynN79K5d3d37Xb3plLEJ3IZ/tDrSVfd2WG7SrwfyVrfqabFM+d+TIHE+jbUzu+w6965WSXLr985Xl2jga1OUXDuvEswv60ndO6tpfvFCfuu9xDYZ9uv7ql9bOW100pMeeaXBPadEGlvmPE9cnb7PtOom+A53Qybhy+l7U5lzBwb0TOvzNp0r3Wmbb2JpjaKJeNfdUJvduh971Sinvau4zjDp1v2X3dt1Tdk9pWn6LNvV73frzz/3ImfZo1WrNcQC9rhvzg278jKAby9TN5UJj6/Wzl2rd2Ic0q9N16IU2QvdxIK7cnS1hwdTUlMbHx0uPN27cqMnJScvXx8fHK17vVtF4unRDIUnJdFa3Hz6maLxx69fb1+q1mWiqqeftlEMqrG4vJhHF/e8++pRuvOaS0oTbjddcUlqYVtzmziPHNTmbrDn33Uef0rWv2aJkOqs77jmumWiq4fnuuu9x3bBza+l87davnWuzViZnkqU3s1TWxjPJNS4Z1rNOxlWvxKxZn2TWd3W7XrkeU/Pm9Zia7+56mI07J09HG45Fk7MW1202WXcsa7WdrPa7YedW7dyxuea14nuh1XF1tfZby3G/23KOYnl27thcWphWLNfdR5/SQiytk6ejFTnnzh2bS4vLituaxe9d9z2unTs2lx7feeS43r5za82+dx99qnQOsz72hbPx0sI0s32s6lS+/eePPqWdOzZ3fX7Xb3plLEJ3IZ/tDrSVfd2WG7SrUX3s1Ndsm/K5IyfmeBptY5aT/HwyVlqYVl6un0/GNDVfmO96+86t+tTKfNi1r9liOm81NZ9seE9p1QZW+Y9dTlyfTqLvQCd0Mq6cvhe1O1dwxz3HK+61zLaxM8fQTL2q76ks+8kmP8OoV/dPVd1TmpXf6rgnT0cda49WrfbcCNCrujE/6MbPCLqxTN1cLjS2Xj97qdaNfUizOl2HXmgjdB8n4mpVvjktn6/95x8ul8v263aMjQ00X7A2nXlmutT4Rcl0VvF0Vlu3jJruMz4+2HBf5WX62txS0vT5WYvn65Wj3NNnTpvun0hmS8+X/11RpmjC9Hm5KstdXner80XjqabqXa9+rVyb1VYdsydOLZjXfzGh7Vs3rGbR1p1ibKGWk3HVqzFr1SfNLSV12UvH1qhUzeuV6/HEC1GL8SapKy5uL2ab1UzfYjbu5PL5hmNRveuWHzAs959ftBgzG7STVftG4ynJZZ1/DAR9LY2rrY7Hze63luO+0+duN25L5bG4nrmVvLsi5zTZ1ip+5ap8bJUj5vJ5xdNZLcbTto9d3Ke63azauFjuTl9n8oz6ymO2V8aitUCcWXM6rojZ1tBW9nVbbtCuuvNXkuIp81ygvL71xnKz7ZspQ6NzFLcxu++rl5PMRZO1uY5FfjUbNZ+3Kr+ntCqfVf5jV6N6NxOPTo1F9LPOIDew1sncwOl70WbmCsrvtcy2sTPHYGZ8fNDWPVUz9271PsNo1P9U31NWl79ef+lEe7Sj1c+DVjM38Pla/8iv3/qdfmurtazvevhcoRs/I+jGMkndW65yTses08dfK05+9rKWurEPaVYn89lOHL+frNf392pwIq5WZXHapk2b9IMf/KD0eGpqShs3bqx4/ezZs6XH09PTFa/bMTOzpFxudb8DOWR4Zfg8FRfB8HkU8nk0Pb1Ys/34+GDp+Xr7yuUyfW1kwDB9ftTieatyVBsdNN8/aHhKzwcDHvNzDwVMny9+HXWx3JJKZbE6XyTkb6re9erX7LVxmp2OqzpmxyzacmQwsCplXq/K31eoZTeu+jlmrfqkkQFjXdWjV67H2JDF9YgYbcdsM5rtW8zGHbfFeF4+FtW7bkG/+dgb8nnksdlO1azaNxLyl/42ey/4vO6WxtVWx+Nm91vLcd/uue3e1LSb0xbLUyxHdbncK/8ApDznNNvWKn7Lf3KkOl+sPk/I55FvsDZ2rI5d3Kf6mlm1sfKdv879nGe0ErO9Mhattn6OMzuczGclYrZVtJV9zeQlnc5pnVB3/qrB643mwMrnjtqd42m0jdl9X72cZCRS2L56Psx0bizS+J7SqnxW+Y9djerdTK5qpwzNxix9R2vIDeprJq6ajVmn70WbmSsov9cy28bOHEO1YizZuadq5t6t3mcYjfqf6nvK6vLX6y/LtdIe7Wr186DVyg3GxweVTmeaqVKFfup3+q2tOlnfXvlcoRs/I+jGMnVzuYoa5VHt3oOt5zzN7mcv3a4b+5BmdTKfbfb4OGc9v79XgxNztKvys55XX321vvvd72p2dlbLy8v6xje+oTe+8Y2l11/ykpfIMAz98Ic/lCTde++9Fa93q0jQq0M37aj4UO/QTTsUCfna2tfqtbGIv6nn7ZRDksYG/Tq4d6Ji/327tunIt5/Rvl3bZPg8OvKtZ7R/9/aKbQ7smdDGEaPm3Pt2bdMDP3xehq/wO+NjEX/D8+3fvV33P3SydL5269fOtVkrG0cNHdgzUdPGm8aMNS4Z1rNOxlWvxKxZn2TWd3W7Xrke40Pm9dg43N31MBt3tl4QaTgWbRyxuG6jRt2xrNV2strv/odO6qFHT9W8VnwvtDqurtZ+aznud1vOUSzPQ4+e0s3XvawmRxsK+7T1gkhFzvnQo6f0rqoczCx+9+/eroeOnSo9LsZO9b77dm0rncOsj33JhpD+4ztfYbmPVZ3Kt3/Xrm166Niprs/v+k2vjEXoLuSz3YG2sq/bcoN2NaqPnfqabVM+d+TEHE+jbcxykl/YFNahd9WW6xc2hbVxuDDfdf+DJ3XLynzYAz943nTeauOw0fCe0qoNrPIfu5y4Pp1E34FO6GRcOX0vaneu4ODeiYp7LbNt7MwxNFOv6nsqy36yyc8w6tX9lqp7SrPyWx136wURx9qjVas9NwL0qm7MD7rxM4JuLFM3lwuNrdfPXqp1Yx/SrE7XoRfaCN3Hibhy5c1+U7MD7r//ft15551Kp9N65zvfqf3792v//v06dOiQJiYm9MQTT+i2225TLBbTy1/+cn3kIx+R329/IFuzf0nqkqLxtOZjKQ2H/YUbCoti1Ky2rLev1WvNPm+Xu/A74TPRRGHVo9et2cWkRgcN5XJ5zcdSGhsKKJbIaDaa0GgkUBisslXnHvArm5Om55c1FgkUkpGcSd3LzxcJKGB4NLOQqDhf2/Vrt03a0PLKe1/h93rnFhMaGQwU3szpDhWyR7CK2QYbcdX3MbvSJ80tJTUyYJT6rnWnV66HR5qaT2oumtRIxDg33pTptm9Ok2Q+7sjGWOSVJmfLrtuoIWXqHLO4/0o71YzLjVTtNxDy6uxconD8AZ9mFs6NzxXvhZWyxNNZhXwe++Nqq+Nxs/ut4bhvp21W65vTysuzlEjL8Hu1EEvJ8Hnk9boV9ns0EPDW5JxLibSCAb8WY0nL+PV43VqIpZVIZjQ04FdeOeVyLsWW0woHfYotF84XCXorz7HSx56NJjQUNjQY8ipseBSNpXU2mlTAMNnHok7zsZTCAZ+S6YwGAr6OX+d+zjNajtleGYtWUT/HmW0O5bMSMdsW2so+m3nTevjmNEmWeVap/7KTh1Vt43a7NLuYdHaOp9E2VXNRYxG/lJeiy2lNLyRl+NwKB3waGfAVcuCV42WUVyaT1/xiUuPDQXnc0vxS1TnMjl19T7lyPNv5j12N6m2j7Tr1zWmS6DtaQG5gg824ailmm733beU9qKrnwj5FYzbmE8yeq1O2iliyc09l1U82+xmGSd3DAZ8yuay8bo9iiXT98ptdAwfawxGtfh5kc792vznt/X/17WZqU/Kx37+mr/qdfmurTta3pz5XsJPPrVGZuu5zi25sqxV8c1oDNj57WRe6sQ9pVifz2SaOj3PW/ft7NbQ5R7tqi9M6rSsm6xro54Dut7r3fXKzimgr++q1FTFbQD26Sydjtp1z9zvaxlq7MSutbU7Lta3Vz23Sbsz2c9s1i7ayr5P9LNfBPtrKvk5/MLLW+iUW+qGeHV2c1uQ5QFs1o5P9bC9ch/Veh34sP4vTVke/tVVXLk4r23+9tedaoJ3sY3GaPdSjexCz3YO2sq/VOdpV+VlPAAAAAAAAAAAAAAAAAEB/YXEaAAAAAAAAAAAAAAAAAMBx3rUugFPcbtdaF8GW9VLOTujnuptp1B60l320lX3ttFW/xCz16C6djNlO79/LaBtr6z3u1vr83Yg2qa9e+9B29tFW9nWyn+U62Edb2bfec4NGur18TumHejpVR/pZZ9BW9pEb1Lfe60D5V+eYnTxuL+q3tup0Pttv7dkq2sk+YtYe6tE9iNnuQVvZ10pbufL5vPkP0AIAAAAAAAAAAAAAAAAA0CJ+1hMAAAAAAAAAAAAAAAAA4DgWpwEAAAAAAAAAAAAAAAAAHMfiNAAAAAAAAAAAAAAAAACA41icBgAAAAAAAAAAAAAAAABwHIvTAAAAAAAAAAAAAAAAAACO8651AZwyM7OkXC6/1sWoa2QkpLm5+FoXY030W93HxwcbblMvZvutvdpBW9lXr62I2QLq0V06GbPtnLvf0TbW2o1ZaW1zWq5trX5uk3Zjtp/brlm0lX2d7Ge5DvbRVvY1aqtO57Sd1i+x0A/1tFvHdmK2H9rRKbSVfZ3sZ3vhOqz3OvRj+fs9ZlcLbWVfp/NZroU9tJN9xKw91KN7ELPdg7ayr9U5Wr45bRV5vZ61LsKa6ee6t4L2so+2sq+TbdUr14F6dJe1rEevtGEn0DbW1nvbrPfydwJt0jrazj7ayj7y2e5AW9nX623V6/Ur6od6rkYd+6EdnUJb2UduUN96rwPl7+7zrWe0lX2dbiuuhT20k33ErD3Uo3sQs92DtrKv1bZicRoAAAAAAAAAAAAAAAAAwHFduTjtox/9qP7oj/5orYsBAAAAAAAAAAAAAAAAAGhR1y1O++53v6sjR46sdTFa45ZmllJ66nRUM7FUc63rkqLLaT0/HVM0kZFcHSul8+dci7IDsM8nTUaTevDRU5paTEo+B4+98v4//sz0+n7/90o9PNLUYlIPHXtB00tJiW+gXf/sjrGNtluJjSdeWCA2+pEDOepPJ5f04nxCS6lsbXyRC6Kctyrv8K51gdATOpmr9UoeuBp4f6PX2MlzOnTOirypnVxtPaDvQCd0cvwum1uZjacUTVjc63AfBKw/K2Puw8dP9+aY6yTmmQF0s17oozo9JjHfhU5o8/6+q6YD5ufn9fGPf1wHDx7UE088sdbFaY5beuzkrO6457iS6awMn0cH907olVtHpVyDfV3SiecXdPvhY6V9D920Q5dvGZLyHSqvU+dci7IDsM8nHXtyVnceOdc3HdgzoR0vG5XSbR67V97/vVIPj3TsaZNrfemolF3rwqEldmOz0XbERn9zOEfdt2ubNo8PaOsFg4X46pU+FM7wSseeMulvto1KmbUuHNatTvYz9GH28f5Gr7GT56zCOf+ff3el5paSreVq6wF9Bzqhk+N32f3zYNin669+qe4++lTteUQOAaw77cyP9BvmEgF0s17oozo9JjHfhU5w4P6+q/5dwB//8R/rfe97nyKRyFoXpWkz0VSpA5GkZDqrO+45rploquG+0Xi61DkU97398DFF4+2uHOn8Odei7ADsm5xJlgYJqfAevfPIcU3OJNs+dq+8/3ulHlPz5td6ar79a421YTc2G21HbPQ3p3PUu48+pZOno6X46pU+FM6YnLXIO2bpb9C6TvYz9GH28f5Gr7GT56zGOePJbMu52npA34FO6OT4XX7/fO1rtpQWplWfhxwCWH/amR/pN8wlAuhmvdBHdXpMIldFJzhxf98135z2hS98Qeeff75e//rX65577ml6/7GxgQ6Uyr6nz5wuXYiiZDqruaWkLnvpWOm58fHBmn3PPDNtum88ndXWLaMdKa9T52zmOGZ172eNYpb2so+2snbi1IJ537SY0PatG5o6VnXMrkXf1Qm9Uo8nXoiaX+toUldc3Ny17ibtvL/bzQ3Wum+xG5uNtutEbKx123SzdtvG6ZzWbo5aVF5+q9jK5fOl+OqVPrQe4r2+8ph1Mu/oN8SZNaf7mfKY7Yc+zCm8v1vXbbmB09Zr/2UnzynnRD3NzrmczDSVq3WSU9eS3MAZ6/W9tRo6mRtU3D+7ZHke5a1f67YcYr3HEuWvVS83WO/t1UnNzo/0M6fnEvkszBm0k32dvgfrlWuxXuvRC5+FOT0m9ernt2thvb4vVoMT9/ddszjtK1/5iqanp7V7924tLCwoHo/rwx/+sG699VZb+8/MLCmXW7vvIRwdNGT4PBUXxPB5NDJgaHp6UVIhmIt/lwsZXtN9Qz6P6fZOcOqcdo9jVfdeZafjqhez/dZe7aCt6hsbCpj3TYOBmvdoI9UxuxZ9Vyf0Sj3GhizGoYixrupRrt77u91+tp1zrxa7sdloO6djoxvaplu1G7OS8zmtnRy1vIx2YsvtcpXiq1f6UCv9HO+txKzdvAOV+jnO7GjmntOO8pjt9T7MSby/W9Po/d3pnLbT1nP/ZSfPKXKqnmbnDAbMy2GWq3WS3To2G7P0Ha1Zz++t1dDM+N18zFbeP1mdRy7Xusgh1nss9WP528kN1nt7dVoz8yP9rpm5RD4LWx20k32dvgfrlWuxnuvRC5+FNTtn30ivfn672tbz+2I1OLHmoGt+1vNv//Zv9aUvfUn33XefDh06pGuvvdb2wrRuMDbo18G9EzJ8Hkkq/TbwWMTfcN9I0KtDN+2o2PfQTTsUCfk6Vl6nzrkWZQdg38ZRQwf2VPZNB/ZMaNOY0faxe+X93yv1GB8yv9Ybh9u/1lgbdmOz0XbERn9zOkfdt2ubtl4QKcVXr/ShcMbGEYu8Y5T+Bq3rZD9DH2Yf72/0Gjt5zmqcM+T3tJyrrQf0HeiETo7f5ffPD/zgee3btc30POQQwPrTzvxIv2EuEUA364U+qtNjErkqOsGJ+3tXPp/vun9+ec899+j73/++/sf/+B+29+mKf0nqLvxG8Ew0obFIoNCB5M69XHe1pavw+7/zsZSGw/5C59Dp6jh1ThvH6beVpqy8Xz20lQ0+aXImqbnFhEYGA4WFaVU/K95yzK68/+PprEI+z+r0XZ3QK/XwSFPzSc1FkxqJGIVkPNt4t27V79+cJsn+WN1ou5XYmI0mNBoJtBUbXdM2XagbvzlNUsMctbyMNeVfia2z0aQChleRoFcDAW9lfK1FHrtK+jneW45ZrzQ5W5Z3jBpSpkOF7BH9HGe22cjVWo7ZXskDVwPv76bxzWldzk6eI4fraZY3uezlap3UqW9Ok0Tf0YJ1/95aDTbH75ZitmxuZcNwQD6PS/NLJvc66+A+aL3HUj+Wn29O67CV+ZG5paRGBow1GXPXDZvzzHwWtjpoJ/v45jR71n09euGzMJtjUt9/fruK1v37YjXYuL+vF7Nd87Oe5fbu3au9e/eudTGal5PGBvwaG/CXHtuWlyJBnyJBX+lxxzl1zrUoOwD70tKmiKHtWzcUBtV0411sW3n/b90yWjj2en3/90o9stLGQUNXXLxyrddbMo5adsfYRtutxMbGQaP0GH3EyRx15bm626zXPhTOyFTlHXz4DCd0MlfrlTxwNfD+Rq+xk+d0+pz5wn8t52rrAX0HOqGT43f13IqkSMDkXof7IGD9WZkfueylY4X3d6+NuU5inhlAN+uFPqrTYxLzXeiENu/vu+ZnPQEAAAAAAAAAAAAAAAAAvYP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umpx2l/91V/pbW97m66//nr97d/+7VoXBwAAAAAAAAAAAAAAAADQIu9aF6Do+9//vr73ve/pH//xH5XJZPS2t71N11xzjS6++OK1Ltrac0nReFrzSykNDxqKBL1Svs72bmkmmtJMNKGxoYDGBv1SzuQ4Ia+iscLj0aGActmc/XOUHWt0KKBkOquZharz1eORpuaTmo0mtGE4KI/Lpen5ZcvyVpfP7ZJmo8naslbV0XK7djR7PZrhlSZnkzpxakFjQwFtHDGkjEPHRv/ySZMzZXE1akjpdXDs1bTyvj7zzLRChtfZ9/Vq6pXrsZ40GhOsXrc7XtUZu8dGAootZ0rjb90xo+o42Vxe0/PLGh8JyuOS5hdtjGkr+cXTZ05rdNCwN95LFWP+2FBA40OGlLXZfmjMrA3VYlw2OLbbJc0uJhUO+pTJ5RWLp7VhKKBI2KuZhULu2VRMuaSlREbR5Yyy2axCAZ8WllIKGl4F/B6l0hl5PR7FEmmNRgLK5XI6u5BU0PBqMOST8nnn87wquVxe0WVitCmMRegE8tnuQFvZ1yv3F62oyh88HpcWYmklkplC3tAoVzGbC4qlFA74lMlmS7nB8EBlbl3MKSrOU5X/WG6z8tpSMqNMNq/lREajEZN8104O1Up+2+s5MX0HOqGTcVU1PzsY9mp6JtH6+9PsPe6ymL9v5hjFcqzcq0fjKYWDPiWSGQ0PFO77nz5edv+et55f6Lq+x2wcVQv3vt2kk319q/M1/YgxyT7aCuhNvTJm9EIf1ek69EIbofusfN73xAtRjQ0ZlZ/32dA1i9Ne+9rX6tOf/rS8Xq8mJycLH1CFQmtdrLXnkk48v6DbDx9TMp2V4fPo0E07dPmWIfObF7f02MlZ3XHP8dL2B/dO6JWXjOrEs5XHObh3Qoe/+ZTS2Zyuv/qluvvoU/bOUVamwbCvZt+Deyf0yq2j1oOZRzr29KzuPHKujPt2bdOXH/6ZFmPpmvKanaN8+1JZVdtWptu1c9PX7PVohlc69lRluxzYM6Ed20ZZoIbW+aRjT5rE1ctG209COnns1dTJ9/Vq6pXrsZ40ih2r1y8c0onnbIxXqt2/OHYPhHy67qqLdNd9jzceM0zKsW/XNj18/LSunrjA3vhvlV/UG+8l0zH/wJ4J7bi0sF9PvPfWkkWM+b1u/fnnftRcXK7EXL1jl8dp8e/xoYB2XXWR7jxy3DRns7ymLunk6UWdml7SNx55Tr/y+ov0ua8/Wdrvt66/XH6fR5+893HLXDDg9+iL33rGuTzPpH2/e/xFffzvLdoStRiL0Anks92BtrKvV+4vWmFS9/27t+uL//y0XpyJN85VZD3fdP5YSHvfdKk+VZb/FnPrky8UcgrLHKQs76jZZmX/swvLSqSyFa+/9x2v0CsuHrGsW811beXa93q80HegEzoZVxbzs8efmdLDxyebf39avMflyuv2zz9m7/66Xj/hKtyrH/7mU9p11YX6vMX8+cG9ExoZMPSRT/+g1Kfe9OZtFff4XdP3mNT3P9/8aqUyuYbPdU0dqnWyr291vqYfMSbZR1sBvalXxoxe6KM6XYdeaCN0n3qf99lcoNZVP+vp8/l0++236/rrr9frX/96bdq0aa2LtOai8XTppkWSkumsbj98TNG4ec8xE02VBpXi9nfcc1xT88ma49xxz3Ht3LFZ175mS2nyzc45ystktu8d9xzXTDRlWaep+WQpaIv73H30KV37mi2m5TU7R/n2xbKatZXZdu1o9no0Y3K2tl3uPHJck7PJto+N/jU5YxFXM+3HVSePvZo6+b5eTb1yPdaTRrFj9fpMNGVrvDLbvzh233jNJaWFacXXrMYMq/HxxmsusT3+W+UX9cZ7yXzMv/NIYZzvlffeWrJqw5Ono03HZXW7N8qrin+/fefW0jVuJqeMxtM6eTqqu48+pZ07NpcWphX3W4il9cl7H6+bCy7E0o7meWZlLC5Ma1QfFDAWoRPIZ7sDbWVfP+c4ZnW/677HtXPH5tLjerlKvfmmnTs2lxamle83E02Vcop6+Y/VNsX9F2Lpmtf/5os/LuW7dq5rK9e+1+OFvgOd0NHcwGJ+9s2vvail96fVe/znkzHb99f1+onivfrOHZtLC9OK21TPt8eT2Yo+tfoev1v6HrP6njwdtfVct9ShWif7+lbna/oRY5J9tBXQm3plzOiFPqrTdeiFNkL3qfd5n11d881pRYcOHdL+/ft18OBBHT58WO9617ts7Tc2NtDhkjljfHywqe3PPDNdusBFyXRW8XRWW7eM1mz/9JnTptvPRpOmz8tV9rfNc1SUyWW+79xSUpe9dKzi+WLdn3gh2rAsc+XltThH+fbxdFbK29vOrE52NXs96qmO2ROnFszbcjGh7Vs3tFbgPtHs+6qfOBlXvRqzTr6v11KvXI9q7by/280NGp27UexYvT631HhMbjSuJcomlSuObXK9rcphdQyz2LfKL8zG+3JWY/5cNKmhAX9PvPeqtTsmNRO3Vtc2l8/XPNcoLuMrzxXLb7VdRe5YHYsWOZvZNT3zzLRy+XzpONX7lV6rc9xcPu9onletV8aHTiuP2V4di1YD+aw1p+OKmG0NbWWf0+NHt893lfdfjfKH4mOrXKUi/60e/+vMP1XkDVXHLOY/VtsU9y+V1eR1SYqnGufOrVz7bso3nBqL6GedQW5gbS1yg/mVvqDZ92cz92xW99f1+onFeNrynqr6/m05VfY1603cu602s/qa9eGN+v5uMT4+2NHcoNX5mn7EmGRfJ/tZM4x59tBO9nV6fna9XoteGTN6oT/vdD/bC220Vtbr+3s11Pu874qL7cVV1yxOO3nypFKplC6//HIFg0G95S1v0ZNPPml7/5mZJeVy3fZ9zZXGxwc1Pb3Y1D4hwyvD56m40IbPo5DPY3qs0UHDdPvRiPnzxZ83aOYc1WUy23dkwKjYt7zuY0N1ylLcv6q8jbYP+TySy2Vru2avQb26Wx3XTsdVHbNjQwHzthwMtFXmXtfK+6qf2I2rfo7ZZvvZbtUr16Ncvfd3KzHr1LmLGsWO1esjA43HwUbjWjDgsX29rcoRNMyPYRb7VvlF9XhfzWrMH4kYCvjsn3+9aDdmpebi1uraul2uiu3sxGXI55GkUvmttiuPU7NYtHtNQ4ZX7pUYN9vPXRX/VvUstlUnYqdXxodWtRKzvTgWrQby2fqczGclYrZVtJV9zYwfnc5pO626/2qUPxQfW+Uq1fmv2bHM8tHqvKH8mMX8x2qb4v71jl+vbuXXtZXcoVvyDbtjUbMxS9/RGnKD+pqJK6didnilL2j2/dnMPZvV/XW9fsI36La8p6q+fwv6Kz8K6oa+x4xZfc368EZ9fzcovpc7mRu0Ol/TjxiT7OtkP1uNMc8e2sm+Rm3VzzHbK2NGL/Tnne5ne6GN1sJ6fn+vhnqf99mdo+2an/U8deqUbrvtNqVSKaVSKf3TP/2TXvOa16x1sdZcJOjVoZt2VNxkHrpphyIhn+n2Y4N+Hdw7UbH9wb0T2jhs1Bzn4N4JPXTslB74wfPat2ub7XOUl8ls34N7JzQW8VvWaXzI0IE9lWXct2ubHvjh86blNTtH+fbFspq1ldl27Wj2ejRj40htuxzYM6FNo0bbx0b/2jhqEVdj7cdVJ4+9mjr5vl5NvXI91pNGsWP1+ljEb2u8Mtu/OHYf+dYz2r97u60xw2p8PPLtZ2yP/1b5Rb3xXjIf8w/sKYzzvfLeW0tWbbj1gkjTcVnd7o3yquLf9z94snSNm8kpI0Gvtl4Q0b5d2/TQo6d083Uvq9hvKOzTb9+4vW4uOBT2OZrnmZXxfb/+amK0CYxF6ATy2e5AW9nXzzmOWd33796uh46dKj2ul6vUm2966NFTuqUq/y3m1sWcol7+Y7VNcf+hsK/m9fe+4xWlfNfOdW3l2vd6vNB3oBM6mhtYzM9+8/vPtvT+tHqP/8KmsO3763r9RPFe/aFHT+lddebPD+6dUGjlH6hJhT61+h6/W/oes/puvSBi67luqUO1Tvb1rc7X9CPGJPtoK6A39cqY0Qt9VKfr0AtthO5T7/M+u1z5fL5r/vnl7bffrq997WvyeDx6y1veot/7vd+zvW83/0vSopZXW7qkaDyt+VhKw2F/4aalXlXdhd+NnokmNBYJFAaVnMlxwj5FY4XHo4OGcrm8/XOUHWt00FAyk9PMQtX56tXdU/hd2tloQhuGgvK4XZqeX7Ysb3X53G6XZheTtWWtqqPldu2wcT1aXnnvlSZnk5pbTGhkMFBYZJAx3x8FrGK2wVf4ffFSXI0ZUrpyk5Zj1sax14WV93U8nVXI53Guv1htvXI9VnT7N6dJajwmWL1ud7yqM3aPDQcUW85oNmpjzCg/zoBf2Zw0Pb+s8eGgPG5pfsnG+L+SX8wtJTUyYJiO96bKxvzRSKCQqBb/YUWzOU6XW+1vTpNk3oZqLS5rym8Rp+GgT5lcXrF4WhsihiIDPs0sFHLPpmLKJS0lMoouZ5TNZhUK+LSwlFLA8Cro9yiVycjr9iiWSBdywXxeZxeSChheRYKFf/XveJ5XZWxsQD87NdczMdqMlmO2x8ai1UA+a4ND+axEzLaFtrLP5v1Fr31zmqSa/MHjdWshllYimSnkDY1yFYu5oHDAp0wuW8oNqnPrYk5RcZ6q/Mdym5XXlpIZZbJ5LScyGo0YGhss5LuletrJXVvJb7sgJ+7UN6dJou9oAbmBDTbjqqWYrZqfjQx4NT2baP39afYed1nM3zdzjGI5Vu7Vo/GUwkGfEslM6b5/Jpo4d/+et55f6Lp7HbNxVC3c+66xiveyzb6+pZhtdb6mHzEm2dfJfrZqf8a8xmgn+/jmtAZ6Zczohf680/1sL7TRKlv37+/VsPJ531w0qZGIUfl534p6MdtVi9Pa0c2TdUX9HND9Vve+T25WEW1lXycX+vTKdaAe3WVdLE7rQ7SNtTVZnOYgrm2tfm6TdmO2n9uuWbSVfZ3sZ7kO9tFW9nX6g5G11i+x0A/17OjitCbPAdqqGZ3sZ3vhOqz3OvRj+fs9ZlcLbWUfC326A+1kHzFrD/XoHsRs96Ct7Gt1jrZrftYTAAAAAAAAAAAAAAAAANA7WJwGAAAAAAAAAAAAAAAAAHAci9MAAAAAAAAAAAAAAAAAAI5jcRoAAAAAAAAAAAAAAAAAwHEsTgMAAAAAAAAAAAAAAAAAOI7FaQAAAAAAAAAAAAAAAAAAx7E4DQAAAAAAAAAAAAAAAADgOBanAQAAAAAAAAAAAAAAAAAcx+I0AAAAAAAAAAAAAAAAAIDjvGtdAAAAAAAAAAAAAABA/0hnctqwYaDhdql0VtGF5VUoEQAA6BQWpwEAAAAAAAAAAAAAVo3X49If3P5gw+3+7NAbV6E0AACgk/hZTw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nHetC1DuE5/4hL761a9Kkq655hr9wR/8wRqXCAAAAAAAAAAAAAAAAADQio4sTnv00Uf1yU9+UvF4XPl8XrlcTqdOndK3vvUty30efvhhfec739GRI0fkcrl0yy236OjRo9q1a1cnitgdXFI0ntb8UkrDg4YiQa+Ub3EftzQTTWkmmtDYUEBjg34p19yx3C5pNprU6FBAuWzO/jl80uRMUrPRhDaNBpXPSzMLK9sM+zU5k9SJUwvaOBKUz+vSfLRw3Gwur+n5ZW0aCymVypaO6/d6NDkb19hQQIbXXVumiKFUJqfpueWaY0ZCXkVjJu3TSluvhZW2PHFqQWNDAW0cNaT0WhcK614n46pXYtYjTc0n9cQLUY0NGRofMqTsWheqBSv99NNnTmt00LA3FnQjrzQ5WxZXI4aUWaVzr4wXZ56ZVsjwmo8XZWNK9ZhZHEstxxqz8ch1bnwdHwnK45LOLiQV8HsUCHiUyeQ1uzJGjg8bii6mS+NhOpPT9PyyxoYCChlezcwntGE0oKV4RnOLSY0MGspkshoI+s+Vp2zcrnjfuqToclrT8wkZfo/CQZ9GBnyKLlXWtW7b1GnTpsfmZsfutRzr7cTNWqpum5V8aWk5LcPvVTSeUsDvVdbt0vxSSnNLSUXCfsWW04qE/RqL+BVLZBVLZLSwlFI46JPP69JSPK2hAb/S2bxSqYxChk+xRGGfdDanRCqrVDqrsaGAlhNZLS2nNRoxNDbk18x8SovLKYUMn6LxlIbCfuXyOXndHs3HUjJ8HgUMt1xyKbac1vCAjffXarVft13fbtMruQG6C/lsd6CtepvdnK1s3iWVd8nvVnvjYp3jN5yrkrSUyCi6nFEyldFAyKfYckZ+r1uRsF8Dhsc8Hy/LeQfDfrnyec1EkwoGfEqnMxoKV+bpP5t6UaGAT/FEWmORQE3bnI0mFTS8MnxuxZNpGT6vFmIphQyvhgb9yqZz5/LpXK6U63u9bvk8bi2v7JNMZwr/T2U0EPIrEvJqablQv0Qyow1DgfWZh9B3oBNWOzfImMyjLyYVDvjOvWdX+iWre/7ZxYSGBwylM1kNRwwtxTPm9/plfZyt+5CVOZS5xYRGIwHl8zmFA34lUlk98cIL1vNcZv2+uzA/VirXkCHlTT4TyNef27DczmruvlqvzG+tFtrLPsYk+2groDet5WcvTuqFPqrTdeiFNkL3aTOuOrI47bbbbtPu3bv19a9/Xfv27dM//dM/6S1veUvdfcbHx/VHf/RH8vv9kqStW7fq9OnTnShed3BJJ55f0O2HjymZzsrweXToph26fMuQ9SST1T4XDemxZ2Z1xz3HS88f3DuhV24dtb4JMTnWvl3b9PDx07p64gLdffQpe+fYNqpjT87qziPH///s/XucHFd95/+/+1p9m577yBchX2TLNmiMggnekBXeOAgt2Pws2cQ2zg12kWV+WZTN45tA4vi7+T2y5Mc+En7JA282YEw2382FNc7astdcI3AAsQYDDjIS2NgWyLYuntFce/pWXX35/dHTPX2p6qmZ6Z7pmXk9/9FM9amqc0596pxPnSnNqCca0E1vvaxu34P7R3Xk6VM6P5tt+uzOPTv0o59O6F/tvEgPPn6iuv3ALTv1ladP6ZXXko51ctp+z62jevirL+jcZHqh7pf06rmXl9jXayGgal/W9t+uqwaYLLB8nYyrjRKzPunYizbtuHJgfb2g5pWePbnEuaAb+aVjL9hcjx0DnX9IcjM315Sxm/fu3LNDX3jqZ5pLWS33rZT/3bvepJSZ1ycf+aF6ogG9+19v12e/8rxMq6ALByO67ZeurJsjD+4f1T9+bWGeqz3fgVt26uVzM7rs4v66/rtjzw4defpl/dq/vUbXXN7reN8+99PmvGC4P6wvfOuntvO4q7nUqU8Xm5uXmictJ69ql7U8txs29bvn1lH903dO6effcKE+15C31cZXJXZ+9Z1Xy7KKdeNLbez9+juvltfr0f/4wnPadkFM/69/fbkmZrN66MgLLfPDxvN/4JadevSfX9S5ybRt/Le8vzqkWCx19/XtNhslN0B3IZ/tDvTVxraEnM123WW582LDeS8cjOj2t+9oyjmc1qqiIb9+di5Rt72Sv7zj+ku0dTim7Rf1tMzHD+zbqUeefLEp//m1f3uN5Cnp77/0vPZcf0ldzuLUN++76RoFgz59+nD9Gtcj//yirEKxLtevtC0U9Kkk6YmjP9We6y/Rkadf1p7rL9H3fnRON+++XONTmaXn4N2EsQOdsAa5wUhfSP/5b75n+2xSGTf+3c1vUC5fdHzmX3jueYPOz2TrxrqD+0f19ImzevrH49V7Pej36uOf/ZfW97/NGsqBfTvl9aT1wOH6tYS6dS6b8fAPfuPNmkqaeqCmXh+6443K50t19f/gbdcqavjr6mbXzkN3vFEqeZY+h2yU9a3VQn+5x5zkHn0FbExr+bOXdtoIY1Sn27AR+gjdpw1x5e1EvTwej+6++2695S1v0eWXX65PfOIT+v73v99ynyuvvFK7du2SJJ06dUpf/OIXdcMNN3Siel0hkbaqD2aSZFoF3f/wMSXSzlfOaZ/xGbP68FHZ/qlHj2sykVvSsR468oL23XBFddHLzTnGJs1qAN543bamfR84fFw3795u+9lDR17Qu3dvr/7QsbL9wcdPaN8NV7Ssk9P2Tz16XLt3ba2r+2Qit+S+Xgu1fSkt9N/YpLnGNcN61sm42igxOz5j347xmfXVjslEbslzQTcam3KIq6nOXw83c3NtGae57cbrti26b6X8ybOJ6uLtjddtq/6wSpJ279raNEc+cLh+nqs934OPn9AvXLu1qf8+d+QF7d61Vfc/fKzlfWuXF5weTznO427mUqc+XWxuXmqetJy8ql3W8txu2NXvU4+W87PP2eRttfFViZ3TY6mm8aU29v7uS88rkbJkWgXtu+EKnZlIV+OlVX7YeP7PPH6ien67+G91f3XKuYlUV1/fbrNRcgN0F/LZ7kBfbWxLydns1l2WOy82nnf3rq22OYfTWlXaLDRtr+QvDx15QSfPJhbNxx987IRt/nP/w8f06lhKu3dtbcpZnPpmNmVVX0yrHn8+v2nM9Sttm01ZSqSs6nkq/968e7teHUstKwfvJowd6IS1yA0KJTk+m1Tu3ZNnEy2f+SvbJmeb19kfOHxc7/rFy6vf3//wMZ08m1j0/rdbQ3nwsRMKBQMt17nsxsO0Wai+mFbZdnos1VT/Tz7yw6a62bXz1bHmZyk3c8hGWd9aLfSXe8xJ7tFXwMa0lj97aaeNMEZ1ug0boY/QfdoRVx35zWmRSESStG3bNr344ou67rrrlM+7e+X2xRdf1MGDB/WRj3xEl156qetzDg7GllPVVTc83CNJeu2l89ULV2FaBaWtgrZvG7Dd12mfqYRpu306aerqywaXdKxsrrCkc0wlsgvbPXI8ptNniXTOeZ/K16Z9nZy2y9NQx6R93Vv19WpojNnnTs/aX8e5rHZuH1rNqq07lfsKzdoZVxs1Zp8/k7BvR8LUGy5fP+148bWzS54LulEnY3YxbubmujIOc1tlHmq577xiqeR8vEWOb3e+6bms4z5N83bN507bi6VSy3l8sbnUMXdZZG5eap60nLyqXdp97nbntI45n8s8Sp6GOLUpW4kVScqahdZx7fb8S7y/OuX4GsbWelEbsxslN1gL5LPO2h1XxOzy0FfLt9L7ezXWu5zyhWmHnK0xX1juvNh03hbrSnbbM2a+Ze5bLJUWzced8p9qfuNQJ7u+cZMzNX5WyaGq5/EstNnpeJ3KQ9o1FzHOtge5gbO1yA0S6VzTtrp72+G5ye22xnPUjQ812xrvf6f6ZnL5pm2161x246HdmOpU18a6LaWdi80hG2V9q6IT93JtzG60/uok5iT3OjnONiqVSgoE3P2oerPPjZu9/UvR6Wew9XotNso4uBHa0elxdiP00VpZr/f3amhHXHXk5bRrr71W//E//kf99m//tg4ePKhTp07J71/8VM8884wOHTqke++9VzfddNOSzjk5mVSx2N2/0354uEfnz89JkiKGX0bAV3cBjYBPkYCvWqaR0z4DccN2e3/MWPKxQkHfks4x2Buq2+50TKfP4pHgovuEDfs6OW2v/TXgRsCngZh93Vv19Uq5GbgaY7axLyv17O8JdayeG0HtfYVmbuNqM8fsYK/DGBp3HkO70UDP0ueCbtTJmF2Mm7m5sUyreWixfSXJ6/EserzF5rna8w3E7ftPpfnPHfrXabvX42k5jy82lzrmLovMzUvNk5aTV7WL23O7fahpd07rVD+3eZRKktfraVm2EiuSFA75XMW12/O7vb86ZSAeXrPYWmvLidmNkhusNvLZ1tqZG0jE7HLRV8uz2P3diZx2OZzyhX6HnK1xvl7uvOh0XrdrVeGQ/f6V3Nfr8SyajzvlP5X9i6WS675pzIHqju+xb1slhyoWS3XnDgWbc6rKPp3IQ9zORUuNWcaO5SE3aG0pcdWumI1HgnX7ND6bOD032d3HTvd27Tlqx4fabY33v1N9w0F/076161x246HdmOpU18a6LaWdi80hG2V9S1revbzUmN1I/dVpzEnudXKcbTQ0FJNlufvlJpv5OpEbuNfpZ7D1fC02yji4EdrR6XF2I/TRWljP9/dqaMcabUf+rOe/+3f/TnNzc7rsssv0m7/5m3rllVf0n/7Tf2q5z7lz5/Rbv/Vb+vjHP77kF9PWo3jYr0O37yo/kKl84Q7dvkvxSGDJ+4z0Gbrn1tG67ffcOqrBeHBJx7pzzw499o2XdOeeHa7PMTJg6OD+8vYnv/9K074H94/q80dP2n52554deuLoSR24ZWfd9gO37NRj33ipWuawTZ2ctt9z66iOHjtdV/fBeHDJfb0WavtSWui/LYPGGtcM61kn42qjxOxwr307RvrWVzsGe4JLngu60Ui/Q1wNdP56uJmba8s4zW1PPvPKovtWym+/KK4P3nZt9Xh37b26+vnRH5xumiMP7q+f52rPd+CWnXrq2dNN/XfHnh06euy0Dt2+S1uc7tsBwzYv2DoSdZzH3cylTn262Ny81DxpOXlVu6zlud2wq989t47qiaMndYdN3lYbX5XY2bol2jS+1Mber7/zasWjARkBnw5//SVdPBSpxotTfmh3/g/csrN6frv4b3V/dcqFQ9Guvr7dZqPkBugu5LPdgb7a2JaSs9mtuyx3Xmw879EfnLbNOZzWqiJBX9P2Sv5y554d2n5RfNF8/MC+nbb5z6Hbd+l1W6I6+oPTTTmLU9/0RgO6e3/zGtfRY6ebcv1K23qjAcWjAR09drp67jv27NDnj57U67ZEl5WDdxPGDnTCWuQGvvkXTCvbap9NKvfu9oviLZ/5K9sGe5vX2Q/uH9UX/89Pq98fun2Xtl8UX/T+t1tDObBvp7I5q+U6l914GAn6dLChXlu3RJvq/8Hbrm2qm107X7el+VnKzRyyUda3Vgv95R5zknv0FbAxreXPXtppI4xRnW7DRugjdJ92xJWnVCq1/b9fvu9979ONN96o3/iN35BpmnrooYf0rW99Sw8++KDjPh/96Ef1yCOPaNu2bdVtd955p9773ve6Oud6+81pkiSPlEhbmknl1BcNlh/EFmuC0z5eaTKR02Qiq8F4qPzwUVzasbxej6bmTA30GCoWS+7PESj/jdnpuayG+8KSpMnZ+TL9wepnQ31hBf0ezczl1BcLqlCUzs9ktGUgopxVqB43GPBpbCpdfvvS722uU09QuXxJEzOZ+mNGg4pHA0qkbPpnOX29Ast+876mL/t7QuWb2epQJTcI3mJ2wUVcbfqY9UnjM6amE6b640Z5wa6w+G5dZ36cnk6a6o8Z7uaCbuSXxqZq4mrAkBr+A13HfsvE/HyRtgqKBHz280XNnNI4Z1bmUse5xm4+8izMr8N9Yfm80sSsKSPoUzjkUz5f0lQiq4F4SCP9hhJz8/vHgrIKJZ2fyWggHlI05NfkbFZD/SEl03lNz5nqixkqFAqKhQIL9XG6bz1SImPp/KwpI+BVNBRQf09AiWR9W1v2TYs+XfLcvNS5e5Xnertzt+qbtfrNabX1q/bNfL6UzFoyAn4l0jkZQb+2DIQ1kzA1nTTVEwkqnbUUjwQ12BtUKltQKpvXbDKnaDiggN+jZNpSbzQoq1hSLpdXxAgolbXUEw0qXygqmysoZxU1GDeUMQtKZiwNxA0N9gY1OZPTXMZS2PBrLp1TPBpUqVSU3+vTbCqnYMAnw/DKK49SGcvd/dUBw8M9Oj8xt3axtYaWHbMbJTdYReSzLrQpn5WI2RWhr5ZsvfzmNEnuc7aadZcLBmMKeksrmxdbHH/RtSpJyWxeiUxeZi6vaDigdDavgN+r3khAsZDfPh+vyXl7IkF5VNJkwlTYCMjK59Ubqc/TE+mcIqGA0llLgz1GU99MJEyFDL+MgFcZ01Iw4FcilVPY8JfXv/LFhXy6VKrm+n6/V0FfeR8j4Jdp5av/xkLll9aSmXL7smZeQ3GjY3lIp35zmiTGjmUgN3DBZVy1LWbz9uvo0VBg4Z6dH5ecnvmn5kz1xoLK5wvqixtKpvP2z/o1Y5yr55CGNRSpqGgooGyuqMnZrPM6l9247y2vj1Xr1WdIJZufCZRar204lnNau2+0Qda3VuM3p0naMP21KpiT3OvkOFtjaCimD9//zUWP8aeH3qaJieSi5TYqcgP3+M1pi3Dxs5d1YSOM550eZzdCH62ydX9/r4YVrtF25OW0W265RY8//njdtn379umxxx5r96mq1uXLaZvIZmv7pk9uVhF95V6rviJmy2hHd+lkzK7k3JsdfeNspTErrW1Oy7Vttpn7ZKUxu5n7bqnoK/c6Oc5yHdyjr9xbVy+nLcNmiYXN0M6Ovpy2xHOAvlqKTo6zG+E6rPc2bMb6b/aYXS30lXudzmd5Oc0dYtY9Xk5zh3Z0D2K2e9BX7i13jbYjf9azUChobGys+v3ExIQ68A4cAAAAAAAAAAAAAAAAAKBL+Ttx0Pe9733at2+fdu/eLY/Ho6eeekof/vCHO3EqAAAAAAAAAAAAAAAAAEAX6sjLae95z3u0c+dOfec735HP59O///f/Xjt27OjEqQAAAAAAAAAAAAAAAAAAXagjL6dJ0tVXX62rr766U4cHAAAAAAAAAAAAAAAAAHQx71pXAAAAAAAAAAAAAAAAAACw8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3Xdy2nJZFI333yzTp8+vdZVAQAAAAAAAAAAAAAAAAAsk3+tK1Dr2Wef1X333adTp06tdVU6xyMl0pZmkjn19RiKh/1SyWZ7zK/xaVNTiawGe0Ma7jWkgstjOZWJG7LyRZ2fyZSP2W9ofMrmHAFpbLK8faQ/LEk6P5PRUG9YXq9H49NpXTQSUyaTryszPp3RUF9IPq9X49PpunM8fyahrVuiSqXz1fOFDb/OTaQ02BtSKOjT5ExWA70hmVZBk7NZDfWFVCqVzz3SH5ZK0sRstq58X48hr0eaSpjlPoj4lUiV2zvQG1KxUKz2T125xfrKqUynzff9c6dnNdgb0siAIVmrXAdsPJ2Mq40Ss7Sju/ik8Zny3DHYa9jPgcu12Fg///lrL51XxPA3zx1qsf98/08nsurvDSln5WUE/BrpN6R8Qz280mQip8lEVhdviSqZWpgfRwbK5RNpSxkrL5/Pp4yZl5kr6ILBiNLZvCZns7pwKKKcVdTk/NxoBH3VeTUW8Ws6YSlr5jXUG1I86tfkbPl8w/1h5QslTcznA01xUlO34f6wfB5pZq7c3kKxpBePn9VQb0jFYkmTs81lmvrUL43V5Bu2/dFtuiEnaKhLMmPJCPqVylrqi7moU0MbKrE80BtSsVjUxKypsOFXPBZQIV9UIp3T+WROs0lToaBffr9HHknBgE9WvqiZObOcg4V8mkvllTHzCgd9SmUtRUIBBfxeJZI5RUJ++f1eTSey6o0ZKpZKMnMFGQG/iqWCfF6fpudMDfQaKhZLSmUs9USCSqYt9caCGuwJSqVy3ScS9XWs1LknElDM8Nnn0E65dbuuYTfFRrfaKHMRugv5bHegr9xryCm7er5YwtpSZW6uzsUNn2esvCSvpufm15n6DCXm6ud00yxoMmEqGvKrtyeogmW/btOUh3ukybmcpuZMRQy/An6vIoZfsbBPk4mcZpKmYuFgOQcP+pU18ws5k+bbmMopGgook7Pk9/uUzxdkBANKpHKKhvzK5QuKhQPKmuU8Pl8oyO/z6eXzrykU8qtYKimdthTvCcorj1IZS9FwQB6vR8ViSYViSfl8UWkzr1gooEDAI5U8mkvnFAqW+02lku3zRdK05PP6NJM0NdQb0mA8qESyjTnHWuYwjB3ohFXMDUIhn86Np9UXN5TL5RUNB+T3epRMLzyjRUMBmbm8+noNJWvWv4d7DUnlNY66baWF5+7B3pAG+4LV9fhqe6S6bfGYX+MTWed7uOFZvlgs6cVzZ9UXC6pYLCoaDiqbK2hiNtP884ZWY8T8Gk0ynVMsElTWzGsgXr/u7npM8Ta0uycoFdtx0Ta5+X598bWzGugx6NdWmJPco6+AjWl+rb56b6+HtXo7G2GM6nQbNkIfofusMK666uW0hx9+WH/0R3+kD3/4w2tdlY4oFkt67pVZ3f/wMZlWQUbAp0O379I1l/TquZcXtl//+hFdv/MiPXD4eLXcwf2j2nXlQN0Do+2xtvUuPAjalLlzzw594amfabg3pD3XX9p8jqsGdOwnU3rg8HH1RAO66a2X6aEjL9Tt/8prsxo1R1qW+cJTP9NcytLB/aN6+sRZRUJ+Zef3qT3fUz88o+Mnp3Tglp36zomzesPlQ03Heur4Wb119KK67Qdu2amvPH1Kr7yWrJ4v4PPq9rfv0KceXbxebvqqqUynBVTt+8ZrwmSBZetkXG2UmKUd3cUnHXvRph21c+ByLTbWt5g3K3NH0O/Vxz/7L837+5v7/wO37NST33tZe66/VLt2DCw85HmlZ09O6VOPHtdbR7doNNs8P144GNbffvE5vfOtl2lyNquHjrxQN7dtuyCmvddfqgcfP2E7Nx7cP6p//NoLOjeZ1jWX9FXnfLv5sS5OaurmNJfWzst2Zer61C8de8Hmetb2R7fphpygoS5//+XntOf6S/Q5p3520YZWOdXXvvey3vrGi/X3X3q+rnwo6FNPNKh/+PLzOjeZ1oWDEf3KL+/QP37thab63LX3aj3xrZOaS1l19837brpGuXxR3zl+Vjf+/CX6TE3M1pa7Y88OHfnfL+v2t+9Qf8zQx/72+zKtgi4cjOg9N16pTz9Wv9/W4Zi2X9xTl0M75dZtu4bdFBvdaqPMRegu5LPdgb5ybz3NFytYW9o6HNPgQKz6+ee/dbJprq/NSY2ATwf27dQjT75YzStu+6Ur6/LZ2tyg9uvfvetNSpl5ffKRH9aV7Y0F5fF49KlH63PwR//5xeo5f/euNymXL9bV/449O/S9H53T299yiT792Pfrth95+mW96xcv01PPnrHNXezyqXtuHZVH0vScWZ9n1bS3Nr965OsvVduVyxcd++7I06f03MszK4+htYxJxg50whrkBtU17H07NTmb1T9+7cWmZ6LfvOkazaRy+q8PP1vd9qHb36h8oVQ3fh26442y8gvbKs9Zdee8dVSxsF//v3/4QV09fnZmWv/03dPN9/Aiz/J379upfCGl//7Ej5rXWootxghveY2m9hlw0XUAJzV1rB0/37h9gBepVoJ+dY85yT36CtiY1uNavZ2NMEZ1ug0boY/QfdoQV131Zz3/5E/+RG9+85vXuhodc24iVX3IkyTTKuj+h49pMpGr2/6uX7y8elEr5R44fFzjM2b1WIm0ZXusRNpqWeahIy/oxuu26ebd223PMTZpVrffeN226kNm7f5vf8uli5a58bpt1WO+6xcvr9un9nzv3r1dplXQg4+f0Lt3b7c91r4brmja/uDjJ7Tvhivqzrd719bqQ9hi9XLTV41lOq2272v7aGzSXGRPwFkn42qjxCzt6C7jM/btqJ0Dl2uxsb7VvFkpe/JswnZ/u/7/zOMnqvPt2NRC/ScTuep85TQ/Fkse3bx7u85OpKvzWe3ctu+GK6o/yKvsVzs3PnD4uHbv2ipJdXO+3fxYGye1dXOaS2vnZbsytX06NuUQl1PdG5fdkBM01mX3rq3VH3q4qZNTLDvlVDfv3l59Ma22/GzK0unxVDWWdu/aWo2txvp89ivPV++V2vtmNmXps1/5iW7evb36A9fac1TKfe7IC9VcLm0WquV279pafTGtdr+TZxNNObRTbt2ua9hNsdGtNspchO5CPtsd6Cv31tN8sZK1pZNnEzo3kap+bjfX1+akplXQg4+dqMsrGvPZ2tyg9uuTZxPVlzhqy4aCgWruWtn+mcdP1J3z5NlEU/0/d+QF3bx7e1OOUclH/v5LzzvmLnb51KcePa5gwN+cZz1WX5dKflXbrlZ9d/Pu7Y7Xpd3XuVMYO9AJa5EbVNewHzuhUDBg+0z0P77wnE6Pp+q2nR5PNY1fr47Vb6s8Z9Wd89HjyufVVI9fuHar7T282LP8px87oek503atpdUYUVmjqW3vYusATmrrWNnvU48e12Qit5JLtunRr+4xJ7lHXwEb03pcq7ezEcaoTrdhI/QRuk874qqrfnPaSgwOxta6Cos6/tL56sWqMK2CppJm3fZEKmdbbjph6g2XD0mSXnM4VtoqaPu2gZZl5JGyNT/0q6tLIruw3SPbMjO19XUoI8/C14l0Tl6Px7ZcIp2r+9qujFNds7mFwK89n9t6uemr2jLt1hizz52etb/uc1nt3D7UkTpsFMPDPWtdha7VzrjaqDFLO7rL82cS9u2omQPdaozZxcb6VvNm5etiqWS7/3TCdJyrGq/Di6+drZadSdrvN5M0lTXL57Ob25YyN9aVdZgfK/WrrZtT2UqbWpWp9Ol6jMuV5gQrnZNq47Zal0X6uZFTG+quXe12h3iqxvt8LFXr4SLPqnxdiWGnczTuY1oFZXI1/1XP4VzFUqkph658Nu2wfbl5XeWarkW+uB7Uxux6vOe7Bfmss3bHFTG7PPSVe+2eLzq53rWStaViqaSpuYxUap1PVPOIxu+XkU80ls2Y+UXP6bRvq/ouJ29yU5dqfuUyT6rk9pXvlxtDbmOyXXMR42x7kBs4W4vcoHYNO5PLt3xOqWU3BjVtczhW3XORFtpY+br2HnbzLG+3njGdMNUbCzqOETNzueZnwCU+n1bU1bG2DklTV1826Ljfer8XOlH/2phdbr9uRsxJ7nVynG1UKpUUCLj7UfV6Hw9WarO3fynauT7bieOvlY0yDm6EdnR6nN0IfbRW1uv9vRraEVcb5uW0ycmkisVu+/sI9QbiYRkBX91FMwI+DcSMuu3xWNC2XH/c0Pnzc5KkiOG3LRMJ+BYto5IUDvns69IbqttuV6avx1i0TOVXeBsBn+KRoPx+r225eCRY97VdmbBhX9dQ0Fd/Po+WVC83fVVbZincDFyNMTvY0PeVOvT3hJZVh81ieLiH/mnBbVxt5pilHd1lsNewb0fNHCgtL2YXG+tbzZuVr72emp8u1ezvdej/UNDXdB0GaubRxjm1sl9fzNCsx5TX47Gd25zm8aa5Uc1zfqs4GXAxx1fa1KpMpU/XY1yuJCdoNSe5faipjdtKXSp1cFsnpzY0XrvKdqdcqxLvtfdRq/rU3iuVrysx7BSzjfsYAZ/CwfpHFKe6NebQlc/6HbYvJ6+rvabtzhe73XJidj3e892AfLa1duazEjG7XPSVe0uZL5aT07bTStaWvB6PBnrCypqWq7ne6ful5BNNOUyodf7ecl+H/KeSjyw1b3JTl0q/Va7nYnlSJbevfL/cnMPNdXY7Fy01Zhk7lofcoLWlxFW7YrZ2DbvyvNLqGarCbgxyGpeaxhWb56L+nlD169p72M2zvN16Rn/cUChgPwZFAj755tdoGo+5nOeixjpW6xAzWj5Hr+d7YTn1X2rMLqdfNyvmJPc6Oc42GhqKybLc/T3BzXyd1vt4uJoW66uVxux6vhYbZRzcCO3o9Di7EfpoLazn+3s1tGONtqv+rOdGd+FQVIdu31X3QHfo9l0ajAfrtn/xWz/Vwf2jdeUO7h/VSJ9RPVY87Lc9VjwSaFnmzj079OQzr+iJb560PceWAaO6/cnvv6I79+xo2v+rT59atMyTz7xSPeYX/89P6/apPd8TR0/KCPh04JadeuLoSdtjHf7GS03bD9yyU49946W68x39wWndc6u7ernpq8YynTZS0/e1fbRl0FhkT8BZJ+Nqo8Qs7eguw7327aidA5drsbG+1bxZKbv9orjt/nb9/4FbdurzR09W59eKwZ5gdb5ymh+9npKe+OZJXTQUqc5ntXPb4a+/pAO37HScGw/uH9XRY6clqW7Ot5sfa+Oktm5Oc+ljNfOyXZnaPh3pd4jLge6Ny27ICRrrcvQHp3VHi3522q/Vtatsr+Rgv/bOq5vK90YD2joSrcbS0R+cLseWTX3u2nt19V6pvW96owHdtfcqPfHNk/pAQ8zWlrtjzw4dPVbO5SLzP/StnPPufc37bb8o3pRDO+XW7bqG3RQb3WqjzEXoLuSz3YG+cm89zRcrWVvaflFcFw5Fq5/bzfW1OakR8OnAvp11eUVjPlubG9R+vf2iuD5427VNZbOmVc1dK9s/cMvOunNuvyjeVP879uzQE0dPNuUYlXzk1955tT5/1D53sVujuufWUeVy+eY8a199XSr5VW27WvXd54+edLwu7b7OncLYgU5Yi9yguoa9b6eyOcv2meg3b7pGW0eiddu2jkSbxq/XbanfVnnOqjvnraPy+9VUj2//8LTtPbzYs/zd+3aqv8doOt5In9FyjKis0dS2d7F1ACe1dazsd8+toxqMB1dyyTY9+tU95iT36CtgY1qPa/V2NsIY1ek2bIQ+QvdpR1x5SqVSZ/775QrceOON+tu//Vtt3brV9T7r4TenDQ/36PzEnBJpSzOpnPqiwfJD2/xv/arb3hPQ+LSpqURWA/FQ+YfyhYYDNu5TOZZTmVhQVqGk8zOZ8jEHDI1P2ZwjUP6bsdNzWQ31heWRdH4mo6HesLxej8an07poOKZMNt9UZjAeks/n1fh0uu4c0wlTF41Elc6U9xnoCSkc8uvcREqD8ZBChk+Ts1kN9Bgy80VNzmY11BtSaf64w/PnmJjN1pXviwbl9Xo0NWeW+yAaUCJVbu9Aj6FisVTtn7pyi/WVU5klXOvF2MZsTd/394TKN7O1vDpsFrzF7IKLuNr0MUs7uotPGp8pzx39ccN2Dlx2zC421s9/nrYK5d+I1jh3qMX+Df1v5fMK+P3lh7vG/wDolSYTOU0msrp4S1TJVL7+uuXL58lYefl8vvKfCcoVdMFgWOls+c9wbxmIyMoXNZUo7xcyfDo3kdJAPKSeqF/TCUtZM6+huKF4LKDJ2fL5hvvDyhdKmpzN2MdJTd2G+8LyeaWZZDmPKBSlyURWg70hFYslTc42lLHrU780NlUTl3b90W2WmRO0+zen1dYlmbVkBPxKZS13dWpoQyWWB3oMFUslTcyaChl+9UYDKhSKSqRzMoIBzSZNhYJ++f3l/1UfDPiUzxc1M2eWc7CwT8lUXhkzLyPoUzqbVyTkV8DvVSKZU3j+6+mEqXgsqFKpJDNXkBHwq1gqyOf1aWaufG8XSyWlMnnFwgGlspZ6I8HyAnqpXPeJRH0dK3WOh/2Khfz2ObRTbr3MvK7pmrYxX+x2y47ZjTIXrSLyWRfalM9KxOyK0FfuNeSUTvPFWv/mNElLWluqzM2VuXh4aH788izkrpJX03OmBuKGRvoNJebq53QzV9BkwlQk5C/nl/mi7bpNUx7ukSbncpqeMxU2/PL7vYoGfYpF/JpM5DSTzCkWDiiXz8sI+JU187Y5fDQUUCZnye/zqVAoKhj0ay5VzmGsfEGxUEDZXPkY+WJBfq9PyaylUNCvokpKZ/KKRwPyejxKZSxFwwF5vOXfhlYolpTPF5Ux84qEAgoEPPKUPJpL52QEy/0myfb5Imla5TwpaWooHtJgb1CJZBtzjkWuc6d+c5okxo5lIDdwwWVctSNmw2Gfzp1Pqy9mKGfN398+j5KZhWe0aCgg08qrL24omc7Xr7ervMZRt6208Nw9GA9psD/Y3B7V16O3x6/xyazzmFD7LN8fVrFY0tScqd5oUKVSUdFQQNlcUROzmeafN7QaI+bXaJLpnKLhoMxcvmnd3fUY5W1odzwoFZ2Lr/d7YTV+c5qkar9OJ031x4xF+3VTY05yr5PjbI2hoZg+fP83Fz3Gnx56myYmkouW26jW+3i4mvjNaYtYj2v1djbCeN7pcXYj9NEqW/f392pY4RptV76cthzr5uW0TRrQm63tmz65WUX0lXsrfWliM8Qs7egunYzZlZx7s6NvnHXk5bRVxLVttpn7ZKUxu5n7bqnoK/c6Oc5yHdyjr9zr9A9G1tpmiYXN0M6Ovpy2xHOAvlqKTo6zG+E6rPc2bMb6b/aYXS30lXudzmd5Oc0dYtY9Xk5zh3Z0D2K2e9BX7i13jZY/6wkAAAAAAAAAAAAAAAAAaDv/WlcAAAAAAAAAAAAAAIDVEu8NKxjwLVouZxWUmM2sQo0AANi4eDkNAAAAAAAAAAAAALBpBAM+139WFAAArAx/1hMAAAAAAAAAAAAAAAAA0Ha8nAYAAAAAAAAAAAAAAAAAaDteTgMAAAAAAAAAAAAAAAAAtB0vpwEAAAAAAAAAAAAAAAAA2o6X0wAAAAAAAAAAAAAAAAAAbcfLaQAAAAAAAAAAAAAAAACAtuPlNAAAAAAAAAAAAAAAAABA2/FyGgAAAAAAAAAAAAAAAACg7Xg5DQAAAAAAAAAAAAAAAADQdrycBgAAAAAAAAAAAAAAAABoO15OAwAAAAAAAAAAAAAAAAC0HS+nAQAAAAAAAAAAAAAAAADajpfTAAAAAAAAAAAAAAAAAABtx8tpAAAAAAAAAAAAAAAAAIC24+U0AAAAAAAAAAAAAAAAAEDb+de6AgAAAAAAAAAAAAAAoJ6VL2poKOaqbM4qKDGb6XCNAABYOl5OAwAAAAAAAAAAAACgy/h9Hn34/m+6Kvunh97W4doAALA8/FlPAAAAAAAAAAAAAAAAAEDb8XIaAAAAAAAAAAAAAAAAAKDteDkNAAAAAAAAAAAAAAAAANB2vJwGAAAAAAAAAAAAAAAAAGg7Xk4DAAAAAAAAAAAAAAAAALQdL6cBAAAAAAAAAAAAAAAAANqOl9MAAAAAAAAAAAAAAAAAAG3Hy2kAAAAAAAAAAAAAAAAAgLbj5TQAAAAAAAAAAAAAAAAAQNv517oCtZ544gl98pOflGVZet/73qdf/dVfXesqAQAAAAAAAAAAAACwKcV7wwoGfIuWy1kFJWYzq1AjAMB60zUvp42Njekv/uIv9OijjyoYDOrOO+/U9ddfryuuuGL5B/VIibSlmWROfT2G4mG/VHK5r1eaTOQ0mcjqwuGo0pm8phJZDfaGNNJvSPnmcsP9Yfk80sxcTn1xQ7l8UeenM9oyEFaxKD1/5oyG+kLySBqfzmikP6xSSTo/k9FwX1geT3n7YG9IIwOGxiZNTSWy2jIQVqEoTcxkNDIwv890RkN9Yfm80thUpq7MYF9IQZ9Xr02ldcFgRDmrqMnZcv0q5248x1BfSD6vV2NTaQ31heWdr8vFI1FlsgVNJbLl+qp87gsGI7Ly5eMO9YXk83k1NpmuK185x/iUqefPJDTSH1axWNLEbGb+63LbR/oX2j4y31fn5+sYjfj16mvJuvNdMBhVzlo4R9Dv09hUWoO9IQ32BKVi87UZ7A3J8Hs1lTCXHgsriaOlCkhjk6aeOz1b7T9ZHToXNo9OxtVGiVna0V062Y7FxvT5ueOl186qNxZU1szL7/OpJxKQSiWlspY8Xq9m5szyvNMXrM6lFw5HlMuV56qB3pA8nqJU8pbrX5TGZ8zq3DXcvzAHX7o1pkRiIc/o7/Pr/KQpn9en6UT5WD6fR1OzpoYHQrKskiZn6+fMob6Q/P7yXDzYG1Ik7NfkTFZBv1+JlKnBvpBUKs+1l1wU01yy/nw/ezVVzmO80vh0VkbQp2jIr4GeoFRovi4XDEZUKBQ1MTvfnj5DiTlLyYwlI+hXKmupLzbfv96GtvcaC8dsxVe/XzTs18RUuT+KhWLzNay5tkMDISXT+aWfc72oaWttfwz0hlQsFjUxayoWCcjv8ypnFZTMWAoFfTIMnwJ+r9KZglIZS/09hgIBrzLZvJIZS2enMwoGfUpnLQX9PqWyefVEAsrnC/J4vUplLPX1GCqWSkqmLMVjQZlWQZlsXtFQQIGAV1OzWcVjQQUDXqkkpc2CsmZevTFDpVJJiVROoaBP0XBAWbOgZNZSLBRQTzQgK19UMmMpZxUUjwZVVEmWVVKhUFQo6Fc6a6m3JyjJo1TGkpkrKBYJyPD7lLUseT0+zSbn7814UImkQ0y2yuMaxojBYqeSvjXWyfx2o8xF6C7ks92BvnJvPqd88bWzGugx6tcqVmo11yjcntNNnRpyu2DAp/PTGfXGgirNz/lmrqCh3pC8HlXXb0qSEumcrHxRsXBAqYylYMCncMivbNZSPGpIKimZzSufLymbyysWCSgWCigW9mlyNqeJRFZ9PYY8nqK8Hp8yZl5mrjCfs/iUyeY1m8xpIG4ony+oWJJChl9eb0mWJf3kbEJ9PYZyVl5GwK9sLl/Ns/vjhvx+r5LphdwkGPCpUCiV1+h6QwoGPTLNkmaTpvrihorFkhLJ8tphyPBrJpGVEfArkcopEvLL7/cq6PeqPx7QdMJSNldQxsyrJxLUTNJUKOhTxPArHPJpbDJT7guzoEjYr1KpKL/Hp1TW0kB8Pk9M5RQNBWTm8opFgrbXp1gsKZEhN8A6soq5weCAX+fGsgr4/ZqeK49hYcOnqYQpI+hXzswrGFx49q48pw/0huTzlhQJBzSXzGs6kVV/b0h5K6+eHkOZTHl9e6A3pGjYq1S6WB0jB/v9mksVZJolTSWyGu4Ly+uViqWiCgVP3dq7StLY1ML46vWWFAoEZFoF+3lofo6amsuqL2bIyhcUjxoqForKWHlJ3mo7h3vL6xlNY3zNc/5APKRSqahwMOC4xjKZyKq/x5DHU5JH3vrnM7mc19Zi/rPTLfWoxTjrHn3lHn2FBsGATx++/5uLlvvTQ29bhdqsgU4+462mjXJvb4R2dLoNG6GP0H1WGFdd83LaU089pX/1r/6V+vr6JEl79+7Vl7/8Zf2H//AflndAj/TcK7O6/+FjMq2CjIBPh27fpWu29S7+sOCVnj05pU89elyj2wf01msv1gOHj1ePc3D/qHbtGJCKC+V6ogHd9NbL9NCRF6rl7tyzQ08dP6u3jl7kevsXnvqZAj6vfuWXd+iBw87H/cJTP9NcynI81oFbdupHPz2vN1w+rAcfP9HyHE7HfeW1WZm5kaZ6bLsgpr3XX1p33AO37NTL52Zk5gpNffXjn57XsZcmq/vXHmux9h3cP6pEMqN0Jq8HHz/heO6vPH1Kr7yW1D23juqN2wckLVwbu+O6joWVxNFSBaRjP5lqjrWrBpgssHydjKuNErO0o7t0sh2Ljene5rnjjj07dOTpl/WO6y9Rf4+hQrGkTz9WnoOuuaRPe66/1HG+rsyBb9g+LMPw6RP/s3zeCwcj1Tn4HW/Z2jR3HrrjjcpZxbp6HNw/quMvjWvbBb0tc4LK1//hPddqJpXT33/p+bqyHhVt52ojUNJzP8vo7xrKD/eH9fpL+yTvwnWxm4srbb1oJK7P1dTvD37jzZpKmnqgoS27rhxo/bKYTzr2YnMc2PXBodt36ZpLevXcy+Vr65i7LXbO9aImjp1yqp5oQLf9mytUKJZsr+k/fPl5nZtM18Vipcxde69WwO/R//jCc9VtH7hlpx795xd1bjJdLROL+PXq2Fzdtbhr79V64lsnFfB59av/9mqdn844fn7bL11ZF0O//s6r1RsL6i//8Yd1Od7Xvveyfv4NF9bF1YFbduqRmvr8+juvVjwa1H/7Xwv7Hrx1VE8fP6urLh2s27dlHmczRvzOe9+kHRf3rP0PG9qpk/ntRpmL0F3IZ7sDfeWeTU5ZXatY6Q8vVnONws053dbJJrerrOUk01ZTXlC7dtX4WW1+Ho8FNT6dkZkrKJsr1OUd73/36xULB/RfH3627jrkrKL++xM/asrLq/Xat1Nf++7L+jfXbVMw4K27jh+4ZaeetMlNDu4f1ZGnT+m5l2equYnP69EjX39Jw72h6jOD7frUHW/UXMrS33z+x3Wf90QCmkuFNDFj6pF/flHv+sXL9GdfeqYpr/v6M6/q+Mmpar/8yi/v0D9+7QVZhWLT80mlzK/922vqr49H+vbxc/qL//kv5AZYH1Y5N/jQ7W9UsVTSf/vH79vex43PS7Wf/f5vXKfTY+mmus4kc9VnH7ux6J5bRxU2fPqL/3msZttOSZ66celDt79R+UJJn3zkh3XH93qkT9rNQ2qeo37zpmtk5ef0neNndOPPX6LP1Iy5H7r9jfLI0zTGl1SqG18r4+PN/3p7yzWWu/eP6n997YVqX/3uXW9SLl9cfF5bi/nPTrfUoxbjrHv0lXv0FVCvk894q2mj3NsboR2dbsNG6CN0nzbElbezNXRvfHxcw8PD1e9HRkY0Nja27OMl0lb1IUGSTKug+x8+pkR68Z6ZTOSqE8y7d2+vdnDlOA8cPq6xKbOu3I3Xbasu+FTKPXTkBe274Yolbb/xum3avWtr9ZxOx73xum0tj/Xg4yf09rcs/OC41Tmcjvv2t1xqW499N1zRdNwHHz+hX7i2+ZgPHD6uX3rzJXX7O31tV48HDh/XVZcOVc/ndO59N1wh0yroU48en//fWAvXxu64bmNhJXG0VGOTpn2sTZptPxc2j07G1UaJWdrRXTrZjsXGdLu543NHXtDuXVv10JEXFAz4qy+mSdLNNTmC3XxWmQM/9ehxvXIuWf2sdg62mztfHUs11eOBw8f19rdcumhOUPn6zES6+mJabdmrLh2y7d+B3lj1Jaba8qfHUxqfMeuui91cXGnr5xrqlzYL1RfTasuOz7S+nuMz9nFg1wf3P3xMk4lc9do65W6LnXO9qI3jVvnVbMpyvKa7d22VJNt88LNfeV6JlFW37TOPn6juUykTDgaarsVnv/J8Nc88PZ5q+XljDP3dl57XmfPpphzv5t3bm+LqwYb6/N2XntfZifp9H3j0uN71i5c37dsqj7MbI/7if/5LR/K+tdTJ/HajzEXoLuSz3YG+cs8up6ysVazUaq5RuD2nmzrZ5XaVtRy7vKB27arxs9r8/Px0VqFgQLMpqynv+JsnfqzT46mm6zA9Z9rm5dV6PVbOP6bnzKbr+BmH3OSBw8d18+7t1e//7kvPazZl6cbrttU9MzS2r5L7V15Mq/18YtaUx+Ot5j12uf3p8ZTevXt7Xb88cPi4du/aavt8UinTeH0Saav6YprTNVwuxg50wmrnBqfHU/pv8y+SVbbV3seNz0u1n3m9Xtu61j772I1Fn3r0uE7VrCOYVkFjU9mmcen0eKr6Ylrt8YMBv+08ZDdHJVKWPvuV53Xz7u3VF9Nqj283xjeOr5XxcbE1lk/Pj1GV70+eTbia19Zi/rPTLfWoxTjrHn3lHn0F1OvkM95q2ij39kZoR6fbsBH6CN2nHXHVNb85rVRq/q8lHo/H9f6Dg7G671976Xy1YypMq6C0VdD2bQMtj/Xia2er+yZSOdvjTM9l5fN5Fz7zyLZc1izYb8/Zb5en5usWx60t53SsmaTp7hwOn9XtX1MPpzZNz2Ud61HXDqevHeoxlcgueu5sbuEmmE6aKrlon5tYWEkcLaYxZp87PevYrzu3D63oXBvd8HDPWleha7UzrjZqzNKO7tLJmF1sTK+d/2s/r8xVGTNf93ndnOQwn1Xm0mJtnlNT1m7uLJZKy5/XPa2PUTunutleLJU0nTDrjuc0F9vVr7HPKmWnE6becLnz9Xz+TGJJfTBds90xd1vknO2y0jmpMW4b1cVxi/zKKQaKpVI1TpzittiQl9fGVuV7p2u7WAy2ykPtzusUb431sds3kbaPBac8rpN5XzdpdztrY3ajzEVrgXzWWbvjiphdHvrKPaeccjpp6urLBpd8vNqYXYu5qtU5JSntsCZVWyen3C6bK7haF7L7rDL/Z3L51nlPq21Oa3m5guMxndbgKutSdefxOOfOi+VMxVJpIZdpkbMl0rmmfnHTd7XXh9ygO5EbOFvt3MDVs43H/jOn51M3Y1HjGGZXD6e6ZXL5pm1Oa+aVY9iNV0sZXyvjo5s1lsWOXzv+DA/3dM2z2nLq0Yl7mXF2eegr9zo5zjYqlUoKBNz9qLoT99Nan9+tpdRT2tx91Y7zN8Zsu5/x1spGGQc3Qjs6Pc5uhD5aK2s9fnWzdsRV17yctmXLFn3/+9+vfj8+Pq6RkRHX+09OJlUsLjwURQy/jICvroOMgE+RgE/nz8+1PNZAj1HdNx4L2h6nvyckv89T95ldubDhs90eCtpvV0mSR4set/Jrolsdqy9muD6H3XEb9698HQ7Zn68/HnKsx8uac2zTYvUYqDmu07lDQd9CPWKGq/a5iYXlxpGbgasxZgd77fuvvye0aD03s+HhHvqnBbdxtZljlnZ0l07G7GJjeu38X/u5SvNzeqh+/8Y5qdVc7G144b5SdsBm7vR6PC2P1Wpuq3ztdIwBh/61q0el3v1xo67OTnOxXf0a+6xStj9utIzLwV77tjr1QX/MRe62yDnbodWc5PahpjFuGzXGsdPXTjHg9Xjqju9UplZtbFW+d7q2lTzT6fyt8lC78zrl0o31sds3HrGPBac8biXPD+uJ23YuJ2Y3yly02shnW2tnbiARs8tFX7nnlFP2x5pzkaXmtGsxV7U6p9s6OeV2tWs5S127qsz/4aC/Zd5Tq1Ve3lgvp2M6rcFV2lJ7nmKx5Jg7L5a3ez0exaPlXMapnl6PR/FIsKlf3PRd7fVZSlwtNWYZO5aH3KC1pcRVO2K25bNNw9eN3zs9n7oZixrL2NXDqW7hYP2PfSrzkN3YUDmG3Xi1lPG1Mj66WWNZ7PiVY1TuhW55VltqPZZzLzPOdg595V4nx9lGQ0MxWVbe9rNGnbhOa31+t5ZST2lz99ViY+9yYnYpz3jdbKOMgxuhHZ0eZzdCH60FnsNaa8cabdf8Wc+3vvWt+va3v62pqSllMhn90z/9k972trct+3jxsF+Hbt9Vt4hz6PZdikcCi+472BPUPbeOygj49MQ3T+rg/tG64xzcP6otA0ZduSe//4ru3LOjrtyde3bo8Ddest3+mMP2J595RUd/cLp6TqfjPvnMKy2PdeCWnfrqd0/pwC07Fz2H03G/+t1TtvU4/PWXmo574Jad+vazzcc8uH9U//z9l+v2d/rarh4H94/qJ6cmqudzOvdj33hJRqD8N74H48G6a2N3XLexsJI4WqqRAcM+1gaNtp8Lm0cn42qjxCzt6C6dbMdiY7rd3HHHnh06euy07tyzQ7lcXnfvW5iDanMEu/msMgfec+uotl0Yq35WOwc/ZTN3vm5LtKkeB/eP6qvfPbVoTlD5+uKhiH7tnVc3lf3JzyZs+3dqNqlftym/dSSqkT6j7rrYzcWVtt7RUL9I0KeDNm0Z6Wt9PYd77ePArg8O3b5Lg/Fg9do65W6LnXO9qI3jVvlVbzTgeE2PHjstSbb54F17r1Y8Gqjb9oFbdlb3qZTJmFbTtbhr79XVPHPrSLTl540x9OvvvFoXD0eacrwnjp5siqsDDfX59XderYuG6vc9eOuovvh/ftq0b6s8zm6M+J33vqkjed9a6mR+u1HmInQX8tnuQF+5Z5dTVtYqVmo11yjcntNNnexyu8pajl1eULt21fhZbX4+3B9SNmepNxpoyjve/+7Xa+tItOk69M//YEmyz4UO7Nupzx89qf4eo+k6fuCW8meN+cXB/aP6/NGT1e9//Z1Xqzca0JPPvGKbm9bm7a/bEtX7b3590+dDvYZKxWI57/nBadvcfutIVE8cPVnXLwf3j+rosdO2zyeVMo3XJx7263fe+yZyA6wbq50bbB2J6rd+5VrH+7jxean2s2KhaFvX2mcfu7HonltHdWnNOoIR8GnLQKhpXNo6EtUHb7u26fg5K287D9nNUfFoQHftvVpPfPOkPtAw5m4didqO8Y3ja2V8XGyN5e75Mary/faL4q7mtbWY/+x0Sz1qMc66R1+5R18B9Tr5jLeaNsq9vRHa0ek2bIQ+QvdpR1x5SnZ/T3ONPPHEE3rggQdkWZbe85736MCBA673tX3z3iMl0pZmUjn1RYPlhwS3rfWW/4b0ZCKrC4ejSmfymp7Lqr8npC0DhpRvLjfcF5bPK80kc+rrCSqXL2liJqPhvrBKJWlyNqvBvpA8ks7XbJ+YzWiwNyyvp7y9vyekLYOGxiZNTc+Vj1ssSZOz8/tImpgp7+PzSuPTmboyA/GQgn6vXptK64LBiHJWUVOJrIZ6w/I4nGMgHpLf59X4dLquLhcORZU1y7+Ob6gvLM2fe2Qgony+fNyBeEh+v1fjU+m68pVzjE+Zmk6YGu4Pq1gsaWI2o5H+sIrFctuH+srnG5+e314qn6O/J6RY1K9XX0tqy0BE+UJRk7NZXTAYVc4q/wmywXhIwYBPY1NpDcZD5USg2HxtBntDMvxeTc2ZS4+FZcTRsv+3SEDVa1LpP1ku67lJ8RazCy7iatPHLO3oLp2M2cXG9Pm5YyZlqicSlJnLy+fzKR4u/6/jlGnJ4/FqZs4szzv9wWpda+fc/p6QPN6iSkVvuf5FaXzGrM6bIwMLc/AlF8WUmFvIMwb6/To/acrn9VW3+f0eTc2aGu4PycqXNDmb1chAqDyXzpTn/kDAq7HJtAbiIUUjfk3OZBUM+JVImhrsDUkqz+3bLoxpLll/vp+9mirnMT5pfDorI+hTxPCX59XKf4KouS4jAxEVC0VNzM63p99QYs5SMmvJCPiVyloL/ettaHufsXDMVnz1+8Uifk1MZzXQY6hYLDVfw5prO9QfUjKdX/o5V2g1fnOapLq21vbHQI+hYqmkiVlT0UhAAZ9XOaugZMaSEfTJCPoU9HuVzhaUyljq6zEUDHiVyeaVzFgKG34Fgz5lspaCfp9S2bx6IgHl8wV5vN7qPsVSScmUpXgsKNMqKJPNKxoOKOD3aiqRVTwSVDDoValU/lNWGTOv3pihUqmkRCqnUNCnaDigbK5ct2gooHjULytfUjJjKWcV1RMJqOQpybJKKhaLMgJ+pbOWemNByeNRKmPJzBUUC5dfpMtalrwen2ZTpgZ7QhrsDSqRdIjJVt3bMEZctrVfk5NJV9duXXGR3y47ZjfKXLSKyGddaFNuIBGzK0JfuTefU04nTfXHjPq1ihrLymlXsta1XA7nrI5fburUkNsZQZ/OT2cUjwal+TnftAoaihvyejzl9ZtYUCV5lEjnZOWLioYCSpt5BfxeRUJ+ZbNW+TeHeaRkNq98vqRsLq9YOKBYyK9YxK/J2ZwmEln1xQx5vEV5Pb7ynyfPFRSPBudzn7wSyZz6egwVCgUVS5Jh+OXzlmRZ0kzSVF/MkJXPK+D3y7Ty1Ty7P27I7/cqmZ7PTSIBBQM+FYolTc6vbRmGR6ZZ0mzSrOZSiZSlvlhQoZBfM4msjKBfiWRO4ZBfAb9XQb9X/fGAphOWsrmCsmZesUhQs0mzmquHQz6NTWYUNvzK5gqKhPwqqSi/x6dU1qrLE6OhgEwrr1goYHt9Bgdj+tnp6UXjalkxy9ixZOQGLriMq3bE7NCgX+fGsgr4/dV19EjIp6mEKSPgV64yJqRyGuwzqs/p/T0h+XwlRcKBumfwfL6gnlhQmezCGno04lMqvfD90IBfc6mCTLOk6bls9ecARRVVyHvq212SxqYW6uvzlRTy+2Xmi5qes5mH5ueoqTlTvbGg8vmC4pGgisWSMlZeklfTc6YG4kb5WbpoM8ZXn/NN9fcYkooKB/yOayyTiaz6egx5vSV5St765zM5zyF198JazH92llCP1fjNaZIYZ5eCvnKvk+NsjaGhmD58/zcXPcafHnqbJibavz6z1ud3y209JfqqE785TZLrZ7yut1HGwY3Qjk6Psxuhj1YZz2EurHCNtqteTlsJVz/IW2ObOaA3W9tXmpBvtv5aCfrKvZW+NLEZYpZ2dJdOxuxKzr3Z0TfOVu3ltA7h2jbbzH2y0pjdzH23VPSVe50cZ7kO7tFX7nXsByNdYrPEwmZop9s2riRmN0M/tgt95V4nx9mNcB3Wexs2Y/03e8yuFvrKvU7ns2v9wtNan98tXk5zr9Mxu1HGD9rRPYjZ7kFfubfcNVp/pyoEAAAAAAAAAAAAAACwXPHesILzf0quFSu/Hn+dGQBsDrycBgAAAAAAAAAAAAAAuk4w4HP9m9sAAN1pw7yc5vV61roKrqyXenbCZm67ncX6g/5yj75ybyV9tVlilnZ0l07GbKf338joG2frPe7W+vzdiD5prVX/0Hfu0VfudXKc5Tq4R1+5t95zg8V0e/3aZTO0s11tZJxtD/rKPXKD1tZ7G6j/0o653vtrNdFX7nVLPrvW12ytz78Ua13X9X5+fha2vmyEdhCz3YO+cm85feUplUr2f4AWAAAAAAAAAAAAAAAAAIBl8q51BQAAAAAAAAAAAAAAAAAAGw8vpwEAAAAAAAAAAAAAAAAA2o6X0wAAAAAAAAAAAAAAAAAAbcfLaQAAAAAAAAAAAAAAAACAtuPlNAAAAAAAAAAAAAAAAABA2/nXugLtMjmZVLFYWutqtNTfH9H0dHqtq7EmNlvbh4d7Fi3TKmY3W3+tBH3lXqu+ImbLaEd36WTMruTcmx1942ylMSutbU7LtW22mftkpTG7mftuqegr9zo5znId3KOv3Fusrzqd03baZomFzdBOt21cScxuhn5sF/rKvU6OsxvhOqz3NmzG+m/2mF0t9JV7nc5nuRbu0E/uEbPu0I7uQcx2D/rKveWu0fKb01aR3+9b6yqsmc3c9uWgv9yjr9zrZF9tlOtAO7rLWrZjo/RhJ9A3ztZ736z3+ncCfbJ89J179JV75LPdgb5yb6P31UZvX8VmaOdqtHEz9GO70FfukRu0tt7bQP27+3zrGX3lXqf7imvhDv3kHjHrDu3oHsRs96Cv3FtuX/FyGgAAAAAAAAAAAAAAAACg7Xg5DQAAAAAAAAAAAAAAAADQdqv2ctonPvEJvetd79JNN92kv/mbv2n6/LnnntNtt92mvXv36g//8A+Vz+dXq2oAAAAAAAAAAAAAAAAAgDbzr8ZJvvvd7+o73/mO/vf//t/K5/N617vepRtuuEGXX355tczv/d7v6aMf/ah27dqle++9Vw8//LDuuuuu1aje4rzSZCKnyURWg70hDfYEpaJNOY+USFuaSebU12PI65GmEqYGekPK5gp6/swZDfWGFAp6NTVr1pUZHgwpkcxrav4cIwOGEonysQb7Q8pmC5pMZDXUF1KpJJ2fyWiwN6ThXkMqSPJJ4zNmdf+I4dfkTLZ67onZjIb7w1JJGp/OVM8xNlneZ6gvLJ/Xo/HptEYGwioWpfPTGW0ZCKtQlCZmyvt7VN5/6wUxpdML9Q2F/Dozlmz6unKO507P6sKhqHJWQZOzWQ32hRTwefXaZFpbBiIqFIuamCm3z+fzamwyreH+sLye8vlG+sPyez2amctpoC+kdDavydmstszXdWJ2vj/6DCXmFq5BoViq9pXjdesmAVX7q9J/sta6Ulj3OhlXGyVmaUd36WQ7GubqeNgvlZo/P/fieQX9Xpm5vGKR4EK5xv2jfk3OlnOESy6OamZ2YW4MBj3ylrzlfVXeL5mxZAT9Mq28/H6fZpOmLr4gqrm5+hwgmcprNmUpbebVGw0qnc0r4Peqvzeoufl8YctARPlCsTyv9oZkBH06ez6lob6QwoZPY5MZGUGfouGA+qOBhTlwvn8r54tF/Tr9WkpbBiPK58vH640ZMq28BuIhFfPFcnvjhnL5op47fVoXDUdl5grVc4/0G5LT/ytoyFGqucti16Nhv2jYr4mprP11k5ryNcPv1VTCdC6/kjhxKP/aS+cVMfxLP5+LulRiJ5W11BdbpE7z+0wkTPVEA/J4PJpOmAobPkVCAQ30BjQ+ZSqZzikaDiqZyaknGtRriaySaUuxSEAeeZRI59QfMySPlDULMq284tGgcrmCvD6vrHxBRtCv2TlTfXFDxVJJqbSleDSofKGogN+njJmXmSuoN2aoUMjL4/EplbHUGwsqkysok82rryeookoyzYJCQb9mUzlFDL9i0YCy2YKmEuWctifiVyTgUyJVfy8ZgXK/REOBhXs24lcitYRr6KBYLClp5pXI5JU18xrqDbX3+q6Vpcb4UmyUuQjdhXy2O9BX7nUyN2g3l/nxTCpXnmvn514zl1eu5FHQWy4zmcgpkS6XSaRz6u8xyuswpfL+GSsvn28hN4hFAvJ6Ja+8StfmN576nC4U9Gk2ZSmTtRSNBOTzejSbLOcufq9HIcOnZDqvVMZSNBxQMpNTxAgoHPapLxJQIrmQNyQyOcUjQVmFYnl9qddQ0O9TMm0pY5ZzkpKkxHxfDPUFqzE/0BtSX49fyVRB2Vy5LbNzpvrjhkoqqlT0ysrnFQz4lUiXcxm/zyMj6FOhUNJkIqt4NCif16vpuaz6Yoby+UK5L628fH6fkqlyu6q5dU1+O9wfls8jTcyaCht+9UQCihk+d3HlkZLZNcxnGDvQCauYGxhBnyZnsoqGA5pNlu/7sOHT1Kwpw/DLNPMygn7NpXPqjxtS49q9t3y86fnnmlKpqFg0qGSqfh2g9jl9ZMCQpCVtm02a6u0xlEpb6u81ZFnF+v4pNPyMIx5UIln/84dcIS+vx7dw/P75488/P8YiQZm5vAb7QkplyvUfiIfk9ZQUCgZULBTr5xOP8zmrZWQzD3nL6wHPn0losNco92PJ5c9oOm25z1I8g3UH+sq9TvdVN16LgM0Y2yV16qp+krqzr+Zz5xdfO6uByrNIt/9MGOikbh0/sL6tMK5W5eW0t7zlLfrbv/1b+f1+jY2NqVAoKBKJVD8/c+aMstmsdu3aJUm69dZbdf/993fHy2le6dmTU/rUo8dlWgUZAZ/uuXVUb9w+UD+peaTnXpnV/Q8fq5a7c88OPXX8rN46epEeOvJC3fYvPPUzzaUs3blnh6Zm07rs4n49cHjhHAf3j+rHPz2vl8eS2nv9pXrw8RO2+x/cP6pdVw3o2E+m6vY/cMtOfefEWb3h8iHbcwd8Xv3KL++o26exXk51n5pNy8wVmup7/KVxPXV8rPr18y/PVM+x7YJYUzsWq6NdPXqiAd301suavq6txz9+7QWdm0w3Hcv2unWTgJquY+X6Mllg2ToZVxslZmlHd+lkO2zm6kO379I123qrL541fn7Hnh068vTL+rV/e42uuaRXz7288PmFg5HqPPf+m65SOptvqvfL52a0Y9uggn6v/vvnf6Q911+iI0+/rD3XX6LPHXlBbx3dotHMSN1+H7r9jZqcNfXZrzxfV4/v/eic9lx/qR44fNx2Djxwy0595elTeuW1ZNNcOjIQ1jXb+iSfff+OTc4pmbbq5um79l6lc+dT+n++8FzdHP3Ka7MavWKk+RrtGGh+Qc0nHXvR5npeWZ6PHa+H136/p354RsdPTtVfN8k2X6vtg6byK4mTlZZfivlj//2Xn6vGzKLnqKlPTzSgd//r7XWx9L6brlHI8Ovhr77QdEyn/O/ufTv1v558sZpf3b1vp7763Zf182+4sGn/Sp75q//2ap2fztQd555bR/VP3zmlf3Pd6/Tq2FxTDmflC/rvT/xYplXQNZf0VeO9tsxAPKgHDp9oupca79nb375DD391ISdc1jXxSN9/bkyvvJaoq2vbru9a6WTMbpS5CN2FfLY70FfudXKcbbcV5Md7rr9E/+2RH+rgvlFNJ03b3OKDt12rqOHXo19/Ue9862WanM1W59QLByO67cYr9eBjJ+rOLU9J93/u2YUyv3Sl45rYoTveqJxVtD33XXuv1lCfoc8f/Wk1Z3HKoR/55/o858vfOaVk2mpaN6us1V116ZA+U1Onu/eP6rsnzuqqSweb6jDYa+i/Pvys7blr+7L231/55R3addWAnn2hnN/a5XR37tmhrcMxbb+oZ9H/RHHy7JxOn0+uTT7D2IFOWOXc4D+851rNpHL6+y89bzsWfeCWnXq0Zhyp/ez//ndv1vi0WXe8u/fvlDGT1X/9xx+2fPYZGQjpP//196rb/uA3r9NUIte0fpAvlPTJR35Y3fabN12jM+dTdWPGwf2junAopP/Pg9+r23bk6VPKF0vae/2l+t6Pz+ktOy/Sp2uO/8HbrpXf59E/fPn56jhrt85/cP+oggGP/uvDC/X4g994s6aTZt1zeuPa/e/e9Sbl8sW6eeZ373qTklmr6ecxRtCnTzx0rG7bqq/1L3eO5xmsO9BX7nW6r7rxWlCn9V0vtz/LBzaLbrxPsf61Ia5W7c96BgIB3X///brpppv0C7/wC9qyZUv1s/HxcQ0PD1e/Hx4e1tjY2GpVraXJRK46mUmSaRX0qUePazKRqyuXSFvVh4tKuYeOvKB9N1xRXfyp3X7jdduqX//CtVurF7FS5oHDx/VLb75E+264ovqgZ7f/A4ePa2zSbNr/wcdP6N27tzuee/eu5nM21sup7k71fftbLq37uvYcdu1YrI529bjxum22X9fWY/eurbbHsrtu3cTuOlauL7BcnYyrjRKztKO7dLIddnP1/Q8fUyJtOX7+uSMvaPeurbr/4WOaTOTqPq+d5y65qN+23tfvvFj3P3xMJ88mtHvX1urxKj+0evtbLm3a7/T4wiJybT1u3r29WtZuDnzw8RPad8MVtnPpq2MpTSZyjv2766oLmubpz37lJ5pNWU1ztF2dHzh8XGNTzddofMb+fOMzZsvr4bTfu3dvb7pukn2+VtsHjeVXEicrLb8UlWPXxsxi56itz43XbWuKpdlUeZHf7phO+d+nHztRl199+rETunn3dtv9K3nm6fFU03E+9ehx3bx7u6bncrY53PRcrrqtNt5ry3g8Xtt7qVKmsr3SxpVck0Ta0ouvzjTVtV3Xd610MmY3ylyE7kI+2x3oK/c6Oc6220ry48q/abPgmFt88pEf6uTZhG7evV1nJ9J1c+ruXVurL6bVnvvVsVR9mRZrYq+OpRzP/dmvPK9Xx1J1OYtTDt2Y5+y74QrbdbPKWt1nGur06cPH9a5fvNy2DqfHU47nbuzLyr+Ve6uS39rldA8deUEnzyYWjatE2tLJs4k1y2cYO9AJq50bnJlIV19Mq2yrHYs+0zCO1H7m8fiajvfpwyd0+nx68Wcfeeu2eTxe2/WDyotplW2JlNU0Zjxw+LhKJV/Ttpt3b6+u27/rFy+vvphWKfPJR36o0+OpunHWbp3/gcPH1RMx6rZV5ofGcrV9dfJsommeOXk2YfvzmFdeSzZtW+21/uXO8TyDdQf6yr1O91U3XgvqtL7r5fZn+cBm0Y33Kda/dsTVqvzmtIpDhw7pwIEDuueee/Twww/rjjvukCSVSs3/PcTj8Szp2IODsbbUsdGLr52tdnCFaRU0nTR19WWD1W2vvXTetlz5TyA1b5en5lhzWdsyM0nT1f5TCfv9E+ncovu2+szp3K3qW/e1Z+EcTsdyU8e6fWuOWfe1zb52x2q8bmupMWafOz3r2N87tw+tZtXWneHhnrWuQtdqZ1xt1JilHd2lkzHrNFenrYK2bxtw/Lwy30wnzfrPa+Yhp7m4MmcWS6WF8jX7zTQeU1KxVFo8p3CYA7O5haSwdv4rlkqaTpqy8kXb/ZzqX2zI0SpzvNtr9PyZhH3ZhKneWNDxeszM2ecHiXSurtz2bQOSnPO12j6oLd/KYnGy0vKLqY3b6rEdrrfdOerqY7NfNb5axJCb/GqxHNUxjnMFx89q461V7mh3LzXWwa7OS70mr7103rGuy72+3aCTMbtR5qK1QD7rrN1xRcwuD33lXifH2XZbaX4sj8p/prPFvFwslZQ1beb/FuUXK9OUbyxy7qWuI2Vzzsd0yoWd1req7XGRt9Q9e9SuvbVo32JxtZR8pl1zEeNse5AbOFvt3MDpHqpbY3dYj3YaM9w8+1TW2isSqeZxxq5uTvWdnss2bcvmClJpfhyzOX7TekaL+lae1yuq80NDudq+Wkr97dYnVnutfzlz/PBwD89gXYK+cq+T42wnjt8O1Mm9bqyX25/lu7XYM9hGydNoR/dYaRvWwzi7XmyEeOqUdsTVqrycdvLkSeVyOV1zzTUKh8N6xzveoZ/85CfVz7ds2aKJiYnq9+fPn9fIyMiSzjE5mVSx2P7fRT/QY8gI+Oo62gj41B8zdP78XHVbxPDblgsbPtvtlV/XbAR8GoiHbMv0xQzNesxl7x+PBJ339WjR4zrVvVV9a79+WXPVcuGQ/bFa1tGhHk5fN+5rd6zG69Ypbgauxpgd7LXv1/6e0KrUeb0aHu6hf1pwG1ebOWZpR3fpZMw6zdWRgE/nz885fq7Swhxi97lpFTTQot5GwCevx6NiqVQ+Xs1+fTZ5htfjcZVT2JUJBReOXzv/eT0e9ccMFebr4HZu9zb8ZwEj4LOts1OsDfY6lI0bCgXsc4NIwCefw37xSLDpuknO+VptH9SWb2WxOFluebcPNbVxWzl25Zhu6tRYH6f4cjpmKNg6d6183zLH9TjHcSjoc/ysNt5a5Y7Vczm0oXLPNtbZbQxURAy/Y12Xeqxu0smY3Shz0Wojn22tnbmBRMwuF33l3lJyieXktO200vxYJSkcap2veD0ehUPO87+b/NMpL1ksr/F6PK5y6MacoTantlv7Wsr6Vm17FuvLumePntCi9fZ6PIvmJG7zGbdz0VJjlrFjecgNWltKXLUjZp3uodrnTaf1aKfnZzfPPpW19op4rHmcsaubU337e0J1x6uMd575nxPYHb9xPWOxdf5alfmh1Zi7lPrbzQ+rtdZfsdT1gsq93MncgHHWPfrKvU6Os0s9/mqhTuu7Xm5/li+t/Blso+RptKN7LNaGjTLOrgcbIZ46qR1rtKvyZz1Pnz6t++67T7lcTrlcTl/72td03XXXVT+/+OKLZRiGnnnmGUnSY489pre97W2rUbVFDfYEdc+to3WLXffcOqrBeP3DVjzs16Hbd9WVu3PPDh3+xku6c8+Opu1PPvNK9eunnj2tg/vrz3Fw/6j++fsv6/DXX9KBW3Y67n9w/6i2DBpN+x+4ZaeeOHrS8dxHf9B8zsZ6OdXdqb5f/e6puq9rz2HXjsXqaFePJ7//iu3XtfU4euy07bHsrls3GRlovo6V6wssVyfjaqPELO3oLp1sh91cfej2XYpHAo6f37Fnh44eO61Dt+/SYDxY93ntPPfymWnbej994owO3b5L2y+K6+gPTpePN/+vEfDpq0+fatpv60hUd+29uqkeTxw9WS1rNwceuGWnHvvGS7Zz6eu2RDUYDzr277GfvNY0T9+19yr1RgNNc7RdnQ/uH9WWgeZrNNxrf76RPqPl9XDa74mjJ5uum2Sfr9X2QWP5lcTJSssvReXYtTGz2Dlq6/Pk919piqXeaED33Dpqe8w79+zQYzb53937dtblV3fvK+dwdvtX8sytI9Gm49xz66g+f/Sk+nuCtjlcf0+wuu2Jb560jYFSqWh7L1XKVO7Ze26tzwmXc03iYb+ufF1fU13bdX3XSidjdqPMRegu5LPdgb5yr5PjbLutJD+u/BsJ+hxziw/edq22XxTXE988qYuGInVz6tEfnNaBfTubzv26LdH6Mi3WxF63Jep47rv2Xq3XbYnW5SxOOXRjnvPYN16yXTerrNV9oKFOd+8f1Rf/z09t67B1JOp47sa+rPxbubcq+a1dTnfnnh3aflF80biKh/3aflF8zfIZxg50wmrnBhcPRfRr72y+Bytj0QcaxpHaz0rFQtPx7t6/U1uHI4s/+6hYt61ULNquH3zwtmvrtsWjgaYx4+D+UXk8haZtnz96srpu/8Vv/VR3Nxz/g7ddq60j0bpx1m6d/+D+Uc2lzbptlfmhsVxtX22/KN40z2y/KG7785htF8Satq32Wv9y53iewboDfeVep/uqG68FdVrf9XL7s3xgs+jG+xTrXzviylOy+5uaHXD//ffry1/+snw+n97xjnfoQx/6kA4cOKBDhw5pdHRUzz//vO677z6lUim9/vWv18c+9jEFg+4njU7+T1J5y3+vejKR1WA8VJ7MijblPFIibWkmlVNfNCiv16OpOVMDcUPZXFGTs1kN9oYUCno1lTDrygwPhJRI5jU9l1V/T0hbBg0lEuVjDfaGlDULmkxkNdQbUknS+ZmMBuIhjfQZUkGSTxqfMTWVyGogHlI05NfkbLZ67onZjIb7wtL8vpVzjE2amp7LarA3LJ/Xo/HptEb6wyqWpImZ8j7FkjQ5m9FQb1geT3n/i0diSmcW6hsO+3V2PNn0de05LhiMKmcVqnUM+L0am0prpD+iQrE4X9+Q/H6vxqfSGuoNy+uVxqfL9Qj4PJpJ5jQQN5Q2y8cZ7gurVJImZuf7o99QYm7+GsSCKhTL9W153Tpg2W/eB1Ttr0r/yepQJTcI3mJ2wUVcbfqYpR3dpZMx2zBXxyOBuv+1W/k8lSso6PPKtPKKhQIL5Rr3jwU0OVvOES65KKqZxMLcaBgeeYue6mJjIm0pmbVkBPwyrbz8fp9mkzldvCWiuYYcIJnKazZlKWPm1RMJKpPLy+/zaqA3WC070h9RvlDUVKK8X8jw6dxESgPxkCIhn8amsjICXkVDAfXHAgtzYEP/9sT8Ov1aSlsGysebnM0qHjOUs/Ia6DFULJTK7e0JKpcvaWImowuGosrlCtVzbxkwpLzDhWjIUaq5y2LXo2G/WMSviems/XWT6vO13pAMv1dTc6Zz+VYWixOH8mmroEjAZ1t+Ob/Rp/bYldhJZa3F6zS/z0TCVE80II/Ho+mEqbDhVyTk10BvQONTppLpnKLhoJLZnHrCQRVLJSXTlqKRgDzyaC6dU3/MkDwLf7qlJxKQZRXk9Xll5QsyAn7Npkz1xQwVVVIqnVdPJKBisSif36esmZeZK6g3ZqhQKMjj8SqVtdQbDSqTKyiTzau3J6iSSsqZBRlBv2ZTOUUMv2KRgLJmYSFWo35FAj4lUvX3UqVfoqHAwj0bDSiRWsI1dDA4GNPLZ2eUyOSVNfMaihvLPlZXcRHjy47ZjTIXrSLyWRfalBtIxOyK0FfuucgNpLX/zWmSXOfHM6lcda6tzMFDfVEFveU/9zaZyCmRzikSClRziMF4UCqV989Yefl8vvKfecsVFAsH5PVJXnmVrs1vPPU5XSjoq+bF0ZBfPp9Hs8mceiJB+Xzl34yWTOeVyliKhANKZaz5nMenvmhAieRC3pDI5BSPBGUVipqdy6k/bigY8CmZLh+/NxYstzeZU1/M0FB/sC7m++J+JVMFmbm8vD6fZpPlHEjeokoFr6x8XsGAX3PpnEKGX35f+bf/FIslTc3nZT6vVzNzWcWj5dzICPhl5vPyeX1KZcq5WTW3rslvh/vC8nmliVlTIcOveNivWMjvLifxSMlsvmU+06nfnCaJsWMZyA1ccBlX7YjZkOHT5GxW0VCg+uwTCfk0lTBlBPzKWfP3fmb++UkNa/fe+uNJRcWiQSVT9esATe2RTRtbbJtNmeqNGkplLfX3GLLyC+sFWwbLz+F1P+PoDSqRrP/5Q66Ql9fjWzj+/H9CG5syq2OUaeU1GA8plc1Xj+/zlRTy+1UslurnE4/zOatlZDMPecvrAdMJU/1xo9yPJZc/o+m0JawX1N3LLvdjnO0w+sq9To6zSzj+qqJO7nVjveZz5+mkufAsYjNP8JvTymhH9+jEb06T1J33aZfbCPHUcStco121l9M6reOLdW2wmQN6s7Wd5Gb10FfuteorYraMdnSXTsbsSs692dE3zlYas9La5rRc22abuU9WGrObue+Wir5yr5PjLNfBPfrKvY4tMneJzRILm6GdHX05bYnnAH21FJ0cZzfCdVjvbdiM9d/sMbta6Cv3Op3Pci3coZ/cI2bdoR3dg5jtHvSVe8tdo12VP+sJAAAAAAAAAAAAAAAAANhc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/lX60R/+Zd/qS996UuSpBtuuEEf/vCHmz5/5JFHFI/HJUm33367fvVXf3W1qgcAAAAAAAAAAAAAAAAAaKNVeTntqaee0re+9S0dPnxYHo9HH/jAB3TkyBHt2bOnWubEiRP68z//c/3cz/3calQJAAAAAAAAAAAAAAAAANBBq/Jy2vDwsH7/939fwWBQkrR9+3adPXu2rsyJEyf04IMP6tVXX9XP//zP6yMf+YgMw1iN6gEAAAAAAAAAAAAAAAAA2sy7Gie58sortWvXLknSqVOn9MUvflE33HBD9fNUKqVrrrlGH/nIR3T48GElEgn91V/91WpUDQAAAAAAAAAAAAAAAADQAZ5SqVRarZO9+OKLOnjwoD70oQ9p//79juV+/OMf695779Vjjz22WlUDAAAAAAAAAAAAAAAAALTRqvxZT0l65plndOjQId1777266aab6j47e/asnnrqKb3nPe+RJJVKJfn9S6va5GRSxeKqvWe3LMPDPTp/fm6tq7EmNlvbh4d7Fi3TKmY3W3+tBH3lXqu+ImbLaEd36WTMruTcmx1942ylMSutbU7LtW22mftkpTG7mftuqegr9zo5znId3KOv3Fusrzqd03baZomFzdBOt21cScxuhn5sF/rKvU6OsxvhOqz3NmzG+m/2mF0t9JV7nc5nuRbu0E/uEbPu0I7uQcx2D/rKveWu0a7Kn/U8d+6cfuu3fksf//jHm15Mk6RQKKQ/+7M/06uvvqpSqaR/+Id/0J49e1ajagAAAAAAAAAAAAAAAACADliV35z213/91zJNU//lv/yX6rY777xTTz75pA4dOqTR0VH98R//sT74wQ/Ksiy96U1v0vvf//7VqBoAAAAAAAAAAAAAAAAAoANW5eW0++67T/fdd1/T9ve+973Vr/fu3au9e/euRnUAAAAAAAAAAAAAAAAAAB22Kn/WEwAAAAAAAAAAAAAAAACwu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ut2stpf/mXf6mbbrpJN910k/70T/+06fPnnntOt912m/bu3as//MM/VD6fX62qAQAAAAAAAAAAAAAAAADazL8aJ3nqqaf0rW99S4cPH5bH49EHPvABHTlyRHv27KmW+b3f+z199KMf1a5du3Tvvffq4Ycf1l133bWyE3ukRNrSTDKnvh5D8bBfKrnc1ytNJnKaTGQ13B9WsVjS5GxWg70hDfYEpWJzuS2DEeWtoiYT5XJer0djU2kN9oY03GuUyweksUlTU4mshvvC8nik8emMBntDCgZ8OjeR0mBvSCMDRrXcYG9IoZBfZ8aSumg4KjNX0ORsVhcOR5UzC9XzhUN+nW4oM9gbUjDo07nzKY0MhFUqSefnz9d4DiPo09nzKb3uwphSqbymElkN9YXk83o1NpXWUF9Yvvk2jQyEVSpK52cyunA4olyuqMnZrIb6wvLWtKlyjudOz+rCoYhyVqVcSD6fV2OTaV0wGFG+UNTETP322q+3DEZUmC+zZTCifL5YbV885tf4RLZ8jaN+Tc7aXw+Px6Px6ZrrUXAZL43bI34lUsuMq8XMx8dzp2er/SerTcfG5tXJuNooMUs7uksn27FYbuCTxmdMPX8mocFeQ0G/rzqXh4I+zSZNGUG/MmZeplXQBUMRpdL58rw8P89Nz5nq6zGUSluKRQLl+hcW8oXB3pAG+4LVObh+Hg0p4PdqajaraDioZCanWCSoVNpSJOxXPBZQOl3Q1FxWW7dENZfMV+fxaNSvM6+ltGUwIjNX0HTCVF/cUCZrqb/XkGkWm3KDwd6QBgf8OnM2u9Afqu8jr0eaSpgaGgxpLpmvXpdY1K+JyawGekMqFouamDUVCfllBHyaS+fUF5s/nl91+caKr6eb/M7b0N+1udtGUNMHg/0hZbML+aAR8Gp8OqtYJCCvx6PpuawG+0LzeVs5xvL5oubSlgZ7DYVCPs3OWZpNmppI5eSRNDGbVV/MkGnlFTL88nu9mp4zFTH8CgSkYtGjtJlXOOjXbLIc71a+IJ/Pq6xZUDjkl8dTkt/nU6FYVMDvUy5XUCprKRz0K5XNKxYJqJAvyOv1KZnJKRoKKGT4lMxYylkFxaNBzaUsRUJ+hUJ+BXweJZKWUllL0VBAfr9HiVROESOgUNCnVDYnv98vy8qrN7qQryUzloygX6mstRCTrfK2hvgaLJZaft7WPHCj2ChzEboL+Wx3oK/cm89FXnztrAZ6jPbmImsxFy0lt6qp30BvSDmroMmEqWjIr3g0qJjhk1Quk8xYikaCyuYKyph5hYI+Zcy8BuOhcg46Zypk+JVM5TQ0GFE2m9fMnKloOKDeWFCxYPlYqVxBabOgbC6vnFXQcG+4Lq+dnDMVDgVULBTk8/lk5fMKBvzKFwry+3zVHCVt5tUbDSqdtRQM+JWz8jIMvybSWRXyHs0kzWqO5PV4FA755fN6lUznVCyVZAT8SmctRUKBco4UN+SVR7MpUz2RoNJmXvFoQJZV0lSinEfHIn7NzpkKGQGZuYJmkzkNxA1Fwn4VC+UcOxoOKJW2FI8FlbOKSmZy6u8JKRLyaXwqo3DIr6xZUCTsVz5fUCwUtM3rW8VKsVhSIsNaF9aRVcwNemJ+vXI2pb64oXTGUl+PUf1ZQW+PoZxVHlMyWUsjg2HNJfOaTmTV3xuSVFQsElQyldf0XFb98ZAsK6+eqCEzV9BUorzN6ymqWPRqen5s6Iv7lc0VlckUq8/SAb9X49OZ8npDxlIsPL/eUJLGpszyGNVTXgOIR4PyyKMXj9fMQ6WGMaFmHb06tsvleG83LzQev3YcSpWf+Tzekqy8ys+pTmv0WDrGWffoK/c63VfdeC0CbV7DbGOduqqfpO7sq4Z1feYYbHrdOn5gfVthXK3Ky2nDw8P6/d//fQWD5Qec7du36+zZs9XPz5w5o2w2q127dkmSbr31Vt1///0reznNIz33yqzuf/iYTKsgI+DTodt36ZptvYsvrnilZ09O6VOPHldPNKCb3nqZHjryQvU499w6qjduH5C0UG7bBTHtvf5SPfj4iWq5A7fs1FeePqVXXkvq4P5RveWagI79ZEoPHD5eLXPnnh36wlM/01zKqpa/ZEtMr798uK7cwf2jSiQzMnMFPXDY/nyNZWq3H39pXNsu6K2248LBiH7ll3fUlTtwy06dn0427V9bxzv37NBTx8/qraMX6aEjL9j2T235g/tH9fSJs5qaM23750c/Pa83XD7s2G9uzndw/6h+dmZa33/+fLVNdv3TWK9dVw4sJCZO8XJJr557eWH7hYMR3f72HfrUo8eXHleLCagpPg7uH9WuqwaYLLB8nYyrjRKztKO7dLIdi+UGPunYi1NNc2NlTvoP77lWWaugZNrSQ0deqJtr7OadO/bs0JGnX9av/PIOjQyG9J8/8z2ZVkHXXNKnPddfqgcO2+cZ77vpGuXyRX32K/9ie6wjT5/StVcMKp3JN/XTz85MK5nuq6vHXXuv0thkWv/PF56rK/vUD8/o+MkpHdw/qoEenz7y376v373rTcrli3V9dOeeHXrltVmNXjGyaH7RON/+wW++WVMJs33X001+V5PHNeVuG+EFtZo+cMp3anOnVttrY9Hu+lXi7h3XX6IvPPUzbb8orn81epEe/uoL2nP9JfpczfEP7Nupr333Zf38Gy7Ukadf1ntuvFI9YX/5Pz/MpRz3eeTJF3VuMl293x7554Xv79p7lb787VO66x1XKV8s1V3TxvzUCPr0xNGfas/1l+jI0y/rjj1X6Svf/pl+/g0X1p2zZd5mE1+/8943acfFPdX/sLDs54vNYqPMRegu5LPdgb5yr5O5yFrMRa3a06J+TutFW4djkqT//vkf6T2/fKU0ndH/evLFpjzhrr1X64lvndRcytL/ddcu/ez0bFMusHUkpnDQp+k5UxOz2bpz2eW1H7hlp578Xjlf+d6Pzuntb7nE4dzlHOTWX7pSp8dmdcmFfXWxX5sjDfWG9MWnflbNgSrHsmv/r73zaqWiQf3l//ph3X000mfo1JlE0xrfkadP6bmXZ6p1Oj/trcvp7963U1/+TvlZpVKn99x4pf7hu8/r1n9zZVP7HWPFI337+Dn9xf/8l/bHFWMHOmENcoPjL43rqeNj+rV3Xq10xqq7jytjy+1vv1IvnJqt2/d33rtLZ8bTevCx+vt7NpnTX/7jDx3v+f/rrp9TMpvXA4/ar09U7vn33/z6pnKNz3FzKUuH7nijVPLUrXE3/mzg0B1vlJUv6ZOP/LD1/GUzLzQevzKOBP1effyz/+J4zqY1eiwd46x79JV7ne6rbrwW1Gl918tmXZ85BptaN96nWP/aEFer8mc9r7zyyuqLZ6dOndIXv/hF3XDDDdXPx8fHNTw8XP1+eHhYY2NjKzpnIm1VH4YkybQKuv/hY0qkF++ZyUSu+nB143XbqgtJleN86tHj8/8zaKHcvhuuqC4iVco9+PgJ7bvhCplW+WWvV88nqxerUuahIy/oxuu21ZX/pTdf0lTugcPHddWlQ9XtdudrLFO7/e1vubSuHbt3bW0q9+DjJ7Trqgta1vGhIy9o3w1XVI9l1z+15R84fFzv+sXLHfvn7W+5tGW/uTnfA4eP6xeu3VrXJrvzNdZrfMZcNF4mE7m67bt3ba1e86XG1WLGJk3bazc2aS6yJ+Csk3G1UWKWdnSXTrZjsdxgfKb53LVz0pmJtCZnzeo8VDvX2M07nzvyQnVu8pS81c9u3r29eh67eW02ZemzX/mJ47Fu3r3ddr6uzIeN9fjsV36i2ZTVVPbdu7dXvzaMkEyroJNnE0199NCRF/T2t1zqKr9onG/T2UJbr6eb/K42P6uUqeRuG0FtHzjlO7W5U6vttbFYW65y/SpxV9n2rl+8XJ969Lh279pa/QFuZb8HHzuhm3dvr+7z6cdOKF/0KBAItNxn966tC98/Xv/9Z7/yE+3etVVnJtJN17QxP02krOo5du/aqk8+8sNqfdzmbXbx9Rf/81+q5VfyfLFZbJS5CN2FfLY70FfudTIXWYu5aCntqa2f03rRybMJnTyb0O5dWxUOBvTp+Xygcc7+7Feer8710bBhmwucPJNQoSSdmUg3ncsur/3M4wv5ys27t7c4dzkH+czjJ3T9zoubYr82Rzozka7LgSrHsmv/33/peZ2ZSDfdRx6vz3aN7+bd2+vq1JjTf/qxhWeV2hzs5t3bbdvvFCuJtFV9MW2xskvF2IFOWIvc4O1vudTxPq6MLUYw2LRvseipvphWe7wz55vHgtp7Pl9Q9YWzyrba9YnKPW9XrvE5zrQKenUs1bTG3VjXV8dS1RfTKtvsxnu7eaHx+JVx5OTZRMtzNq7RY+kYZ92jr9zrdF9147WgTuu7Xnbr+swx2My68T7F+teOuFqV35xW8eKLL+rgwYP6yEc+oksvvbS6vVRq/m94Ho9nScceHIzVff/aS+erHVNhWgWlrYK2b7P535219Xzt7MK+HtkeZzppqqSFz7JmwbZcNrdwcaYSWdsy8tSXn0matuVq93c6n9M5mo7p0C5Xdaw9t8Nxassn0jnlckV39VJzv7k53/Rctu4zp/6prdd0wtQbLh+S5BwvUy77zU1cNWqM2edOzzq2bef2oSUde7MZHu5Z6yp0rXbG1UaNWdrRXToZs4vlBs+fSbSck4rz+YrdXNNq3qnMdxWLzWvFUqnlsbI55/l6es5+e7Eh16rMz5WvpxLZlud2mq+dtlfm28qfP7Wr53Li0k1+V5fH1Z4zaerqywaXfM6lWumc1Bi3jWr7wDH/bJGX1m53ky9VY9QjJVK5+m1Ox5//PJPLqzRXarmPPIt/3+qeqHxdLJXq6mrX3kpZp7xtsfhayfPFRlYbsxtlLloL5LPO2h1XxOzy0FfutTsXqY3ZtZiLWrVHqh+/6urnMPdX81JPTa64SJ7glHMWSyUl5v+kptucupIfVPOgFudulV9XPi+WSvbHWqz9NdsWWxtrtW/t+lltDuTUfrtYaXdcMc62B7mBs7XIDSrP9K3uRbvxwumZuNX93Gq/xnveqVzts5FkMyYuYS2icf6ymxec9q1rp9O6fs0avZ31fi90ov6Ms8tDX7nXyXG2E8dvB+rkXjfWy2ldf7E5xsli67PrfW6qoB3do90/U+jG+3S92Ajx1CntiKtVezntmWee0aFDh3Tvvffqpptuqvtsy5YtmpiYqH5//vx5jYyMLOn4k5NJFYsLDzsRwy8j4KvrICPgUyTg0/nzcy2PNdBj1O1rd5z+mCF5Fj4Lh3y25UJBX/Xrgd6QbZnKr8ivlO9rOH91/3ho0fPVlqnd3hezP2bT/i7qGDZ8i/ZPbfl4JKiU11pSvWr7zc35+ntCevm1uUX7p7Ze/XGjGgtO8TLgst8a48rNwNUYs4MOfd/fE1o0Zjez4eEe+qcFt3G1mWOWdnSXTsbsYrnBYG/rOck7/+K83VzTat6pzHcVjWUb9/N6PC2PFQo6z9f9PfbbvQ0v/Vfm58rXA/FQy3M7zddO2yvzbThk3+fLjUs3+V1jHlc9Z8zo+L3Qak5y+1DTGLeNavvAKe4ac6fK9lCwfrubfKkSdypJ8Viw/LXs86HK8Sv7hIN+9ceNlvvU/qkop++9Xud7ovK11+NRsVhquleW8jywWHyt5PliPVpOzG6UuWi1kc+21s7cQCJml4u+cm8puchSc9q1mItatUdS3Xkb69cqLy2WStVc0alsZa53WifzejyKR4O2OaxTXlvJDyp5UKtzV/LkVp97PZ5q7tV4LLd5uVP7Ks8hrfatXT+rzYGc2m8XK0uJq6XGLGPH8pAbtLaUuGpXzFae6Vvdi3bjhdMzcav7udV+jfe8U7na5zjJeUx0M242zl9284LTvnbtbDp+3PlZfb3fC8upP+Ns59BX7nVynF3q8VcLdVrf9XJa17ebY5YTs437b4Qxg3Z0j8XasFHG2fVgI8RTJ7VjjXZV/qznuXPn9Fu/9Vv6+Mc/3vRimiRdfPHFMgxDzzzzjCTpscce09ve9rYVnTMe9uvQ7bvqFocO3b5L8Uhg0X0He4K659ZRGQGfnvz+K7pzz46649xz66gG48G6coe//pIO3LKzrtyBW3bqsW+8JCNQ/nurrxuK6eD+0boyd+7ZoSefeaWu/D9/7+Wmcgf3j+onpyaq2+3O11imdvtXv3uqrh1Hf3C6qdyBW3bq2POvtazjnXt26PA3Xqoey65/assf3D+qL/6fnzr2z1e/e6plv7k538H9o/r2D0/XtcnufI31GulbeFHAKV4G48G67Ud/cLp6zZcaV4sZGTBsr92WQWORPQFnnYyrjRKztKO7dLIdi+UGw73N566dky4eimiw16jOQ7Vzjd28c8eeHTp6rDw3lTzF6mdPfPNk9Tx281pvNKC79l7leKzPHz1pO19X5sPGety19yr1RgNNZZ84erL6tWlmZQR82n5RvKmP7tyzQ1/97ilX+UXjfBsxfG29nm7yu9r8rFKmkrttBLV94JTv1OZOtdsfa9heG4u15SrXrxJ3lW1f/NZPdc+tozr6g9O6o+H4B/bt1OePnqzuc/e+nfJ7S8rlrJb7HD12euH7W+q/v2vvVTp67LQuHoo0XdPG/DQeDejosdPV83/wtmur9XGbt9nF1++8903V8it5vtgsNspchO5CPtsd6Cv3OpmLrMVctJT21NbPab1o+0Vxbb8orqM/OK2MaenufTtt84S79l5dnetTadM2F9h+cVw+SRcPRZrOZZfXfuCWhXzliW+ebHHucg7ygVt26jvHzzTFfm2OdPFQRE9UcqCaY9m1/9feebUuHoo03UelQsF2je/zR0/W1akxp79738KzSm0O9vmjJ23b7xQr8bBfv/PeN7HWhXVjLXKDr373lON9XBlbsmauaV+vp6QD+5rv74uHm8eC2nve75UO3uq8PlG55+3KNT7HGQGfXrcl2rTG3VjX122J6oO3XbvoeG83LzQevzKObL8o3vKcjWv0WDrGWffoK/c63VfdeC2o0/qul926PnMMNrNuvE+x/rUjrjwlu7+p2WYf/ehH9cgjj2jbtm3VbXfeeaeefPJJHTp0SKOjo3r++ed13333KZVK6fWvf70+9rGPKRh0v3Bn+xazR0qkLc2kcuqLBsuLKm5b65UmEzlNJrIa7g+rWCxpcjarwXio/EBWbC63ZSCifL6oyUS5nNfn0dhUWgPxkEb6DA0P9Oj8zJzGJk1Nz2U12BuW1yOdn8mUf9NJ0KfXJlPq7wlpy6BRLdffE1I47NfZ8aQuGIoqN//nvC4YnP96vkwk7NeZhjID8ZCCQZ9em0hpuC+skqSJ+fM1niNk+HRuIqWtW2JKpfOanivv7/d5NT6d1mBvWD6vR+PT6fKxStLEbEYXDEaUs4qaSjS3qfYcWwYisvLFar38fq/Gp9IaGYioUCiW+7c3JJ+vvL2uTH9EhWK5zEh/RPlC+Tj9PSH19vg1PpktX+NYQJOzNtejNySPp1z3yvVQoeGaO8VL4/ZoQIlU67ha9pv3AdVdky2DhmS5jNlNireYXXARV5s+ZmlHd+lkzC6WG/ik8RlT0wlTA3FDwYBPY1NpDcbL8+Rs0pQR9Csz/6d7LhgKK5XOayqxMM9Nz5nqixlKZS1FQ4Fy/QsL+cJgPKTB/mC1jRcMRZTLLcyPwYBXU7NZRcNBJTM5xcJBpTKWwiG/ensCSqcLmpoztXVLRHPJfLWfYjG/zryW0pbBiMxcoVqPjJlXfzwoM7cwdxpGOTfo7wlpaNCvM+eyC/2h+j7yej2amjM1NBCqO19PzK+JqawGegwVSyVNzJqKzP+v7bl0Tf/62xyXbvI7b0N/1+ZuHbQavzlNUl0fDPaGlDUL1XzHCHg1Pp1VNBKQz+PR9JypwV6jnLfNZDXYF1I+X9Rc2tJg3FAo7NPsnKXZZE5DvSF5PNLkbFbxmKGclVfI8Mvv9Wp6rnx9A36pWPQobeYVCvqVSJnqjRrKFwryer0ycwWFDb/kLSng86lQLCrg9ymXKyiVzSsU9CmdzSsWDqhQKMjr9SmZzSkaCsgI+pTKWMpZRfVEAkqmy3EfDvkV8HmUSFpKZS1FQgEF/B4lUpbChl/hoE+pbE5+n19WPq/eyEK+lsxaMgJ+pbKWu+eBhvi6bGu/JieTjp8v6flinVl2zG6UuWgVkc+60KbcQCJmV4S+cm8+F5lOmuqPGY65yLJy2rWYixxyK9vxq6Z+Az2GcvmiJhPlPKI3ElAsVP4jDol0eZ6OhoPK5grKmOU8IWPmNRg35PWUc1Aj6Fcqk9PQQETZbF4zyZwiIb/6YgHFguVjpXIFpc2Csrm8clZRw72G4uGFvHZyzlTYCKhYKsjn9cnK5xUM+JUvFOT3+ao5SsbMqzcaVNq0FPCX8woj4JfPV1I+79FMspxfm1ZeXo9XYcMnn8+r5PyfFjUCfqVNSxEjoNmUqb4eQ155NJsyFQsHlc3l1RMNyLJKCzl81K/ZOVMhIyAzV1AimVNfj6FI2K9SsaiJWVPRUECprKV4NKicVVQyY6m/x1Ak5NP4VEZhw69srqBIqNymmBGwzetbxcrgYEw/Oz29aNllxSxjx5KRG7jgMq7aEbPxHr9eOZdSX8xQ2rTUGzNUKpY0mciqN2ool88r6PcrY+Y1MhDSXGrhuVmeomKRoJI126x8Xj0RQ6ZVqD6je70lFYueapn+Xr+yuaIymWJ1jT7g92p8OtO83lCSxqbM6hiVMfOKRwLyeDyaTGQX5qFSw5hQs45eHdvl8lnabl5oPH7DOBQNBeTxlWRZqrbJdo2+4fqt53thNX5zmiTG2aWgr9zr5Di7hOOvKurkXjfWq2Zdvz9uOM4x/Oa0MtrRPTrxm9Mkded92uU2Qjx13ArXaFfl5bTV4OoHeWtsMwf0Zms7yc3qoa/cW+lLE5shZmlHd+lkzK7k3JsdfeNs1V5O6xCubbPN3CcrjdnN3HdLRV+518lxluvgHn3lXscWmbvEZomFzdBOt21cScxuhn5sF/rKvU6OsxvhOqz3NmzG+m/2mF0t9JV7nc5nuRbu0E/uEbPu0I7uQcx2D/rKveWu0a7Kn/UEAAAAAAAAAAAAAAAAAGwu/rWuAAAAAAAAAAAAAAAAANAo3huWEWx+tWWx3yxm5vJKzGY6VS0AS8DLaQAAAAAAAAAAAAAAAOg6RtCv3/vEN+q2BQJ+WVa+5X5/9ts3dLJaAJaAP+sJAAAAAAAAAAAAAAAAAGg7Xk4DAAAAAAAAAAAAAAAAALQdL6cBAAAAAAAAAAAAAAAAANqOl9MAAAAAAAAAAAAAAAAAAG3Hy2kAAAAAAAAAAAAAAAAAgLbj5TQAAAAAAAAAAAAAAAAAQNvxchoAAAAAAAAAAAAAAAAAoO14OQ0AAAAAAAAAAAAAAAAA0Ha8nAYAAAAAAAAAAAAAAAAAaDteTgMAAAAAAAAAAAAAAAAAtJ3fbcG/+Zu/afn5+9///hVXBgAAAAAAAAAAAAAAAACwMbh+Oe2FF17oZD0AAAAAAAAAAAAAAAAAABuI65fTPvaxj3WyHgAAAAAAAAAAAAAAAACADcT1y2kVP/jBD/TpT39a6XRapVJJxWJRp0+f1te//vVF900mk7rzzjv1qU99Slu3bq377C//8i/1yCOPKB6PS5Juv/12/eqv/upSqwcAAAAAAAAAAAAAAAAA6AJLfjntvvvu0y233KKvfOUruvPOO/W1r31N73jHOxbd79lnn9V9992nU6dO2X5+4sQJ/fmf/7l+7ud+bqlVAgAAAAAAAAAAAAAAAAB0Ge9Sd/B4PLr77rv1lre8RZdffrk+8YlP6Pvf//6i+z388MP6oz/6I42MjNh+fuLECT344IN697vfrT/+4z+WaZpLrRoAAAAAAAAAAAAAAAAAoEss+eW0aDQqSdq2bZtefPFFGYahQqGw6H5/8id/oje/+c22n6VSKV1zzTX6yEc+osOHDyuRSOiv/uqvllo1AAAAAAAAAAAAAAAAAECX8JRKpdJSdviTP/kTnT9/Xr/927+tgwcP6sYbb9R3v/tdPfroo672v/HGG/W3f/u32rp1q2OZH//4x7r33nv12GOPLaVqAAAAAAAAAAAAAAAA2EDu/av/s+R9/r//71/sQE0ALId/qTvce++9evbZZ3XZZZfp3nvv1VNPPaWPf/zjK6rE2bNn9dRTT+k973mPJKlUKsnvX1rVJieTKhaX9J7dqhse7tH583NrXY01sdnaPjzcs2iZVjG72fprJegr91r1FTFbRju6SydjdiXn3uzoG2crjVlpbXNarm2zzdwnK43Zzdx3S0VfudfJcZbr4B595d5ifdXpnLbTNkssbIZ2um3jSmJ2M/Rju9BX7nVynN0I12G9t2Ez1n+zx+xqoa/c63Q+y7Vwh35yj5h1Zz22Y3i4R5aVr9sWCPibttnp5rYSs92DvnJvuWu0S/6znh6PRxdeeKF+/OMfa3h4WLfccosymcxSD1MnFArpz/7sz/Tqq6+qVCrpH/7hH7Rnz54VHRMAAAAAAAAAAAAAAAAAsHaW/JvT/uIv/kJ/8zd/o6Ghoeo2j8ejr33ta0s++YEDB3To0CGNjo7qj//4j/XBD35QlmXpTW96k97//vcv+XgAAAAAAAAAAAAAAAAAgO6w5JfTnnjiCT355JN1L6ctxZNPPln9+sEHH6x+vXfvXu3du3dZxwQAAAAAAAAAAAAAAAAAdJcl/1nP/v7+Zb+YBgAAAAAAAAAAAAAAAADYHFz/5rQf/ehHkqTXv/71+uhHP6p3v/vd8vsXdn/DG97Q/toBAAAAAAAAAAAAAAAAANYl1y+nfehDH5IkjY2NacuWLXV/njOTyejb3/52+2sHAAAAAAAAAAAAAAAAAFiXXL+c9sgjj0iSfuM3fkN/93d/p1KpJI/HI8uydNddd3WsggAAAAAAAAAAAAAAAACA9cf1y2m/+7u/q6eeekqS9Au/8AvV7T6fT3v27Gl/zQAAAAAAAAAAAAAAAAAA65brl9P++q//WpL0B3/wB/rYxz7WsQoBAAAAAAAAAAAAAAAAANY/1y+nVfBiGgAAAAAAAAAAAAAAACDFe8Mygkt7/cbKFztUG6D7LPnlNAAAAAAAAAAAAAAAAACSEfTr9z7xjSXt82e/fUOHagN0H+9aVwAAAAAAAAAAAAAAAAAAsPHwchoAAAAAAAAAAAAAAAAAoO14OQ0AAAAAAAAAAAAAAAAA0Ha8nAYAAAAAAAAAAAAAAAAAaDteTgMAAAAAAAAAAAAAAAAAtB0vpwEAAAAAAAAAAAAAAAAA2o6X0wAAAAAAAAAAAAAAAAAAbcfLaQAAAAAAAAAAAAAAAACAtlvVl9OSyaRuvvlmnT59uumz5557Trfddpv27t2rP/zDP1Q+n1/NqgEAAAAAAAAAAAAAAAAA2si/Wid69tlndd999+nUqVO2n//e7/2ePvrRj2rXrl2699579fDDD+uuu+5areqtHo+USFuaSeY00BtSsVDUTDKnvh5D8bBfKjWXa/qsA3VxdQ6vNJnIaTKR1WBvSB6PR+PTaV0wGFEhX9JkIqvh/rBKxZImZstlBnuCUtF9PRr7xOuRphKmBnpDMq2CJpdy3PVovi9ee+m8Ioa/M9cdm09AGps09dzpWQ32hjQyYEjWOjj2apof31587awGeoz1O8bQjrXVME8O9gSlksNc6zYfkJzn61bHiPiVzOSVyOSVNfMa6g3Z7td0Prs2FOvrseQ5yumYi+Uhq5ELbXTzfZjMWDKCfqWylvpi5fxqfCarsOFXKOhTJmupN25o+uUpnZ/JaLg/LJ9HmplbiK3KMRLpnELBhf1ikaDiEb8SKUsTCVNhw6+eSEAqlTSVMB1jdknX1CMlsw7xjO6zUXIDdBfy2e5AX7m3Hp/t25F7tSO/WyT3rc03YoavKY9NpHOKhgPKmnn1xeb3V3NOFA0FZObyiseMch6dypW3WXkZAb/MXF6xSFBej1pfx27LWbutPhJjBzqjk3Hlk8ZnTD1/JqHBXkPDvYZUsClnd795y/tOzT//LmnfVvdqq/J2n6m87fzPJuSVR6mspYF4qDrehQ2/khlL8Whw8TWXVusEa60bx7y14DZmwZy0FJ1en+3Ga+GXxqYWxvCRfkNa69+jMl+naj91Q52k7p4bAJR14ziL9W+FcbVqL6c9/PDD+qM/+iN9+MMfbvrszJkzymaz2rVrlyTp1ltv1f3337/hXk4rFkt67pVZ3f/wMfVEA7rprZfpoSMvyLQKMgI+Hbp9l67Z1itJ1XJNn7Xr4cqzxHN4pWdPTulTjx6vlr9zzw796KcT+lc7L9KDj5+wbdM9t47qjdsHXNXDbv879+zQU8fP6q2jF9kfdyMlO0u9JoAbAenYT6b0wOGFe/fg/lHtumpg5UlIJ4+9mmzGt3U5xtCOtWVT70N3vFEqeZrH9Ut69dzLLvKB+R/C2c4Nix3jjjdqYsbUZ7/yvON+TefztOj70jLnKKfrecWAnjvV4njMiSs334d//+XntOf6S/S5hvzqC0/9THMpS3fu2aHh/pBem87owcfq87nK1//09Mu2xzCCPh39wWnt/YXL9MlHflj3WSjo0yNff0lzKWvx2FvkhzAnz87p9Pmk832C7rFRcgN0F/LZ7kBfubce85h21HmxY7g5h4vctzbf2Doc0/aLeqp57MNffaEpZzl0+y4F/V7998//qOmz37zpGlln5+py5jv27NCR+dznyNMv6x3XX1LNm1zXd62udbfVR2LsQGd0Mq580rEXbY595UD9yz4299v//f6f1/hMdln7trxXW5WX/WeN457dukFlvLv97Tuc11y6eY2mG8e8teA2ZsGctBSdvve78Vr4pWMv2NRpx8DavQzWjXWSuntuAFDWjeMs1r82xNWq/VnPP/mTP9Gb3/xm28/Gx8c1PDxc/X54eFhjY2OrVbVVc24iVX1YuvG6bdWHQUkyrYLuf/iYEmlLibRVLdf4Wbss9RyTiVw10aiUf+jIC3r37u168PETjm361KPHNZnIuaqH3f4PHXlB+264YsnHXY9W47pj8xmbNKuThFSOqwcOH9fYpNnVx15NduPbehxjaMfasqv3q2Mp23F9MpFzlQ9IznPDYsd4dSxV/SGb036N52vV98udo5yOOT5jtjwec+LKVfpw966t1R/CSgv51Y3Xbat+3RMx9OBjzflc5WunYyRSlm7evb36YlrtZ7Mpq3qOxWJvsXacPJtoeZ+ge2yU3ADdhXy2O9BX7q3HPKYddV7sGG7O4Sb3rWx/6MgLOnk2UZfH2uUs9z98TCfPJmw/S6Ssppz5czW5z+5dW+vyJrf1Xatr3W31kRg70BmdjKvxGftjj8/UH9vufiuUtOx9W92rrco7fdY47tmtG1TGuVZrLt28RtONY95acBuzYE5aik7f+914Lcb+/+zdeXxU9b3/8ffskz0kJHFBraK4lCCttiKKVCviAkXAKtqqrS2ibeWWttYN9V5cr9pL9XZxqT9724tV3Evbq2iplgp6XWqFXnDBBRFIQkIyySSzn98fIcNMMpOcSWYms7yej4cPM2fO8v1+z+d8v59z5stMW5IytVGm/nJ5bADQKxf7WeS/dMRV1r45bTCGMfCfslgslpT2UVtbnq7iZMyG91uiJ0sW7f17D38wrO5gWDKSvzf+wEG+hSwFO2PLYuIY7+3cnnB9jzcwZJ12d/UGZF1dxeDlSLK9zx9Out8jDq4durI5qn/MpnpOsFei2EKvTds6El8/nT5NHD82pX31j9l07ns0Jevf8q2PoR4DjTQ3SKVvSVTuiGEkrYuZfGD8gTVJx4ah9mHq2P2O19kdTLpNeYljWGNUsvPZ5klejsHqnQ9j4kjHpHTltNE2TBJjsuz929OdJJ+zaNB9RAwjaZ4WMYy4Y7QNEnuDndOd77ckjedsxQN5xuBiY7ZQcoPRQJwll+64ImaHh7YyL915TDaed42kzH3911D7MHOMZOskyyMihhGfxw6Ss6SSMw/IgWJyGjPlHa2cdaTlSddYRD+bHuQGyWUyN9j8qSfxvj1+ffaQvftOdL3FPSdPcdvBrtXB1k/2OcKAfm+Q+8LBnrnkwrOmZNdCrvXByWTiWh5OzIIxKRXpvvbz4XMFymReLowNQ8n089lCydPysR4Ox8CpLYmW9ZfNupopT3/pjtlc7T/yQT5eF9mSjrjKiclpDQ0N2rVrV/R1S0uL6uvrU9pHa2uXIpHc/r7mmsoSuRy26EmL/bvvdanDJlksSd9raelMS1lKXfaUjlFT4Uq4fmWZc8g6jSl3SVLC/fYvR6LtS1y2pPtNV3ukm5mOq3/MpnpO0KuuroL2GURtlTvx9VPhjmu34cSs2X3numT9Wy73MYkUWz2GE7OpSLVvSVRua5LxfEy5y1Q+0NLSmXRsGGofZo8dezxHhTXpNg574veGGqOSnc/ayuTlGKzeuT4mDhY3Zm9q0pXT9rWhlDjG+n7mZKh8brB9WC2WpHma1WKJ1sPlsKlmkNgb7JyWuuxJ4zkb8VDMecZwYrZQcoNsK+Y4MyOd+axEzA4XbWVeKnlMpnNas4abe8X2X0Ptw8wxkq2TLI+wWixxeWzf8oR5iWGYzpllDPx/KuUdrZx1JOUxOxalGrP0HcNDbjC4VOIq9ZhN8kyiMv6ZRKLrrbLcOextB7tWB1s/2ecIifq9wfq7ZM+ORvtZ02DXQq71wYkM51rOVMyCMSkVqVz7hfK5AmUyb7THhqEM1feO9B6sUPK0fKxHXV2FgsH437R1OOwDliWSrbomKqMZ6Y7ZXO0/cl0+XhfZlI5ntFn7Wc/B7L///nK5XHrjjTckSU8//bROOumkUS5V+u07tkyLz50sl8OmNa9v1YIZE+Ieni0+d7IqSx2qLLFH1+v/XrqkeozaCqcum9cYt/6CGRO0au0WLZwzMWmdLpvXqNpKp6lyJNp+wYwJeuql91Pebz7KxnlH8amvcWnR3Phrd9HcRjXUunJ639mUqH/Lxz6GeoyuROU+oKEsYb9eW+k0lQ9IyceGofZxQEOZLph5xKDb9T/eYG0/3DEq2T7rql2D7o8xceT62nDt37fpvAT51Zo3tkb/7vT6tfDsgflc39/J9lFZ5tCqtVt0+fxJA96rKnNEjzFU7A1Vj/H7VQ56nSB3FEpugNxCPpsbaCvz8jGPSUeZh9qHmWOYyX37li+YMUHj96uMy2MT5SyLz52s8ftVJnyvsswxIGc+b8YErX1rW/T/sXmT2fKO1rnOtfJI9B3IjEzGVV1V4n3XV8fvO9H1ZpOGve1g1+pg6yd7r3+/l+i5QV8/N9gzl1x+RpOLfd5oMBuzYExKRaav/Vw8F/VjkpSphjL1l8tjA4BeudjPIv+lI64sRqLf1MygU045Rb/5zW80btw4LVy4UIsXL1ZjY6M2b96spUuXyuv16qijjtJtt90mp9P8QJYP35xWV1ehll2d8nQH1e4NqKbCpUjEULs3oOoyZ++NU18VLIquN+C9dEn1GNbe3xJv9fhUW+WWxWJR8+5uNdSUKhI21Orxqa66RIZhaFeHT7WV7t5kJDLETNOYcvRvE6vVorZOv2oqXPKHImrtt99cNeyZ93vaojsYVqnDlpnzXmCYxWyCo/d3oHd3+jSmwt07SATjVxl2zJrYd17Y07/t7vJrTLkr5/uYpIqoHrn2zWmS4sfJvrHKSDLWDjL2Dej7k43Xg+2jzKGunpA8PSH5/CGNrXQl3G7A8RLVIRJfjpTHqGT7HCoPyUYulGa59M1pkqJt2OULyuWwy+sLRvOr5naf3C67Spw29fiDqip3KRCMqKW9R3XVJbJZpfauvbHVtw9Pd0Au597tyt0OVZY55PEGtcvjl9tlV2VJ75czt3X6k8ZsSufUInX5ksRzhhVznjHsmC2U3CCLijnOTEtTPisRsyNCW5lnMm/KlW9OkzSscXpA/5WO/G6I3Dc23yh32wfksZ7ugMpKHPL5Q3u318CcqMztkD8YUmWpM5pH9y1zOezyB0MqdztktVrU5Q8lP4+5lrMOszyZ+uY0SfQdw0BuYILJuBpWzNqk5na/dnv8GlPp6p3kE06wYaLrzdq7bZvHp5pKd2rbDnatDrZ+ovfUu8wfichqWOT1BeOeG7hddnl7gqosdQ797Giw5wQZNuS1kGt9cD/Z+OY0SeZjFoxJqTD5nLmgPlewS01tMWWqcUmpfwFS4ZdJGtWxYSh8c5o5+ViPuroKXXn3S3HLzHxz2p3/Mj2r35zWv4xDGap8BdXP5rh8vC6yboTPaLM+OS1T8mZyWpEGdLHVneQme2gr80Y6aaIYYpZ65JZMxuxIjl3saJvkcm5yWoo4twMVc5uMNGaLue1SRVuZl8l+lvNgHm1lXqY/GBltxRILxVDPjE5OS/EYoK1Skcl+thDOQ77XoRjLX+wxmy20lXlM9MkNtJN5xKw5+VgPJqclVwwxmw20lXnDfUabEz/rCQAAAAAAAAAAAAAAAAAoLExOAwAAAAAAAAAAAAAAAACkHZPTAAAAAAAAAAAAAAAAAABpx+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WZuctmrVKp155pmaMWOGVqxYMeD9n/3sZzr55JM1Z84czZkzJ+E6AAAAAAAAAAAAAAAAAID8YM/GQZqamrR8+XI9+eSTcjqdWrBggY477jgdeuih0XU2btyo//iP/9DnPve5bBQJAAAAAAAAAAAAAAAAAJBBWfnmtHXr1mnKlCmqrq5WaWmpZs6cqWeffTZunY0bN+qBBx7Q7NmztWzZMvn9/mwUDQAAAAAAAAAAAAAAAACQAVmZnNbc3Ky6urro6/r6ejU1NUVfe71eHXnkkbrqqqv01FNPyePx6Be/+EU2igYAAAAAAAAAAAAAAAAAyACLYRhGpg9y7733qqenR0uWLJEkPfbYY9qwYYOWLVuWcP3/+7//07XXXqunn34600UDAAAAAAAAAAAAAABAjrr2Fy+nvM2t3zkhAyVJLtUyZrt8wGiyZ+MgDQ0Nev3116Ovm5ubVV9fH329fft2rVu3Tuecc44kyTAM2e2pFa21tUuRSMbn2Y1IXV2FWlo6R7sYo6LY6l5XVzHkOoPFbLG110jQVuYN1lbEbC/qkVsyGbMjOXaxo22SG2nMSqOb03JuByrmNhlpzBZz26WKtjIvk/0s58E82sq8odoq0zltphVLLBRDPc3WcSQxWwztmC60lXmZ7GcL4Tzkex2KsfzFHrPZQluZl+l8lnNhDu1kHjFrTj7Wo66uQsFgKG6Zw2EfsCyRbNU1URnNIGZzA21l3nCf0WblZz2nTp2q9evXq62tTT09PVq9erVOOumk6Ptut1t33nmnPvnkExmGoRUrVmjGjBnZKBoAAAAAAAAAAAAAAAAAIAOyMjmtoaFBS5Ys0UUXXaSzzz5bs2bN0qRJk7Rw4UJt2LBBNTU1WrZsmS6//HKdfvrpMgxD3/zmN7NRNAAAAAAAAAAAAAAAAABABmTlZz0lafbs2Zo9e3bcsgceeCD698yZMzVz5sxsFQcAAAAAAAAAAAAAAAAAkEFZ+eY0AAAAAAAAAAAAAAAAAEBxYX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Iua5PTVq1apTPPPFMzZszQihUrBry/adMmzZ8/XzNnztR1112nUCiUraIBAAAAAAAAAAAAAAAAANIsK5PTmpqatHz5cj388MN65pln9Oijj+r999+PW+fKK6/U9ddfr+eee06GYWjlypXZKFpxs0ienqC2tnjl8YXU5Q9F/5ZltAtXpPackw3vt3AekD6ZjCtiNrdwPgqfVWrtCujd7R61egN8By7SKhIx4nJDWeNzRfoUmMJYhEwgn80NtBXSzZKnuUa+lnu00HcgE/I9N6AfAUYHY5J5mW6rPc84123YzjNOIM0qq0pUV1cx6H+S4l5XVpWMcqmRdox5yIQRxpU9M6WKt27dOk2ZMkXV1dWSpJkzZ+rZZ5/V9773PUnSp59+Kp/Pp8mTJ0uS5s2bp3vuuUcXXHBBNopXnCzSpq0dumflW/IHw3I5bFowY4L+uO5DdXqDWnzuZB15YJVkjHZBi0iCc8J5wIhlMq6I2dzC+Sh8VukfW9p075Mbouf4snmNOnp8jRQZ7cIh71mk9Rt2aPnv3oyLr5UvvKsdrd30KTCHsQiZQD6bG2grpFu+xlS+lnu00F7IhHzPDbgugNHBtWdeptuKZ5xARrmcdl1590uDruNw2BUM7v0Vuzv/ZXqmi4VsYsxDJqQhrrIyF725uVl1dXXR1/X19Wpqakr6fl1dXdz7SD9PdzAaOJLkD4b1yPPv6pRjDpQ/GNY9K9+Spzs4yqUsLonOCecBI5XJuCJmcwvno/C1egLRhzZS7zm+98kNavUERrlkKASe7mB0Ypq0N76mTR4XfU2fgqEwFiETyGdzA22FdMvXmMrXco8W2guZkO+5AdcFMDq49szLdFvxjBMAMosxD5mQjrjKyjenGcbAqXIWi8X0+2bU1panXrBR0PdVmaNt5/st0cDp4w+Go1+95w+G1R0Ma/yBNWk7Zq7UPVf0j9lk5yTd56EQEVvJpTOuiiVm8zWeOB8DjTQ3yLVYeG/n9oTneHeXX0ccXJvVsuRa2+SSkbbNaOW0Q+WGfa/zvU8ZDuJ9cLExW6hjUTYQZ8mlO66I2eGhrYYvX3MDs4Zbv3yLqb565lu5U5GusYh+Nj3IDZLL99wg29dFvscS5R9osNwg39srkxiTzMtkPyvl1jPOfML1bV6m78Hy4Vw4HENPAem/Tr7Wy0xds1k3M+XpL90xy5g3fPlwHYyWdMRVVianNTQ06PXXX4++bm5uVn19fdz7u3btir5uaWmJe9+M1tYuRSK5/T2EdXUVamnpHO1iSJJKXXa5HLa4AHI5bNGv3HM5bCp12NJW3lyqezaY6bj6x2yyc5LO81CIii22UmU2rojZXvkcT8V2PoYTs+k69mipqXAlPMdjyl1ZLWsutk2uGGnMSqOX0w6VG/a9zuc+ZTiKOd6HE7OFOBZlQzHHmRnpzGclYna4aKvhGer6znROm2kj6b/yKaZi65lP5U6F2XOZaswWantlGrnB4FKJq1yM2WxeF/keS8VY/pHkBvneXpnGmGReJvtZKXeeceYTrm/zMn0Plg/noq6uIu4nOxPp/7OekvKyXonqkUi26mam7RNJd8wy5g1PPlzfoykdz2iz8rOeU6dO1fr169XW1qaenh6tXr1aJ510UvT9/fffXy6XS2+88YYk6emnn457H+lXWWLX4nMn937oqN7AWTBjgta8sTX6+7CVpY5RLmVxSXROOA8YqUzGFTGbWzgfha+2wqnL5jXGnePL5jWqttI5yiVDIagssWvJ+Z8fEF9r39oWfU2fgqEwFiETyGdzA22FdMvXmMrXco8W2guZkO+5AdcFMDq49szLdFvxjBMAMosxD5mQjriyGIl+UzMDVq1apfvuu0/BYFDnnHOOFi5cqIULF2rx4sVqbGzU5s2btXTpUnm9Xh111FG67bbb5HSaT0Ry+V+S9sm52ZaW3t+GbfcGVF3mlNVqUVunX9Vlzt4gSmNz5lzdM2zYM+/3nJPuYFilDlvaz0MhKrbYGhYTcUXM9sr7eCqi81GM35wmSbJKrZ6AWj0+1Va6ex/aRLJbhJxtmxyQz9+cJvV+/feH23ZHc8PKMoc83r25Yr73KcNRzPE+7JgtsLEoG4o5zkxLUz4rEbMjQluljG9OG0K/51K5GlMD6pkn5U5Fpr45TRJ9xzCQG5hgMq5yNmaz1I/keywVY/n55rQMY0wyL5P9rBR9xrm7y68x5a5RecaZT7i+zeOb03rLeOXdLw26Tv9vHLvzX6bnZb3MfHNaNutmpu37G6p8fH6bPflwfY+6ET6jzcrPekrS7NmzNXv27LhlDzzwQPTvI444Qo8//ni2igNJMqTKEocqS/bOZix32aPvYRTsOSfjD6zp7fw4D0iHTMYVMZtbOB+FLyLVljtVW+6MvgbSxWq1xOeGkX65In0KzGAsQiaQz+YG2grp1v+5VL7EVL6We7TQdyAT8j03oB8BRgdjknmZbqs9zziPOLi2d/884wSA9GLMQyaMMK6y8rOeAAAAAAAAAAAAAAAAAIDikrVvTgMAAAAAAAAAAAAAAMg3wVDE1M8sxvIHQvJ09GSoRACQPwpmcprVahntIpiSL+XMhGKueyJDtQftZR5tZd5I2qpYYpZ65JZMxmymty9ktE1y+R53o338XESbDG6w9qHtzKOtzMtkP8t5MI+2Mi/fc4Oh5Hr50qUY6pmuOtLPpgdtZR65weDyvQ6UP7V95nt7ZRNtZV6m81nOhTm0k3mZjFmH3aor734ppf3d+S/T8+L85UMZhyvX60Y/mztoK/OG01YWwzD4hVkAAAAAAAAAAAAAAAAAQFpZR7sAAAAAAAAAAAAAAAAAAIDCw+Q0AAAAAAAAAAAAAAAAAEDaMTkNAAAAAAAAAAAAAAAAAJB2TE4DAAAAAAAAAAAAAAAAAKQdk9MAAAAAAAAAAAAAAAAAAGlnH+0CpEtra5ciEWO0izGoMWNKtXt392gXY1QUW93r6iqGXGewmC229hoJ2sq8wdqKmO1FPXJLJmN2JMcudrRNciONWWl0c1rO7UDF3CYjjdlibrtU0VbmZbKf5TyYR1uZN1RbZTqnzbRiiYViqKfZOo4kZouhHdOFtjIvk/1sIZyHfK9DMZa/2GM2W2gr8zKdz3IuzKGdzCNmzaEeuYOYzR20lXnDfUbLN6dlkd1uG+0ijJpirvtw0F7m0VbmZbKtCuU8UI/cMpr1KJQ2zATaJrl8b5t8L38m0CbDR9uZR1uZRz6bG2gr8wq9rQq9fn2KoZ7ZqGMxtGO60FbmkRsMLt/rQPlz+3j5jLYyL9Ntxbkwh3Yyj5g1h3rkDmI2d9BW5g23rZicBgAAAAAAAAAAAAAAAABIu6xOTuvq6tKsWbO0bdu2Ae9t2rRJ8+fP18yZM3XdddcpFApls2gAAAAAAAAAAAAAAAAAgDSyZ+tA//jHP7R06VJ99NFHCd+/8sordfPNN2vy5Mm69tprtXLlSl1wwQUjO6hF8nQH1d4VUHWFS5Uldinxz+0OZJVaPQG1enyqG1OiSMRQa4dPtVVu1VY4pcjA9RpqSxUKRtTq6V3ParWoqa1btVVulZXYteH9FtWOcaitPaQ2j0911SWyWKTm3T2qrXLL6bBpxy6vaqvcqq9xqanVrzaPT2Or3bLZrGpq7dY+taUKhiJq7fBpn9pShcKRaLnsNqt27lkndnnftvU1JTIMqWXP8QYcw2pVU1u39h1bqkCwd/v6MSWSpJb2HtWNidm+2i1HzPH6ylRb5ZbD3ru87xjNbX5t/tSj2iqXykrs2tXmU12tW56uUFz9mtu6dcA+5ery9i6vrXKrtNSuT3Z0ab+6MvkDYbV29K5vt1mjbeu026J/11Y51dq+97zZLFJ7Z0A1VW75AmHt6uite12VSwqbjJeRxFGqHFJTq1+btnVE20/BDB0LxSOTcVUoMUs9cksm6xEzbg8Y02Pef3/ndlWVO9XjC8lqtaisxCGn3aqunoBsNpt6/CH5A2HVjylRIBRRy+4e7VtXJr8/LG9PQGUlTnV0+VVd4eotf0RqbvdHx7e6MXvH4AP2LZc3buyz6dOmbo2pcCkUCstut6mjK6BSt11jqpzRcXL/+nJ19/T+XT+mRDabtLO1R2OrSmS3W7Sr3aeyEocCwbDqatzq7Np7DLfLrk+bu1Rb5VZ5mV3bdvbmH7WVTnV1h+TpCcnnD2lslVtWi9Tm8au2xq0ub0ibtnVEx+K+nKK20ilPV1BdPUG5nHZ5fUFVl+8ZM+2K1jWl89lv/O0rR9KxOGb9miq3IuFIdsbuTEuUhyhxXWuq3IpEItrV4VeJyy6306YeX1A1Y1zq6Axpd6dfYypdCofCsliscrtsihiGdnv8cjlt2uUNKBgKyWqxqaPLr6pylxxOi4yw1L0n5qvKner0BlVe6pAsERkRq3Z3+lVd7pTTaVU4LHm8frkcNpWXORUIhNXZHVB5qVPdvpBKXDbZrBa1efwaU+GS3WZRe2dADbUl6u4JqdXj19hqt6Te813qsqvEbZO3Jyi71Sqn06pIRGrv9O+9hg2pyxcft5Wldnm8SWJysFjo1961EWPQ9/M2tjJZj0IZi5BbyGdzA21l3p5+duf7LSp12fN3vOhjdtwYbL0EuZ3XF5Tdvie3DoZVV1USn+t4A3K77OryBlS5Z5vWDr/K3HZVljlV7ur9GQlvIKyunlA0fwmGQqos3Zs3eQNhdXaH5PH6VVXhUigYksNuly8YUqnbEc3ty0sdstus6vEF5XTY1eMPqrTEoe0d3bJZbL25VIVLDodVu3b3qLrCJZvVotYOn6oqXAoGQyovc0mSfP6wdu/Jf51Oi/wBQ53egCrKHLJZe/Pomiq33C6bvN0B2ay9+6+ucMrpsEqGVFPlVHtXSD5/WB2dvTmSPxhRV09AYyrcKnXb1NzWoxK3XT5/WKUldhlGRHaLTV5fUDWVe/JEb0Blbof8gZDKS50Jz18kYsjTQ26APJLF3KC2xq7tO31yOuza3elTQ01p7zXjDajU7ejteypcCkfCGlPpkqez9967psotm9WQ025XIBRRR6df5aVO+YMhVZe7FAhF1L3nfqXHH1SJy6H2Pfds1ZV2dfvC8vsNtXl80efvXd3Jnzf4AyE5HXZ1dPmjn2e8t3O7aipcCT/PaOv0qbrcpWAorPIS54B7zWH394mk4/6jUO7FMoF+1jzayrxMt1UungvHMJ9hZqFMOdVOkmTr96w70Weu2WaXmtpi2mqMS0rn9+AUyj1ersZUqgqhHoVQByBFWZuctnLlSt1444368Y9/POC9Tz/9VD6fT5MnT5YkzZs3T/fcc8/IJqdZpE1bO3TPyrfkD4blcti0+NzJOvLAqqEHC6v0jy1tuvfJDaooc+isqQfrkeffje7nsnmNOnp8jaS96x24T7lmHvcZPfDMxuh6C+dM1HOvfqStO7u0aG6jKkos2tnarfue2hBdZ8GMCfrjug/V6Q1G17dbLZpx3Gfi1ls4Z6L++UGLPntInR54ZmPS48WuE7v8lY3b9dlDxsbVY9HcRj3253e1o7U7WpZ/frBLUybupwee2Ziw7v3Lm+x4yeqxaG6jPF09aussGdAOPn9APn94wPqBQEAfBsID2qOvbfv+7uoO6qtfnqD7noo/b4nqsWhuoyYfVrM3WUoWLwdVadPHw4yjVDmkt95pG1D/yYfXMBhh+DIZV4USs9Qjt2SyHjHj+4AxPZL4/fNmTNDzr36s0447SPuNLVUwbKhld8+AsbFv/HziL+9pxnEH6dF+eYPLZdPdv+sdS/atLY2OV43jazR10v4Jx7iu7qDmn3KYHnh644Cx+4iDquXz1w8Y8xKN11ecO0m7P/IPaNN1b3+qDVvatGhuoza836x1G5p0xblHq73Tr9/+z+aE9Ysd72OPsWhuo17duF2Hf6Y2ru4/+trn1dUTjGtTU+czwbgce7wBY3HM+onaI2Njd6YlyU+cdqvuevjNIfOdBTMmaP+6UjV/5NN9Mefg23Mm6vX/26EpjfvFnZsFMyaobkyJ/vi3D7Tp43YdeVC1zjrxkAEx//UzjtC6NZ8mzPNic8v+ry8+60gFQ4Yefm5zXLzH5pPJ6lHqtuvpl7Zo/smH6Ym/vBfd52XzGlVX5dZ72zritrl8/iQ9t/5DfeGz+8bF5KCxkKC9l5z/eU3YvyL6DxaGfX+RSzJZj0IZi5BbyGdzA21lXqGMF30Gq08K6/V/75LZn1WZ26aWdt+AvK0v1+lbdvFZR2pnW/eAHHVcXblKXDbt3N0TlzP35fBfP/1IVZU5tLOtJy6P/faciVrz2sea9rlx8gfCcce/+KwjVV7i0O9Wb9CM4w7Sa//coVO+cJB+leR5X2yOetm8RlnV+0Fd37USm/snymt/cP5kdfWEdP/T8fsvcVvl8wWj+0qUI1169kQ9+0pvOfrq/NUvT9Bjf35XwXBkwPqx7dI/l16/YYeW/+5NcgPkh1HIDY44pEpLfvK36DP5RPf+3zlnkto9Af3nyn/svU7nNup/N27X5An1CoQievi5vdfZhWccocoyp3731IYB+1o0t1H1Y1y66f+9PugxF81tVG2VS4+sfifaV5n9PCNR39C//03YF6Q6zqVjXCy0sTWd6GfNo63My3Rb5eK5oEzm2aS33ktQrtjPXLPNLr31boIyTahJzwS1QhmHcjWmUlUI9SiEOgDDkLWf9bzlllt07LHHJnyvublZdXV10dd1dXVqamoa0fE83cHoICFJ/mBY96x8S57uoa/oVk8geoN2yjEHRm/k+vZz75Mb9nzryt71zp5+aPRBV996DzyzUWdPP1T+YO/EqvKy0mgn07fOI8+/q1OOOTBu/VnTxg9Y74FnNurUL+6djJbseLHrxC6fPW38gHrc99QGTZs8Lq4ss6eNj26fqO79y5vseMnqcd9TG3T4Z8YmbIfJh++TcP2D9huTsD362rbv72mTx0XXiy17onrc99QGNbf7h4yXVk9g2HGUqqZWf8L6N7X6h9gSSC6TcVUoMUs9cksm6xE7bvftu29MT/b+o8+/q2mTx+mR599VOGLRtmZvwrGxb/ycNnlc9EFx7DG27uiKLosdr2YnGfP7xrW+D9li22La5HE69YufSTjmxZapb7yuKHUlbNPZ08ZH/z71i5+RPxjWtmZv9EO/RPVLdoz7ntqgM084ZEDdt3zqGdCmZs5nonE59nj9x+LY9RO1R6bG7kxLlp9s2e4xle888vy7cjkd0Ylpfct/9cxGnXnCIQPOzSPPv6ttzV7NmjZekjRr2viEMf/f/7M5aZ4Xm1v2f+3xBqMT0/qW9c8nk9Vjd2eg95rYc531vXfvkxsUNjRgm18+8bZmTRs/ICYHi4VE7b38d29G1x/J/UUuyWQ9CmUsQm4hn80NtJV5hTJe9DFbn8HWS/Te7k6/trV0J8zb+nKdvmUebzBhjrplu0dhQwNy5r4c/p6Vb/W+3y+P/dUzGzVr2nh5vMEBx/+vP27S9l3d0bx+1rTx0YlpfevEPpOKzVHvfXKDLFZb3LUSm/vHlr1vm3DEEp2YFrt/i2xx+0qUI93/9N5y9NW5L/9KtH5su/TPpfsmpg12joeDvgOZMBq5QYen9xse+57JJ7r3/8Xjb2tbszf+Ot1zr9zhDerh596Je++3/7M5rr/pf0yLxTbkMe97aoMkS1xfZfbzjL73YvuG/v1vqv19IukYFwttbE0n+lnzaCvzMt1WuXguKJN5sf8QI7ZcsZ+5ZltTW5K2aktPmQplHMrVmEpVIdSjEOoADEfWvjltMIYxcFqxxWJJaR+1teVxr3e+3xK9oPv4g2F1B8Maf2DNoPt6b+f2vdtalHA/u7v8MrT3PZ8/nHA9X2Bvp9Lm8SVcR5Z+6xuJj9ne5R/yeLHrxC73dAcGPXbC9ZLUPba8yY43WD2StUOqy2Pb1hcIx5c32d8x2+/2+PXZQ8ZKSh4vbUnqZyaOhtI/Zjdt60hczk6fJo4fO6JjFbq6uorRLkLOSmdcFWrMUo/cksmYjRvfY/fd5dcRB9cmfb9vHOnxhxQxjMHH2SRjTiQ214lZx+NNPD4PGNf6lSdu/B1ivE52DE93IPp3e1fvTc+Q9UtyjGTrJNvfUOcz2bgce7zYsThu/STtkY6x24yRjkmxcZusHaLxZCLfGez8J9t3X47l84eTnsNkuWj/3DL2dbJ9mYnniGHsfW+w/DW2jIHEZUwWC0PdP4zk/iKXpLsesTFbKGPRaCCfTS7dcUXMDg9tZV4m+9nRMFh9pL3916DrJXg+1JfPDJk7K3kOETGMQfPUofKEwfbbt72Z532DPicbIlfv+0nT/u/3BEIyumLKl2Q//cvRvzzJ2iVpLh2zLrnB6CI3SG40coM2j09SzDN5M/f+2tsPmelv+r/Xd58+1DE93QEFApEh+4v+n2fEvte3TaLy9+8LUu0zRtrH1NVV5PW9WCauZfrZ4aGtzMtkP5uJ/acDZTJv86eexOWK+cw12zIds/k8DsXK1ZhKVSHUI9Mx2x/3FubRVuYNp61yYnJaQ0ODdu3aFX3d0tKi+vr6lPbR2tqlSGTvzVOpyy6XwxZ3YbscNpU6bGpp6Rx0XzUVrrhtE+1nTLlLsux9r8RtS7ie22mL/l1T5U64Tt9Xfvatb7EkPmZ1TLmSHa+63JVweWWpc9BjJ1tvqPJWVyQ+3mD1qKlM3A7J2ifZ8ti2jf07UdkTnsNKVzQWksVLTZL2HCqOzFyM/WO2Nkk9x1S4h4zZYlZXV0H7DMJsXBVzzFKP3JLJmO0/vkf3Xd47HiR7X0bv/0vcdlktlsTjbFnv+Nn3uv/71n6T7vvWqSxPPD4nGtdiy9N//B1svE52jMpSZ/Tv6nKXJA1Zv8FygkS5RrL9DRWXycbl2OPFjsX91x9uDjhSg41JZhP12LhN1g6x8TRUvQc7/8n23Rd/JW5b0nNY4kqci/bPLWNfJ9tX//w1WbkiEcNU/tq33O1MXMZksTDU/cNI7i9yidl6DCdmC2Usyjby2cGlMzeQiNnhoq3MS2W8GE5Om22D1UfSkM9VSh02KUEO0JfPmMmdk+UQVotl0OddQ+UJg+03Yhh77gGGft5n5jlZspypxJ243UqcdlVVDP2Mrn85ovtO8kyub53BcunYczfSmKXvGB5yg8GlElfpitmaSrckRfuEvuVm7v0rS52m+ptE90lmjllZ6pTXGhyyv+j/eUbse319Q6Ly9+8LUr0vGsl9VN+1kK/3YsO5lulnM4e2Mi+T/Wyq+88WypRKuZI8Y4/5zDX7ZcpszObrONRfrsZUqgqhHpmO2f7b50u7jDbayrzhfhaWtZ/1HMz+++8vl8ulN954Q5L09NNP66STThrRPitL7Fp87uS4G7fF505WZaljyG1rK5y6bF6jXA6b1ry+VQtmTIjbz2XzGlVb6Yxb76kX39fCORPj1ls4Z6Keful9uRy9vxPc1dWtRXMb49ZZMGOC1ryxNW79VX/dMmC9hXMm6oVXP4oeI9nxXvjfjxIuX7V2y4B6LJrbqLVvbYsry6q1W6LbJ6p7//LGlql/vRPVY9HcRr3z0a6E7fDW5p0J1//4090J26Ovbfv+Xvv3bdH1YsueqB6L5jaqvto1ZLzUVjqHHUepqq9xJax/Q61riC2B5DIZV4USs9Qjt2SyHrHjdt+++8b0ZO+fN2OC1r61TQtmTJDNYmhcfVnCsXHVX3vHz7V/36bzEuQNB+5bHl0WO14lG/P7xrWFZ08c0BZr39qmF179KOGYF1umvvG60+tP2Kar1m6J/v3C/34kl8OmcfVluvCMI5LWL9kxFs1t1J9e/mBA3cfvXzmgTc2cz0Tjcuzx+o/Fsesnao9Mjd2Zliw/Gb9fpal8Z8GMCfL7g1rU7xx8e85E/enlDwacmwUzJmhcfZn+sHaLJGnVX7ckjPmvn3GEVq1NnOfF5pb9X1eWOXTBzPj46p+/JqvHmAqn1r61rfc6i9nnZfMaZbNowDaXz5+kP6zdMiAmB4uFRO295PzPR9cfyf1FLslkPQplLEJuIZ/NDbSVeYUyXvQxW5/B1kv03pgKl8bVlSbM2/pynb5llWWOhDnq+P0qZbNoQM7cl8MvPndy7/v98thvz5moP6zdosoyx4DjX3zWkdpvbGk0r1/11y369iDP+2Jz1MvmNcoIh+OuldjcP7bsfdvYLIYuPXvg/g2F4/aVKEe69Oy95eirc1/+lWj92Hbpn0svOf/z5AbIG6ORG1RV9n4o3fdMPtG9/3fOmaRx9WXx1+mee+WqMocumHl43HsXnnFEXH/T/5iGER7ymIvmNkoy4voqs59n9L0X2zf0739T7e8TSce4WGhjazrRz5pHW5mX6bbKxXNBmcyrq0pcrtjPXLOtfkyStqpJT5kKZRzK1ZhKVSHUoxDqAAyHxUj0m5oZdMopp+g3v/mNxo0bp4ULF2rx4sVqbGzU5s2btXTpUnm9Xh111FG67bbb5HQ6Te834YxQS+/vQLd7A6ouc/YOEmZra5VaPQG1enyqG1OiSMRQa4dPtZXu3g+xIwPXa6gpVSgUUaundz2rzaKmtm7VVLpVXmqXxxtUbbVDbe0h7e70qbaqRFaL1NLeozEVbrmcNu1s9WpMhVsNtS41tfq1u9Onmkq37Harmtu6Vb/nGG0en+prShUOR3rLVeWW3WZV0551YpfbbL3b1lWXyJC0a8/xBhzDZlXz7m411JQquOcYY6tLZFFvGWO3r6l0y2Hfe7y+MsUu7ztGc5tfuz1+jal0qbzUrl27faqrccvTFRpQvwP2KVeXt3f5mAq3ysrs2razS/uMLVMgEB5wjNpKt5wOW/Tv2mqnWtv3nLfqEtmsUntXQDWVLvkCEe3q6C17fbVLCvc758niZRhxNOxZzA5Fz0lf+ym/frI865jFbIKJuCr6mKUeuSWTMRszbg8Y02Peb/f6VVnqVE8gJKvFojK3Q06HVV09Adlstt6f3wmEVT/GrUDI0K72Hu1TWyZ/ICxvT0BlJU51eP2qKnP1lj8iNbf7o+NYfc3eMXhcQ7m83bFjn03bm7pVVe5SOByW3W5TR1dAJW67aqqc6vKG1Obxa7/6MvX09G43trpEdpu0s7VHY6tKZLdbtKvDpzK3Q4FgWHU1bnV27T1Giduu7S1dGlPhVkW5Xdt2envbo8qpru6QPD0h+fwhja1yyWqxqK3Tr9ox7ugY3TcWt+zuiW7n6QqqyxeUy2GX1xfcO2bahxmX/cZfq7W3HEnH4pj1aypcikSM4eWAI5Dub06TlDgPUeK61lS4FDEM7erwy+2yq8RpU48/qJpqlzo6Q2rv9Ku6ojeuZLHK7bLJMAzt9vjlctpU4rIrGArJarGpw+tXZalLTpdFRljq3hPzleVOdXUHVeZ2yGo1FIlY1N7lV2WZU06nVZFw70/JOh1WVZQ5FQiE1dkdVHmJQz3+kFwum2wWS7QsdptF7Z0BNdSWqLunN7ZrqtyyWKTdHr9KXHaVuGzy+oKyWa1yOq0yIr0/bVtbsecaNqQuX0zcVrpUWeaQx5skJgeLhX7tffC4MWpt7Rr8fIzel9kMn4l6DDtmC2UsyiLyWRPSlBtIxOyI0Fbm7elnu4NhlTpsSceLfPjmNElJx40B/ddg40uC3M7rD8rel1sHI6qrcqmyJD7XcTnt8vYEVFnuktUitXb4Veq2q6rUoXJ37w9CeANhdfWEovl3MBRSZcnevMkbCKuzOyRPd+/7oVBvju0PhlTqdkRz+/JSh+w2q3p8QTkddvX4Qyp12xWKhGWz2LS706/qcpecTqt27e5RdYVLNqtFrR5f9LjlZb0fJvj8YbXvuVZcLov8AUOd3oAqSh2y2azRZ3Nul03enoBs1r79O+V0WGUYUm21U+1dIfn8YXV0+VVb5VYgGFFXT1BjKlwqddvU3NajEpddvkBYpW67DEVkt/TmTrF5YpnbIX8wpHK3I2E81taW68Ntu4fMcYYVs/QdKSM3MMFkXKUjZsfW2rV9p09Oh127O3ufyRuR3p8VLnU5on1PxAirutIlT+fee2+bzZDTblMgZMjT5VdZiVP+YEjV5U4FQkZcf1Pisqu9q7efGVNlV7cvLL/fiB4zFIr03ouVOBI+b/AHQnI67Oro8kc/z9jd6deYclfCzzPaOv2qKncqFArv7Rtk8n4n1fuiYd5HxV0LeXgvlo1vTpNEP5sK2sq8TPazKew/qyiTebZ+z7oTfeaabXapqS2mrWpcUmjgasOOWZP3eDkvV2MqVYVQj0z3szHbc29hDm1l3nA/C8v65LRMyYmHdUMo5oAutrozUGQPbWXeSCdNFEPMUo/cksmYHcmxix1tk1xGJqdlEed2oGJuk5HGbDG3XapoK/My2c9yHsyjrcwbqq3yZnJaEsUSC8VQT1EBgOcAAFQzSURBVLN1HEnMFkM7pgttZV4m+9lCOA/5XodiLH+xx2y20FbmZTqf5VyYQzuZR8yaQz1yBzGbO2gr8/L6Zz0BAAAAAAAAAAAAAAAAAIWF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9rktFWrVunMM8/UjBkztGLFigHv//Of/9T8+fP1la98RYsWLZLH48lW0QAAAAAAAAAAAAAAAAAAaZaVyWlNTU1avny5Hn74YT3zzDN69NFH9f7778etc8stt2jx4sX6/e9/r4MPPlgPPvhgNooGAAAAAAAAAAAAAAAAAMiArExOW7dunaZMmaLq6mqVlpZq5syZevbZZ+PWiUQi8nq9kqSenh653e5sFA0AAAAAAAAAAAAAAAAAkAFZmZzW3Nysurq66Ov6+no1NTXFrXP11Vfruuuu04knnqh169ZpwYIF2SgaAAAAAAAAAAAAAAAAACADLIZhGJk+yL333quenh4tWbJEkvTYY49pw4YNWrZsmSTJ5/Np/vz5uu222zRp0iQ99NBDWr9+ve6///5MFw0AAAAAAAAAAAAAAAAAkAH2bBykoaFBr7/+evR1c3Oz6uvro6/fffdduVwuTZo0SZJ03nnn6e67707pGK2tXYpEMj7PbkTq6irU0tI52sUYFcVW97q6iiHXGSxmi629RoK2Mm+wtiJme1GP3JLJmB3JsYsdbZPcSGNWGt2clnM7UDG3yUhjtpjbLlW0lXmZ7Gc5D+bRVuYN1VaZzmkzrVhioRjqabaOI4nZYmjHdKGtzMtkP1sI5yHf61CM5S/2mM0W2sq8TOeznAtzaCfziFlzqEfuIGZzB21l3nCf0WblZz2nTp2q9evXq62tTT09PVq9erVOOumk6PsHHXSQdu7cqQ8++ECS9Oc//1mNjY3ZKBoAAAAAAAAAAAAAAAAAIAOy9s1pS5Ys0UUXXaRgMKhzzjlHkyZN0sKFC7V48WI1Njbqtttu0/e//30ZhqHa2lrdeuut2SgaAAAAAAAAAAAAAAAAACADsjI5TZJmz56t2bNnxy174IEHon9Pnz5d06dPz1ZxAAAAAAAAAAAAAAAAAAAZlJWf9QQAAAAAAAAAAAAAAAAAFBc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i7rE1OW7Vqlc4880zNmDFDK1asGPD+Bx98oAsvvFBf+cpX9K1vfUsdHR3ZKhoAAAAAAAAAAAAAAAAAIM3s2ThIU1OTli9frieffFJOp1MLFizQcccdp0MPPVSSZBiGLr/8cl133XU66aSTdNddd+n+++/XlVdemY3iAQAAAAAAAAAAAAAAAEBBq6wqkcs5vOliwVBkWNtlZXLaunXrNGXKFFVXV0uSZs6cqWeffVbf+973JEn//Oc/VVpaqpNOOkmSdNlll8nj8WSjaAAAAAAAAAAAAAAAAABQ8FxOu668+6VhbXvnv0wf1nZZ+VnP5uZm1dXVRV/X19erqakp+nrr1q0aO3asrrrqKs2ePVs33nijSktLs1E0AAAAAAAAAAAAAAAAAEAGWAzDMDJ9kHvvvVc9PT1asmSJJOmxxx7Thg0btGzZMknS73//e11//fX67//+bzU2NuqnP/2pdu7cqdtvvz3TRQMAAAAAAAAAAAAAAACAonDtL14e1na3fueEYW2XlZ/1bGho0Ouvvx593dzcrPr6+ujruro6HXTQQWpsbJQkzZo1S4sXL07pGK2tXYpEMj7PbkTq6irU0tI52sUYFcVW97q6iiHXGSxmi629RoK2Mm+wtiJme1GP3JLJmB3JsYsdbZPcSGNWGt2clnM7UDG3yUhjtpjbLlW0lXmZ7Gc5D+bRVuYN1VaZzmkzrVhioRjqabaOI4nZYmjHdKGtzMtkP1sI5yHf61CM5S/2mM0W2sq8TOeznAtzaCfziFlzqEfuIGZzR7G1VV1dhYLB0LC3H84z2pR+1vPhhx8esOz+++8fcrupU6dq/fr1amtrU09Pj1avXq2TTjop+v7nPvc5tbW1afPmzZKkNWvW6LOf/WwqRQMAAAAAAAAAAAAAAAAA5BBT35z2u9/9Tj6fT7/+9a/l9/ujy4PBoH7729/q0ksvHXT7hoYGLVmyRBdddJGCwaDOOeccTZo0SQsXLtTixYvV2Nion//851q6dKl6enq0zz776I477hhZzQAAAAAAAAAAAAAAAAAAo8bU5DS73a53331XPp9P7777bnS5zWbT9ddfb+pAs2fP1uzZs+OWPfDAA9G/jz76aD3++OOm9gUAAAAAAAAAAAAAAAAAyG2mJqd99atf1Ve/+lW98MILOvXUUzNdJgAAAAAAAAAAAAAAAABAnrOmsvKUKVP0b//2b7r44ovV3t6uG264QV6vN1NlAwAAAAAAAAAAAAAAAADkqZQmp91yyy2qrKxUa2urXC6Xurq6dMMNN2SqbAAAAAAAAAAAAAAAAACAPJXS5LRNmzZpyZIlstvtKikp0V133aVNmzZlqmwAAAAAAAAAAAAAAAAAgDyV0uQ0qzV+9XA4PGAZAAAAAAAAAAAAAAAAAAD2VFb+whe+oDvvvFM+n09r167VihUrdNxxx2WqbAAAAAAAAAAAAAAAAACAPJXS15796Ec/UmlpqSoqKrR8+XIdfvjh+vGPf5ypsgEAAAAAAAAAAAAAAAAA8lRK35zmcDj03e9+V9/97nczVR4AAAAAAAAAAAAAAAAAQAFIaXLaKaecIovFEn1tsVhUUlKiww47TFdffbXq6+vTXkAAAAAAAAAAAAAAAAAAQP5JaXLaqaeeKq/Xq6997WuyWq16/PHH5fV6dfjhh+uGG27Qvffem6lyAgAAAAAAAAAAAAAAABhCMBRRXV3FsLb1B0LydPSkuUQoZilNTnv99df15JNPRl8vXbpU55xzjm677TY98cQTaS8cAAAAAAAAAAAAAAAAAPMcdquuvPulYW17579MT3NpUOysqazs9XrV1dUVfd3V1SWfz5f2QgEAAAAAAAAAAAAAAAAA8ltK35w2f/58nXvuuTr99NNlGIZWr16tr371q/rtb3+rQw45JFNlBAAAAAAAAAAAAAAAAADkmZQmp33zm9/UkUceqb/+9a+y2+26/vrrNWXKFG3cuFFz587NVBkBAAAAAAAAAAAAAAAAAHkmpclpX/3qV/X0009r2rRpccsnTpyY1kIBAAAAAAAAAAAAAAAAAPKbNZWV3W63du7cmamyAAAAAAAAAAAAAAAAAAAKRErfnNbT06Mvf/nL2meffVRaWhpdvmrVqrQXDAAAAAAAAAAAAAAAAACQv1KanHbddddlqhwAAAAAAAAAAAAAAAAAgAKS0uS0L37xi2pvb1dPT48Mw1A4HNbWrVszVTYAAAAAAAAAAAAAAAAAQJ5KaXLa3Xffrfvvv1+SZLPZFAwGdeihh/KzngAAAAAAAAAAAAAAAACAONZUVn7mmWf0l7/8RTNnztTq1at1++2369BDD81U2QAAAAAAAAAAAAAAAAAAeSqlyWk1NTWqr6/XIYccos2bN2vOnDn6+OOPM1U2AAAAAAAAAAAAAAAAAECeSmlymt1u19atW3XIIYfo9ddfVygUksfjMbXtqlWrdOaZZ2rGjBlasWJF0vVefPFFnXLKKakUCwAAAAAAAAAAAAAAAACQY1KanHb++efr+uuv15e+9CWtXr1aX/rSl3TAAQcMuV1TU5OWL1+uhx9+WM8884weffRRvf/++wPW27Vrl/793/89lSIBAAAAAAAAAAAAAAAAAHKQqclp7e3tam9v14MPPqif/vSnCgQC+q//+i/97Gc/0yeffDLk9uvWrdOUKVNUXV2t0tJSzZw5U88+++yA9ZYuXarvfe97qdcCAAAAAAAAAAAAAAAAAJBT7GZW+uEPf6iXX35ZkjR16lQZhiGLxSKbzaYZM2YMuX1zc7Pq6uqir+vr6/X222/HrfOb3/xGRx11lI4++uhUyg8AAAAAAAAAAAAAAAAAyEEWwzAMsytfc801uu2221I+yL333quenh4tWbJEkvTYY49pw4YNWrZsmSTp3Xff1bJly/TrX/9aO3fu1EUXXaQ1a9akfBwAAAAAAAAAAAAAAACg2F37i5eHtd2t3zkhzSVBrsl2bJj65rQ+w5mYJkkNDQ16/fXXo6+bm5tVX18fff3ss8+qpaVF8+fPVzAYVHNzsy644AI9/PDDpo/R2tqlSMT0PLtRUVdXoZaWztEuxqgotrrX1VUMuc5gMVts7TUStJV5g7UVMduLeuSWTMbsSI5d7Gib5EYas9Lo5rSc24GKuU1GGrPF3Hapoq3My2Q/y3kwj7Yyb6i2ynROm2nFEgvFUE+zdRxJzBZDO6YLbWVeJvvZQjgP+V6HYix/scdsttBW5mU6n+VcmEM7mUfMmkM9ckc2YjYYDA27fPnevqkohHhKRaZiY7CYtQ77aCmYOnWq1q9fr7a2NvX09Gj16tU66aSTou8vXrxYzz33nJ555hndf//9qq+vT2liGgAAAAAAAAAAAAAAAAAgt2RlclpDQ4OWLFmiiy66SGeffbZmzZqlSZMmaeHChdqwYUM2igAAAAAAAAAAAAAAAAAAyKKUftZzJGbPnq3Zs2fHLXvggQcGrDdu3DitWbMmW8UCAAAAAAAAAAAAAAAAAGRAVr45DQAAAAAAAAAAAAAAAABQXJ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jlt1apVOvPMMzVjxgytWLFiwPsvvPCC5syZo6985Sv6zne+o46OjmwVDQAAAAAAAAAAAAAAAACQZlmZnNbU1KTly5fr4Ycf1jPPPKNHH31U77//fvT9rq4u/eu//qvuv/9+/f73v9fhhx+u//zP/8xG0QAAAAAAAAAAAAAAAAAAGZCVyWnr1q3TlClTVF1drdLSUs2cOVPPPvts9P1gMKh//dd/VUNDgyTp8MMP144dO7JRNAAAAAAAAAAAAAAAAABABmRlclpzc7Pq6uqir+vr69XU1BR9PWbMGJ166qmSJJ/Pp/vvvz/6GgAAAAAAAAAAAAAAAACQfyyGYRiZPsi9996rnp4eLVmyRJL02GOPacOGDVq2bFncep2dnfrOd76jAw44QLfeemumiwUAAAAAAAAAAAAAAAAUnGt/8fKwtrv1OyekuSTINdmODfuwtkpRQ0ODXn/99ejr5uZm1dfXx63T3Nysb33rW5oyZYquvfbalI/R2tqlSCTj8+xGpK6uQi0tnaNdjFFRbHWvq6sYcp3BYrbY2mskaCvzBmsrYrYX9cgtmYzZkRy72NE2yY00ZqXRzWk5twMVc5uMNGaLue1SRVuZl8l+lvNgHm1l3lBtlemcNtOKJRaKoZ5m6ziSmC2GdkwX2sq8TPazhXAe8r0OxVj+Yo/ZbKGtzMt0Psu5MId2Mo+YNYd65I5sxGwwGBp2+fK9fVNRCPGUikzFxmAxm5Wf9Zw6darWr1+vtrY29fT0aPXq1TrppJOi74fDYV122WU644wzdN1118lisWSjWAAAAAAAAAAAAAAAAACADMnaN6ctWbJEF110kYLBoM455xxNmjRJCxcu1OLFi7Vz50793//9n8LhsJ577jlJ0sSJE3XLLbdko3gAAAAAAAAAAAAAAAAAgDTLyuQ0SZo9e7Zmz54dt+yBBx6QJDU2Nmrz5s3ZKgoAAAAAAAAAAAAAAAAAIMOy8rOeAAAAAAAAAAAAAAAAAIDiwu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TE4DAAAAAAAAAAAAAAAAAKQdk9MAAAAAAAAAAAAAAAAAAGnH5DQAAAAAAAAAAAAAAAAAQNoxOQ0AAAAAAAAAAAAAAAAAkHZMTgMAAAAAAAAAAAAAAAAApB2T0wAAAAAAAAAAAAAAAAAAacfkNAAAAAAAAAAAAAAAAABA2mVtctqqVat05plnasaMGVqxYsWA9zdt2qT58+dr5syZuu666xQKhbJVNAAAAAAAAAAAAAAAAABAmtmzcZCmpiYtX75cTz75pJxOpxYsWKDjjjtOhx56aHSdK6+8UjfffLMmT56sa6+9VitXrtQFF1yQjeINzSq1egJq9fhUW+VWbYVTiiRYzyJ5uoNq7wqousIlq0Vq8/hVU+WWPxjWezu3q6bCJZfdGl0eCUd61690KRiKqKW9R7VVbtWNcam5za82j0/1Y0plGIZaO3waW+2WYUgt7T0aW1Uim82ilt2921gsFjXv7lb9mBLJkHZ1+OKW1+1ZHnuMptbeY9RWueV22rSztVv71JWqpyesNo9PDTUlCkekXe09GltdIqtFat7dowP3LVeXN7SnfCV7y1Ttls1qVVNbt2qr3Kqv6T3Gpm0dOmCfcnm7Q3uP57br06Yu7VdXJp8/HF3uctq0vcWr2iq3nE6bdrR4tV9dmfyB3nX2qS1VIBhRa0fvsS0WaVf7nnNT6ZSnK5i4TatcUjgN8dDvPFeW2CUjDfuVJIei7dXXfgqmad8oXpmMq0KJWeqRW0azHnvG/L4xO+mY32/9Vo9P+zeURcfGmiq3IpGwnHa7HHaL2j17xoxSuzzeoHoCIVmsVrV3+rVfQ5m83r3jY3mZXe0ev2xWm9o7/aqpciliSJ6ugOpq3AoEesfAfcaWKrhnPKytcsvtsunTZq/2Hds7TrZ3+lVV4ZK3J6iqcqcs6s0HxjXEj8cV5Xa17PKpdoxbPn9YrR0+VZW75A+GVFPpViS0N1cJhCLatG1b9BhtHp/GVpXI7bSqrcOfeFzccz77jhc9n3vG010ev0pcdlWUOlTusu3d1iY1t+/dLjqOJxuHY5b35V59bTPkeewv1bF+z/o7329Rqcue3txgqDIlWi6pyxdSlz+kUNhQOByRy2FXZ09ANRUuORxWebqCCoYjKi9xyOP1y+20a5c3IG9PUA6HVXarVZ3dAVWVu2S1WuQLhBSJSP5AWBWlDgVDYdlsNnV1B1TissvptMowpE5vQJVlLoUjYdltNvX4Q/IHwqoqdykQDMlmtaqrJ6iqcpcihiGPN6BSl10up02S5AuE1eMLqarCKavFUDhsUXuXX2Or3AoEI3u2dcput2q3x6dSt112q1Ueb0CVZU4FQ2GVlzij19pI87VIxFCXPyRPT0g+f0hjq9yZOb+FpFDGIuQW8tncQFuZtyeP2fypR7VVrvQ9j5DS/0xiz/66eoJyOe3y+oKqLh+Ya+zy+OV22mS3W+WwWdXjCypgWOS09q7T6gmosyegUrcjOr5XVTjlD4TV6vGrxGlTWYlD3b6QevwhlZc6ZLVKVotVnq7efMJut8ofCMrpsGt3p1+1lW6VuG3q6ArKHwiprMShru6gStx2uffkDk6HVV3dIXl9QZW5Herw+lVV7lIwGFJ1eW9O2ObxqbrcpVAkLIfdHs03xlS45HTa5O0JqqMroDGVLoVDYVksVrlcNtVUOtTU6tc7n3pUXelSjz+oEpdDRiQsi8Wm3Z0+1VS6ZbUaihgWRSKGIhGp2xeU22lTaYlDMgzt7vTL5bDL7bLKIot2d/bmXg67RU67TT3+oNwuu3yBiLw9QdVUuuKfb8XcRyTNnbMdN6mg70AmZDE3KC+za2dLt8pKnPJ0+zWm3N17D+zxq8ztUCjce+/j9QVVXdF739z3vL5+jEuy7L0nrqlyy2KJqKLMKU9nKO4+ecB9s+Lvpasr7eryhhQMae96Mftv7/SrutKlbl/v/VYoFInWwW6XnHa7un2h6H1yfY1Lrbt7n2eMrXbLIouCkZCMiDVhOXZ7fBpT5ZaMiMpLnfL27N2X3Sa5nHb5fOH4z1As/e7r+30eUT+md3wc0D9ZE4yjkcT3vlnv24bbn/KZQm6grczLdFvl4rlI9gwzB8qUU+0k5WZbZfr5bDae/2ZDrsZUqgqhHoVQByBFWZmctm7dOk2ZMkXV1dWSpJkzZ+rZZ5/V9773PUnSp59+Kp/Pp8mTJ0uS5s2bp3vuuSc3JqdZpX9sadO9T26QPxiWy2HTZfMadfT4mvgPOS3Spq0dumflW9H1FsyYoHUbtmtq43565Pl3TS3/47oP5bBZ9dUvT9B9T21QRZlDZ009OOF6nd7ggL8H22/s+uP3q9RxE/fTfU/trdfCORP1zw9a9NlD6vTAMxuTHtvnD8gfCJsq36K5jfp4R7s83oD8gfq44y2a2yhPV090X7HL1739qTZsadOiuY1qau2MrnPgPuWaedxnkpZv0dxGPfbnd7WjtTthWSYfVjOyB8IJzvPicyfryAOrRp6EOKS33mkb0BaTD69hMMLwZTKuCiVmqUduGc16mB3zE6w/tbFBjb74ce6yeY0KhyN64Jl/xi17ZcN2HXvUvvrVMxvVOL5GUyftH7fd4vOOli8Q0f0xy/qP8bHjYWw7ffjpbvX4quOWnzdjgp5/9WOddtxBauvols8/cNxtau1UXUd53HYXzDxcO1q8+vUfN8WV458f7NKUifvFrRs73saNi4Ocz00fDMybxtWVa/x+FZJVeuu9BNtNqNGmDxOMwwdVadPHvcsT5QeDnsf+Uh3rM5kbDHWMmHrHLi9z27Wj1StfIKzVr36sGccdpEdj2mPhnIn682sfa0rjfnr4uXfizkGp265IxIg774vmNsofCEWX7VtbqnNOOUz3P72x37YOPbbmXTlsVn3t9CPUsrsn7jxcevZEPb7mvYR52oIZEzS2yq2HV7+jHa3dOvKgas047jNJ881Lz56o9Ru267OHjI1b3hfv5546QStf2JsTDuucWKTXNzVp605P3DHSfn4LSaGMRcgt5LO5gbYyz5Ykjxnp8wgp/XnHnv3997ObBuQLyXKNBTMmyO20yZD08yfe1qKzG7W7y6+VL7ybMOd44i97x/7Y1/vWlkaffe3NP4+Qw27Rf8XkHPNPPixhbjv/5MNUW+1SR1dQjz7/zoBjXzDzcDnt8bnsd8+ZpN2dnXr4uc1JnyN9e85ErXntY33pmAP1icMad29w3owJeu2fO3TqcZ+Jy9UXzW2U22lVS7s/bt8D6n/2RD3RLxdyO21yOm3q6g7FbXvZvEatfuUjbfq4XfvWluq8GYfrl0+8nTh3HurcZyNfTYa+A5mQ5dzgsnmNssjQnf/9ZsJ74G/Pmagn/5L4PuemRV/UtuaeuP1dcd7R2rnLF72mY+99YutTWeaIO+a/LJgsfyAc1y/96GufU2d3KG7bi886UtuavAP6lIhh6P6nNibt/y6dO1FWiyVu/z/82ufU1RPSfTHLFp49URUlAf3H796K27/TYdU9j/5j0PL2P+Zl8xpV7nborof31vNHF3xeXb7ggGczidYLhCLZ7duG25/ymUJuoK3My3Rb5eK5oEz5Xa5M57ujmU+nUy6eu+EohHoUQh2AYcjKz3o2Nzerrq4u+rq+vl5NTU1J36+rq4t7fzS1egLRGyFJ8gd7b6haPYG49Tzdweig1LfeI8+/q7OnHxr9MMvM8lOOOVDTJo+LdkanHHNg0vUS/T3YfmP/PvOEQ6LH6FvvgWc26tQv7v2gO9mxJx++j+ny3ffUBh03cX+d+sXPDDjefU9t0OGfGZtw+exp46N/xx7v7OmHDlq++57aoGmTxyUtS3O7f0TxkOg837PyLXm6Rz5SNLX6E7ZFU+vIyozilsm4KpSYpR65ZTTrYXbMT7R+onHu3ic3aFeHf8CyM084RL/aM5bNnjZ+wHafNHmjH3b1Les/xseOh33r3PfUBh0/adyA5Y8+/66mTR6nR55/V8dPGpewfScfvs+A7R5+7h11eIMDyjF72vgB68aOt7Hj4mDnM1HetGW7R57uoJrbk2zXNnC7e1a+pVZPILo8UX4w2HnsL9WxPpO5wVDHiK137PJuf1gd3qAe2XPuH+3XHg88s1Gzpo2PTkzrW/7I8+9qd2dgwHm/76kNccumTR4XnZgWv60/mstua/YOOA/3P70xaZ72yPPv6tNd3dH3Z8VcG4nO6f1Pb9TsaeMHLO+L93ufjM8Jh3NOPN1BvfdJ+4BjpPv8FpJCGYuQW8hncwNtZV6yPGakzyOk9OcdfftLlC8kyzUeef5ddXiD8niDmjZ5nLr94ei4myjniB2PY1/HPvvqe//h5zbL0y/nSJbbPvDMRlktVv3yibcTHjtRLrt9V3d0skbfsv7PkX61J0/a3ekfcG/w6PPvata08QNy9fue2qCyEueAfQ+of4JcqMMbVInTMWDbe5/coFnTxkfboW8SS+y2fbmz2fM8GvkMfQcyIdu5wb1PbtDONl/Se+BfPZP8PiccsQ7Y37Ymb9w1PSvBc4H7ntqgQNCIW7Z1Z9eAfikY0oBtPd5gwj6lZbdvwDFiy92y2zdg/6GQohPT+pY98PRGhSOWAfv/pMk7ZHn7H/PeJzdoy3ZP3DpbtnsSPptJtF62+7bh9qd8ppAbaCvzMt1WuXguKFN+lyvT+e5o5tPplIvnbjgKoR6FUAdgOLLyzWmGMXDasMViMf2+GbW15akXzIT3dm6Pdgx9/MGwdnf5dcTBtdFlO99vSbiezx9OvDyQeLksMX9LkkVDrxfzt6n9WtT7TWYJ1mvv8g957DaPL6Xy7e70xdcp2b5ilnu6AwnXiWvPIY6dsCwevz57yFgNV7Lz3B0Ma/yBNSntq3/MbtrWkTjWOn2aOH74ZS4GdXUVo12EnJXOuCrUmKUeuSWTMTsUs2N+ovXjxs+YbSP9cpy+Ma5v3UTjccQwEu4rdoxPll/s7kw8rvaNmcneTzYeD1X+/sfo+7tvXEx2Pgc7XncwrPbOxMdIWn4T+Uuy89hfqmN9OnMDKXHcJjvG7iRx1+MP7Y2jJO2RLIb6n/OEy5PsM2IY0ThIFseD5Wmx25vJ+QaLxUTHSvWc7Hy/JWk9hnt+C1FszBbKWDQayGeTS3dcEbPDQ1uZt/lTT+K2GubziNiYTXfeEd3fIPnToPmCRb0/4T3IPpKN/YPmExp8nb7l0VzAzL5kPj/xBcKmcvLY5UPlyMleRwxjbxsmONZg7dCXOw917s3GTbrGIvrZ9CA3SG40coNE98aJns/3f53o3rd//5Ls3qwnEBp0O0kJ+49k/ddgdUhl/4nKNpI+1+x2ZtfL5L3acMbhurqKjD43oJ81j7YyL5P9bCb2nw6UybxcLFemn8+me/+jJRfP3XAUQj0y3c/253AMf0pQsd2XFFt9sx0bWZmc1tDQoNdffz36urm5WfX19XHv79q1K/q6paUl7n0zWlu7FImk/7szaypccjlscR2Ey2HTmHKXWlo6o8tKXfaE65W4bAmXu52Jl8uQZFHce0nXS/D3oPuN+buy3Jlwvep+9U20Tk2VO6Xyjalwy5Bhal99yytLnQnXKXHbTB87YVkq489bqpKd51KHLW6/Zi7G/jFbm6QtxlS4R1TmQldXV0H7DMJsXBVzzFKP3JLJmB2K2TE/0fr9x8++ba39Jtu7HDZVlu0dgxONx1aLZcjcof94GC1rReL2k7FnTK1M/H6y5QnLX5o4h4gdb/vGxWTnM9n4b7VYVOqwyVaVuD1rktSvpnzo/CXZeezP7Fif6vpmE/VEcZvsGGPKE7dTidsejaO+ZWZz1P7nPNnyZNtGIr0TzJLF8WB5WnR7yVTON1gsJjpWsnOYTKnLnrQeqe4rHw0nZgtlLMo28tnBpTM3kIjZ4aKtzKtNksckeh6Rak6bap4ylL799e3HbK7RlxdEIoZK3IPvI9nYn2x9MzlH31jflwuY3ZfZ/MTttJnKyWOXD5UjJ3tttViibZjoWEO1lZlzbyZuzI5FqcYsfcfwkBsMLpW4SlfMJuqbEj2f7/860b1v//4l2f19iTP+o5tE/VKi/iNZ/zVYHVLZf6KyjaTPNbud2fUyea+W6jjcdy2nsh39bObQVuZlsp9Ndf/ZQpnyu1yZ7GdT3X8uy8VzNxyFUI9M97P9tw8GQwnfMyNf2jQdiu0+LFOxMVjMZuVnPadOnar169erra1NPT09Wr16tU466aTo+/vvv79cLpfeeOMNSdLTTz8d9/5oqq1w6rJ5jXEPuy6b16jaSmfcepUldi0+d3LcegtmTNBTL72vBTMmDFj+dJLla97YqrV/36ZFc3uPueb1rUnXS/T3YPuN/ftPf/sgeoy+9RbOmagXXv1IC+dMHPTYb23eabp8i+Y26tWNn+qFVz8acLxFcxv1zoe7Ei5ftXZL9O/Y4z314vuDlm/R3EatfWtb0rLUV7tGFA+JzvPicyerstQxov1KUn2NK2FbNNSOrMwobpmMq0KJWeqRW0azHmbH/ETrJxrnLpvXqLF7PpyMXfanv32gb+8Zy1b9dcuA7Q5oKNOl/Zb1H+Njx8O+dRbNbdT6t7cNWH7ejAla+9Y2LZgxQev+sS1h+771zs4B210w83BVlTkGlGPV2i0D1o0db2PHxaTns8aVMG8av1+lKksdqqtKvF19gu0WnztZtZXO6PJE+cFg57G/VMf6TOYGQx0jtt6xy0udNlWVObRgxgSt/fs2ndevPRbOmahVa7fogpmHDzgHYyqcA877ormNccvW/n2bLj17YAyMqXBFc9lx9WUDzsOlZ09MmqctmDFB+48tjb4fe20kOqeXnt1bh/7L++L9snnxOeFwzklliV2HHVA94BjpPr+FpFDGIuQW8tncQFuZlzSPGeHzCCn9eUff/hLlC8lyjQUzJqiqzKHKMofWvrVNpc7eXCtZzhE7Hse+jn321ff+BTOPUGW/nCNZbrtwzkRFjIgunz8p4bET5bL7jS3VBTOPGPQ50rfnTNQf1m7RmArXgHuD82ZM0B/WbhmQqy+a2yhvT2DAvgfUP0EuVFXmUI8/OGDby+Y16g9rt0Tb4fL5k5LmzmbP82jkM/QdyIRs5waXzWvUPjXupPfA356T/D7HZokM2N+4hrK4azrRc4FFcxvldMT/g6MD9ykf0C85bBqwbWWZI2GfUjfGPeAYseWuG+MesH+7TVrUb9nCsyfKZjUG7P+AhrIhy9v/mJfNa9T4/Srj1hm/X2XCZzOJ1st23zbc/pTPFHIDbWVeptsqF88FZcrvcmU63x3NfDqdcvHcDUch1KMQ6gAMh8VI9JuaGbBq1Srdd999CgaDOuecc7Rw4UItXLhQixcvVmNjozZv3qylS5fK6/XqqKOO0m233San09yHiFLmvjlNkmSVWj0BtXp8qq109364GUmwnqX3d6fbvQFVlzlltVrU1ulXTYVL/lBEuzv9GlPhkstujS6PRIze9cudCoYNtbT3qKbSrfoal5rb/Grz+FQ/plSGYai1w6exVW4ZklraezS2qkQ2m0Utu3tUW+WWxWJR8+5u1VWXyCJpV4dvwHLt2bbvGE2tfu3u9Kmm0i2306adrd3aZ2ypeny9Xx1ZV12iiCG1dvSotqpEVkvv9uP2KZfXG4quYxjSro7e/dptVjXv7taYCrcaavceY1xDubzdvduMqXCrpMSu7c1d2mdsmfz+cHS522XTjl1e1VS65XTatHOXV/uMLVMg0PszYA01pQqGImrz+DS2urdMu9r3nJsqpzxdwcRtWu2SwgnOW6r6nefKUkfcv/iSRjCL2aFoe/W1n/LrJ8uzrthmMQ+Libgq+pilHrklkzE7lD1j/u4uv8aUu5KP+f3Wb/X4tH9Dmbq8e8e5iBGWw26X025Re+eeMaPMIY83qJ5gSBaLVe2dfu3XUBYdU8dUuFVRbld7p182i03tXb25gyHJ0xVQ3Ri3AsHIgPFwTIVbJW6btrd4o8vbu/yqKnPJ6wuqqswZzQf6j8eVFXa1tPbmDL5AWK0dPlWWuxQIhlRT6VIktCdXqXAqEDK0q70nfiyuKpHbaVWbx594XEx2PveMp7s8frlddlWW2FXutu/d1iY1t/fmQnHjeLJxOGZ5X+7V2jFE7paMibE+0frdwbBKHbZh5wbSIHFrot7R5ZK6fCF1+UMKhw2FwhG5HHZ19vS2jcNhlacrqFA4orIShzzeQO+3gDht8vYE5XBYZbNa1dUdUFW5S1arRb5ASJGI5A+EVV7qUDgUltVmU1d3QCUuu5wOqwxJnd6gKsucCkfCstls8vlD8gfCqip3KRgMyWK17olJlyKGoU5v7/auPd8M4guE1eMLqarcKavVUDhsUXuXX2Or3AqEIurq7t2/w2HVbo9fpW67bFaLOrsDqih1KhQKq9ztiF5rps9hErW15fp4e7s8PSH5/CGNrXQNe1/5ZtgxWyhjURaRz5qQptxAImZHhLYyb08es9vj15hKV9LnEcPKaVPNU4ayZ39dvqBcDru8vmDCXGOXxy+X0ya73Sqnzaoef1Bjq8vktPZ+a2qrJ6DOnqBK3XZ59ozv1RVO+QNhtXn8cjvtKi2xq8cXUo8/pPISh6w2i6yyyNMdUInTLrvdKn8gKKfDrt2dftVW9ua4HV1B+YMhlboc8vYEVeK2y+20yZDkcljV1R1Sty+oUrdDHq9flWUuBUMhVZe75A9G1Obxq6q8Nz9x2O3RfGNMhUvOPfmPxxtQdblL4XBYsljldtpUU+VQU6tf7V1+VZe75AuE5HbaZRgRWSzW6LVgsxmKGL3fABuJSN2+oFxOm8pKHJJhaHdnQC6HTS6XVVZZtLuztz3sdotcdpt6/EG5nHb5gxF5e4Kqqey9D4k+34q5j0iaO5s8z8niJlPfnCaJvmMYyA1MMBlX6YjZinK7drZ0q6zEKU93QGPKXdF74DK3Q6FIWHarrbf/jLlvHlPhVkONS7LE789ijaiizClPZyiu/APqo/jtxlTZ1dUdUjCovevF7L+vr+rxB1VZ7lIo5nmBwyE5bTZ1+8PRZQ21LrXu7n2eMXbPZwjBSEhGxDpoOWSJqLzEKW9PKG7/LrtdPn84/jMUS7/7+pp+9azpHR8H9E/WBONoJPG9b1rHRDNSGIfjrmWT29HPZhhtZV4m+9kU9p9VlMm8XCyXieez0ghi1uT+c14unrvhKIR6ZLqfjdn+yrtfGlYR7/yX6UV1X1Js92GZio3BYjZrk9MyLaOT09Kk2AI6VrHVPR0DRTG110jQVuYN1lbEbC/qkVsyGbMjOXaxo22SG2nMSqOb03JuByrmNhlpzBZz26WKtjIvk/0s58E82sq8odoq0zltphVLLBRDPTM6OS3FY4C2SkUm+9lCOA/5XodiLH+xx2y20FbmZTqf5VyYQzuZR8yaQz1yRzZilslp5hRCPKViNCanZeVnPQEAAAAAAAAAAAAAAAAAxcU+2gVIF6vVMtpFMCVfypkJxVz3RIZqD9rLPNrKvJG0VbHELPXILZmM2UxvX8hom+TyPe5G+/i5iDYZ3GDtQ9uZR1uZl8l+lvNgHm1lXr7nBkPJ9fKlSzHUM111pJ9ND9rKPHKDweV7HSh/avvM9/bKJtrKvEzns5wLc2gn84hZc6hH7sjl5waF0L6pKLb6jsRw2qpgftYTAAAAAAAAAAAAAAAAAJA7+FlPAAAAAAAAAAAAAAAAAEDaMTkNAAAAAAAAAAAAAAAAAJB2TE4DAAAAAAAAAAAAAAAAAKQdk9MAAAAAAAAAAAAAAAAAAGnH5DQAAAAAAAAAAAAAAAAAQNoxOQ0AAAAAAAAAAAAAAAAAkHZMTgMAAAAAAAAAAAAAAAAApB2T0wAAAAAAAAAAAAAAAAAAacfkNAAAAAAAAAAAAAAAAABA2jE5LcP+/d//XVdffbUkadOmTZo/f75mzpyp6667TqFQaJRLlxlr1qzRvHnzdPrpp+vmm2+WJK1bt06zZ8/WaaedpuXLl49yCXPHqlWrdOaZZ2rGjBlasWLFgPeLJWbMGKqtfvazn+nkk0/WnDlzNGfOnITrFIuuri7NmjVL27ZtG/BeumNqqPOSTwZrt3zxs5/9TGeddZbOOuss3XHHHaNdnGG7++67deaZZ+qss87SQw89lLHj9D/nycaqYuyL+7fNNddco9NOOy3axz7//POSim98T3SN5VPc5Hv5M8lMzr59+3Z97Wtf0+mnn67LL79cXq93NIucM8hnzSOfNS+b+axUWDltphVCzpwNhZKXS8WTMxd6/pvNPJDcwDxyg9TwvMu8QhmHYu/T8k2iz0gyKd9jNtvIac3JZF9CzJpXKH16tmRq7CikmC2EPrBQrot0fhbGfZh53IeZl/Z7MAMZs27dOuO4444zrrrqKsMwDOOss84y/v73vxuGYRjXXHONsWLFilEsXWZs3brVOPHEE40dO3YYgUDAOP/8840XX3zRmD59urF161YjGAwal1xyifHiiy+OdlFH3c6dO42TTz7Z2L17t+H1eo3Zs2cb7733Xtw6xRAzZphpq0WLFhlvvvnmKJUwd7z11lvGrFmzjM9+9rPGJ598MuD9dMaUmfOSL4Zqt3zw8ssvG+edd57h9/uNQCBgXHTRRcbq1atHu1gpe/XVV40FCxYYwWDQ6OnpMU4++WRjy5YtaT9O/3Pe09OTdKwqtr440fUwa9Yso6mpKW69wdqsECW6xlatWpU3cZPv5c8kszn7pZdeavzhD38wDMMwfvaznxl33HHHqJQ3l5DPmkc+a14281nDKKycNtMKIWfOhkLJyw2jeHLmQs9/s5kHkhuYR26QGp53mVco41D/+7R8kuwzkkzJ95jNNnJaczLZlxCz5hVKn54tmRo7CilmC6EPLJTrIp2fhXEfZh73YeZl4h6Mb07LkPb2di1fvlyXXXaZJOnTTz+Vz+fT5MmTJUnz5s3Ts88+O4olzIznn39eZ555pvbZZx85HA4tX75cJSUlOuigg3TAAQfIbrdr9uzZBVn3VK1bt05TpkxRdXW1SktLNXPmzLh2KZaYMWOotpKkjRs36oEHHtDs2bO1bNky+f3+USrt6Fq5cqVuvPFG1dfXD3gv3TFl5rzki8HaLV/U1dXp6quvltPplMPh0Pjx47V9+/bRLlbKvvjFL+o3v/mN7Ha7WltbFQ6HVVpamvbj9D/nb7/9dsKxqhj74v5t093dre3bt+v666/X7Nmzdc899ygSiSRts0KV6Br76KOP8iZu8r38mWI2Zw8Gg3rttdc0c+bMuOXFjnzWPPJZ87KZz0qFldNmWiHkzNlQKHm5VDw5c6Hnv9nMA8kNzCM3SA3Pu8wrhHGo/31avkn0GcnRRx+dsePle8xmGzmtOZnsS4hZ8wqhT8+WTI4dhRSzhdAHFsp1kc7PwrgPM4/7MPMycQ/G5LQMueGGG7RkyRJVVlZKkpqbm1VXVxd9v66uTk1NTaNVvIz5+OOPFQ6H9a1vfUtf+cpX9PDDDw+oe319fUHWPVVDtUuxxIwZQ7WV1+vVkUceqauuukpPPfWUPB6PfvGLX4xGUUfdLbfcomOPPTbhe+mOqUK6tgdrt3xx2GGHRZOAjz76SH/60580ffr00S3UMDkcDt1zzz0666yzdPzxx6uhoSHtx+h/zpPFczH2xf3bprW1VVOmTNGtt96qlStX6vXXX9fjjz9eUH2AGYmuMYvFkjdxk+/lzxSzOfvu3btVXl4uu90et7zYkc+aRz5rXjbz2UT7LPTxbCQKIWfOhkLKy4slZy70/DebeSC5gXnkBqnheZd5hTAO9b9PyzeJPiOpqqrK2PHyPWazjZzWnEz2JcSseYXQp2dLJseOQorZQugDC+m6SNdnYdyHmcd9mHmZuAdjcloGPPbYY9p33311/PHHR5cZhjFgPYvFks1iZUU4HNb69et15513auXKldqwYUPC36AtxLqnaqiYKJaYMWOotigrK9MDDzyggw46SHa7XZdccoleeumlbBYxL6Q7pojR3PTee+/pkksu0VVXXaXPfOYzo12cYVu8eLHWr1+vHTt2aOXKlRk/XrJ4Js6lAw44QD//+c9VW1urkpISXXjhhXrppZeKtm1ir7EDDzxwwPu5Hjf5Xv50SiVnL5Y2SRX5rHnks+mRiZgiTpEphZKXxyqWcbJQ899s5IHkBuaRG6QPz7sSy9dxKNF9Wr5J9BnJU089lbHjFUrMIjdloi8hZlOXr316tmR67CBmc1OhXBfp+CyM+zDzuA9Lj+HGFJPTMuBPf/qTXn75Zc2ZM0f33HOP1qxZo8cee0y7du2KrtPS0pLXX5mZzNixY3X88cerpqZGbrdbX/7yl/Xyyy/H1b25ubkg656qhoaGQdul//uFGjNmDNVW27dv1+OPPx59bRhG9JtNsFe6Y2qo84Lse+ONN/SNb3xDP/zhDzV37tzRLs6wbNmyRZs2bZIklZSU6LTTTtM777yT8eMmi2f6Yumdd97Rc889F33d18cWYx/Q/xrLt7jJ9/KnWyo5e01Njbq6uhQOh+OWFzvyWfPIZ9MjEzFVjOMZMq8Q8vJEiiV3KMT8N1t5ILmBeeQG6cPzroHyeRxKdJ926623jnaxUpLoM5K33347Y8crhJhFbspUX0LMpiaf+/RsyfTYQczmnkK4LtL5WRj3YeZxH5Yew40pJqdlwEMPPaQ//OEPeuaZZ7R48WKdcsopuu222+RyufTGG29Ikp5++mmddNJJo1zS9Dv55JP1t7/9TR6PR+FwWGvXrtXpp5+uDz/8MPp11n/4wx8Ksu6pmjp1qtavX6+2tjb19PRo9erVce2y//77F0XMmDFUW7ndbt1555365JNPZBiGVqxYoRkzZoxiiXNTumNqqPOC7NqxY4e++93v6q677tJZZ5012sUZtm3btmnp0qUKBAIKBAL685//rGOOOSbjxz366KMTjlX0xb3J96233qqOjg4Fg0E9+uijmjFjRtI2K1SJrrF8ipt8L38mpJKzOxwOHXvssfrTn/4Ut7zYkc+aRz6bHpmIKXJapFuh5OWJFEvuUGj5bzbzQHID88gN0ofnXfHyfRxKdJ927bXXjnaxUpLoM5LPfvazGTtevscsclMm+xJi1rx879OzJdNjBzGbWwrlukjnZ2Hch5nHfVh6DDemmOaXRXfddZeWLl0qr9ero446ShdddNFoFyntjj76aH3729/WBRdcoGAwqBNOOEHnn3++DjnkEF1xxRXy+/2aPn26Tj/99NEu6qhraGjQkiVLdNFFFykYDOqcc87RpEmTtHDhQi1evFiNjY1FETNmmGmrZcuW6fLLL1cwGNTnP/95ffOb3xztYueMTMVUsvOC0fHggw/K7/fr9ttvjy5bsGCBzj///FEsVeqmT5+uf/zjHzr77LNls9l02mmnZeUGw+Vy6fbbb084VhV7X3zEEUfo0ksv1fnnn69QKKTTTjtNs2bNkqSkbVaIkl1j+RI3+V7+bEpW9xtvvFFXX321fvnLX2rffffVf/zHf4xySUcf+ax55LMjk8mYIqdFuhVKXp5IseTMhZb/ZjMPJDcwj9xg5HjelVghj0P5ItFnJPPnz8/Y8fI9ZpGbMtmXELPm0afnBmI2txTKdZHOz8K4DzOP+7CRGWlMWYxEPwgKAAAAAAAAAAAAAAAAAMAI8LOeAAAAAAAAAAAAAAAAAIC0Y3IaAAAAAAAAAAAAAAAAACDtmJwGAAAAAAAAAAAAAAAAAEg7JqcBAAAAAAAAAAAAAAAAANKOyWkAAAAAAAAAAAAAAAAAgLRjchoAAEABueSSS9TW1paWfS1dulQbN26UJF144YV69tln07JfIF1effVVzZo1K+XtDj/88LRdJ4AZN954o0455RRNmzZNGzZsGO3iACn75JNPdMUVV4x2MVBk+vLaU045JeW+8+qrr9aDDz44rOM++eSTWrRo0bC2BYB8lqzvbGtr0+GHH56RY9LnIt2G+5wAAGDeaN2rAUNJ5+djg3nssce0YsWKjB+n0DA5DQAAoIC8/PLLadvXunXrZBhG2vYHAMXq0Ucf1cMPPyyHwzHaRQGGZfv27frwww9HuxgoMunMawEAAAAA6cG9GnJVtmLzjTfekM/ny8qxCol9tAuA7IhEIrr11lv1j3/8Q16vV4Zh6Oabb9bBBx+sa665Rlu3blV1dbXq6up02GGH6YorrtCWLVt0yy23qL29XeFwWBdeeKHOOeec0a4KiojX69U111yjjz/+WFarVZ/97Ge1bNkyvfjii/rlL3+pYDAot9utq666Sp/73Od0zTXXqLu7W3fffbfee+89XXTRRfrtb3+rQw89dLSrgiL1+OOP66GHHpLVatWYMWM0b948/fa3v1VDQ4M++eQTud1u3X777Ro/fvxoFxUF4pprrpEkXXzxxXr//fc1c+ZMvfPOO/rBD36gSZMmadmyZdqxY4eCwaDOOussXXbZZQqFQrrpppv05ptvyuFwaNy4cbrtttt0//33q7m5WT/60Y90xx13SJKef/553X///fL5fJo9e7Yuv/xybdu2TRdeeKG++MUvavPmzTIMQzfccIOOPfZYbdmyRdddd50CgYAMw9A555yjr33ta6PZRMhzifrV7u5uLVmyRB988IH8fr9uvvlmHXvssers7NS//du/afPmzbJYLJo2bZp+8IMfyG7nFgjZdcEFF8gwDC1cuFA7duzQww8/rM2bNysQCOib3/ymzjnnnKR5r9XKvydDerz66qu65ZZbVFpaqu7ubi1evFj33XffgHuqRGP3ggULtHTpUjU1Nelb3/qWHnzwQb355pu666671NPTI4vFoiuuuEInn3yyJOm+++7TU089JbvdroMOOki33367SktLdccdd2jNmjWqqKjQpEmTtGXLFv32t78d5ZZBrorNa3fs2KFHH31UN954o9ra2jRnzhwtWbIk6bOuY445Jm5fjz/+uB599FEFg0F1dHRo4cKFuuCCCyQljldJamlp0aWXXqodO3bIZrPpJz/5CfdtSMmaNWsGPLtauXJlwudW1dXVuuGGG9Ta2qqWlhbtv//++ulPf6ra2lqdcsopmjt3rtavX68dO3bojDPO0I9//GNJ0v3336/HH39cZWVlOvbYY/XnP/9Za9asGeWaI188+uij+u1vfyur1aqxY8fq+uuvj3t/9erVWr58uUpKSjRx4sTo8ieffFJ//OMfFYlE1NTUpIaGBt1+++1qaGhQZ2enbrnlFr377rsKBoM6/vjj9eMf/1h2u33QvrjPs88+q7vuukv333+/DjnkkKy0A/Jbovuos846K/r+YM8FjjrqKF188cV69dVX1d3drR/84Ac67bTTJPV+G8rvfvc7RSIRVVdX6/rrrycPQFb1f/5122236aGHHhoy7wWyIZ33akA6xcbmt771LT3yyCMKBAJqa2vT2Wefre9///sDno89/vjj+vWvf53wvioQCOiuu+7Sa6+9pnA4rKOOOkpLly7V+vXrtWbNGr388styu9185pUKA0XhzTffNK644gojHA4bhmEY9913n7Fo0SJjyZIlxh133GEYhmE0NTUZJ5xwgnHPPfcYwWDQOPPMM42NGzcahmEYHo/HOOOMM4y///3vo1UFFKGnnnrKuOSSSwzDMIxQKGRcd911xocffmjMmjXLaGtrMwzDMN59913jhBNOMLxer+H1eo3TTjvNePLJJ42zzjrL+P3vfz+axUeR27Rpk3HccccZ27dvNwzDMB566CFj5syZxhFHHGG89tprhmEYxsMPP2zMnTt3NIuJAjRhwgSjtbXVOPnkk42f/exn0eUXXnih8ec//9kwDMPw+XzGhRdeaPzxj380XnvtNeP00083IpGIYRiGcccddxhvvPGGYRiGcfLJJxtvv/22YRiG8fWvf91YtGiREQwGjc7OTuP00083XnzxReOTTz4xJkyYEO1zX3zxReOEE04wAoGAcc011xj33XefYRiG0dzcbHz/+9+P5iJAqpL1q0ceeaTx1ltvRZdddNFFhmEYxo9//GPjpptuMiKRiOH3+41LLrkkGo991wmQLbF984033mgYhmHs3LnTmDJlivHuu+8mzHs/+uijUSwxCs0rr7xiHHHEEca2bdsGvadKNna/8sorxllnnWUYhmG0t7cbp512mvHJJ58YhtEbyyeddJLx6aefGi+88IJx2mmnGe3t7YZhGMatt95q/OIXvzB+97vfGV/72tcMn88X7ZO//vWvj0JLIJ/E9p3Lli0zDKM3LidOnGhs37496bMuwzCMq666yvjVr35ldHV1Geeee2403v/+978bkydPNgzDSBqvTzzxhHHsscdG++GbbrrJuOaaa7Jad+S3wfrZRM+tfv3rX0f73kgkYnz72982HnzwQcMweu/Jbr/9dsMwevvbxsZGY+vWrcZf//pXY+bMmUZHR4cRiUSMa665xjj55JNHobbIR+vWrTNOPfXU6D3RE088YZxxxhnGj3/8Y+NXv/qV0dLSYhxzzDHGe++9ZxiGYdx7773GhAkToutOnjzZ+OCDDwzDMIw777zTuOKKKwzDMIyrr77a+M1vfmMYRm9O+6Mf/ci4//77B+2Ln3jiCePSSy81fv/73xtnnXVW9H4PMCPRfdTKlSujeetQzwV++ctfGobR+7zhmGOOMVpbW41XX33VuOCCC4zu7m7DMAxj7dq1xhlnnDEKtUOxSvT865JLLkma9wKjIR33akAm9MXm17/+dePDDz80DKP3PurII480Wltb456PGYYx6H3Vf/7nfxq333579LOzn/zkJ9HnusTx8PC1AUXic5/7nKqqqvTII4/ok08+0auvvqqysjK99tpreuqppyRJ9fX1Ov300yVJH330kbZu3aprr702ug+fz6f/+7//0+TJk0ejCihCxxxzjJYvX64LL7xQU6dO1cUXX6yXX35Zzc3N+sY3vhFdz2KxaOvWrTriiCO0fPlynXvuufrKV76i2bNnj17hUfTWr1+vE088Ufvuu68k6Rvf+IaOPPJI3X777Tr22GMlSfPnz9eyZcu0e/dujRkzZjSLiwLVF2vd3d167bXX1NHRobvvvju6bPPmzTrxxBNls9n01a9+VSeeeKJmzpypSZMmJdzfOeecI7vdrvLycs2cOVPr1q3T+PHjVVVVFe1zp0+fLpvNpnfeeUczZszQVVddpbffflvHH3+8li5dyrcAYdiS9as33HCDjj76aEnSEUccoSeeeEKS9Ne//lW/+93vZLFY5HQ6tWDBAv3Xf/2XLr300lGrAyBJCxYskCQ1NDToxBNP1Pr163XyyScPyHsPOuigUS4pCs2+++6r/fffXytWrEh6T2Vm7H7rrbfU0tKi7373u3Hbv/POO1q/fr1OP/10VVVVSdr7r1Yvv/xyzZkzRy6XS5J03nnn8a1pSMmsWbMkSXV1dRo7dqxaW1uTPuuKVVZWpnvvvVcvvfSSPvroI23evFnd3d2SlDRen3zySU2aNCnaDx955JF6/vnns1VVFIDBnl0lem518cUX6/XXX9dDDz2kjz76SO+99140v5WkL3/5y5J6c4fa2lp1dHTopZde0umnn67KykpJ0te+9jW98sor2ask8tratWt15plnqqamRpI0b9483XLLLWpsbJTU+zNFEyZMiP4axXnnnaf/+I//iG5/wgkn6OCDD5YknXvuuZozZ44k6cUXX9SGDRv0+OOPS1L0p44G64slacOGDVq7dq2uvfba6P0eYEaizw/a2tqi7w/1XODrX/+6pN5nCRMmTNBrr72mf/zjH/r444+j922S1NHRofb2dlVXV2e1fihOiZ5/feMb39AHH3wwaN4LjJbh3qsBmXTvvffqxRdf1B/+8Adt2bJFhmGop6dH0t7nY5IGva968cUX1dnZqXXr1kmSgsGgamtrR6E2hYPJaUXixRdf1C233KJvfvOb+vKXv6xDDjlEv//972W322UYRnS9vofO4XBYlZWVeuaZZ6Lv7dq1SxUVFVkvO4rXAQccoOeff16vvvqqXnnlFX3zm9/U+eefr+OPP14//elPo+vt2LFD9fX1kqQPP/xQ1dXV2rRpkwKBgJxO5yiVHsXOZrPJYrFEX/t8Pn3wwQey2Wxx6xmGMWAZkC6lpaWSen/e2zAMPfLIIyopKZEktbW1yeVyqaysTM8884zefPNNvfLKK/r+97+viy66KO6DlD6xsWoYRvTnEfvHcCQSkc1m08knn6znnntO69at0/r16/Xzn/9cjzzyiA488MAM1RiFLFm/6nA4osssFks0t41EInHbRyIRhUKh7BQWGETsRJ++vjRR3rt06dLoPx4C0iE2L0h2T3XEEUckHLtjhcNhjR8/Xo899lh0WVNTk2pqavTKK6/E9dUej0cej2fATyozWR2pio2hvvE+2bOuWDt37tR5552nc889V8ccc4xOP/10/eUvf5E0MLfoi9dkxwPMGqyfffbZZwc8t7rzzjv19ttva/78+TruuOMUCoXiYq5vYq+0Nx77P9PluQJSkahPMwwjer/Uv9/rP47Hxlvf/X/f33fffXf05w89Ho8sFsugfbEkVVRU6Cc/+Ym+//3v60tf+pLGjRuXvsqioCW7j+oz1HOBRLEciUQ0Z84cXXnlldHlzc3N0cnsQKYlev71xBNP6Ne//vWgeS8wWoZ7rwZkSk9PjxYsWKBTTz1Vxx57rObPn68XXnghmt/2PR+TNOh9VSQS0bXXXqvp06dL6v05cb/fn6VaFCaeBhaJl19+WSeffLIuuOACNTY26oUXXlA4HNb06dOj/5Jp9+7deuGFF2SxWHTwwQfL5XJFJ6ft2LFDs2bN0saNG0ezGigyDz/8sK655hqdeOKJuvLKK3XiiSfqnXfe0csvv6wtW7ZI6p3R/JWvfEV+v1/btm3TLbfcov/3//6fDjnkEN11112jXAMUs+OOO07r169Xc3OzJOmRRx7RnXfeqc2bN2vz5s2SpEcffVSf//znozPygXSw2WwDJuCUl5dr8uTJeuihhyT1PiA+//zz9ec//1l/+ctf9I1vfEOf+9zndMUVV+jss8+Oxmj/fT399NMyDEMdHR36n//5H5100kmSeie6/fWvf5UkrVmzRg6HQxMmTNAPf/hD/elPf9JZZ52lG2+8UeXl5dqxY0c2mgEFKFm/msyJJ56oFStWyDAMBQIBrVy5UlOnTs1WcYGk+r65evv27Vq3bp2OP/74hHnve++9N8olRaGaMmVK0nuqZGO3zWZTMBiUJE2ePFkff/yxXnvtNUnSpk2bNHPmTDU3N2vq1Kl6/vnn1dXVJUn6z//8T/3617/W9OnT9fvf/16BQEChUCh6HQCDSZTXxkr2rCvWxo0bVVNTo+985zuaNm1adDJEOBxOGq/ASCXrZz/44IOEz63+9re/6eKLL9bZZ5+t2tparVu3bkAs9zd9+nStXr1anZ2dkhR9vguYceKJJ+pPf/pT9BumnnjiCVVXV0c/jDv22GP1/vvvR58NPPnkk3Hbv/LKK2pqapLUe1928sknR/f761//OnoPdvnll+u///u/B+2LJekzn/mMjj/+eF144YW66qqrBkwoApJJdB+1YsWK6PtDPRd4+umnJUn//Oc/9eGHH+oLX/iCTjjhBP3xj3+MPnv43e9+p4svvjir9UJxS/T8a+3atUPmvUA2peNeDcgEm82m5uZmdXV16fvf/75OOeUU/e///q8CgUDCHHOw+6q+PKJv2+uvvz76bcJDXQNIjG9OKxILFizQj370I82ePVs2m03HHnusVq9erZ///OdaunSpZs+ererqau23335yu91yOp36xS9+oVtuuUW/+tWvFAqF9C//8i865phjRrsqKCJnn322/vd//1dnnnmmSkpKtN9+++mWW27RunXr9IMf/CD6L0V/+ctfyul06oc//KG+9a1vacKECbrhhhs0e/ZsTZ06VV/60pdGuyooQocffriuvPJKffvb35bU+5XG//Zv/6af/OQn+ulPf6pPP/1UNTU1uuOOO0a5pCg0M2bM0AUXXCCv1xu3/K677tJNN92k2bNnKxAIaNasWfrKV76icDisv/71r5o1a5ZKS0tVVVWlm266SZJ06qmnasmSJbr55psl9f5r5nnz5snn8+nrX/+6jjvuOG3bti06of2uu+6S2+3Wz3/+c9lsNn3nO9/Rddddp0cffVQ2m02nnnqqvvjFL2a9TVAYkvWr9913X8L1ly5dqptvvlmzZ89WMBjUtGnTdNlll2WzyEBCfr9fc+fOVTAY1NKlS3XwwQeroaFhQN570UUXjXZRUaAOO+wwLVu2bMA9VWlpadKx2+PxyGaz6ZxzztFjjz2me+65R3fccYf8fr8Mw9Add9yh/fffX/vvv7/ef/99nX/++ZKkQw89VDfddJNKS0v14Ycf6uyzz1ZpaanGjRsX/TZXIJlkeW2fZM+6Yh84n3DCCXr88cd1+umnq6SkRJMmTVJNTY0+/vhjTZ8+PWG8rl69Oiv1Q+FK1s8uXbo04XOr7373u7rjjjv0i1/8QjabTZ///Oe1devWQY9x/PHH69xzz9V5550nt9utww47jH4Vpp1wwgn6xje+oYsvvliRSEQ1NTW677779OCDD0qSampqdNddd+lHP/qRHA6HvvCFL8Rt39DQoCuvvFItLS069NBDtWzZMknSddddp1tuuSV6DzZ16lR9+9vfVigUStoXx7rsssu0Zs0a/epXv4r+7CIwmESfH1x00UW6++67JQ39XODNN9/UypUrFYlEtHz5clVVVWnatGlauHChLrnkElksFpWXl+tnP/tZ3DdZAZmU6PnXd7/73ehz3f55L99KjdGQjns1IBNmzJihH/7whzrssMN0xhlnqLKyUgceeKAOPfRQffzxxwN+cW2w+6rvfOc7+vd//3fNnTtX4XBYRx55pK6++mpJ0kknnRT9HG3RokXZrWQesxh8L31RW7FihY466ih97nOfUyAQ0AUXXKArrrgi+vWEAID0efXVV3XTTTfpD3/4w2gXBUibbdu2afbs2fr73/8+2kUBAAA56m9/+5taW1s1Z84cSdLNN98sl8sV/bkkAEBqNmzYoL///e/RyewPPfSQ/vGPf8T9lCiQCU8++aSee+65pP9ICMgXhx9+uNavX6+amprRLgoAABgl3FdlF9+cVuT6/lVoJBJRMBjU6aefzsQ0AAAAAACQNocddpgefPBBPfjggwqHwzriiCP0r//6r6NdLADIWwcffLAeeOABrVy5UhaLRfvuu2/0X+4DAAAAAIbGfVV28c1pAAAAAAAAAAAAAAAAAPD/27tjGgAAAABB/VtbwhNyuMnOiBoAAAAAAAAAAICdOA0AAAAAAAAAAICdOA0AAAAAAAAAAICdOA0AAAAAAAAAAICdOA0AAAAAAAAAAICdOA0AAAAAAAAAAIBdK/OWXsVS9IYAAAAASUVORK5CYII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4" y="977504"/>
            <a:ext cx="7886971" cy="47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62374" y="73630"/>
            <a:ext cx="6067584" cy="740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 хранящиеся в файле файла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heart.csv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245922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" y="1105284"/>
            <a:ext cx="8357617" cy="56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372" y="-110575"/>
            <a:ext cx="6318238" cy="85947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и тестирование модели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596" y="25547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CacAAAmoCAYAAABrlYVvAAAAOXRFWHRTb2Z0d2FyZQBNYXRwbG90bGliIHZlcnNpb24zLjMuMywgaHR0cHM6Ly9tYXRwbG90bGliLm9yZy/Il7ecAAAACXBIWXMAAAsTAAALEwEAmpwYAAEAAElEQVR4nOy9e5hcVZnv/63rrntVV/Ul3QmdhE4aMklIQ8RcNMDEtCioIVGSwDCjDoREZOKDv5nj78dxRlDGGY7O8QzHURCc0aMHIYyBKEEwMQNEo0ggIQEDuZB0J+mkL9VdXV336++P6tpdu/ba1XXbVXtXv5/n8ZFU71p77bXf9a53vXvX+9Wk0+k0CIIgCIIgCIIgCIIgCIIgCIIgCIIgCIIgCIIgCKKKaOvdAYIgCIIgCIIgCIIgCIIgCIIgCIIgCIIgCIIgCKLxoJfTCIIgCIIgCIIgCIIgCIIgCIIgCIIgCIIgCIIgiKpDL6cRBEEQBEEQBEEQBEEQBEEQBEEQBEEQBEEQBEEQVYdeTiMIgiAIgiAIgiAIgiAIgiAIgiAIgiAIgiAIgiCqDr2cRhAEQRAEQRAEQRAEQRAEQRAEQRAEQRAEQRAEQVQdejmNIAiCIAiCIAiCIAiCIAiCIAiCIAiCIAiCIAiCqDr6enegWni9AaRS6Xp3oyBNTRaMjYXq3Y26MNOuvaXFPu0xhWx2po1XJdBYFU+hsSKbzUDXoSzktNlKzj3TobGRplKbBeob09K9FTOTx6RSm53JY1cqNFbFI6efpftQPDRWxTPdWMkd08rNTLGFmXCdxV5jJTY7E8axWtBYFY+cfrYR7oPar2Em9n+m22ytoLEqHrnjWboXxUHjVDxks8VB16EcyGaVA41V8ZSbo6XKaTVEr9fVuwt1YyZfeznQeBUPjVXxyDlWjXIf6DqURT2vo1HGUA5obKRR+9iovf9yQGNSPjR2xUNjVTwUzyoDGqviafSxavTryzITrrMW1zgTxrFa0FgVD8UGhVH7NVD/lX0+NUNjVTxyjxXdi+KgcSoestnioOtQDmSzyoHGqnjKHSt6OY0gCIIgCIIgCIIgCIIgCIIgCIIgCIIgCIIgCIKoOvRyGkEQBEEQBEEQBEEQBEEQBEEQBEEQBEEQBEEQBFF16OU0giAIgiAIgiAIgiAIgiAIgiAIgiAIgiAIgiAIourQy2kEQRCNjgbwh+M4dmoY/kgC0KikbYIg+DnWPxykOUbMHMju1Q3FBoTaIJslCKKaUBxDELWBcl0EQRDyQr6QKATFvES9IR81PTRGhALR17sDBEEQhIxogOP943hk5xFE40lwBh12bOrBok4nkFZw2wRB0BwjZiZk9+qG7h+hNshmCYKoJuRTCKI2UK6LIAhCXsgXEoUg+yDqDdng9NAYEQqFKqcRBEE0MP5QnA8+ACAaT+KRnUfgD8UV3TZBEDTHiJkJ2b26oftHqA2yWYIgqgn5FIKoDZTrIgiCkBfyhUQhyD6IekM2OD00RoRSoZfTCEJJUIlNosr4AjE++MgSjSfhC8YU3TZRJuRDGgrZ5hiVXSdyybGHC0OButsDrS3qhu4foTbIZgnZoLi8eBooNiWfIgHNB6LKNFSuq4F8IEGoAlqTiqImvpDuhWqhmJeoN2SD00NjRMhGhes3yXoShFKgEpuEDLjsHDiDThCEcAYdXFajotsmyoB8SMMhyxwjOyFyUaA90Nqibuj+EWqDbJaQBQWur4qlwcaKfAqDBrvHhDJomFwXzQ+CqC0054pGdl9I90LVUMxL1BuywemhMSJkoQrrN1VOIwiFQCU2CTlwmPXYsakHnEEHAPxC4bAYFN02UTrkQxoPOeYY2QmRixLtgdYWdaPVAFt6uwX3b0tvN7Ra+gk0oUzI5xByoMT1Vak02liRTxHTaPeYUAaNkuui+UEQtYXmXPHI7QvpXqgbinmJekP5x+mheUrIQTXWb6qcRhAKoVCJTYeZFguiTNLAok4nHr5nNULxJCwGXSb4qMYvkORsmygZ8iENSM4c8wVjcFmNFc8xshMiF0Xagwx2T9SOUX8Uew6ewfrrujIlvdPAnoNnML/DARtHW09CgVA8S8iAItdXhdJwY0VxjIiGu8eEMmiQXBfND4KoLTTnSkBmX0j3QuVQzEvUGco/FgHluwgZqMb6TTOUIBQCldgkZCMNOMwGdHW6MTw8Ud3gQ862iZIgH9KgTM4xPrCrcI6RnRC5KNYeqmz3RO1w2TlMBOPY+ZsT/GeKsCmCKATFs0SVUez6qkAacqwojhHQkPeYUAYNkOui+UEQtYXmXInI6AvpXjQAFPMSdYTyj0VC+S6iylRj/SZZT4JQCFRikyCISiAfQhQD2QmRC9kDUW3IpgiCIMgXlgKNVeND95ggpKH5QRC1heaccqB7QRBEJZAPIYj6UI25R5XTCEIppIFFc514aNsqjAWiaLJx8DiMQKreHSOIGYAmo5V96dQwLJweDrNefb8ioDK96mXS/nyBGFx2Tl77o7LrRC559jDLY4NRm66+PdTSxon6QvEsoUYaIQ4klAXF5cUjFZsC8IcpdmgIaD4QclHr9VuOPQ3tzwmittCaVBpy+lml3gvKXxGEOqD8I0HUhyrMPXo5jSCUggY43jeOR3YeQTSe5N82XdTppACYIOREAxzvb5C5R2V61Uc97I/KrhO55NhDS4st4zuqSSP5WGJ6KJ4l1Ab5KEIuKC4vnvzYFDQvGw6aD0S1qfX6Lef5aH9OELWF1qTiqIWfVdq9oL0hQagHyj8SRH2owtwjWU+CUAj+UJyfzAAQjSfxyM4j8Ifide4ZQTQ2NPeIekL2RzQ6ZOMzC7rfhNogmyUI5UHzkiCI6ai1nyC/RBDETGMm+r2ZeM0EoVZovhJEfajG3KOX0whCIfgCMX4yZ4nGk/AFY3XqEUHMDGjuEfWE7I9odMjGZxZ0vwm1QTZLEMqD5iVBENNRaz9BfokgiJnGTPR7M/GaCUKt0HwliPpQjblHL6cRhEJw2TlwBp3gM86gg8tqrFOPCGJmQHOPqCdkf0SjQzY+s6D7TagNslmCUB40LwmCmI5a+wnySwRBzDRmot+biddMEGqF5itB1IdqzD16OY0gFILDrMeOTT38pM7q9Doshjr3jCAaG5p7RD0h+yMaHbLxmQXdb0JtkM0ShPKgeUkQxHTU2k+QXyIIYqYxE/3eTLxmglArNF8Joj5UY+7p5eocQRAlkgYWdTrx8D2rEYonYTHoMpM5Xe+OEUSDQ3OPqCc59ucLxuCyGsn+iMaCbHxmQWsqoTbIZglCeVDsQBDEdNR6/Sa/RBDETGMm7pPI1xOEepiJPooglEAV5h69nEYQSiINOMwGdHW6MTw8QQspQdQKmntEPZm0P4fZwP+bIBoKsvGZBa2phNogmyUI5UGxA0EQ01Hr9Zv8EkEQM42ZuE8iX08Q6mEm+iiCUAIVzj2S9SQIgiAIgiAIgiAIgiAIgiAIgiAIgiAIgiAIgiCqDr2cRhAEQRAEQRAEQRAEQRAEQRAEQRAEQRAEQRAEQVQdejmNIJSEDhiaiOLAkQsYDkQBXb07RBDToAH84TiOnRqGP5IANPXuUJnQdRDVYHL8B0ZD8AZi6B8J0n0A+HHpH6bxkAWlj2+p/VP69RDTowW8gRgOHhuANxijHSdRHeSMcSh+Kh6a30Q9kYoRlBY7KK0/SoByXYTaKDY2qMd8Jx9DEJVBsX/xyB37K/FeKNHHKnGcCEIJ0B6DIOpDhXNPL0+vCIIoGR1w5OQoHnv2GKLxJDiDDts2LEXPQjeQrHfnCIKBBjjeP45Hdh7hbXbHph4s6nSqS9+droOoBpPj/9MXj6N3xVw8vfcE3QeA7FJulD6+pfZP6ddDTI8WeOv0KB7dNRXPbt+4FMu63ECq3p0jVIucvoH8TvHQ/CbqidRcnevE8T4FzWHyKWIo10WojWLncT3mO/kYgqgMmkPFI3fsr8R7QX0iCPVAewyCqA9VmHs1/53rM888g/Xr1/P/W758Ob7+9a/j4MGD+OQnP4mPfvSj+M53vlPrbhFE3RnyRfnJDADReBKPPXsMQ75onXtGEGz8oTi/MQIyNvvIziPwh+J17llp0HUQ1SA7/mt65vAvpgF0H8gu5UXp41tq/5R+PcT0eP0xPnkNZO7ho7uOweuP1blnhJqR0zeQ3ykemt9EPZGaq15/TFFzmHyKGMp1EWqj2Hlcj/lOPoYgKoPmUPHIHfsr8V5QnwhCPdAegyDqQzXmXs0rp91666249dZbAQAnT57EF7/4RWzduhW33XYbfvKTn6C9vR3btm3DK6+8guuvv77W3SOIujHqj/CTOUs0nsSoP4JWO1enXhENgR4YHI3i+PlxeJwmtDZxQKLyZn2BGDpn2XDL9QsQiSZhNunw7Mun4AvG4DAbKj9BjfAFYrBbDVi/vIsvi73/UD9dB1ESvkAs48M1YPpyWe6DJpOk8AVicNk5OMz6qlSQqajNvO8HwnGySxnh7S4Hkb3JYSf5SJwj279mlwlrl3fyNhCIxJn3f9rrqcW1EBXh9UewtMuNT67pgj8Yg8NmxC9fPQ2vPwKPzVjv7hEqpShfV0HbjRDP1gKvP8IcK5rfxLTkrN9upwmpZKrktVxqr+OVyKMUPYerHFvI6a/Uyqg/wrx3lOsiKkabeXni5KUBuO0cPHZjVar5FJtbqcd8r/o5WT4QBfwi7ceUy+S9uXRqGBZOT/dGAor9i8crsX5XK/ZXYh5bqX1SbGxJawJRRxpmjyFTPMujy7xM9O4FPzxODi1OjirLERVRjXdZ6irr+cADD+C+++7DuXPnMHfuXFx22WUAgE9+8pN48cUX6eU0YkbhcZrAGXSCSc0ZdHA7THXsFaF69MCRE4wSm93uil9Q8zSZcOOKeXjk6amy0lvXL4HHqS6bdTtNuHn1fDyVI8O4pbcbbjUFsWic61ArLjsHzpARV2f5cpe1yg9t5SjrXmmbjO9/+bar8ckPd+HJl94lu5SBrN1J2lstyv8XOIfLzqHdYxFJ3V7WakOH2yLqQ8HrISkDVdDeYsXqq2bjmz96XRB3tLdY6901QsVM6+sqoFHi2VrQ5rEwx6rNbal31wglk7N+260G0X6l2LVcaq/T4jKX7x9kiC3k9FdqpbXJwrx3rU3kO4gKkFFurtjcSj3me1XPKeEDjXotvv3km2K/CNqPKRbaKxcNxf7F09Jkloy9qoES89hK7JNiY0vyO0SdaYg9htzyySR9SshAs5Odg2l2Fh8f1FzWM8vBgwcRiUTw8Y9/HENDQ2hpaeH/1traisHBwXp1jSDqQouTw7YNSwUvN2zbsBStLnqAT5TP4Ci7xObgaOXlbSORJB7f/bag7cd3v41IVF2RTSqZ4oNYIHMdT+09gVRKXTupRrkOteIw67FjUw8OHD6Pzb3dAl++Y1MPHJbq/ppNjrLulbbJ+v6ZixP8i2nZz8guq0fW7qTsrRbl/wudw2HWY/vGq0RSt9995i1mHwpdD0kZqINQOMGMO0LhKpRsJWYs0/m6SmiUeLYWJOIp5lglEtX8WS/RaOSu32uXd4r2K8Wu5VJ7HZ0WZfsHOWILOf2VWkmn08x7l07TfoAoHznl5orNrdRjvlfznFI+8PSAn+kXaT+mXOjeFA/F/sWj00Ay9qoG2fby24/WcW+hxNy6UmNL8jtEvWmEPYbc8skkfUrIgcmoxZa8559berthMhYfINStctpTTz2Fz3/+8wDAdBYajaak9jweW1X6JTctLfZ6d6FuzORrZ8Gy2TXLzOhosWLUH4HbYUJXhwsmU10LHKoCsi1pjp8fZ5a3HZuIYElXc0lt5dvsyUsDzPKdY4EorpzvqajfteTSqWHmdYTiSXR1uuvUq9K5dGqYea/Vdh0AkEik8P7AOE4eG0Cz04zLO5zQ60vPflQaG5TqWzxuG7rmuDAeiuCbCz+ESCwBj8OM9mYrtNrS4prpqMRus+M7Mh4WjG8pbbLGhvX9VDrdEPOrFCpdk0q126zdjU6E4bYL7a0cOymm/6lUGhdHgvCOhxGKJgTnyEp4Do5HYDIZwRl1JfVB6nrq6aspzihMrs1WM+6YaZCdFabJZcWsZqto7SqHXJs9eWmAbbMqi2drQaPE/vWg1rFBrSl0fYL1W4Oy13LJOCCWxId7ZmPBZS6M+iOIRBOY5bHC47ZNG3/nt5kfw2RjkFQqjQtDgck8zfSxfaHYTOlUay0qys9ORHHlPPIdhaDYQJpqr0m5Nivlb4byfANQn/nOOicAXBwJYtQf5v1U9rNjp4aZvkvqOlN5z2myfhrp8n14pah9LsjR/2JstpHzLuVCsX/xFIq9ui4r3a6Kfq5Qx/hAqXMpuxf2jofhqXAvXC3U8BxC7j2Y2temLGq9DiX6kFKp9pqUb7PvXvCz2/dHsfhyytEWQq3zohZcOjWMPQfPYP11k3aVBvYcPIMr5jVh/uymotqoy1svsVgMr7/+Ov75n/8ZANDW1oaRkRH+70NDQ2htbS2pTa83oPgqHC0tdgwPT9S7G3Vhpl17MY5LZLNUCrcsZpptlUqrRAnuZpdZMG7l2Kxboqx0k41T1T2xcHrmdVgMOlVdh80slsnZ0tsNG6dX1XUUW864LD9bAuX6FqMGaLFOVrw06wGk4fUGyupDIcq22wLjW2ybUmPD+r5Wo2mI+VUsheym2E1NOXZr1ACzHCbk21updlKU3efFK1t6r+DP0ewy4abV8wUSnvfeugztHgsuekNF9UHqeurlq2dynFGOzRYbdxBCZrKdFUWR+6RybLZZQrrF4zDRPcmjUWL/WjPd/JY7ppWb6a4vf/0udy0vFAd4RwM4da70XEpum6wYZsemHiya68TxvtLblorNlEyxa1GpNkt+tjwoNihMKWtSqTYr5W9OnRvHv/zfN0U+oB7zXXDO0YAoTvrb269BLJEq6LukrlObVzAg62tRp7292udCOf2vls02at6lEmhNKp5S7KpRnisoci4p9Jmh0p9DyL0HU/valEXN16FEH1IqpaxJ5dhsaxO7/WYXrXmFUPO8qAUWTo+JYBw7f3OC/4wz6GAxip8hSlGX16vfe+89zJs3DxZLRvt32bJlOHPmDPr6+pBMJvH888/juuuuq0fXCKJuUClcQg40EiW4q/FDTo/diO0bhVK02zcuhcdhrLzxGqLU8tilosTS4+UgdznjRqFcuy00vpXOBdb357fbcfuNV4rK/KqleoTakcO/5ccr+17v40s5r13eyZTw3L7xqor70Ci+utGRM+4gZi5y7pPSKfVLQdQKk1GHreuXCPzw1vVLYOJ0de4ZoWRy1+/9h/pF8g/FruVySH/ntsmKYR7ZeQRef4zyNBWSTLL9bFJl+1RCWciZj2L5m8293dj/Rr8ifQDLB54e8E/ru6T8aleHg+lraT+mXOjeFA/F/sWj1YAp21WtfJ4SnyvIfc3loNRnho3yHIJQL3qdlpmfqHdVwVKQWz5Zr9Uw2zfoKElLlE8ylWaulckSVLnrUjnt3LlzmDVrFv9vjuPwz//8z/ibv/kbRKNRXH/99fjYxz5Wj64RRN3wBWLMEpu+YAwOM20mifIY8UWYdjXii8BtqXCzlwKWLXDjwbtXYtQfhcfBocXFAcnpv6oo0sCiTicevmc1QvEkLAZdJoGjsr2ULxBjljJWmw/x+iPM6/D6I/DY1PXiY0E0mQSDLxCD22lCKpmCLxCDy87BYdZPb385dusLxuCyGouy24LjazdidrMFf3fHcpg5PexmPWymIvpSoE+BcBy//O1pUZnf+R0O2DgZw9Cc8S16TBuR6ewkb5w82SRSgfHL9zUjvgj2HDyDHZt7EIkmmfaVTqf5PlhNBoSicVwci8BuMcDG6Yq7N2XaPFFbRnxsH1OVuIOYsfgCMXTOsuGW6xcgEk3CbNLh2ZdPVSXGGRmXsNnxCNxWstlcvL4I3nl/GP9w5wr4AlG4bBz2/fEsml0mWCflwwhCRN767bZzuHph89RabjXAHywiZisQB5S8D8qJc2a3WPGtez+EAW+I2cboRBSb1i2Ey2aC2aTD4GgIe353RnV7rHoyMh5m5yTGw2hupP0dUVty8lFj/iiaHBxaq5WPyvE3Q+MRnDo3jhcOnsGILwKginmWUvesk8cHwnFwRj2CkThcNg6BcFzkv1Lp9PR+UcqvApJ7rrL2Y7Q3l58GyWvWgpFxiTw5xf4iRv1RHDw2kMn1xJIwGXV47pVT1cvnpYBlC914YOtKjE1E4Lab0OrmgETlTZfLqD/KlCqTPYdZAKU+M2yU5xCEehkcDeGl186KfNSnLQvh7HDUu3tF4ZuQmN+BGBymyueR3O0TM5NhX5i5VrY3W9FU5A8j6rKi3nTTTbjpppsEn61atQq/+MUv6tEdglAEbokSnm47V++uESqmRUJeq6XJXHnjGuD4WeWVlS6LNOAwG9DV6c6UHlVb/wG4HOxSxi6VJfw9ThPzOjwOUx17VWVySrLbreIy6EXPo0m7zU0uT4fU+La4zNJl4kshv08aDbPMr0vOpJ9CS97XDSk7YYzTfbddg+459oLyVS5G2fSJYBx9Fyeg1bKlXrIPLi6MhPBPPz4kWI/mtNjQ1WEv+gW1Um2eqC3NLraPaXY2kA8nao6nyYQbV8zDI09P+aWt65fAUwW7kow7yGZFeJpMWHx5C77+w9eqfh+IBid//Ubm39CgNMlMiTiAFZtIxpsSceJlbTZmG5xRh537Tgpil0/fsIDyNCUgJfnd6qpCToKYucidj5r0NyaTEf/yf98szr+UQql71snjf/ricfSumCuQIL731mVo91hw0RviD9dKSHCK+i3hVyX3XKXux2hvXjsaIK9ZC2TNkzcYbqcJq5d2CPZgVX1WpQXeOjnKqztkK6ct63IDJVRfqSYuO1f7HOY0KPWZYUnxN0HIgMdpQv+lAL710zf4z9SWy5Gc347qzG+l+g9C3TS7TMy1spTcv3rqGxJEg0OlcAk5kJTQSFZuV0otKz1TiSdSzHKq8Src61qixLLu1SZ37qxd3imao3LOI6nx1Wkhy3yuh7wE+abiYI3Td3725rTyVVIyNweOnEdXh6Mkya2n9p7A6QE/3ZsGQgMNcy3SaKhkPFE+kUgSj+9+W+A/Ht/9NiLRysujaLVsmyX5aTFy3gdiZlKtmK2UeFPqnKlkStTGvbcuw2O7jopil/FgnPI0JZBKseVqaAiJSqjVnq+92SrLfrbU/mePX9MzRyRB/N1n3sL2jVcJ+lhoX1ZLaG9OKA058+SNhtzPqrz+GP9iWrb9R3cdg9cfq0r75aBEWU+lPjMkOWGi3nB6LXO+ciqS9YzEksz5HYlV5w3dbHv57UcTdXoDmGgIqpH7r08tUoIgRFApXEIORsbDElJFlUtokM0qC6lyqm0eCzxq+tVSCljW5cZD21ZhLBBFk43LvJjWQDGzYO5oUNt5lDO+Xn8EHocJHocR/YNBefpRBylG8k3FITVOUtKv/Pjl3VOryYBoPIFrFi4vKAMjdb5UOk33poGoRmlvgshHTsnv4bECNkt+ScCMkV4nakbVYrYS4s1C52TJ0+dWIsoeS7FLaciZkyBmLrXa82m1Gln2s6X2nz9eIn+QTqcl5TnrKfNIe3NCadCaVDxyz18l7i2UKuupSD9ah3wvQeSixPlaKnKvSd5xCT87HlHX80JCUahW1pMgCDEuO4dFc134xJouRKJJmE06/PLV01QKl6gIKakidxUkEql8s7LwOE0w6HJ+GaIBDDptVe51zUkBHpsRV873ZOQIavlimibz695Lp4Zh4fRwmPXijfXkMb5ADC47xz5Gol1fIAarxSCYOwV9fznnmo7J8eWTPaky5rM28ytHrz8Cj9MEj72IFwjTAGpQPYl8U3FIjZPHYUK7x4I1PXMyGwwAx04OwWoyYGA0BM6oRzASh9thgstqFNtm9hbn3W+p813e4UQimYY/koDDooc/WGV7J9jI4VuQWYs+9eF5WNjpwag/ArfTBJtZ21jSzETNkVPy2+M0ocVpwtx2O78Ot5wykc0ymBHS62pBJh8uCwX6WnLMxmoLws86W6yZ9iXGo+A5GfL0+THRgcPnodVoJCVDs31xO01IJVPF3SM13c8ykDMnQcxcXHaOOT+rtufLzwtYDHw16P6hIFx2DlpN5sFoUfM2O88nf9yj0QKf/8SfIZFMIRpPTdv/7PXOm2WX9GFS8pwlyzxW0SfR3pxQGrQmFY/cz6o8ThOz/XruLVx2jplbr6fPUoUfrVG+lyBycdk5fGjpLPR0t2BsIgK3w4RoLKasuTENcq9JlMMh5KAaeVR6OY0gFILDpkfvinl45OkjvP7ztg1L4bAbgES9e0eolZYmDts2LMVjzx4T2FWrmwMqrKLvsOuZbTschorbJkqnpYnDrR/pluVezxg0wPH+cV52IluSfFGncyoZW8wx07Tb7rFg+8aleHTXMbx/fozt+20GIFXGucokW449/1ysX70lEim8dXqUL7+flQZd1uUWv6BWznjV8FpmMqxxuu+2a+BxGrFpXbfg/m7bsBT//su3ce3idjy99wTsVgNuXj2fLw3O39e5ThzvY99v1vm2rl+CH+95Bxe9IbR7LKLzym0rMxYZ56XHZYTNYsIDj/9BYD+eJiOtRUTZeBxGZszpcRqBChUlPS4jcx0mmxXjcUncBxqr2lKH2KpspulrSTGbRFtGvRbffvLNoseCdc4tvd0Y9kVE53VY9KLYZOv6JWh2msR9zOmfZJzE6pea7meZyJmTIGYuDpuemf+oSg6VMS//9vZrEEukRL5jz8EzmAjGC89bRnu333gFjHotnnzpPcGe2mE1MH/0lfVHP/nVcWzu7ealPaf7XjWuvRKfRHtzQmnQmlQ8DqvEsyqboeI9GKDMfRgr9quqjy2nT0p9/jIDYlhC2Tjsesxtd+HBJ/6grLlRAnKvSZTDIeSgGuu3Jp1ON8RS4fUG6q6zPR0tLfbML5VmIDPt2lta7NMek2+zQxNRfO0HfxC9xfzg3SvRaudk6WcjMNNsq1QG/VE88vThqV+TpoEDR85jx+ar0eaYsqtybLbYttWEmu2pEX1IoftRjs1Ohz8cx1e+d1A0hg/fs5r/BXIxxxTTbrvHgi/fdg3iyTS/icpt76Ftq2DQaUo+V0Xk/Jq7UDn2sXAC93/vd8w+55feL2e8qkKR11JtKrVZoMYxbd44zZ/ThDPnx5j3bMfmHn7Tsekj3dj96mmmDXz1sd9L3u9ANIGDbw8ilU5j7iw7fvqr47xcllSbstvKNKh5XZCi2HlZjs0O+qP8i2m5bT+wdaVqY4Na0Ih2Vk384Tgee+5Y5lf1sSRMRh2eP3Aa225ZSjZbQxox9q8F083vUmPausVWEhS6vqL6WmTMJtXWhhsW4Km970m3zyA3HkEa2P9GPyaCcdH3Shnr3GNLiWmUdD+LXYtKtVnyHeVBsUFhSsl/VMPPbum9As++fEp0vvXXdWHnb04UnLfV8F+5bTS7TFi7vBNaLXBZW2ZP9ZU7lkv6jFJsSRafVOHeXO1zoZz+V5LvUvt4yQ2tScXjDcSY+R1W7q9RnoUpKS7LolSbVeJY5VLtPVip7asFNV9HI+RySpnf9Py2dqh5XtSCYtfvQjZLldMIQiGM+iPonGXDLdcv4EshPvvyKYz6I6p9sYSoP6P+CC56Q9j5mxOCz8cmIhUHIHK2XXOKkXJUOKN+toa8Kn1Ine6HLxBjjqEvGOM31sUcky+DEQjHRd+56A0hGIkjEksy2/P6IzDllV1mnquaZKWM8uRKcuUa/aE4BkfDkn3OT1D5AjHYrQasX97Fy63sP9QvzzXky49YxLImRB558lVarUbSxiOxJH8v29wW5jHD42Gsv74L+w/1Y8QX4T/P3u9RfxT7Xu/D2uWdiEST/ItpAAANamvvM5ii/FiZSK1FqowNCMXgC8QwPB5B38UJfi0ZHo+QzdaYhor9VYycPrzaFOzrZLzJlONkSMpJtZXK+b1t9oWNS2NhQKMR7iFy2jQYdNj3eh8fq/D9zRtDqXOOTERFL1cIjs2LaQr1S033s1zIdxByIGcO1ReICdp22gxIpYH113cBAL/XicaTfFwi5Ruy7U3nv7KfSc393DZGfBF+Pm1a142L3lDpPkNCulMWn5QvmUx7c3logLxmLaA1qXi8En6WlfsrByXmsfP9f/aa6xmXjfojiCdzyrZpgHgyVXebrWm+l6g+WsDrj+HkpQG47Rw8dmPdqgOWSyPkcuRek2jNI+SgGvswejmNIBTCLI8FN+aVQty6fgna3JZ6d41QMVK64k32ynXFW1xmtma501xx2zWlQcpQNzvZ96OZ7kfRuOwccwxdVmPxxzD6f++ty9DusQhexMl+J25Os+eRwwSDXjttf6qO1PjnyDV+aUuPZJ/zcTtNIlmjLb3dcFc70dQg81gJSNl4k93I38v113cxjzk7MIHdr57G5t5uvHDwDEZ8EYHN5tqDVBv5/9ZoNPyvu4jqUIyvKxc54w5i5iLnWtLsYtusm7GmzXRamhok1lQ5cvrwalOor5JxG9gx3ewWK7MtrSbzNKzZZcJNq+cLpO4KtZmV48u+oMYaQ6n+nzo3jmg0KYgz84/N/nfBfqXVdT/LhWIDQg5meazMHOosj7Xitj1NJr5tlkxvdq8zEYzzPkDKNwDS8zzrv3I/k5r7Um0gXYbPKLB3ngk+qSGhfEjR0JpUPG0yP6uSuhf13Ifl+v/ca/Y469en1iYzcy/c7KrvHqxm+V6i+miBt06PiuRrl3W5VfWCWiPkcuS+Bk8DjBGhPKrxLotWxv4RBFEC8UQKj+9+m18oovEkHt/9NhJJFUUEhOIwTi4MnEEHAPxCwRl1Fbet1QJbersFbW/p7YZOZSuLPxTnEzhAZu49svMI/CF1Ca+bjFrm/TAZ1XVD6nk/HGY9dmzqEYzhjk09mV8/F3kMq//ffeYtbN94FfM7JiN7jpo4XVH9qTZS4+/1x/jPn335FO7K6/P2jUvhcYgT1tF4kk9UCP6dqO7a1ijzWAloNWzfzhn1/L3cf6gfm/OO2dzbjf1v9CMaT+LpvSewdnmnyGZTyZRkGwcOn8f2jUtFbT666yjdxyojp2+RM+4gZi65vgOYWkuqIYGs07HjJ71eXfFTLZBaH7Q0VDWlHvFhuUj1VavVSMZtUjGdVgNmW10dDnAGHdYu7+RfACumzaf2nsC6a+cK2sofQ4dZj3tvXSaKTfa93ieKM3Ovdf+hfn6uFOpXoTFS4v0sF86ow7YNwhhv24alMHEUGxDlE5vMmebnUGN5FTTKIRKZanvt8k5RDPL0pP/YMrn/KeQbAPY837p+CZxWA2NNFb6wVqiNzb3dGWmmEn1Gob2z9FrP7hehDCgfUjy0Xy2eRFziWVWV8nkGPfteGA31uxe5/h+YuuZItPK1pVwMeg1zL2zU19cvy7lHJ+TF64/xL6YBmXv36K5j8Ppjde5Zaei0ErkcFT2cNBt1zGuwVGmfZNBpmX7WQPkuogJiEvFBvIT4gCqnEYRC8I6zy5B6xyNosdEvDojyuDgSxEuvncWOzT2IxJIwGXV47pVT2GBeANdsZ0VtD46GsefgGay/rouvarPn4Bm0eSxwW9Tzq8pGkVIZHY8y78f8DgdszepZ7utaFjwNLOp04uF7ViMUT8Ji0IllOXKO8QVjcFmNU8dogBF/lGlP6XSa+R2vL8Kco82uK2FttkqfazpEEpd6+INT/9ZqgFF/VCjbCen54PVHBPclnkjgvtuuQSqdQovTDI/TCH9ALAtSaG3zVPHX140yj2VDQraFxaif7Utac6Q8R3wRvDB5zLwOO84OTPCV0oDM2M/rsOOhbasyLy2mAX84jktjYb6KyNrlnUil0vjS5h5wRh08dg7hWEJw3mybFd3HEq69Lu3Vg0J+rELkjDuImYucPn7QG5KOZ8lmBQyNNUbsr3pk9OFVR6Kv/UNByXgfabbM9+hEVNCW1WRANJaAzWLEt+79EAa8IUk/IdVm1xwnHrhrhXgMc9Z6h9WAHZt70HdpQhCbAODlSQORBPzhBEycDg9tW4VoPAGHxYirFzbzsQ+rXw6zQTBGgUgcnEGPYCQOfzihzhiDwcBwEP5AGA9sXYlRfwRuhwnvnR3BxREdnORniTKRUw7Om9u2hu0/FsxxwmoxIBxLinxDIJJ5ISh3v7BovhMPbF0JXyAKl41DKBLH93cdZedvuJz8TY4/mt1ixbfu/RBGJ6IZHxhP4JqFy0teAwrFVdl+5Pdr4WVOpFJpde+BGhjKhxQP7VeLxyvhZ6sl63nJq7x7Ifc1l4PPLzG/J2JwcPWb3+R31IsS7bwcBkcL5HIs6vDncj/PGxwNsf3sDQvQRGseUSZSz/tI1pMgVEizhEQiyaQQldDsMqH/UgDf+ukb/GfVKt3a7DJhIhgXaJarsSxso8gWuBwc8364VLSpABRQFjwNOMwGdHW6MTw8wU64Th7Db7YnX0w73j+Oc0MBSXsSfQcZ+2PNUd7+WOeajjxJh3aPBZvWdQvKdWeljCaC8aKkhVpc7DLyy69ogc2kx/GzbAkJqTL9LAnQSmiUeSwLJUp8uOxsX+KwCsd4xBfB7ldP48G7V+JfnzoiGvuzAxP416eOYMemHhj1Wnz7yTex/voutHss6F0xVyBvde+tyzC/zQZoNNj96unq3cdqy5s0klxKOb6lCDwyxh3EzEXSx1chxml1m5k+r6XOMilKxONkx/7VXtOJIpDJh8sCo6+F4v1Umi3z7bJmXnZ3WAy4MBLCP/34kGAtlpL9dFmNgEbD/Nvp8+O4rNWGzhar4MW03LX+szcvQjSWwu5X2PHJ6YEJnB8OCK5lx6YedLgtk3sE9rkFsU3OdT2y83X1xxh5zGmzIRpL4oHH/8Bf27YNSzG71VbvrhEqRk45uPy2mblaB5fZu+T5hnaPBWMTMXzj34VzOY00/vfOt/jP7v/ctez8Ta5vmHbvMZUzKIWCe2eNRtQvqWtqBP/UKFA+pHjkzJM3GlJycNWSuPQ42feinhKaUhJ7zXXsk1Lnt1L7RUyPZK6+jnZeDlLPJtV0HXI/z5Pys7TmEZVQjX0Y1e4jCIWgAbt0uoYqpxMVoJexdKucbdeSRpFSiSdSTB8ST6orW6jWsuBZGYV9r/eJ5A4L2ZMcshn5kg5reuaIynU/NSm7WKy0kE4LyftSSEKikGxpNWmUeSwHpUp8sMby3luX4ckX/ySy7S985iq0ujim5FVW4vORnUdwesCPaDwj5fnZmxeL5K2++8xb8IfiVb+P1ZY3IbmU6ZGKDUgikaiEZCrNXCuTVVCUSafZ67Cyo476YFSg9A6hTgrF+9PFAqXKfjosBkk5PJYEX377SANOq0HkJ+69dRm0Wg1OD/hF11KObGcjxxihcAKPPSvcizz27DGEwok694xQMy1OjikX2+qq/EdtHrsR2zdm2s6V6c2eJzuHWXv5z968GN995i3RXD4/FBR8dvaif9o8gFx+oZBfYv1t+8armNfUCP6pUaB8SPE0Si67Jkjsk6qFZO6gjpJ8StwbKlVuWan9IqaH07PlMDmV+UEpWU+dVj3XIffzPMNkfJwfLxtJypqoAKOxcruiymkEoRAKyaRUU/qMmFlc8obQd9GHr921EmMTETQ5TPj9W+dhMesrLt16yRvCO+8P4x/uXJGRJrBz2Pfa2aq0XVOKkXJUAcO+MPovjU/dDxuHfX88qzofotay4Nl+R31JXu4QGuCqBc3oaDIVlFA8eGwgU145moSZ0+HZV05NyXmUIc8pGkMJKZLLZtnw3/5yOZ59+ZRgfGc3W/B3dyyHmdPDbtbDZtKjPyeZnttGIamk7N8KyZYWpBT5RIZslFarQf9QcMbLjpQ8p9LAonlOPHj3lPRSOp3C8T4fhscjgjil2cEBSaDZyWHH5h6k0mloNRo898opgcRnS5MZm9Z1Y/+hfpwfmijYn0WdTnzr3g/BH04gmUzCwhlwZjAAk1EPu8UAm0knmAP5c6IYmdpy/Yla/VMtGSwQd5BEIlEuwz72Pqm92YqmCh+6DY+F8c77I7j/c9fCH4rBYTXil6+eRpvHgmYVxU+1YHA0hEQiLpDm6xsYw+BoCM4OR727R8hNsXFZEcdNt54Wiul8QfZ3/aEYOmfZ8LW7VmJ8cm9qs0ymPCfjxL+/cwWOnhphynNm+5VIpQXth2NJ7Dl4Bjevno8dm3sQj6dgMethNetxcTSMNre5cGxQpAxrI8cYo/4IU8Z1bCKCNkeNqmMTjUcS6LnCLViT2jwcUI33pVLAsoWZtscmImhxmfHwFavhm4jBxOkRDMfhDcSQSCRF8YnUXieVFk76YCSB/Yf6C8p6luQXtIDXH8tIcjlN8NgzMYzXH8PJSwNw27nMZ+mMj7aa9bwMsc1kEPilfJ8l5XcbwT81DGlg0VwnHtq2CqOBKNw2Dh6HEajCDzkajcHRBsll1wC5n1UNjoYQCEWm/LjThPfOjGBwtH73YtgXnsrR5uQw65lbF+SNc/okkoGuQ78k5Qjr2C9iepRqU6UyOBqSnK9qkfWU2+dcHA5i0DshiJePvHcJJk5HUtZE2VwcDiIWi4lyg5dGgkXblXo8DUE0OK1NbEmZZpKUISqgo8WKaCyJB58QSmi0T/dSSBHM8liw+PIWfP2Hr/Ftb12/BG1uSxV6XmOKkXJUOB0tVixd0Cq4H9W617VETukuOcnt94gvgp2/OQHOoMPqxW0F7cntNGH10g488vSUVAcvY8qQ8di+cSl27juBi94Qf2y+PKfUGOb/+9ylAHa/ehpb1y/JlLwuIBsynfRHob8VlC2Vohz5xKxslMXQONKLVaDkUvta4K1TowIZ2C985iq0eyy46A3xcQpn0GHx5W5AC4yMR/lf02erkYxNRDHii4Az6DDoDWH3q6exubcbQHra/pwbCuKnLx4XyX9u6e1Gq9uMn/7qXVz0hpiStcXI1JYrM0CyBdMjZ9xBzFzklJOc5bFg5ZIOfPNHrwvi2VY1xrMyc1m7FaFIQiTNd9ksmt8NT6G4rNjjcmKwadfTAjHd/Z+7VvTddo8FwXACJ8+NC+Q1b7/xSnR4LOjqsANpwGbSM+U5NRoNvvK9g4jGk9jSe4Wo/YlgHD9+4TiaXSZsvGEBxiYi/Hk+e/Oi6WODImRYGznGaG0yM2VcKddFVIQBOPLeKF+VL7sm9VzhrvwFNS3w1sm8/dCnr4JBrxFICm/fuBQtTpMgPpHyCaa8SgJahnxm/pwv2i9ogbdOC/v7pS09iMVT+P7Pjwquwcrp8e0n3xT4aF6GOEu+zypGnpioLxrgeB/lQIqhoXLZMtMi87Oqy2bZEImKZb8vm1U/2e/WJjMzR9tSx5ilYN64jrjsEnKEtDYoHqXaVKnM8liY16GmXI6Uz2ltqo7PyeZo8/3sLMrREhXQ2W7DyT6xXc0pYf1WT31DgpgBMGU969wnQt1EokmmhEYkmpzmm9MTT6Tw+O63BW0/vvttxBP007x6IHWvo7HK73UtkVO6S07KLWdeSNaIJePx6K5jWNMzR3BsvjxnvqTDgcPneVmSbN9yZRcf3/02ItFkQdmQUqU/ivlbISqRMGlkWaRyKPUeeP0xkQzs9//zKO7ecJXIhh7ddRRef0wk8/L0pF3m29rTe09Ap9WK7JEl17WmZ45I/vOpvSdwbjDIzwGWZG05UlpyjeVMRM64g5i55MprAVmJqaWZihAVkkiy49mk0gOPOuCfYEvz+QMkzdfoFBtbFXtcJVKXj+46KpIT377xKpy5OCGKqZ986V2cHvAXjAvuvXUZHt11lP/evtf7BDF9bhy9dnkn/MG44DxSklelSho1eozB2u9QrouohEFvlLkmDXqjFbfN3A/9/CjODQbz/NEx3PHxPxPM24WXuZg+YeEcp+CzOa3Waed8sX6B1d/+SwH+xbTcazg94C95n9zo/qkRoBxI8cTilMsuFg3kfVYVCLL3FoFgHfcWaeXFLNk+5PcpWmebpbVBvRR6FqEm4gn2dSRU5M9TKbbPSVXpEqIxdo42prLnhYSykFq/gyWs31Q5jSAUQqNI8hHKQk4JDe94BEu73Pjkmi74gzE4bBkZpFF/BK0q+6VFVn7m0qlhWDi9KiUAR/0RwS9ZgUxgoLb7Iad0lyxkbWcsjDQyL9aFY8miy5lLSXUEInFAo8X667sAZObtiG/yHk/O5YWXOXHL9QuQSqVF8pxZSQevPwKPwwSP04iH71mNgdEQBr0hpNJprP1AJ9+21x+BKe/X0Nm+5LfJkokoJFdUjJRRseNSjHRII8silQVLTspq4KUw3U4TovEkvOMRjIUTmAizxy8SSwjmZVYOa0TC98zrsGPH5h4898opAMCmj3QDGqBrthMdzWZJm+Dvn4QcbSqdBjRAs8uEue125hwpVUqrEKlUGv7wlDzZormVtdfojPrZsQFJdxEVkSev5bab0OrmgCo8txjxsWNl73gELTay2VxG/RF0zrLhlusXZKTITTo8+/Ipmt8zgEKxVbHHCWKwCqQuL3pDaLIbRZJzqXSaeW7OqEUgmpRcxwPhOOLJFB+nmIxaGA1afPn2a2AzG2A366HRavDA1pXwBaK45A1OxUMAoAH2/K5ESaN86dNJiXKn1YCHtq1CMBIXjkkpUvcKZGgszLw3w74w5bqIspEz5vRK5NHypTmj8SQmQjGRP2LlM+79zDI8ePeU9E2riwNSKOwHc6Qa+X09Q6qR1V/OqJXeS+V9NjIRLbynqcKeqiy0DFlS9TxvrimUAyke7zg7nlVb7rQWDPvCeOf9Edz/uWszftZqxC8PnK7asyolyn6PjLPzWyPjEbjrFLNI2ax3PFLfOCoNLJrn5Nc2j8OEFhcH0DsviqdR1oxG8OfDvjDTD46Mh9FcBRWhhnp+SygGqefQpazf9HIaQSiERpHkI5SFnBIas1utWH3VbIEMkiptthz5QAXicZqYUgvuKkhe1RI5pbuqDsN2Nvd28y/JFFPOnCXV0e6xYGwiJpJJfGFSvhPpzItpH10xT1D2WSDPKSHpkIQFg94Qdu47KfAJLS4zdNpC8pzTyEQUkisqQsqomHEptjx8I8silU3uPci5l3arQbRGfOHTUxKeWTiDDk12Dv/rVbEUVjrNlo09OzCB3a+exmdvXoR4IoUnX3oP0XgSu1+Zsh2WTWTvX7ad/Ha1Gg04gxY3rZ4vsP/cOVKqlJYkGuD3xy7iOz97U2T3ZbU3A+hoYccGVDKeqAiGvNb2jUuxrMtd8UPKNjc7Vq6ndItSmeWx4EZG7KEm2QyiPIqNrUqKwSqQurSZDCLJOS1Ddq7dY4HNbMQ3cnIs+eu4Vqdl+oDHdx/DRDCO7RuXYue+E7joDeHzn/gz2MxGPPXrt/lj7/zUYhh02uIljRj7h9xzZPvY2WLlX0xT+1612dUY+1RCWcgZc7ZI5NHyKyJm8xT5/khK5sxhNkw9CJycDgX9YJFSjaz+3rV+CXNPp9WIr+HUuXFEo8nCfqWSPVU5MKRKqxX7NSKUAykeqXiWZD3FzPJYsHJJh8DPVnOslCj7LZVb9zjrF7O0KdVmtcBbp8hPq5FGWTMaIT8xy2Nh+sFqXYNUvKy657eEopBaK5vsxa+VJOtJEAohHCEZJEIe5CpH3Sg22yjl761mPbZtEEpebduwFDaLut5DNxkzG4nc69i6fglMnK7OPRPDsp1cOcNiypmzyqBv33gVUyZx3bVzsX3jUhw4ch63XL8ATzCkCKaT50yn0kyfkE6nC0qT1nqeVFIenkrLFyb3Xq5d3imyh+///CjuzvMl2zcuRauLE43r5t5uPPvySZHd5Ep5+oNx/sW07DkK2U72/h04fB6bGfZ4WZsVaUAk+ZmdI9W81/5QnH8xrZi+EwUkplUWGxDKgiVX9eiuY/D6Y9N8c3qSUjIKKnnpo5YkJSRQUySB2vAUG1vVS07bYdZjfrtdFI987hOLRfFy/jouJWuzdnkn72uycuKJZErU3g9/8Q623iItV54PW6p06hz5fWyEvapOq2XuMfQ6SkkT5SOnTFEyyd4zz2t3iPZI+RLj1fSDxc7/FGOP/8Tut0V7ui98+ip0dThE+7Z9r/cpzq/IGfs1IoVyOYSQeIJkPYtFbglUjYa9D6un2XJ6dszC6esXs8RiSeZ9iMXrm2MhP61eGmXNSEjkJ5Iqyk/ILU0qlaNV2/NbQllYLRLPoa3FP4dW1xNrgmhgqlEKkSDykVNCo1Fs1heIMUsAq62U8choBMdODYmkgd0ODp0q+jWE1xfBS6+dxY7NPYjEkjAZdXjulVNodl0Jq8KuQ6oM9uWzHXj4ntXFSV3klUF3O0yIRBPMdhfMceLyDhvmtFyDIR97bkvJc9qtBgSiSfiDUeb3RsYz32NJkMzvcABpMMtMFzVPypEiqkQ6pF6yI0qiwJgL7FZCOjOeSOH+z1+LaCwJt52D224Ekplx/dpdK3BxJAQTp8PQWOaX+Kl0GvfdfjWMeh36LvqxZ1Lys9llQpvbzLY5f1TYP0z1eXaLFf/fX30A/lAMD21bBX8oBs6YkVy2mfXgDHrpOTLLVtm9zhm7RIotEaa29aGWNEpsQCgLKXktrz8CT4VSByNS6+l4GC1VkFFoJArJ3DSTBGpjkxNbjfijMHF6mI06DHhDiKU0ME4+r/OH4rCa9fjmF1YjGk8iFEmguZJKE8XGdGnAasrEEjs29yASTcIXiODc4MS0MYgvyI7njQYt/99ZvxONp5i+KJ1O4+/vXIFoLAGHxYhoLAF/OAGtBhj1RwWxmNT+IffXY7mxRiPI7gyOhqZkwUIxOCxTsmBui7Pe3SNUildiTaqGTNHIODs2iMQS00psVrQXnZSx9Poj8DhNiMYSReWqpMYinkjhm19YDa8/giYbl+lvGvj7O1fg6KkRIA28MLlvA1A7v1JEfsArsaeoRuxXV2SSaR71R4V+1pqR7SooMT1DkdN3NBpyj5XUM4uhsTDclvrMcyXOpUL+sKWONivnHp2Ql1F/VDL/r6Y1Y8QnMTfGI2hRSX5Cbj9LOVpCDs5dCmDQO4EHtk49zzzy3iWYOB2unF3c/l49noYgGhwPSR0QMtDsMkuUo668RHY1yncqAU+TiVkCuJ4lu8vB7TShc5ZTIA28pbcbbpUlV1x2Dv2XAvjWT9/gP1NqaWmpMtizmsyZpG6RCej8Muj/7199gNlus5PD8bMZWY8v336NZKl5g04r+Fuzy4SbV8/HN374GtZf31Xwe1ISJFKSR9PaVyVSRJVIh9RadkRJTDPm+XbLsof3L/jx1N73+IoAbrub/7t3PIIfPJex13aPBRv/fCFfRSRrF0DG7j754csxOBpmnuPU+XH+HH97+zWIJVKSfRYktlJAs8T60+zgKn4xLXfstvRe0RCl7mtJo8QGhLKQktdqaao8niW5ueJRoswNUVsujIREcvb/9vOj+OtPLObXcZZkeEUylEXGdDaLUfCrcwCS63huDHL/565lHjOn1Y5mlwkTwTh/TjOnY/qi80MB/PK37zP/tmdScjw7BlL7h9zryo01GkF2p73FypQFI8lvohLkjDmbnew8WpPdBI/NOLU3kSpqUc5elCFj+Xd/eQ1uXDl9rkpqLN6/4Ec8nsKHe2bD6w3w/bWZ9Nj9yun6+JUi8wOSMYea4zMZZZo9TSamn6UYTYxk7E9jJUJqHlZrn9TqZvva1irs8cpFiXNJqf5Qco9eR1lWojhcdk4y/68mpPy5mtY+ua+BcrSEHLS6LRj0hvDA438Q+P9S5GiphjpBKAS9TsuUstPXsWwwoX50Wg2zTK+uCmV6OaOOWb5TifKLhYhE2OWx1VbeNlv2N78McFRlpenVJMlYjb6yyqD/4Llj2L7xKtG8TabAJzJHfCHJEtz5/Vp37VzeNvYf6mdKJbK+l3s9UpJHqWl0zxpBikhtTDfmufd5/6F+ph3te72P/25uWX5/KC6QnF3TM0ckb/XUpLzm2uWdePKl97Dv9T6mzeWe4/SAvyQ7kctP5I/dvtf7ROOjVH+kFIwSsQGnstiAUBYsuapi1qBiILm54tFJ7Fd1NFYzAik5+zU9cwTrOEsyvBaxHys26OpwiD4TxzlH8cVblwmO2dzbjR/veQfrrp2LL3zmKhw4ch4AkE6z5acSyRTzunPlQbNjwOrn9o1L+XPkxxpq2htJEY2y99sk+U1UgtnElpOxmCv/Hb5OJ5FH08knd8XKC8RiaTz+3PS5KlY+OVeu8+JIUHB8Pf1KsfkBj92I7RuXinxlvoyqmpAzN9Ioec1aIBXPUuwvhjPqmGPFGauzt0+l2NKCVdjilY0S55JRz74PRkN9cyxSEtjJet5AoigaYX8BNEZ+QiofpdNW5xooR0vIQaIKcrRUOY0gFMKgN8SUsttwwwK4iyyFSBD5DI6GmGV6qyGhMTAcxMGjF0TyHCZOB6eKbLZR5AKkygB7xyMVS7jWlBwZjFA8CYtBp1xJxirIR7Ls76I3BINeI5q37c1W/tjxYBz7D/Uzj2kyGwT9SiSnpAlHfBG8MOkT2jyZXzlIfS/3esqVFGoEKSK1Me2Y59mt285hSZcH3vEILGYDHnn6MC/tkv1u1h+K2paQBZ3f4UBqUhIz6kvyNgcNcGVnE7636y3BOVLpEuUzZZJuzb++EV8Eew6ewd/fuQKJRHJmSsSWyMUCsYFLRbEBoSzkjHHkjJUbDdqvzmwKyVEK1nGJ2ED22E8qNgD4z/R6Hf7XU28KYpCL3hCsJr3AB2Rl7lpcZjQ7OHzljuUIxZMIhRPMa4vGU5LXPSUJOjUGon5aDZg/azk7pmkAuXqSkyHkQCrmtJj0sHc4Kmp7eCzMjA2ye2Y5YOUFwlG2z8nPVQ2OZtbnr/zlB/Bu/5hIrnN0IoxZuRV26uhXis4PpIBlXW48tG0VxgLRKVlSdf32UoCcuZFGyWvWAopni0dqrD5tWQhnhX4WkPa1bR4LmuuUx1biXMr6eLnuQ7lISWCPjIfRTH5H2ajp2UsBGsGfy52PohwtIQfVkKOll9MIQiF4nCamlB2V2CQqweM0oWeBB8sWNsMXiMJl5zA6HqyKXXmcpqkKbGkAmkylNrXZrFLLY5dKo1yHgDQAjXy/Tq4KFcpHSt03rUYrKq/tcQiPZZXg9jhMgCbzq1xfIAaXnYNWq0G7x4I1PXMATUaSKJ0GP28NOq3YTrJjP9lWIpXGlt4rsO/1Pj7JXUzJ70aQIlIb2TG3Ww1Yu7wT0ABajUYowZpntzYuI505MhHDx1fNQ7vHisGxEMLRJA4cPs/bR37bbU0Wpl20uUyARsPf+xFfBDt/cwKcQYd5W67OSGTloM05Ngtn0MFqMqB/OAiXnYPDrGfPryr6CZa9TgTjsHE6OFymqfMRknicJrhsRuh1Wmg1Guj1WrhsRtXFBoSykDPG8ThNaHGaMLfdjkg0CbNJh5ZTJrJZBh6nCfqc2F+jAfQqjP2J8igkR6nVCtdx2WK/vBhXFBtIxOUOiwFarQaBSJIZ5zgsRhw4ch7rPtgJl82Ev/7kYgyPhREIx9BlssNhNqCr043T58YkxwAaMOMvzqCVHoNsDDPdfkLlcvUepwmL5rrwiTVdvJ/95aunyXcQFeFxmhAMxxEIxxGLpRDUxhEMx2WNDaqeW9FmKqZ5/RGmjzWb9EXFP9l88rv9Yzhw+DzW9MzB2g90AgAOHD4Pt90MkeMo5Fem87UV4LJzTH/AXCNSmT3qlfM9GB6eUPWLaYC8uZGGzAfKBMWzxeNxmuC2c7CZDUil0rBZDHDbuarZlcdpYuY163kvPE4TVvxZK2760OXwB2Nw2Ix44bfv13UueZwmBEJx9F2c4H/0EAhVZ72rtF9yyr4SMjMZB3R1ujNrrMr2F0Bj+HO581GUoyXkoBpysfRyGkEohFY3h20bluKxZ4/xOr3bNixFm4cDSP2MKJNWN4c/u7wFX//ha1W3q1Y3hxVLOvDNH72uapvNygVkJRQEcgEqSn55HEamD/E4jYCaKvlrgOP947zcQba09KJOpyo3StMhdd8clqlEdHYMPA4jdmzqwSM7j+Dwe4PYun4JX26ev98uI46fEY7f395+DTb3XoHv//wo7FYDbl49H09Plt4V2ElKOPbtHgs2resWzI0tvd3Yc/AMJoJxbN+4FA6roeA8yZYKz7+favxFllpwmPX429uvwfnhAF9imTPocFmrTXoeMebd5t5uHDh8Hrd+pJv3I1Jti+zCZsDp8xPY0tstOO72G69EJBrHFz59Fb7/86P851nZrdzzb9+4FP/zZ2/iojck9gMy+QmWvd532zVkryUgZ9xBzFzkjHFa3Rx6V8zDI08fIZudBhqrmQ1rjdzc2429r/Xhrz+xmP9bVjI8d/2vSuxX7tqvAU4PTIhil2ycs2ldNzwuIx8r58Y2bR6LINZljcH2jUuxc98JxJMpfO7mRYjEknmxzxVo91hwx8cW8ZXcZtJeByDfQciDx2Vk2pWnyVixXXmcEm27jECiOv2HFnjr9Ci/1273WESxjkGHonJV2ZzWr/9wFhv/fCGeyMkRbN+4FG1uC8bGgtJ9yUXmfIzDqmeOrcNmUFfeqgzkzI00Sl6zFtCaVDwel5GZ96+GnwWU+SxM7msuq08OI279SLfi8v0tTvb9a3VxDe/PCWXQCP5c7mugHC0hB9VYvzXpdLrm6Y/9+/fju9/9LkKhED784Q/jq1/9Kg4ePIh/+qd/QjQaxcc//nHcd999JbXp9QaQUriedUuLPfMW8gxkpl17S4t92mPybdYbiOE/95/I/DJjssTmC797H59Z200luAsw02yrVAb9UTzw+B9EbzE/sHWlQEKjHJsttm1VMPmLVTXLBfjDcTz23LHML1AnSxk/f+A0tt2yVFXyif5wHF/53kGRXT18z2rBdZRjs6VQK9/iD8fx8E/f4KuaIQ0cOHIeX7ljOQCIZTYmf8UciCbxb88cEX3vy7ddg68+9nvB+G3pvQLPvnwK0XgSmz7Sjd2vnmaOLwDB2Esdu2NzD/ouTvD9nNa+sr+8VqkUUSkUsptibBaoTkxb7Dya7vj113Vh96unBd+TOjbXLrJ2mF895OorWmA2aGEz6+EPxkWyW1k7sZoM/ItprP6Xen0lkWev8+c0wesNVNamSinHZhsqNqghFM8WptgYh2xWXmisymO6+S13TFtVNMK1OhpPoNllhVGb6Vv2b247h1QqXdXYr9y13x+O4w9/GuJj4dzvZuOch7atEsXPnEGHDTcswMo/a4XDbJi6j/lxrdXAxzRWswFffVTczkPbVsFjNwLp8q+jFhS7FpVqs0MTUXztB2Lf8eDdK4uW/ZiJUGxQmFLWpFJt1huIMX3CQ9tWVS0/yzpHu8eCHZuvxnggCo/DlMlLYaq6Gv8ZK1elBYbG2XPtX798A4ya4pyw3D6qnLFV+1wQ9L/I3EhZsUED5DVrAcWzxVPK+l2OzQ5NRPGvTx0W5TW/tOXqusUHSrQPJceO0AFDvihG/RG4HSZFvZgm9x5M7WtTFjVfhxLna6nIGc+W2j4xhZrnRS3wh+N4/nfv488/MDej1mbj8F+H+vCJD11edI625pXTzp07h6997Wt45pln4PF48NnPfhavvPIKvva1r+EnP/kJ2tvbsW3bNrzyyiu4/vrra909gqgbXn8Er/1pCK/9aUjw+Z9/oJNeTiPKZtTP1n8em4hUHIDI2XbNaQC5AF8g80Akt9y61WyALxir/2a1BHyBGNOu6nIdcshZ5LXpC8Zw0RsSlLEHMi+ldTZb4bAY4A/F0T80JW3oMBvgC8QQT6YE7caTKXgZ8zKVTk99poHk+CKd9zeJY1PpNOZ12HH4RJH2pXIpIjUiNY9G/FEEwnFwRj2CkThctoxNSR2ftYHc++wLso+NxJI4fGIQa3rmwDuRscOoLymw7SvnutBis07ZQK58bHBqXgRCMcGLabn99wViSKTS8vmJPHvVZkvEE0XRULEBoRiy8x4AL9eQmHzxpdI5TzZbPDRWMxxmXGxES4uNT9wK4r3JfwOoSuxX1B6B0UdfICaMhXO+m41zRiRsO5Vm+Jk0+JfqfYEYtDot//m4RB+DkTif08leR7PLxL/ADwDeiSig0VRVPk8pSPmOUX+EXk4jykbONYm1p47Gk5kXxCrNz076qeHxsOgc8WQK8UQSJoMOBr2W/3Fa7nclSQGRSII91ybCmCUls8bIT0j52ngynRkDp2nqhdsS8yWyjq0akDM30gB5zVpA8WzxyL1+j/ojzHxoPeMDJdqHovLk+SSBVjs3db8U8mIaMTNQ4nwtFbmvoRHGiFAevkAsk6dNppBKpZFIpTKflbAu1fzltL179+Kmm27CrFmzAADf+c530NfXh7lz5+Kyyy4DAHzyk5/Eiy++SC+nETMKj4ut0+txkv4zUT7V0H+uR9tE6TS7TVh91WxR6fHmJnXdD5edY9qVy1rbRGUqla6+nAVDIuP+z10rfb0FJDXcThNuXj1fJK3ImpdajUbwGfN8NiMADfNv+f8+dymA3a+extb1S2iNUihS86h/MPPw+Ok8qa3ZLVbm8UjnzT8NoNGw7WQ8EMVHV8zD/tf7cMXcpqLtmiUfe++ty9DusYgqp506P46n9r6HLb1XKMJPEGIoNiDkwNNkwo15UgfVWoOk9mBuqYe4Mxip+U1jNQMoJPNWI6bdI0j08bI2mygWzn43G+dYTQbm37UajTi2yDmP3WoQxOPFxCcuO4d2jwW9K+YK4rE7P7UYT+x+G3d8bFHDSXxK+Q7aRxCVUI9cl6fS9S7Hf6y/vktwjmZXZn//j//xusCHQZPGI0+/xX+2feNSLOtyM188kvKTbrsZTKfC8Jtf/fwHmW1oNBq+4hln0OELn74KVk6Pbz/5Zkn5EtnGliCKhOLZ4pF7rJpdZmb7zU5zVdovByXmM1wOiRjYTvkvYmbTCLkcuf2sEn0aoX6q8RxaK2P/mPT19SGZTOLOO+/Epz71KTz55JMYGhpCS0sLf0xraysGBwdr3TWCqC9pYEtvdyZJCvAvGhBEJZhNemzbsFRgV9s2LIXFXPm7ySaO3bbZVPP3ngkAgVCC1/kGMr+CeOzZYwiEEnXuWWloNWxfWOvqRRdHgnySFsiM5yM7j8AfKlI4nYE/FBe1+eiuo7hr/RLm9bKOz/YhGk/yD8Kyf3tq7wlotRrs2NQjaK+rw8F/tv9QP3N8kynx2B84fB5b8/q2ubcb+9/oRzSexOO730YkSj+LUyIOs15kB1t6u6HB1ItpwJRNaTXAvbcuE93rA0fO495blwlkNx/ddRSb82zozk8thgbAE7vfxifWdOGJ3cdEx3xxsp18u17TM4d/MS3bp+8+8xa2b7xK1P99r/cBAPa93iey4x2bevh+EvXDYmbHBlYLxQZE+UQimTUn109Uaw0y6LSitW7r+iWZiiWEAKNRx5zfRqOuzj0j5KZQTForWLFN7tov1cdUMoWuDocobsjGOZt7u/Gzl45j6y3ieLyrwyGKLXLPs3Z5pyAeZ8UnX8yJo7LXsX3jVaJ47Ie/eAdreubUfFxrgU7Cz+p05GeJ8jFJ5LrMVch16SVsVl9hbJDrP/Yf6hfsl9ZdO1e0v39k5xGcGwzm5Q+OweuPMduX8pPtzdZp+5Nt//2BcWa+4OxFv+C47//8KE4P+EteFzx2I7ZvFN637RuX8hKmBCE3xsn5nD+/jQaKZ/OR8oXV2idpNRpF5H9zkfM5SrnEEinmOMUSDfRLBoIog0bI5ci9JlGOlpCDajyHrrkFJpNJHDp0CD/5yU9gsVhwzz33wGwWvw2v0ZQWhHg8tmp1UVaK0QVuVGbytbPIt9nj58/j4LEB7Njcg0g0CTOnw7OvnEKbx4Ir53nq1Et1QLYlzfHD5xGLxfDA1pUY9UfgdprQd2EMF4YCWNMzp6S2RDZ7+DzOXBjD1+5aibGJCNwOEw6+dR4mToeuEtuuN6lUGhdHgjh2ahhuhxntzVbVSbm9e8EPu9WA9cu7eLmH/Yf6MeaPYvHlzfXtXAlcOjWM/kvj+Ic7V2Q0y+0c9r12FlfMa8L8OU0ltVVJbHDs1DCz7HEonkRXp5v5nawdjfrDTDu6xGjzojeEQDiG9ddN3rc0sOfgGVwxr4mX2cyX/YmmUvBNsMu6e8cjWH1VB2Z5LBj2heG0c/A4TPA4zJjVbMXgaBCD3hA2rVuIaDzFn292qw02swF7Dp4R9OWl187iga0rMTYRxdkBP144eAYjvgh/vrFAFFfOL7xGSY3LdOOVSKTw/sA4RsbDaHaacXmHE3q9tuz2akWla1K1YlqP24auOS6MToRh0GnhHY8inkjiS1t68OzLp3Dy3DiAzH0MRBNodZuxad1CuB0mOK0cUukUPrpiLpqdHCJJYNAbhE6vRTyZwguTdmI0aNHebEU6lYbbwWHTuoVIpdJYc/Uc/P7YgMCWXDYDBsejGJuIYP31Xdh/qB8A0Oa2MG1Zr9fiX798A0YnwtBAg3958g2M+CL8fEim0njg7pXQagGnxSTr/aY4ozC5Nnv88Hn4A+GpuMNhwntnR3B+UFdy3DHTIDuT5uSlAXTOsuGW6xdk9kkmHZ59+VRRaxCLfJt95/3hqbjDxmHfH8/CYtajm2xWgNT8vjSiw0Iaq4IoJTaYDqlYihXDZuNioHb+q8llxaxmK7zjYXhyYkNAGGfnxs7hRAof+LNZ6BwL4cp5bviDGfkJnz+COz6+CP5gFJ9Y0wUA+O+f/yBGxyMwGLRobjLjyk63ILZoabELx2JSFjT/nH9/5wr4gzGYDDpYLXokoMHI+OSYeqy4OMaWV8m2V8l+o1KqdS/z/ezwWEDgO468dwkWsx5XkO8oCMUG0kitSQND5eWjcm325LEB9F308bmuJrsJvz96Hh6XCWbOwJx/083NVCqNwTNerL8+42/2H+rH7ydzwBoAdqsR+143IOqb8g3ReEZeOJdoPInRQBR2K8c8V+4e0G2f+lvWlnL7qdFoYLcKzxmMJLD/UL8oP7H2A52ifrD6xvJf+WNzXc8cdM5yMH25FKz+qyl3J8dczo8NsvmTk8cGBPkTQsjxw+cF8zuby7aY9RTP5pE/Vk0OE34/OVbl7JPybfbdIxcwOh4S3YvhsTCumMuOg+Tm3SMXJNYWPT7cM7sufTp+/jzeeX8E93/uWviDMTisRvzywGm0eSxYRM8MCyL3HkzNcVojrBmF/LlacjnHD5/HS6+dzbwTEEvCZNThuVdOYYN5QVlrEuv5rQZJwbPhS8N+nB8s/dnwTEPN81tu3r3gZ+YzSnkOXfOX05qbm7Fq1Sq43ZkA4yMf+QhefPFF6HRTb4IODQ2htbW1pHa93gBSKWW/Ld7SYsfw8ES9u1EXZtq1F+O48m22tcmM1Us7BHI1W3q70ewyz6ixK5WZZlul0tluw8m+JB54/A+CEptzZtkE41aOzbY3WxCOuPDgE1Ntb12/BG1ui7ruSSGZGmUvKwJam9gyj80uk6ruh8NmwNIFrfj6D18T2KzDaqjYZkvB7WCXl7cYdOzxLMKOLJye2WY0lsLO35wQnQcaDVP257JWGzokZBg9DhMOHh0Q9OP2G69Es4vDI0+/hS/ffo3gF9nZ7zXZORh0WkwE46K+mA1a6F0m/OtTh8Xfs3GF7UtqXOY6cbyvwHhpgbdOjwqkHrdvXIplC9w4fraM9mpEoTWp2E1NNWNaowaY5TKJxvKu9UsAnMXJc+O8vWl1Wmg1GsFxt994JYZ9ETzwxB8FfmXPwTPY/0Y/blo9H488PSVrtXPfSf64zb3d/MuM7R4LZrda8b3/PJTT9hUw6LUY9oWZtmw16mDUpDHLYYI/ksBEMI5mlwk3rZ4vkiVtsXHwegNVGbN8ZnKcUY7Nzm6zIRoTxx0dLbYZO47FMJPtrBham8xMWc+WvH1SOTbb3mzB4stbBHGHKuPZGjBHan630vwuxHTzW+6YtmgKxLJSMaxl8hfYNbn/08Ta2T7arQZBrLD7ldP8cW1ODrF4Eo/uege9K+bip786jt4Vc/Gj548I4pe9r/Vh+8ar4B0N8HFk9j7mj0X+OTMxEQR7sq3rl+Cl186i/1KgKDn1SvYblVDsWlSqzV42i+07ZpPvKAjFBoWZ3Wpl2lV7s1U0bqXa7CyPBcFQkyDXtW3DUqRSaXzpf74snn+YZm4y5u5nb16EeCIlygHvyfkxGGfQwZRXnZQz6GAzGdj9mPQDRg0wy2ECkIbXG5iyJUY/8s+p1WiYOQFtXhEBqc9E/quA32oyZ+7L2Fiw4L0p1H815O7KmcslxwZS+RMJCdiZTNZ35M9vlu+Y6XS0sMdqVhX8LADMabMiEk2I2u9ord+96GixIBJNiNaWWc312xvO8liwckmHQD5t6/olaKX9akHk3oOpOk5rkDWjFB+lVFqazOi/FMC3fvoG/xlnyMgbV8PPdnbYcPLsuMinXTaL9mGFUPX8rgEeJ1tu2u3kis7R1vxV2D//8z/Hb3/7W/j9fiSTSRw4cAAf+9jHcObMGV7y8/nnn8d1111X664RRF0x6DVMiTajXvm/ACOUSyDILrEZDFYu9RiLp5gSS/GEiqJYKEOmplqwfEiJhUjrzoSEzU5UwWZLob3ZWlA6KJ9i7EhKZqOrw8E8j5Tsz3efeQs6DZhyGDotRP148qV3eTmQEV9Ismx+Ibkkk5FdZtrEFS4zLTUuXn+s4Hh5/TGR1OOju45hyBctq72ZDGssn9j9Nm65foHgHqeSKZEPefKldzEwEhL5lXXXzsXa5Z28bebLWkXjSTy99wTWLu/M2MotS/G9/zya1/Z78Afj2Pd6n0gCNH+uZW1z3bVzmbKkdJ+VQzjM9uHhiLokpgllEYuxZT1jeb/UK6vtBolna0FIan6HaX43AoVi2ekkNevdP6C4WCErT/7Zmxfj6b0nsKZnjujYp/eewGdvXoxHdx1lxhe5Y7H/UD+29HYLzsmKiR6fjLuyfdFqIBrPrMxopfsNJRKUkP0Ike8gKiAcSTLtqhqS31LrXTSWkvQtheYm6+/+YBxPvvQec58FTO3TF85xivb8P/3Vn8ryA6x+5J+zq8PB9PeXtVkFn33h01dJ5jGmO2e5fkutPrAWSOVPpCRgZzJy+o5GIxJjj1U0Vp2xUmJ8EInKe83lkEqlmfvVtMILtRDKpVHWDMn5qiJ/rgGYz2mq9TwvEJCQX6zxczaisdBJSOrqdMW/clbzymnLli3DXXfdhdtvvx3xeBwf+tCHcNttt+Hyyy/H3/zN3yAajeL666/Hxz72sVp3jSDqis8fY8rV+CZicHC1S/oSjcWony0ZMjYRQZuDq6ht7zi77VF/BK32ytquJb5ADKuXtmHdB+cJZCR9wRgcZvXMvREf+36M+CJwW4x16lXpyGmzRaHNbNJOXrqIVrcZ397xYXjHI3BZjXyi1R+OwxeIwWXn4DDrgXTGjlj9Hg9nNnbZ4xfNdeLhe1bDF4xNtakFHrw7U17Z4zChxcUBk02l02lmuwPeEDpn2fGNbasw7AvD4zTBZtHj/ORLaPnHtzSZ0ewyYTwYZ8p0tDdb0WQ2YFGnE9+690PwhxOIRBNodpoAAF5fBH94eyBTRj4Ug8OSKSPf7DLB2myVHE6pcfFK3OfsvPP6I0yZWin7mK69mYzU2Gg0wMP3rIbDaoA/GMelsTDzuKxcS65c1Z/Nd8Ng0GBuux2RaBI2i0EkCWO3GrC4y42uy5zQasWSMdm2R3wRXiYUGqBnYTNsJj36h4KCObZonhNNDg4tLjMfI508N87fZwCieUnUnlF/hC2/WCsfTjQkUn7M64+gpcKY0zsuvd6oKZ6tBXWP0dSGJvMg/dKpYVg4veLXJqmYLRtLLepkxLCs65m8buaaXOhvUmTHUSJO8QVjcFgM8IfjMBq1mNfhkDwOaSCeTCGNNNZf34V57XZBfJKNdSKxBNZcPQeBSJyPI1OpdGYPEIyh1W3GN7avQiSasX+HxTjVTo7UZ+75U+k0Nq3rBgD4QzHBeJo4PYLhOO67/RrEEym8fymAZqdJND7T3SOlMioR15PvICpBzpgzv22rRY+x8QiS6RQ2revG/kP9fP7FF4xBr9cJ5Dqb7BxuuX4BBkZDiLvMCIbjormbktjnt7jMGV8xuU+/9zPL8NC2VfBO5goSySSO9/lE3wtEMi9oCfwrhOuQL8j2IQvmOPHAXSvgtnNIpdIIhON4aNsqBCPxwjmLNAR98ziMQFqYL5E6Zzl+S8oHMq9dweutHEjlT7z+CDw29eQDawGtScUzKpH3H/NH0FaFfZIS9xZS9lHPvaHU8xfveAQea53n92QO3euPwOM0wWM31r/ylsr2YPWgUH5FTWtGI/jzobEwW97YZ6nK/G6EMSKUx6A3hHfeH8Y/3Lki8zzdxmHfH8/CYtbDPdtZVBs1fzkNAD7zmc/gM5/5jOCzVatW4Re/+EU9ukMQisDjNjHlajxNpnp3jVAxzS4Tu8Smo3K7avOwZQ9bm8wVt11LWjwmpoxki1tdc6+5iX2vm13qug6Pk30dTfYaXEcRZa2lZCRcdnE523aPBUOjEXxz9yHR8XwiVgO8dUrinADSk/I++eMx6A1h0BsSybhCwz5+eCyMm1bPh0YDpkyHJ8cnnBsKiq6xs92GxZc3C8rIb+nthnua5AxrXLLnY33umtx4tTSZmTK1rS6235muvZmM1JxqcZrhsBh4OdT113cxj9NqNCI5zQMeCz795wv5X29mJUB/+dvTGPFF0OzKyAx/8z+E9pIvU5OVghnxRbDzNyfQ7rHgslYbHnziLeGcmecUzZOsNGn/pQA0Gg2+8r2DonlGCaja095iZcazswq8xEoQ09Es4fubnZXHnLM8FvZ647ZU3Haj4ZFxX9FwqFB6TCpm42OpNOAwG6ZiWIkX0ySvG2WMSU57UnGK284J2t3Se4XkdWh1Wty8ej7+188Oi+ITACLp8MtabeiY9AW/P3YR3/nZm4I4ZNd/ncRFb0jUDuv8Oo0WO/edAGfQoaPFig6PBQ6LARdGQvinHx/iJdKfypMuzx2fae+RQmlzs+P6Fpe68gaEspjlsTBjzmqs31Jt/+LV0+i/FMDm3m68cPAMJoJxaDQafCMnl3THx6+E02oUfPf+z10rmrtajYa9zx8N8Xv17Px2mA38w2J/JMHMO4xNxPCNf5/ae/3t7dcglkgJfC6rH5xBh2YHl9kXMnx0Z0smhj9+Vvw3o16Lbz/5ZsHPpM5Zjt+SyrnkX7vS11s5kMqfkJ8V0+aWiP2bKPbPp6VJvj0YUOf8rwStCrQPqT2Yx1nnPZgSpSFVuAerB1LPC5vrbVMl0gh7jDltNqY0aUerrSrtt0nlu2jNIypgVrMFiy9vETxP37p+CdpK2IfVXNaTIAg2gWCCWaKXSmwSlaDTapmlYfUllNiUIpVil51VW1Vpv0R5W39AXXOvUe6H3arHtg1CucptG5bCYZP/ffrpylqXKnf02ZsX44k8v54vO1HonF5/DD947phI8nBzbzdS6TRTxjWVSjOP3/d6H56e/Hu+neTKc0pdYzCcYJ4vOo3smZQMlMdhLCgPpdOwZWr1Ok1Z7c1kPHYjUwLW4zAK7vf+Q/0i29l6yxI4rQaRRNaanjmimOXJl97lJWHWXTuXef9yJWO23rIEDqtBcL67N1yF7z7zlsj+hnxRpjTphusX4t5bl+HRXUcLzjOidkSjbPlFNZXVJ5SHnFIH8YRY0vipvSeQIFlPEQaJ0v0GPaWV8lGj9Fg1pDsLXXc5YzJdnLJjUw9SqbSg3X2v94n8RSEJc5ZcefZv333mLb7v2RfTsn97YvfbWNMzR9ROVuozf548+8pJ/tjv/+dReP0xwfWx5EDzx0cJ8qrlkEyx43q17VMJZRFPsGW5q7F+S7Wdled9enK+s/YhP/3VuxgYCQk+O3vRL/ILTqsBW28Rr6kHjpzn/82a3yw/sH2jeA91esAv8rmP7jqKu/LW8S293dBqNWX579MD/mk/e3TXUdx767Kq+K1ir13p660cSOVPqpD6bTgSErFAIkmxPwvWHgxVkpvjjDpm/jebn6wHSYm9YbKe9pGWuA91RonSkGrcg9UDDTQS+ZUqTe4a0Qh7DCkp+XCV5I0TUvkuWvOICojH2XuleAn7sLpUTiMIQgyV2CTkYHA0hIPHBrBjc09G6oDT4dlXTqHNY4HbUlyJTSmGx8J45/2RjMxfMAaHNSPz1+axoFnhv97ORYllxMtheCw8da9jSZiMOjw3ea/VdD+GvREcOzUkKgvrdnDolLnyznRlraeVO5rnxNfuWoGLIyGYOR0ueQMFjy90Tn8oBoNeizVXz4FGA2xatxAuuwmD3hBeOHgGaz/QyfxeNJ7C/kP92LG5B32XJoA08EJOtar2ZitCkTj+++c/iPFgVCTPKXWN+fMkK3s07AuDM+iQSqbYMhppsGWgUlOfj/ijMHF6QYLaNyEx1oHYtO1NKzelNiZL0gfCcXBGfUZexVaEXEmOdNaCy5xiyZUUBDIrufKa89rtMHF69F3yY8/vzuC23iuF90NCsqq92YJN6zK/UmPFNG1uM/7m1h6YOB0cFgN2v3qar1AUiSYRiyeLsr/s5xot0GznMg+Hc84z4ouQ1GedaJQ1lVAWQ2Nh7MmR/81KXbV5Kpc6aBSZ+lpwyRvC8FgAD2zNyHq5nSYcefcSLGY9moos3T9TUJ384mTM4LQaxFJuJaydha4baXbsUEiOLdtes8uEj6+ahya7Cf/989cimUqDM+hgMxtE686IL4I9B89gx+YeaDRAh9vCX4dU/+Z3OBBPsGMQ70QUaYm+5z6cjcYzcnxrP9AJo0GL+267BsFIHB0tVpw658PVV7Th6iva+DhleDwMoz6nYoFEbCWwGam4WuHxzYiPLcnqHQ+jRUXSQYSy8I6zZT2rsX5LxQbxeAqbPpJ5MWNplwd6vQYfubYTHc1WDI6FEI5mXqTljFr+OCDzstuLfzgriGN+/vIpfPrPFwjyN++eGcHfbL4avokc6czcbkz6aqtZj6/fvRKBcBwOixHBSHGyoRe9IQTCMVE8Nb/DIemjC/lvvU4juM79h/qRSgsd0kVvCE12Y3X8FsMHVlM2VM0Uyp84TDNnHIqBYv/iEeSZ854pVCPPPDAcxJkLYyI5OxOng7NOe4sRKQlNfwQtdbIPOffClaBEaUjV7cHqxLCPbVPtzVY0KfxHL7k0wh5j1B/B6qVtWPfBeZnnYHYO+147W7UcKq15hBxUw67o5TSCUAitEiW4m1VUhpRQHm0eC1Yv7RBIClRLqmiWx4KVSzoEMn/VklGoJVJSUZ4qlSmvFa1NZua9VpsPcdk5HDw2iP96c4D/jDPosH5Nl+znliopn5W8LCiloxXLc953+zXTSliwztnusSAYSeDfnpmSNtzc2w1/MIrdr55GNJ6Eyahlts0ZtBjxRXBuMIDdr5wW/b2tyYKjp0bw+HN/FNhJVp5TUoYzp5+5Eo/FSBAVkoG6MBIqWiaVHzup9oqRm1IbkyXpf/ricfSumCuQmipYmn66UvapzDGaPDmZEV8Eu189jQ03LMC8DgeisRQmgnEMjoWY90Nsf3rsP9SPmz80nxnTOKwc/sdPpmRu775lCRLJFO+3pKS4muzSJecveUP8vMjOlb2v9ZHUZ52QlP5Q2VpEKAuPy8SUpK6GnKQS5WSUSlZy4oHHhZITs6skOdFIqEp+USJm6GyxlrxmFrxuhoRdu8eCEX9UUo7NZefQ7rHgY6vm4cmX3hPEFJxRh18eeB/bN14lanciGMe5wQCWX9GSiQunkcU8M+BHKp1m/i2eSOPsRT/zb7njwxl0GPaFsXPflJ9q91iw+aNX4Ke/elcUp5wdmIBWKxyTomxGhfEu+VlCDtqb2dKbszyV56Ok5K7sViN2T1ZK2/1K5kc2L/7hLCaCcWzu7caBw+fxyQ93ocluxL/9+ijfry/ffo0ojmn3WKDX6fj+L5rrQu+KeXgwZ40VyKMxfHXWn7D8oJRsaDSWEsVTUj56ur/NabUL5I6zVdhy4Qw62EyG6vmtfB9YqN8zCFXFHXVGbqnKRqLNzc4zV0syb5bHgnDEJZCzq/dzhVYJ+6inTKDHyd4L1zuOksyh11EaknxhcUjZlKcK+ZVaIhWvVSNPVCsyOZZWgTxiNWU9ac0j5EBKbrqUuUfFfQlCIWgkSnBr1VVNlVAYkqVbZZQ6UJsMkl7HLmWs16lv8rHutdquop5yNYXkD6frG6uc+Y+ff0ckm5F/LSajTiSRddf6pfyLadm2nt57Auk0+GOlSnBnk9BOq4Epn5GWkAPNynNKXaNeNyURnCt7VIwEkRSlyqSqQbao2mTHaE3PHJHUVKFxLqaUvT8Ux6O7jkrKwP74+Xcwu9mCLZMPWnKPO3D4PP8QJPd7P97zDtYu70Q6zfZHfZeEMi8/eO5tjOX8ypslxbW5txvPvXySOTc5vVYk4/L03hPYtuEqkvqsI0qUnCDUDacXr5W5/66obcY6nCt3TUwhJTkRqpLkRCOhpjimmvI3ha7bYdaLYtPP3rwY3/9P6fXaYdZj+8ar+BfTssc8tfcE/ME41vTMyUjGbVomWncua7PyMXxu//L7sGUy7mHJht75qcX48Z53sO/1PtHf7sqT37v9xitFcuV3fWqJ6Pqe3nsCn715Mfa/0S+Ie5hyoLcsEb3ooUaMBgkfbiQ/S5RPTEJOJhavPB+ly9n7AlNz/ondx0S+aO3yTn5ur+mZgydfEst6/uj5d/DFPN+zfeNVeCKn/59Y0yVaY3Pl0Vi+OntOlnRmV4eD6Y+7OhySPrqQ/87/2723LsOP97wjGo/LO5w1XfvUtN7KCY1D8WjA3q+qTM2uJqQkJPPSVXoxXonPFdJg20c9fwvQ6uaY8qdtnvpWPeL04rVyS283OH39XjkgX1gcWq2GGZtrVfYszCBhg0aDel57kVvWk9Y8Qg70Oi3Th+hL8P9UOY0gFMLQGLsM6dBYGG4Lvd1PlIecpVsbpSzssER57PZmK5pUVPJ5WKKU8bAvXNcy3yWTBhbNzUgQjgaicNs4XoJQdlLAsi43Htq2CmOBKJryz11ASodVzvyiNwSP01RQwsLri+Cd94cFMqb9gxPMezm71Ya9k3IgDiuHn+19V2S3n735z/B3f3ENLo6GYDHpRdJMJy74mW17xyMZO5G4xnfPj/PzpM1tmWqjGAkiCaaVSVWTbNGkxMqlU8OwcPqqSUjyY1TiOBccW4sh09exMHpXdMJs1OErf/kBvNs/JpKBHfFHYDRo8YXPLEMslhQcF8qThMl+b16HHQa9lnn+SEwsDdviMmPTum5e5iorxZUvS3vLDV0iadL+wSDzPNF4Ehe9oaLHa1pyJFJJIrQwUmuq2iSmCWUxOBrCH94eyEjJh2K8JLXNYoCzw1FR2wPDQbz02lmRLPoG84K6yckoFZLtLYGceCoUT8Ji0Ck2jqma/E1WGtRmwIN3r8R4IAa3XRhLN9mMgvXh/BA75uXPnQbSDGm6aDyZkY7TTErG2Yx4+IurMTwehcmog8moQzAchz+UEMnN5/Zh7iw7/uP5d/i4Jytv3tFixcBwEMFIHPFkCmuXd0KjAXZs7sHFkSC6O5ug1aXx5UnpTr1eh//11JsAgPXXdcFo0GJOqx2JFLvvl0YDWLu8MzMOGuCrf/1BvNc3hjmtNtx3+zUIhuLwBSKYCMUwOhFFKpVWdQxycUTaz7rIzxJlImc+amg0JIpnA+EYc3+R/TVg7p6NJW1pndybZ/cy+VKckShbWnh4PAyDXiuQr8zuo6AB5rXbsf+NFC+dGZj0SeOBKGY1W/DwF1cjGE3CqNMiGkvAZjHiW/d+CKMTUdEeu9D+O/9vgXCcOR7JVKp6e/hi9tgqlTuuOmlg0XwnHtg6JY/Y2sQB9PsBEUqVSFQiUnnmkfEwmqsgmafE5wqKzGfEgZ4r3Hhg60qM+jPzu83DAXX+7eWoP8ocq/kdDti4Or12oKI9WD2Ryq9YzHo0qSg2vzgijtey81Utewy5cyy05hFyMOgNiZ5n7vvjWVjMeriLnHv0chpBKAQpaUGSQSIqQU4JjUaR55AsZVzHMtTl0OxskDK9GuB4XwE5QrlJAR6bEVfO92B4eEL8UpyElI7UfLCbC0tYeJpMWHx5i6B883/7yw8w2zpzwY/Flzdjz8EzuGn1PKbd+iaiGMmpmJgdv6w0U1Fl1xnXmDtPNq3rFrTBaq+YkunTlltXi2zRdBKaFZAdI6C0cZYaW7edE/V1S283+gb9TBnYcCSJXx/pw+03XokLw0EA4I/btK6bl9PM/Q5Lpir7N+3kT7NypWGz/djc240XDp7hpbhyZbE4gw5mgx4OswGebBI0Vfg6y7XLfFKptGz3txFRquQEoW5aPWYsvrxZICWfkamvPMZpdZvRfymAb/30Df4zzlBf6Ral0iixf82YjGO6Ot2ZmFKha0ZV5G8k5OZ+9Pw7uONji/g102YxCmKH/JiSdW6Xjd0/rUaDVCojxWkzGeCYlI073j+Ohwqs2bl92LSuGxPBqSd7WXnz+267BvvfkJYpP33eh6f2nuDb9ocTmAhmXjTZ/0Y/Nt6wABdHAojGU8y+z3LbBFJ4X7x1GX7zer/gRQ/OoMOGGxY0hEy5x2li+lnyHUQlyLkmNbvMonh2S+8VzPNl52L2v3P3PLnHmTk9vvrY7/m5fP/nrhW0ZzbpJH3dV/7td/zxdqtBtI/a0tsNh8UIm1mPM5cm+IrunEGHL3z6KtgtRnz9J6+x/UiuLym0/y5BTrMqe/hS9thqyRvIiQ44cmKUr76SrazUs9ANJKf/+kyC9qvFI3fsr0RJPkXahxZ468SowLcLZJ/rhMvOMceq7hKaKtmD1ZPWJgs7v9JUP0ndcmhpEsdransWJrefVaRPI1RPe7NF9Dxz6/olaCtBlls99Q0JosGRLLFZ324RKsds0jNLP1vMlb+bbDTqmG1zKpNB0kiUMtaoTELFZGSXMjYZ1bXUV1NaqJZMJwkqRTCcEJWxf2L3MdzzGaEsR1Zq8am9J7Du2rmSsp6z3JaCMpvlll1vcU6Vkc+VHWJJEBVbMr1Ryq3LabPZMcqX1ZxurKTGNpVKi/r61N4TSKXSTHnPA0cy8p3ffeYt7Hu9Dw6roeC939zbLZKpyv7t3k3LcFmbFZxBKA2b7cfTk7Z91/olIlksqWuVuk6Pw1g127o4ElSlT6oXVgs77rBZ6TdRRPnEYmyZ+mpId6XTypNuUSp2G3t+O+w0v9VMNeKxQnJz+TKduefKyIQvLXhuVv+29HbDYTXgwJHzguOLiclypT2lYpkf73kH666di1QqzfQ9qclqbiw5+rXLO+EPxvHU3hNMOdAvfOYqkRTevz3zlkgufUtvN+a32xtCptwkkZMwVyEnQcxc5MxH6TTivbbTahDt0bdM7n1y9073fOYqOPP2Mlt6u3H2ol8wl/OlOH/56mnR9WxdvwRjkxU1ssevu3auaB+V3c95/TH+5YXs377/86M4ec5XdT8i915erXmhejHkizJlwYZ80Tr3THlwEr7DpLJcdi0wm9iy3BZzdcZKVwVZsGpj4iRiFlP9YhaWb8+Vfa4XjZLTnYmk0+w9Trpamr01ohEkK+V8dgsAFokcrZVytEQFxOJsWe54CbLcZIEEoRCGfVRik6g+5wcDOHZqSFRi08TpcGWF5W0vDgdx8OgFUQlgE6dTTelcIFOGlCkzcsOCosuQKoHR8QLltJvVs9xXTVqo1uRIgubKDk73KzZW+eaM7IcOf3/nChw9NSKSWuya40QsnsR/PP+O6H7f9tErC45f2WXXk0DPQjcevHslxvxRNLtMeLh7NXyTkk1XL2wuXUajQSQ4ZLXZyTH6yh3LEYjERTKtkmMlMbb9Q1IymCnsP9SP9dd14fLZDngcJkTjCVyzcDkvIRP1JbHr5VO4efV87NjcA51WA+94GJvWLYTLbsKgNySw03x5ziabER0eCx7atgrD42x5iBaXGf5QFHt+d4bvy6wms/S1StlQqnq2Nepn91XxPqlO9F8M4MyFMXztroykTJPdhN8fPV+VuIOYucgp+aJI6RaFcu5ikDm/LSY9uiuUVyXqSBXiMalYKCtxlyvTKTqX1VD43DnfGfFHYeL0MBt1CEfj+ModywXHFxWT5Ul7zmm1YdO6hYjGU4KYe8EcJxLJlGTclN92to+XxsJ4f8DPx04v5PiXqxY0A+kUUwovnU4LrtFh1sMfZMsIqi0GuVAgJ+Gg2IAoEznzUaz87M9fPoUvbLxqar/vNIHTazG/wwETp0cwHMeXb7sG0XgCP/nVcVFcsfYDncL+e0O8FKcvGINer8NzL58U5aWuvqJNcLyZ00v6uUiMLQ2aLzNaFT8i815etXmhOiElC1ZPeUSlMlDAdzhpTRJwcZidL7dZFsJehdhfifn4geGApH3UK2bxSsxvrz8ypSxQDxokpzsTkcqveMcjqnoO3QiSlXI+uwWAc5SjJWSgGjla9TytJogGx+M0ocVpwtx2OyLRJMwmHVpOmepayphQPx6nCQePDeK/3hzgP+MMOnx05fyqtH1hOIh33h9FtsTfheGg6srCepwmBEJx9F2c4K8jEIqr7joUW067RKoiLVQvJiVBc2UHp0OqfLPNYoTJoBNJLbZ7LHBZjRgLRLHu2rnY93of/zIQZ9DBZGTLgWTHz2XnYNDl/ApRAxh02uLGNwm02jksvrw5UxodgMOUW9lCQkZDk/nlsy8Qg8vOwWHWTx0jlwRHoXNWGdltNm+MePua7noYYyvVV6QzUlYHjpzHtYuuQTAcz4ybRY94Mo0tvd1IpYH9h/rx4xeOgzPo8KUtV+P/vPAuL4uVL/E5Ecz41Z2/OQHOoMO1i1ozErE2Iwx6LbMfZk4PfzDKy2o9fM9q/mG2gPz7azHAYTHAH4qjfyjI950fpwp+Nud2sCWTVeGT6oDHacKp8+O4cn4zItEkfJoITp0fx+plc+rdNULFyC1TTzIHxeFxmjA0FkY8kUQqlUY8mcTQWBjX0X6VjTZT6eDkpQG47Rw89ul/tFA3KozHCsUXgjWTFZ+lJs+dv44XihcBNFly+jrZbiKVxpbeK0Txcf6anS/tufuV07BbDVi7vBNrP9AJrUaDVpcJqTRbVp0zaLHpI93QagGrycA/DHGYDYBGg7MXJ/jvjfgi2PmbE2j3WHDtla0YDyYk+5h/jVLnV1sM4nGa8G6fDy1NI4AG6MME3u3zVSUnQcxc5MxHScUGDotRuN8Hpn7gNfkgxh/RMr9rNemx6SPdfF8PHD6fkSSenPf+SALHTo/i0LvDgu+tXNLO+xvOoIfNzN5HuaxGxM1pwd+aXSasu3YuWpvM2LSuG/sP9WPEF6meHyl27Shjb674vFAN8w3FIBUr0zMFMR6nCcFwHIFwHLFYCkFtHMGw+nLAtUAqX+6pkl0pUfZbam2pt9Qoa35X6z5UBMkqqxJF21QJeJwm5jMONflzufdJHqcJh94dhtnEZdq/NIFD7w5TjpaoCI/ThHaPBWt65gj2NqXMPU26wlqNR48exZ/+9Cds3LgR77zzDq6++upKmisbrzeAVErZq19Li51/mDvTmGnX3tJin/YYkc0agCPvjfJluLMlNnuucANUtVySmWZbJVOkXc1om22U69AAx/vHeemDbDntRZ1OdW0Oi7yOsmy2BGrmW3TAkZMM+1voBlLCsWj3WLBpXTdfzj1brnrPwTOYCMaxpbcbB48NYPXSDr48d/aYOS02dHXYAQ3w1ulRQRvbNy7Fsi530Q9MSxqbethlrc9ZRZsFZI5pGX3N2pBBp8WmdVfw8lFZ29i57wQuekO8XM3e1/pwx8cWwWrS48xFP57aewJ2qwE3r54vsrusbeZ+b1Fn5pdZ+f3IHvOxVfPw4u/PTh3LeDGNNd5GvRbffvJNyblSrg14PDb89sgF9fvWMijLZhtlTa0xFM9Ogx44coJhV91uIDF1GNmszNBYFY+2+HhL7phWblpa7BgemZBc1wut/fx6Wuhv0112gdhmIhhnt5PzHbvVgE/fsACRWFIQx+zY1INFc5043ids+/Ybr4RBr8GP9xxnXsfpgQmMjIcF7U0Xw0tea41j2mLXopJtlnxHWVBsMA0l2FXJNltoj54s3A5r3v7t7dcgGE3g+z8/Kr0mSJzTaNDgf+88Kmgrlkix/ULOXp+1PxP55VosK+X6MSXnt0rsWzlzuWSbLTJWJkBrUimUYFcN81xBiX0qYV9BTDGd7610D6bqOK1RbEqJ87VU5IxnS2yfmELV87sWVOGdg4peTtu1axd++MMfIhqN4umnn8YnPvEJ3Hfffdi0aVO5TZaNkpN1WWayQc+0ay9noRj0R/HA438QvbH+wNaVaHNQCW4pZpptlcqgP4r/s+cdfGJNF18i+/kDp/FXNy8W2NVMttmhiSi+9gPxdTx490r1lb+f/PVmKJ6ExaBTbzntIq6jYV5OAwAdMOSLYtQfgdthQquLm0p6Z3+RG4zBajLgq4/9XmSr//3zH8Sp8z5oAIRjSZiNOqQBtLkt6Ls4gf1v9GMiGMfD96wGAHzlewdFbfAVqoqglLHxh+MVn69U6nHOatksUIOYNsemXFYjtFoNRieikva1/rou/pf/nEGHh7atylR/ARCIJOAPJxCOJjAwHJiUv0qBM2gxt82BUxd8SKWA/W9M/Uqfvw8awDsRwxvvDYmO4c/BGAap+7vhhgV4au97AIBNHxFXcivXBrIP3XPHTLW+tUTKsdlGiQ1qDcWzRaAHBkejvBRBm5sr66EIILRZbyCG/9x/Ajd96HJeuuWF372Pz6ztrq9MigKh+V083kCMuaY+tG2VyK4a4uW04QlRzBqNJzJVgSbXzELxGVB+fCrV7o7NPTg3GMDqJW1s6frc/poN+Oqj4vv18D2r+Ypu2RgvmQbu/37h68i+FNLqtiAaS6Kjxcrcb/79nStg46bZs+XFbXLGIHK9nNZQ++0aQrFBYUpZk0q1WX84jseeOybKo227ZWlxe4m8eQtM7+O8gRj+58/enKpAkAYOHDmPv/z4n+F//PSQ4HvfuvdDSKXSbL8wWbUzHEvgH//jdfY6JLHPkoOK9uYKzW+Vek21eDmtYpudQVA8Wzxyx7OD/igeefqwyO/t2Hx13e6FYmOWSd8+FoiiycbB41BwRWaFQC+nTUMD2FQj+HM549lS2yemUP38lpli18pCNluRrOdPfvITPP3007jjjjvg8Xiwa9cu3HXXXXV5OY0g1M6ohH782ESEFgqibEb9EVjNBtjMBqRSadgsBljNhqrYVaPY7Kg/ArvVgPXLu/gypPsP9Zekka0Y9EA4nsKYPwqt0wSHHur8FcRkWfCuTncmEFRAAlKSyc2c1x9BmyfzAGrUH5mUauam/2U1AKQBnUYDrUYDg14LfzAjD5F9sMcZ9NBrNRgPxphzbjwYxf954bio2b/Z1COQE/EFY0AazDZ8wVjRyeFLp4Zh4fRFSVf4Auw+F3W+MqnKOUuV6VCTzaaRSewD/PV1tljRPxxkjlvWL2b/HYzEYdBp4AvE4HaawBm08AeTCEYSvFQMAGxa142d+05g4WVOfP4Ti3nJcn84Bmg0cFj0SKTTuKwtI2d+0+p5eOHgWYz4Ivw5AuE4OKMewUgcLlvmPkjd31Tu7200Fdi51JiRVEFRNEpsQCiQFKDXaqDTaaHXaaqWOPX6I0hmk3eT8oDJVBpef4ReTstDKmam+S3GK+ELG9quRNKbU9fpD8dxcTSM9dd3CWKFaDyJkYkoTAYt1l8ntKsRX4S9bufFaD6J+Ljv0gR27juBK+e62C+n5fRXKgYamYhmpMPNBsyf04Qz58cw7Auz7+1EFAa9FnffshTjwQgOHhvA1d1tgAawmg3M70RjCSTiyUxcJBVrVjMGqZMM3ag/gs5ZNtxy/QI+Hnz25VPq3G8TikHOmNMXiGGWxwKXjYMvEIXLzmGWx1LYJ2VfzI0lYLMYed8BQNLH5Lbn9Udw0RsS7N8BIJVOCeRA9x/qhz8UA2fQIxJLIm5O8y91ZL4AeGxG9A/HmefM3cuV5AeK9R95xwXC7H4UtS9T6B67HjmOYvp0vM+H431vCD+vY5+UCu1Xi8crEftXK54dlfB79bwXUvZR95glDRh0GtjMBhj0WsX4Q0LFTMYLV873ZNZYlb2YBjRGfkLuNYnWPEIOqrFWVvRymlarhc1m4//d3t4OnU5XSZMEMWOR0vqup6Y9oX5mt9qw+qrZ+OaPXheU2OxosU3/5WlodpnZ+vROc8Vt15LWJjNTjq7Fpa7roDK9dSCnDHbnLBtuXDEPj+9+uzTpD21x0hu9K+ZCowFzzjmsRubnVpNe8G+X1QhoNMxjs7/olqRMWQ2XnSvvfBVQ8TmVLCFSDSSuT2rcOINW8G+NRiOoCpJvry8cPIMRXwRajQaL5rqw9tq5eOTpqXPdvWEp9vz2DK5ffhkGvSHB92+/8Qq8+Puz0Gg0ePinb6B3xVw8nSexNbvFyuynVqMRXGat7Y7I0CixAaEwZJSd6GizsmPlVmt1+t5AtLkbJGauAVJ7e89M29szYo7cWIEz6HBhKACnneMrnubGv6J1m9He/Z+7ljnWSBe/9kvFQKfOjSMaTWLRXCd+f+wivvOzN7H++i7msfFEGv/jJxk/0u6x4NNrF+Lx5zL7gi29V0h+5/u/OFpY2rNa1DG+ndVsxY0r5gniwa3rl2BWM/lZonzkjDlbmk1YuqAVX//ha4LYoMWd58MlfFy+dGYx+1PWutHusSCeSAv84+03Xgl/OI5//ffXC8ZEUufM7uVK8gPF+g/GcffeugztHgsuekOS16426pHjUGOflArtV4un1cOO/Vvd1RkrqXi5yV6/eLmliW0fdd3vNHqOkiDKpM1jYfuoJku9u1Y0cq9JtOYRclCNtVI7/SHSuFwuHD9+HJrJh0G/+MUv4HQ6K2mSIGYsRmMm2cEZMi94ZpMfRiO98EmUTziS4F9WAjJvMD/27DGEI4lpvjk9Wg2wpbdbYLNberuh1UzzRYWRSoMPYoHMGD2194Tq9neD3ijzXg96o3XuWePi9cf4B+W3XL+AfzENmBr/IV/h8c9tY+3yTpEtPr33BNb0zMHTe08Aafac++Wrp7F1/RLB51vXL8F4ICo4TqvVSM/baSauPxTnEyHZvj2y8wj8ocJvPpZ7vkpwmPXYsalHcM4dm3r4amHTUe61qgWp6wtHEsx7pddp+X9/8dZleHTX0YL2unZ55+RLkwbcduMiPJE3L37w7DHc9KHL0X8pIPr+ky+9h7s3XIVHdx3l7T6/n1oNmPe3q8PBf3bg8Hls37i0bBsgyqdRYgNCWeSulUDGHzy66xi8/ljFbQeD7Fg5GKo8Vm40kil2zKxQtcm64rEbRevQ9o1LM3IpMwhWzJEbK2zu7UYimcL3//Oo6JjtG68Srdus9h7ddRT33rpMMNabe7szslBFrv2s2HFzbzf2vd6HR3Yegdcfw3d+9iai8ST2H+rHnZ9aLDj2rvVL8OM97/D9WtMzh38xDQD2vd4nWhs393bjx3vewdrlnTWJNesZ30ajSdE+6fHdbyMaLabENEGw0Wk1zJhTV4Wg0z/Bjg38AWFsIOXj1vTMEcyvYvanJqNOtKe/a/1Sfu+Vbf/Jl95F/8XAtDER65z35uzlst8txg8U6z9Yx333mbewfeNVDbUvqzTfIAf1yLuoFdqvFk8slmLG/rF4dUoscRLPwkxc/Z6FpSXyrvXc7jR6jpIgyiWRYPuoRFI9ZeDkXpNozSPkoBprZUWV0+6//3586UtfQn9/Pz784Q+D4zh873vfq6RJgpixXBwO4uDRC7j/c9fCH4rBYTHilwdOw8Tp4JpNL30S5SFn6dahsTD2HDwzJcGSBvYcPIM2jwUeFf06b0RCmmXEF0aziq6DyvTWnlzJpkg0yRz/6crZCmSfJKQIjQYtovEkwrEkDr83iK/dtRL+YBTNLhPSaaDVbYHVpMf/8xfXYCIUh8mow3OvnMLHVs7HpnXdQBo4eGwACzubEAjFYOJ0uO+2qxGMJGA16THmj2DAG8Ist0VSnqNc6YpRf5TpJ+Z3ONgSS9UgDSzqdOLhe1bDF4zBZc3IqhQbIStRpqOaSF3fRDjGvFe39V6JTeu6wRm08DhNWHP1HJiMWjTZzcx2Lp/jxJbebux6+RT+4sYrmcdEYgm0uNjfj8QSmV/WS8yH0Yko+/4Cws+shrJtgCifRokNCGXhlZCEq4akDMVPxTPiC7OlfcbDaGlUqcpySQHLutx4aNsqjAWiaLJxmRfT1JMnF1KmHKRUzNHmsWD9dV144eAZrP1AJ/OYdDotOgervYveEJrsRn7Nt5oMiMYTuGbh8uLW/slrc1oN+OpffxDHTnuBNPjqboAwXh/xRZBMpbBjcw8i0SSaXSYMjAQEVYHyY5gRXwR7Dp7Bjs096Ls0IWx/ci7ZrQYEoknZJDfrGd+SnyXkYHA0JBlzui2V5VCLtVmpeZX1Afz8KmJ/6vVF8Ie3BwQ54XODE8z2U+m06DNRTJQGFs11CtahRDIp9FUozg9M6z8m/eilMXZuLZ1ON9a+rMJ8gxyM+qM4eGwgszbFknxOSNa8i0qh/WrxeMfllbgcGA7i2Kkh/MOdKzISyjYO+/54FiZOB2ednoUNF7CPej0jUHSOsk6S8XUlu+adGoaF08+Ma1YocvuoWjA0Fmau39Vak2jNI+SgGmtlRdFpV1cXdu/ejbNnzyKZTGL+/PkwGNT/0I4g6oHHacKx06M49O4w/xln0OHTa7vr2CtC7chZItvjNGEiGMfO35yoetu1pFEkdZVYDr3RyR1zs0lXlh3l3zdWG3Na7Wj3WMAZtFi9tAMPPvGHaSUVOYMOg6Mh7PzNCTS7TLh59Xx844ev8d/7zvOH+e9t6e3GE794u6CkULkyES47x/QTsstLpAGH2TCVqCkhUdDokhhS1+dxmpn3anA0hP1v9OPm1fPx9SempG2+fPs1zHbODviRlQLljOJ50e6xIBxLYtgXlvBZnOCXN8z7IHF/BZ+lyrcBonwaJTYglEWbx8KUhGtzVy7XQPFT8bQ2saV9mknWk00K8NiMuHK+B8PDE6p+Ma1cKSGpmGN4LCxaJ4qJu6Tas5kMwjUfk98t4sW03Gvb0nsFdr9yWhwjOab8RLPLBJ1WK/BHd61fwpSty21nIhjHucEAdu4TXjfSEMTqpY5xsdQzviU/S8iBVMzprlKuqxiblZpXnEErnl/T7E/dThMWX94skBmX2m9pNcJyF1k/JUADHO+rjsRmQf+R40elZI9dVmPj7csqyDfIgdtpwuqlHYK1aUtvN9wqeThfS2i/Wjxyr99tbjM6ZzkFEspbervrKqGpRPtQbI5yJsqNzsRrVjCNsMdobTIz1+9q5ViU6NMI9SO5DyvheXpFsp7f/e538f3vfx+/+tWv8Otf/xo/+MEP8O///u84cOBAJc0SxIzEbNIzSxlbzPQLJ6J8OIY0wNb1S6pSItso0TZXx/Lb5dDi5Jhzr9WlriSOnPeaYJMr2fTsy6dE41+MHeW2sf9QP+7KayMr+fPZmxdDr9PyD4Snk1TcvnEpDhw5DwBYd+3cgt97avJ7hUrDlytdoUTJi+lQY59LgXV9d61fgp+9dByb80oy37V+Cfa/0S+wISBjNz96/h2RrFVWAuupvSew7tq5zHmx9Zal+P5/HsW+1/tE5/vCp69Cq4vDjk09OHD4vOjvjXQfGhWTib0Wmc20FhHlE4uxJeFieb+SLQfagxWPQa9hxhBGPWlCNDKVSAmxYo7bb7wSHc0W/rMDh8+L4t97b13GXO+rHaPlXxtLfnPHph6YOB3/+drlnfjhL94RjMcTu9/GZ29eLLimrbcsEV23w2oQfLalt1syzqq2XFM941uLhe1nrVbys0T5GA3smNNorDzmLDY2kJJK0uu0Jc+vVFIsTfWj598RyRbv2NSDy9qsgs9YstHVlNgs5D9yz7P/UD/t3+pENibLj9GiCbW+GS8fZon9qoX2qyLklt1MpsC021QdX/JpdbOfEbR56veMQKmyvTNRbnQmXrOSsZgl9hgW9ewxNBq2H6zW9DZxEjlaE615RPkY9FqmXRn0xb9yVtEsPXHiBA4fPowbb7wROp0Oe/fuxezZs/GrX/0KR48exRe/+MVKmieIGcWFoQDOXBjD1+5aibGJCJrsJvz+6HmYOB2uJFlPokwGhoN45/1hUYlsi1lfcYnsiwXaVpUUbRLoucKNB7auxKg/ArfDlNl0qmxfcXEkKJKB+OWB01W51zVHC3j9MZy8NAC3nYPHrlAZpBSwbIEbD96dsZ02twVfv3slRicy8yGZTMIfTLBLfOeUPl9wmZNvw8zpBSVxf39sAGt65iCVTqNrthOrl7bhhuWdCITj+NKWHjz78imcPDcOILOBmddhx8P3rIZWq8H2jUth0OvhD0axuXchNNDAYeUkpUey/80sDZ8jXRGKJ2Hj9Eil0ugfChYu3V4tyYtalopXoExHVcmReBkeD0Or1SKZTOJ4nw+JVBo7NvcgFk/B7eAQiyfx159cjHR6Sp6q2WXCx1fNg8tmQrPThK9+/loce3+Ul6gCgPXXdaFzlh2ds2yIRBO8jKzJqEMskZHAjfqSeCGnBPTSLg9mN5vhD8RhNevx5duuQSKVxEPbViEYiQvkO/3hGSYboCIuDEqvRQ61rUWEYvD6I2w5SX8ELRVWhDg/GJCUk6E9mBCfP8aUV/VNxODg6MFzo1KRlFBOTDXoiyCRTGFoNIRf/vZ9fv2fO8uO5145JYh/m+xGeeNKiWsb8UVw8NgAvnbXSviDUXgcJngcRvQPBnnZija3ha+gtnZ5J++TTJwWX/38tYBGg4lQHDqtBn/3F9cAWg2aHRy0Gg38oRi++YXViMaTCITjMBl1+G9/+QFEonE8tVdijCdf/mDGPVLxscTn9Ypvz10MwB8IT+23nSa8d2YE5y+RnyXK55JXOuasNB91fjCAQe+EIEcUjkRxfjCAZqcJqVQKZs6AQCjGlLTZtuEqdLXbhDkM1rzUZPIeXn8EThuHpV1uXD67SRDr5MoW8/NWAzy0bVVGynPST+XnS6R8d1kSmwX8R+55RnwRfn93+WwHZjWZG2sfrWCkpM284xGS7crj4nCI6TtsFgPsHY56d09RDAwHhb7QacKRdy9VTXZzxBdm7/HGw2ix1clu48p7RiCQ7Y0mYeZ0eFYBsr2KlRuVUXbTF4gxbbbu11wODSBPeu6SOF478t4lVeVyhsbYfnBoLAy3pXI/eGkkxHx+a7MY4KA1jyiTS152LGUx69FU5NyraPXyer3YtWsXWlpaAADbt2/Hl770Jfzf//t/8elPf5peTiOIEmhtMmPQacGDT/xBMaWMCfXT3mLF4stbBCWyt65fglkeq6Lbrik64Mh7o3js2WP8dWzbsBQ9C91A5QU5akZrk0UkA7GltxutTZVLXtUULfDW6VE8umvqfmzfuBTLutzKe0FNAxw/Kyzn/be3X4NUMo0HHp/y5aIS34wy4Ft6u7Hn4Bmsu3Yudr96mn/oddPq+Xh68hc07R4Lbv1It+Ae37V+CYCzOHluHJxBh2anGRdGQvjpi8fRu2Iu/93sOcaDEWbJ62zfCpaGn5SumD+nCb89cqH4MuaVSl7Uo2y6wmQ6qkqOxEtW5jUaT6HdY8GqvFLim3u7sfe1PmzqvQLtHgviyRQ++eHL8eRL7wls8MDh87joDYlsNtvGk79+j5ebfWjbKt4GR3wR7PzNCXAGHVYvbhPNp+x99uQkJqmEvrKZ1cxei6ohv0jMXKTkJFubKt8nNbtMOHhsEP/15gD/GWfQ4cZV8ytuu9HwuE1MeVVPE0lCNDIVSwlNxlTQaPCVf/sd3042dt1wwwKcPDfO/9iCM+iweknbtO1VI0bLv7ZmV0YWLTcnk6lSZONlKzat60a7xyKKs1ubliCZTOHff/kngZ/yOE0YTqbR1WGHzaRn7gHaPBZJqT3JuAcSMdFcp0jKLzdWqkd8e1m7DdFYUrA/2rZhKea02WrTAaIhkTP/0d5sQTiSENjs1vVL8NJrZ9F/KZCpLv16H2760OUw6LQiSZvT58cRiyWn9iiM/ez/91cfwFggKsh7bNuwFHtfO4vjfT7+ehwWI2ycXjhv0xnZaH6PxMiTFPLdZfkBCf+Rf54RXwS7Xz2Nh+9ZnTmW9mg1QUraTCT3SqDVY2b7Djc9f8lndht7/e5oqc763ea2SOzx6pg7UOAzAqXK9ipSblTm/LHbaWLabL3vRck0iDxpR4uVGa+1N6vn2WRrk7x+MJOjZT2/pRwtUT5tnsr3YRXJevp8Pv7FNABoamqCz+eD0WiEXq+e0okEoQT0WrZMikFHMilE+USjbBmkaKzyHZWcbdeSIV+U33QCmet47NljGPJF69yz0kil0uxy6PWsh14GXn+MT9ACmet4dNcxeP2xOvdMDKuc9+kB/7Qlvlnfy0pr5soJrV3eyT/0AoA1PXNEtvrE7rdxy/ULpsrrG7V4ZOcRrOmZI/hu9hwaaERSG1lJoWJlNy6OBGtaxpzKpleX3PHMyrzue70Pn715schmnt57Amt65uDRnx/FZ29ejHXXzuVfTMsekytllW+z2TaycrM7NvXA4zAyZWG0Wk1Zc4dsQVnE42JJoqf2nkCcJGWICpCSfElWwawMei1TJsVoqChV0pAEgglm7B8IJurcM0JOqiUHKdVOV4ejbhJw+X2SktdMJVO477ZrwBl02H+onxkzPf7c2xibiIn81MBICKcH/PCH4pJ7gP5LAdz1KbG0aaHYSCom8vpjiouVgsEEc78dDJHvIMonnWbnP9LpyvMfsXiKud7dcv0Cfv/ziTVdTJnMzb3d2Pd6n2DeseZrKJoU5T0ee/YYPrGmS3A95eZzaiXlW0/JYGIKj92I7RuF0mYsuVcCiMXY+9VYnPar+YTD7PU7HKnO+p1gyBk/tfcEEtXY5JWJEp8RsGSflZDvV6LcqNw5Q6Xei1JplNxqROLZZCSqnmeTSYnneckq2ZTkGKns+S2hLBKJytfvit4gu+yyy/Av//Iv2LRpEwDgmWeeQWdnJ9566y1otZTMJYhS8E1IyKQEYnCYaFNPlMeon13afWwigjZHZb/qkLPtWiJ1HaP+CFpV9MuXkXF2GeCR8TCa61UOvQy8EvfD648IqieVzXTykCWUtWaVME+l08z+55b4zv9eVhaozW3B2g904uCxAfz9nSsQCOW1rwGzbQB48O6VaHVz6B8IZj6TODYcS+L982O4/3PXIhCOw+M0wWbRY36Ho2hZj1F/eNprrCaKLRWvJnLsPpHKsdFJO4n6kjg/NMG2r8ljzg9NoMVlZh5zfmgCX/3rD2Ii32Yn/77gMie+de+HYDPpgRRbFmbAG8Lnbl6EjhYbJkJxOKwGXBgOwB+OQ6vTwsbpyBZUgJSkjNrWVEJZjPjY6041JF+GRsNTMimxJExGHZ575RTam61wdZBfyaVRYn+iRKolBynVDlC47ckYZsQfhcWkB2fQYSIUg8tWobS3NvOjGINBiwfvXolgOI5Uih3Hj0xEsWLxLDx8z2oEInGEYynmcam8l2JyPwtE4ogU+F40nhTINTU5jBj1RyXjHqTZsf7oRBR2qwFRX1L0nXrFSuQ7CDmQU8ZQqu3sg7zsf0fjGZnMv79zBU6eG0NrkwUXR4LYeEMX3A4LBkZDiLvMiMYSovbCUfFnWX+waV03gCmpMCCzJ3Y7TUglUwiE4+CMegQjcWlfmONzQ/EkLAYd23dPlx+ZjlpLBlfa30YlBSzrcuOhbaswFoiiycYx5V4J2q+WgtzrtxLvhRKfESg1D6ZEuVG5x0qp96JUGuU6GmGPIWeuC1CmnyXUj3c8wnwOXYpdVbRKfPOb38Q//uM/YuPGjdDpdLjhhhvwj//4j9izZw++8pWvVNI0Qcw4PE0SMikuKsFNlI9Uafcme+V2JWfbtUTqOtwqK3/f6pZP8qqWyCpHMF3Z6hLLWrNKmGs1mmnLmud+jyWDuKW3Gw6zHrbJB3D5beX/GwC+9oM/YPvGpeia7RT8ak00P21GrFjSISi7u23DUvR0u4EEikrsuh3mmpZuV2SpeDWRZ9dbeq8QjGf2v2OJlKTkK2fQIRZPYXAsxDwmkUzjnfdHkUqnmX9//4If8XiKl6ESycIAiCVSMOh1Itnan730Lj64uB1zWmxoaaqt7RGl43E1xppKKAs5Y85Wj5kpk0LSPmIaJfYnyqBacpAS7Ui2zYjNt/R2Y8/BM5gIxsuXn9ECb50eFcjpbe7thk7LjuNPnRtHIpFG9xw7LoyEcG4owDxOqxFWish+ZjRoMTYRw4XhIPN7JmPms9z+3HvrMsydZZeOeyT2HGcG/Lh59XzsOXgGI76I8Dt1gnwHIQfNTWy7aq5CDlXKZk1GneC/s3NLq9MCaeCRp4/AbjXg5tXz8Z2fvcnP5y985iqRdK9ZYq+v02ixc9+JnEquOnzlewf5dn/9Wp9IVljSF0763K5ON4aHJ5gvplVF1qtWksENIkMmG6mM3OuV8z2Z+00vpjGRyik0Oyn2z0fu9VvyXrjqdy+U+IxAqTlRJcqNyj1WSr0XpdIo19HcAPlHudckSZ9G+zCiAlqb2M+hS1m/Kypv1tfXh2AwiEWLFmHhwoU4d+4c1q9fj9tvvx0f/OAHK2maIGYcwTBbJiUYJqkDonw4LvPiSe7LKts2LIXJpKu8baNE21zlbdeSFifHvI5Wl7p+PZBMyid5VUtMxsyLubn3Y+v6JVWxq+nKVpda1polYeGwGnD7jVcUlLXI/R5LBjFbEjyZSgtKpB84fF5kq3etX4LnXjkleKC1Y1MPDhw+z5TvbHKY8ETeWvPYs8cwOFp8ifr2ZmtNpTtIKqQy8u06Vzp2/6F+5n8DU7I0B46cx9b1S3DgyHnsP9SP22+8UmRXTqsB+17vw/5D/SK7Y0nbsPoYiYnlc7KSOU/tPYHTA35oNSBbUDh6nZbpw/V6qqpNlI/dqmfGag5b5b/IJmmf4mmU2J9QD1IymGuXd04bpxfC64+J5PSenpShYMVC+17vw3d+9iYvmbnv9T5RvHP7jVegyW5kxkjdnS5895m3sO/1PtzxcXEctXCOU9Sf7z7zFlLJlGTcw4qPs319au8JrLt2rug79cLEsfd35irkJIiZSyrFlhOrhgqS1SyOO7ZO7ruze/DnD5zm51auzNfa5Z2iuOL7/3kU2zYI5T8tRp1IhnHr+iV49pWT/Pee2nsCE6G4oN01PXNE+YNyfaHaZL3U1l9CmWjA9h2a+ikRKhajgb1+c8bqrd+se1FPDHr2NRsN9YtZlJoTVaLEpdxjpdR7USqNch06nZbpQ9SUf5R7TZLK4XCUwyEqQcN+Dl2K3VaUzf3qV7+K9evX49e//jU2b96M3/zmN/joRz867ff+6q/+Cl6vF3p95vRf//rX0d/fj+9///uIx+P43Oc+h7/4i7+opGsEoTqoxCYhBwNDQRw8egH3f+5a+EMxOCxG/PLAaZg4HZyznZW1PSxf2zUlCfQsdOPBu1dizB9Fk4PLvJimMul1ucsA1wqvL4KXXjsrktdqdl0Ja7O1oranK1tdclnrHAmLS2NhvH/Bj10vnwIArL8uU9b2qgXN6GgyCX/Jm/c9qXNGYknsOXiGbwtp4NipIXxt60r4JiJIp4HnXjmFk+fG+e95xyNY1OnEV+5YjkAkjoe2rcrIfViN0Go1ODccrLjktVarqa10R62lQhqMfLse8UWw5+AZ/P2dK5BIJOG2c7i6uxlefxQOqxEPzFuJ8UBGOuvcpQnc8fFFeO6VU7jj44vQd2kCqVQKd3z8Slg4A0ycDi67Ed/52WG+OscLkzbb5rFg0BvCCzmVO6Tmki8Qk5S2yUrmpNJpjE5EyRYUzqA3xPThG25YALeaYgNCUQx7Izh2agj/cOcK+AJRuGwc9v3xLNwODp0Vxga0Byuehon9CdUgFZtnpSMKxukF8EpIwETjKew/1I///vlr8fb7o0Aagjgm+72oL4kXDp7Bjs096LuUqUb0y9++DwDYtG4h5rTaYTHpoddrYTXqMDoR5b+3+9XTuOPjV8LtMMFmMcBmMkjKovuCsYJxz6JOJ/7+zhU4empE1NcFc5x44K4VioiVLgwFmbGBxbwADvIdRJkMj4VFe+U9B8+gzWNBc4WVPy4MBQVxR5PdhFQqmYlnHSak0ylsu2UpP7cEvkrDltyNxpOiudzZZsVD21bB64/AbjXiR8+/w+/ts98LhOPCdiXaL8cXqk3WS239JZTJUAHfUakkcKNxcYS9fm8wL4CrCuu3nH68XC555b3msihWprnGKNInyz1WCr0XJdMg1zHoDUn6ELXkH+Veky6OUA6HqD5Do+znmcNjYXgsxdltRS+naTQa3H333RgbG8Pll1+OT33qU7jtttsKfiedTuP999/Hyy+/zL+cNjg4iPvuuw+7du2C0WjEli1bsGLFCixYsKCS7hGEqiCpA0IOPE4TLgwH8c77o3wS/8JwsGqynnK1XXNSgEmvhdNmhMmgU2X5e4/ThHaPBWt65vD348Dh86q7Hy47h/5LAXzrp2/wn1WrtPR0ZavLKms9KWEBjQY/3vMnrF3eKRj/1Yvb2Ju7nO9JnTNuTmMiGMfO35wQ/O0TH+6Cx2HCP/zgD6LveRwmkayGJ+flxIJrjSbza2RfIAaXnYPDrBdJK/lDcVw6NQwLp5+s2iCzdEeWWkmFNCAsu54IxmHjdHC4Mvc9EEmAM+oRCMXRZOdgbbbi7/73bxGNJ7FpXTf6LwXQd2kCu185jWg8I0e7dnkntFqgpakV22+5CuPBGMwmHfa/3g+tVpOZBjm/mCk0l1x2DqFYkmmbWckcrUaT+T7ZgqLxOE0IhOLouzjB3/+MXalrLSKUhcvO4eCxQfzXmwP8Z5xBh/Vruipu2+M0YdFcFz6xpguRaBJmkw6/fPU02SwDj9OEY6dHcejdYf4zzqDDp9fWt8IB0biwYph2jwVzZ9lxx8euREeLDRoN4I8kxHFrAaTiYaQzMZLZqOdjnty/exxT3xvxRQSxUZad+07ioW2rYOJ08AViuBiIocnOYdFcF473+TDii+CHv3gHnEGHh+9ZDYfZICknOm3ckwZsJnZfmx2cYmIlj9MEvVbD90WjAfRaDflZoiI8ThMMupzKGBrAoNNWLdd1yRuCLxBFJJqETxPBL189jb/+5BLB3jo7t/J9FSsv47Zn5qTDYoA/FEf/UBAuOweP3QiP3YhhfxT9lwKCfnAGHcxGveDf2f+vhhSXVP7DbefgDxfIC9SJRpEhI+qLnL6j0fA4Tcz8bLXGSon3QiqfUXeZwOlkmuuAYn2y3GOlwHtRFg1wHR6nifncRE3+XG4/KPX8tu4+jVA11XiXpaKX06zWzK+UOzs7cfLkSSxfvhzJZOFSM++//z40Gg22bt0Kr9eLTZs2wWq1YuXKlXC5XACAG2+8ES+++CLuvffeSrpHEKqi1Z2RFnzs2WO8Tu+2DUvR5uEAqlBOlEmrm8OtH+mWxa7kbLumaIDj/eO8PEC2lPGiTqeqAvNGuR/Z0tL596Mav+CZru1Kzu2w6LFpXTcvycMZMjIdDquh4MuOjkmpsvz75rBlzrl941JBmzs2L8Mlbwg/ffE4Nvd285Ie2fN5HMaC5yu01hx/v8A8aJB5MhMpaNcATg9M4PxwgC/HnP37395+Db795Ju83OevX8tIWO19rQ+9K+bytvfsy6expbcbew6ewUQwjm0bluKZ35zARW+Il5ja+1of7vjYIsm55DDr4ZuU9M1Ke+ZK5mzp7cacFpsqf8k302iUtYhQFnLGBq1uDr0r5uGRp4+QzU4D7VeJWpM/99s9Fnz6zxcK5mtunFFsXOqxG0UxdradHZt64HEYRT7nvtuuEX1+4PB5Zjv//su38ZFr5wpimu0blwI4i+N9vuruQWT0j9WC/CwhB3LGnB6nkWmzHpcRSIiPz52Hh98bxKf/fKFg/m/bsBQeZ2afztpTG/Va/Pvz7zD39xYu80Od/D1Z/nHT5R1YsPzH395+Dc4NBRW571eDvyOUD+1Xi0fu2F+J96LFxe5TaxPH9P8zGfLJRL1phPyE3H6wpUnCp7nVM0aE8qjG3NOk0+myl4p//Md/xPDwML70pS9h27ZtWLt2Lf74xz9i165dkt85fPgwfvazn+GBBx5AJBLBX/3VX+HjH/84YrEY7rvvPgDAM888g6NHj+Ib3/hG0X3xegN11bMuhpYWe+Yt5BnITLv2lhb7tMfk2+zQRBQ/fv6dzK/2J8sGP3/gND77icUkKVOAmWZbpTLoj+KBx8XVlR7YulIg4VeuzX6NUbnpwbtXqspm/eE4vvK9g6LryP6SXS00yv0AwFfoKlRauhybzW1bUhKwiHOzKNeOvIEY/ufP3pz6ZXUaOHDkPL582zWZX2VrAa8/Bq8/Ao/DBINeg6/820FR9aqe7ha0OrlpE9L+cByPPXdMtNb89SeX4KuP/V6y/40yT+Sm0JpUjM0CMsW0EnbvD8fxhz8N4dmXTzHvbTyZxhvvDYEz6JBKp6HVanB5hxPf/NHrouPXX9eFnb85Ifjv7N8e2rYKHrux8FzSAMFYEhOhBMaDUTTZOSSSSQBaOMx62Ez1+cX+TI4zyrHZYuMOQshMtrOiqVJsAAhttqHiJ5kZ9Efx3MsncdOHLuclIV743fu45YaFNL8LMN38LjumVQiy+6/JuT/ij8JqNjDXmPXXdWH3q6dLi0snY+zRiSicNiMSiSRsJsOUb8mLnebPaYLXGxB9rtNrcW4wiP5BP1IpYP8b/Vi7vBO7XxVXM3vw7pWIRBMF9yBlyZZX8t0cir2XpdosxQblQbFBYUrZn5Zqs95AjLk3fmjbKmHltFwm52EgmsQ3fvgas18AmH3ecMMCPLX3Pfb+Pj01v912DtFECn8640Wzy4KLI0HE4ikcOHIeX7ljuaT/K2hLef5Dqo/13PcL+l8lf1dLypnLlcQG5DsKQ2tS8ZTyrKocm1XivVB67lNx81vBPlnuPZji7kWZqPk6Bv1RPPL0YdEzlR2br1aNPy8lHzWTn9/WGjXPi1pQ7NwrZLMVVU67//778dZbb2H+/Pm4//77cfDgQXz7298u+J2rr74aV199NQDAYrHgM5/5DP7pn/4J27dvFxyn0WhYX5fE47GV1vk6UWzCvBGZydfOIt9m373gRyK7cExKHSRSaYz5o1h8eXMdeqgeyLakOX5+HHarAeuXd/GlW/cf6sfYRARLukqzK5bNsrSl1Wazl04NM8coFE+iq9Nd386VwLsX/OicZcMt1y/gZameffmU6u5HlpYqtCEVG0zXdjnnvnRqmDkfpOwolUrj4kgQw+MR9K7ohAYahGNJQAPEkymMBaK4cr4n0x/P1PeOMc6TSgPJZBpNTiv0ei3f9qg/DLfDjPZmK7STUjqXTg3jeJ8Px/veELQxGogW7H+p1zeTqXRNKjWmLXS/Bf1ifGdwPIIWl1ny3iINPLX3hOBvm9Z1M4/P+s/c/87+OxpLYMifxkQoDpvZALfDhFkecT+rMe/lgOKMwuTabDXjjpkG2dn0VMtH5Nrsuxf8bJtVafwkJ8fPj+P0gF8gCXF6wE/zuwhqHRvUGrn9VwuALmTiYNZ8haa4uDQ/Zuqe62bGTLnnFfx78jpzPz92ahhnL/mxc99UvGQ0aJmxkj8Yw6qlHew+jWf6dPWcpoJ9Krav5VKte5kfGzD3qeQ7poViA2mqvT/NtdmTlwbYNpuzR2fRAvZ+PRpPIppKIZUE1l+fkSTff6gfI74IovEkUpN1A0Z8Ef4HPlctbEaLh+1z/uP546Jzs64761+OnRouep8o1f967/tz54JS94yFkGMuF4oNyHdIc/z8ODuXTWuSiGo/q8q3WSXeCzXkPpU0vxOJFMZC44gmUkhCgyZXJi+tFOTegynpXlSCWq/j+PlxzG6xYvHlbviDMThsRrx/YUxV/rzaz1dZz28p31Ueap0XteD4+XHYLAbMbbfze6XDJwwlzb2KXk7TaDTo6ekBANxwww244YYbpv3OoUOHEI/HsWrVKgBAOp3G7NmzMTIywh8zNDSE1tbWkvqi5F+SZpnJb1vOtGsv5y3mWR4zbswrG791/RK0us0zauxKZabZVqm0uc24efV8gVzblt5utLiEdlWOzXqcHFtb2sGp6p7YzAbmGNk4vaquoxF9SKVVqCqJDUr1LRZOz5wPFoNO3A5DInNLbzf2H+rHRDCOLb3d8DhMzPNnz2O3GnDT6vm8nMf/z96fx8lV3Xf+/7v2pburl+puLYBkEMhgJFCMbUAZICHITMBERtigMA7O92srUhiPHDLjSb7YEzsONkOc35cxWQZMMk4yNmHJgAW2BxvMGPO1sGOwwcIByxKLLJDUm7qrt9rr90d1V1d13Vtdy721vp6PBw/U1VX3nnvuOed+7qnb57Pv6cPas2Ozzj9zQC+/bp5+06ycA93G/Xmx/BUdXwer+8pp1aRbXfaZndvebnpu5XAU/c5p8JrP48rtL//fkrQmHNTxk/O692svFbT3U4e6tWFtT9P8VaWZTo4zqmmz5cYdKNTJ7axSVo+zw/1+wzY72Gd8He5kq8JBw7oa7g9SVyWwcpp1zO7bpDLi0hpT1JsdZ9DnLoiNBvv8Wr8mZHyf3LPsPrnGMlnNrpXTVoeDhvepqwYYO0ohNiitkvvTStvscL/x3Eo58axRudaEgxoZn9dfPfRiQQrgb+5/TdOzCTmX/YF+qfGs7OOucnxpxvv+Vu8LrJzWXAb7/MZzYiZzcJ2sknnm6r5XaL5z0YxjYL6m6t9O6cXDEwXp7ffs2KzzNwxUnGbaDqycVp5WPo61Q13aet4puewei6kFVw92tcwxDZqMg+He4nGwmjY73G8yR9vPHG0prdwv6sHs/n542f19qTZb98eYp6en9ed//ueKxWKamZnRI488oi984Qt69tlnNTExofn5eX3729/WpZdeWu+iAQ2VSmZ0776XcheiWCKle/e9pHSqOSeh0RrSaeWCDynbru5/4qCqT+i8JOhza9f2TdkHEaTcRajLX9Nzz3W3WCfL6yiWbII7qQowhjRWKODW3uu3FPSHvddvyS5pvkxkLpGbJJaW2tzlF6zL/dtlEqEt7ueKd6/PPZi2uI27Hz6gkclY0bbvevAFReYSJcsZDnlLlr+S40P9GLWl/PNdzmee/NEb2rlto+G5NTrvG9aGil7buW2jnnr+SG4i4JkXjuZ+9+Grz809mLZYxvufOKjDb0VKlhOtKWUSdzTpMxWA3E6HYZv1uCpfuajdpVJpw7pKpVsrZkbrSpu0wYy0YlxaTcxUjlDArQ1rQ7lY6vIL1umt0Zmi2Grnto3yLVtJwq4yNZtEMm14n5posfttNBc770+TCeM2myyjzTodKur/H7763NyDaYvbe+CJg7ri3eu19/ot2rA2VPZxlHvc1Y4v3Pej3XlcTsNrtLeJVntqFmbX72TKmuu31+M0/F7B62ncuWAMLN94JJ57ME1ampcej8QbXDJ0ilg8pXseKWyD9zxyQPF4aoVPNg+/1/ia5PdaMw5mMhmT74aZpEX1kinj+CBVQXxQ9ycIfv3Xf10vvvii3v/+9yudTuvGG2/UBRdcoFtuuUU33XSTEomEPvCBD+i8886rd9GAhhqPRA2X8ByPRBXu9jaoVGh1Y1Pzhu1qbGpegzW2q/HJqH726qj+5CMXanImpr5un578l9c12OdX12BXTduup/GpqOHytuNTUYW7WqfvMYY0WEY6Z32vbtt9cbbOQ36FQ17DvxabnImvmBZxYjquaCKtyemYwr1+hXsWtpWRzlnXK7fbadhuJ0zaweRsXKGAJ/f5O27eqsnZuPq6vNlJlrTJ64v3Knmfm0ukFPS4Cn+PhjBrS7nzXcZnxiaj+sb+1/TJ/+vd2fSw3YXn/px1vfrCx35VkfmkUqmUgj6PYomkbtt9sWajCfV1e5VKS6sHu9Tb5VNvj1v/6d9doNloIpuqNiP1dHkUm8yuJnL5Beskh7RudbdmognTcqI1jU0axx3jU/Ma4lqEWjizE+C/OP6WBnp8S9fFGk1Om4yjM3GF/IxP+RbTj+XL9u+ohrp9DSoVOolZ3LNuVY/OWN1dMi6tJmaSJDmyD3kcPzSqoM+tUMBduJ+MtGFtj1YNBHTWun5Nz8b12rGInnruiLZfuhCnZ6T9B97SWev6NTEdU5ffo1g8KYfTmYuRFvV0eTQTy45BfT2+pf0tlKPoda3wuyYwPmU8dkxEohruYexAlfLuv0/OxNTf7TO9/67UeMRkjigSzf2+4B5dWhorTs4ro4x2btuYuxc6OjJt2AfOPLVXw31+TUzHdNvuixVLJNXt95S+zza7n1/2/qrHvDK3jya00vUKkqSRk/Paf+At7b1hi6LxlPxel7729CGtGexSH3MTBcyu31bF/sfH5wy/VwgG3Oo7pbfm7VelWcdAm+6Fa8H3EGi0drjHmJiK6WevjunW3323InNxhbq8eux7h3X62pC6B2t/fKfUON5K33uiuVgRHzRkeZs/+IM/0B/8wR8UvHbNNdfommuuaURxgKZgtpRxOORvYKnQ6ob6A4btaqgvUPO2w/1+nXvGkD77dz8sWL4z3NtabXaoxPK2rYQxpMEc0stvlJc2o6/HOIXm4vvWhIOamonrjn98znhp9Ew2FYFZ6jyjbffl33BkpFDAszQpnVnh9WWf27BuILtEb6MnZ2DalvpK3GAafWZ6NlHy3P5yZFZfefxlbbtwacW+xTa+brgr1/Z7ujy67tfOVDSeKmqb+w+8pYs3ry34/O9/4DytDQcbPqkG65ilSeFahJrYmDKkL2QyjvYwUbdcqTRIQD2YxT2DId+KcWk1MVPZafEyUrfPrW6fWxG/W28cn9b0bEIPfuegpKW4/c/y7ptv2LZRT/zwDV299XR9Y/9rGpuMGr5v7/VbdM76XvP7DDVXalAjprFBi80boMlUcP9dKbM5ov6QT5+659niWCRT3A9v2LZRTz13RGOTUe3c9nbDPuBxO/WJv/p+QfnXDgRXLv9K9+2qcsyrYPtoMk2WJrqZDfUHtHXz2oJUVItzaSg0aDK/ONhrTV2tDgcNv1dYPRC0ZPtVa7YxsEnTZ/I9BBqtVGrgVhHu9+uiTWsLUpNa+f2q2X3YIPdhqIHp+F9Bu2K9WqBJ+L0uw6WM/T5Xg0uGVpbJFKcU2LltoyX3VbPzScPlO2ejSQu2Xj/ptPHytukWy0Hmdhkvh+5mafq6qCRthtEy8flpET/6W5t098M/Lbk0eiplsiyzxBL0HaSalAOVfmaxbV+y5dSiVLJ3PfiCxiPxXNu//IJ1mppNGLbNay87q+jz//2ff8qS/23G5TRekt5llqsYKIOdKUPiybRhm40nWysOrAeXSRokYk3USy2ploxS7e3ctlFOp3kK32rS4i1P8ylJV7x7fVFs9MATB3XJllN1/0JqP7P3LY+1lpejFVKDmsYGTsYOVM/Otm92r51MZgxjEaOyPPDEQV1+wTr5PC5tWBsqGrs+9sHzi+75rey7pKbrLK1wLWgWGZM5YFKcFXPIOHZymIdOFYmbpFCOk/a7QLOmzwz3eLVnx+aC9rFnx+bsKqZAHXi9Lu2+trAN7r52s7ze1vk+3e7vV+38bhidy2XyPXQlc/8NWTkNQLHxyai+9cPXi5aVHuw7u6VSJKK5jOYvVx5LKeBz6ZGnD2lVOKjBGpdunTBJddBKS+dK7bO87YkJ4+XQu4Me9a4NNbp47SsvfcfO925UOp1RLJGdSHnquSMam44VLwFvsEy80+nQmsEuvfpmRJG5xIpLo5um7J2cN16CXlJkvnnT/aBK1aQcKPGZdDpT1E5yKWEcMmxzkbl4Lm3VhlN6lUikDN8nh0zT47Dkf/s4MTFnGncMBBuUmgMtz86UIXbGyu1mpFT/blTqHbSXldJT1pBqaSIS0zf2v1aQavMb+1/TWaf1Kp3OGO4zPy1efmry2VhKoS6PIrMGZV2W5jMay36xYBYbLab2+8xHL1QylVkx1pKUW41pcjYuZYy3vWLqvjo6MTFnWPfEBqjF5Ezc8N7CirY/NjVvvO2ZmK6/YmlFtMVYxL9s5QAp2w/POCWkO27emrsfzx+7ZuYTSqTSuv43NlpefkkF4+VcIqWgx9Ucqelgi6rTuHagsSnjueyxqagGiP0LmKVAXRUOWjJf3rQp+ZosXXrTps9MS+dvGNBtuy/OliXktyy9NlCOY6OziszM6zO7LtJEJKqBXr9+/tqYjo+5GpcauEITJv3bqnFwdNJ8vquVvvdEczlRIi13uXODPJwGNIm+Hp+OHJ/RF77yfO61spdcB0ysGrBvufJhs3SYLbYUerssQ73KZDn0VeEGL4fezvJSJ/R0eXT11tP14JO/KOgPb47MKBZLGab/KVgmXtLqgaDu/Kef6OM7t6zYJgd7Syyvb7BtUjy0sWpSDhh9xiE9e+CY7vynHxe0k9NWdRf8JUx+m1sTDmo2mtS+7x3Ofeaj2zdpTTioY+Nzuff5PC4N95unokX7WDUQNIw7hvu5FqF6dsZqwyapfQYZm4oM079hpwpSaFaTaqmvx1eQalPKxjEnp+P6s//xI8N9LqbF6+ny6Kqtp+dWgN339GHt2bFZDz55UMfG54rLmpfmU5Ii0aThGKbMUlrSUMBj+D6jWGsxJWhfl1dyOKpP3Vcng32BorrPpv1gnEX1BnqN7y0GLPgib7g/aLjtyemo9j19WDds26hv7n9N07MJhUN+edxOw364uj+QHasWxqn8scvpctpW/pyF8XLDugGNjk5z79/Gakrj2mHM0vYyL1FsVdje2N8sbWhD44MmTJHb1N9bpKVwt3fpITkeTEMdnbqqW7F4Sp+59we5/rr72s06Zbi70UUrm92pSYf7mcOB9czScq+qIC03a6gDTYIl12GHVFrGKSutuKHKGG/botW966ZdlqGOxVOGywDH4qkVPolq5adOuPyCdcapP1LpstMpLF4HHvveYX102dK4y9uk32ucHsfvLQ7tSPGAckTmErkH06SldpJOpbX3+i165idHdcOyNrdnx3n664deLPjM3+57SR+++tyC99145dmm1wyyPbaXZCptOhYC1bIzVnM4jMemEpn+OlbaJM1Z2pIbC3Q6u+NVo/mWPTvO018ti2Py97n4mSvevb4oNfndDx/QJVtOLausRvu+YdtGPfPC0YI5H7MyLo+1HnjioPbsOE+hoKcl5pFcTuN0MsSAqEXaJOa04pqUNkn7F+4N5vrgFe9en4tFqumHdpYfnacVrgXNwmUS+3NNKpZKGo9TKYvu7U1TrjfwPqwZ50/b5XsLwGpz80nd80hhytt7HjmguXlrUmLWw1CvzzA16XCfNX+skMmQyhrWS6aM03JXMvfPymlAs8hI55zem1uGNNzr13C/T2qdayma0NikcTqC8al5DdW49HPbLIWels4/a0Cf2XWRTk5HNdDj1/BA6/U9u5cB7jRG6Q0XV5daXN49mc5LvWOS8jCWSK+cTiFvm6cMden3d5yn2VhCf/p7F2lyOma4NPrElHFqotPXhtQ9WBjeLU95EvC5lE5ndPzkvORwyOnIpjpacbn6xRSmh0YV9LkbvrQ9KlAqLUFealqzVCDnrOvVH33oAs1EE/r872/VfDylaCypRDJtmO5Kymjnto2aj6d0+tqQ/u7Rl7RqYJPx9mfiCvlX7hvNkE4BKxs3iQ24FqEmaen8Mwf0p793kU5GYuoP+bKTdRY8f7+YlitfNk12VAPBFopn68AszdnY1LwGSc+MGpVMoWlFKjqDlKCTs9l95u/P73VqPpnW5Ois+np8Omd9r3xe45R9qwaCuv6KjZKW0vEtHsvyVJ/5++7yexRLJPXOsy7IPTiweN9xylCXvvCxX9XEdKygjMv3nclkcnVSbarTejkxYZ5OhnEW1bI7radRv5uNJnL/3nBqrzas6c7do6/YD5fd15j17aLyl3s/1Er3Ta1U1laRkc5Z36vbdl+skzMx9Xf7SK9nYnLaZOwoNS/Roczm/ccjUQ1ZcG9fkDa0SdLNNWWK3Lx74YlITOGQT0MW3QsDrczsu7CT01GtCrXI/GNK2vL2gYLUpKsGfJJFz8OazdGOT0VJ64mqmaXlHp+Kaqi7vL7Hw2lAs3BJLxycyD3tvfiU9JazBgg2UbVVA/YtV266FHp/iy2F7pRe/MWE7n54qe/t2bFZ528YaKmJnJJpHlEZk/SG56zv1ctvLC3vvnPb2wvqvFS6HtN0CissGZ97mGNZWzRKTWS2n/yUJ2bpR7+xkJbEdLn6JlzaHmUqde609Lsbtp1lngpkMYVW0FOwrcU+sDzdVW5FkJ8clTKn5lLeVJRqhDbXkszijmHSpKAWDunl1+0ZDwb7jMemwd4mSJPSZMzSnJESAlYolULTsuv/8pSgDofWhIPaduH6ghhm5zZHQWx8ylCX4TgxNRvTg08ezPUFt9upP/qb/cbj1PJ9ayn+KRnvlJO2s8pUp/WyasA4fTKxAWphmtbTgi8jzVIs+b1Lq1oMhXyF9+il+qHBfc2tv/vulft2ufdDrXTf1EplbSUOFcxVUa/m7Bw72s2wzSlQTeODBn6v0JQpcm28FwZamWlKzJ4WmstxSS/83L5nAtrm+1s0FdN00xXMo7JgLdAkRiZjhsuQjkzGGlwytDI703qmTFL7pFKtdWc0HonnHkyTltK0jEfiDS5ZZdwuh+Fy6G4XeakqZZbecDwSL1je/ckfvZGr86eeO1JU/0bpeoz2Vc2S8ZWkbchPGWKWfvTyC9aV3HczLm2P8pQ6d/m/c8h4DHHm5VRYvq3FPmCU7uqBJw7qw1efm+sD4ZC3olQjtLnWZBZ3tFhogCZj53iQyRink6HJFkuZpDlLkYIMFiiVQtOu638o4NaeHecV7W95bJxKZwzHicUIafEzB49MVlzulca3dkjVRmwAO0TjKcN2FY3X/heGbpdTu7ZvKuh3u7Zv0teePlRVHzTq53c//FN97IPnl+zb5cY/rXTf1EplbSXUa/nsHDvakVFdWcU0PmjgqWjGuIv+DRjzLsRny+M178IfE7QCu58JaJfvb9FcXCb3Sq4KcqSzchrQJEjJBzvYm9bTONVBq6X2GTfpe+ORqMItdBwjJ+cN0zyuGexSX6OWHq9Wg9NHmi3jPrZsydqxyai+sf81/ZePXKhkMqVwr1+bzghrPBJVX49P8URSm894ZzadQkaGaUIrXjI+LwXGaau6dduei7NLMRuk/jQ8HpP0o6vC2bREZqlQmnJpexhbliZlZj5heu6UWWoP8/GUnnruiHGqWF/2lmF5O1jsA//X+8413IfP69TNHzhfsXhKkbmkzllfftqpslPdoKnYGXegc9l5DRqdNI6fGplOplnRv2GrhdSXZik0y+rvZaQxX/67TCazYmxsNk5c/q51BZ+JxiuP6c3Sqh8/OS85HAoF3KXTBbZAejzGDtjBzvmoExNz+sFLb+nW3323InNx9XZ5NTY5r2t/7UwN9QYUiycVmU+WnWLT6L7m2Pic+nu8hX27y6PIbHn3cfnjSsPu1asYf5hXsAf1Wj7S1JdvdNJ4nB2dnLfkPqkp4wODNPCNTpfe1P27BeJQtK9jY7P61g9fz6YGjqfk97r0tacP6drAmeo7pbfRxSvLRMQ47aZVzwRwzYMdTozPGfe9XztTA2X2PR5OA5qEFUshAsvZuQS36dK5odZqs+3S98K9fsM0j+EWOx/NkObBbBn3jIpTd07PJtTtcynU7y8q9w3bNuqJH76hD/3bc+R1O/UX9/246JgqWjLeoG7KScm5fB9G+zsxPqd93zucTWdgcPPTlEvbo5hBG/nYB8/XmnBQx8bncm/LnbtlqaKMxhCHw5H7ItaoHUzPJuRQcbtaEw5qbDKqv933UlG7XzHtlENyOZ20uRZkFncMkroLNbDzGjTYFzAc+2izxejfsF1GGjS5N1uxv5eZxrwoFu82Hl/yY+P+kM9wnPB5nAU/Ox2FK1aXE9Nvv2yD4f5ffTOiO//pJwWxU1H81AT3TeVg7IAdBvsCJmm5a29Xw/0BnXvGoD7/9z8qaLNrhrr1qXueLd3fKkjh2e33LPVtg7SMJe/j8jTkXr3K8Yd5BXtQr+UjTX357J73b9r4oMnSpTdt/26ROBTtK9zn15HjM/rCV57PvdZq303anT7Z7u2jMw1a0PdI6wk0CbNl490VLIUILJfJGC+RnbHgJsGszXrcrdVmHQ7jVHaOZV8uNLtwj1d7dmwuOI49OzZnV9NqIc2wXHko4NYtv/3OojbxyHd/oRuWtZXF5d2Nyv3AEwd1yZZTddeDL+jwWxHDY6pkyXijfZSTktPp0IrpR596/khue2mD9FzNuLQ9ihm1kb966EXt2XGe4bnLP69mbePuh39akFpqefqZj27fpMeeOVzUNz589bm5B9MWy1JuX47MJfTqW1MrphlF88nI3tQf6Ex2XoMcMk7ryUhTzOEw7t8My7BStf293DTmy39ntL/lsfH0bMJwnFicq1ks44a1oYpj+qeeO1IUQ+Xvv1Ts1Az3TeUgNoAdnCbzOFbcK6RNUs29enTl1L1WpvAsdR+XrxH36tWOP8wr2IN6LR9p6svn97q1+9rCeebd125WwGfdeidG54Jbi0LN2r9bJQ5F+/IujEnLx6hWSuspk+9uLRsH7d4+OpJZWk93Bc8FsHIa0CROTJgvhdjfIsuQovmYLcFtxdKtx0ss39lKbXbk5JxpOqeBYOsch9LS+RsGdNvui3VyJqb+bp9pmsdm1hTLlWekizev0er+7DLubrdL/+3+H2tsMqqT07FcWznvzEGt7feXTM+5mEYzveyJ0PxjKnfJ+FL7WL7NfBORWGEbl3T9FWdpzWCXXn9rWt/c/5rGJqMlt5G/tP1cIqWgx9Xwpe1RzKyNZDIZ0zaW3/6CAY+uz5ylWCItZZRrG7k2kZH6u73ae8MWvXF8WspI3/7h6/qVjavkcEif/uhFiieScrtdeuX1iar78uRMXLPR5IppRtF8Rk3Sk41Nzmuw0X/Zi9Zl4zXILC06aT2LjU1GTfp3VANB6goWqTKdUql7iPw05st/lx+LHz85r1ffjBTFxlOzccNxYs+15+kzH71wqYxSxTH92GRU31zY9tvW9pQfm69wzA1P85SH2AB2sHMex2webWo2UfRaOSk2DVN4LhsfqrmPy2lAGrqqx58mTJnXFpivKduYSf8m1XSxY2Oz2v/TN3MpjkNBrx575rCCfrd61oZq3v6ISXxgVdrQttGk/btV4lC0r2OjxmOU3+dqmbSeY1MmcyxTUQ1YkT7Z5u2jM5HWE2gj4V6/ZuYSeuPYdO7hgZm5REstQ4rmY7YEd39P7e3KrM1ase16MkuH2ZJ9zyUl0xklkmmlMhnJpZZ7OK1Zlit3Oh25Zdwj0aSmFyaixyajevA7B+XzuLT13FWSpMh8Qh6Py7Dc61f3aE04WJTmZ004qC6/R0dGZxXu9yuaTGs2mpTf51bIJSlZXCazulmckDCrp74e41REn951kfZ974Xy63phafsN6wY0Ojrd8ImQjubI/pXi5ExcfT0+hQJuw7Sbg31+XfHu9UqmMpLDoXVDXdnzZnTuMtlUmk/+y5GC1DFrwkH5fW69NjKjroBHsWRaDodDz/zkqI6Nz2mwLztWxuIpeVwOre7rUmQ+qWQqU15fNjiWvh6fnA6HYbtteOoClGRn3IEOZ9M1yCwOpM0WM+vfLZdCHs2vinRKJe8hlqUxL/hdHrfLWbTqks/j0mCfXx6XU089f0SXX7BOckhXvHu9hvv8Sw/ML5SxnHIP9Pq1c9vbc3+88tRzR7Tve4f1p793kb54/wuGcdz4bFzJdEazcwkN9vpz8ZLRcbndLkWiyVx82GjEBrBDuDfbL3McksfltGQex6zN5t/TF/TPmbhi8aS6g17TflmQwlMq6pulxrCyxkO709Atu2cbqDYFcz3K2ukyyi53C0Nck8oX7vXLtRgXZSQ5JJfTYVns37TnwiWNTMY0EYkq3OvXUK9PSq38MVs14Xxss8zfo0oL1/Xjh0YV9Lmb5r6hEuFev/q6vdl7OIdDbrdTfd3exo8hFbB7joU5HNgh3OuXOy8+cDgkt9NRUd/j4TSgSQz1+/TB39ioex45kMv/vPvazRoe8EmshosqDQ/4tPvazUXtalW49nY1PGDcZq3Ydj0N9RvXUcv1PY/0ws8nio5jy9sHWuo4FpcrX1wavGC58gbdJJmWqcujl9+Y0l0PvqB1q7u1a/sm3buQxnAx3eHXnzms66/YqP7upZv2NeGgrr9ioz51z7Nat7pbV174toLP7b52s7ZsHCh6QM2oHDu3bdQ39r+W+1yo21M0aWL2uS8/9pJ2btuYW965GeoaZXBILx+ZKmqP56zrLTjXPV0eXb319KLze8663qXza7CtPTs268EnD+rY+JzWhIP64G9s1Bfv/4m2XbheD+Rta9f2TfrOj97Qu89dk3v9ke8ezu5jfa82rA0Vta/fv+48hbo8Sw/Nmh2Lyedpn83PzrgDsANttnzhPq9hXYX7vdQVGq7kPYRU8nfLY5HF+Hp6NpFNcf6/fqoP/eY5GpuM6r5vvZJ732nD3YVxVTkc0i9PzOiR7x4q2N9Qf0BP/vB1fXT7Jv3tvpcM47j8ci3GS0Yx/n+7/8dL76m0fDZgnIUd7JxDNWuzawYDeuS7LsP+ecO2jXrih29o9/s3a8+Ozbr74QMF91cF90AGmnEeJMfknu0/3fhO/cV9P26+8naiEnMEnI9CXJPKF+7z6sJNa/X5v/+RLbF/U54Ll/TCLwzm1s8aaPwDak2mqa9bKK1NrhnDAz6944whffbvftg8Y0iFwiGTOZZeryVjDnM4sMPwgE/bLnyb7nrghar7niOTybTQcGNufHxG6SbPDT801JN9sr0DddqxDw31rPie5W12fCauT93zbNFTzLftvlhhlpU21Wltq1InIjHd9cBPdMmWU3OpDp554aj23vArWhXy5d5XTZsdmY7p01/6QVGb/dPfu0jDPT6jTTSlkemY/uHrP9P7LtmQW4b0688c1offd25LHceJSEyfubf4fHxm10UF57olLPz1Tqnlyqtps5UoGlsW/1I4L/VEZC6hP/qb/YolUrr+NzbqmReOFvW1S7acqn3fO6w7bt4qSZqcjavL78mN95/40AW5QG5RyfO2UI7RSEy/PDEth6T5eCq3vz/87XcaXzMWPjcWienQ0Sk9+aM3NDYZzf3F95mn9mow5CtrEoFx11ypuimnzUort9vI/FK7W+TzuHTHzVuzf32+cK5nYin92cINuuH7Smzrtt0XazaakN/n1qe/9ANtv3SD9n3vcNH7/uQjF+YmAZbvw+l06Ce/GNNgX0DRWEqTM1E9+S9H9EcfumDF/d9x81aFgh7NRJOKzCcVjSXLbp9W6+T2Xk2bLTfuQKFObmeVsnqcpc2Wj7qqzkr92+6Y1m5NNX4ZxOv5D+Qb/c4sFvn4DVv0+rFpPfX8EY1NRrVz29tzD5Tlvy8/riqH2f5u2LZRqwaC+sr/flmXbDlV69f0GN4jbL90Q24V58V4ySjGr6Z85Z7LStssY0d1mqpvNaFK5lCtbLMBj9P0Pmv7pRvkdDr09I9/WfTZ/HsgU6XGsBrU2pZK3bNJsj09Z6v3hWrKX2mbXXGOADnjM3H9j8deKpoD/r+v2cT3L8tUMs9cTTzbjPFBs3/X0XTjoU3XLSvYfQ/WdOeiAu1yzWiH78Ii8wnd87UDRdek3e/fXHQuqv3+9ov3F4+zH9/5K00xpjWrVu7f9VBu3yvVZlk5DWgS45Goero82n7BhlyKxKeeO6LxSJSbI1RtIhLVsfG5glRFknRyOlpzkDYRMc5ZPhGJtlRwMxGJ6uU3JvXyG88Xvd5qx2F0Pqw413XXhMuVG6WemJyJL9W5Q4Z9TY7seVi8UVdGmppd+lw0ljI9bwGvq3hZ7YVyHD85r2/ufy2XWqg/5NWHr36HRibnJYcU7vEW/mX2wucmZ+K6/4mf514em4zq/id+rs989MLssZWq6zZY8rsdFLS7BYttbPEcLp5ro/eNTcdyE0Zm75mNJtTX5dXxyXl9fOcWxeJpw/cdn5hTLJHSYJ8/1xYlaSaaUDKZ0Ze//q/F5V8s5wrHsvj7vh6f1g74FZlN6MjIbEEa0wImqU5RX3bGHehwTmk8Etcvjr+lgR5f8XWuShORqLqDHq1f06NoLKWA36WfHPTQZg3Qv1E31V7TjVLFLdvW8hTnk7PGscjrx6cL2no6kykdfy0r+1gkpoDPrZ6gR91+lyKz2TIk08bbicZTSmcyuT52/RUbDd+3aiC7ArOUjbcWj3d5jG9avgZg7IAdxk3mP6yYQ13eZhfvdSYiUQ33BRSLJw33LYcK+nG+ivqiWVrGcsZGo/eUy2T7pe7ZFuc4SCPZWCvOESBnPBJVV8Cj7oBH6XRG3UGPugIevn8xYPc8czPGB+3yXUfdNGOaZuauV9Qu14x2+C5sciau1eGg+rp9mpyJqa/Hp9XhoGXnwmycZUxDLazoezycBjSJof6AYdqGof5Ao4uGFjbYZ5xXfMCCvOKDfQHDbQ/2tVabNcu9bkUd1VPYxnMNY309S6k6/V6nYf0rk/2/w+HI/VXSzm1vz723O+gx/JzT4dQf/fX3TZfVzr9mLKYGvfOfflKQOuT8DQNFX9znlzl/f31dK0zCtcmS3+2g3HNo9r5Dv5xSLJbSOet6Td+T3159Hpf+8MZ3Gr7P73VpTThYlPJz7VCXNpwSWrGc5e4/P9VouelJaZ+NYXZN7e/hWoQaOKUXD08Upcgyus5VanU4qCuXLUe/a/smrRoIWlP2NkL/Rl1YeU1faVsOyeFwmMTihQ9aOE3eVxB/Gexv57aNGh4I6Cv/+xUdG58ruA9Yvj+Xo/B+wuh9o5PzevDJg7m0omsHglKmhhi/Dhg7YIfBfuN2NdhXe7vKb7ODfX5dtfX0gnudj/zWuVoTDurY+FzBvpWRnM4yxgojZYxXK46NJu8JD3SvfNAltl/uPRv3X43TzNeAZrN2uEtbzzulKFXl2qGuRhet6dh9/R7qb77vFdrlO4KOxdxgWdrlmtEO9xhDYb82nzlclJp0aMCaYzD9/ra3tb6/RXOx4pkDpx0FA1C5dDqTezBNyj5pev8TB5s2fQdag8vp1M5tG7MTZVJugtztqn34d0iG2261v5cc6vVp97WbC45j97WbNdzXWn894HNnv0zNP478n2G9UMCtvddvyU7MylHUH27Ylk31+bEPnq+7H/5pbnx/8kdv5N47Njln2I/Gp7IrUt314AuKzBUna3c5lLtmvP+yM3XvvpcKrh93P3xA45F4yTIv7m/v9VuyK2mVEJlL5G7uF/dhVjbYq9xzaPS+G7Zt1JM/eiN37ozes7y9xhIp/f3Xf6aPLhtfdm7bqK89fUgfvvrc3Jc1i+//7//8U0WjqRXLWe7+7374QHYJchm3Pdpn8/D73IbX1ICfv4lC9cYj8dyDaVLp61ylkql00TX03n0vKZmyYFm2NuP1ugz7t89HrAnrWHlNX2lbkbmE7n74p7phWSz+sQ+erw1rQwWvnXVa34pxjdH+7n/ioH55YjYXx+TfByxuZ+e2jQp1efTI07/I/e6p544Yvu/JH72R2/ZfPfRi7liqjfHrwe83iQ0qWdEJWCaTNp6PylgwhdrdtdRmL79gXdG9zt89+jN9+OpzDe/9N6wN2XK/Xc7YaPaeY2OzKx5zqe2Xe8/G/VfjNPM1oNnMziV1zyOF9xX3PHJAs/PJBpes+fh9xrF/wG9d7G80jjdSV8A4ZukOErO0AuYGy9Mu14yAyT1GsIXuMSIzxtekyIw11ySnjMdZZ6t9gYum4nI5Db+HdrvLf+agdXop0ObGp0yWpJ+KKtxiT62jeZyYmNP+A29p7w1bcnnLv/b0Ia0KBzUQ7K1p2yMn50233VJtNiVt2Tigz+y6SCcjUQ30+jXc75NabF7ixMSc3jg2qU9/9CKdnI5qIOTX/hePqjvoUe/aUKOLV5lmWYJ7pbQZGemcdb264+atOn5yXn/76EvafukGeT1OrRns0sjJOf37D26R0umCv6oem4zqG/tf03/5yIWamYvnPidHdpvf2P+aLn/XOknmy2pPTsdzqaDTJumBInNxeVyOovKfs75Xt+2+OJu2IORXOFQiNdriuTg5r+2XbdBTzx3R2GS0ZNlgs7x2t5hKZTFNp9H7/stHLtRPD41JGemb+1/Lnb/F9J7521od7tbJyFz2C9S8FOPHxuc0Mx/XJ//v9ygaS6q/xyen06F1q3tM01yNR6I6Z12vvvCxX1VkPqloLKnBXr9hGRf33+X3KDIXL+gvktTTlU25t5jG6qnnjpSdHpT2WV9vjszowKER/clHLswuSd/t05P/8rr8PpdCp9QWd6Bz2Zm6q9Q92FB3a/2hgt2Ojc7qxPi0PrPrIk1EsrHmCz8/Lr/PpT76Nyxidk0/fnJeTpdT6VS67HSfK8UHkzPZmOOb+18riMX7e7xaOxDUHTdv1Uw0IZ/HrXgyraE+f8n4a3F/y9Od+7xOzcey5ci/D5idTyiZSmtkYk7/5/lf6lc2rlIqndGnd12odCqtUNCrX9k4qNGpmLwep/7ywRdycdzyY1kxPmxg+vM3T8yYjh3EBqjW6KR981Fj49GCNms0jhwdmdb2SzfojFNCCof8iiWSeudZF2T7nUPF99uSxqfj2dd6/UXpycsZr0re7zikmVhK2y/bIEm5+/ZYIqWJ6XmtXmElg5W2v3x8mZlPFN2zcf/VQHnzPCdnYurv9pWe5+lgE5Fobi4tf86jldLA1ctbo7N67c2TuXnm/h6/nv3pUcuu36MlvlcYbND3CmMTUe3/6Zu69XffrchcXKGgV489c1gDIZ/WDTZwdb1mmSdvcswNlqlNrhlHS9xjnN0i9xh2pyYdKREvD7TS97doKifG5/SzV0eL5v6DAbcGyux7PJwGNAmzpRCLvsgFKjDcH9DWzWsLUhXt3LZRQxYskW227VZL6ymH9PJrrb/k85qhLs1Fk/rTv/1BwTLAaxp581yNJlmCO53OlFeOjBYmgx2ank3owe8czP3K53Hpjpu3Sg530fg+PZtQt8+l7kDQ8HMDCzcgZstqD/T6c2k9P75zS9H214SDmo0m9ef/8/nC8q/v1ctvlFm/Bufihm0bcw84teKS321jod3lJlfM+kZG6va7te/pw0XxRX56z8VthcNd+sUvT2rf9w4XnPMnfviGYvG0/vXVCd3/xM/l87j0n258p+LJtH45MmMYv4QXvgD55chs6faWkUJBj94cm9Pt//Cctl+2oWB7g33Ztr78WjPQs3ST3i5L0reDVeGg1q3uLViSfue2jRruJ0UiqmeWriFsQXoVUreU75ThLsXiKX3m3haPNdHUzK7px8ZmdWxsNrdycDn3CCvFB4u/H5uM5mJxn8elrZtWFcQndz34I+N9Zor3Z5Tu/KPbN0mZpZUec/cBfrf+6K+/r54uT1HawL3Xb9HawaBePJRNabz9sg2ani1c9aEo1jGLDxt8f7VmsEvz0WTB2LFr+yatDjN2oHp2znUNDvi1arpHn7n3B0X3JlK278UTae373mHdcfPWhT631BeX32//Pze9SydnYiXTk5c7Xhn+vsR9+/RsQgM9Aa3U2Ve8n1o+vpST6hj14yhud604r1kPw/2B3FxaS89l18HqcJfm5gvnma28fg8P2DeOV6uvx6cDhyf03Cujudd8Hpc+dOXZDStTo+O4VsLcYJna5JqxZqj17zHsTk1qZ7yMzrVmsEvnnjFUMPdfad8jrSfQJIxSwu3ctlEOB2tsonqZjAzTxVqR6sDhMN52qy0L2y5LPs9HjZcBno+11hJwzXI+jo3NVlSOUktil/pdIpk2HPtPHe4uuax2OpXO9b9HvnuoKOXirvdv1l8/9GJR+ccj8bKPy+hcPPDEQV1+wbqWXfK7E5WT3nPRsbFZ/dWydvPAEwf14avPVW+XpyCV1OG3IrrrwRf05I/eKEqH9fsfOE/hkLfs/pz/vqeeO1KwvSvevX7FtOftsiR9O0gm04bnixSJqIXfa5y63G9BOkm/1yTdnI+/41tuPpoyjDWjsdQKnwTKZxa3pDOZouvLSvcIK8UHK/2+0vuSUMCtPTvOK0oB+Lf7Xsp9z2N0j3DFu9cXfeauB1/QyOTSwyzL46NKYp1G31/F4inD9MmxOGMHqud2OgxjTo+r9gmp6dmluRWjvreYwtOoDxr1t7lYasX05LWMV2b37Ve8e732Xr+lrIfIK72f4v6ruTR6nG81RmNHi01l10U8YXz9jiesuX6n08bnIt3Ah2OacWyjf5evGc9fM2qXNhWLtf49Rk+X8XxUqNua+Sg742V0Livu75lxBZrE6OS8vrEsncQ39r+mNYNd6ieAQpVGJ+cNl4Ydm5rXYI1pkEZOGm975OS8BoKt8xcpkzNxbd4woGsu2aDIbFyhbq8e+97hllvy2WwZ4IlIVMM9rbM0fbMswT0RMW7fk7PxXDkLUuJkpHPe1qs//b2lpaQTiaTGZ+IK93hN0+yUSkdyx81bl74cmy9Mw5NfT7/45ZSk17X3hi1yOKSh3oBmownD8pulRjNMHWpyLs48rXepbC30F1UdwShlk6RTBoP6wxvfqVQ6rRPjc/pGXnrPydm4QkGPZqJJHTMZ151O6annf5n7zGCfX6et6s6ljXn2wFu5+GX96h51B7P9wiy91Uw0UdDe8tva2GRU39z/mq6/4iydOtyTK8PyMhW02XJTncJ2ZikSW+1ahOYyPhnVt374etG1crDvbHXVuGrXsTHjVJVBv1s9rZYW3WZ2p5wAJBVc04+fnNerb0b0zYWU9yvGAwZxUMn4YIX4oVSKUTkcS/cBefv1eFzq6fKoR56C2GfDKSF95qMXaqDHp1gyrYNvRhTu9euct/XK73OZXjuXx0c7t23UGaf2KpFIl73KfqPvryYiUa1b3a33X3amorGUAn6XHvnuIcYO1GRy2qRdz8QV8tfWrpe32d5ujz70m2cr3OvXUG9ABSk8l91vGPW3+VjS9N48l57cbDzS0lzAaau6Dccrsz5+1mm9Cvf49LNXx1ZOA1fp/RT3X02l0eN8KzGbJx+dnK85JXC7GZ8yvn5bdW8/ZnIuxqfmNVTjdxZVy0t3WJCauYF/a0f/rkDetWkukVLQ4+LaZKBd2lQ7pGkeHY8apk+2KpWwnfEyOpcVfY+H04AmMdjnN0ztNthHShlUb6g/YJIu1oJUB732bbueBsN+bT3vFH3+75fStey+drMG+1ur79mZ8qqemmUJ7oGQcft2OBz6o7/Zn2sruWWvHcql3Vn83Ue3b9JTP/q53nvR23T+hgHDNDullldefK/R8u2nDHcVlO8Xv5zSXQ+8oDv+fTatyFwsadoeyq1fs3OxblVIXkeGm/tmY7DU/2LqzeUpXhYtnvvDb03r6OiMYom04Tl/9c2Itm5eq5PTMUnSVcvSbOanjbn2186UJM3MJnXKUJdheqvThru1diCYa0NGbc3pcOj/ve/Hpql0itpsualOYSs74w50rr4en44cn9EXvvJ87jWrYoPFtOikqlzZYB8pUFEnC9d0ORy6859+kmtzJeOBEimPSsYHJeIHs1j41TcjuvOffpLd/vreorQ4N155tjxuh/7hGy/nxT7n69zT+4ruF/becL6Cfo9p31r+uiR9/ssmaUZNNPr+avVgUFde+LaC2HHX9k1aNUDKb1TPzna9pkSb7c9P4WnQ74zKFfC7y5urWT4eaYVUbiXupXwel9wup/HcRYkHziq6n+L+q2k0epxvJWZzp8SzxdYMdRmOhValzGvKuYMmTHdI/67QwrVpw7oBjY5Oc20y0C5tanjAOE1zK6WsHOj1a6A3WJA+eee2jRqw6I972+Vco7lY0fcamtbzjjvu0B//8R9Lkl5++WVdd911uvLKK/XJT35SyWRrpSEDapXJyDC1mxXpF9G5HDJuV1Zki/V7nYbb9ntbK2P09IxxOszp2da6DrldTsOUV253a52PZlmCe81gV1E5PvbB83X3wz81XPZ6PBIvStXxt/te0vsu2VCUsiPfSssrmy21bZYONJXOfubuh39alH7kYx88X+GQt+z6NTsXfGHfnIzaymLqzfzXlqdmdTodOvxWRPc/cdAwRediCtD7F1LDXH7BuqLUU4tpY3Zu26jQQvrPux58QU6HDNNb/dVDLxYsF7+8reWn8qwljRXqz864A53Lzthgft4kLXq0teLAenA5jWN/t6u1Yk20jvy+/9RzR4raXy0pOCvd/+I+b9i2UU89fyS3/fFIvGi/933rFUVmE0WxT36azsXXf3liVl965EBRrPPvP3i+hvt8+v0PnGcYH1VyjI2+v0ok0oZpPxJJUn6jek6HcczpdNYedMZraLNG/S3odWnPjsKUTXt2bM6uxlNCueOa0T5LzV2g/TR6nG8l3oW50uVzpz6vq8Elaz52p8xrxrmDZkx3SP+G1eyMoeqpGVMDVyqdShsfg0UH0S7nGs3Fir7XsJXTnn32WT3yyCP6tV/7NUnSJz7xCd12223asmWLbr31Vj344IO68cYbG1U8oO5GThqn9VwVDrKsNKo2cjIvZWAspYDPpUcWUgbW2q4mpmKG2z59bUjdg62zMGe7pCg6MTFnmPLq2l87U/2n9Da6eOXLW0L95ExM/d2+hiyh7nQ6itJUzMwndGx8ruB9i8teR+Mpw3a0+HpByo48Ky2vbLbUdqlU0H6PS8fG5/TNZb/v78nWY9lL1Juk6nA6HcbpI1vo5q8dLW8rg31+DfUFDNvPGaeEcqlZj4zMKp3JKJZIKTaZ0jf3v6a9N2zRG8ezf2H4zf2vSZK2X7pB61f3qCvgzn4pO5kq2OZpq7o1MjGnh797KJf+c2JhpbUVl4tf1taSqUzuM4tprLZfukFnnBLS6v4Ay/I3MTvjDnQwG9NzmKW7npiOariF4sB6ODExZ9q/B4ItFGuiOZQTSy6LDwZ6fPqVswYrSsFZU3qavP2PTEV16JdT+mZeavTFGN9ov+llf2UYS6QM7zvTmYxh3N7ld0spaTDky71+6lDX0nuUTZ0xNhld+RgbnH5vfMo47Qcpv1GLiUjefFTe/Mfpa0Pq9tU2H1VTmzXpb+tWdVWcJm5yJm5YjqI+b7DPmfmEEqm0rv+NjaU/i/ZAKruynRif0w9eeku3/u67FZmLKxT06rFnDqs76FHv2lCji9dU7E6Z14xzB02Z7pD+DYtNRGKG3ylYEUPVU1OmBq5Q2bFelQri5eXf37bQuUZzsaLvNaT1TU5O6s4779SePXv0yiuv6M0331Q0GtWWLVskSTt27NBdd93Fw2noKOFe47Se/T0sK43qrRowTxlYq4Fev+G2rVp2tl7MlnRvtb4X7vUbprxquaXpm2kJ9eVpKhwO06WQE4GM4e+6FtL0mKVXXWl5ZbPfD4SMrxnhkF8et1M+j0tjk9Hc730el7ZuWlV5/Rqk6kinM6XTi6Ah8tvKYJ9fV209XaOT84btZ3X/QtrYTPZzzry2PTYZ1RvHp7Xv6cMF23pg2VLN38j7ctbncemXJ2Z0/xM/L9hPX5e3ZL8pkNfWItHCtLRjk1Ht+97h7AN1ASbhmpmdcQc6nE3pOUhVWT6zVOSD9G9UqkQKzhXTbkoVpeCsOWXJwv79fq/+f1/9sWFaPqP9Opct+7E4rix/72IMtjxuv233xZJDSqWlfd87rJ4uj67/jY3a973DuTq7YdtGPfHDN8o7xgam3xvuN077wdiBWtg5H1VzmzXqbxkp3O1d+oO1Mv74bqDXb1gOw2Nctk+ny1n+Z9EeSGVXlqH+gM49Y1Cf//sfcb+6Aruv3804d9C0KfDo37BQX4/P8DuFhrfzCrXDd3qmsZ5FfyjZLt/forlY0fcakn/hT/7kT3TLLbcoFMr+NcLIyIiGhoZyvx8aGtKJEycaUTSgYYb7fdp9beEy77uv3axVA1woUL10xniJTSvuYRa3tXzbsRZLzzE8YNL3wq3V94Z6jY9juK+1jqMZl1BfVGopdZ/bONXVRGS+ZMqOlZZnN/v9cJ/PNDVIqW1aUb/Hxmab9hx1svzzvph60yhN5/Ll/50OqbfLU9B+n/nJ0dx4YpTGczHFZ/42N6wNGe6nmhQEpC1oXRmTuANoVgGvy/D6HfSR2mc5p9O4f5PVE5WqVwpOK2OHNYNdhtsPh7yGrxvFRUbx+2mruvT7151nGNNH5hK6++Gf6oZtG3XFu9fr7x79WVFa9T07zmv6+MjjdhiOHV436WRQPTvno5qlzdaS6snuNFFAq3I5iGfLZXfsb+d3FtViLgqdoF3aeTt8pxeNG8ez0bg136+2y/e3aC79vW7DvjfQV/56aHVfOe2hhx7SmjVrdPHFF+vhhx+WJGUyxSGHo8Lk4uFwtyXls9vQUE+ji9AwnXzsRoza7K9u9mnNYJcmIlEN9Pp1xuqQgsHWemK9EWhb5l55803jJTYnozrnbeGKtrW8zf7i+Fsm6TBjOrvCbTfaYt87OR1Vf49fZ6xpzb6XP4aEe/06vQXHkOOHRg3b1VwipQ3rBiraltE4m05ndGxsVhOReQ2EAloz2JVNU2nAaGwJD3Rrw6l9mpie10DP0uePHxo1XBJ7z7Xn6YKzV8ntLpy9yZVjal5nnNKru/7jr2k8UrjNlfb5a+/s0rrVIY1PzSvcG9AZa3tz+1n+mVUDQZ2YmNOJqahu2HaWHHJoPp6t56eeO1JR/R6w8By1o1qvSbXEtIvn/Y0TkYI0nYvt8lc2Dukdp4cL2tfxQ6N66vlf6rpf36i9N2xRwOfWsbEZrQkHdOctl+nN0WnD8/32dX36/M1bc21Skr74h79W1E7zy2X0u5WOJf8zksruv1Yizigtv82axR1jk9GWiw3qjXZWPivHWbPr99vf1q/TT+mvsaTt5RcHjGP/8amYNq6jf5fSyNigHio9Pivj/XzlxBuV3Ass/9zpp/Tqj296l/x+twZ6/Fodzn423G8csxjFRUbxuySdtqqnKKY/fnJUx8bn9OyBt/T+y840rDO3y6mhQeuuH1Zdi5aPs4bnO5bShlO5dyiF2MCc1fNRzdBml49PsVS66rHSrnG2UVq9L9hR/lKxQavXl52OHxo1TKE2F09pw2mt1zfsZHXsv7zNWvmdhZWqmb+qJ/p3+ey+B2vlc9Hs7bxc7znHs/R9esiv04a61dtCq+CbjoNTUZ1zeu3jbDt9f1tvrdy/7Xbg0Kh6Ag59ZtdFub43Mzun8cmENm/oK2sbdX847Zvf/KZGR0e1fft2TU1NaW5uTg6HQ2NjY7n3jI6Oanh4uKLtjo/PNP1f/wwN9WSXXe1AnXbs5QxcRW3WKb14eEJ3P3wgt8Tmnh2bdf6GgbKWe+9Unda2KjVossRmuNdfUG/VtNkBk6Wu+3t8LXlOVoV82rRhUKOj05qdjWl2NtboIlXGJb3wiwnd88jSGLL72s3actaAlFr5480i6HMbtqugx1Vzm60khVCpscXrkFaH/JIyGh+fyZXbaEnswZBPJ0/OFm6gZDmWtrnSPiWpP+BWfyBbF8v3k/uMI6P9P32rYH87t23UU88d0fRsQju3bVS3z112vx0IBco6R52oVLsp96am1pjW65BW9S2do8U0UT6PS1vPXVXUvroDHm3dvFZ3/tOPC9pHl98jv1tyO53GY323dyFtzFKbNGunK/2u1LHkPjMx05B0sp0cZ1TTZs1SJC6PO1Cok9tZpaweZ82u31zTioV7zVKNt2bsXy8r9e+qYtomUs34VW68X42S8UYl6USXfe7gm9MFsdLe67fI48jkPme030rid6PXgj631oSDunjzWv3yxIxhnSVTaY2OWZPeqdxzWWmbDfpNzrePcbYUYoPSTOejuouvSZa1Wa+NbdZgfPrYB8/XmnBQx8bnCstRxlhp5zhbb63eF6opfy2xQavXl926Ax7DFGqVzIl1inDIJPY3mPevps0289xBNfNX9UD/Lp/d92DtcC68DmnzhiGNjk43VTsvWxt8F1bud7cS39/WUzv0bzuFuj06Pj6nv7jvBwV9b82wp+zvb+u+YO2Xv/xlff3rX9e+ffu0d+9eXX755br99tvl8/n0/PPPS5K+9rWv6dJLL6130YCGGo/Ecw+mSdknmO9++IDGI/EGlwytzOVyGKYqcrlq/0sIszSGPjdroTfCyGQsF4xL2THknkcOaGSytR6ys3NpaTtThlZS7nqnLjXa3/1PHNTlF6yrKr2HWVqjVlv+u51V0h5LpXwZj8T1pa8dKEoN+u8/eH7dz3czp/zFEodkGBtUuCg2UDdOh3GbbcW/GrZbJm1cVwYL4QMlNSqVTLWxRGQukXswrZLP1SoUcGvPjvNMU7XfsG2j7n74p00fC8WTacOxI55k8ED1wj3eojS5iylxa5UwabOJlH1t1mh8+quHXtSeHedVNVa2S8ouwGqkOCufQ8bfKVSa8cp8+8wdAKheO3wX5vcaf7/q91rz/Srf38IOM3NJw743M5csext1XznNzF/8xV/oU5/6lGZnZ/WOd7xDN910U6OLBNTVeCRqvIRnJKpwd2ul5UPzGD05b5iqaM1gl/oDtU1KTURihts+fW1I3b6mubx0jAmTMWQiEtVwj69BpapCRjpnXa/uuHmr5hIpBT2u7ASqBfPAkzNxwzqanI0vrABVg7xyT87G1dflNS23reUwYLa/xRQGle7b6XSUfaxoEIvaYzSe0rHxuYLUoMpIXX533c93vfsNqjNiEnesCgcV7iKeRfMhni3f6CT9GxapIE6xUrWxRMNikIyUyWQMU7WvX92jL3/9ZxqbjDZ9LGQ2J7EqHNQgYweqlZbO3zCg23ZfrJMzMfV3+7IPplnwfEkjrndm40wmk6lurLRxXgVoZeNTJt+/TEWJZ5cxGwvXDHap34IHXZk7AFCLdvgubGKqxHzUYO3zUcx3wQ5W9L2Gtr4dO3Zox44dkqSzzz5b//zP/9zI4gANFTZbwrOFcmSj+YR7/fK48p6Ed0gel9OSdtXX4zNMg9THDWRDhHv9Omd9n953yQZFYykF/C499r3DGmjlMSQjWfknc30mSxlb1mYzUijgWfpyyGTid3k5Bvv8uuLd65VMZRSJJhUKWPvgT1+Pz7BtLO6jqjoo81jRQPnnyJldoXU8ElW4169wz9IXN6X6RSKQkc/jyqUGlaQ14aDeefaQjozOqq/HZ3l7NWN7/4UlzOKO/p4WvhahrRHPls+sf7d0rInGaUAsWW0sUZcYxCRW6+te2vfYZFRPPX9EV7x7vaKxlC5/1zo985OjTT9ehXv9huMssQFqlpE8Loe6Ax553E7LxpFwr19DvX6tX9OTu38eOuS39XpXapypeqxcGGc3rBvIpthp5nt2R3b1uMmZeF3vMdF5wr1+rQkHdcmWU3N/sPnMT47y/YsBs7HQqrpi7gC2WIipf3H8LQ30+ArmP9Fe2uG7sL4en+E4aNX9nd3bR2eyou/xaCRqEuoNyOctrxkt5peNxZOKTM3bWayWtLgk/WJqz4Il6QmgUKVwn1cf/I2NRbnXw/1eqcbsH4tpAhZTDxSkCWASqe6G+n3aduHbdNcDLxSc6+EBX83nuq4c0stHpora1TnremtuV83SZvPL0dPl0dVbT8+lFbDyeHP763Ibto39P32TftsJnNKLhyeK4ovzNwxI6RX6hUMFscmacFAf/I2N+vSXfmBbezXTLP0XpQ0P+AzjjlXhFrsWoWMwtpRvqN+4f7dcrImOVW1/DwXcuuW335lL7Wn5OFEiVlvpvmHPjs0KdXmaes5oeMCn3dduJjaAtWycN2jE3EpHxyM2nktguXDIZJ681yulVv58Jwn3eg3HwnCfVyo/c5cp5g5guRXmP9Fe2uG7sFDQreuv2FjUZq26v7N7++hMVvQ9RyaTaYswf3x8Rul0cx/K0FBP9i+V2sjQUI8+8cWnV3yfx+NWIpGNWr/w8cvarh6WW3wQrxTDNrvwZL/VS9K3s3bsV1YamY7lHiJY5PO49Ke/d1HBEptVt9mFv25slzQBrdyexmfi+tQ9zxad69t2X9xSqYEj8wn90d/sLzqOO27eWpCuptY2u1JaDNvbwkI5ZmIp/dnf/XDF462FWdv49EcvUtDrrLjftnI/sVupuimnzUrWx7RljQ2lxvK8lTz6enyG1xQr22tJZfZfK3Vye6+mzZYbd6BQJ7ezStkyzrZZPGsX+nd1VurfVce0TaLlxq8qY4lwuFuvHT1pSwyyYqxWp/uGcs9lpW12fCau//effry0Sk1GeuaFo/rD335nS92n1lvL9a06K3feQKquzTZkbsWme51mb0srnctmL/9Kqil/LbFBq9eX3SoZOzpdJWNhNW2Wc1E5+ndpdrfZ5Z9vh3PRysfRDt+F2RnPVrp9LGnlflEP5fa9Um3WafobAPVn05L06Fyl8j9bYiFNwOYNQ9mAhjbbMOMm53rcqnNdJ5MzccPjmJyNW7ODhTa7brCrsW12oRzJRKr643VkbzKOjM4qEk3mUhIsZ9Y2IrMx+m0HKGtsMBrLF9vXiVl53E5tPCWkaDRp3l7LbI81aZb+C1O2xx2AHYhny0L/RluoMpZwOh3WxiB5cdPY1AqxWjn3DfWIw6o0Honq2PicHvzOQT345EE9+J2DOjY+13L3qWguds4bNGxupd3vdUzGKdvngDrFQv0eODTadNeBZkJ7K5/dYyHnAlZrl+9GUJ52ON92j4OMs7CDFX2PtJ5As2AZc9gg3OuXz+Mqeoq5lXKvozxm5zrcYue6r8dneBx9Xa3xFy+Vqvp4K7hmtEvbQHWqOv8m7euUoS7T9koMA4m4A2hn9G/AIsvirP/8O+8qK1Yrdd/QzHEY9yKwg53zBrRZG5SYv+i0OSBb8J1C2Whv5bN7LDQ9Fy2y4hGaD9fvztIO59vuaxLXPNjBir7HymlAk4jMJXI3kVL2SdO7HnxBkbkWSZCNptQVcGv3tZvl87gkKZf/uTvIs8ntxu1yatf2TQXnetf2TXK7W+tSHwq4tff6LQXHsff6LdmUFm3I6ZB2bttYcLw7t22U01n6z1wruWaEe7zas6NwHNizY3M2dTTaXjXn36x9OR0y7J9Op4MYBpIkv9c47gj4iDuAVkf/BqyxPM565Lu/KLqPM4rVzO6Tmj0Oa5f7VDQXO+cN/F6XYZv1+1w1b7tTlZq/6LQ5IDvwnUL5aG/ls3ssTKUzhvOhqbQlm0cHYv67s7TDPYbd1ySuebCDFX2PWUSgSZRaYpP8z6jW2ERU+3/6pm793XcrMhdXKOjVY88c1kDIp3WDXY0uHix0YmJO3/rh69p7wxZF4yn5vS597elDui54lnrXhhpdvPJlpHPW9eqOm7dqLpFS0OPKBsxt+teeE5GYvrH/NW2/dEM27UJG+sb+13T62pC6S3zZW9E1Iy2dv2FAt+2+WOORqMIhf/bGnAmfzlDF+TdrXxPTsVz/nJyNq6/Lq1DQoyMjs8QwkCQdG5s1jDuCfrd6WulaBKAI/RuwxvI46xe/nJL0uj790YsUmY2Zx2p590mtFIe1zX0qmouN8wbjk1HDNjvYd7a6mEerykrzF0ZjW7vOAdmB7xQq0GFzjrWweywcnZw3nA9dM9ilfh6cQDXy5j9PzsTU3+1j/ruNtcU9ht3XJK55sIEVfY+H04AmwRKbsENfj08HDk/ouVdGc6/5PC596MqzG1gq2CHc69eR4zP6wleez73WaksZ52SkUMCjDesGNDo63dYBc1+PT9OzCT34nYO518oZ+yu+ZqSlcLdX4cXl8bkx7ywVnv+S7Wuhf+YmuTPEMFgS7vUbxh03XPH2BpYKgBXo34A1jOKmI8dnFPQ6tbp3YTLXLFZrwTisre5T0Vxsmjfo6/EZttlm6VOtaMVxymBsQ/ma/TrQdDpozrEWdo+F4V6/4Xwo8QFqsjD/efbp4Wz/Zv67bbXNPYbd1ySuebCYFX2vddY3BNocS2zCDrSrzsHS1a2p2j5K34adKm1ftEcs4loEtC/6N2ANq+OmZo/DGDvQapq9T7Ui6tRe1C/sYHe7Ij4AUAvGEKAxrOh7jkwm0xbPSY6Pzyidbu5DGRrqyT6Z2kaGhnr0iS8+veL7PB63EomkJOkLH7+s7ephuaGhnhXfY9hmndJ4JM6ysxVox35lObd0YiKmiUhU4V6/hvt9UrLwLVW3WZc0MhnTRCSmcK9PQ70+KWX8+abmkCJzCc3FUwr63AoF3K35VwRtNoaU6t9Vt1kL9m25hfM2vtBHfW6nJiIx9fX4sm1R2fY5ORNfei2jXLstK/WFw2QbVWDcNVdrm5XqENPmtYWBXr/SqbRm5hPyed2KJ9Pq8rsL2125qVUa1B7t1sntveo265FOjOfFHQM+KWFTIdtEJ7ezStkyzrZLHFgP9O+KrdS/7Y5p7dYU41cd4oqi46x1n0Zxk8rYptl+K4nDyj3GEu9bSVGbLWNOAoWaom81u4X76ImZmAZ6fAr3GM9/VNVm8+e6Qj4N9TVorsuoz6uy8adp2lKV41TTlL9K1ZS/qja7GM+StmtlxP7lK/P6XXU8y71FRVp9PKwnu+/B2uVctPxxtMM9hp3xbAXbx5KW7xf1UOMzB6T1BJqFQ3r5jSnd9eALiiVSub9GOWddLzdIqJ5LeuHghO555ECuXe2+drO2nDVQ+8SaS3rhFzZtu54c0stH2qTvsXR16zEY+3du26hv7H9N07MJ/acb36l4Mm3aPstKfdFObRy1yWsLPV0eXb31dH37h29o24Xr9cATB4vaR0WpVWiPkCS39MLPDWKDjQOtN0GEzsCYVD6XSf9utdgf7aURfdiKfS6Pm1TGNlfYb9OmxHNKL/5iQnc/vDR27NmxWedvGOB+FdVzSi8etqldOaUXDzVBmzXo8yvNDzS1Zh6n2gFpu8pD7F8+O79TkJg7AFCbdrjHsDOercf20Zks6Huk9QSaRGQukbsxkqRYIqW7HnxBkTn+XATVG5mM5W7ypGy7uueRAxqZjDX1tuuJvodGMmp/9z9xUJdfsE6xREqH34rU3D5p41iU3xYuv2Cd7n/ioC7ZcmruwTTJ/vZBe2xvJyaMY4MTE60VG6BzMCaVr11if7SXRvRhO/ZZzjZbdbwaj8RzE9dSttx3P3xA45F4g0uGVmZnu2qWNmvU562YHwA6WateSxvB7tifuQMAtWiWeK0Wdh9DO9QRmo8V7YqV01Ag1BuQz0uzaITJmbh6ujzafsEGyZF97annjmhyNl7w17RAJSYi0dxFYlEskdJEJKrhHl/TbrueJmfihsdB32ughSX2jx8abd8l9heWVB6dmjdsf4vXgXQmU3P7pI1j0eRsXltwLLU1o/YxFonZkh6L9tjezGKDk9NRrQq1TmyAzsGYVL52if3RXhrRh+3YZznbrGq/TZBKfdxk7BiPRBXu9ta3MGgbdrYry7ZdY/8z6vNWzA8AnYzYv3x2x/7MHQCoRTvcY9h9DO1QR2g+VrQrnkJCAZ/XrU988emy3/+Fj19mY2k6y0CvX1dvPV3356XV2rltowaY6EcNwr1++TyugouFz+PSQMjf1Nuup74en+Fx9HURoDVEJyyxn7ek8vbLNhi2v8VjdTocNbdP2jgkSQ7Jsaw9+Tyu3P+Xt49DR6d0/xM/t7wP0h7bm1ls0N/TWrEBOgdjUvnaJfZHe2lEH7Zjn+Vss+L9Nsl9ldnYEe5l7ED1TNuVjXNdFW3bgv5n1OetmB8AOhmxf/nsjv2ZOwBQi3a4x7Aznq3H9tGZrOh7pPUEmkQ6lc49mCYtpXZLp9vlaQw0QlfArd3Xbi54AGH3tZvVHaz92eShXp/htof7WuuBSqdD2rltY8Fx7Ny2UU6no8El60ydsMR+/tK3Tz13RDcYtL+nnj8in8elDWtD2nv9loLf771+i0LB8v+iMxRw17wNtL7IXEJ3P/zTXHt76rkj2rlto575yVHDNvjkj96QZH0fpD22t4DfOO4IBvibKDQn4sDyBX1u7dq+qaCudm3fpC4//RuN04i4wo59ljMWVbrfZrmvcjodjLOwXLjHqz07CmPOPTs2Kxyq/QETv9dleL3z+1xlb8OK/mfU562YHwA6GfMR5fN6jMdCn7f8sbAU5g4A1KId7jHsjGfrsX10Jiv6Hld61F0imdbQUE/Z74/Fk4pMzdtYoubAstKww9hEVPt/+qZu/d13KzIXVyjo1WPPHNZAyKd1g121bTwlbTlrQH/6exfpZCSm/pAv+2BaauWPNpOJSEzf2P+atl+6kFI3I31j/2s6fW1I3T4uk/XWCWNh/tK3Y5NRfXOh/b1tbY/WDgTldDp0+tqQ+rq8uQmyO27eqsnZ+NJrlTy3nJHOWddb2zbQ8iZn4jo2Ppdrb4upY//D9VuUTqd12+6LFU+llclI/+3+H2tsMpr7rKV9kPbY1o6NzhrGHUG/Wz1rQ40uHlCEOLB845NRfeuHr2vvDVsUjafk97r0tacPabDvbHXVel8BVKsRcYUN+yxrLKpwv81yXzV6ct7w2NYMdqm/Te7v0ABp6fwNA7pt98U6ORNTf7cv+0VbuvZNW3G9s6T/mfV51Tg/AHSyvH41l0gp6HHRh0ycGJ8zHAuvC56lXgvu7Zk7AFCLtrjHsDGercv20ZGs6HvMtjZIqDcgn7ey6q/0Ia1q9lEPHreT1KEGWFYadujr8enA4Qk998po7jWfx6UPXXm2NTtIScM9Pp17xqBGR6db7sE0KVtH07MJPfidg7nX6HuN0wlj4fKlb8cmo9r3vcO6bffFuYnq/C+hJCkU8CxNYlczaZaxYBtoaYt9a2wymhvvfB6X7rh5q0KB7LLLQ0M9OvzLk5qeLfyLfsv7IO2xbYV7/YZxxw1XvL2BpQLMEQeWr6/HpyPHZ/SFrzyfe426QlNoRFxh8T7LHosq2G+z3FeFe/2Gx0Y6GdQsLYW7vTr79HB2PsqiL9qsuN5Z1v9M+jz3UkANFvrVhnUD2bGDPmQo3Os3HAutTDfH3AGAarXNPYZN8Wzdto+OY0Xfa74nlzqEz+uu6AEtqfKHtOqxD1hncVnpxWXfC5aV5iYJVaJdrYw6ai6dcD4Wl1ReTO1ZsKQyNwiwSbl9qxP6IOzD+IZWw5hXPuoKsI8d/atZ+iyxAVqNFX2nWfofAFTL7us38QGAWjCGAI1hRd/j4TSgWbCsNOxAu1oZddRcOuF85C2pPB6JKhzyc+ME+5WbCoq0m6gFS8aj1XRC3GEV6gqwjx3xV7PEdMQGaDVWXO+apf8BQLVINwegmTGGAI1hQd/j4TSgmbCsNOxAu1oZddRcOuF8LCypHO725n4GbFduKijSbqIWLBmPVtMJcYdVqCvAPnbEX80S0xEboNVYcb1rlv4HANUi3RyAZsYYAjRGjX3PaU+pAAAAAAAAAAAAAAAAAACdjJXT0PQSybSGhnoq+kwsnlRkat6mEgEAAAAAAAAAAAAAAABYCQ+ntZBqHtJqBx63U5/4fbQSOAABAABJREFU4tMVfeYLH7/MptIAAAAAAAAAAAAAAAAAKAcPp7WQSh/S4gEtAAAAAAAAAAAAAAAAAI3ibMROv/jFL+qqq67S1VdfrS9/+cuSpP379+uaa67Re9/7Xt15552NKBYAAAAAAAAAAAAAAAAAwCJ1XzntX/7lX/SDH/xAjz76qJLJpK666ipdfPHFuvXWW/U//+f/1Jo1a7R79249/fTTuuwyVv4CAAAAAAAAAAAAAAAAgFZU95XT3vOe9+gf//Ef5Xa7NT4+rlQqpUgkovXr1+u0006T2+3WNddco8cff7zeRQMAAAAAAAAAAAAAAAAAWKQhaT09Ho/uuusuXX311br44os1MjKioaGh3O+Hh4d14sSJRhQNAAAAAAAAAAAAAAAAAGCBuqf1XLR3717t2rVLe/bs0euvv170e4fDUdH2wuFui0pmr6Ghnty/PZ7Kq7/SzzTTPvLfV4/jyK/rZrRSm2328jcT6qq0dDqjY2OzOnBoVAOhgNYMdsnprGyMldq7zVpVR82klc9HvlqOo9bYoNnrcLHdTkTm695um71uGqnWumlkTJtOZxTPOBrSppoZ7b205W22Ha+p9UA7K5/V4yxttjq02fK1cmxQjk5pC+1+nFbGgYyz1mj3NmclYoPSWr0tUf5ipWKDVq+veqKuSrNyLDRqs+021tYDbbZ8dt+Dtcu5aOXjaLcxhDbbPKir0mrte3V/OO3w4cOKx+M655xzFAgE9N73vlePP/64XC5X7j0jIyMaHh6uaLvj4zNKpzNWF9dSQ0M9Gh2dzv07kUhWvI1KP9Ms+/B43AXvq8dxLNZ1I5QzcJVqs/ltBaVRVytwSC8fmdJdD76gWCIln8elvddv0TnreqW85tfRbbbMOmolLX0+8pQ6jlrbbC37bgoNbLdNXzcNVGublRoY0zqkg29O685/+nHbjIVW6OT2XlWbbcNraj10cjurlOXjLG22KrTZ8q1UV3bHtHbrlLbQ9sdZQRxYcZtlnK1K27c5C1k+zrZZm231ttSJ5a8lNmj1+qon6moFFYyFVbXZNhtr64E2Wz6778Ha5Vy09HG02RhCm20e1NUKLHjmoO5pPY8ePapPfepTisfjisfj+s53vqOdO3fqtdde0xtvvKFUKqWvf/3ruvTSS+tdNABoO5G5RO4iIUmxREp3PfiCInOJBpeseVBHaEW0W1gtMpfIfSEp0aZQHcYmtBraLADYGwcyzqLV0GYBwP6xkLEWQC0YQ4DGsKLv1X3ltMsuu0wvvvii3v/+98vlcum9732vrr76ag0MDOg//If/oFgspssuu0z/9t/+23oXrSah3oB83pWrk6UAAdTT5Ew8d5FYFEukNDkbVyjgaVCpmgt1hFZEu4XVaFOwAu0IrYY2CwD2joWMs2g1tFkAsH8sZKwFUAvGEKAxrOh7dX84TZL27t2rvXv3Frx28cUX69FHH21EcSzh87r1iS8+XfI9+aktv/Dxy+pRLAAdrq/HJ5/HVXCx8Hlc6uvyNrBUzYU6Qiui3cJqtClYgXaEVkObBQB7x0LGWbQa2iwA2D8WMtYCqAVjCNAYVvS9uqf1BOohkUxraKin7P9CvYFGFxmwRSjg1t7rt8jncUlSLv9zKMhfDyyijtCKaLewWijg1i2//U7aFGrC2IRWQ5sFAHvjQMZZtBraLADYPxYy1gKoBWMI0BhW9L2GrJwG2M3jdq64kl0+VrJD28pI56zr1R03b9VcIqWgx5W9SGQaXbAmQh2hFeW128nZuPq6vLRb1CYjXbx5jVb306ZQA66paDW0WQCwNw5knEWroc0CgP1jIWMtgFowhgCNYUHf4+E0A6HegHxeqgZAm8hIoYBHG9YNaHR0mgDNCHWEVrTQbnO53Gm3qJHT6aBNoXZcU9FqaLMAYG8cyDiLVkObBQD7x0LGWgC1YAwBGqPGvscTWAZ8XndFq25JrLwFAAAAAAAAAAAAAAAAAPl4OA2QlEimNTTUU9FnYvGkIlPzNpUIAAAAAAAAAAAAAAAAaG1t83Ca0+kw/V13j580nSjJ43ZWtVpeqXa3kpU+W8u2Ow11VT7a7Mo4juZiZ5u1+/PtjLox1+rtrtH7b0bUSWml6oe6Kx91VT47x1nOQ/moq/K1emywkmYvn1U64TitOkbGWWtQV+UjNiit1Y+B8le2zVavr3qirspndzzLuSgP9VQ+2mx5OI7mQZttHtRV+aqpK0cmkyELLwAAAAAAAAAAAAAAAADAUs5GFwAAAAAAAAAAAAAAAAAA0H54OA0AAAAAAAAAAAAAAAAAYDkeTgMAAAAAAAAAAAAAAAAAWI6H0wAAAAAAAAAAAAAAAAAAluPhNAAAAAAAAAAAAAAAAACA5dyNLoBVxsdnlE5nGl2Mkvr7gzp5cq7RxWiITjv2oaGeFd9Tqs12Wn3VgroqX6m6os1mcRzNxc42W8u+Ox11Y67WNis1Nqbl3Bbr5Dqptc12ct1Viroqn53jLOehfNRV+VaqK7tjWrt1SlvohOMs9xhrabOdUI9Woa7KZ+c42w7nodWPoRPL3+lttl6oq/LZHc9yLspDPZWPNlsejqN50GabB3VVvmrnaFk5rY7cbleji9AwnXzs1aC+ykddlc/OumqX88BxNJdGHke71KEdqBtzrV43rV5+O1An1aPuykddlY94tjlQV+Vr97pq9+Nb1AnHWY9j7IR6tAp1VT5ig9Ja/Rgof3Pvr5VRV+Wzu644F+WhnspHmy0Px9E8aLPNg7oqX7V1xcNpAAAAAAAAAAAAAAAAAADL1fXhtJmZGb3vfe/T0aNHi3738ssv67rrrtOVV16pT37yk0omk/UsGgAAAAAAAAAAAAAAAADAQu567ejFF1/Upz71Kb3++uuGv//EJz6h2267TVu2bNGtt96qBx98UDfeeGNtO3VIkbmEJmfi6uvxKRRwS8bpdkt+dnDAr5m5pCYiUYV7/Rrq9Ump0u8b7A3I7XJo5OS8hvoDSqUyeuXNNzXY55dD0sjJeQ33B5TJSKOT2fcsvh7u9Wt4wKcT4zFNRKJaNRBQOl38vsG+gJyO4n8P9wckZd8/2Lf0/lL7CPf65fW4dGxsVmuHuxSNpnKv+31uvTkyo9WDQSUSaY1PRXXq6m7NLR5rn18ul1Mnxue0aiCoZCr7nvx9vHx0Sqet7tZsXj0G/G4dPTGjVQNBpdIZjU3Oa3hgoU4WyujzuvTW6KxWh4NKJLPbXTPUpVgsW77h/oDkWHr/UL9P4yfjGo9ENdjvz9bb4vH2+yQrnnmspV0B7cajXB9f7PNKNLpQVeA4moudx7HSGO6SRiZjeuXNiAZCPmUyaQW8HoWCbkVmE5qZT8jndWs2mlBft0+hbrdGTmavpevWdmt6OnudG+j1K51Oyet2y+N2aHI6roDPrVgiKa/HrYzSUsapk5GoTl3TrdnZpetjd5dbIxNR+T2u3H5iibRm5xMK9/ly17bl11yvx6ljY3NaHQ4qlUprPBJb+GxSfd0+xZNpjZ6c12kG+zt6fFarwkElF661vQufGwj5FYunND4V1dCAX6mU9PLRo1o71JV7fbDPr4DXpYmpmPp6fHI6pIlIbKl+3SqIN3Lnc+FcjEViCvjc6gl61O1zLZ2PhXOx+LmugFtjE1Hza2/euR3o9SudSld/rW6ma/1CWYra3mKZlpV1sf7D/X5FYynNx5JKpTPyedyano+rv8cnt8uhmbmkEqm0uvxuzcwn1B3waHQmpqmZuLoCbjkdTk3PLWzT6dDsfEKxeErhfr9SiYxOzsQU8Lrldjvk9TglOTQ7l1AskVJvt0/JVFIet1vzsaRi8ZT6enxyOKT5hTL1dfuUzmQUmY0r6HPL63UqnV7oF9Mx9Yd8cjozSqccmpyJKdzrVzyR1lw0oS6/R06n5HY5FYsn5Xa7NDUT00DIr3CPV0o32TnsNO1yLUJzsbNd0WbLR12Vb+E6dPzQqII+t7XXIauvcWXGGvkxmzIZTURiimcc8mbDAI1H4pqejyvg82hyJqaBkE9D/T5NTMY1Ph1TwOtSV8CjuWhS87GkuoMeed3Zv5mdnI4r6HfL53FpPpaQ2+XSyZmYwiG//F6nRiejCvcHFI0mNRGJqbfbK783m0LC7XJqPpZUIpmS2+XS5Ew2Dk2lUur2exUKujUbS2lmPqlYIqmg36NoPKX5aFJ9Pd7sMc8nNDWTjZM8HqciM3EFA27197o1cTKpn78ZUV/Ip3giKZfTqe4ur+bmkzq5OG/md2tmNi6n06F0WpqLJuT3uhQMeJROZ3LbS6fSubgl1JWNt/0+t+Lx7D3C7HxCXo9LAb9bfq9TyWRao5NRBf0eZTJped1unZyJZbftcyvgd+nE+LwCfreisZSCAbcymbTcDlfheZQ0E00qMp9UNJbUYK+/qN2k0xlF5m2KnRg7YIc6xgZ+n0tvjsxqoNevVDIln3fhPn8mLp/XrVgsKZ/Xrem5uAZ6fYXz0QM+SUv3xAO9fjkcaXUHvZqeSRbcJxfdN6vwXrq7y63p2biUcRq+b3I6pr6QT7F4doxNp7P37wO9frmcGfm92TF4aQ5BisWlk9NRDfYF5HI4FE0k5HS4lrbf75MchdtPJVPq7fFpdn5pW05nRgGfR9FoSuMLnw33eCVlrw/jkejCGOtQLJ7Ryem871nSBtc1GVxHHUvbym0/04D7vma812ScLR91VT6766oZz4XHZA6zCcrUVPUkdWZd2XmPV0/N2qYq1Q7H0YnjLFpfje2qbg+nPfjgg/r0pz+t//yf/3PR7958801Fo1Ft2bJFkrRjxw7dddddtT2c5pBePjKlux58QbFESj6PS3uv36Jz1vWufLHI++zmDQPaet4puueRA7nt7L52s7acNSClS79v57aN2n/gLW3dvFb3P3GwrNe/sf81eVxOffA3NuqeRw6op8ujq7eebvi+6dlE0b9LbTf//RvWhnThprUF5d21fZN+9uqozo0O6d59LxUc72tvntR8tE/37ntJWzevUiw+XNax7r52s/711VGl0pmizyxud2QiaFre5ftet7pbV174Nt277yXDutl97WY99J2DOjY+Z7itLRsHantArZZ2BbQbj/TCzyeKx8e3D7RWgMNxNBc7j2OlMdwlvfCLwn1/dPsmPfWjN/Tei96mb//gdb373DV6YOG6c876Pm278G2655ED2rp5laKxwuvcnh2blUqlde++nxVs77l/PaZ3vWON/nbfS4bxw54dm5VMpfW3+35mGgcYXXNz1/EzCq/jN2zbqCd++Ibee+F6HTk+ZXo9npnrK/jcjVe+XcdGZ/X333i5YN9Hjk9p85nFcYBRbPK5379IR47PGp7Pl18tPBc7t23UqUPd2rC2R3IWn4vd127W/p++qQOHJ4qvvXnn1qjOKrpWN9O1fqEsX3n8ZW27cH2u7eXKtL5XL79RXI8/e3VMl/3KqRqbiurbP3yj6LO7tm/Sd370RkF7LtW2fu/9m/TPT/1CiVTasD36vS71BD366rd+rmPjc1oTDurf/duzNXpyqnA7127WP5vEaTu3bdRQf0BfffwVHRufK+hfRuf0xivPVk/Qrem5hO771s8L+s/5Zw7o5deb5Bx2mna5FqG52NmuaLPlo67KZ2csYfW2q4w1/F6X/td3D2l6NqH/56Z36eRMTA8+ebBoG8vnaHZt36T/9X9+kYsXFue+8q/vHrdD/7As/pyYmtPpp/QXzWGFuj1ySHr4/xzS5e9er781iIF/56pzFI2l9NB3DuqaS85QLJ4qOY+06/2b5HZKDz35Ri4Wyd/mWyMRveOMoaK+kH2ILqb7vvVKQRkXj3fxXuDhvJ8Xy7jtwvUF/3/vhes1NBDQV//3K7m6+sBvnKUvPfJSQb0M9Qf03ed/qQOHJ3Lb+uBvbCw4nv904zslSUdHZ8zjY4f07IFjuvOffmx9m2XsgB0aEBss3ov+h+vPV2R2pmCcWt638+9z/mz3e3R0ZL5ge//hhvN1fCyq//6/flo0t5C/z+F+n/7sfzyXe+2Pb7pAJ6fjBe/7jzf+imaiSd3z8IGi8e+9F67PlSNb7khBuYvH6HPlcjl198OFZU0mM7my+jwufeg3z1ZfJKa/+uel1/bs2CyP26m/fPDF3Gsf37lF8US64LPL97lnx2Z1+z36i/uWxp//dOM7FU+mi651cmR01wNL2997w/lSxlHf+75mmi9YxDhbPuqqfHbXVTOeC8rU2uWyu0zNOP5XoxnPXTXa4Tg6cZxF67OgXdUtrefnPvc5vetd7zL83cjIiIaGhnI/Dw0N6cSJEzXtLzKXyF0kJCmWSOmuB19QZG7lmsn/7DWXbMhV8OJ27nnkgEYmYyu+7/4nDur9l52Zm/wp5/XLL1inS7acmtvW5ResM32f0b9LbTf/31f96hlF5b1330u64j1vy30xnX+8F593au71K97ztrKP9Z5HDujX37Xe8DOL2y1V3uX7fv9lZ+b+bVQ39zxyQJdsOdV0WycmYtU1KIO2sbiPctsV0G5OjMcM+/WJ8dr6Wb1xHM3FzuNYaQwfmSze99/ue0nvu2SD7n74gN53yYbcl22S9L68a7/Rde7uhw9obCpWtL2rfvWM3BdnRvHD3Q8f0PjC58ziAKNrrtl1/IEnDuqSLdnrbanr8fLP3fetn2tqNlG0b7M4wCg2SSRlej6Xn4v7nziow29FFJlLGJ6Lex45oGsu2WB47c0/t0Z1Vsm1upmu9YtluWTLqQVtb7FM45G4YT1ec8kGvTk2p/sXzv3yz9670K6Xv27Wtr70tZd0yZZTTdvj1GxCR0fncjHYJVtO1dGR2eLtlIjT7n/ioI6OzOZ+n9+/jPZ737dekd/ryT2Ytvj63Q9n4/RmOYedpl2uRWgudrYr2mz5qKvy2RlLWL3tamONqdlE7ho+F8tef422sXyO5t59LxXEC8vb1H3fekURg/jz4vOK33vvvpeUTEqJZDZu+FuTGPjI8ZlcOSKziRXnke792kvyejwFsUj+Nn/9XesN+0JXwJt7MM3oeBfvBfJ/fiAvVsv///1PHNTRE7MFdbX4YFp+vRwdmc3Fx4ufXX48h9+K6PBbkZLxcWQukXswzYp2lY+xA3ZoRGyw2NeOjszmHvBa/P3yvp1/n5NKO4u2d/TEbO6BLUmG4809jxyQw+EqeM3pLN5WMqXcg2mLr+WPJYvlMCr38vFibCqWezDNrKyxREpf+d+v6M2xuaL7sKMjswWvHTk+U/TZ5fu8++EDOvxWpOA9h9+KGF7rfnmicPu/PDFb9/u+ZpovWMQ4Wz7qqnx211UzngvK1NrlsrtMzTj+V6MZz1012uE4OnGcReuzol3VbeW0UjKZ4seKHQ5HRdsIh7sLfj5+aDRXMYtiiZTmEiltWDdQclv5n43Mxg23c3IhjcBK74vGUsavx41flyPv35Lk0Mrvy/t3Wdt1mJd3ciZmfLzT0dzrZu8x2/fkTKzwmEy2a1be/PcU1OcKdWO2rU0bBlWtWtrVcsvb7HJDQz0Vl69TUVflq6WulrfZl49OmfbrWvpZvXEczcXK46g0NnjlzUjJ69vy61z+Ncns2pheFuPEEilF5pauwWbX49znTK51ZvGFWTkWt1POdX6l8pfax/J/T0SMt2v2ejqT0Vwipclp43qJzMVz/86/9hacW5M6K/daXeu1vtZrUn67zZXF5JhOmpyLyFxc6Uym5GdrjlHzfpffXhf/n9u/yXaMtpvOZHI/lxPzzceTJu3LuF6qidck4oyV5LfZdrkWNQLtzJzV7Yo2Wx3qqnxWzhtIJrGBRduuNtbIv2bPx5Ilt2F27Td7v1H8aRarzscXlsbPmO87PyYqNz6ZjydNt2kWC+fH+GUdf97PRv/Pr+NSdZUfH+dvY9FifZZqN3a2WcaO6hEbmGtEbLDY1yq9zzG6912+jVL39/mM5g9yY7BBefLLUU65jd5j9jmjsXr5a+XWVbmfK/d91Y5d5ahmvLSjLzPOVoe6Kp+d46wd27cCZSpfM5bL7jZrdbzcKM147qrRDsfRieNsq+A+zJwV7aopHk5btWqVxsbGcj+Pjo5qeHi4om2Mj88onV66QQn63PJ5XAUV5PO4FPS4NDo6XXJb+Z8NdXsNt9Mf8snvca34voDPZfi632v8+uJy+vm/M32fwb9Lbjfv32bl7evxGb4+EPLnXjd7j9m++7p9RcdktF2z8ua/J+B3lV03Rtvq7/GveP5LKbddlTNwLW+z+YaGemoqZyehrspXqq6qabPhXuP+W2s/qzeOo7mUexzVtNmVxvBwb+nr2/LrXP41yeza6Fz2sL3P41Koa+kabHY9zv9cJfFFX7dxOZQp/Xuz67FR+c2O1Sg2GTA5n2avOx0OBT0uuUzORSjoLTpvUvG5rTYGNNpWJZ+vdZyVCtvtYlkWy1DUL0zOZyjoldPhKPlZK2LUxd8ttpP8/ra4/0riNKfDkdtGOTFfwGt8rgZCxvVSbhvI18lxRjVttl2uRfXWye2sHFbGBhJttlrUVfkqiSUqjWlriVNKlXVxO+XGGoXX7NLbMLv2m73fKP7sN4lVA96FaU1HxnTfTudSTFRufJLdrvE2zWLhUNA4rl/p+Bfj9OX/z6/jUnWVHx/nb2PRYn2Wajd2tlnGjuoQG5RWSbuyqs0u9rVK73OM7n2Xb2P5vc/iNvq6fQXlNJo/WByDzeYAFstRTrmN3mP2OaOxevlr5dZVuZ8r933VXhPLUel1uJq+zDhrH+qqfHaOs5Vuv14oU2uXy+42a/V9WKM047mrRjscRyeOs62A+7DSrJijrVtaz1JOOeUU+Xw+Pf/885Kkr33ta7r00ktr2mYo4Nbe67cUTJDtvX6LQkFPRZ997HuHtfvazQXb2X3tZg33+VZ8385tG/XI04e0c9vGote/ZvL6U88f0TM/OZrb1lPPHTF9n9G/S203/9/f/P9eLSrvru2b9OQPX9eu7ZuKjnf/i0dzrz/5w9cNj9Vo37uv3az/89wbhp9Z3G6p8i7f9yPfPZT7t1Hd7L52s5554ajptlYNFN7UV6qWdgW0m+EBn2G/XhWurZ/VG8fRXOw8jpXG8KHe4n1/dPsmff2Zw9qzY7O+/sxh3ZB33cm/9htd5/bs2KzBhYes8rf3zf/vVX104VpmFD/s2bE596CcWRxgFF/s2r5JT/5L8XX8hm0b9cwL2evtk/9ifj1e/rkbr3y7ers8Rfs2iwOMYhOPS8bnc8BXdC52btuoDWtDCgU9hudi97Wb9dgzhw2vvfnn1qjOKrlWN9O1frEsz/zkaEHbWyxTOOQ1rMfHnjmsUwaD2rlto+Fnd23fpMeWtedS8dzvvX+TnnnhqGl77O3y6NShYC4Ge+YnR3XqcFfxdkrEaTu3bdSpw1253+f3DaP93njl2YrGE7rxyrcX9Z/hvuL2RbxWH+1yLUJzsbNd0WbLR12Vz85YwuptVxtr9HZ5ctfwoDd7/TXaxvI5ml3bNxXEC8vb1I1Xnq2QQfz57IvF7921fZPcbsnjzsYNHzWJgdet7s6W4ydHFeryrDiPtOv9mxRPJPTYM8Vx+g3bNur//OgNw74wOx/XjVeeXVTG/G1/dNnPi2Vc/v+d2zbq1FVdBXX1e9duKqqXU4e7cvHx4meXH8+GtSFtWBsqGR+HAm7d8tvvtKXNMnbADo2IDRb72qnDXfrw1ecU3eeb3ee4HOmi7Z26qku/f915hnML+fvMZFIFr6VTxdtyO6XdO4rHqsWxZLEcRuVePl4M9vq0Z0fpsvo8Ln3oN8/WKYPBovuwU4e7Cl5bt7q76LPL97lnx2ZtWBsqeM+GtSHDa91pqwq3f9qqrrrf9zXTfMEixtnyUVfls7uumvFcUKbWLpfdZWrG8b8azXjuqtEOx9GJ4yxanxXtypExyqlpo8svv1z/+I//qFNPPVW7du3S3r17tXnzZr3yyiv61Kc+pdnZWb3jHe/Q7bffLq/XW/Z2DVehcmTzQE/OxtXX5c1eJMo92rzPDvb7NTOX1EQkqoGQX8N9PilV+n2DvQG5XQ6NnJzXUH9AqVRG41NRhfv8ckganZzXUF9AmYw0NjWvwd6AHI7s6/09fq0K+3RiPKaT01HT94V7A3Ia/HuwL5DbR/77S+2jv8cvn9el4+OzWjPYpWgslXs94HfrrdEZrRoIKpFMayIS1SnD3ZqbT+rkdLZO3G6nRibmNNwfVDKVfc/yfeR/pr/Hr2DArTdHZjTcH1QqndH41EKdSBpbKKPf59KxsdmCfa8OdykWz5ZvsG/hmE7OZ8/NgE/jJ+Maj0Q12OdXOrO0rVUDPilZdpMqq22YtStWTqsf6qp8Vq+cJknyqGAcWRX2SQkrSltnHEdzKeM4qm6zK43hLmlkMqaT07GFv1JOK+BxK9TlUWQ2oZloQj6PW7PRRPbzPR6NnIxpIhLVujXdmp5Zus6lMyl53G553Q5NTsfl97kVTyTl9biVUVrKOHVyOqpTV3drdnbpcz3dbo1OROX1uDQXTai326d4Iq3Z+YTCvb7ctS3/mjsQ8svrcer4+JyGB4JKp9KaiMQU6vYpnkiqr9ureDKjscl5nbqqW7Nzhfs7ejx7rU2m0hqfiuY+NxDyKRbPvjbU71cqnd336sEuxeOp3L6DPpcmIjH1dXnldDo0MR1bql+3yflcOBdjkZj8PrdCAbe6/e6l87FwLhb30R10a+xk1Dymyzu3Az0+pdOZ6mLActqJCatXTssvS1HbWyzTsrIu1n+4169oPKX5WFKpdEY+j1vT83H1d/vkdjs1M5dQMpVW0O/WzHxC3QGPHE5pajquroBHDodDM3Nx9fX45HQ6NDufUCyeUrjPr1Qyo8mZmPxet9xuh7xup+RYek9vt0+pVEout0vRWFKxeHZ1QYdDmo9ly9TX7VM6k9H0bFwBn1ter1PpdLZfTM7E1Nvtk9uVUSrl0ORM9njiibTmogkF/R45nZLH5VQsnpTb7dLUTPa8h0NeKV39OazknLa7qttsu1yL6qiT21nZLIoNJNpsTair8i1ch+YSKQU9LtPrUFUxrUXXuOXbWynWyI/ZJGliOqbV4W55ndn0k+ORuKbnEwr43Jqaiamvx6fhAZ8mJuOamM7GDcGAW/PRpOZjSXUHPPJ6nFJGmpyJK7iw+s98LCGXy5W9/of88nudGp2MKtwfUDSa1EQkpt5ur/xelzLKxgPzsaSSyVTuc33dPqXSKXX7PAp1eTQbS2lmPqlYIqmg35ONkaJJ9fV45fO6NTuf0NRMXH3dPnm9TkUWytPf69bEZDK3zXgyKZfTpe4uj+bmk5pcmBPz+92amYsvrHYmzUUT8nld6gp4lE5nFFmIdzLpdC5u6enyKp5Iyu/N3iN43G7NxZLyuJ0K+tzy+5xKJtManYwp6Hcrk0nL487Wrc/rUtDnVsDv0onxeQV8bkXjqez7lJbb4So8j5JmoklF5pOKxpIaDPmK2k043K3Xjp5csV1V1WYZOypGbFCGMtuVFW024HfprdFZ9ff4lUqn5PUs3OfPxOXzLN3nz8zH1d/jK5yPXviiJn97Dmda3UFvwfzB8nl6o8/1dLs1PRvPzSUsf9/iWBVLJNUd9CidXiqHy5WR3+PWXCyVm7f3eR2KxTM6OR3TYK9fLqdD0URCTodrafsD2Ywo+dtPpbP3fLPzydy2XK6MAl6PorGUxiNRhUP+7L2ZsteH8UhUfT0+eb0OxWKZ3HcKw30+KW1wXZPBddSxtK3c9jMWXxPLUcF1uB4rp0linK0EdVU+O8fZCrZfV5SpfM1YLrvbbJn3eE2vGc9dNdrhODpxnG1y3IeVocY52ro/nGaXUg/6NItObtCdduw8nFY/1FX5bHk4rYxttxKOo7nY2WZr2Xeno27M2fJwWh1xbot1cp3U2mY7ue4qRV2Vz85xlvNQPuqqfCvVld0xrd06pS10wnGWe4y1tNlOqEerUFfls3OcbYfz0OrH0Inl7/Q2Wy/UVfnsjmc5F+WhnspHmy0Px9E8aLPNg7oqX7VztE2R1hMAAAAAAAAAAAAAAAAA0F54OA0AAAAAAAAAAAAAAAAAYDkeTgMAAAAAAAAAAAAAAAAAWI6H0wAAAAAAAAAAAAAAAAAAluPhNAAAAAAAAAAAAAAAAACA5Xg4DQAAAAAAAAAAAAAAAABgOR5OAwAAAAAAAAAAAAAAAABYjofTAAAAAAAAAAAAAAAAAACW4+E0AAAAAAAAAAAAAAAAAIDleDgNAAAAAAAAAAAAAAAAAGA5Hk4DAAAAAAAAAAAAAAAAAFiOh9MAAAAAAAAAAAAAAAAAAJbj4TQAAAAAAAAAAAAAAAAAgOV4OA0AAAAAAAAAAAAAAAAAYDkeTgMAAAAAAAAAAAAAAAAAWI6H0wAAAAAAAAAAAAAAAAAAluPhNAAAAAAAAAAAAAAAAACA5Xg4DQAAAAAAAAAAAAAAAABgOR5OAwAAAAAAAAAAAAAAAABYjofTAAAAAAAAAAAAAAAAAACW4+E0AAAAAAAAAAAAAAAAAIDleDgNAAAAAAAAAAAAAAAAAGC5uj2c9thjj+mqq67Stm3b9NWvfrXo9z/72c903XXX6bd+67e0e/duRSKRehUNAAAAAAAAAAAAAAAAAGCxujycduLECd1555267777tG/fPj3wwAM6dOhQwXs+97nPae/evXr00Ud1+umn6+/+7u/qUTQAAAAAAAAAAAAAAAAAgA3q8nDa/v37ddFFF6mvr0/BYFBXXnmlHn/88YL3pNNpzc7OSpLm5+fl9/vrUTQAAAAAAAAAAAAAAAAAgA3q8nDayMiIhoaGcj8PDw/rxIkTBe/54z/+Y33yk5/Uv/k3/0b79+/Xzp0761E0AAAAAAAAAAAAAAAAAIANHJlMJmP3Tu6++27Nz8/rlltukSQ99NBDOnDggD772c9KkqLRqK677jrdfvvtOu+88/TlL39Zzz77rL70pS/ZXTQAAAAAAAAAAAAAAAAAgA3c9djJqlWr9Nxzz+V+HhkZ0fDwcO7ngwcPyufz6bzzzpMk3XDDDfriF79Y0T7Gx2eUTtv+nF1NhoZ6NDo63ehiNESnHfvQUM+K7ynVZjutvmrRaXUV6g3I561u6E4k05o8OWv4O9psFsfRXEodR61ttpZ9dzrqxlytbVZqbEzLuS3WyXVSa5vt5LqrFHVVPjvHWc5D+air8q1UV3bHtHbrlLbQCcdZ7jHW0mY7oR6tQl2Vz85xth3OQ6sfQyeWv9PbbL1QV+WzO57lXJSHeiofbbY8HEfzoM02D+qqfNXO0dbl4bStW7fqL//yLzUxMaFAIKBvf/vb+rM/+7Pc79evX6/jx4/r1Vdf1RlnnKHvfOc72rx5cz2KBgAtxed16xNffLqqz37h45dZXBoAAAAAAAAAAAAAAABzdVs57ZZbbtFNN92kRCKhD3zgAzrvvPO0a9cu7d27V5s3b9btt9+uP/iDP1Amk1E4HNbnP//5ehQNAAAAAAAAAAAAAAAAAGCDujycJknXXHONrrnmmoLX7r333ty/L7vsMl12Gav6AAAAAAAAAAAAAAAAAEA7cDa6AAAAAAAAAAAAAAAAAACA9sP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xXt4fTHnvsMV111VXatm2bvvrVrxb9/tVXX9Xv/M7v6Ld+67f0kY98RFNTU/UqGgAAAAAAAAAAAAAAAADAYnV5OO3EiRO68847dd9992nfvn164IEHdOjQodzvM5mMfv/3f1+7du3So48+qnPOOUdf+tKX6lE0AAAAAAAAAAAAAAAAAIAN6vJw2v79+3XRRRepr69PwWBQV155pR5//PHc73/2s58pGAzq0ksvlSTt2bNH/+7f/bt6FA0AAAAAAAAAAAAAAAAAYIO6PJw2MjKioaGh3M/Dw8M6ceJE7ucjR45ocHBQf/RHf6RrrrlGn/70pxUMButRNAAAAAAAAAAAAAAAAACADRyZTCZj907uvvtuzc/P65ZbbpEkPfTQQzpw4IA++9nPSpIeffRR/Zf/8l/0la98RZs3b9Z/+2//TcePH9d//a//1e6iAUDLufVvvl/V5z5/869aXBIAAAAAAAAAAAAAAABz7nrsZNWqVXruuedyP4+MjGh4eDj389DQkNavX6/NmzdLkt73vvdp7969Fe1jfHxG6bTtz9nVZGioR6Oj040uRkN02rEPDfWs+J5SbbbT6qsWnVZXQ0M9SiSSVX/erK5os1kcR3MpdRy1ttla9t3pqBtztbZZqbExLee2WCfXSa1ttpPrrlLUVfnsHGc5D+Wjrsq3Ul3ZHdParVPaQiccZ7nHWEub7YR6tAp1VT47x9l2OA+tfgydWP5Ob7P1Ql2Vz+54lnNRHuqpfLTZ8nAczYM22zyoq/JVO0dbl7SeW7du1bPPPquJiQnNz8/r29/+ti699NLc73/lV35FExMTeuWVVyRJTz31lM4999x6FA0AAAAAAAAAAAAAAAAAYIO6rZx2yy236KabblIikdAHPvABnXfeedq1a5f27t2rzZs366//+q/1qU99SvPz81q9erX+/M//vB5FAwAAAAAAAAAAAAAAAADYoC4Pp0nSNddco2uuuabgtXvvvTf37/PPP1///M//XK/iAAAAAAAAAAAAAAAAAABsVJe0ngAAAAAAAAAAAAAAAACAzsLDaQAAAAAAAAAAAAAAAAAAy/FwGgAAAAAAAAAAAAAAAADAchU/nHb48OGi155++mlLCgMAAAAAAAAAAAAAAAAAaA8VP5z2O7/zO/rmN78pSUomk7r99tv16U9/2vKCAQAAAAAAAAAAAAAAAABal7vSD/zDP/yD/vAP/1D79+/Xv/7rv+qMM87Qo48+akfZAAAAAAAAAAAAAAAAAAAtquKV08466yx95CMf0de+9jWNjo5qz549CoVCdpQNAAAAAAAAAAAAAAAAANCiKl457Q/+4A/085//XA899JBeffVVffjDH9auXbv0u7/7uzYUDwAAAAAAAAAAAAAAAADQiipeOS0QCOjhhx/WOeeco6uvvloPPPCAHn/8cTvKBgAAAAAAAAAAAAAAAABoURU/nHb77bfL4XDo5z//uTKZjAYHB/XVr37VjrIBAAAAAAAAAAAAAAAAAFpUxQ+nvfjii7riiiu0e/dunThxQpdddplefPFFO8oGAAAAAAAAAAAAAAAAAGhRFT+cdscdd+jv//7v1dfXp9WrV+vP//zP9bnPfc6OsgEAAAAAAAAAAAAAAAAAWlTFD6dFo1GdeeaZuZ8vu+wypVIpSwsFAAAAAAAAAAAAAAAAAGhtFT+c5na7NTU1JYfDIUl69dVXLS8UAAAAAAAAAAAAAAAAAKC1uSv9wJ49e/ShD31IY2Nj+sM//EN9//vf12c/+1k7ygYAAAAAAAAAAAAAAAAAaFEVP5x2+eWXa8OGDfr+97+vyclJpdNpbd261Y6yAQAAAAAAAAAAAAAAAABaVMVpPf/kT/5Ef/d3f6f3vOc9uu+++xQIBPTJT37SjrIBAAAAAAAAAAAAAAAAAFpUxQ+nvfTSS/rMZz6jJ598Utdee61uv/12vfnmm3aUDQAAAAAAAAAAAAAAAADQoip+OC2TycjpdOr73/++LrroIknS/Py85QUDAAAAAAAAAAAAAAAAALSuih9OW7dunXbt2qWjR4/qPe95j/7jf/yPOvvss+0oGwAAAAAAAAAAAAAAAACgRbkr/cDtt9+uJ554QhdccIE8Ho/e9a536f3vf78NRQMAAAAAAAAAAAAAAAAAtKqKH04LBoPavn177uff/u3ftrRAAAAAAAAAAAAAAAAAAIDWV3Faz2o99thjuuqqq7Rt2zZ99atfNX3fd7/7XV1++eX1KhYAAAAAAAAAAAAAAAAAwAYVr5xWjRMnTujOO+/Uww8/LK/Xq507d+rCCy/UmWeeWfC+sbEx3XHHHfUoEgAAAAAAAAAAAAAAAADARnVZOW3//v266KKL1NfXp2AwqCuvvFKPP/540fs+9alP6WMf+1g9igQAAAAAAAAAAAAAAAAAsFFdHk4bGRnR0NBQ7ufh4WGdOHGi4D3/+I//qHe84x06//zz61EkAAAAAAAAAAAAAAAAAICNHJlMJmP3Tu6++27Nz8/rlltukSQ99NBDOnDggD772c9Kkg4ePKjPfvaz+vu//3sdP35cN910k5566im7iwUALenWv/l+VZ/7/M2/anFJAAAAAAAAAAAAAAAAzLnrsZNVq1bpueeey/08MjKi4eHh3M+PP/64RkdHdd111ymRSGhkZEQ33nij7rvvvrL3MT4+o3Ta9ufsajI01KPR0elGF6MhOu3Yh4Z6VnxPqTbbafVVi06rq6GhHiUSyao/b1ZXtNksjqO5lDqOWttsLfvudNSNuVrbrNTYmJZzW6yT66TWNtvJdVcp6qp8do6znIfyUVflW6mu7I5p7dYpbaETjrPcY6ylzXZCPVqFuiqfneNsO5yHVj+GTix/p7fZeqGuymd3PMu5KA/1VD7abHk4juZBm20e1FX5qp2jrUtaz61bt+rZZ5/VxMSE5ufn9e1vf1uXXnpp7vd79+7Vt771Le3bt09f+tKXNDw8XNGDaQAAAAAAAAAAAAAAAACA5lKXh9NWrVqlW265RTfddJPe//73633ve5/OO+887dq1SwcOHKhHEQAAAAAAAAAAAAAAAAAAdVSXtJ6SdM011+iaa64peO3ee+8tet+pp56qp556ql7FAgAAAAAAAAAAAAAAAADYoC4rpwEAAAAAAAAAAAAAAAAAOgsPpwEAAAAAAAAAAAAAAAAALMfDaQAAAAAAAAAAAAAAAAAAy/FwGgAAAAAAAAAAAAAAAADAcjycBgAAAAAAAAAAAAAAAACwnLvRBQBQLJFMa2iop6rPxuJJRabmLS4RAAAAAAAAAAAAAAAAUBkeTgOakMft1Ce++HRVn/3Cxy+zuDQAAAAAAAAAAAAAAABA5UjrCQ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V7eH0x577DFdddVV2rZtm7761a8W/f7JJ5/U9u3b9Vu/9Vu6+eabNTU1Va+iAQAAAAAAAAAAAAAAAAAsVpeH006cOKE777xT9913n/bt26cHHnhAhw4dyv1+ZmZGn/nMZ/SlL31Jjz76qN7+9rfrL//yL+tRNAAAAAAAAAAAAAAAAACADerycNr+/ft10UUXqa+vT8FgUFdeeaUef/zx3O8TiYQ+85nPaNWqVZKkt7/97Tp27Fg9igYAAAAAAAAAAAAAAAAAsEFdHk4bGRnR0NBQ7ufh4WGdOHEi93N/f7+uuOIKSVI0GtWXvvSl3M8AAAAAAAAAAAAAAAAAgNbjyGQyGbt3cvfdd2t+fl633HKLJOmhhx7SgQMH9NnPfrbgfdPT07r55pt12mmn6fOf/7zdxQKa2q1/8/2qPvf5m3/V4pKg2dA2AAAAAAAAAAAAAABAK3DXYyerVq3Sc889l/t5ZGREw8PDBe8ZGRnRRz7yEV100UW69dZbK97H+PiM0mnbn7OrydBQj0ZHpxtdjIbotGMfGupZ8T2l2uzQUI8SiWTV+++0uu6047WjbVjRZtvhPHAczaXUcdTaZmvZd6ejbszV2malxsa0nNtinVwntbbZTq67SlFX5bNznOU8lI+6Kt9KdWV3TGu3TmkLnXCc5R5jLW22E+rRKtRV+ewcZ9vhPLT6MXRi+Tu9zdYLdVU+u+NZzkV5qKfy0WbLw3E0D9ps86CuylftHG1d0npu3bpVzz77rCYmJjQ/P69vf/vbuvTSS3O/T6VS2rNnj37zN39Tn/zkJ+VwOOpRLAAAAAAAAAAAAAAAAACATeq2ctott9yim266SYlEQh/4wAd03nnnadeuXdq7d6+OHz+uf/3Xf1UqldK3vvUtSdKmTZv0uc99rh7FAwAAAAAAAAAAAAAAAABYrC4Pp0nSNddco2uuuabgtXvvvVeStHnzZr3yyiv1KgoAAAAAAAAAAAAAAAAAwGZ1SesJAAAAAAAAAAAAAAAAAOgs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XN0eTnvsscd01VVXadu2bfrqV79a9PuXX35Z1113na688kp98pOfVDKZrFfRAAAAAAAAAAAAAAAAAAAWc9djJydOnNCdd96phx9+WF6vVzt37tSFF16oM888M/eeT3ziE7rtttu0ZcsW3XrrrXrwwQd144031qN4xhxSZC6hyZm4+np8cjqkiUhMfT0+hQJuKWP8vtzvnNJ4JK7xSFThXr/CPd7s+93SiYmYJiJRDfcH5HBIY5NRDfUHlElnNDa18P5er8Yns58f7Pcrk5ZGJ+e1OhxUIpnW+ML7hnp9UqqwHOF+v6LRVG7fTqdDJybmtDocVDyx9NnhAZ8ikYWyh3xKJNManZzXqau6NTuX1EQkqrVDXYrFU9nP9PnldTl1fGJOw/0BpTPS2OS8hgcCSqel0ZPzCvf61RV0a3wimq2PHrdOjMf08tEprRoIKJORxqeiWjPcpbmFfSw/Jp/XpWNjs7l9jJ6c16qFfYxNZffhdjl1YmJO4V6/gj63xicX9hd0KzJrcD5c0shktt4L6q3EOc991ux1AJJHuT6+OK4o0ehCVYHjaC4L18rccfT7JKueWV9pTF/4/fFDowr63EqlMxqdnC+4lp+cSWg2mlAskdKqgaCisVTB9WlmPi6v262T03nXnPSy/Xa5NT61dJ3Pv472hdwam4jJ7XZpaiamgZBfPrdTE5GYBnr9isaz+1sVDiiVyn5usG/p2jjcH5AkTU7H1RXwKDIbU7hvaR+rBoJKppauu30ht46PFF5HxyIxBXxu9QQ96va5snW0rH2Fut0aGVvh+pt3PhevwWWfz0qvy3mvD/T6FUukcscY7vFKaYvaUImyLrYb22OFZceaTqWX6iPo1sx8UpH5pKKxpAZ7/QWvxeJJhYJexeJJdQe9uVhtIhLVyExMTke27QR8bjldDrmcklNOxRNJud0uTc7E1eV3K+B3K5NJK5WSJmfiCvrdCnhdmplPKOB3K53OKBpPqcvvVjSelNft1uR0TH0hn7weZ7bd9vqVTGV0MhLT8EBAqVRGY1PzGuwNyO12amYurvlYSn09PjkcaaXTDkVm4+rr9imjjCIzcQX9HvUEPXK6pMhMUlMzMQ32+RUOeRWZSWhmPiGf163ZaEJ93WXEccvaV38yrZlYYX2a3he0Ejvj23a5FqG52NmuaLPlo67KtzAH8cqbEYV7fcZzEK3EIc1El8UXAZMpxXKuMQtzZidnYurt9iqjjBKJjGLxVC52icwmNDmbjWej8ZSi8aT6un2KxRZimPz5t+m4JiIx9QQ98ridmohENRAqnFvr7/EpkUrJIaf6Qh5NzyY1MxdXV8Crmfm4+nv8SiTTmpyOaaDXJ5fTqcnpmLqDHr05MSu3263IbEyhbp9m5xLq6fJoqN+nE+MxnZyOZmOydEaz8wn1dvuUzmQ0MRXTUJ9fDoc0Hokp6HOrK+BWLJ7WyUhU/b1+BXwujZ6cV9DnUTyZUnfQo8hMXKEub+7+I39+0e91Lc2BVRjXNCxuYeyAHeoYG4QH3Bobj0ty6mQkqsG+gFwuh0ZPzquvx6dUOiWX06VoLKnhsF9T08lcH1cmrYDPo0QyramZmLqD3uw42u/X9Gx2bnyg1y+vR4rHlbtv7ulyaz6WVCKRfW2wzy+P26mpmbj83uy9VX/Il72/Ti+NqaEur2bnE+rr8SmTzugXx9/SQI+v/Htio+80MgZjicocX5aPQ6XmDgzKUXH5mxn3YM2Buiqf3XXVjOdioUy5OcwmKlNT1ZNU/XxvK6v3/K9d2uU4mrVvVKITx1m0vhrbVV0eTtu/f78uuugi9fX1SZKuvPJKPf744/rYxz4mSXrzzTcVjUa1ZcsWSdKOHTt01113Ne7hNIf08pEp3fXgC4olUvJ5XNq5baO+sf81Tc8mtPf6LTpnXa+k4vftvX6Lznlbr148NKG7Hz6Qe33Pjs3aGvDphYMTuueRA+rp8ujqrafr/icOFvx78f27r92sh75zUMfG53L7/9mrY7po01rdu++lgvdt2Tigl1/LlmPd6m5deeHbCt6za/sm/ezVUZ17xlDRZ5/44et6+Y3J3D4mpuYUjaV0zyMHtHnDgLaed4rueeRAwbZ+8NJbOveMwYLy5tfPru2b9K0fvq4jx2dyx5FIpXPHmL9do/LuvnazDhwa0brVvab1k7+P/H/v2bFZDz65VG97r9+ic07vzdV7Qb2dNbA0OWxwzvdev0XnrO/Vy28YvL6utzUv1oCVPNILPzfoW28faK0Ah+NoLm4Zj9kbB2q/wTUb6xfH9JWu//9/9v4+zq2zvvP/37o9mjvNnWdMEuOEODg3eJLhpqRN18mvtMYUJxvshMR1C213MU7a4m4fvwbYkO+DXZZ+6RZ+8G3KQtK03+52Fza4TWwaoATTdKmpW2hSnDitgxPnDsfx3M9opBnd6/eHRrJuzpGONDoaafR6Ph55RHN0bq7rOp9zXZ9z6Vi68zq5XC5NzCxZjk8f3j0mw+vSH/3Fk0XlHx0I6L/82T8plkjp6ksHtOP6y4rqWHicj9xxnaKxVNHYuHfHVh0/eU43jF1sOf4WrvOdH7yiHddfqq+VrGu2jwO7xxQKL+vxIz/RnTuu1JcfeaZom00jvdqyuc80vl56bU7f+eFZ8/F3c7/kqfN81jouFyw3Oy937RnTdVuGnJnMrhZXDh7PrK4H77xO0/MxffXx5/LL7r7tWi1HE/rv3zyVX3bnjq1KJBIaGey1jMV9O6/ScNCvb/79S/qFd16qPz5yISZ/bdfVChjeonx3746tMvwePXbsRb3nZ94kn9elx469WBaLpfmkVa73yN8+r9dnlnTRcLfe//NbK5ez39AfHXr6QpztGdMPTp7TlZcNFx274rkpOZcXDXfrV37xak3OLhWVbd/Oq/TY988U3xe0U17oZMyul7EIrcXJuCJm7aOt7PNIJ56vMgfRTlzSmXOLOjsVLs457hjX8FBv2bpVxxi39PSZC3NmFw1367afe3NR7nv3bdfqa0d/XDSXVJjDHP3BK/qV91ytqy/r1zNn5sry128ef0k+j7ssf/jQrdv045endc3lI/qLvzmdz1Gs8vpkMqU//atny3KZXBne//Nby+bVSnPzf3PdpnxeZpbTFM5p5fZ7y/bL9Sdff1b/7pZrFF5OFuVbhevXktes2XwWfQec0OTc4CN3XKeMpC8W3G8UXu8f3j2m7/7gZV2xqV9vumSwrN954p9e0Y1v3aR4Mq2vPv7PpnPupZ8FfOSO65RKZ/Slv3ym6D7E53XpfxTc15mt96u7rtbZyUjRPaGte+KS/jl3f6mMq6wv8Xvd+txX/7ly/2LSD1nOHWQql8PRe/pm4B6sNdBW9jndVq14LiiTfU7O37eqVsmtV2u91KNVr41adGI/i/bXgLhqys96Tk5OamRkJP/36OioJiYmLN8fGRkper/ZQkuJfMcsSbFESg8fPa13vX2zYomU7j90QqGlhOl69x86ocn5WP7mKbf8gUdP6sXXQ/mT9a63b85PehW+zq3/4OGT2j6+qej4t2zfkp+sK1xvYjaWL8f7brqibJ2Hvv6sfuGdl5lue/P2LUXH+JlrN+XLeMv2LfnXhfu6ZfuWsvIWts9DX39W77vpiqJ6FNaxcL9m5X3w8En9wjsvq9g+hccofP3Ao8Xtdv+hE5qYjZXV48HDJzU5H6t4zu8/dEIzobjp8tASPTcwMWN+bU3MxKps2VqoR2ux6rMnZldfD6u+PtenVxv/fzIR0avnwxXHpz8+fFJnp5bKyp/KKL/sZpPxtfA4ZycjZWPjw0dP6303XVFx/C1cZ/v4pvwHaNX28eDhk7rysg3aPr4p/8Fe4TZnzoUs4+tnrt1kOf6GlhJ1n89ax+XC5Wbn5YFHT2omFK85ZuyoFldOHs+srj+ZuPAhRG7Zlx95RguRRNGyrx09rWvfvLFiLH718ed0dmpJN2/fkn8wLbfeQiRRlu8+fPS0QpGEto9nP4TNvS6NxdJ80irXy8XU9vFN1cs5GSmOs0dP6r0/e3nZsSudm9JzuX18k34yES4r21cff67svqCdOBmz62UsQmtxMq6IWftoK/sm56vPQbST0FJCZ86FysbD+w+d0OvTkbJ1q40xM6F4UQ6xfXxTWe775UeeKZtLyr33tZVcNzf/Zpa/vuvtm03zhz/5+rP6uXdcmp+r+lqVvH5uMW6ay+TKYDavVpqbF+ZlZmUqnNPK7fd/fPOUto9vUiKpsnyrcP1a8pq1ylvoO+CEZucGZycj+QfTcssKr/c/XukLCufVc+v9ydef1c3bt2ghktBXH/+xYgnzOffSzwLOTkbyD5zlluXusUrLVrpeKJIouye0c09c2j/n7i/N+pIz50JV+xezfshq7qBaOZy8p28G7sFaA21ln9Nt1YrngjLVUC4H5+9bVavk1qu1XurRqtdGLTqxn0X7a0RcNeWb0zKZ8sdtXS6X7fftGB7urb6STedfmMo3ak4skZJcF14vJVJSwQfNhevNhmIWy6MXlrtk/trkeLm/Q0tx0/XmFi/sNxpLma4zHzYvUzSestxXKGJ+PKtyFLZPbr+ly0v3a6u8Fu1TeAyz4+X+Lmr3wrqGYnrL5RskWZ/zWYt2W0qktGXzkFajWsz6fPVfniMjfXVv2446rb5rFRulMXvq7IJln7Rty4a6j9Ns1KO1NLIepTFr1dfn+vRq4396JV+pNj6lS/Ka3NiZYzX2FR7HatyrOv7m9m01dlocezYUrVgfy7F0MVpWjtzfSytjbT3n0+pczFmMy7M28oa5cExXvWnY8pj1qhZXtaqWHxQdz6SuVvFjFpdW57UwptKZjGncVDyOq/x16XpF+WS1XLjK+5Wuu1rOTdm5dFnXs/S+YLV5YTM5GbPrZSxaC52Wz9ai0XFFzNaHtrLvuddC5m1VMAdRi0bOd9Xj/AtTluPh7OKyxraMFK1bbYx5/vy5svG22lhr9l42lzHPDSttm59vsjEvVymXyS0vnVczzc2r1LV0Tiv3/+VYsur6tvOaKutLjRuL6Gcbg9zAWrNzAzv3BNF48bx64XrReKpoH1Zz7oX31Hbv68zWs9q22j1xWf9cQznM+pdqcyxW25mVw8l7eqeNjPRxD9YiaCv7nOxnndh/I1Am+1q1XIVWm0fV+rlCu1gv9WiHGKymE/vZdsF9mLVGxFVTHk7buHGjnnzyyfzfk5OTGh0dLXp/eno6//fU1FTR+3bMzISVTjfmOye7Da8Mn6eocQ2fJ/+VlobPo26fR3K5TNcbDhqmy4eCgaLlVq9Lj5f7O9jjN11vsO/CfrsCHtN1BnrNyxTweyzLGOw1P16w23x5Yfvk9ptf7pLpfu2Wt1LZTY9XeD76A+btFjQ0NbUoyfqcD1m0W7fPk9/WjJ2Oq1LMjoz0KZGo//tvK5VtvRkZ6eu4+joRG/XErOW11Rdoq3NCPVqL3XrUE7NWfX2uT682/rtXHpyvNj65Sx6wz42dOVZjX+FxrMa9auNvl5Fdx6psuffNcpRXzi9a1qfSeSktR2G7uuuMS6tzMWgxLpeO11bbOnEtVIurHLs3NdVy2tLjlR7bKn7M4nLI4vwUxpTb5TKN2UrHSaczF15nMrbySTu5cLVyltbPKme1yuPMzqVVPUvvC9qpn3UyZtfLWNRsnZbP1qqRuYFEzNaLtrJvuN88Xymcg8hZ7dxBM3QbXsvxcKivq6hOdsaYoT7z9jEda13W7xk+6/m3StsOrBy/9LiWeY1FLpMrQ+m8mlluXq2upXNauf93Bczbs3D9WvKaSuvbHYtqjVn6jvqQG1RWS1w1Imbt3BME/OVz/4XvFe7Das698P7H7n2d2XpW21a7Jzbrn2u5vyztX6rNsVhtZzVOOHVP76TctVxLn0w/6xzayj4n+9la998slKn9y5VTLY9y4nOFdrFe6tHqMWhHJ/az7YD7sMoaMUfblJ/1vOGGG/QP//APmp2d1fLysr7zne/oxhtvzL9/ySWXyDAMPfXUU5KkI0eOFL3fbMEurw7eMV40WbV3x1Y98dSrMnzZ318OdvtM1zt4x7hGBgzdtWesaPlde8Z0+UVBHdidXf7Ek69q746tZa9z6x/YPaZjJ84WHf+xvzuj/bduK1tv45CRL8fh//NC2Tr7b92m7/7wZdNtv3HsTNExjj99Nl/Gx/7uTP514b4eO3amrLyF7bP/1m068r0XiupRWMfC/ZqV98DuMX33hy9XbJ/CYxS+vmtPcbsdvGNco4NGWT0O7B7T6IBR8ZwfvGNcw0G/6fJgt69R4Qa0rdEh82tr47BRZcvWQj1ai1WfvXFo9fWw6utzfXq18f+NG3u0+Q29FcenD+8e06aR7rLye1Y+HJNkOr4WHmfTaE/Z2Lh3x1Yd+d4LFcffvTu26vDKOsd+dFZ3mqx72GQfB3aP6ccvT+vYj87q7tuuLdtmy8VBy/j6h2fOWo6/wW5f3eez1nG5cLnZeblrz5iGg37L461Gtbhy8nhmdX3jxh7t23lV0bK7b7tW/T2+omV37tiqZ05PVIzFfTuv0qaRbj32d2f04fcVx2R/j68s3927Y6uCPT4dO3FW+3ZelX1tEoul+aRVrpeLqWM/Olu9nKM9xXG2Z0zf+vsXy45d6dyUnstjPzqrN27sLSvbvp1Xld0XtBMnY3a9jEVoLU7GFTFrH21l30h/9TmIdhLs8mrLxcGy8fDgHeO6aENP2brVxpjhPn9RDnHsR2fLct+7b7u2bC4p996dO7bq2Imz+fk3s/z1iadeNc0fPnTrNv3tP72SnasqyFGs8vrBPr9pLpMrg9m8WmluXpiXmZWpcE4rt99f3XW1jp04K59HZflW4fq15DVrlbfQd8AJzc4NNo326LfuuM7yfuTDK31B4bx6br0P3bpN3zh2Rv09Pu3beaUMn/mce+lnAZtGe/Qbtxf3b7l7rNKyla4X7PGV3RPauScu7Z9z95dmfcmWi4NV+xezfshq7qBaOZy8p28G7sFaA21ln9Nt1YrngjLVUC4H5+9bVavk1qu1XurRqtdGLTqxn0X7a0RcuTJmv6npgMcee0wPPvigEomEbr/9du3fv1/79+/XwYMHNTY2pueee0733XefIpGIrrnmGn3mM5+R32//hqPh/5LUlf3t5flIXAM9frndLs0uxjTQ48920hnz9fLvuaWZUFwzoaiGgwENB/0aGe7T1NyiJmZjmluMamSgSy6XND2ffZ3JZDS9sLL+gF8z89ntNwwElMlIU/PL2jjUrWQqrZmFqIaCgezkZqq4HMP9AUVjqfyx3R6XJmaX9IahbsWTac2GohrsC2jjsKFQaKXsvX4lUhlNzS/rktFeLS0nNbcY1Rs29Cgez/7s01AwIL/XrfOzS9nySpqeX9boYJfSmezrwb6Aenu8mpmLZtsj6NPEzIX6StLMQlQXjfTkjzE61K1kQbkChkevT0eKjpFtH2l6YVnD/QF5PW5NzC5pKBhQT8CrmYWV4/X4FIqYnA+PNDkfy9cj324Vznl+W6vlFTTim9Pu+cPvVd2Hmc/+9k0d9VRvpz3F7FRs1B2zPuWv8Vy/ovb6efos6tFavMqPlYN9geyNbckXBtYds9X69JX3lxIpdfs9SqWz429uLJekuXBCkWhCsURaG4cCisbSReNTeDkuv9erucWYhoJGdsxJlxy316eZhZVxfjCgdPrCODrY79X0bExer0cL4biGgoYMr1uzK/uLxrPH2zjUpdTKdkPBgHze7NiYyy/mw3H1BHwKReIa7jfyY/XoYDaXyI27g/1enZ8qHkenQzEFDK+CXV71BrzZNiqJr/4+ryZnqoy/Ns+nqVrH5YLlQ32GYslsvpQ/d2kbx6xXYdz4PKa5QqO+Oa3weLm6ptOZC+3R41N4OanQclLRWFIbgkbRslg8qWC3X7FEUr0BX1GuNhQMyO2W5hfj6jK8cntc8rhdcsuleDIprycbk90Br7oMrzJKK5WSFsJxdQW8Cvg9ikQT6vJ7sz//Ek+pO+BVLJ6Uz+vVfDimgV5Dfp87H7epdEZzizGNDnYplcrmwhv6A/J63QovJbQcS2qgz5DLlVY67VIoEtdAr6GMMgpFEupaiVO316VQOKmFSEwbggEN9/sVCicUjiZk+LyKRBP28riS+Lr04gH95PzChfbsN+R2WdwXtBMb+W3dMbtexqIm6rR8ti424oqYbQLayr6VOYi5UEyDuXywdA5C7fHNaZIklxSOluQX3T6NbDDpv+zMoazMmc2FYwr2+CVXRolE9qfjNvQZRblld5dPsXj2Z/EGegpymML5t8W4ZkMx9Xb75Pe6NRuKaajPKJpbG+gzlEylJLk1GPRpMZJUeCmhni6fwstxDfYFlEimNR/O5twet1vz4Zh6u3xKJJPyerwKReIK9vgViSbU2+XT6JBRlEelMxlFlpPq7/ErrYxmF2IaGQjI5ZJmQzF1GV51d3kVj6fz11FXwKOpuai6A17FEyn1dmXz92C3P3//UTi/GDA8F+bAasxrKq3v1DenSaLvqAO5gQ0246oRMbth2Kvp2biUcWtuMarh/i55PS5NzS2rv9dQOpOSx+1RNJbU6HBAC4vJ/LZypdXl8yqRymghHFNPl1+xeFIbBgNajFxYz++X4nHl/w72erUcSyqRUL6P8fvcWgjHFfBfuLfaOJSdb8j1qX3dfi1FE9l7pkxGs4sxDfYa9u+JTT7TUMakL5HN/qW0H6o0d2BSjrlwjeVvMUXXss0+mX7WYbSVfU72szXsv6kok331zvc2gRPfnCbJ1vxvW1gv9WjVa6MWndjPtjjuw2xY5Rxt0x5Oc1pLTNZV0ckB3Wl15+G05unE2Gqph9MKtl8P54F6tJZK9XD6g7z10oZOoG2srTZmpbXNaTm35Tq5TVYbs53cdrWirexzsp/lPNhHW9nn2AcjLaJTYqET6unow2k1HgO0VS2c7GfXw3lo9zp0Yvk7PWabhbayz+l8lnNhD+1kHzFrD/VoHcRs66Ct7Kt3jrYpP+sJAAAAAAAAAAAAAAAAAOgs3rUuQKO43a61LoIt7VJOJ3Ry3c042R6d1tadVt/VWE1bVdt2vZwH6tFanIxZp7dfz2gba+0ed2t9/FZEm1RWqX1oO/toK/uc7Gc5D/bRVva1e25QTauXr1E6oZ6NqiP9bGPQVvaRG1TW7nWg/LXts93bq5loK/uczmc5F/bQTvYRs/ZQj9ZBzLYO2sq+etpq3fysJwAAAAAAAAAAAAAAAACgdfCzngAAAAAAAAAAAAAAAACAhuPhNAAAAAAAAAAAAAAAAABAw/FwGgAAAAAAAAAAAAAAAACg4Xg4DQAAAAAAAAAAAAAAAADQcDycBgAAAAAAAAAAAAAAAABoOO9aF6BRZmbCSqcza12MigYHuzU3t7TWxVgTnVb3kZG+qutUitlOa6/VoK3sq9RWxGwW9WgtTsbsao7d6Wgba6uNWWltc1rObblObpPVxmwnt12taCv7nOxnOQ/20Vb2VWsrp3Nap3VKLHRCPe3WcTUx2wnt2Ci0lX1O9rPr4Ty0ex06sfydHrPNQlvZ53Q+y7mwh3ayj5i1h3q0DmK2ddBW9tU7R8s3pzWR1+tZ6yKsmU6uez1oL/toK/ucbKv1ch6oR2tZy3qslzZ0Am1jrd3bpt3L7wTapH60nX20lX3ks62BtrJvvbfVeq9fTifUsxl17IR2bBTayj5yg8ravQ6Uv7WP185oK/ucbivOhT20k33ErD3Uo3UQs62DtrKv3rbi4TQAAAAAAAAAAAAAAAAAQMPxcBoAAAAAAAAAAAAAAAAAoOGa9nDaH/7hH+q9732vdu3apT/7sz8re//UqVO67bbbtHPnTn3iE59QMplsVtEAAAAAAAAAAAAAAAAAAA3mbcZBfvjDH+of//Ef9Vd/9VdKJpN673vfq5tuukmXX355fp177rlHn/70pzU+Pq57771Xhw4d0r59+5pRPHMuKbSU0Hw4roE+Q8Eur5Spc5uV5edfmFK34S1bXvUY9ZTFTvl6vJpZiGsmFNVwf0DDfX4pXX/95sNxjQwHFAonNbuyz9EhQ6FQtu69XT6lU+mK2w8PBhSNpjQTimpksEselzS/mF3f7ZJmQ7HKbeCWZkI11KnVeKWJ2ZhOnV3Itt+gIfGcJlbLJ03MFMTVkCEl1rpQwDpUyxhUsO7G4W4lE2nz7erJAczKkSneTyqd0dT8cvXjdXsVimT/HuoPKBpP6bnXXtOG/oACfrdmF6qMy7W2y2q2a1S+tJ6ttFF4OSHD71UskZTh8yoSTagn4NPs0owyaWX/7vIpmc4ospTQhv6Agt1ehZeTisRTymQySqYyWo4lNdDr11I0KZ/HrWCPX72G50K7585JJF62P7dLmgvH5PN6tRxLaDgYKIo3zmEbI++AE5yMK2LWPtoKjdKoHLcghw1HkwotJxWNJbO5i908wiVF4iktLiW1EI5pw0DBvlf2O3FmWpHlCzlRWb6iC/XJ5czTC9lce6TfkFLV22GoP6BYIqWZhYL6uaTJ+Vh+jm1kwFBosUq7tWJOTN8BJzg5h+rJXnvPvRbK3/uGwnEZ/uy900BvjfP4rmz/NbsY1UCvoUQypd4uf/Fct9k8fWkfYNWfrPSPoaXsfVc0lrxQRjOV+om1mFtv9mck61FBzA73G5XHnk7HmGSf023ViufCY7PfbSY+M0SjrYz1z58/p6E+o/0+R89pxT6kVp3Yz6L9rTKumvJw2jvf+U79+Z//ubxeryYmJpRKpdTd3Z1//7XXXlM0GtX4+Lgkac+ePbr//vvX7uE0l3Tq1QXdf+iEYomUDJ9HB+8Y19Wb+61veKy2ubRfp16pYXnpMeopi43yXX3pgHZcf5kePHwyv9+79ozpui1D5oOQjfrdMLZRY1eMFu3zwO4x/eDZczpzLqRdN7xJDx89bbn95jf0auf1l+mhrz+rvh5f2fp7d2zVN4+/pMVIwrwN3NLTZ2b1wKM269RqvNKJ07Nl7Te+dYhkE/XzSSd+bBJXVw6RhACNVMsYVLBu4dhXtl2mjhzAohyDvYY+8+dPmo6pVse7aLhbd/zCVj3w6Mn6xuVa22U12zUqX1rPVtrof337lHZcf6mO/uAV7bj+Un1t5ZxeNNytPT/3Zv1JQSwWneM7r1N4Kal0Oq1oPFUUC/t2Xqlv/8PLevf1l2rTSK+2XNwnqfycFO5v386r5PO69D++earoHB/67mm9PrPEOWxX5B1wgpNxRczaR1uhUerJ2yrlhhnpzLlFnZ0Kl885VcsjXNKrkxFNL0TL8/ErhnTmbPF+C/Pj3Lq/u+9tiifTuv/QCdOc+cDuMY2/eaj8g82CdjDb7u7brpXX69Iffe3p/LHf//Nbi67Bsjq2Yk5M3wEnODmH6pFOPF+8b7N7F7vz+L+7722KxJL68iPP5JfduWOrjv7gFb37+kv1zeMvaaQ/UDZPf/dt18rnden+lT7Asj9Z6R8Pffd00f1drozDQ73F9avUT7jWYG7dbr/Viv1bqzCJWcuxp9MxJtnndFu14rloxWuJzwzRaO3+OXpOK/YhterEfhbtrwFx1bSf9fT5fLr//vu1a9cu/czP/Iw2btyYf29yclIjIyP5v0dGRjQxMdGsopUJLSXyNzqSFEukdP+hEwotWbeq1TYzoXhNy0uPUU9Z7JTv5u1b8oGT2+8Dj57UTChed/1+4Z2Xle3zwcMn9d6fvVzvevvm/CSb1fbvu+mK/GSg2foPHz2td719s2UbzITi+QHVTp1azcRszLT9JmZja1wytLOJGYu4miGugEaqZQwqXLdw7Cvdrp4cwKocS7GU5Zhqdbzt45vy+6pnXK61XVazXaPypfUs10bbxzfpa0dP5/9feL7/pCQWC8/xTyYimluMaSGSKIuFrz7+Y20f36SHj57WmXMhhZYSpuekcH9fffw5hSKJsnO8fXxT/m/OYfsh74ATnIwrYtY+2gqN0sgcN5fDnjkXMp1zqpZHhJYSWoqlTPPxyflY2X4L8+PcumfOhfL1McuZHzyc3VeldjDb7suPPKOzE5GiY5deg6V1bMWcmL4DTnByDnVyvnzfZvcudufxz5wL5R9Myy3L3Y/l7o/M5um//Mgz+klBH2DVn+T6x9L7u1wZX5+OVC1jri5rMbdut99qxf6tVZjFrNXY0+kYk+xzuq1a8Vy04rXEZ4ZotHb/HD2nFfuQWnViP4v214i4aso3p+UcPHhQ+/fv11133aVDhw7pzjvvlCRlMuX/vMXlctW07+Hh3uor2XT+hal8o+bEEiktJVLasnmopm3mwjHT5bMWy0uPUU9Z7JQvWvAhdWl5r3rTcF31m7eoU2gpLrlUdfuiMlmsL9eF16Vt8Pz5czXVaa2Vxuypswvm5V+MatuWDc0sWtsZGelb6yK0rEbGVbV+dr2cB+rRWlZTj9XmBrUcu5YxqHDdSuNxb5ev5hzAqhzL8WTZssIx1fR4hWNxHeNypfJUG5tr3a5R+VIjrPbaa2ROWyjfRi4V/z+nyjlOF+TrVuvFEimlMxktJVJSpnrMpEvuAQrfz/29Fuew1HrpT51SGLPks/Ujzqw1Oq6I2frQVvVr1dygUWqtXz15W6XcsLfLp3QmU1cueP6FKS3Hkub7DsXK92uSLxWtYzX3FYrpLZcXXydF7WCxXVGuZLFOYR1XmxM3aiyin20McgNrTuYGz70Wqn49yv48vlX/VHhfZjUvYHbM0v4k3z9a9BGzi8sa23LhSwEq9ROLSwnzdnVwbt1OvzUy0tdS9/y1cuJathOzZmNPp2NMss/JftaJ/TdCK15LrdhO7cLpe7B2zdPa7XN0K+vh2ujEfrZdtOv13QyNiKumPJx25swZxeNxXX311erq6tK73/1u/fjHP86/v3HjRk1PT+f/npqa0ujoaE3HmJkJK51uzHc4dxteGT5PUeMaPo+6fR5NTS3WtM1gr2G6fMhieekx6imLnfJ1BTyW5TXbr536DfSZ1ynY7c+/rrR9aZnM1s99TbdZGwxZHN+qTk6y03GVxuxwf8C8/H2Bppe/nYyM9NE+FdiNq3pittB6OQ/Uo7VUqsdqY3Y1xzZTyxhUuG6l8djnddecA1iVo8tfnPKVjqmVjlfvuFxru6xmu0blS6u12piVGpvTFsq1kaSi/1ud7/x6K0VxF/zDEav1DJ9HbpdL3T6P5HJVjRl3yT9GKXw/93ezz2Gp9dKf1qOemCWfrU8nx5kdjcxnJWK2XrRVfapd307ntE6rp/+qJ2+rlBv6vG65LfKOanlEt+FVV8Bivito6JXz5vst/Lv02Fb7Ki1HaTuYbWeWK1Wq42pyYrvnstaYpe+oD7lBZbXEVe0xa97fmF2Pdubxrfqn3P2TMtbz9GbHLO1Pcv1j7v2yzyD6umx/1uDrM58TcHJuvVq/lbsWWuWev1b1XMuNilmzsafTMSbZ52Q/W+v+m6UVr6VWbKd24PQ9WDvnaa30OfpqrIdroxP72XbQztd3MzRijrYpP+t59uxZ3XfffYrH44rH4/qbv/kbvf3tb8+/f8kll8gwDD311FOSpCNHjujGG29sRtFMBbu8OnjHeNGN3cE7xhXs9tW8zXDQX9Py0mPUUxY75Xvs787owO6xov3etWdMw0F/3fX77g9eLtvngd1j+tbfv6gnnnxVe3dsrbj94f/zgvbfuk2Gz2O6/t4dW/XEU69atsFwn1937bFfp1YzOmiYtt/GIWONS4Z2NjpkEVfDxBXQSLWMQYXrFo59pdvVkwNYlaPb8FiOqVbHO/ajs/l91TMu19ouq9muUfnSepZro2M/Oqs7d2zN/7/wfH+oJBYLz/EbN/ZosM9Qf4+vLBb27bxSx06c1d4dW7Xl4qCC3T7Tc1K4v307r1Kwx1d2jo+dOJv/m3PYfsg74AQn44qYtY+2QqM0MsfN5bBbLg6azjlVyyOCXV51+z2m+fjogFG238L8OLfulouD+fqY5cwHdmf3VakdzLa7+7ZrtWljT9GxS6/B0jq2Yk5M3wEnODmHOtJfvm+zexe78/hbLg7q7tuuLVp2546t+funJ5561XSe/u7brtUbC/oAq/4k1z+W3t/lynjRhp6qZczVZS3m1u32W63Yv7UKs5i1Gns6HWOSfU63VSuei1a8lvjMEI3W7p+j57RiH1KrTuxn0f4aEVeujNlvajrg/vvv17e//W15PB69+93v1kc+8hHt379fBw8e1NjYmJ577jndd999ikQiuuaaa/SZz3xGfr/9zrDh/5LUJYWWEpqPxDXQ48/e6FTbvdU2K8uXEil1+zxly6seo56y2Clfr08zC3HNhKIaDgayg0+6/vrNR+IaGQooFE5qbjGqwb6ANg4bCoWyde81vEqnMxW3H+4PKBpLaSYU1chAlzxuaT6cXd/tdml2MVa5DdzZ38y2XSeH1P3kvTf7O/L59hsypKT59sjiKWYbfNnfgS68LpUoXqWT/7VIIerRWtrpm9Mk1TYGFay7cahbyWTafLt6cgCzcmQK9tPrVyotTc0vVz9ej0+hSPbvoaChaDytmYWohvsDCvjdmg1VGZdrbZfVbNeofGkVWvmb0yTl2ygcTcjweRVLJGX4vIpEE+oJ+OTySJmUsn93+ZRMZxRZSmhD0FCwx6fwclKReEqZTEbJVEbRWFLBHr+WY0l5PW71d/vUG/BeaPeCc1K0v35DbpdLc+GYfF6vlmMJDfcZRfG2Vuew1HrpT+tRd8zayDtQrJPjzLYG5bMSMbsqtFXN+OY0C43KcQty2HA0qdByUtFYMpu72M0jXFIkntLiUlILkZg2FO57Zb+RWEqR5Qs5UVm+ogv1yeXM0wvLGgoGsh9opqyPnd+uz1AsuZJr58rgkibnY5oNRbP7GjQUWqzSbnXmxE59c5ok+o46kBvYYHMOta6Y9WSvvblQLH/vG4rE8/dONc/ju7L91+xiTP29fiWTKfUGfMVz3Wbz9KV9gFV/stI/hpay913RWDJ/7JENJrFUqZ9Yi7n1CuUpuhZa4J6/Vs345jRJRTE7GDQqjz2djjHJPpttVXc+24rnwmOz320mPjOsGd+cVsXKWD8Xjmmw11izz9FXrRX7kFp1Yj/b4tr++m6GVc7RNu3hNKe18mRdTicHdKfVveOTmyairexz8kGf9XIeqEdrabuH0zoEbWOt5R9Oq4JzW66T22S1MdvJbVcr2so+J/tZzoN9tJV9PJy2PnRCPR19OK3GY4C2qoWT/ex6OA/tXodOLH+nx2yz0Fb28aBPa6Cd7CNm7aEerYOYbR20lX31ztE25Wc9AQAAAAAAAAAAAAAAAACdhY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F4OA0AAAAAAAAAAAAAAAAA0HA8nAYAAAAAAAAAAAAAAAAAaDgeTgMAAAAAAAAAAAAAAAAANJy3WQf64he/qL/+67+WJN1000366Ec/Wvb+I488omAwKEm644479Mu//MvNKh4AAAAAAAAAAAAAAAAAoIGa8nDa8ePH9f3vf1+HDx+Wy+XShz70IR09elQ7duzIr/Pss8/q85//vN761rc2o0gAAAAAAAAAAAAAAAAAAAc15eG0kZERffzjH5ff75ckbdmyRefOnSta59lnn9VDDz2kn/zkJ/qpn/opfexjH5NhGM0oHgAAAAAAAAAAAAAAAACgwdzNOMib3/xmjY+PS5Jefvllfetb39JNN92Ufz8Siejqq6/Wxz72MR0+fFihUEhf+tKXmlE0AAAAAAAAAAAAAAAAAIADXJlMJtOsgz3//PM6cOCAPvKRj2j37t2W6/3rv/6r7r33Xh05cqRZRQMAAAAAAAAAAAAAAAAANFBTftZTkp566ikdPHhQ9957r3bt2lX03rlz53T8+HHdfvvtkqRMJiOvt7aizcyElU437Tm7uoyM9GlqanGti7EmOq3uIyN9VdepFLOd1l6rQVvZV6mtiNks6tFanIzZ1Ry709E21lYbs9La5rSc23Kd3CarjdlObrta0Vb2OdnPch7so63sq9ZWTue0TuuUWOiEetqt42pithPasVFoK/uc7GfXw3lo9zp0Yvk7PWabhbayz+l8lnNhD+1kHzFrD/VoHcRs66Ct7Kt3jrYpP+v5+uuv6zd/8zf1uc99ruzBNEkKBAL67Gc/q5/85CfKZDL6yle+oh07djSjaAAAAAAAAAAAAAAAAAAABzTlm9P+9E//VLFYTL//+7+fX7Z371498cQTOnjwoMbGxvSpT31Kd999txKJhN72trfp13/915tRNAAAAAAAAAAAAAAAAACAA5rycNp9992n++67r2z5L/3SL+Vf79y5Uzt37mxGcQAAAAAAAAAAAAAAAAAADmvKz3oCAAAAAAAAAAAAAAAAADoLD6cBAAAAAAAAAAAAAAAAABqOh9MAAAAAAAAAAAAAAAAAAA3Hw2kAAAAAAAAAAAAAAAAAgIbj4TQAAAAAAAAAAAAAAAAAQMPxcBoAAAAAAAAAAAAAAAAAoOF4OA0AAAAAAAAAAAAAAAAA0HA8nAYAAAAAAAAAAAAAAAAAaDgeTgMAAAAAAAAAAAAAAAAANBwPpwEAAAAAAAAAAAAAAAAAGo6H0wAAAAAAAAAAAAAAAAAADcfDaQAAAAAAAAAAAAAAAACAhuPhNAAAAAAAAAAAAAAAAABAw/FwGgAAAAAAAAAAAAAAAACg4Xg4DQAAAAAAAAAAAAAAAADQcDycBgAAAAAAAAAAAAAAAABoOB5OAwAAAAAAAAAAAAAAAAA0XNMeTvviF7+oXbt2adeuXfqDP/iDsvdPnTql2267TTt37tQnPvEJJZPJZhUNAAAAAAAAAAAAAAAAANBg3mYc5Pjx4/r+97+vw4cPy+Vy6UMf+pCOHj2qHTt25Ne555579OlPf1rj4+O69957dejQIe3bt68ZxVsdtzQTimsmFNXG4W4lE2nNhKIa7g/I7XZpYnZJw/0BjfQb2fU90uR8TLOhqN4w3K1EwfoBv1evT0c03B/Q8IBfEzPZ9Yb7AxodMqRE8fFGh7qUTGY0vbCs4f6A/D6PJmaWLMuxYaBLLkmTc8v5fU7OZo+xYaBLbpdLk3NLumikR9FoqvzYLim0lNB8OK6h/oCi8ZSmF5Y1MtilTEaamlvW6GCXXC5pej6ar8fkbEzPvRbScL+hni6vpmejGh4MKBpN5ctoeN2aDcW0YSig8FIyf2y/z6PXpyMaHeyS1+3S/GLxsQvLPdwf0MiAodBitowDfYbcLmk2FCt7HezyShmb57ig3jVvWyufNDET06mzC8VtD6wGcQVcUDCODvcHNNznl9IF76/0+edfmFJvl0/pVLq4/1fJmNDr1eTchfHa63ErvByX3+vV3GL0Qg6Qtt6ucBwd7g9osN+rqemYDL9XsURSht+rpVhSsXhKo4NdSqUzK+OsoWQqo5mFqDYMBNRleDQ7vzLO9Xg1t5hQJJpQLJHSRSPdWgxnx9dNG3u1tHxhrB0e9Oq116PWdcyNewV9ycahbJlnFlb2EfQrFLYYKwtyn3x7pGo8b7WOxc0cu51mVhcV52RlcZop3m5kOKDFSDKbaw0ElMlkFE+kFYuntGEgoEQyremFqCZCMaXSKXUZPi1Fk1qOJdXb7ZPX49ZsKBsjkhQKxxXwe+X1uhTwexWNJzW/GNdg0JDP61Y0llIkmlBPwCfD59ZSNCGv16PIckLBXr+Wo0m53S71BLwa6vNn46Gknh6PS+FoUulURkuxhLr8Xnk8rmyTuFzqNrzqNTz5tpgOxdRleNXX7csuz1Rov9XEwnqJLSfrQd4BJzgZV8SsfbSVfQU5Zbfhbd/xIsclhaNJhZaTisaS2tAfyOckte6naPwpyVlH+rvK28pVJe/RhbLF4kkN9BqKJVJaiq6Us9urUCSh8Eo+shCOabg/IJdcml5Y1kCvoUQypWCPoXgypZlQTF1+jwKGVy5XWsmkSz9+LaSBoKGl5YR6u33KKJsPBXv98nvcCi9n86aBPr8SyZS6u/yKxVKay823eVyaWYiqr9svlystZdyaW8zm7X09XqXTKsrPvV4pk3Zl71Xc0sTK3N1Qf0DdhleL4Zh6u/2meZ/puL7W+Qt9B5zQxNxgeCh7z2wYXoUj2evI53UpvJSQ1+PRfDim/j5D8XhSQwMBhSPJ4nl1qXyeP5WdmwgtxdXT5VMymZLX49FcOKahoFE2j5CbSw9HEwr4vZpfjGkwaBTta3Yxmu/TBoKGwkvJ/Jy86bzESv9Y8b6yUElfUjbXrgp9zcq24eWEDL9XkWhCA71tfD/Vauhn7aOt7HO6rVrxXPhM+uu1LtPKXPbz589pqM8on8teK63YVitz0EVjX61z0JWsl3u8Vo2pWrViH1KrTuxn0f5WGVdNeThtZGREH//4x+X3+yVJW7Zs0blz5/Lvv/baa4pGoxofH5ck7dmzR/fff3/rP5zmlp4+M6sHHj2pzW/o1c7rL9NDX39WsURKhs+j/bdu0+M/eFmvng/rwO4x/eyYoRPPz+rBw+brH9g9puPPvKbIckI7rr9MDx4+WfTe+JVDevp09nh9PT7tuuFNevjo6aLj/cuLU3rL5SOW5di7Y6u+efwlLUYSOrB7TH/xN6f1+sySDJ9He3ds1b+8OK2f3nZxWbnGrxzSqRcXdP+hE6bH3rtjq46fPKcbxi4uWl56jAO7x/TSa3O69KKBomPs3bFVr55f0NgVo2X1PvnCpDa/oV8PHz1teexvHn9JPo9b7//5rUXbF9a38PXBO8Z19eb+6omDSzr1arbeuX3a3rZWPunEj2dNzzuDBepGXAEXFIzbuevhrj1jum7LUPYGrKDPNxtvDt4xLr/Xrc999Z8VS6R09aUDZeP1h3ePyfC69Ed/8eSFa27PmIZ6DX3mz7PLrr9mVNdvu9hyvDqwe0ybRrv0+f/9z7pl++WKxVNF5di38yp9/+mzZWNu4T7u2jOmaCyp//7NUxrbMqQbrr1EDx4+qRvGNioWLx9rDV9Gn/nzJ/W7+96meDJdPu5d3p/vS8za5sDuMR39wcs69cp88VjpVj73KeqD3jxkf3Kg1rG4mWO30yzqkotDqzi9+tJ+nXolu90NYxvz+VVfj0+3/X+uUNQkph77/hktRhL6zduv1dzior76+HNV86lf23W1/D6P/vhINqe7aLhbt73rzXroyLNF+/Z5Xfof3zyVX3bnjq06+oNX9O7rL9XIYJeuedOATr1UXM/fuv1aLUTi+p9/XVyOgN+Tb56LhnsUiSaLttu7Y6s2jfRqy8V9khocC+sltpysB3kHnOBkXBGz9tFW9q2X8SLHJZ05t6izU+GynGN4qLem/ZS2S2HOatpWNvLznoBXL70espwzuvu2a/X4P7ykn3rLRfqaRe78q7uulhQuylf23/oWeTzuonuHwhwmt+3+W7fpkb99Pj/v9dt7xzU1Fy3arvBYH949pr8smCf7j7/6ds2G4mXX1tRcWFs2DSoUSZS95/e59N8eeUa/8p6ri/K+am24JvFI3wEnrEFuMNTn0X/64yf1q7uu1rnpJX37H17SjusvLepX7r5tTItLCf3Roafzy/6/+96qcDSpBx8t3t/wgKEHHjmpHddfqqM/eKVsX4XzCLnPER752+fL1vvIHdcplc7oS3/5TH7Zh259i6bmi/uhj9xxnVxylfXBh757WolU2vy+srCfMOlLSufaC+dLivah7Lb/69unysrf1uNjq6CftY+2ss/ptmrFc9GKZao2l71WWrGtPA2Yg65krXPqRmnVmKpVK8ZgrTqxn0X7a0BcNeVnPd/85jfnHzx7+eWX9a1vfUs33XRT/v3JyUmNjIzk/x4ZGdHExEQzirYqM6F4vgN/301X5B+2kqRYIqWHvv6s3nfTFYolUnrw8Em9+Hoof7LM1n/w8Endsn2Lbt6+Jb9e4XsTM7H88d719s35G8bC4/3COy+rWI6Hj57Wu96+Ob/P7eOb8us9fPS0btm+xbRcEzOx/KBrduyHj57W+266omx56TEePHxSP3PtprJjPHz0tH7hnZeZ1vsX3nlZfr9Wx37X2zdr+/imsu0L61v4+v5DJxRaqn6VhJYS+Xrn9ml321pNzMQszztQL+IKuKBw3Jay18MDj57UTCguqbjPNxtv7j90QmfOhfLLzMbrPz58UmenloqvuUdPaimWyi97789eXnG8evDwSaXSbm0f36RQJFFWjq8+/pzpmFu4jwcePamFSPYbKG4pKKfVWDvU36tYIqUz50Km415hX2LWNg8ePqmbt28p2ia0lNDkvHkfNDlvvw+qdSxu5tjtNKu65OLQKk5nQvH8doXn/F1v36wFi5jKxc656aX8g2m5963yqYVIIv9gmiRtH9+UfzCtcN+hlVjMLfva0dPaPr5JDx89rbOTEU3Mxsrq+dr0Uv7BtMJyLEQS+f+WYqmy7R4+elpnzoUUWko0PBbWS2w5WQ/yDjjBybgiZu2jrexbL+NFTmgpoTPnQqY5x+vTkZr2U9ouhTlr4X5zbWUnP1+KpSrOGX35kWd08/Yt+YchcssLc5pQJJF/MC33/vRCrOzeoTCHyW370NefLZr3evV8uGy7wvX/uGSezOVym15b1755o+KJjOl7fd2Gto9vKsv7qrWh2ftOo++AE9YiNzCMQL6/+Orjz2n7+KayfuXLj5zU2clI0bJkSvkH0wr3p4wrvw+zfRXOI+Q+RzBb7+xkJP9gWm7ZjEn/dXYyYtoHbx/fZNm/FvYTZn1J6Vx74XxJ4T5y25qVv53Hx1ZBP2sfbWWf023ViueiFctUbS57rbRiWzViDrqStc6pG6VVY6pWrRiDterEfhbtrxFx1ZRvTst5/vnndeDAAX3sYx/TZZddll+eyZQ/VuxyuWra9/BwDf9as0GeP38u3/jRgg+dc2KJlKLxCydnNhStun5oKa54PG36XuH2csl0nflwrGo55FLZ68Lj13tsqzqVHmNuMVpT2YuWWxy7qE6V3it4vZRIacvmIVVy/oUp033a2baa0pg9dXbB9Fhzi1Ft27JhVcda70ZG+ta6CC2rkXFVrZ9dL+eBerSW1dSjNGYLx+2cWCKluXBMV71puLjPtxhv0gU5i9W4ly7Ja2KJlJbjyfzfoYj5WFs4Rs2GopJLSmcyluN6tX3kylF4PKuxdjYUlWR9PFt5QDxV9PdSIqX5RfO6zoViesvl9vqgWsdiJ8duO1Z77RXGrVVd8jFmcS7mCs5zaR5ldY5zsVPt/Yrr2rhuCveRe88sN7QqR+G+lmNJy3WWEikpY16eWmMhd07XOrYapdH1KIxZ8tn6rZdx2wmNjititj60lX1O9rNr4fwLU9Y54uKyxraMWGxZvh+7eUKurezk58vxZNV1quXOZvWrlBNVmlurJZeSrO8NZkPRinOHuXLMWeT3pm1o8n6hRo1F9LONQW5gbS1yg7J7Zpv3Plb3LIXXcaX+TSqYezBZz27/ZatvKnmvsJ+w6kvM5iBK95G/L7OoZ7Xxsd2vBSfKTz9bH9rKPif7WSf23witWKZqc9lrpRXb6rnXQuZlqmEOulBpzK6XOcFWjalatWIM1qoT+9l20e65p5MaEVdNezjtqaee0sGDB3Xvvfdq165dRe9t3LhR09PT+b+npqY0Ojpa0/5nZsJKp5v73ZlDfYYMn0exREpdAU/+dY7h8+R/esjweTQUDFRdP9jtV8SdMH1vqD9QtNxsnYFeo2o5cl8xWvi68Pj1HrvLMK9T6TEK26Go7H3mZS+tk+UxXBXeM3nd7fNoampRlXQbXtN9VtvWTsdVGrPD/ebtMtgXqFrOTjYy0kf7VGA3ruqJ2ULr5TxQj9ZSqR71xOyQxTgz2GtoamqxrM83W9dd8PC81VjuLnnA3vB51OW/kHIFe83H2sIxaigY0CvnF+V2uSzH9Wr7yJWj8HhWY+1QMCBJlsezkwcU/txibqz09Fu0edCwHaO1jsX1jt2NsNqYlYrj1qouhTFmFdNW59zqHOdip9r7dta1c00oc+G9ob7yscpq38XXoHX7dPs8ksU+aomFwnO6lrHVSHbrUU/Mks/WZ72M205pZD4rEbP1oq3sq2W8WO19WDN0G17rHLGva9U5nVmekGsrO/l5l7/6OtVyZ7P6VcqJKs2t1ZJLSdb3BkPBgOYWY5Zzh7lyDFrMA1q1Yen7OXbHolpjlr6jPuQGldUSV42K2dJ75tzyan2a1T1LsNuff221r9w8Qm7uwWw9u/1Xxb7JYk69sJ+w6kvM5iBK96EqbVbpfqrdr4V6yk8/6xzayj4n+9la998srVimanPZa6UV22q4hjnoemJ2vcwJtmpM1aoVY7BWndjPtoN2zz2d1og52qb8rOfrr7+u3/zN39TnPve5sgfTJOmSSy6RYRh66qmnJElHjhzRjTfe2Iyircpwn1937RmT4fPo8P95Qftv3VZ0o7X/1m068r0XZPiyv7d6+UVBHdhtvf6B3WN67NgZPfZ3Z/LrFb63ccjIH++JJ1/V3h1by4733R++XLEce3ds1RNPvZrf57ETZ/Pr7d2xVY8dO2Naro1Dhg7eMW557L07turw914oW156jAO7x3T86bNlx9i7Y6u++4OXTev93R++nN+v1bGfeOpVHfvR2bLtC+tb+PrgHeMKdvuqnuNglzdf79w+7W5bq9Ehw/y8DxsNPxY6B3EFXFA4bkvZ6+GuPWMaDmYnhQv7fLPx5uAd49pycTC/zGy8/vDuMW0a6S6+5vaMqdu4MJn8re+/WHG8OrB7TB53Wsd+dFbBHl9ZOfbtvEpHTMbcwn3ctWdM/T0+GT5PUTmtxtrZhbAMn0dbLg6ajnsbC/oSs7Y5sHtM3zh2pmibYLdPI/3mfdDogP0+qNaxuJljt9Os6pKLQ6s4HQ7689sVnvMnnnxV/RYxlYudizd0a9/Oq2zlU/09Pn34fRdyumM/Oqv979tWtu/gSizmlt25Y6uOnTirvTu2atNoj0YL8szcOpds6NYHfrG8HP09vvx/3X5P2XZ7d2zVlouDCnb7Gh4L6yW2nKwHeQec4GRcEbP20Vb2rZfxIifY5dWWi4OmOcdFG3pq2k9puxTmrIX7zbWVnfy82/BUnDO6+7Zr9Y1jZ3Rnhdw52OPTr+66uuj9Df1G2b1DYQ6T23b/rduK5r02v6G3bLvC9T9cMk+WSadNr61nnp+Q3+syfW9xKaZjJ86W5X3V2tDsfafRd8AJa5EbxGLRfH+xb+dVOvajs2X9yt23jWnTaE/RMq9bOrCnfH9yZfL7MNtX4TxC7nMEs/U2jfboN26/tmjZsEn/tWm0x7QPPnbirGX/WthPmPUlpXPthfMlhfvIbWtW/nYeH1sF/ax9tJV9TrdVK56LVixTtbnstdKKbdWIOehK1jqnbpRWjalatWIM1qoT+1m0v0bElStj9puaDfbpT39ajzzyiDZv3pxftnfvXj3xxBM6ePCgxsbG9Nxzz+m+++5TJBLRNddco8985jPy++13hmv2L0nd2d9onglFtXGoW8lkWjOhqIaDAbk9Lk3MLmkoGNDogKGRoT5NzS5qcj6m2ZL1h4IBdRlevT4d0XAwoOFBvyZmYppbjGqwL5A9qYni440OdimZymh6YTn7bWR+jyZmlizLsWGgSy5JU/PL+X1OzmbLsqG/S263S5NzS7poQ4+isVT5sV3Z39Wej8Q1FDQUjac1vbCskYEuZSRNzy9rw0CX3C5pej6ar8fkbExzoZgGg4Z6u72anotquD+gaCyVLWN/QIbXrdnFmDYMBhReSmp2pU0Mv0evT0c0MtAln8el+XDxsQvLPRQMaHTQUGgxW8aBHr/cbpdmF2Nlr4PdvqJ/qVpRQb3tblv3v372yfy8wxJPMdtgI6745rQs6tFaGv3NaZKKxtHhYCB745UueH+lz19KpNRreJVOZ4r7f5WMCX0+Tc5lx9LhYEBer1vh5bj8Xq/mFmMaChrZm+C09XaF4+hgX0BDA15NzcRk+LyKJZLy+73ZnwKJpzQ6GFAqvTLO9htKpjL5MbM74NHswso41+vT3GJCkWhCsURaF410aTGc1NxiVBeP9mp5OZnvEzYMefXa+ah1HXPjXkFfMjLQlW3jhZV27PcrFLYYKz3K5z65nEjF3/xbXa1jcR1jdyM0+pvTJJnXRQU5WZ9RHqeZ4u1GhgJajCQ1G4ppw0BAGWWyPyMfT2nDgKFEMqPphaj6ew2l0yl1GT4tRZNajiXV2+WT1+vWbCiqgV4ju99wXAG/Vx6vS11+r6LxpBYW4xroM+TzuRWNpbQUTag74JPhc2splpDX41EkmlCw26/lWFJut0vdhjd7DabK6+nxuhWOJpVOZbQUSyrg98jjyf5LfJfLpR6/R70Bb74tpkMxBQyvgl3e7PJMhfarIRbKzukaxVbD2ahH3TFLPluz9TJuO6pB+axEzK4KbWVfQU7Z7fNYjhft8M1pkiSXFI4mFVpOKhpLakPQyP5DhA019l+l409JzjrSbyjYVdJWrip5jy6ULRZPaqDXyP7ETnSlnD0+hSIJhaMJeb0eLYTjGg4acrlcK/mPX8lkSsFuv+KptGZDMQX8HgUMr1yutJJJl+bDMQ30GlqKJdQT8OXzoWCPXz6vW5HlbN7U3+tXMpVSd5dfsZV5tQ39XXJ7XJpZiKqvyy+XOy1l3JoPx9TfY6iv16t0WloqyM99fimTdGXzJLc0MXvhuusOeLUYiak34DPN+0zHdZvjvhPfnCaJvqMO5AY22IyrRsTshuHsPbPh8yqyHFew15Df61J4KSGPx6OFcEz9vYbiiaSGBgIKR5LF5ZJJWVPZuYnQUlw9XT4lUyl53B7Nh2Ma7CufR8jNpYejCQX83ny/VLiv2cVYvk8bCBoKLyXzc/Km8xIr/WPF+8pCJX1J2Vy7KvQ1K9uGo4lsO0YTtu6n2v1aaMY3p0min60FbWWfk/1sDftvqlYs08pc9lw4psFeo3wue620YlutzEEXjX0mc9B1x6zNe7yW16oxVatWjMFadWI/2+LaPfdsilXO0Tbl4bRmaInJuio6OaA7re486NM8tJV9jjzoY2Pf7YR6tBYnY3Y1x+50tI01Rx5OayLObblObpPVxmwnt12taCv7nOxnOQ/20Vb2VWurtnk4zUKnxEIn1NPRh9NqPAZoq1o42c+uh/PQ7nXoxPJ3esw2C21ln9P5LOfCHtrJPmLWHurROojZ1kFb2VfvHG1TftYTAAAAAAAAAAAAAAAAANBZeDgNAAAAAAAAAAAAAAAAANBwPJwGAAAAAAAAAAAAAAAAAGg4Hk4DAAAAAAAAAAAAAAAAADQcD6cBAAAAAAAAAAAAAAAAABqOh9MAAAAAAAAAAAAAAAAAAA3Hw2kAAAAAAAAAAAAAAAAAgIbj4TQAAAAAAAAAAAAAAAAAQMPxcBoAAAAAAAAAAAAAAAAAoOF4OA0AAAAAAAAAAAAAAAAA0HA8nAYAAAAAAAAAAAAAAAAAaDgeTgMAAAAAAAAAAAAAAAAANBwPpwEAAAAAAAAAAAAAAAAAGo6H0wAAAAAAAAAAAAAAAAAADcfDaQAAAAAAAAAAAAAAAACAhvPWu+HCwoI8Ho96e3sbWR4AQBtKJNMaGemra9tYPKnQwnKDSwQAAAAAAAAAAAAAANZazQ+nvfjii7rnnnt06tQpSdLb3vY2/cEf/IEuvvjiqtuGw2Ht3btXDzzwgDZt2lT03he/+EU98sgjCgaDkqQ77rhDv/zLv1xr8QAAa8DndeueP/xeXdt+9rdvanBpAAAAAAAAAAAAAABAK6j54bT/+B//o97//vfrtttuUyaT0de+9jV94hOf0J/92Z9V3O7pp5/Wfffdp5dfftn0/WeffVaf//zn9da3vrXWIgEAAAAAAAAAAAAAAAAAWoy71g2Wl5e1d+9e+Xw++f1+feADH9D09HTV7Q4dOqRPfvKTGh0dNX3/2Wef1UMPPaRbbrlFn/rUpxSLxWotGgAAAAAAAAAAAAAAAACgRdT8cNob3/hG/fM//3P+79OnT5f9RKeZ3/u939M73vEO0/cikYiuvvpqfexjH9Phw4cVCoX0pS99qdaiAQAAAAAAAAAAAAAAAABahCuTyWRq2eD222/XqVOndOWVV8rr9erUqVPasGGDent7JUmPPfZYxe3f9a536c///M8rPtD2r//6r7r33nt15MiRWooGAFhD937p7+va7v/+jZ9tcEkAAAAAAAAAAAAAAEAr8Na6wQc+8AE98MAD+vjHP64zZ87ozJkz+t3f/V2NjIzUXYhz587p+PHjuv322yVJmUxGXm9tRZuZCSudruk5u6YbGenT1NTiWhdjTXRa3UdG+qquUylmO629VoO2sq9SWzUiZhOJZN1la5VzuF7iqRPqsdqYXc2xOx1tY221MSutbU7LuS3XyW2y2pjt5LarFW1ln5P9LOfBPtrKvmpt5XRO67ROiYVOqKfdOq4mZjuhHRuFtrLPyX52PZyHdq9DJ5a/02O2WWgr+5zOZzkX9tBO9hGz9lCP1kHMtg7ayr5652hrfjjt8OHD+qVf+iW9853v1HXXXadYLKYjR47ooYceqnVXeYFAQJ/97Gd1/fXXa9OmTfrKV76iHTt21L0/AAAAAAAAAAAAAAAAAMDacte6wdzcnD74wQ9KkgzD0K/92q9pamqqroPv379fJ0+e1NDQkD71qU/p7rvv1nve8x5lMhn9+q//el37BAAAAAAAAAAAAAAAAACsvZq/OS2VSmliYkIbN26UJE1PTyuTsf/zAk888UT+deG3re3cuVM7d+6stTgAAAAAAAAAAAAAAAAAgBZU88Npv/Zrv6b3ve992r59u1wul44fP66PfvSjTpQNAAAAAAAAAAAAAAAAANCman447fbbb9e2bdv0j//4j/J4PPr3//7fa+vWrU6UDQAAAAAAAAAAAAAAAADQpmp+OE2SrrrqKl111VWNLgsAAAAAAAAAAAAAAAAAYJ1wr3UBAAAAAAAAAAAAAAAAAADrDw+nAQAAAAAAAAAAAAAAAAAajo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Ga+nBaOBzWzTffrLNnz5a9d+rUKd12223auXOnPvGJTyiZTDazaAAAAAAAAAAAAAAAAACABvI260BPP/207rvvPr388sum799zzz369Kc/rfHxcd177706dOiQ9u3bt7qDuqTQUkLz4bgG+gwFu7xSpvZth/oDSqfS9e2nlE+amIlpNhTVcH9Avd1eTc9Gy/frkSbns+u9YbhH8URKs6GoRge7lclkNLOQ3X64zy+lJbmlmVBcMyv7dbtdmppb1nB/QIbXrdlQrOIxhvsDGuk3pFTx8g0DXXJJmppfzr+enFvWG4a7lU5nyzEy2KVkKqPp+ezx+nq8mpoxqVOhkvIG/B7NzFfYpp5zWbKN2yXzdljNMRptJT5OnV3QcH9Ao0OGlGhyGbD+EFdAzdLpjELLJmNCyfg1HPQrFM6uNzwYUDSa0kwoqsE+Q+l0Wl2Gr+qYs3E0oPmFZH487uv1am4uJsPvVSSaUE/Ap6VYQl6PR8Fen5ajKU0vLOfzg5mFqDYMBOTzujU5mx2LPR6X5sNxGT6PlqJJjfQHLpTDavyvV7Xx1lXSZrncpZW1Qk5Qj5VyT4di6jK86uv2qdfwWJfdJYWWE5qaj8rwezS3nFA6k1E0ltJyLKmegE/BXp9i8bSWogklUxn1dfsUS6SVSKZk+LyKROPqDvjk87o1sxDVQK+h3m6vevwehZYSmlqIqsvwKeB3azmWUiye0uhgl6SMFiIJLUWT6u/1q7fbq+VoNt8d6DXkcmeUTrs0txJLfT1eJeNpzUfi6gn4FIsn1dvtv3Bu2vWcrUfkHXCCk3FFzNpHW8FKI8fhWvMZO2VYeS+8nFBXwKfleErRWFIbVvLmhUgi/7dZ2dPpjELRCzlTd8Cr8FJCbrdLPV0+GX63FpeSSibTiiVS6uv2K5PJKLyUUG+3T4uRuII9fqUzablcbi0uxRXwe+V2S12GV/FEWrF4Un6fV/OL2dwnl0+Fl5MKR5OKLCfU1+OXx+1SZDmhgd6SvLvbq1CkpP6yP7dpef/TCPQdcIJXmpgtiKtBQ2rUv3U3i9n0hfvo0cEued3Ze+4uw6vwckLBHn/2XlfZ+9/QUlw9XT5FY0kN9BpKpTOaWpk7H+7zS5mV63Pl/iaZSsnr8SgSvXB9R2IJSW7NLVa5d+deCCtzVc+fP6ehPqM95l3WCmOSfU63VSuei5LPb1uiTCvzuM+9FtJwv7H6edxGacWxZ6VM51+YUrfhbY0ytaL1Mma0Yh9Sq07sZ9H+VhlXTXs47dChQ/rkJz+pj370o2Xvvfbaa4pGoxofH5ck7dmzR/fff//qHk5zSadeXdD9h04olkjJ8Hl08I5xXb2539aEVm7bvh6fdt3wJj189HTt+ymxtBTXiR/P6sHDJ/P7OrB7TMefeU0nz8xe2K9bOvF8dr3Nb+jVzusv00Nff9a0LHftGdN1bx7S08/P6oFHL+x3746t+ubxl7QYSRS9NjtGYVnGrxwqK2Ppvv7lxWn99LaLLct0YPeYTr4wqeMnJy4cr5BbevpMcXn337pNj//gZb16PlzevvWcS5NtTNthNcdoNJ9M42P8yiEGC9SPuAJq55L+4eTr+sL//ufiMeGyfj39QvH4dWD3mP7ib06rt9uXH69z733o1m164p9e0c3/ZovlmPO+Gy/T7GJf0TX6kTuuU3gpoT/7xr/ml925Y6uO/uAV3fZzb9Yjf/u86fEKx7lf23W14sm0vvr4j4vr8KZ+nTht0ie8eai+iY0q4+3v7nubIrGkvvzIM8W5y5ah1r3pbYWcoB4W52LTSK+2XNxn+oBk6fofft82JVMZ/b+P/YtiiZQuGu7WvndfqemFqL7zg1d0y/bL9crrKX3nB69ox/WX6msF+V/hef+t91+rdEb60l8+U5TrPfK3zyuRSuv979qqpWiiLKf9zj++rFOvzOui4W69/+e35uO09O/Ca+JX3nO1rr60X6deacNzth6Rd8AJTsYVMWsfbQUrjcydas1n7JRB2ff+17dP6ZbtlysWTxXlILkc5fWZJfOyu6TjJ8/p//nfPyoqk+H36LFjL+o9P/MmXTTcpdemIkX7NcvHP3TrNj1acKy9O7ZqQ39A33/6Nb3jmov0JwW5/f5bt2nDgKGzkxH9z79+znT+rTD/umvPmA5993R+37+7722KJ9P25jat7n8akUvRd8AJXpnf124dWv0DahYxe80V/frkH/+j6fWUuze5c8eV8vvc+p/fOlXxfungnddJGVdRn1XaP/y7W94ir8elPz7ybHEdS+/d2/X+FY1j8llLy8+7rBXGJPucbqtWPBetWCaPxee49c7jNkorjj2tWKZWtF7GjFa8XmvVif0s2l8D4qppP+v5e7/3e3rHO95h+t7k5KRGRkbyf4+MjGhiYmJVxwstJfKDkCTFEindf+iEQkvVW6Zw23e9fXP+ZrPW/ZR68fVQ/mTl9vXg4ZO6ZfuWov1Ozsfy673vpivyHzybleWBR09qYjaWH0hyyx8+elrvevvmstdmxygsy8RM+fLSfd2yfUvFMj14+KR+4Z2XWbbVTCheVt6Hvv6s3nfTFabb1HMuzbYxa4fVHKPRzNo+d06AehFXQO1CS4n8BzPShTFhcr58vH3w8EltH99UNF7n3vuTrz+rm7dvqTjmjF/5hrJr9OxkJP9gWm7Z146e1vbxTXro689aHq9wnFuIJPIfhBXWYWLWvE+YnK+vT6g23p45F8o/mJZ7/4FHT2omFK/reM3QCjlBPazOxZlzIdOym63/x0ee1dxiLL9s+/gmvTa9pIdX4i8USeRff60k/ys8769NLeUfTMu9n4vdd719s+YWY6Y57c3bt+SPWxinpX8XXhP3HzqhmVC8Lc/ZekTeASc4GVfErH20Faw0MneqNZ+xU4bce4W5jFmOYlX20FIi/2BaYZlCkYS2j2/SVx9/TsmUyvZrlo//ScmxHj56Wq9NL+m9P3t5/sG0wnK5XG79z79+znL+rTD/euDRk0X7PnMuZHtu0+r+pxG5FH0HnGB1Xzsx61xuMDeftLyecvcmX37kGb16Plz1fuknE5GyPqu0f5hbjOUfTCssR+m9e7vev6JxzD5rafV5l7XCmGSf023ViueiFctk9TluvfO4jdKKY08rlqkVrZcxoxWv11p1Yj+L9teIuGraN6dVksmUP7bscrlq2sfwcG/R3+dfmMo3TE4skdJSIqUtm4cq7qtoW5fq3k+pU2cXTPcVWooX7Xd+MZ5fLxpLVS3LXChqulwu89elxyjcZtbGvkKReNUyzYdjRceTpJGRPknS8+fPmW4TjaeKtsm1bz3n0mqb0nZYzTFWqzRmreJjbjGqbVs2OFKG9SIXWyjXyLgqjdlSPl/9Q0orncNWKstqUI/qMWvFakyYDcUsx5ai8brgvWg8VXHMMRt305mM5XGqHS83zlntY27RfJyfC8X0lsvt9wm581JtvLUsRzimq940bPt4zbTanGC1116j4zadyZiWvdL6ea6Cc1jyup7zXu39XC5Ytv8Kx4slUpoNm1+bjcrj1kt/6pTCmCWfrR9xZq3RcUXM1oe2qt9a5QbNshQ3z0vrGYdrzWeqbbeUSEkZlecyJevJVb5dtfmidCaTz0WWY8macvrS/YSWzOfoipZXyb9K9110/Cpzm42eE6OfbQxyA2trkRvMhqLZP6rcmxT2DWbrSPb6B8t76ZJ7dzvXb7vHEuUvVxizVp+1tPK8y1phTLLPyX7Wif03QiuW6bnXQg2Zx220tfg8tdllqnYP1q5j03oZM1rxeq1VJ/az7aJdr+9maERctcTDaRs3btT09HT+76mpKY2Ojta0j5mZsNLpCx+mdRteGT5PUQMZPo+6fR5NTS1W3FfptvXup9Rwf8B0X8Fuf9F+Pf1Gfr2ugKdqWYYs9pv7qtLS16XHKNzGqoyF2wd7/FXLNNBrFB1PUr69hvrMjx3we0zbt55zabVNaTus5hiV2Om4SmPWqu0H+wJ1laFTjIz00T4V2I2remK20MhInxKJ+n87oVXO4XqJp06ox2pjthKrMWE4aD5+KaOy8Tr3XsDvqTjmmI3hbpfL8jjVjpcb56z2MRS06BOChu2YKTwv1cZbq3IM9to/XrOtJidYbcxKjY9bt8tlWvZK6xfKncPS1/Wc99zPRlm9n8sFrfZvdU0M9Zpfm/XmcYXWS39aj3pilny2Pp0cZ3Y0Mp+ViNl60Vb1qXZ9O5nTNsPISF9D51NqzWeqbdft80gmuYxVDmNW9kplSqczMnwedQXK17F7LLfLpWC333Td0uV25/7Mjl/pHNVyDmuNWfqO+pAbVFZLXDUqZoeCgaK/re5N3C6X0plM/fdLqrxO6b17teu33WOpE8tfa8xafdbSyvMua4UxyT4n+9la998srVkmi+u7hnlcJzT689Rml6kRn4W1a5+xXsaMVrxea9WJ/Ww7aOfruxkaMUfbtJ/1rOSSSy6RYRh66qmnJElHjhzRjTfeuKp9Bru8OnjHeNEHaAfvGFew21fTtk88+ar27tha135KvekNQR3YPVa0rwO7x/TYsTNF+x3pN/LrHf4/L2j/rdssy3LXnjGNDhq6a0/xfvfu2Konnnq17LXZMQrLMjpUvrx0X48dO1OxTAd2j+m7P3zZsq2G+/xl5d1/6zYd+d4LptvUcy7NtjFrh9Uco9HM2v7A7jFtHDaaVgasP8QVULtgl1e/80tvKxsTRgbKx9sDu8d07MTZovE6996Hbt2mbxw7U3HMOfHc+bJrdNNoj3795muKlt25Y6uOnTir/bduszxe4TjX3+PTvp1XltVhdNBi/B+or0+oNt5uuTiou2+7tix3GQ766zpeM7RCTlAPq3Ox5eKgadnN1v/w+7ZpcGWSQpKO/eisLtnQrb07turYj84q2OPLv76zJP8rPO+XjHTrN24vPu+52H3iyVc12GeY5rTfOHYmf9zCOC39u/CaOHjHuIaD/rY8Z+sReQec4GRcEbP20Vaw0sjcqdZ8xk4Zcu8V5jJmOYpV2YNdXv2HX3prWZmCPT4dO3FW+3ZeJa9bZfs1y8c/VHKsvTu26pIN3frW37+oD5Xk9vtv3aZMJq0P/OJVlvNvhfnXXXvGiva95eKg7blNq/ufRuRS9B1wgtV97cYh53KDwQGv5fWUuze5+7ZrtfkNvVXvl964saeszyrtHwb7DH34fdvKylF6796u969oHLPPWlp93mWtMCbZ53RbteK5aMUyWX6OW+c8bqO04tjTimVqRetlzGjF67VWndjPov01Iq5cGbPf1HTQu971Lv35n/+5Nm3apP379+vgwYMaGxvTc889p/vuu0+RSETXXHONPvOZz8jvt98Zmj7F7Mr+zvR8JK6BHn92ELJb24Jth/oMpdOZ+vZTYGSkT1Pzi5qYiWluMarBvoD6eryanouW79eT/T3x2VBUbxjuUXzl68NHB7uVyWQ0sxDVcDCQHTDSktzZ34qeCUU13B+Q2+3S1Nxy9glGr1uzi7GKxxgKBrIJTap4+YaBLrkkTc0va0N/l1yu7OvRoW5l0tlyjAx2KZnKaGZhWYN9AQV7vZqaLa5T2ZOmheUNBhQwPJpZMGmH1ZzLkm3cbpd5O6zmGBXOdTWmMetTUXxsHDYkfhK9Ip5itsFGXDXiX4vc84ffq6t4n/3tm1rmHK6XeOqEejj9LRPDw7166exc+ZhQMn4N9/sVCmfHjuH+gKKxlGZCUQ30Gcpk0uryeauOORtHAppfSOav0WCfV3PzMRk+ryLRhHoCPi3FEvJ4POrv9Wk5mtL0wnJRfjAUDMjvc2tyNjv2ezwuLYTj8vs8Wo4mtaHfULBrpRxW479NZeel2njrKmmzXO7SyurMCdbym9Mk5cs9HYopYHgV7PKqN+C1LrtLCi0nNLUQk9/nVm+XT+lMRtFY9uepugM+9ff6FIuntRRNKplKq6/bp1girUQyJcPvVWQ5oe6AVz6vW7MLUQV7DPV1e9VjeBRayu67y/Aq4HdrOZZSLJ7S6EBAckkLkYSWokkFe/zq6/FqOZr9+dz+Xr/c7ozSaZfmFmPq7zEU7PUqGU9rPhJXT8CnWCKp3oDvwrlpYB5XaL30p/WoO2bJZ2vWyXFmW4PyWYmYXRXaqmad8M1pU1OLjR2Ha81nSrYzLcPKe+FoQl2GT8vxlKKxbI7s8bi1EElk/w4apmUfHu7VS6/NaWohJsPnUbfhUTiakNvlUk/AJ8Nwa3EpqWQyrXgipd5uvzLKKBxJqLfbp8WluPq6/cpk0nK53Fpcisvwe+VxSwG/V4lkWrF4Un6fV/PhbO6Ty6fCy0mFo0lFokn1dvvkdbsUWU6U5909PoUiJfWX/blNy/sfk3NeDf3s6pEb2OCVJmYL4mrIkEy+0L9hMZu+cB89MtAln8el+XBcASN7TxTs9uc/2J0JxRVaiquny6doLKmBXr9S6eycev6eOHPh+uwJ+JRMp+R1exSJXri+I7GEJLfmFmMaChrW9+4V+r92j6VOLH9dMbsyVzUXjmmw12iPeZe1wphkn822WlefhbVimVbmcedCMQ1WGguazaF5uEaUaSmRUrfP09h8tmT7dh6b1s2Y0YrXa606sZ9tcW1/fTfDKudom/5wmlNaebIup5MDutPq3vHJTRPRVvY5+aAPD6c1R7C/S4a/vl/kjsWTCi0sN7hEzlrLh9NaPRbWEm1jbc0fTlslzm25Tm6T1cZsJ7ddrWgr+5zsZzkP9tFW9nXMw2nrXCfU024dVxOzndCOjUJb2edkP7sezkO716ETy9/pMdsstJV9TueznAt7aCf7iFl7qEfrIGZbB21lX71ztPV9wg0AAJrO8HttPQTo83mVSBT/k+HP/vZNThULAAAAAAAAAAAAAABT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QcD6cBAAAAAAAAAAAAAAAAABquaQ+nPfbYY3rve9+rHTt26Ctf+UrZ+1/84hf1cz/3c7r11lt16623mq4DAAAAAAAAAAAAAAAAAGgP3mYcZGJiQl/4whf06KOPyu/3a+/evbr++ut1xRVX5Nd59tln9fnPf15vfetbm1EkAAAAAAAAAAAAAAAAAICDmvLNacePH9dP//RPa2BgQN3d3dq5c6e+/e1vF63z7LPP6qGHHtItt9yiT33qU4rFYs0oGgAAAAAAAAAAAAAAAADAAU15OG1yclIjIyP5v0dHRzUxMZH/OxKJ6Oqrr9bHPvYxHT58WKFQSF/60peaUTQAAAAAAAAAAAAAAAAAgANcmUwm4/RBHnjgAS0vL+t3fud3JEl/8Rd/oZMnT+pTn/qU6fr/+q//qnvvvVdHjhxxumgAgAa590t/X9d2//dv/GyDS7K+0c4AAAAAAAAAAAAAgHbhbcZBNm7cqCeffDL/9+TkpEZHR/N/nzt3TsePH9ftt98uScpkMvJ6ayvazExY6bTjz9mtyshIn6amFte6GGui0+o+MtJXdZ1KMdtp7bUatJV9ldqqETGbSCTrLlurnMNWjye77ezzeU3Xa+W6mXEyZldz7E5H21hbbcxKa5vTcm7LdXKbrDZmO7ntakVb2edkP8t5sI+2sq9aWzmd0zqtU2KhE+ppt46ridlOaMdGoa3sc7KfXQ/nod3r0Inl7/SYbRbayj6n81nOhT20k33ErD3Uo3UQs62DtrKv3jnapjycdsMNN+iP/uiPNDs7q66uLn3nO9/Rf/kv/yX/fiAQ0Gc/+1ldf/312rRpk77yla9ox44dzSgaAKBDBfu7ZPjLh0E7iV4snlRoYdmJYgEAAAAAAAAAAAAAsG407ZvTfud3fkcf/OAHlUgkdPvtt+vaa6/V/v37dfDgQY2NjelTn/qU7r77biUSCb3tbW/Tr//6rzejaACADmX4vbrnD79XtMzqG8dKffa3b3KqWAAAAAAAAAAAAAAArBtNeThNkm655RbdcsstRcseeuih/OudO3dq586dzSoOAAAAAAAAAAAAAAAAAMBB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Scd60LAAAA1q9gf5cMf33pRiKZbnBpAAAAAAAAAAAAAADNxMNpAADAMYbfq3v+8Ht1bfvZ376pwaUBAAAAAAAAAAAAADRT037W87HHHtN73/te7dixQ1/5ylfK3j916pRuu+027dy5U5/4xCeUTCabVTQAAAAAAAAAAAAAAAAAQIM15ZvTJiYm9IUvfEGPPvqo/H6/9u7dq+uvv15XXHFFfp177rlHn/70pzU+Pq57771Xhw4d0r59+5pRvOo80uR8TLOhqIb7AxrpN6RUlW1cUmgpoflwXEP9AcUSKT1//pyG+gwZXrdmQzEN9QcUjac0vbCs0aEupdPS1NyyhvsDGh0yNDmbPeaG/i653S5NzC7pog3diifS+eUej0tTc8vaMBBQJiNNzWe37za8mpmPangwoMhyUrOhqEYGu6SMNFlwjImZC/Xy+zx6fTqii0Z6FIulNBuKauNQl1JpaXp+WRsGuuR2Zbe/eKRH0ZV1hgcC8nrcmphZ0uhgl1wuaWK2+Binzi7oktFeLUeT+eMZfo/OTUWK91WwfMPKfs/PLOkNw91KJNOaWSgu0+hgl3xel+ZDcQ30GQp2eaXMyjlwSzOhuGZW9hvwezQzHy1fr1YF53bV+yrlU769cu2nRIP2jc5FXAH2rYz5z70W0nC/oZ4ur6Zns2OH26X8+J1OpYvG+JmFqC55Q4/C4aTmQlEN9geUSCTVZfiy49RiXF2GV7FEUn6fV8lkSobPq0g0odENAS2ELoyPPd1eTc9FZfg8CkcTCnb7tRRNyud1a2jAr9Bidt3Rwa6isd/nc+v89JI2DATUZXg0uxCTz+fRUjSpkYGA4sm0puaW9cY39CqydOF4vT1enT0f0cbhbiVXxtr+XkOxRFJDwYDSyWxdB4KG4sm0Tp09q41D2WPPLGT3Mdznl6x+hdUrTcxeyDdGBw0pqfx4Oh2Kqcvwqq/bp17DYzmO549hNQ6b5F62ytcIK8c+/8KUug1vY3ODkmNUqnd+uaRwNKlwLKlkKqNUKi3D59XiclyDfYb8PrdC4YSSqbR6u3xaiMQU8Hs1HYkrspyQx+2S1+uWS5Lf51EqnVYimVE6ndFyLKlgr1+ZjBSNJWX4PIpEE+rp8sntdmkhHNdAryG3R1qOprQcTWq4P6BEKq3laEJdhk8L4ZgGgoYymYwWIwl1GV75/W655FI0nt2mv88vlyujdMqlhUhMG4LZGM4dy+N2KRSJqzvglc/j0VI0oZ6AT7F4Ur3dfgV7vJpZMImfGtt5MJlWOJZUaDmpaCypDf0BZ87vekLeASc4GVfErH20lX0lOaWteSS7Gj0nsbK/8HJChj+bnw70lucahTmbMhnNhmKKZ1zyr/yz19BSQuFoQl6vRwuRuLoNrwaCfsViKc2EYurye9RleLUQjqun26dUMiWX2yWf16NQOJsre71uxeIJ+X1eLYSzebfb5VJ4OaFEMq2eLp8iSwl1d3ll+D1KpzIKGB6Fl5KaD8c00GcospxQd8Crvh6fevwezSzENbuYzW+TqZT8Pq+WY0nF4ikN9Pnl82bz5YVwXENBQ8lkShm5FPB71NXl0fJSSqfPvaaBPkM+n0uxWFrJVEo+r1dzi1ENBQPKZNJKZyRjZd/LsaS6Da98frf8Xo9cymh6Pqbe7my+NL+Yzb18Xpd8XrdCkbh6Aj4lkin1dvnz+Vxhu/f3+bS8nNL0QlT9vX51Bbzq7/YqvJTUwlJCS9GkhoKG83lvPeg74IQm5gYBw6Op2WX1dvsVisTU35udK5iZj8owvIrFkjL8XoWX4xoMGmVz/Epnx4T5cHbbpeWE3jDSlb+3N5unHx0yJKloWU93tm/0uDzF99eu7Hrzi9n7rKVoItvnJdP5OrjdGfm9XiWSaU3NL2soGJDf51I8kdH8Yiw7J+91K5pMKpVyme6/qGyZ4vt8tzujgM+XnyvJj0/uks9VBi985lHxcxazcTRtfu/r2Dy9lXrHYT5TaA20lX1Ot1UrngufSX/XImVqqXaSWrOtnJ6fbcb8bzO0akzVaj3UoxP7WbS/VcZVUx5OO378uH76p39aAwMDkqSdO3fq29/+tn7rt35LkvTaa68pGo1qfHxckrRnzx7df//9rfFwmkc68fysHjx8UrFESobPowO7xzT+5iHriUWXdOrVBd1/6IT6enzadcOb9PDR0/nt9+7YquMnz+mGsYvLln/z+Evyedx6/89vLTrm3h1b9S8vTuunt12sh77+bNk2i5FE0ev9t27Tv7w4pbdcPmK6/paLg7p+28VFxyjdxqrsr55f0NgVo2Xb/uOz5/SWyzcUrX9g95iO/uBl9XT5dMO1l5S148TMomLxVNny48+8ppNnZiuWyax8B+8Y19Wb+yWX9PSZWT3waHEZH//By3r1fPjCerUmDgXntuyYq01CfNKJH5vE2pVDDBaoH3EF2Gcx5ufGpNLxu3AcGtsyVDbO/ebt1+rV82H9z79+Lr/sQ7du0xP/9Ip+6i0X6WtHT+vd79ykN10yWLTdR+64TqFIXP/jm6fyy+7csVU/fnkmP3abjYGF49yv7bpa8WRaX338x0Vj+OzCkum4OzGzqPBSoihn2LfzSr0+FdF/LyiHVQ5z154xXbdlqPyDMK904rR5H3TqxeLxdO+Ordo00qstF/eZjuN37RnTdVcM6dTLJuPwpf069Yp17mVZvkZwMjeodoyCeueW/+6+t0mSpheWFY2n9J0fvKId11+qr5XEyt/80yv66bGLy2LE8Hv02LEX9e7rL1XA71Ffj1/xREoL4XhRm/67W96iaDxZtP2+nVfpse+f0WIkoQO7x/QXf3NaiVRau254k2k5SvPYDf0BffU7P9brM0u6+tIB7bj+Mst437fzKn3/6bNlsXjnjq06+oNX9P6f36q/+JvTen1myX4MlLTzRcPd+pVfvFqTs0vm+WY7TkA5jbwDTnAyrohZ+2gr++qZR7Kr0XnHyv7+17dPlY3TVrnG3h1bFfB79Mj/eUGLkYR+d9/bFE+mTfex/9ZteuRvn8+Px/lc469e1C+9+0qFlxNFOe++nVfJ53Xll1003K3bfu7NRTlqbqy/7eferJFBQ2cn40U5Y+79fe++UqmM9OVHninKz+cWF/XVx58rOjeFOUMuX3/nWy7SyGCXvvLt5/T6zJIuGu7W+39+q47+4GW966cu1Z8UlOnA7jEF/G5NzM4X5Qwf+MWrNBg0dP/XnlZfj0+3/JstRcfOtWVG0mPHXtSO6y/V0R+8ol95z9Xye9363Ff/Od8OpfOE+2/dpv5en2ZDcf2/j/1Lfvndt12ray8fbJ0H1Og74IQm5wa5e/TPfeWfy+6/w0sJ7fm5Nxf1CYX3OR//4Ns1txgv2t+9v/o2/filhfwys2v8rj1jChge/T//+0L/+9t7xxWLp4r6vN/95bdqcSlZtO2v7rpaZyciRf3Nh3eP6YfPntNVlw1bfv7wq7uuVrDHrz869HR+2T2/8jaFIonitt4zpt4ur/5/X/lRUXlTqbQe+vqF/uh3971N4WiiqLylfa7p+Ggyjt61Z0y9AV++X8ztP55MO3svXqrecZjPFFoDbWWf023ViueCMrV3uZyen23G/G8ztOK5q8d6qEcn9rNofw2Iq6b8rOfk5KRGRkbyf4+OjmpiYsLy/ZGRkaL319LkfCzfwJIUS2Q/0J2cj1luE1pK5Aeod719c35iKrf9w0dP6303XWG6/F1v36zt45vKjvnw0dO6ZfuW/IRc6Talrx/6+rP6hXdeZrn+e3/28rJjlG5jVfZfeOdlptvesn1L2foPHj6pm7dv0S3bt5i24/iVbzBdfsv2LVXLZFa++w+dUGgpoZnQhcnJwjK+76YritarVeG5LT3mak3MmMfaxIx1rAHVEFeAfVZjfm5MKh2/C8chs3Hu3PRS/sG03LI/+fqzunn7lvyHdj9zbfmYf3Yykv9ALrfsa0dPF43dZmNg4Ti3EEnkHxrKvf/w0dOmx8uNx6U5w1cf/7EWIglbOcwDj57UTChe1qYTs9Z9UOl4+vDR0zpzLmQ5jj/waDb/MhuHZ0LxirmXVfkawcncoNoxCuudW37mXEhnzoW0EEno4aOntX18Uz7ecus8tBKHZjESiiS0fXyTHj56WguRhM5ORhTw+8radG4xVrb9Vx9/Lp+LPnj4pLaPb8qfD7NylOaxr00vafv4JknSzQXXlNk5/erjz5nG4tdWjpU7fm65nRgobeft45v0k4mwZb6JcuQdcIKTcUXM2kdb2VfPPJJdjc47cvszG6etco1cjpAbw8+cC1nu46GvP1s0HhfmGueml8py3q8+/pxCBfnn9vFNZTlqbqx/6OvPSnKX5Yy591+bXso/mJZ779z0Uv5hjdyy0pwhl68/fPS0zk5G8u/l8oubt2/JP4RSuI+eLn9ZzvA///o5/WQiks9nSo+da8tcm+TKfv+hEzpzLlTUDmbzcImkNLcYK1r+5UeecSzvrQd9B5zQ7NzA7B49d/+9fXxTWZ9QeJ/jdrvL9ufz+YuWmV3jDzx6Uq+8Hi5a9ur5cFmfl0iqbNtQJFHW3/zx4ZN6789eXvHzh//xzVM6OxkpWhZPZMrb+tGTSiZVVt7pheL+6My5UFl5S/tcs/HRbBx94NGTRf1i4fjTzHu1esdhPlNoDbSVfU63VSueC8rU3uVyen62GfO/zdCK564e66EendjPov01Iq6a8s1pmUz5Y8Mul8v2+3YMD/fWXjAbnnvtwk1PTiyR0lwoprdcvsF0m/MvTF3YxiXT7aPxlOlyuQpel7wXWopX36bg9Xw4Zrl+KGK+r6JtLMputV+r8kXjKaXTGdP3ZkNRy31VLZNF+ZYSKS0uJSzLUrjels1DqkXRuS05Zq37Ko3ZU2cXzGNtMaptW8xjDVkjI31rXYSW1ci4qtbP+nz1DylrdQ7Nymy3Hq1UZrvrtXqZzaymzLXmBlZjfuGYFI2lTMchs3E1nTEf+wpzgLnF8nHQaruicbZCflFpH2bHqzQep0tytEo5zFw4pqveNFy03KoPqnS8SuP4bMg8B5m1kb+Yla8RGpkbSOZxa3WMOZOcrPCc5fI+01iJmZ/HdCaT3ya3r+VY0nacWuWlVuUoXCd3bEmW11pRHSrk04X7LmyvSjFQ1s4u63rWe37Xo8KYJZ+tH/mstUbHFTFbH9rKvnrmkSopjNlG5x35/VXInyrlC1LBWFllrC/d1mqMLco/K+yz2jyZ2f6r5S+5v3M5RmE9c8e0yqGsypKvj0Vdyt532W+H5XjSNF+vN+9t1FhEP9sY5AbWmp0bVLq3r9b3mc0VlN2XV+sfKpSjlnu1fD9V4fOH0mOa7T/X/9RTXtP7tJLx0Woctbt/J+/V6hmHR0b6HJ03oJ+1j7ayz8l+1on9NwJlsq8Vy+X0/Gyj979WWvHc1WM91KMT+9l2wX2YtUbEVVMeTtu4caOefPLJ/N+Tk5MaHR0ten96ejr/99TUVNH7dszMhJVON/67M4f7DRk+T1FDGz6PBoOGpqYWTbfpNrxF25htH/B7TJcrI8llvk2wx2+9jcnrgV7zsisjBXvN9zXQZ1Qtu9V+g93m+wz4Pert9pm+N9QfsNyX1fGqla/b55Gvz21ZlsL1rM6hldJza7UvOx1XacwOW7TFYF+g5nJ2kpGRPtqnArtxVU/MFhoZ6VMikTR9z461OIdmZfb5vLbr0SplNmNVj1YusxWrMq82Zs1YjfmFY1KX4TEdh8zGVbfLVTUHGAqWX6NW25XmAZXGOat9mB2v0nJ3yT8WqJTDDPaW50ZWfZDV+O92uSqO40NB83M0VCFXqFS+RmhkbiCZx63VMQZNcrLCc2b4LuQ9pduWxnJuudvlUjqdKTr/XYHy41vFWFle6qpcjsL1c8fOHtP8WivctlI+XbjvwvaqFANm7WxVz3ryyHZTT8ySz9aHfLayRuazEjFbL9rKvlrmkWrNae3mHXbl9pfbj51co3TMzo2VVvsoHY9z27rd5mOsWf5pNdZbzUMpI9P9V8tfcn/ncozCeubeK81RcsutylKam1m9n8u/cnWz0w5dfq/pevXkvXbHolpjlr6jPuQGldUSV42I2Ur39rnXVv2K2VyB1f13tf7QrBy13Kvl+qlKnz+UHtNs/7n+p5Dd8prep5WMj1bjqN39O3mvVus4nLuWa9mOftY5tJV9Tvazte6/WShTe5fLyX621v23slY8d/VYD/XoxH62HXAfVlkj5mib8rOeN9xwg/7hH/5Bs7OzWl5e1ne+8x3deOON+fcvueQSGYahp556SpJ05MiRovfX0ki/oQO7x4om2g7sHtPogGG5TbDLq4N3jMvwefTEk69q746tRdvv3bFVR773gunyJ556Vcd+dLbsmHt3bNVjf3dG+2/dZrpN6ev9t27Td3/4suX63/r+i2XH2H/rNn33Bxe2sSr7d3/4sum2jx07U7b+gd1j+saxM3rs786YtuOJ586bLn/s2BnTehSWyax8B+8YV7Dbp+E+v+7aU17GI997oWi9WhWe29JjrtbokHmsbRy2jjWgGuIKsM9qzM+NSXt3bNXhgvG7cBwyG+cu3tCtD/ziVUXLPnTrNn3j2BndubLd8afLx/xNoz361V1XFy27c8fWorHbbAwsHOf6e3zat/PKsjHc7HgHdo/pxI/Pl+UM+3Zeqf4en60c5q49YxoO+svadHTQog8aMsrG0707tmrLxUHLcfyuPdn8y2wcHg76K+ZeVuVrBCdzg2rHKKx3bvmWi4PacnFQ/T0+7d2xVcd+dDYfb7l1cnmbWYwEe3w6duKs9u7Yqv4enzaN9igaS5S16WCfUbb9vp1X5XPRA7vHdOzE2fz5MCtHaR57yYZuHTtxVpKKrimzc7pv51WmsXjnjq06duJs/vi55XZioLSdj/3orN64sdcy30Q58g44wcm4Imbto63sq2ceya5G5x25/ZmN01a5Ri5HyI3hWy4OWu5j/63bisbjwlzj4g3dZTnvvp1XKViQfx770dmyHDU31u+/dZukdFnOmHv/kg3duvu2a8vy8307ryo7N4VlzOXre3ds1abRnvx7ubm6x/7ujD5UUqYDu8cUWY6X5Qwf+MWr9MaNPfl8pvTYubbMtUmu7AfvGNeWi4NF7WA2D+fzSoMr/8g0t/zu2651LO+tB30HnNDs3MDsHj13/33sR2fL+oTC+5x0Kl22v3g8XrTM7Bq/a8+YLr2ot2jZ5jf0lvV5Po/Ktg32+Mr6mw/vHtO3/v7Fip8//Oquq7VptKdomd/rKm/rPWPyelVW3g39xf3RlouDZeUt7XPNxkezcfSuPWNF/WLh+NPMe7V6x2E+U2gNtJV9TrdVK54LytTe5XJ6frYZ87/N0Irnrh7roR6d2M+i/TUirlwZs9/UdMBjjz2mBx98UIlEQrfffrv279+v/fv36+DBgxobG9Nzzz2n++67T5FIRNdcc40+85nPyO+3P5ni1DenSZI80uR8TLOhqIaCgewNU6rKNq7sb1DPR+Ia6jMUS6Y1txjLThp53ZpdjGkoaCgaT2t6YVmjg11KZ6Tp+WUN9gW0cdjQ5Gz2mBv6u+R2uzQ5t6SNQ91KJNP55R6PS1Nzy9rQH1BG0tT8soaCAfUEvJpZiGq4P6BINKnZUFQjA13Syjq5Y0zMxDS3GNVgX0CG36PzMxG9YUOPYrHsV/CNDGTLNbOwrOH+Lrld2e0L1xkKBuT1ujU5u6QNA9l1JufKj3HxSK+Wo8n88QKGR69PR3TRhh5FV/ZVuHwoGJDP69bEbHG9Rwe7lEpny7RhoEt+r0vzi3EN9PiziUAuDNzSTCiumVBUw8HsfmcWouXr1arg3Frtq+5v9PGp6JxsHDak9vrJ8qbjKWYbbMRVI7457Z4//F5dxfvsb9+0Zt/oVVpmu9+c1kplNmNWj1Yvs5lKZXbim9Mk5cf8uVBMg0FDvd1eTc9lxw6325Udv/sMpdOZojF+ZiGqSzb2KBy5MM4lkkkFDF9+nAoYXsUTSfl9XiWTKRk+ryLRhEY3BLQQurBdb0/2mH6fR0vRhHq7/FqOJ+X1uDU84FdoMZkfozMZaXohO/b7fG5NzCxpKBhQd8Cj2VBMPq9Hy9GkNgwYiiczmp5f1qaNvYosXTheX69XZ89HtHGoW8lUti7BXkPxRFJDQUPpZLauA33+/D5yOcXMQnaMHQ76pbRFm3qlidmCPmjIkJLKj6fToZgChlfBLq96A17LcTx/DKtx2CT3slW+Rlg59lIipW6fp+7cQKoQtzbqnV8uKRxNKhxLKpXKKJlKy/B5tbgc12CvIb/frVA4oWQqrd4unxYicRn+7L/8jywn5HG75fG65JLk93mUTqeVSGaUTme0HEuqryebo0djSRk+jyLRpHoCXrk9Li2E4xroNeT2SMvRlJajSQ33B5RIpbUcTarL8GohEtNAr6GMpMVIXF2GV36/Wy65FI1ntwn2+uVxZ5RKuRSKxDQUDCiRTOeP5fG4FYrE1R3wyudxaymaUE/Ap1giqd6AT8Fen2YWTOLH5rnMteelFw/oJ+cXFFpOKhpLakPQWF0e2Ubqjlny2ZqRz9rQoHxWImZXhbayrySntJpHqiuntTEnUZOV/YWjiXx+apZrFOZskjS7GNMbhnvld2cPntuH1+vRQiSubsOrgT6/YvHsT7MH/F4FDI9Ckbh6Aj6lUim53G75PG6FluLq8nvl9boViyfk93m1EI5rKGjI7XYpvJxQIplWT8CnyHJCXQGvAn6PUumMugyPwktJzYez+cVSNKEuw6u+Hp96DI9mFuKaXYwp2ONXKp2S3+fN/kxdPKWBXr98Po+WokkthOMa7DOUSqeUzrgU8HvUHfBoeTmlmVBU/b2G/H6XYrG0kqmUfF5v/lqQ0kplpMDKvpdj2ZzH73PL5/PIrYym52Pq6fbJ43ZpfjHbHl6vSz6PW4tLCXUHsvcIvQFfPp8rbPeBPp+Wl1OaDkUV7PGr2/Cqv8er8FJSC0sJLUWzuftwX315r1PfnCaJvqMO5AY22IyrRsRsV8Cj6bll9XT5FYrE1d/rV09Xdu7d8F24zw8vZ/uR0jl+pbNjwkI4pmBPtp96w0hX/t7ebJ4+9wFP4bLeHq8WwjF5XJ7i+2tXdr1cP7gcSyjYYyiZys6lD/YF5PFk5Pd4lEhl8p8NGIZL8XhG84ux7LcgeN2KJpNKpVym+y8qW6b4Pt/jySjg9ebnSvLjiLvkc5WhC595VPycxWwcTZvf+zZ0TLSjhnG46Fq2uR39rMNoK/uc7Gdr2H9TUSb7WrFcNuZnpVXErM39t7xWPHf1WA/16MR+tsVxH2bDKudom/ZwmtMcfTitQTo5oDut7o140KeT2ms1aCv7KrUVD6dl8XBa47Xdw2kF+6dvMUfbWFttPyutbU7LuS3XyW2y2pjt5LarFW1ln5P9LOfBPtrKvmpt5XRO67ROiYVOqKejD6fVeAzQVrVwsp9dD+eh3evQieXv9JhtFtrKPqfzWc6FPbSTfcSsPdSjdRCzrYO2sq/eOdqm/KwnAAAAAAAAAAAAAAAAAKCz8HAaAAAAAAAAAAAAAAAAAKDhvGtdgEZxu11rXQRb2qWcTujkupup1h60l320lX2raSsn27kdzyFlbo61jNl2bK9moW2stXvcrfXxWxFtUlml9qHt7KOt7HOyn+U82Edb2dfuuUE1rV6+RumEejaqjvSzjUFb2UduUFm714Hy17bPdm+vZqKt7HM6n+Vc2EM72UfM2kM9Wgcx2zpoK/vqaStXJpMx/wFaAAAAAAAAAAAAAAAAAADqxM96AgAAAAAAAAAAAAAAAAAajofTAAAAAAAAAAAAAAAAAAANx8NpAAAAAAAAAAAAAAAAAICG4+E0AAAAAAAAAAAAAAAAAEDD8XAaAAAAAAAAAAAAAAAAAKDhvGtdgEaZmQkrnc6sdTEqGhzs1tzc0loXY010Wt1HRvqqrlMpZjutvVaDtrKvUlsRs1nUo7U4GbOrOXano22srTZmpbXNaTm35Tq5TVYbs53cdrWirexzsp/lPNhHW9lXra2czmmd1imx0An1tFvH1cRsJ7Rjo9BW9jnZz66H89DudejE8nd6zDYLbWWf0/ks58Ie2sk+YtYe6tE6iNnWQVvZV+8cLd+c1kRer2eti7BmOrnu9aC97KOt7HOyrdbLeaAerWUt67Fe2tAJtI21dm+bdi+/E2iT+tF29tFW9pHPtgbayr713lbrvX45nVDPZtSxE9qxUWgr+8gNKmv3OlD+1j5eO6Ot7HO6rTgX9tBO9hGz9lCP1kHMtg7ayr5624qH0wAAAAAAAAAAAAAAAAAADcfDaQAAAAAAAAAAAAAAAACAhnP04bQvfvGL2rVrl3bt2qU/+IM/kCQdP35ct9xyi9797nfrC1/4Qn7dU6dO6bbbbtPOnTv1iU98Qslk0smiAQAAAAAAAAAAAAAAAAAc5NjDacePH9f3v/99HT58WEeOHNG//Mu/6Bvf+IbuvfdefelLX9K3vvUtPfvss/re974nSbrnnnv0f/1f/5cef/xxZTIZHTp0yKmioV4uKbSc0KtTEYWiScm11gVah1ba+OQLU7Qx2gMxCwCoF7klALuczDnJZ4H1g9wC6ByM3+sb57c2tBewfnF9A+uX09c3/QdakNepHY+MjOjjH/+4/H6/JGnLli16+eWXdemll+qNb3yjJOmWW27Rt7/9bV1xxRWKRqMaHx+XJO3Zs0f333+/9u3b51TxUCuXdOrVBd1/6IRiiZQMn0cH7xjX1Zv7pcxaF26doI3RbohZAEC9GEMA2OVkf0FfBKwfXM9A5+B6X984v7WhvYD1i+sbWL+cvr7pP9CiHPvmtDe/+c35h81efvllfetb35LL5dLIyEh+ndHRUU1MTGhycrJo+cjIiCYmJpwqGuoQWkrkOzBJiiVSuv/QCYWWEmtcsvWDNka7IWYBAPViDAFgl5P9BX0RsH5wPQOdg+t9feP81ob2AtYvrm9g/XL6+qb/QKty7JvTcp5//nkdOHBAH/vYx+T1evXSSy8Vve9yuZTJlD+i6XLV9t2Cw8O9qypns4yM9K11Eepy/oWpfAeWE0uktJRIacvmIVv7aNe6O6U0ZhvRxp2K2LJvNW3VKTG7XuKJeqw+N1gvbegE2sbaattmrXPaZp3bdhpDiPfKKsUsbWcfbWWt0f1FYcy2U1/UaohZ+9o9N6imVWLB6eu5VerppEbVkdygMWgra07mBqXWw3lotzqst/zMifYnn22Mdrs21pLT+SznwhzXd/2IWXuox9pxOp+l/6hfO8bTWqmnrRx9OO2pp57SwYMHde+992rXrl364Q9/qOnp6fz7k5OTGh0d1caNG4uWT01NaXR0tKZjzcyElU639vcQjoz0aWpqca2LUZduwyvD5ynqyAyfR90+j606tXPd62HnYiyN2dW2cafqtNhajUptRcxmrZd46oR61BOzjTp2p6NtrK02ZqW1zWmbeW7bZQzp5Hhfbcx2ctvViraqzG5/UU/Mtktf1GqIWfuqtZXTOa3TWikWnLyeW6meTrFbx9XEbCe0Y6PQVpXVcr13esy2Yx3WU35WT/vXGrPrqb2aqR2vjbXidD7LubDG9V0fYtYe6rG2nM5n6T/q067xtBbq/SzMsZ/1fP311/Wbv/mb+tznPqddu3ZJkq677jq99NJLeuWVV5RKpfSNb3xDN954oy655BIZhqGnnnpKknTkyBHdeOONThUNdQh2eXXwjnEZPo8k5X+bONjtW+OSrR+0MdoNMQsAqBdjCAC7nOwv6IuA9YPrGegcXO/rG+e3NrQXsH5xfQPrl9PXN/0HWpVj35z2p3/6p4rFYvr93//9/LK9e/fq93//9/WRj3xEsVhMN910k97znvdIkj73uc/pvvvuUyQS0TXXXKMPfvCDThUN9chIV2/u13/9jRs0H4lroMef7cBa8x/vtqeCNl5KpNTt89DGaG3ELACgXuSWAOxyMucknwXWD3ILoHMwfq9vnN/a0F7A+sX1DaxfTl/f9B9oUY49nHbffffpvvvuM33vr/7qr8qWXXXVVfrLv/xLp4qDRshIwS6fgl2+/N9osJU23rJ5KPtViLQxWh0xCwCoF7klALuczDnJZ4H1g9wC6ByM3+sb57c2tBewfnF9A+uX09c3/QdakGM/6wkAAAAAAAAAAAAAAAAA6Fw8nAYAAAAAAAAAAAAAAAAAaDgeTgMAAAAAAAAAAAAAAAAANBwPp6GcSwotJ/TqVEShaFJyrXWBAKzKyjV98oUprmkrtBEANBf55vrFmIp2Q8wC6ARrmXvRz6LdELMA0Jl9IXNVAJrJ6X62E/txtDzvWhcALcYlnXp1QfcfOqFYIiXD59HBO8Z19eZ+KbPWhQNQM67p6mgjAGgu+t31i3OLdkPMAugEa9nX0c+i3RCzANCZfWEn1hnA2nG6z6FPQ4vim9NQJLSUyHdUkhRLpHT/oRMKLSXWuGQA6sE1XR1tBADNRb+7fnFu0W6IWQCdYC37OvpZtBtiFgA6sy/sxDoDWDtO9zn0aWhVPJyGIvPheL6jyoklUpqPxNeoRABWg2u6OtoIAJqLfnf94tyi3RCzADrBWvZ19LNoN8QsAHRmX9iJdQawdpzuc+jT0Kp4OA1FBvoMGT5P0TLD59FAj3+NSgRgNbimq6ONAKC56HfXL84t2g0xC6ATrGVfRz+LdkPMAkBn9oWdWGcAa8fpPoc+Da2Kh9NQJNjl1cE7xvMdVu43iIPdvjUuGYB6cE1XRxsBQHPR765fnFu0G2IWQCdYy76OfhbthpgFgM7sCzuxzgDWjtN9Dn0aWpV3rQuAFpORrt7cr//6GzdoPhLXQI8/21Fl1rpgAOpScE0vJVLq9nm4pkvRRgDQXOSb6xdjKtoNMQugE6xl7kU/i3ZDzAJAZ/aFzFUBaCan+9lO7MfRFng4DeUyUrDLp2CXL/83gDa2ck1v2TykqalFrmkztBEANBf55vrFmIp2Q8wC6ARrmXvRz6LdELMA0Jl9IXNVAJrJ6X62E/txtDx+1hMAAAAAAAAAAAAAAAAA0HA8nAYAAAAAAAAAAAAAAAAAaDgeTgMAAAAAAAAAAAAAAAAANBwPpwEAAAAAAAAAAAAAAAAAGo6H0wAAAAAAAAAAAAAAAAAADcfDaQAAAAAAAAAAAAAAAACAhuPhNAAAAAAAAAAAAAAAAABAw/FwGgAAAAAAAAAAAAAAAACg4Rx9OC0cDuvmm2/W2bNnJUnf//739W//7b/VzTffrI9+9KOKx+OSpHPnzumXf/mX9Z73vEd33323IpGIk8UCAAAAAAAAAAAAAAAAADjMsYfTnn76af3SL/2SXn755fyyT3ziE/rCF76gb3zjG4pGo/r6178uSfrP//k/a9++ffr2t7+tbdu26Utf+pJTxUKtXFJoOaFXpyIKRZOSq8WO1+zyOc0tzYTjOn7ynGYicb7bEI2xcp2cfGGq8dcJMdtanDzXALBajcjbXFI4ltS5+ahenAjT17UicgM4wckch/zJPtrKPtqqNq06t1N6Ht0tWk6gE3mkycWYjp14TVPhmORp4L5buQ9v1f7SSruVF+sf96v2Od0XOtmPA1j/1kN/7nQ/ux7aCK1nlXHrdaZU0qFDh/TJT35SH/3oR/PLUqmUwuGwUqmUYrGYDMNQIpHQP/3TP+m//bf/Jknas2ePfuVXfkX33HOPU0WDXS7p1KsLuv/QCcUSKRk+jw7eMa6rN/dLmRY4XrPL5zS39PSZWT3w6Ml8fe7aM6brtgxJ6bUuHNqWk9cJMdta1lufCGB9aUQf5ZLOnFvU2amwHj56mr6uFZEbwAlO5jjkT/bRVvbRVrVp1fYyKddde8Z06Lun9frMUuuUE+hEHunE87N68PCFnPPA7jGNv3lISq1y363aJ7V62cy0W3mx/nG/ap/T16+T/TiA9W899OdO97ProY3QehoQt449I/l7v/d7esc73lG07D/9p/+kD3zgA9q+fbvm5ub0nve8R3Nzc+rt7ZXXm31ObmRkRBMTE04VCzUILSXywSVJsURK9x86odBSoiWO1+zyOW0mFM8PElK2Pg88elIzofgalwztzMnrhJhtLeutTwSwvjSijwotJXTmXCj/YFq9+4FzyA3gBCdzHPIn+2gr+2ir2rRqe5mV64FHT2r7+Kb8361QTqATTc7H8g80SNnr8cHDJzU5H1v1vlu1T5Jau2xm2q28WP+4X7XP6evXyX4cwPq3Hvpzp/vZ9dBGaD2NiFvHvjmt1NTUlD73uc/pG9/4hjZt2qTPfOYz+sxnPqO77rqrbF2Xq/bvLRwe7m1EMR03MtK31kWw7fwLU/ngyoklUlpKpLRl85DpNul0Rq9PRzQbWtZQsEsXbeiR2509n9XqXul4b9o0WLbf8y9O11y+VlIas8+fP2dan7lwTFe9abiZRWs77XRdNVs917GVTonZdo2nRp7rtZYbS06+MFU2ltRitblBu8ZCM9A21lbbNmud01Yqf6U8r5J0OqNXnptYdR91/oUppTOZpvd1xHtlhTG7XnODZiDOrJ1/YUp9PT7d+vYt+a+Kf+LJV+u+7gtjdj3lT05r9HlYzxodV2udG1Sz2v6rFa5DsxzHas6p8Ccr7JSz3vxpLTRqLCqN2Ubd33UacgNrz70WMs85QzG95fINNe9vLXKDevqGesu2VrHUqLbMlb+d+tNCTrQ//Wx9uF+1z+l8ttH9+HrG9V0fp+dn10ue1q71WA/9uZNzXdL6aKO10q7XRTM0Ij9o2sNpTz75pLZu3arNmzdLku644w79h//wH3Tvvffmf+rT4/FoampKo6OjNe9/ZiasdLq1vw96ZKRPU1OLa10M27oNrwyfpyjIDJ9H3T6PeT0qfJXfyIbqdbc6Xq/h1fdPvFa23zdu7K2tfE1kp+MqjdmhPsO0PoN9xprXp5W123XVbHavY2I2q53jqeY+u1XZ/FrYemK2Fu0cC06jbaxVahu7NzVrmdNWPLf1fmXzynY/mQyvuo/qNrxyu1xN7es6Od7riVnL3KC3fXODZujkOLOjt8unXTe8qejnfPfu2Kpew1tzPisVx+y6yZ+awO55QG1x5XRO67RG9F9rfh1a5DiXjPSYlqsw76lazjb6STu757LmmG2jNmgl5AaVbegPmF6fw/2BVfezTemT6rwu6inbWsZSI9oyX/427UvqaX/6Weesx7lspzidzw73W5yLIOeiCNd3Xar1vau9B1sveVo712M9zD/WMsfC57fN087XRTM04pkDx37Ws9TWrVv1zDPPaHp6WpL0N3/zNxobG5PP59M73vEOfetb35IkHTlyRDfeeGOzioUKgl1eHbxjPDv5JuUTn2C3z3T91X6Vn9Xx0umM6X7TqXRN5Wt1htetvTu2FtVn746tMrxNu0yxDrldMo2rRvzrGmK2tdTaZ7cqfvYBaE31Xpu57b77T6/ozpIxo9Y+Ktjl1ZaLg2VjTzv2detVwO/R/lu3FZ2f/bduU8DwrHHJ0M7SqXTZz/k+fPR0Qx7WcTJXXm+cPA/rzXrJy5tlrdvLKsdxu1RWrrv2jOnYibO2y8m9DW0AZwT85vNRAf/q56Oa0SfVe12sdX9Zq0aWl77EGm1jH3PZ9jnd3/R0eXVg91jR/g/sHlNvd9O+T6UtcH0D5ob7/Lprz1jZvdpw0L/GJbMvN6dSOscSS6Ybsn/GPDihEfOoTRvpt2zZot/+7d/WBz/4QXk8Hl166aX61Kc+JUn65Cc/qY9//OP68pe/rIsuukif//znm1UsVJKRrt7cr//6GzdoPhLXQI8/m3xazD3Ph+OmX+U3H7H5+8UWx3t1MmK531rK1+pmQzF98/hLuvXGla/wzEjfPP6S3nRxUL0GSTnq42RcEbMtpqAPXUqk1O37/7P373FSVHf+P/6qvlXfu6d7LswAAzg4wAIyAgZhg/ohTEiiCYIRkDWJu2ogxph1P0lcjYmaJcnPb7LrrjGJRt1PEl0FTETiJTEgq3ElId5AZAdGRmCEYW7d09PT9+vvj+6u6eo+1V19qe6unvN8PPKI9FSdOlV1zvu8zvucer+VsrSJucYSs642Ha4UylSg2L6ZOi/oiuKltDHjormNaGvQFmaj4kBHmwktNh0ubG9AIBhBo5mVpa2rVxyuAF4+dBq3be5CIBSFVqPEc6+dRKN1PgyNhmpXjyJTpNQGVM+Kh2q0AqgTXV4xCvQ9lRuhtu2cCGa/R4Mac6YtE11P2m/oM6BIg3M8x/jdWOL4XQEbXnS/qLK9LJgy1pfaEmHosxEP1f4FILEtHHUGcPC9c7jrhkvg9oVg1mvw/Ot9sJlZtFPfAQft3xSKADFgSYcNO7atxJgniAYjm9iYVp59XRXBMR4g9m/HeAB2Q+mb7OiYR5GCcrQryVvfgQMHuP/esGEDNmzYkHXM9OnT8cQTT0hdFUoxxAGzTj0pdHKIT6tAiEhrIUaUcL2c5RZQv1rHamIx4Q1j9yu93G8FPz8KJQMp2xVtszVI0iZ2tNsSIVRlaBPLMpZQKJSyU2zfTD9v1BXA7ld6waqVWLWwpTgbFQeMrIo/2ZGhratXrCYW/YMe/OjJt7nfqA2nlIqU2oDqWfFQjVYgdaDLK0oVfTtifE7ce4wVVk/ab+gzoEiD5OO3xDa8pH4hN194mepLbYkw9NmIh2r/ApHQFlpNLI72OfHW8RHuN1atxPXr5pfvInUA7d8USg5igN2owfw5dm6uJifsQmnqzdqylE/HPIoUlKNd0dh9lLIhVahfuYUsL5apcp+UyiJlu6JtliIFtF1RKLVJsX2T9umpBX3fFCmgerY2oM+KUq9QGyMt9BlQpEDu7Uru9a8G9JkJQ5+NeOizqh3ouxAHfU4USv0idWpSaj8oUlCOdsXE4/Fa/75GFA6HB7FYbd9KU5MpsXu3nlEADncIDncAdrOWC6NZ8r0zifzqsghZjsT95oPYZpPPT65hSKvBlOhXpZLsP7lCcNM2m6Be2pPs70PKNisS2T9DCaHPRphcz0ZMmwWqq2nzvttceiz1N08IVhMLs06V/TeZ6Lh0pnJ7L7rNJrWB0xOErQ60QSWYyu1MNGXSBgChzYoom5KkzrR/JcjXv6XWtFIje/uVplEMWjWC4QiMWnWWHSjpPmWig8TeY1FtltrZgpF936oEIsekktpsKAo9q+LPbcpFhWyD3NsSr/4ysafpFPP8qZ2VGKpnC0YyPUt9B+Kg/btgpJ6DyX1sTSH7+6iEXpMaKfVsAeVTJpF9v6gEJfpoaVJZSvlggJ4z43hw92EEw1Fut+SCdkvpZcstZHkx5Hp+9Xi/lMohVQhu2mYpUkHTIFEotYmQHmOAnv4c48FU0HGUBFQbUKRCSm1AdYc4aP+m1BsC+qXNppfExkxpHUTtLKXcSDkm5ZvblAtqGwqHPjNhqJ0VB9WztQN9F+Kh/ZtCyaZSek1qpExNSu0sRSpKHJdoWk9K2XD7wpyRA4BgOIoHdx+G2xeucs3kAX1+FLlB2yyFQqFQADoeUCahbYFCqV9o/6bUG7RNUyjyRcr+S20DhVK/0P5dO9B3QaFQSoHakPzQZ0SpVejmtKkMA7j9YfSPeOEORACmtOJcnhBn5FIEw1G4vKHSCp4i0OdHkYxkXz96cqQsfT0FbbM1iETvmkKh1Dkl2g46HlBS0LZAkQyqcaoO7d+UekOyNl1mX1tdQG04pcxIOSYVVTbt9xSKLKB6tkAkHL/pu6BQKKVQNzaE2lmKHCmx3dK0nlMVCUJeWk0sWLWSZ+xYtRJWg6ZMla5v6POjSIKE4W1pm60x6iWUMYVCqSxlsB10PKCkoG2BIglU49QEtH9T6g1J2jS1V9nQZ0KRACnHpILLpm2cQpENVM8WgMS2jb4LCoVSCnVhQ6idpciRMrRbGjltiiJFOEezToXbNnWBVSsBgGuQZr26LHWud+jzo0iBlKFbaZutLWiYXgqFUgzlsB10PKCkoG2BIgVU49QGCgbY0t3J699bujuhUNDwMBR5IsWYRe1VNvSZUKRASs1ZaNm0jVMo8oHOV8UjtW2jcwsKhVIK9WDPpbaz9fCMKLVHOdotjZw2RckVztGsK9AwMYnG6PKEML3ZgB3bV2LE5YfNrEWzlQWi+YsglWU1sTDrVFPnK7M4sGCWBTu2rYTTE4TNyMJu1gCxaleMImdcnhAWd9jw2dUdcHtDMBs1eP5PfcX19UziwILZFtz35UvhdAdhN7NoKrTPU8pGWe16tVEADncIHwwOwGZiYTdRW0ihSIVo25HUaKPuIHSsCia9GkZWmdBpcWBBuwX337IKLm8IVoMmMdHNp+GK0X1TWSvKgTiwYI4F9958KcYmAon5QAMLRKpdMYqccXlCMBnUWL+sgwsVf+Ct/vJpHBUw5Ayi5+w47BbaZoVwuoN48eAprL8s+R7iwIsHT2FOmxlGlrqWKDIhQ0csmDWpX2wmFrFYHP3D3twag6RFkPhtcMyP9Zd34MBb/Rh1BQDIeE5WJlyeENqnGXH15XMRCEah0yqx59WTU/qZUMqAlP6otLmNLxyFXq3kFvHc/ux5SOZ8qtGqxZpl7Rgc8wMMUx/zlVLmYHT+VhmSz3nw5Aj0rIo+ZyHS5qtOd4Bq/xxI7Wd2uoPoHxzHd29cAZcnCKuJxf5Dp+ncggTt35RyUw9tSkivyeg+JF27BeiYR5GEcvho6Sg/RSlbOEdC+L4t3Z148eApTHjD2L5xMZZ02Ioua0qFQWeAnjNT+P4pktBo02LVRdPxg1++ybWrbRsWo7FBW3rhCuDISScefvYoVzbX5+lGoopTN2F6FcCRPtquKJRKIcp2COi9GU1GdLSZuA1qZp16chIiYpNZwbpvqmtFOaAEDvc68cieozzd0XWhjW5epxSNzaLFlavmYOe+Xp4NspnY0gtXCbTZTht12GVgNbGY8Iax+5Ve7jdZak3K1CWHjjDr1eI0BqGMb2xdilAkxvttc3cnXjp4CqOuwJTvJ/YGLdatmI0Hd00+n5vXL4LdUgafBGXqIrU/Kjm36Wi3YWRkAoCw/UifTzVatfjMqjnYlaZZZD9fKWUORudvlYE+Z/HQ+apopPYzN9q0WDy3Gd97/FD51yzqCdq/KeWmntpUpl6TWf0lXbsF6JhHkYRy+GhpWs8pSrnCOZLC9+3c14s1y9oRDEfx8LNH4XCHii5rKoVBn+r3T5EGjy/CiQ8g0a4e2XMUHl/pq20Od4hzBKbKLqTPU8pLvYTppe2KQqksYmyHkN7rG3AXrVOK0T1UK9U+w64gUXcMu4JVrhlFzsSiMc7pAUzaoFisdM/jkJPcZoectM1mUi9akzJ1yaUjxGoM0nF9A+6s33Yl/WK0nwCBQBSP7n2f93we3fs+AkG6IkIpnkr7DXLZiPTxcc2ydm5jWuZxcqWUORidv1UG+pzFQ+er4pFa+0u5ZlFP0P5NKTe0TdUOUttBOuZRpKAcPloaOW2qUmz6pQyEwvumQvkFw1E43IGSypoqof6n+v1TpMHpDhDbldMdQHOJ0SYcAmU73AHYjVP3y/CqUQehjAHariiUiiPCdghplFg8XrROKUb3UK1U+0ipOyhTFyn7vlCbHZsIoMVM2yyPOtGalKlLLluCOETZGVIZsXiceO4F0824/5ZVU76f0PkdRQoq3a7yaZHU+Dg45q+7+UopOozO3yoDfc7iofPVApBY+9N3IQ7avynlhrap2kFqO0jtLEUKymFDaOS0qUwy5GV7oyHRYIoQlqnwvumwaiVXFqtWwm4WF4JSqKypkv5gqt8/RRrsFi2xXdlE9stiyhbb5ykSkLTrizuairbr1Ya2KwqlCuSxHUIaRcEwReuUYnQP1Uq1j5S6gzJ1kbLvC7XZBhNts0TqQGtSpi65bIlYO0M6TsEwxHOnNehoPwGd31GkodLtKq+NSI6P02z6upuvlKLD6PytMtDnLB46Xy0QCbU/fRfioP2bUm5om6odpLaD1M5SpKAcNoRuTqOUBCm875buThx4ux+sWontGxfDbhbXIKd6mpCpfv8UaWiysNi2YTGvXW3bsBjN1tJ3xttNGmzfyC+7kD5PoZCg7YpCqT2E9F5Hm7lonVKM7qFaqfaRUndQpi5S9v3mBnKbbbHRNkuh1Bu5bIlYO0M6rqPNTPVJDuj8jiIFlW5XpdgIuduDUu6pHp9HLUKfs3jofLV2oO9CHLR/U8oNbVO1g9R2kNpZihSUw4Yw8Xi8Lr7hczg8BeUzrQZNTSaMjExUuxrlh0nkqXZ5Q7AaNYjGgBGXH3azNuEUiBVw7+llFZlqtBZoajLlPYbYZpP3T9OkiKdu+1U5USbyi4+5g2gwswnxwY+6WXybVQAOdwhjniAajCzX5+VKvbQn2d+HiHZVdJsVieyfoYTQZyNMrmcjps0C1dW0Od9tUqOMuoPQsiqYdSoYtarSdEoxuq/CWnEqt/ei26wI3UHhM5XbmWhEzJOKbrMqYMgZxNhEAA0mbWJjWqSMda9DaJsVT75nJbWmlRrZtYVcOiLH33j3SToO8vdliX2XRbXZOvMbVALZ9a1qILJdlWJn8/Z9Uj+vMd92WdpSKfdU4vOQe18opv5FtVm6piAeOl8tGMn0LH0X4qD9u2CknoPJfWyqtzYl6/ch0g5SO1s5ZN2eKkWJPlqVxNWj1CupiaUnBKuJTX5pOrkrsiG1Q7JQZ1MyVDBXlowHxKJI3n9Huy1h/Kba/VOkIQZoVQpYjBpo1cryOoHjgFrJwKhTQ61S0DZLKQ8xwG7UYP4ce8IW0oULCqX6ZGq05G8ll5nUjC5PCGAYmHV5NrxNda0oB6JAs4nFwgsaEzacOj0o5SQOgGHKW2YU0KkViBtZ6DRK2mYplFok0weVTy8IkUtHiNUYAsdRfZID6jegSEGl/QYl2ogsymXXKkEpczA6f6sMdE1BPFL6ySmFQX0H4qjV/i2ncYzCp1bb1FRE6jGJjnkUKSjRhtDNaZTCYYCe/nE8uPswguEoF7JvQbsFABUkFEpNwQB9AxPoG3AjFo9DwTDoaDOjo81Uet+UsmwKhUKhlI9adRjl0pS1UD8KhVIbUD1LoVQGqhcoUkDtLIWSDe0XFEp1oH2PIkeSGn3w5Aj0yUwGVW+vVJ/Lm1psU1MRqfsRHfMoNQrdnEYpGLcvzBlLAAiGo3hw92H86Na/xUfDXsFNaxQKpfJ4AhGcHfFgz6snuX65pbsTLTYdjGxpQ4CUZVMoFAqlTNSww0hIU95/yyp+hDYKhTKloXqWQqkAVC9QJILaWQolG9ovKJTqQPseRXbUqEan+lzG1GibmopI3Y/omEepVRTVrgBFfrg8Ic5YpgiGo3D7I0RD6vaFq1FNCoUCwO2PYOe+Xl6/3LmvF25/pKbLplAoFEp5EJro1oI+E9KULm+oSjWiUCi1CNWzFIr0UL1AkQpqZymUbGi/oFCqA+17FLlRqxqd6nP5UqttaioidT+iYx6lVqGb0ygFYzWxYNVK3m+sWolAMEIFCYVSYwj1y0CwdAEiZdkUCoVCKQ+17DAS0pRWg6ZKNaJQKLUI1bMUivRQvUCRCmpnKZRsaL+gUKoD7XsUuVGrGp3qc/lSq21qKiJ1P6JjHqVWoZvTKAVj1qlw26Yuzmimwn42WrRUkFAoNYZQv2w0szVdNoVCoVDKQy07jIQ0pVlPUwBQKJRJqJ6lUKSH6gWKVFA7S6FkQ/sFhVIdaN+jyI1a1ehUn8uXWm1TUxGp+xEd8yi1iuSb0zweD6666iqcPXsWAPDuu+9i06ZNuPLKK/FP//RPCIUSu3F7enpwzTXXYN26dfj2t7+NSITu3KxZ4sCCdgvuv2UV7r1pBe6/ZRUWtFuoIKFQahAp+yXt8xQKhVL71LStFtCUiFe7YhQKpZagepZCkZ6a7gtUL8iamm5bFEqVoP2CQqkOtO9R5EbNtlmqz2VLzbapqUhaP/rBLavK3o/ou6bUKkw8HpdsuDhy5AjuvvtunDp1Cn/4wx9gtVrxqU99Co899hjmz5+Pf/qnf8Ly5cuxdetWXHXVVdixYwe6urpw1113YdGiRdi6davoazkcHsRitT3yNTWZMDIyUe1q5IdJ5J12eUKwWbSIRWNweUKwmliYdarchlEBONwhONwB2M1a2M0aIEa497RrCJabdoy9QYtAIJoo16IFq1LA6Q5mn5uj7goG5HMkoKnJlPcYYptVAUPOIJzJ+2xuYAG6TzMnsulX1UQNDDkS7cpm1qLFzgIZKeSLbrMiypYFSdvl9ARhM7GwmxK2S3YogWFXEE53EHYLiyYLC0Tzn1ZziHgfRbdZkVDbIgx9NsLkejZi2ixQJk2bqbP0Kri9Ybi8IVgNmsQklKC7QjEGg6Oe/NrMG4JBq0YwFIFRr5ksX0jXMYAnEIHbH0EgGEGjRZs4BoTf85VV6rMosLyp3N6LbrNp2sBu0aLZJlNtUEGmcjsTTVIbjHmCaDCy3DwznXK0WVnr2UpA56sFk69/S61pCyJtnBfUCxnktV9CmkSkL4h3TK4xPd94n+/v6b4si5Y//xCjkTLqT9Q9te2yFD0WFdVmqZ0tGKoNRCByTCqqzWb4Vgw6FUadgcJtTwqSjYkXaHOLnNcQ21Kxc6QS51bFIPe+wKu/yOdXVJtNlu0LRaFnVbIYd6oGHZPEI3JuX7SerUU/di3Od0TMhasC9/4Sz6om3l8Sqedgch+b0vuezcyi2Vo7764g6sH/KNIOTvn12woi+/5dCUT0vVxtViVl3Xbv3o177rkH3/rWtwAAb7zxBrq6ujB//nwAwN13341oNIpz584hEAigq6sLALBx40Y8+OCDBW1Oo5QJBujpH8eDuw/DZFDjylVzsHNfL4LhKLerVnDnLgP0nEmcm3W8wDUEy007pn2aEetWzMaje9/njt/S3YkXD57ChDfMu0auuhPPqaVJmgo43OvEI3uOcnXetmExujpt1RfAFPmiBg6fILSrebbSRYhKoGy5tVkFcKTPiYefnbyP7RsXY0mHrTYmemJRAoc/ILyPC23ymlzUy/ugUKpFDp1l1iW/jCIsAheizVLHbO7uxJvHzuOTl87m9VneuQzQNzCBsyOeLE1p0Kpw6ryb9/tXrrkIu/adwHmHL7/2LOFZ1JQGrCek1B2UqUuueWapfZm2WfHQ+Wr9EwfMOrWwXiiUjHG41a7HprWdwpqBcA53zCxLTn9TzvE+nx7INf+IF6glcuieKas/qJ2lSIGUY5KAb+Xge+dwtM8p3vakyGFjRNvccs5rii2Lzq1KQ8rnR9+NeOiYJB6pn1Ut+rFrcb4j5Vy4FGrx/VHEoQCOnKyDtZd6sOdS96N6eEaU2qMM7aqgtJ4fffQR3nzzTdHHf//738fy5cu5f585cwZ6vR5f/epX8dnPfhY/+clPYDabMTw8jKamJu64pqYmDA0NFVI1Splw+8Kc0FmzrJ1zpgFAMBzFg7sPw+0jt670c3MdL+a49GOuvnwutzEtdfzOfb1Ys6ydd26+upPOqSWGnEGuMwOJOj+y5yiGnMEq14wiZ4YcAu3KUXq7qpc263CHODEOJO7j4WePwuEOVblmhTHsIr+PYRd9HxTKVEKsHiv0HNIxu/b14qrVHVl9Nv1cty+MvgE3UVP6gtGs33/+2/ewumuG6LqX+1lQSkNK3UGZukjZl2mbFU+9aH9K5cjsu6u7ZuTUDKRzUsc43CFBO5DPRuT7e675R6H2J5fumar6g9pZihRIOSYJ+VY+u7qjINuTohw+jnJqoWLLonOr0pDy+dF3Ix46JolH6mdVi37sWpzv1Gr/rsX3RxFHvay91IM9l7of1cMzotQe5WhXeSOnPfXUU3j77bfx7W9/G1u2bIHRaMQnP/lJ/N//+38LrnA0GsX//M//YNeuXWhra8O3v/1t/OIXv8Df/u3fZh3LMExBZdvtxoLrUw3EphqpFoMnR7gGBQaT/50kGI7CF46io92W+9yM44HJe891XKrc9GMCwSjxeDAZ14gjb90zzyHdR6XIbLM9Z8eJdR6bCGBRR2MlqyY7ar1fVZNytqt6bbMfDA6Q78MTxPw59irVqnCOn3OT78MdxMILpub7KFUbUNsiDH02wpT6bEptt2J0VjHnCB0jpNNS5w6eHEEsHice4w9Fcuo1MXXPRTHPggRt77lJb7P1og2qAW1nwpSrL6egbbY46LMqnmprA6kRur+svivCxyTU352eoLC/KZ673Hw2JNf8w6hTF+wXE9I91fZBiaFcYxG1s+WBagNhyt2u0tuskG/F7Qtx/y3G9qQoh4+jVC2U3paKLavceqwQ5N4XmppMkurZar4buUHHJPFIaWeB2vRj12L7qNX+XYvvLxOp52ByHZvqZS2sFvtroZS7H9Xr+m01kGv/rgTlaFd5N6f95je/wS9+8Qv84Q9/wCc+8Ql897vfxaZNm4ranNbY2IglS5Zg5syZAIBPf/rTePLJJ7Fx40aMjo5yx42MjKC5ubmgsnPlf64V5JCnVs+qwKqVXMNK/+/Uv/VqJfE+Ms9NPx4Ad06u40jH6LRK4vGpsLXcNRgmb90zz5HqfRST/9lu0RLr3GDS1ny7qSZy6FfVRGy7mspt1mZiyfdhZGV1H3aLwH2Y5XUfYt9HMW22EKhtEYY+G2FyPRuxk5pSNa0YnVXMOULH6FiyTkudq2dVUGRoNO5cDbnM9NQEpWi2Yp5FJlO5vRfTZutFG1SaqdzOxCC2L9M2Ky30WRVHvv4ttaaVmlz3J9R3i9EbNiN5jkDyBWWWm8+G5Jp/qFWKgv1iQrpHSh9UORA7FhXaZqntKA6qDXJTSLsqvM2SbYJZr+H+W4ztSVEOn1Mp85rMtlRsWeWYWxWD3PtCqv6FPL9C22y13o0coWOSeKS0s4nya8+PXYvto1b7dy2+v3SknoPJeWyqn7Ww2uuvhVJIP5rK67eVRs79uxKUY89B3rSeDMOgsbERf/7zn3HppZdCpVIhFisu8fDHP/5xHDt2DOfPnwcA/Pd//zcWLlyI6dOng2VZvP322wCA5557DpdddllR16CUhlmnwm2busCqlTjwVj+2dHcmFgkBLp+5Wa/Oe26u48Ucl37MnldP4ub1i3jHb+nuxIG3+3nn5qs76ZxaormBxbYNi3l13rZhMVpsbJVrRpEzzTaBdmUvvV3VS5u1mzTYvpF/H9s3LobdrKlyzQqjyUJ+H81W+j4olKmEWD1W6DmkYzZ3d+L51/uy+mz6uWadCh1tZqKm1LPKrN+/cs1FeP3wWdF1L/ezoJSGlLqDMnWRsi/TNiueetH+lMqR2Xdff/dsTs1AOid1jN2sEbQD+WxEvr/nmn8Uan9y6Z6pqj+onaVIgZRjkpBv5fnX+wqyPSnK4eMopxYqtiw6tyoNKZ8ffTfioWOSeKR+VrXox67F+U6t9u9afH8UcdTL2ks92HOp+1E9PCNK7VGOdsXE4/Gcn19ed911WLNmDR577DH88Y9/xIsvvojnn38eTz/9tOiLrFmzBr/+9a8xY8YMvPrqq3jggQcQDAaxYMEC/OAHP4BOp8Px48dx9913w+v14m/+5m/wwx/+EBqNeGNYy1+SppDNbksmkcvc5Q3BZmIRi8Xh8oZgNWgSoifXY047N/34rHsXOE6oLLtFi0AwCoc7kNiVqVLAORHMPlfoHLMWWlYJx3hA3H2USNE771WJ3PZjEwE0mLQJ4RuRqJJ1gmz6VTVRJ/JAc+3KzgJh/iFTvs0qEznene4gbGY2IQCj+U+rOZL3MeYOokHO96EAHO4QxjxBNBjZxOQoY188jZxWPeizEaYWIqcBEKezCOeEYgwGHR5R2sygVSMYjsCoVcNsVMMxHuI0V1afZQBPIAK3P4JAMIJGM8s50rJ+N6jh9hZY93I/izSmcnsvus2mdIc7gAYzWXdQ+EzldiaaZF/2haPQq5XEvlxym82hlSlJ6kX7V5CpHDkNQPY4LGacFxq7c43p+cb7PGX6QxEwCgVcE8FsLSNGI2XUn6h7avMVckgVOQ0AZ2ed7gBsVBuIgmoDEYgck4pqsxllm40qjDgJPmWxc42kj0NwviSGIuc1xLZU7BypxLlVMci9L/DqL/L5FdVmRWhlShKq/cUjcm5fV+sKtVinWu3f3HpKQt/V0joEjZyWBxFrL7KgHuYYItfzim6zdMwrGNn370ogou/larN503p+//vfx+OPP477778fFosFb7/9Nnbs2FFQHQ8cOMD99xVXXIErrrgi65j58+fjN7/5TUHlUiQiDph1aph16V+vqrm/FXSu0PFij0v+LRqNw27SwG6c3LBoZFXZ56bK1avR0z+OB3cfRjAc5b4oWNBuSRxfC+KNRBTQqRWIG1noNMqaEXMUGcMAPR/m6AulEgFazCwWdTQmBuxqT9aKgQF6Tkv4jCpJDNCqFLAYNdCqlfKcVABADLAbNZg/x55oV3K9DwqlWhSis9LOmd5shIaJC5+TpRE1om1oLBZHJBxFo0ULs07F/c3IqiY1HQDEiqh7nvsqa3mU3EitOyhTl2Rf7mi3JbRBudoTbbOFQeerlELJHIfFjPNCY3euMT3feE/6OwOi38hu1iQ20HlCsJpYmHWq/Bop41pZ+mYq2xNqZylSIZU/igF6Ton0KRfgB1crGWjVSqhViuLafjnnNcWWRedWpSHl85NKK9cj4QzbQRfpyUg9fueztdUiOba0mFnu31WnVvt3FGg2sWg2sdy/KTKhHtZe6mWOkexHCy9Ijknl7kd0zKOUmzL0vbxpPS+44AJ873vfQ3NzM44fP44f//jH6OjoKLXqFEpukk7CO352EPc+fgh3/PQN9PSPA4y4092+MNcxACAYjuLB3Yfh9tWw5U2757t+frDge6ZQSMiyL1SYunlG1IZQKJQqkNeGlqjpKPKibsZUypSBttkCoFqTUmcI9f+PRnxZuqVWI9fJAWpnKXKj7G2WzocoFIoMkXr8pvqAQqGUArUhFEp1KEffyxs57a233sLtt98OpVKJWCwGtVqNn/3sZ5g3b17xNafIn1QY6rQvScu5G1mocd9/yypeRDchXJ4Qd26KYDgKlzck6vxqUOo9UygkXJ4QTAY11i/r4BxfB97qr+m+UGnq5RlRG0KhUCpChgb0+MM5NRe1TVOLUXeQOKaOuoP0fVNqknrRgZWA2nNKvSHkN+o57cxq5x0zrNAUs5FEYt+ZHKDagCI3yq0N6PhJoVDkiNTj96g7SNRhVdcHVLtRKLKAzjFEkrRpgydHoGdV1KZRSqYc43fezWk7duzA97//fVx22WUAEik677nnHuzcubOIKlPqAoHUB+UMl1nq5jKriQWrVvLKYNVKWA2aHGdVFzluqKPUPjaLFleumoOd+3q5/rqluxO2VLhlSt08I2pDKBSK5BA04K3XLkGrXY/zDh93WLrmorZpamHUq4ljqkFP3zWlNqkXHVgJqD2n1BtCfqNYRlqbYDgK54Qf08zawi5QAd+ZHKDagCI3yq0N6PhJoVDkiNTjt45VEXWYls27ZC0dVLtRKLKBzjFEQG0aRQLKMX7nTesJgNuYBgBr1qyB3+8voJqUeqMS4TJTTsJ0CtlcZtapcNumLq6MlNE11/DAVOo9UygkYtEYJ9CARH/dua+XpiVJo16eEbUhFApFakga8KFnjmD7xosENRe1TVMLpYIhjqkqBc1bRKlN6kUHVgJqzyn1BslvdOu1S/D64bO841i1EjaTruDyaaqZBFQbUORGubUBHT8pFIockXr8NunV2NLdydNhW7o7E1F9qgTVbhSKfKBzjPxQm0aRgnKM33mPnD9/Pl566SV85jOfAQD8z//8Dzo7O4us8hSlVsMmFhmithJffKWchJk7es16NcAADncIDncAdosWdpMGyPiyFXFgQbsF99+yCi5vCFaDJnFuLTx3Acw6Fb6xdSn6BtyIxeNQMAw62sw1X29KbSN5qiJFoj9+MDgAm4kl98cap16+YjXrVLjzi8vhC0bhD0ag06qg1yjlaUNqddykUKYKmRpRr4LbG8bgmJ9oL+PxuKDmStd0JoMan1k1B22NBniDUSiUChhZ5WT/pukTZI/XHybqDq8/DDtdgKOUgkTagKb1FI9Zp8K9N30MsTgDlycIq4mFAnF5ak0Kn6k6/pL8RgY1rv/UAs4X1WrXY/vGi+AY98OgLcz2iJ5n5nr+aX+zWbSIRWOye09UG1AkQ0JtUE4fkWh/r0KEv5tCoZSOEhh2BXH8nBt2C4smCwtE85821fD6w0RbWK7x28gqMX+WFd+9cUVibmFkoWDiMGqrp2/qZY2AQpkKSG2jKoYKGHIG0XN2HHaLFs0NLBApT9HU30WRAiOrxIUzLLjrhkvg9oVgNmigBAoav/NuTvvrX/+K5557Dvfddx+USiWcTidYlsX+/fvBMAzeeeedEm+jzqnVsIkl1KsiKTOFNpcxwJE+Jx5+9ihX7+0bF2NJh424Qc2sU08aWRk47UKRGPa8epL3TiiUUrBZBdIRmMuQqkhRQH+sYeSYBpgIA4x5glnvo73FIAv7x1Gr4yaFMlUg9MHtGxdj9/5erL54hqC9FNRcSU33o1v/FqcGJ/Cz37zHG49mNBnR0WYCQPt+PSCYBqkcuoMydZFQG9C0ngWgBM47/Hhkz6TW3LZhMVrsurI5TylVYKpr70y/UWzSF+UJhDE2EcIPfvlmUc9G1Dwz1/PH5N9Mhuy0NXJ5T1QbUCRBQtsl2HeNxfuI8vp768S/RqHUPErg8AfOLD3bdaGNblDLwGosvy3koRCYW9h0VXsXUth/CoUiDYI2Sk5reirgcC9hTOq0lcXHQudhFElggJHxQNa8pa1RL3oeljet5xNPPIFXXnkFzz77LJ555hm88soreOmll/DCCy/g+eefL/UW6h7RYRMZwO0Po3/EC3cgwu1izULscXmOz1mvPNdQMCCG7POGInB4Q/AEI5PnKgGHJ4SDRwfg8IbgDUfRP+KFJxTlXYN3TuY9xQEwDDyBCAbHJjdepOr98LNH4XCH8jyI2sftC6O334F7broU37x+Ge69+VL09jtoiE1KSfgCEWJ4W1+w9Fmewx2qi/4oxzTAJOrlfbh9YTz5hx6sv6wDm9Z2Yv3lHXjyDz3UFlKmLoVqvxLPI2nEh589itVdM3DgrX5sztCAt25agmA0huPn3BieCMIXjQKK7GsHwzFuY1qq3J37etE34IZjIlSzocZjsXhxz3+KIqXuoExdpNQGNK2neIacQc5pCiSe1SN7jmLIGaxyzSilUNHxN6lNPhzyYNAdgMMbwgfn3XB4QyK8k+SyRI3PhR6bjFTGqlV46JkjWc9m2B1E70Cy3qqEz4v7t2Lyeh5fCLdeuyQrbajZMDnP9AQi+GjYg/WXJ+ybyaDGg7sPw+Hha6M1y9qzbFUt6CQxUG1AkQIptUE0Fif6vaOx4nz3QnbW4Qlh1BPC8XPjGHKR/d1jnnCW/3zI7ceQO4jj58Yx4gkCSoF6FIsSGJ6QsPwC10COnhyh8zAx0OclimEXWc8Ou6iezSSXLSwHtfgupL7noqnV/q0g6GCKPKjVNlUACgb40pULeP31S1cugEJGaT2l9rEEQlHiPCwQqrZRo8gZhzuE3ft7efOw3ft7C1qHzhs5bfr06Xj99ddx8OBBqFQqXH755Vi+fHlJFZ9KiAoFK/Zrr0K/CstxfK56nRv15byGcyKIFw+ewvrLkqEg48CLB0/BH2rH3tf6sKW7Ey8ePIUmixbdK2bzdv3evH4R/vL+ABZe0Ji1W/fFg6cw4Q0nrjfLgp4z/Lpv6e6E1aQl1tvhDsAu8y8YYoo4ZrVacd9jf+Htko4p6MIIpXic7gCxzzjdATSXGBHCOSFQ9kRQXv0xLVKjLxyFXi3PVJj18j48gTC6V8zCrrQxYnN3JzyBMA03TJl6FBsRoIRIAi4vWSOCAUZdAbyU1IAtdj3GPUEwAL77yKR22b5xMViNEv+xkx95TWg8UikZvH1iGDNbTLWXPoEB/nz0PB54+h3ZRSmpFlLqDsrURUpt4PIJzIt9NM1BJi5PkPisxj1BtNAvb2VLxdIXEbRJuh+ooAhBheicEo7d0t1JfDaHe0ewc18v57PZd+g0es64OM3TYGTxw1+/hWA4igWzrLjji8vR2z+GWAx46uXjuP5TCxLXZ4C+ATcvmtLm7k68dPAUzg17YdCpJq/PoPZ0kkjG3GTbMTYRpNqAUjRSaoMRl5/o92626fHgrsJ99/+45WJiHzg/6sVPkx/vkOyNyaBG/5AHDz87GXn6C5+eD7NBw51X9qhPUkeVkmoNZKpDn5dohPSsy0PHpEwc7gDRFk5vNqKhDB90j03Unj4YHSfb/7am8txzUdRq/6YRP+VLrbapAglEIjAbNNhwxVwubbrZoEEgEoGRzbv1pSYYE1jPG5sIlMXHMjruJ5Y/Oh5Ao4zWCym1xYQ/RJyHTfjDoteh8+5lfvjhh/HDH/4QWq0WSqUS3/72t/Ff//VfJVd+qpAKBZtOZmhJsV+qFvpFa67jhepl0KrzXkPLqjDhDWP3K73Yvb8Xu1/pxYQ3DMQnd96uWdaOq1Z3ZO36fXTv+/js6g7ibt01y9onvx5zh7LqsXNfL2xmcr3tZm2+V1HzBINx4i7pYFBGioBSczSYtcQ+02Aqvc+YjeT+aJZT6NwUyXQuizuaEo5MGXa7enkfKqWSEzZAwhbu2tcLpbLcn+tSKLVPsdFMSomCYtCqibYkZRdHXQHs/VMfhhw+BIJR/GQ3P6LIw88eRf+gJ+u3VruBWG5boxGxGPDRkCevZq40bl+Y25gGyCtKSbWQUndQpi5KCbUBq1ER2yyrloczs5II+RAsRrqQJ2fE+KzKAUmbpPuBCon4XIjOKeXYWBzEZxNLLrilfDZXre7g/v3ws0fhC0a5MhbPbcb9v34LO/clfGfnHT7u+qTI17v29WLtJbMw6PQhHInzrl9rOkksVgE/npXaDkoJSKkN7BYt0e/NgCnKdx8Huf+qlMqc9mbtJbO4jWmpsp74/XEMjPqyfMflijQkdSQjqdZApjr0eYnHIuA7tRjomJSJyaAh2kKTvjzaQ1CDVlEfWIws8Z6r6Vuv1f5dLxlcpiK12qYKJRpl8JPdR7Bz3wns3t+LnftO4Ce7jyAalU/kNKl9qMLl0zGPUjw6Vk2ch+kK2BSad3PaCy+8gN27d+PrX/86/vEf/xG7d+/GU089VXytpxg508UlQ2cOjvmx/vIONFonDU7qC8h0cn3RSiL3F7DkegVDkbzX8PhCWSmdNnd34sDb/dzxYIBAmkMOABqtWqy/rAMef5h4v6nQocFwIhIaqR5nhyZw0/pFvGtv37gYdnPtO+TyIRRpYmwiUKUaUeqBaCSaiGKT0WeisdI/efT6wvjSlQuwpXseNq3txJbuefjSlQvgDchLyNYLXl+YaJvl9j7GcnzFSKFMNQrVfiWdxwDnhj1w+0K48XMLebbkyxsW4/XDZ7l/c7pPIIpHLB7P+m1ozEe0UXHEceDtfux/8wy+cs1FNZViudjnP5UJhSL48tV8rf7lqxchFIlUuWYUOeMS+Kq+HNrA4yXPbb1+2s8zodq/PsnpsyojQmNqph+olLJI43Mpx5LSmaf7vlJlBUKT55gMamhZJTat7cSmtZ3QaZWC1xfye7XY9Nj/5hkMjHrw9S1d2NI9DzpWmeULq7ZOEkswKKANwlQbUIpHSm1gN2lw2+YlvPHua5uXYM9rH2RfT4TvfsjpJdqSoTEvdwzJ3sxoNoieazlF2s985IqCXA7E2mQ6DysM+rzEUy++00rg9YbI2r9M86RgMJKlbW5aX1194AuQ5zv+YPXqVKv9W0jHitXzlOpRq22qUOphPV3KtVuA+mgp0lCOeVjebWwsy8JgMHD/tlgsYFm6q1I0QunikB06MxW+f9QVIH4BmfqaIP2l5/pSMufxafVyeUOwGjQw69Vw+yN5r2EyaLDv0BkupdPImJ+rd+p4xAGdVsmV1WjV4jOr5mSF+Uu/31REjlQkNFI9xr1hvPvuWXx988VgFECjWZvYmFYHoWLtFvI900gTlFJgNSpEozFeeNtoNAZNGaJBWIwanBvx8tKQbF03X3aRuuoFo17N2eZU6PF9h87gts0XV7tqBSFk/+shQiaFUjqUxrYAAQAASURBVCiFar+iz8sI6d5q1+P265bi7PAEQuEYIpEoLl86E00NOqLuy7yOguF/pcaqlfAHojjwdj/WX9YBhQKY2WLCk7/vwdqPtXNa8IJWU5Y2rWYky2Kf/1RGr1UjEvXzdEckGoeOrf3Fc0rt0mAW6Itl+Ko+fW4rZ/1UCaj2r1MEfEPlHn+FxtRMP1ApZZHG51KOHXUFsO/QGezYthLhWAwKhsF/7HyX00CpsrSahLO/0arFlavm4P5kSk9WrcSNn1uIVrse5x2+rOuHdXFi3ZxuPya8YSgUDKLRONfnWu163HXDJYjH4zWhk8Ri0Kkx5CRoAy3VBpTikVIbIA4gzvDGu1s3LYEnI6KIWN99MBTDa+98lKU1Ll86kzsmZW/uvflSjHuCsJu1UKsUoudatjL5S4R80+UqX6xNpvOwwqDPSzz14jutBBYTi3OjvmztX6bIZlpWhQNvnsFtm7sQCEWh1Sjxwut9+OKVC8tSfjFYjCw+Gsqe71iq2JdqtX8LjRfUf1/71GqbKpR6WE+Xcu0WoD5aijSUYx4mGDntj3/8I/74xz9izpw5uOWWW3DgwAG89tpruP3227Fo0aLSaj7VIKSLI4XO3JVMaSD0BWShX7TmPT5Zr/ZGA1cvMddosrC49hOd2PunPjz9x+Ng1YpEWs/k8VuSX5I+/6c+bNuQ2PW7Zlk7Mcxf6n5T56SuZzdrsuqROqZ/0IN4PI55082J/LV1sDENAJptLPe8gMQ9b9uwGC12uhmUUjwKBfDo3mO88LaP7j0GZd64mflRqxg89fJxXr9+6uXj0KjkEzq3nmi2Tdrm3ft7sfdPfbj2E52ysyFajQJbMr5i3NLdCa2mDI2WQpEZxUYzKfS8TF163uHDA0+/g1A4hr1/6oPNpMU0ux6/eaUXmjTd9/q7Z7O0y5c3LMasVmPWV1+vHz7LpQTVqJV48vc9+OSKWfj9n09z9TNqVVnatJqYdSrcft1SWUYpqRZKFfCfz/N1x38+fwwqmiGRUgLNDQLzJFvpGsdiUhH1k9VMG20mVPvXMQTfULkhaZN0P1AhEfEL0TmlHnv9pxbAbtJgcUcTmi0sNq3tzLJFL7zeByCRgm9nht/r8d8dw81XLyZe327SZH0pv7m7E/v/2o8t3Z3obLfioWeO8PTZD375ZmJjWg3oJLEolGRtUIbsi5QpjJTagOSzf2j3EWzfmD/KM8mOzGk14VMr5/C0xqdWzobFoOYdd+0nOtHSwKKzLeHvJpX1hU/PR1ujPuu+m63l8fs0WcjPtVzli7XJlYrqWS/Q5yWeevGdVgKGAVH7K8ok/ZttLLpXzMaDuw7jJ7sP48Fdh9G9YnZV34VS4J7LsY5SLAoGRD+5olwvokhIOrZeMlzVO/UyZhgNKqJmMRnl48tRqxji2m25fCxqFUOch1EfDqUUDHoVbs6IfHrz+kUwGsT3PSYejxPdGV/4wheET2IY/PrXvy6wutLicHgQi9W2Z6apyYSRkQkAQP+IF/c+fijrmH/+4nJMa9AJfwHJJCbJor9oLfR4secogWFXEE53AC02PSKRGBzuAOwWLfSsCo7xQOJcoxqO8RBGxgP4/554S/B+FQoGzokg/3rp9TBqEI0BIy4/7DKIltbUZMp7DLHNqoEhRxBj7gAazNqEGKdRpXOS3q8o2fQOuPH/+zW573W2mbl/F9NmhezYvTetQHujIet3OSD79pS0IU53ADaZ2pD+ES8e+u0RrFnWzn3FeODtftz6+SW8dlW0nRWJ7NuChNBnI0yuZyOmzQKEdluMlivwvFy6tM2uRywWh8sbgo5VIRSOQqVSwu0NwahTY8jphd2ig9sXglqpwG//+wN86TMLYNSqJ69tUMPtTdTFoFXDFwxDqVRCp1HCHwzDqFXXbPQPu92IU2fHaiaaWyUpps2K1R0UPtSuikAFDDmDGJsIoMGkTSw+Z2QiKKbN9o94cfq8C/NmN3L66cTpUcxus8pWz0pFPWr/SpCvf0utaaUm6/5S+sMTgtXEwqxTTY6byb+NuoPQa1VQqxRwuoOwmdjCfTyF6KMyHJvSA/5QBIxCAddEIrKR3aqBw5VI0alUMPj+L9/MKvLem1bAatCQr68AHO4QnBNBWIwahMIRKBRKmHUqOCeCuPexyvU5sWNRoW2WaoPioNpABCK0AVB4m8013gn25XQy7IjHH8a/7z6MNcvaoVEr0NpowPCYD/Nn26BkGIyO+2EzaxMbwDKzOGWUpVAw8AbDABQYmwjCZmbJ56Wd6wtFoWdVfHucizSfv2C9SkGsTU7VPz0TTW0OhTkppi8XpQ3q5HlVhHTfqSVpO2TmO60EhYzfJa+Fpex4lf3YtTjfEesnrwpJHetwB2puzVbqOZjsdVodjBn9I1689u5HWPux2XB5grAaWez/62lcvnRm9fuGSAqxOXT9tnLIvn9LTP+IFy+88SE+u7oDbl8IZr0Gz7/eh6s+foHo9VvBbWxPPPEEAOC9997DRRddxPvbwYMHS637lEcodOa0Bl3uLyCTX7SadZPRz3JS6PFiz4kCzSYWzWY2Kz3pbZu6sKDdkjgvCtiNGpgMee4XgJFV8a+Xqodenfsa9QID9Hw4Be6TUlEEQyxbSg9vWy8hgOuGOrEhVhOLCW8Yu1/p5X6j7YoypSlGyxV4Xi5d+tGwl2BX9Ggxs3AHInhkz/tZ5xm1av61Y7k1XZtNX7N2SqFginv+U5RGK1l3NJZBd1CmOBGgxcxiUUdjwklEWHwuBptFi1PnFbj30b9wdmlLdydsJho9IROq/Sl5yUgTnjUfydQmAOyp9lPoQlYh+qjUYxngz0fP44Gn3+Hdl92kASIJn5fdqIE7EBHsI4LXj02enzxj8k9xcvp0ufU5qg0okiGRNsg13omyJZl2hGGIPo77b1kFs06NxlT/J20AI9jNlP+8xcwKn5fPHuci5fM35Si/FMTa5ORxHe22xPul87Dc0OclDgVwpNeJh589yvWN7RsXY0mHrWY21dQKFUnbGM6w41XeJCho/43VTetZs37yTB1L+5B8qIMxw2bRon2aBd97/JBsfTlS+1ioD4ciBTaLFgsvaMQPfvlm0X1PMCDp//7v/+LYsWO44447uP8+duwYjhw5grvvvrssNzCVqZfQmaRQ5w/uPgy3L6kkGcDtD2PcG8Ctm5aQ7zd5TP+IF55QlPtvdyDC7eDOeQ0h0spNlVXLuH1hPPmHHqy/rAOb1nZi/eUdePIPPfnvk0LJAasip0hkVaXHo67VsNJTlaJtZY1RL+MjhVIziNBDpH5367VL4I/EBO2K2x+GxxfCrdcK6DsCKTtlMqix6RMJrfPRsAeeAGElSWY6jpKAAUPUBgxDXyClRJI24ejJkbLahFg0huOnHbjrhkvwf7cuxV1/fwmOn3bUbJSqakK1PyUfks9H8mmDQrQD6ViB3xwTIW5jWq77Kvc8pl7mRVQbUCRDCQxPBPH64XMY8QSBMqWKLfd4J9iXDWrJ5jti/fXEa4u1j5TaQgE4PCEcPDoAhzeUY9VvauNwh7iNaUCibzz87FE43KEq16z2qEjaRonseLFEY3Gi/Y9WcdOVWafCnV9cjm9dvxxfu7YL3/rCctz5xeWy04OUGqMOxoxYNIad+3p59nznvl5Z+XKk9rFQHw5FCsrR9wQjpz399NN44403MDw8jFtvvXXyBJUK69atK6HaFABAHFjQbsH9t6ySNk1QrpQKZcDlCfF23QKJhujyhnjRMUwGNa65Yi42XDEXsXgcCoaBRqVIfMl1ZvKYK1fN4Rp1arJuMahzXoN4f6V8IVYlPP4wulfMwq60+9/c3QlPIMz7Qo5CKQTnRBAHjw7gts1dCASj0LFK7HntJOZMN09GK6zBsimFk9Mey8yGaFSK7PGCQqEUTj49lJZSpdmmw79sXwm3NwRWpcTPfnsEqy+eQbQr5xw+PLgrUWarXY+7brgE8Xg8r551eUIwGdT4zKo5PL0zza7HRXMaeGm/5KbjKAmcEwG8ePAU1l/WwaWcePHgKcxoMaKBOk8pxcIAfQMT6Btwc9qgo82MjjZTyTYhFIti9cUz0HN6LFH2CIPVF89AKBYFQNtsOoLav41qf0oCSecjSW3w5B96sLprBhQKYMFsG2Y26RNRGgrRDgrgoxEfek47EYsDr797Fv9w1UKE0jblp87XqBToGxgXd1/l9vNVym8oMaPjfqLtaGui2oBSAkrgf0+7cHbYi1g8jv5BBjOaDfib2daSI3053UGini16vEvry55AGKxaBW8gjI9GfHj42fdw3uEr+3zH5RXnr8+ylyDbUo1KgR8/9U5xczOJ1yYoSEQD66PRwMTg8gRhMqixflkHt8nywFv9cHmDaVFMKQCAGLCkw4Yd21ZizBNEg7GINOy5kNCOF8uIy0+0/62NhuppFgbwBsP4aMjLzYVnthi4+lEoBVMnY0Y9rIVJ7WOh67cUKcg5zxDZ9wRb37/8y78AAB544AHcfvvtJVSTIkixaZrEUoGFvVxhIdO/0lq/rAO/fLEn67gd21byjsncbfng7sPYsW0l8Ro2k3BKUaEvxFIh02sRVqPiFmqBRJ137evFjm0rq1wzipwx6NVYtbiN20SQ2h1v0JbeD6Qsm1I49RKm1+0Lc07PFOkpLygUinhy6iHCosTm7k7sO3QGn1wxC+Hkp6Eku/LRkIf77bzDhx/88s3JPponfejaS2Zl6Z2f//Y9Xh+Xo46jJDAZNMSUEya9vMYiSm3hCURwdsSDPa+e5GnOFpuuDA41BUbG/FllN9v0Zal7PWHSa4jan/ZvSgop5yOpSPOZH/Tdeu0SLJxlFa8dGODYaRceeuYIT/8MOLx46uUTWecnPpgpIL1muf18UvsNK4DNrCXajgazfFLuUGoPhztEHL8dNv1kuuAikSSFWhww69U4N+rDg7vf5Nmflw6ewqgrUNb5jkGrJtotg1ad014CIP5twxVzi5ub0Y+OKoJQNLAd21bSDVcZWM1sVnCELd2dsBrpmEQkmbZx/hx7IvVfGTeuSGnHi8Vu0RLtf1lTmRbImCeMYWf2c5pmq+KGOYqsqZcxox7WwoxC66tl8n3T9VuKFOSaZ4glbyiSbdu24fDhwwCAX/3qV7jzzjsxMDBQeG0pFacSKd5ypRng7VxmQNxJ6XAH8h7jDYSJ14jF4oL3l2vXdK3iDYQF759CKZZwmBxiM1yGeNRSlk0pnHpJ+yJH+02h1Cq5+hNJJ+7a14vVXTOwc18v1ixrx4G3+rE5I/z3V665CPvfPEMsMx9mnQozW4x5+zi1A/IlEokRQ8ZHYlQbUIrH7Y8QNafbT0gJXCD+ALlsf7D0suuN1LPJfFaZ9poydZFyPuLyhLC6a0bWBveHnjlSkA/I7QtzG9NSx+za14tGq454fiweJ+ohOc6zqoWQ7QiFqTagFI8vSB6/fWUYv6WyZULzrzXL2rl/l2u+EwxFsuzW5u5OBMORnPZS6G+xeJx4fD4qsTZBAX99JUlq3YXCJxyhvuxaQUo7XiwVSWVaIN5AmPic6JohpVjqZcyoh7WwkMRjEl2/pUhBrnmGWPJ+ZnzXXXdh5syZUCgU+PWvf42rr74a3/nOd/D4448XX3NKYWSEv1YwiRDj+UJhFxTWstgQ2znSDGTuXCbtpLSbtXmPsRo0aG8yZF2jf9greH9y3DVtNcqvzpTaR8gOjE+EMK3Er36kLJtSBHFgwSyLdOHWK4Qc7TeFUqvk6k9CNpz7WIABRl0BvHTwFDZcMRdzZ1hgMWjgC4ax9pJZ2P/mGYy6Arwy8xIHpjca8vbxVL1NBnVisYYBFAwDm4l+zVzr+AIRYhqMLzcvBizVrh1FrgSCEaK9CpRh4SIYjhLLDobohqtMfAHye/AFIrR/UxLkS0NZQmo3q4mFQkH+oLEQH5CQ/gmGokTtoWOVnB5af1kHFApg2bxm2E2a7LrT1HVE/AI2nG4CppRCMCTh+B0HFsy24L4vXwqnOwi7mUWTlS05zVyu+RcgMKcq0q4Y9RrsO3SGp8n3HTqDpRcuAxhG2F4K/E3BMLzyxc7/6iHllhywW7SC6y4UPq4J6ssuiKQNGjw5Aj2rKqu2kdSOF0taKlOHOwC7WVt137rgfLUWNvlT7StL6mbMqIO1MKnHJLp+S5ECo16DE6cduOuGS+D2hWA2aPDS/3yIpRc2ii4j7+a0jz76CP/+7/+O//iP/8CGDRtw66234pprrimp4pQCIIS/3tLdiRcPnsKEN5wzFLboBf5SQ2wLpBlI7Vx+cPdhHHirH1u6O3khk2/b1AW7WZP3mJQzM/Maue4v/dqksmoRs16F7RsXZ+X6NhvUshpQKbVFk5UsNhutpYsPKcumFAED9JyRf7oEOdpvCqVWIfWnLd2dGHEF0NSgI9pwxPkLEBPeMGY2GxGPxXH3I38W1KNi+6iYPm7WqfCNrUtxdsTD04Uzm42ys2lTjeYGHTENRnMD1QaU4mkUcJ42liElXLOALaRtNhsp3wOljhBKQ1mi38msU2HBbFvJPiAhP1KTVUfUHl+55iK02vU47/Bh75/6En4sgY1pNHUdmSYL2c42WajtoBSPpOO3Ajhy0pnln13SYSvJPytkf1LzryybVYJdMetUuP5TC8g2ERC2lwJ/06gUXN0L8dHQjw8rg92swbYNi/HInsk2u23DYtgtmpI3VdYb1JddABJrm5qdhyVTmXLpDau8LlezOopqX9mSihCYqXPktrGrHtbCpB6T6JhHkQKzQYUVi9rwg1++ydOdZqNatO5k4vF4zm76uc99Dr/73e9w7bXX4o477sDFF1+Mq666Cr///e/zFu7xeLBlyxY8/PDDmDFjBvf7f/3Xf+EPf/gDnnjiCQDAwMAAvvnNb8LhcGDOnDn48Y9/DIPBIO4OkjgcHsRitW1xmppMidzsBeD2h3HHzw5mGY/1l3Vg9yu9YNVK3H/LKvLXRiIFgtA1BMsthOTueV84CiOrQiwWz/6CNrXD3huCzcSSjxEoO+f9pZWbt6wy09RkyntMZpt1+8O4/8m3sbprBvdV2+uHz+KO65fRr8lyUEy/mkqMByLoOzuOR/e+z/WTm9cvQscMCyzayf3JxbRZsWXLCTm3J0lteaVJGzv0aiXRfhfTZgtBzm1BauizESbXsxHTZoHya1pPMIKD7w8lUrHEgQNv92PCG8aPbv1bfDTs5emozd2d2HfoDK7/1ALMbDbAORGE1aCBQsHgmw+9kWVfvnPjChhZch/NiQiNVis2bSq392LarMMbwvt9Dt7C/pbuTizqsMNOF6EEmcrtTBQi57W0zUoMXYAoinz9W2pNKzVi7VdZxnUFcOy0i0vLWZQPiNCOb712CRbOtsLtJddxx7aVCMdigvOSst1flRH7Lgtus9R2FAXVBrkpZPwutM06PCHuo5wUKVvAbVYoBgH702DSwKhVZ9mXku1KLr9KLntJ+huK9LGXof/LvS8UU/9C2yxdUxCPNxzFiTOuLF/2vFlWGNTKalevpijEBhWjZ8d8YfScduKJ3x/n3sUXPj0fC2bb0CCjtHySU6M6qta1r9RzMLmPTVAADndIthHHgNpvg2IoZH21mDZLx7zikH3/lhixc6VcbTbv7oGlS5fiM5/5DJRKJZYuXYovfelLWLVqVd7KHTlyBHfffTdOnz7N+/3kyZN45JFHMGvWLO63++67D1u3bsWVV16Jn/70p/jZz36Gb37zm3mvUdMQUnFmhb/NFfY0FTJ3zM97wY1WLdYsa0eLTY9Naztx4K1+4VDYaWEtHe4AGq1axONAz0fjsFu0aG5ggUgitKPJoMb6ZR1cKPEDb/VjcMwPhVKBWDSWlVLUZtEiGI7CMR5IhAFVKRKhzhu0CAQS+antFi3sFg3C0TgmfGGwaiWUyQkSGAZj3jBGXH40NegQi8URCEURisbAgEEgFEVYF4c3FIXDFSCHhSWljDCq4RgPTV7fpMn+YrfEdylVeFqXJ4R1K2Zi3uxGON0B2Cxa6FmGhjqnlMSQ04cz512456ZLMTYRQINJiz+/dxZGvRqWNnPJZY+MeXDvzZcm2qxZi8MnBstSdsVRAsOuII6fc8NuYRNfH8ns60KXJ4TbNi2CzWLkbIjT5ZGnDWHAjR1qk4JzrlEolMJxuoPY/+YZLkXVZ1bNhk6jgssbglGvwve2XQq3NwyDVoVgOIqvbe6CWqnAyHgAOlaFaBwYdPiw/vIOHHirH6OuAKdHA8EwlAoGgwNuNJiStjM2uXBh0KoRDEVgNrI8PWnWqfhRVZBwKrj9IahVKox7glAqGaI+dUwE+ZoMZdZpGbrPnumIomkLcjLi8sM57uN0h82sxcEjZzHi0tONPpTiiQML5lhw782T7So1ly2VEZcfxz4cTYSj9ybC0T//eh9a7LTNZhEHFlxg4Wn/FjsLhKtdsRpFwjRIckTI7+TyhmDWq/ljq14Ft3fy30olg3FvGIFgBDObjfjRrX/LbaDnbZCIg9tE4fKEAIYh+t9mthhx/1dXYXQ8CC2rgsWohtub8L+l6x0gkfbEGwhjmt2IQYcH4WgcccQQizNwTQRht2ihUSsx7g9j+8aLoGOViXm3WQd/IAy3P4xoHPD4Q1AplTDp1TCyiYWAXPfM1VsBjHnC8AUj8AcjMGjV0GqU8AfCMOo10mihckNtB0UCpNScDneAmAJpwh/m/p7yOSNO6H8Q/s1iUGPHtpXwBsJZG78GnD6olEqMeYKwmVlEolHimoBjIohwNJ4ow5gsn0ksMjsnArAaWYQjURh1iY+MUn54HkJRLnP8Les3Jnvex9mlNLuc5bs3qMn2LhPSOEp6ttWwdzU2J3R5QpjeZMDCC2wJPWvU4MNzY/L0B0qMwxXAsQ9H8N0bV8DlCcJqZLH/r6fRaNXC0FhYsIx6x+UJ4bruuby1qhOnRsvWrkZcfjSYVJP6IOnHHnH5q7s5TQ0MOYJwJm19s63KmqVGdRRN2yxz4oBaycCoU0OtUtTW3EEkLk8Id36xCyyr5WxIMBCQVRuUen3V4QoQy6djHqUUHO4AVi1uwdqPzU5oKROL/YdOJ+ZIIj/kybs57Tvf+Q7effddzJs3DwqFAjfeeCMuu+yyvAXv3r0b99xzD771rW9xv4VCIXz3u9/F17/+dTz33HMAgHA4jDfffBM//elPAQAbN27E9ddfL+/NaWJScc6yCIecxOT56y/v4MIuNlq1+MyqOdiV8VWYzSQQwjUtrGX7NCPWrZjN2yG7bcNidHXaYLNoceWqOVlfm425Azg/6s36/eDRAaxa3Jb1+7EPR3HpojbuGq12Pa79RCce2XMUJoOaeA2hslLP6ub1i/DyodPoH/SQvwhInzBLEXa9gl8mTGvRwjmhw72P/oX3jqY1aWUpDii1wYxpBvgCEdz3GL9dzZhWuviY0ZooO7PNlqPsiqIEDn/gzAp/33WhTVYb1Ka3anG0N5j1PjrnaMuyeFsxFMCRvvKn0KBQpiqZOq/Vrsc1/+dCfP//TYZe/sKn50OhYPD86x+ie8WsLK2Z0mWbuzvx56MDWLm4DfsOnYGWVfKO3b5xMYxaNX781Dvcb1vXzYNGpcAvX+wRjHLS0z+OJ//Qw7v231/1N0TtCDB46LdHMOEN4xtblyIUiZVPpxF03+3XLUXndBOvrrX2xWotMavNiEAwmqU7ZrUZq101ipxRAod7pdFq01sMuDQjHP3N6xdherPM9GwlUAOHTxDewzxb1RdHag46XmQh5HeyW7S8Z9VqT3yImZoLpHRLui+L9yzTn6fQcyf437ZvXIzd+3sRjsay6rW5uxMvHTyFUVcArFqJWBz4+r+9imA4igWzrFi7YjZ+kdEPnnmlF+cdPrTa9fj8mgvxQJoW2tLdCVajxPOvf4hPrpiFOa1meAMRYn3OO3yT9Z5tQc8ZF0ZdQTz18nFief9w1cLyaiEpoLaDIgEzW8mac+a00jVnY0N2CqRWux4TvhDu//VbvH7bYGTxw7TfhOYnGpWCN0e6bVMX2psSWoM0F2LVSmzbuBgLZlnRc8bFrQmQ5mDf2LoU3mAEP//te1kRsT+5YhZ/PaJctoFgb9OjcPOuk+67F5uCS8Cek55jxe1dDY7xjTYtVl00PSu9UmO10yPWIHabFgsvaML3Hj/E0/52+qyyEFyrataWxT87Z6YBxz4Yzyp/4WxD9fzxtahZarFOyJG2uZQIo5TKUIPjWDFMb9Pi6IlxPPJrvg1ZPM8omzmG1OurTY1aOCdMWeU32emYRymexJ6DZp6WKrTdKvIdoFQqMTo6isceewx+vx8ejwcKRd7T8P3vfx/Lly/n/fav//qvuOaaa3gpPsfGxmA0GqFSJfbJNTU1YWhoSPQN1CJuX5gz7EBix/jOfb1Ys6wdwXAUD+4+DIc7lHXMg7sPw+0L884/8FY/Nnd3glUrsWZZOzf5TC9XKLRoejlXXz6Xc+alzn1kz1EMOYOIRWOcIy693Aazlvj71ZfPJf7+2dUdvGus7prBiaY1y9oLKiv1rB7d+z6uvnwu7/kI4XCHOAdmqqyHnz0KhztU5Jskv8t89SiWMVeEe16paz2y5yjGxuW0q4RSa0x4yO1qwlN6u5qYkK7sSjLsChLvY9gVrHLNCmPUSX4fo055vQ8pbDmFMpXJ1Hmru2ZkacInfn8cbm8Yq7tmELVmSpftSmq3Xft6icc+/OxR9A24eb899fIJjHvDgloqpbUyy4sI6NMzg26uPn0D7rLqNJLue+Dpd7LqWgldKFfcAtrAPSGvsYhSW0ip1Xy+aJZNfHTv+/D5ZfSFQoUYcpDfw5BDXpq5EtDxIhshv1MgGOU9q9VdM3hzAZJuEXqWQs+d5H97+NmjWN01g+ir2pXUPqnNJ48+N1mfq1Z3cBvTUsc/sidRVqq+v3ju/az7TOmsnft64cu45/T6pNd72BXER0NebmMaqbxyayEpoLaDIgUeAV+Xx1u65ozFkNgEmkx3xKqV+NKVC/Gz37yX1W99wSjvN6E+mTlHylwDIM2tHnn2KK5bt4C3JkA6rm/AzW1MS/2WOjZzPaJctoFkb1PXzHUdseOj0HFCz7GS1OIY7/EJ9AcfnYNl4vFGiNq/HLaj3hBcq3KV51k5x8jlO8eq9y5qUbPUYp0AIBqLZ42VW7o7EaUfltc8tTiOFcOoQ2AtzCEfey71+ir10VKkoBx7DvJGTvvFL36BN954A4ODg7jhhhvw0EMP4cyZM/jqV79aUGXfeOMNnD9/HnfeeScOHTrE/R6PZ2+sYjJDTYvAbpfua/xYLI7zo1443X7YzDq0NhoSYbEziERi+HBgHENOP27fejHGxgMY8yQW0w+81c+lLgiGoxjzBLkXlyIYjsIXjgJxcH8bdQXw56MDuG1zF3dM5jnD4wFotZqseg2eHOGODwSjxHPHJoJwKxni37z+CPF3obLcvoxQrkxafRly3WPxOPF3MJPhymPxOJfC1BeOoqPdBhIfDA6Q79ETxPw5duI5+Uh/hull5qqHWDLbbM/ZcYF3FMCijsaSrlXviMm3PVUpZ7uq1zZ7/JybfB/uIBZeIJ/7qJf38cHgADHlTzG2vFRtQG2LMPTZCFPqsymXpk3p16HxAD9FVQ5NJvS3dA2b/ptgOXl+MxnU8IVj8IUCCIYSulKnVWL9ZZP9Ph4nlx8ITdZHSEcWq9Py6T4pdaGcSW+z9TIWVQNqV4U5fs6N9mlGXH35XASCCXux59WTRWs12maLgz4r8ZR7vJDS31UOMu0XyYc2+OGooL9G0I9E+jd3XghzZjQI+sDSj3UK+N8y9U3631rseqy/rANqlQLnHT4sn9+Ez67ugMcfzlmWGJ2V+p9gGcl/uyaCWVon5Seb3myA2aDB2cGJsra1co1FmXaWOL+jtiMvVBsIU+4xid9mz+LFg6cm5yZx4Owwua/5Q/xFGKH5CWmOxFsDELAdLk8Ad91wCTz+ML6+pQvDTl/Wcbl865m2rlzzFiF7m7qm0HUGT44Q7UHm8ULlCz3HSs7FihnjpejL6W22XvyalYDqWfFIaWelKL8c0DqJ54OjAziYXLcOhKLQapR47rWTmN5sROes6vnHQqEo+s65cPzcOTRatOiYboVGoyyqrHxzMLnqtHrxbfacHcfiDhs+u7qDS2n9/J/6qt43CmEq2lm5INf+XQnK0ffybk578cUX8cwzz2DTpk1oaGjA7t27sXnz5oI3p73wwgv44IMPsH79evh8PoyOjuIf//Ef8aMf/QgejwfRaBRKpRIjIyNobm4uqGwAcDg8ghHESkJsiEtCGrKb1y/CuyeG0D/oSaYhSsCqlWgwksOe6tVKgGF4qTxXLm7Dg7sOY3P3hcRzPhqawL/+1ztZ9dKzKu54nVZJPBdxoO/sOPFvBp2K+LuOJZdlMZDvKRiOQqtREP+mVpJ/Z9UKYgpTI6vCyMgE8VXZBELJNhhZwXPykf4M08vUq5U5yxRjuDLbbKM1O2w8q1bCZtYWXf+pQFOTiT6fHNgt5HbVYOK3q2LarNiyax27RcB2mIu3HdWgXt5Ho1DKH3PpbbYQqG0Rhj4bYXI9G7GTmrJoWoE0Ky8dPAUARFuhYBjE4nFBvZj6b5New/syklROOpm/NVoTffy+ZEjxLd3z0GrXw6BVY+cfJ/v97VuXCtcz+XwUaZo5/Zh8Ok2IfLqvWF0oV4pps/UyFlUaaldzM82uw7oVs/HgrkmbdvP6RWi26QrWBgBts8VCn5V4ChkvpNa0UpNlvwR8aDNbjIL+GiE/Uq5/n+h3wReICPrA0o+1CVwjlbKb9Lchhw97/9SH2zZ3YcXfNONjyfS/X9/SlVMrCdU3pV9a7XqYDRpRZWg1Khi0k/eUSuuX7if7yjUXodWux3mHj3duMdpE7FhUaJttbtAR53eNVh21HTmg2iA3hYxJhbbZRqsWE94wdr/Sy/19S/c8su9cq+aVIzQ/Ic2R0tcAUr9lnmfUaXipGr/1heVZxwldE/FJH3v6NcvRroTsbeqaQtcx6tREe5Dp7xcqX+g5VrKvFDonLKYvF9pm68WvWQmEbAddf8lGSjtbaPmVosmqI9bJbqmeZqnF5wQk/PerkuvWufz3FUUJHP6AkAL1QltWqthS52By1mn14ttsazIQU1pPazTI5j6mop2VA3Lu35VgeouR2PfamoyifbR583OqVCpoNJN5os1mM5eCsxB++MMf4ve//z327t2LHTt2YNGiRfj3f/93qNVqLF++HC+99BIA4LnnnsNll11WcPlSITbEJSkNWXpKyp37erkFv9s2dcFu1uC2TV28Cehtm7pg1qth1qm4v6Wn8mTAEEOlKhiGWK/0cva8ehI3r1/EO/fm9Yuw57UPeKlD08sdcweI19vz2kni78NjXt7vr797Fts2LAarVgrWfcwdIF5bwTAFpTAFALtJg+0bF/PK2r5xMezm4vOcpz/DzPdUbpQKBfEZqZT50+hSKELodSquHwLgBgqDvnA7XsmyK0mThSXeR7OVrXLNCkOrJb8PnU5e70PJgJjyh5pCCkU8QmlW1ixrx+vvns3ShF/49HyYDWq8/u5Zoi478HY/WHVig9vTL/dg+8aLiMduXTcPFoM667e2Rj3329pLZvH6+P43z+BLVy7E4787xqvvr144hq9cc1FWXSwGNVefjjZzWXUaSffdft1SrrxK6kK5YjSQxyKTUV5jEaW2iEbixPQ7sWjpm3U0GiVxnsyyxX1dXc9oWfKz0mnps8pkKo8XQj60WDRGfCaZvrHX3z3L8+uQdMvm7k7sf/NMTh9YrmukfEWvHz6LA2/1Z/lhNnd34vXDCZ3zwut9WH/5hVwqzz2vnsRNGfXZtiFRVqq+X756UZZ+MRvUeP3wWXzpyoV4bO/RLA315bQyUnV4ZM97mN1qxtZ187P8g6ln+/PfvodtGy6q6bYWB3l+R6GUgkFP1pxGQ+maU6lUZNmd6Y16fPXaJVljoMXEn/sIzU862sw51wBIc6uvXHMRL61wMBzFY3uPZvm+O9rMWfOmlB1L+djLbRtI9jZ1zVzXEUrxnOnvF7LnQs+xktTiGF8vfs1KoFZl9++b1y+CWkWdjpnoBeysoQx2FqhN34FSSV7DVCkLz/RVLppt5P7dYq9u/65F//2wi5wCddhFU8mnU4vjWDEEglHi+w4Go3nOrB2k7t/1sn5LqS38fnJaT3+gjGk9W1tb8eqrr4JhGIRCITz++OOYPn168bUmcM899+Cf//mf8fOf/xytra34t3/7t7KWXwouT0aqSiTDantDMOsmjbXDHSAeFwhNvpyZLSbcf8uqhJGPAQtmWbBj20o43AHYzdrEJqpkTu4F7Rbcf8sqDI75uXL9oSgOvNXPCyv+4sFTWLO8nVyv+GQ5Lm8IdqsW9335UjjdAViNLJ797w9wcWcLwAAMA2xaeyGsJi2GHD68ePAUbvrcIrTZ9bj4wka4vCFYDRooFAzmtJlhM7FY1GGHYzyARosWDMNgaMwHtzeELd2d8IcSockPvncO99x0KVyeIP7z+feJdU/d0+w2E5qtOq4sMc+dRwxY0mETfKZFkfEMrQZN4v1J8NHykNNHDIXbYtfDpreU/4KUKcFHgx4cPTmM7964Ai5PEFYji/1/PQ0tq8T86aW1q48GPTh1bgz33HQpxiYCaDBp8ef3zpal7IoSBbo6bbj35ksx5g7AZtGiuYEFZJZ6/dyQ8Ls2y+h9uCYExl1PCGatvCZJFEq1ENKvLXY91n6sHeFIFHfecAkcrgAYJo7pLSZMeIK4bfPFCEci2LFtJdy+EDRqJU5+5EpozTjw0sFTGHUFcOXHGazumoHmBh1u29yF86NehMIxPP8/HwIA91trowHDYz4oGIbTgE1WHa9uo64AMU3OeYcPNrMG99y0Ar5ABAadGsFQBCqlAt/4u2XQa5QwahNTmbLpNILumzOjAQ6HR/DvUulCuXJmoE60AaWmcLgDxBRQDncAdmPxHyIBwPkRL14+dDprDrZBNxdW2mZ5nBv24i/vD+CuGy6B2xeCWa/B86/3Qa9TyUprVoS08cIXjkKvVk6Z8SKXD404hsYIY6tBzfu3UqXAt//+EvT2uzhtkfIl5fKB5bvGnGnL4PKGYDOxnN/LoFUjGI5g8QVLEQxHsPTCRgw4fTwbFAxF8I2/W4pQJAalgoEvEMbNVy+G2xOCllVibCKA269bCn8wDLtFB4NWBY8/hK9e24VgKIJwNAYG4OxOg4nFkNOL1V0zOH9ZSnPF43EsusCGu//hY5jwkp9tMBytaW0yMuYn2vBRlx+NhtJsOGXqIqU/asjhI4536y6djbtuuARj7iDUagWee+0k/m7d/Oz+B8L8hPRbsp8uaLfgjuuXwRMI496bEz70BhMLbyDMi4oIJOZIJr0aO7athDcQnixLAdxz0woMO/1oMLM4OzSB1V0z8OLBU/jy1Ysn1yPKZRsy7G3Kdi69cFnO64hdZxEcR3M8x4pRi3PCKNB1oQ33fflSjLmDaDCziY1p8lmfrxiDAv1br1OhgepZHh+d92DIMYF7b06sJ9rMWhw+MVi2uf2ZAQ/cHj+v/BOnR9F/vnq+g5Exf1Za5xcPnkJrowENQmuSUhMGuubZeM+pxc4C4fynSkkt+u+dAmv0TncAzSa6WZcjPrk3wekJwmZkS19HrwJC73tsIoAWs0zed1r/TunZcvbvs0PUR0spP+Xoe3k3p33nO9/Bt771LZw4cQJdXV1YsmQJ/vVf/1V0JQ8cOJD124oVK7BixQru39OnT8cTTzwhusxKYhVIFWnNcKAIhUfUaiZ3pLa3mKFRxOH2heHxhzHmCeGhZ47wUh1wKQniSEzKMkJzZ4YVZ9X8VEuZ9UqVk5rgGUxKNJtYeEJRLLygMSuMttsTxO5XesGqlTDqNYlda4gn0x0wMGpVMLKJZmNkAbtRQ0wblXA0BcCqlbh+nQK2Notg3UddAez9Ux++c+MKqJQKmHUqKBUGUc89i1iiTtwiRTkG1IxnKNVks7lBRwyF22jVSXNBypSguUGH9mkWfO/xQ2VvV80NOgw79bjvsb/Iu80yQM8pEembaxy7RYuDR4fw3+8McL+xaiU+eemcKtaqcMSOuxQKRRihfjTk8HE677bNXXh633FcuWoOHtnzZ156qAvatJhjMsLtj/C+hEyVo2AU2PunPqy/vAN7X+vj/b3VrofVxCIUjmHI6cVLB09j7SWzsPdPieM2re3MqlskSk4nqlAoYdSpMeYO4kdPvs0ba2Y0GWFsM5Vfp2WUp1AwOf8up3GiEtSNNqDUFE0CKeGaytCuGq1a9A968KMn3+Z+Y9WJ1D4UPs0NOiy8oJEXup/27xwkx4uOdlsitcEUGS9yanmhMTTz91jGvwHEjSyUCibLX2LSa7jFQzCJyG0uTwhWEwuzTlXQNSb/W8P7/4iADbqw3Yq7H/4zgETKvz2vnoTJoMaaZe0YmwhBwTDoaDPDyKrQkNxU4QlFs8r69t9/DOOeMKeVMp+bWadGg14Nh0ZJfLY2E1vT2iRXWk8KpViaG3QYsmRrznJoA6HxTqdV4V8e/ys2d3fipYOnMOENc33UrFfD7Qujf9ibsD/67D4p2E8z7FNqUcehIKfrtBhYvu8bQM9pgm/+7X5MeMOJ9QgmXpptELCvfDuqyb63DAry9wiMozVh72pxThgFmk0sFl7QmHhedGMaEapnxZOY2/tw76PSzO1bbOTyy2HHi8VuyU7rzKqVsFdzbsgAPR/W3rpFLfrvc6XtpaTBAD1naq9NFUqjtU7edxRQKRgolYpElMYyjt/NDXqiXm5u0JfvIpQpR650sWLJG2Tz6NGj+NWvfoW3334bf/3rX/H000+jra2tuBrLELEhLkkpJW9evwjPvXaSO6fFpkdP/zju+NlBvNfn5DamAcLpQtOvT0o3kJ5qiasXA7j9YfSPeOEORLgvE9MRDKOdTD26pbsTv3rxGN4+Pow7fnYQ9z5+CPc/8RY+GvWhf3Sy3MyUDSaDGqFwDNd1z8eW7nm4bfMSmA1qtDYasp7j1nXzubpv6e7Ev+98B3f89A309I/DbFARU3SaDfUbNYcRCIWbuSZKoRSCWsXgj4fOYP1lHdi0thPrL+/AHw+dgUZVesNSqxhimy1H2ZXE7RdI3+yv8idIBVKL4dCLwaxT4c4vLse3rl+Or13bhW99YTnu/OJy2YWWplCqCUm/pmvGlEbNTLFpMqgx6PDh5NlxfDTqg9lALkfHKvBPW5eCVStw+9alaLUnJrWtdj02/p8L8b3HDuE/dr2LXfs+wGc/3oH57VZ8Y+tSbOmeBx2rzEqHRUp/k9KGB48OZtnonft60TfgztLNkiFCW1MSKBQg6g6amplSClKmDFGrFMQ5tkZNG20mUs4rKPWDVGlihHxYR06Ooqd/HFCA87fd+/ghzrckeswWGusZIB4j26CB4URk1Va7Hgvn2PCNv1uKzWvn4ejJYcyaZkJzgw4T/gjvs2DSfTz9cg9mNBuybFHmcyP5HbdvXJyIdFDDUG1AkQKVguyPUpch9ZqQr+vssAfBcBS79vVi7SWzeH74vPZHATg8IfQOuOHwhkSsyAB2s4bo47Fb+H2elE45vY6tjYbCHkCmPSzVvqZRL6nEKPJFoai9VIS1itTaPx6vvbTfYu1uJXH7wnjyDz289/DkH3oq5w8ToBbtOU1xLA6SbiDtTah1NGoFbrhyAbZ0z8OmtZ3Y0j0PN1y5AKxGRgZdAfT0u/D2iRH0nR3H28dH0NPvEqUTxRCPx4l2PB6X0S5ESs1RjnXovEc+8MADWLt2LXS6Kfr1gNhQzYSUklpWiUbrfO6cIadv0ugzKDiMdWa6gfQ0m+lhwjMjmZF2PbsE0gFMbzZiwxVzEyk3l7VzArHRqkX3ilm8r0pu29QFg07FldNo1eIzq+ZgV9rXkFvXzYenKQJ7A6BRKbDhirmIxeNQMAym2XT42rVL0HPahReTKQsA4MHdh7Fj20rs3t/LC6G7e38v5kxbJpzWU+Y4xsmhEB3jQdj0te1spNQuLk8I3Stm8frl5u7ORIhltrS+NOIKEtvsqCsIc4t8+unIuMB9jAdllUby/LAPB987lxWa3mTQoKPFWO3qiYcBxjxBPPzsUa7Nbt+4GO0tBll9vUOhVJVM/WrUIBoDWhsNPI0aicZz6rhbr12ChbOtuP+WVRh1B6FlVTBoVTj2oQNP/P44d9wtn78IHl8IVpOWi2gCJGzpUy8fx/1fXYVzIz7sefUkguEoWu163HXDJYjH41mpbkbdQZw8O85pw1g8TrTRsXg8d7r3MhGLxUVpa0qCCV+YqDsmfGE06KiepRTHqIRabcQVIKZumd5shHWafHRgJRgXmFeMe0ufV1DqCInSnQmlgguEopwPibTIcv8tq/JrBUbAjzbLgp4z4/iIkH48GI7CZtFhx7ZLMTYRwo7/91esv6wDR08OY80ls3gR3rZvXIwlHTYgRr6PnjMuXLY0hBnNRtzxxeUIBCNobtDBZtTwnxvB7yiHFDxuL1kbuL1UG1CKRzA9ZBnSiY24yP5ZT3LRNhiOYu4MCy6YZgTiwh88cvZHARzpc2b5OFJ2QQi3J4xnXuH7xp95pRcXtPJ940LPorlBB42qwNVNgj289doleOrl48XZ10xqMSUmZUrhdJPnFU53iI5JGQitKYyXYU0ByLUWFoC9StG33J4w9h06zaVe12qUeOH1PlzQaqramqQnQNZRnkC4uuuktWjPaYpjUYwK2MFRd1BWa+9j7iBCkRjna07sR5iHMXcIliZ53MeYJ4xhp593D1u6OzHNZuAib5fCuFfYh1MtO0uRPyPOADRqhrcOPeELYsQZwCyRH8XknaF0dnbi5z//Od58800cO3aM+9+UIhmqub3RkDDOQgNsMqVkZ5sZdqMGBrWSd47T7c8Kc5dOvjDW7Y0GGFkVry5GVsW7hthdzwatmnh9s57Fzn0nEhvF0jbQrVnWzhmw9HLTyyEd89TLx+H2R3B+1IsfP/UOdu47gd37e7Fz3wn829PvQqlUTl4vSTAchcMdwPlk6qnd+3ux+5VenHf44PKG8rws+WI2suR3QgcJSglo1KqsfrlrXy806tKjaRm0KmKb1WnlFalLXyf3wWqUONrnxD2P/gX/+l/v4J5H/4KjfU6wMov84XCHOKctkGizDz97FA53/dp/CkUS0vWrNpEOKlOjNibDMANkHffQM0fg9iYcXhe0GNFm1cIbiHAb01LH/ew372HcE8aZQfLi7eh4kKdPzzt8+MEv3+TS4KSntE9EQeBrQ5KNVjBMRdIFnB/11sUXhZWCFdAdbBl0B2XqomPJWk3Llt6uTDo1l7olNe+c8IZhkJFTtlIIzitUtH9TMhDrQyuAVOqgdFi1EohP+pCEPgDNh5AfzeEO4cHdhxGLk7VIo5mFUauezIrAAFet7sBje98XnMsI3ceYO4Tv//JNfO/xQ/j/nnwbHn+Y/Nwy/I61vjENALQaAW2gobaDUjxCfm1DGT4w1AuUnYpAlur/qT4quFEuaX+K9XG4PCFRvnEhuzLo8OHHT72D86Ne0fdOsocPPXMEq7tmCN5fwUgwRlAoYjHqNGTbQbV/FkJze3WZ5vYWobUwY/WiXI26g+g548KPnnwbP9l9GD968m30nHFh1B2sWp1USiXxPSiVyjxnVoBatOfJFMcf75qOZhPdmEZCSv9KJdGxajz18omM/QgnoJPRfXgDYWIESW+gPD5ng1ZNtB/l0MuUqYtGrcRPdr/HW4f+ye73oFGLH5fyrli//PLLeOaZZ3DHHXfga1/7Gr72ta/hpptuKqniUxWbWccZ/QNv9WNzRsj+r167BI6JoOjw3iTyTYi530KRrOtv7u5EOBpBq12PTZ/oREuDHl/ZuBj//MXlmNliJJbr9oVw66YliXIEosEFgpGsjXnc30IR4kBoN2uJv1czZ7nUeH1h4jsp10BEmZqMe8hfQrg9pU+qQpEotq6bl5Gudx7CEXmp/lCYfB+hsLzuw6BTE0MZy01sCi0sOdwBgTMoFEpBpKVpAYBvbF2aU8dxGjJ53oRA9N1pdj1aGvTY0j0PjVYt97eUg0Oo7MwUWpmLKwfe6sfWdfOzUu51tJn56QIyU+Uoy5OKU0jD1vMHE6XgmiDrDlcZdAdl6mLSq/GlKxfw7MCXrlwAs650p6OQDpSbnq0EtH9TRCFRKmxS6qDNaSnL7WYt58vatDbxv1a7HjYTm7s+jHD0gNS8hOS/S6UtSvngGq1azJpmEoz46pwIwu0Pw+UJ4s4vXcKlRE/pmnd7h7i6b+meB5upftIPuST0SVCmLsFQhDh+B8ORkssOhaNZff7Gzy1EPBbHlu55+MbWpbx5iNDmsJQPW7SPI2M+Y28Q5xvPZR8T1/GLtstC6wqKjHWKVD2yypVoDKBQyoXXT15/8fnp+ksmgmsK3vKM38FwBNd/mu/ruf7T8xEqgx0vFh2rIurJam7aGRN4D3QOJkByHDp6coSOQwKY9OosP+vWdfPL4l+pJPXgnwiGozAZ1DybYzKoEQyX5wskITs+XiY7TpmaeANhYrstZC+LoLVxuVwAgLlz5+LXv/414vE4GIZBOBzG1q1bS678VKS10YDbNnXhwd2HMeoKYN+hM1xKo1gcePS5ozjv8IkO700iNSHOjNCWOXE16jXYl8w1nAoNvu/QGSyftxyb1nbi4WePon2aEetWzMYDT7+Lzd0XEssdGPVCpWCw4Yq5aJ9mJB7TaGah1WrIfzOx3DNJhZW8bVMX7GYN8feqh4aVEKtZg8d/l/1O/u/fLa121Sgyxm4h2wSbuXRnt82sxfkRLy9dr0alKEvZlcRi0kAzqsi6D4tRXpthG4xqaFkVfvliDy9VRINJLauvhOzJSE6ZbdZu1uY4i0KhiEIgbdUPblkFtydE7HsMwwAKoOdM4rz1l3cQjxse82PnvhPcIuuLB09hwhvm9JtQ2Xf87CCvLgtmWXgacMIbRptdj/u/ugqj44nUomadCkatalITElLlbNuwGM8kowuUkooz9XFJPm1NSdBgJuuOhjpaZKdUHqM+EU06XauZDRoYDSqgxLULm0WL86Py17OVwCYwr6D9m8IhlB6zHKmw01IHnXP48NGQBy+laQ27RcP5srhrb16Cj4a9wvVJ1vejYY/g/INVKzHqCuClZPpfhQJYNq8ZdlMi5abVxKLVrkf3ikQqz69v6SKWxaqVPM1z4+cWwh8MY5rdiHAkglWL27iv5lm1EjObjXWTQtwmoA2s1M5SSsBsYqFRZftxzGXw4zSYWPwi6TPXqBWY0WzCr148xptX8OqS3Bwm5MMW5eMQSP155xeX44e/fiu3bzxpH3dsW4m3TwwjFgNeOngKo64AWLUS0Wg8e84lYF+E1hUWzLZxv6fKGHEF8OOn3uH9plEpsn6rF1tGqQ/MRg32EdZfbr+Orr9k0thAtl2NlvL4Z+1WLSY8IZ4dtxo0sFur5/+1mtW49hOdeGQP37fUYK7eh99COorOwQhIORepI4xaJRqtLK/vNVpZGHUqWURlTtFQB/6JFpseV66aw5sHbunuRIutPHZQyEdrrWKESor8abRqie22EH3AxONxolm+8cYb8cYbbyQWpNJQKpXo7u7GAw88UFrty4zD4UEsVtsjTFOTCSOjE3D7wrw83I6JEO5+5M9ZBmLHtpWJMP2FIHYAFjhueqOem7B+8/pleHBX4u9f+swCAMhqbDOajfjxf73DfSn6mVVzePmLU9e224z4n8PnyPUCsp5JylFI/F0GNDWZ8h6T2WYd3hDe73NkPeNFHXaa/zkHTU0mjIxMVLsaNYvTH8bpc248mkwtwqqVuHn9IsyeboYtLWR5MW12eCKIe37xlyzbdd+XL02ETZYJDm8Idz9MsMHbV8qq77n9Yc5+p2DVStx/y6pEaG25IOCUzdywXUybLQRqW4Shz0aYXM9GTJsFpNW0ueyEyxPCmCeEh599j+t7m7s7se/QGfzTdUs5rUrSe6nNaKlUnKxaibv/4WMwaVVcVIFM3XnrtUvw1MvHcd7hy6qLWa8uSAM6PGQtvf6yDux+pZdfdoH20G7PoWFlokuLpZg26wpGcPqcO8uZO3u6GVYZhdavNNSu5kas5iymzdaLnq0EY/4wThHmFXOmm9EgJ61ZYfL1b6k1rdSk31/F5iMEX5Hbl33tLd3zsOfVk4L1SdXXZFCTfVmzLNzmfEENwAAfjSbSlQfDUVw404JPrpjNpfZk1Up85fMXYdcfT2RpnvWXdWDvn/pw35cvJdqhSs/jxI5FhbbZ8UAEfefG8ehzabbj6kXomG6BRUu1gRBUG+SmkPG70DY75gvjvZOj2Lmvl+uneftnLh+2CB+H0Hxmx7aVUCsZcfMigq8/55yLZF+E1hVmWeD2Tt6fQsHgmw+9kVXfDVfMxc59J8RdSyRy7wvF1L8UbSD35yU1dP1FPKPeEI4RntXCDjsaM55Vvawr1GKdfNEoes+MZ/lYOmdZoK+F1J41RCFzkVLnYHK2tfWyhjQejKDvo/Es/0THTAssMvE/SqlnAerDKRY59+9KMOoJ4TuEecu/bFuJxrQ9TbnarGAPffzxxwEAd955J374wx+Wo76VJzUx9IRgNbGJsJTl9ucVeg0GCEfjCISiiBoSA8HIODld0Kg7AIc7gKYGHZQM4JrIuEbatW0WLQKhKEbH/Wiy6bBj+0qMuPywm7VosiZzaysAhzsEhzsAu0WLBbMTX526vCHYzCwCoRjOOXxYf3kHDrzVj0AwytXLH4ri3RNDuG1zFwLBKCwGNc47fQiEo9jyyU7EYvFkqMk4tnR3orXRgGkNOpiNajjGQ/jg/HlMa9Rjx/aVcIwnrq9QMOg950ZTgw6xWOKZhHVxeENROFyBxL3q1ZMDYqHvrhLvv4yMuPw4eHQg8YxDUWg1Sjz32km02PV0ckQpmiGHD8c+HMF3b1wBlycIq5HF/r+ehl6ngm26paSyHeMBtE8z4urL5yIQjEKnVWLPqyfhdAdktZjnGA/AZFBj/bIOLtTzgbf6E7ZKRn3P5QkR78PlDclqYoEYsKTDhh3bVmLME0SDkYXdrJHVlzsUiiSUQde4BFJyjriDiMVimN6sx+3XXQxvIAKDVoUxdwCrL57BSyOQih6ypbsTF8ywIBCM4lzGhC0YjsIfjMAXCCMQicEbCMNu1eLOG5ZDpVBAqVIgGo1iddcMnr0adQUSNsug5vRyWBcHFIDbE4bHHwarUcEbCMNqZBGNxTHi8kOvVSfCnruivDqkh+8PhqNF2UOFguEitcjxg4lKc37Ei1PnxnDPTZdibCIAm1mLg0fOQssqYS1Rd1CmLk43WauVQ3PWi56tBENOH0bGPLj35kvhdAdgs2hx+Pgg9DoVGmj/nhqQtEja3zzBKNZf3gFgclxPjb8AyBomn74R+LtZx/cVubzZcyFWoyDqnsExP5RqBUbGE/ULuqJcZDQwwKIOO+KxGBwTIbTYtbj35ksxNhGEzcRCoYjDE4wiFo1xdVIqJlOjf/DROCyGAXznxhXwBsLQapSIx+O8jSGNVi3WLGvHzGlGbO6+EB5fmPsAYM2ydq7+4/5QQnMwgGMiBKc7CINWlYgcySqznpMnEIHbH0EgGEGjRVuwVozF4snUo+X1oQ05fRhxZtsOo04NS5u59AtQpiRSjt8jLj+aGzRcm035yVMf4qTmT2ZDwgY53CG4fSEYkjZJpVFgaDwIZ9L/3tzAcj4OhzsAu1mb5eNwuANY3GHDZ1d3wO0NwWzU4Pk/9WHCH4Zeq4IvGIFOqwIUAGIEu8gk6qHTKnHfzZdi3BuC3cLC4wvz7E+q/ty8KGOtwG7SkOc+Mb7d7R/xEu1rLCMGAu9aMvPTyw4lMOwK4vg5N+wWFk0WVlZZFCrF8Jgfxz4cxV03XJLoawYNnn+9j66/EBgZ88M57uPm9g1mLf585CxGXfqszWnFIOUcr5Q61drccNQZ4PlYUu/BZmbR3mioSp04VMCQkz/elRrZvBSEUlPLbm1EYurlOQ05fDhz3pXlfzTq5TPHkNofNSjwjKgPh1IKo0J7msb9vM1puci7fVTOG9MkD+FZ4DUikRj3pZTJoObC3gmF/WfA4LHfHc0Kj5f5BWd6WZkRLCa84cTXWBfacOQD8ldaZqMahz9w8nbfb+7uhNkwmYJJxyqxanEbHtzFv17qv3fv/4B37Ta7HkadCkdO8q+5pbsTB48OcCkLSHW/ef0ivHzoNPoHPcW/MxmGcG2x67lnzA/hqa921SgyprVRj4UXNOF7jx/i9bFp9tLbVWujHutWzOa12ZvXL0JLGcquJM12HdGGNtt01a5aQdgEwqnaLDJcWI0BdqMG8+fYE18p0I1plKlOOXQNAzAMQ9ScfWfHsf/NM0Qb8u6JIXRMt2SdBwA/+H9v8rRjevqYD8+5uTSfqQhs3StmYd+hM7j68g4olQouCkH6MXaLlpii89D7A5g3206M2DbhDROjt6U/m5JScRIWwSlkprcY4A9EcN9jf+Fpg7amKjtNKbJGONWBhHqWzsGymDHNiEAwinsf/QvPPs9oMVa7apRKIKBF7DYj8W8pXTDhDZPTeCej6OfUNwVkBtColVl24qb1i9Bq12dFDBpx+eHxhTE6HuD0zagrgN2v9IJVK3FBmwWP/e4o1EpFVmqnm69eBAUDPLJn8uvzW69dwl2n0arFyovaMDjq5b5Q39I9j7sOKQLtV665CAtmWXHJwlbe703WRYhHExvvfv7b93j2b0aTER1tJu459Q1M4OyIJ9t3KFYrMsCfj57HA0+XPx3f9BYDfIFIlu2Y3kK1AaV4pkk4fs+eYcD/nhzntdnMuU7f2XGEI1GEwjHs2ncC3StmYde+XizusGHVRdOzItx0ddpgN2omM6Rk+DhamwxYddF0Lgpj6jylAlxEDVatxNc2LQEDJssugonjwV1HuN+u//R8hEIRnBv1kdM5GTQ5I7rlm/sIpf9UZGTg4a4lQz+9rFAia21n24bF6LrQRjeoZTCtUY9LF7Xx+hrV/mRmthoRDEV5c/tyav8Wu8Acr4rrCq1NBuLY0lrFTWD2Bi1mtVqzfCz2MqVXLRoVcLiXYHc6bVXboCY0NhXtC6xT6uU5TZ+WmGNk2qjp0+Qzx2hrltbmTG82EO049dFSSmFao45oQ6bZxa+nK6SoWC3g9oW5CQ+Q2LX34O7DcPvCVbvGhwPj3IRvzbJ2TnjtefUkblq/KLGIBnAGaMzt5x2Xfg2HO8Rdm3TMzn29WLOsHcFwFA8/exSDjgB37dQxDz97FA53CMOuICciUn/bta8XapUCNyfrFYvFuWukX0/o2sFIDA53KOuaO/f14urL5+Y8/9G97+Pqy+eW9M4q8f7LTTgcIz7LcITuyqAUTygc45ziwGQfC4VLb1dCZYfLUHYlCYXIfa8cz6iS+AIR4n34AtQTRaHInXLoGrcvjIeffQ+buzt5mnNLdyf2v3lGUNNdfflc/PKFY7zz1l4yK+vYXUntmV5m+t9Wd83g/n9sIsSldko/ZvvGixAIRrP04yN7juIzf3sBt2CbXr+U3t25rxdrL5nF3de2DYvx+uGz3L9v29TFpRilSIffHyVqAz8diyglEI5IN08S1LN0DpaF1xvJ8hs8sucovL4qfh5PqRhCWuT8qJf4t13JcfnWa5dwKcPTz3P7wnn1jVj94/aFMeELZ9mJx/a+j20bLuLpns3dnZhm0+PRve9j/5tnsnTR5u5O/OrFY1izrB2ru2ZktflHn3sfWo2a99tDzxzB9o2J66xZ1g6dRs2zK/vfPIMtyeusWdaepWd+/tv3cN26BVm/P7b3ffiCUW5jWur3nft60Tfg5j2nvgE30XcoViu6fWFuY1ox5+fCI2A7PF5qOyjFE5Zw/B5zZbfZ9LnO5uRcp3/Qg5//9j1unhMMR/HZ1R3E9j7kDOa8pt9P7icAw/vt7LCXaBc/GvLyfnvy98dxbtRHtHOpeRHJb59aK8iHWafCbZu6ssrtaDMTryVHP72cIK3tPLLnKIZdudvdVERK21FvSK39BdfCquiPDwTI/oxAsHr+DK8/QqyTN1BdHTXkJNudfOOdlAiNTdQXyEfBgJubAJO+YYWCyXNmbeHxCMwxPPKZY0htc/yBKPEZUR8tpRQiEbINiRTQrOSReLcIKhGastBr8ELdMfyw/8Bp3La5C7F4HAqGwXOvncTF81oABuR0c+4Asaz0eqSOD4ajOD/qyzqmfZoRoWgMrokgvr6lC3tePZmsS+IcbyCCv7w/gLtuuAQef5gLY867nsC1HeOToc4z/5aeLlTo/Fg8jk1rO4tOSSfH0KRCqQVpShlKKTjGA8S+UK40SFKVXUnofVAolFqnHLrG5QnhvMPHS1s1a5oJ/++FY4loYwyyQokfeLMfOlaF1RfPABDHDVcugNnIJtO5Z9enxa7HP153MR7/3fsAgE2f6OQ0jY5Vcvo0FiefH4/H+Ro37W9uH/kZpOvdOW1m/PMXlydS5Vg0uKB1GU3FWWGcAu9vbCKAFjMdiyjFIeU8ieon8dD+XSDJ9GWDJ0egZ1WyT18mpEWcE36E0n08aX/rmGGBTqMQTCmHONkflNI3YvWPPxSBQafGl69ezKVC+eCjcQTDiXrdf8sqDI758eE5N/58dABNqzsSf8tI55mpi1LXy7y+PxTJSsGpVAA7tq3EuDcIhUKRld70xYOncNffX4LRMXI/cgikxvCHIoI+M08gsaljcMyP9mlGYopzsVpRSh8atR0UKZBy/BZqs7PbTLhtcxeGx3xYs7wdrEYBk0GNWa0mrs8HguQ+S2zvaWkuAxGyHXX7+BvFhOZRpHSarEaBNcvaEYvF8fXNXRga82HuDCssejX6h70IRmJke+QOTEZ4EyIOLJhlyU5VGkd2StC4PP30ckKozVI9mw3V/uKRevyuxbWwWtQstZj+NFWvWntWiINLTe0LR6FXK8vvC0ymw/5gcAA2Ewu7SSO7jC9OdxAvps2BEAdePHgKc9rMMLLy2TJSk22wQKS+h3p4RpTaY2TMT7QhLXbxab/lY2kKpBKhKQu9RqOFH+ou/b8/+GgcD+46jPWXdXCpBC7ubIFOm52aYEt3J+wWrWBZqX+nBl1WrYSOVfKOuXCmBetWzMb3HptM9XfT+kUATuODj8bBqpVobtBh4QWNvDDHm7s7AcTzXrvRokVc4G+ZdREKA773tb5ESroiRJYcQ5M2N5BTCzZa5ZVakFJbNFq1xL5gM5ce+rmpgRy+s9EirzabaU+B8j2jSmKX8F1TKJTqUg5dkyojlbYKALZ0z8OEN7Gw2WDSZIUS37ZhMZ7ZfwI9Z1xoteux8f9cmNCrl3cQ6zPuCcKgU0OtVHCpbVJl3fi5hWi168GqFQhH4oL3E9aR/2bWa/LqXZuJnVxIidJUnNWAjkUUKZByniSkAxtMtM1mIuW8ou6ow/RlQlrEZtIhoAkT/9Z3dhwLZjcIaxiBdOMpfSNK/yiAQaefl5Yu5dvqH/TAZmITWoBh8KsX/xfdK2ZBqVRw5aan81x/WQeXsg9xQMsqBOwDm5Was63JgJcPHsf/Wd6Ox393jOdDS6U31agSKUVJZbIaFdl/JvC7VqPE2EQI//Kfb/LsYmaKc7FaUUofGrWzFCmQ0h+Vq82mp/r86ucvwmc/3sGbP33l8xcR0wlntfeMcSI9/W/6eWY9vw8qBOxmZjrNVrseRp0GO/84mYJ467r58PrD2PGff815TbuYcZ0Bes6QxznSHEyOfno5US9+zUpA56vikXr8rsW1sFrsS0LPqanKa4a1+KwAAPGEL7Cj3YaRkYmyb0wTSoctpw1qVhOLCW+Y8w0D8hyT62GOIbWPhY55FCmwW7REG1JI36vbtJ6VCOFZ6DUuaLNg+8bFYNVKHHirnxj27sDb/dxi4OuHz/LSaQKT4W1ZlYK7dr6yNnd3Ys9rJ3lhvDdcfmFWuMjHkuk0U+czDIgpmxgw3PWErs0wDOwmDXe/6X/b89rJnOfftH4RnnvtJHevsVjhCkKOIVwViuznvXNfL5R120splUCpUBD7qKoMDYsBOXxnhk+s5tGolVwKY2AytbIm+W+5oFQwAu9aZi+EQqFkUQ5dQyqjfZoRW9fN4yYQmdrwkT1HcdXqRBSA1V0z8Fjy7wfe6s9KD/OFT8/HhTMs+NULx/ClKxdmpaZ6/HeJ31VKBRpMGmxdN594P1qNEl/ewNePX96wGC+98SExJWlK727fuDjxtT6lqqiVCuKYqlZRQUspHtK8dOe+XpQj6wSrIetALSsvHVgJpJxX1Bv1mL5MSIu0NhqIf0ulvXv42fdw67VLiGN+vpQyYvQPKS3dY3vfx4bLL8RXPn8Rpw3MOhW2b7wIu/b1Ys+rH+CmjH6frilS/y3U5lm1Mjs152/ew1WrO7iNaanfU+lNb1q/CEplHB1t5qwyr//0fASC4azft66bDz2rxFeuuSirDp3tVjz0zJEsu5ie4rwQrWjWqXD7dUsl8aHpdSpsy9B22zYshkFft99LUyqAlP4oIW3g8QZ4fW5g1IenXj6eZQtuvjq7vbfY+B9eZ44T6el/08+LxWO832Y0G4h2cWaLgffb3392ITd3S9XtqZeP4/T5iZzXFDunKnSck6OfXk40WViinW220qgomagE5qsqOl/NgmUF5kna8syTGIG1MEUVX4VaVXv+DJWCIT4ndZX9/QadivisDLr61XelpMOuJeplTDYayHMMk1E+bVBqHwv10VKkQKsl9z1dAfZfPr20UNJCeJaczictzLbVxE6mYyjwGiqVAkvm2nDfly9NhF216nBx56pEuQYNFAoGc9rMiXKMasxsXooRgdD+zokg79o2M4uFF9gxOu5Ho0UHpZJBW5MRpwbceCn55eTYRBAbrpiLOW1mRAXSMQHA+ss68OLBU2htNBCPabbpMez0YdPaC2E1aeH2BLFp7YUIhmNg1QmjNjTmg1JhwJK5NuzYthJjniAaTCxYlQKtjQacH/Vy52jUCtx+3VLE4jHE48Bzr/HTixYV4ruc779CDDnJ73rI6UfDdLrYSimOIacPB48O4LbNXQiEotBqlHjutZNoseth01tKKns4R/hOu4y+tBh0ePHyodNZz2iDbi6s00t7RpXEOR6cfNfBKHSsEnteO4m2JiNsevm8DwqFQqAcuoZQhkKpwBMv9WD9ZR0IC6R1CYdj2PSJTrTY9FyK91FXgEuDNWe6Ga12HaJRYGTcj/MOH84OTxDLOjs8gVmtZhh1SmhUKnznxhUIhCJoNLHc/ThcAYTCEdx+3VJEYzHoNCo43X7Mn21H+zQTdmxbCW8gDKtRg2gMaG00TKaRkdGXivXKoMNHHlOvmIsGGY2plNpieMxPTGUyPOYvWeMMjAjrQAttszyknFfUG3WZvkxAiygUDPe379y4Au+dHAXi4PxQQCI6K0nD5E0pI0L/CKUDVygAnVIJty/C+fDiyXR4CX/TZL9vazRAoQDap5lgNmgQicUxs8WEOOJ4ZM/RrPpNE/CVBULktHyz28z47zfP4MLp89DRpoXRqOHmbC5PAHv/1AcAuP26pbj7Hz6GQCgKg1YFY/J/7YwBO7avhNMdhF6rgkWvhnMiSLzWnDYz7v77j6HRzBamFePAysWtmNZQfh/a2SEPjp4cxndvXAGXJwirkcX+v56GllVh/nRz6RegTEmk9EedH/XiL+8P4K4bLoHbF4JZr8Hzr/fhghkNvOOEUmzGEce9N1+KsYkAGkzaxMa0CP8ameNEKv3vt//hY/D4QpPnxcGtI9jM2sRmoxghdSaTSC3snAjCYtRg3EO2ESolg02f6OT01MGjA7j7Hz4Grz9c0Jyq4HFOhn56WREFui5MrDmNuYNoMLOJthLNf+pUYyjHfNVGtT+P8yNkW6jXqWEpw/g9LLAWNuwMwFaltbBa9Ge4JgTsrScEs7Z68wrHWID4rBqt82FoNFStXlIiNO8QlQ67lkhLze30BGEzsrL0qZ4d8mLIMYF7b57USYdPDEKvU6Oz1VTt6oliyOkT1LPl8LHUok2jyJ+BYeH5vVmkPqjfzWkAF8KzpHQ++dIxFHCNWCyOntO5UztwOZ2jgN2ogVpFTiNgNWiyrm3UAI1pg2CDXo1IJMala5rwhtHWZIBKycBiJKdGMurUXEoDs5Ecctts0OCjIQ/2v3kGa5a3Y+9rfQiGo2i0avGZjBCzt23qwsxmA4zJFE9GrQrTbHo88PS7WeXu2LYS//b0O1jdNQMXz2sBALz+7tnscKJCmwUzKcf7JyH2+gWSmfYVkGeKREpt0dygw6rFbbw0A+VMg1Rq+M5aoNGig8cXxpnzE5yDzuMLy67vNVq1+PiSGbx3vXXdfDRa5fU+AHB2dvDkCPSsqmx2lkKRNeXQNZllMMD1n1qAB3cfxte3dJF1n1GDnz/7XlZ6qlFXYjH1/ltWwaxVwxOIwKxnsaW7E21NBmJZkWgcRr0ao2N+PPTMX3l60dyemBTbLFrOHzLuiUCljMEbCKOtyYjmBh0MaiXP6dOQ+rJPZk6UesVu0aJ/0IMfPfk295sctQGltpAylUmjldxmaZqDbITmFdVOKVOL1G36slxaJA4YtSrOP5SCVSth1KoF07zlTSmTfk2CL0Yoncvp8xPYue8Ez+9mTfq4TAY1Lu5swZnBCSgYBvNmWeD3RxGOJMREi4UFTCzcgQixfnYz+ZoGnZorf82ydoBJpOBTMQwuWzoDSpUCAw4fVGolPhqaQCwOvHtiCGuWtUOhADRKBexWTdZzRRywGzS8DTexOIh1aLFqi9aKCgUjiQ+tyapDx4wGfO/xQ5zt+MKn56NJjvNUSs0gpT+qyapDV2czfvDLN3ltVqHgb+zSsUry/Emngd2kQYs5GbUqkn0N0jgx4Q1Dp1YiplFBp1FyG4u0KgX0GhW0amViziNgi9VKBqxKAa1aCW2Dnli3Gc0mPPD0O7xxXM+qEI3EElE0hPp9hv0tapyTyk9PSRBLtBWLUTPZVihZUO0vniarDpcuakXP6THE4nEoGAaXLmot2/htF1gLs1uq9y5qsX1YTSxa7Xqs7prBjT/ENdMq1Iu0nlLtekm5piA07xCVDruWyJGaW05js82sxd6TDrS3WhEIRjE2EcB7Jx1YtqC12lUTjdTrq7Vo0yjyx2bW4vgZF5oaRgEGOIMJHD/jwrqVc0SXwcTjcRmZG2EcDk9R6R/z4faHccfPDmYNOPffsqrgL15DcQZf/7dXCysr3+a4fKQmj94QYnHg0eeO4rzDh7XLp+NvLmjCI3sm82Nv27AYR08O4+DRIWzp7sTBowNYtbgtaxHgxYOnMOFNpBw49uEoLl3Uhkf3vo/1l3Vg75+yHZEbrpjLdwrOspAHv9kWHDmZJ2d3qc+jVERev6kp/87szDbrCUXw9vGRrOe9bH4TjJr63kdaCk1NpkT+eAoRpy+Eb//8z1n98vtfWcmLNFFMm/XHozhxajzLjsybY4GOkU8qJG8kihOnXVw6u1R423mzrTCo5HMf7mAYdzxEGK9uXQUzK6MIDRLa2UKgtkUY+myEyfVsxLRZQDpNK0hSK/rDEZx3+PEIT4ddhN37T+C8w8cdzqqVnOZL6bq+cxM4O+LhNEyrXY+N/+dCLpVMarOsRsXAF4xg9/4PyHpYr0bfAL+sxLnz8Ic/n8bWdfOxcJa1os6Sqdzei2mz3lgUH5zO1gYXzrbAoJDPmFpppnI7E4NYjVNMm/WEI3i7hzAHW9AEo5rOwdIZ84dw18+y5xU/uGUlGnQy33RVbgrwW0itaaWGZ78K9dcUcrzQsQQ/UspvlYrclktntNr1uPYTnbxxi/NDxbOvubm7E1qNEsFQNMtusJrEOJf5t5QGUigYeAMRLiUoq1bipvWL8Ox/f4DzDl9h/i0JfGNix6JC2yy1HcVBtUFufLEoegmas3O2BfoMzVlom3X6Q/g2oc1+58aP4V8en/zA5utbuhAKx/Dz377H69MH3jyDqz7ekbs/KoAjfXzbtW3DYuw7dBo9Z1xcn9aoFPjxU+/k7ucEe/CNrUsRisR4v9167RI89fLxrLnd5u5O/PqlnpLLl8o/L/e+UEz9C9YG1V4vkRFU+4vHFQzjyInRrGe1ZF4jrBl+5mL0rCsQxpFeQvmdjbBWKSJYTbYPFXC415k13nV12oibnysGYRzLWsutNFLPwWrxnougnHseqkkhWrBWkVLPArVpZ+WA3LWn1Ihtt7naLFVceShnOganmxyqNmdZYsNeKxI5rx3uAOwWLewmDe9rqnA0jrsfmZxY2ywGPPNKLy9c5DOv9OKWzy/B7DYrItFYInoZA2zu7sTMFhP6zo5zDr5GqxbBcAzdl87GwIgHW7o7YTawxPuLJfc/BsNRPLj7MO6/ZRUXNtThDqDJqoNSAXw44MGQM5GyJehKpEN4+NmjvEHR7Qtz4iKzzEoMnFJeXygl35w2M4yNtKtSimN0nBzK3zEeLDkNksMVwqGM8N4vvfEhGht0mNEgnwgK454wfvvfH0zaQwC//e8P8NVru2CwykPIAsDwGDm09PBYAOZp8hGb1bbzFMpUJRiMYV57A/5l+0qcHfKA1Sjhcgd4ixdAMmXUdDO3yOv2htE34MaeV09y/fa8w4cDb57Bd29cgeExH1iNClajGqfPu9HWZMT6yzsAgEsRmtLDALLKCoajeOrlE1h/WQceeuYItQU1zti4sDYwyEgbUGoLKTXOoMNPTFU5vdmIudPkkQqiUjjGg8T0qo7xIN1gkkmaH8cXjkKvVk6N9GVC/iskFkGyos8XkOYt1xxh7gwLvr75YvhDETQYWfzs2SPcxrRGqxZrlrVjcMwPMAxabDr85wvHuLnf7GkmPPH7Hl65Dz97FDu2rYTdqMGC9oTv6u0Tw4jFEulK1yxvx4G3+rPSr2zfcBH0WhXue+xQho45jq3r5mHuDCsXPSz1t8eSH3rufqWXu6cd21bC6w/nzRQglxR5jhw+CWo7KMUyMOwjppMx6tUlj99C4507bY3AZFCjf9CDaXY9vr65C+PeIMwGFoMOLz67ugNP/L4Hd1y/THDe4vaGsXt/tl9+ddcM9JxxcfZgwxVz8/pGSPbxx0+9gx/d+re8ccjjDxPndoFQaeXXug2aClA/mnh42j9t/YVq/2w8vgj+eOgMz1/+x0Nn0DHTmrU5rRhGxgLoHxyftOMmFvsPnUZbkxHW1uq020EHOWV0NdvH8FiQ2wAAJPr3I3uO4r4vX4pmE1uVOgGJcSy1SStVr8y13IrXSWpbGAOWdNiwY9tKjHmCaJBpOsxy7nmoJuMTYf4eByS01K2buqC3yGNNzzkewr6MtJsvvN6HxoYF0JfBhzo8FiCOedW0sxT54xwPEcelb//Dx0S3W7rjJQ/lTMdgM5ND1eYtK1/YaxE7trPyYTOJhcP0cJEAMOELocVuwK9eOMZ9ubm5uxOxWAw7950AAC59Z/rXnpu7OzHuDRDvL72+qUHu3KgPD+4+DJNBnZWiJT1dVOagWO2BU8rr2yxaYpoUWxVFJkX+GJOpRTL7paEM/SUSiWHebDsv1cHm7k5EovJS5NFoFN0rZmXZtGg0mv/kGkKrIaeUSH3BLxeqbecplCkF4avC7RsX46k/HseoK4BNazuJdsWk1yT6YzzRZ2PxOO+YRqsWlyxs5aVvuvnqRWDA4N+ffhcmgxprL5mFv1u3AGMTfuw71A+rQUMsC0jYADDUFsgBJh7H8r9p5WmDm9YvAkNXqiglwEqocfRaFXEOptdRV0kmRn323H1LdyeMemqTiST9OB3ttsRXt3I2g4R0moL3k+m/Qp4IBiLTvOWaIyAO/H9PvgUA2LS2ExPeMACy7+qWz1+Ez66+AL96sYfog0qV63AHEmnE44DXH8bOfRm+M0L6lUYzS6ynyaCGjlXhaN+ooMZJ//fbJ4axc19v/sg3MkmRp2dVRBuuY6mdpRSPXqvC7DZ+utit6+aXZfw26lTE8c6UHO9ItuWm9Yvw5O97eL50TyAsOG9xeUJEv3ymPYhlJLwhzYeE7KPbF4JRm9wwxjAw6jVkPaVWFFW+cyKI9kZDzdugqQD1o4nHqFcTtT/Vs9mEI2R/eSoNeqnYLCwWz23m2fFtGxbDZqneWhirURI1XjV9687MdV0kbbA7UNXNabVodypSpxhgN2owf449MceT1zIYgPLueagm/kCEaKP8gQhgqXbtxBGJxHDJwlbemFTO9VWLUUMc88xGeb1rSm3hD0SIttYfEB/OU5H/kKmNWafCbZu6EpusAM45ZC5CsLY2GspWVjoOd4i4S93hDnHHpPJhp0P69+mBCTzw1DvoXjErGR0til37emE1stzxa5a1cwY/db1d+3rBgMHm7k7e/W3p7sSBt/t51zBo1Zxjcs2ydm6yn17WmmXt3PHpg2Jq4Mysd6UGTimvHwxHs57Fzn29CJZJ8FOmJqxakUgxktEvNerSzb9eqyLaAp3M0tDqWTXxPvRySoUJQMeqiO9abk7/att5CmUqQfqq8OFnj2LtJbMAJCIEkLSdOW3Rx2pioWAYXr8lacVHn3sf494wTAY1PrNqDva8ehL/setd7Nr3ATat7YTZoCaWlbou4tQWyAGVSsmlcwUmo8KolPLaKE2pLfQSahyVUkGcg6kU1FWSiYJhiM9KwTB5zqTImuRG9jt+dhD3Pn4Id/z0DfT0j/M2UORCKIKB2xcuqBq55gjpf0vXLiQ98rPfvAe3Nyzog0qVazdrBa994K3+LJuU8u2R6rn2kll4/HfHEIuT/XDpGzpYtRKxpAuo2GdVa2g0SqINl9tHVJTaQqNS4qmXj/P68lMvH4e6DJpTqSBrAyTHO5JteWzv+1jdNYP79659vWBzpIATsmmZ9iBzjCXNh0hltdr1GJsI4Y6fHcRdPz+IO376BoacPmxdNz+rL6ZfQ2z5dF5WW9B3JB6h/q2k2j8Lg1bIX14eP3MkEidGXolEqrfTVcp5Z7EIreva0rRqNahFu1OLdapFyrnnoZoYdGQbVY6gHJVC6vVVBiCOedSDQykFi0lDtLWWAjY9UtWVjzi4FJT//MXl2LFtJRbMEvhqMQ8KBcOF3b/3phWJ9JapLyCZRJqD/hEv3IGIaEcfQIiKhskvPVPYTRps37iYazCvv3sW2zYs5g1Am5MbyUwGNULhGK7rno9NazthMqgRjkQnB6xk5IrM6/lDUew7dAZ3fHE5d38zmozcV6upQS4YSttVKVAWGPKgWO2BU8rrO8YF3uN4QOAMCiU/zokgF45609pOrL+sAy8ePAXXRLDksse95K9RJnwhgTNqE28gTLwPb0BeiwDBUASsRokNV8zFprWd2HDFXLAaJUIh8TvWa4Fq23kKZSrhErDjLTY9WLUSo64A9h06g9uvW4rrPzUfG66Yi7ZGA4xpm9PMOhU62sw8B55CQdZ3sXict5jTaNVi/WUdGHL64HCHYNZnl5WIgjAPrx8+S22BDBibIKfuKofuoExdItEo7BYtT+PYLdqyRLmd8IVgMqix6ROd2LS2k5v/yk3PVgKnm9y/x2j/rmtK3VyWM+JZChH+sFxzhPS/pbTLXTdcggummwX1SOZvqTXpVBRZu3nSsWrWqXD7dUu5a094w5jRZCT69sw6FW75/EW8erbY9AiGo8RN/9s3Lsbrh89y/77xcwuh0yqxaW0n98Eo71mRKMGfWAkc4wGiT8JJfV2UEnB5yGOS21v6mCRUtscfzukXz4x6lsunRLJpmfbgtk1d6Ggz5/WNkMu6CA89c4Rnu//t6XcRi8Wy+mLqmELKF5yX1bg9qleoH008LjpfFc24V8DOlmmeJBQRbGyievpAynlnsTAMsjYWb103H9XeT1mLdqcW61STxMHtU/jBLav4+xRkhFvIRuWbO9UQUq+vCvpw3HTMoxSPzx/G9Z/mj0vXf3o+fAVETpNXOJVqwAA9Z3KkICgUUth9QkqlQq6R2j2fGYYz/UvP9HzYDncAdrMWdosG99+yCoNjfnx4zo2XDp4CgKzQ5Fu6O2HWa9Bm0+P+W1bBG4xi72t9WddbdIENl8xv5uXZNuvVuP+WVfCFo9CrlTDr1XD7I7z6kup+0dxGrFrYkhAO6c8gbeB0eUOwGjTZx0iJhNcXfI+W6n4FQZE3Rq2aGI5ary1dlBu15JSh5Si7kqQiQ8o9lLFRp8Hzr3+Y+FqXAWKxOJ5//UPccf2yaletMNLsbPrYIbcJEoVS8zAAk4xSlmn/PP4Qbr9uKU6fH4dapcCQ04tGiw4Otx+/fPF/cf2nFvDScXW0mdBi02HeLBt6Tjtw4cwGYrkKhkEMcW5jWrrm3PNqX0L/zrKgxabDhe0NCAQjsBg1CIYiuOP6ZdQWyIAGgfQAFiNNU08pHp1Gjd8f7MFVqzsQCEWh1Sjxwut92Hb14pLLtpm1xNRdNhOdg2ViNZHTgVlkppkphVFqepy8aWPE+sPy+GJIf8v0PaWuTYpE1NXZhNmt5oSvLM2nlbr2ysWtmNaQfe2sdHZxYE6rGZu7O2ExsNDrVDDpNNzGuZeSm7QUCmDZvIT/bM60ZckNaAwe2fMeLy3gvkNncs9LS/QnVoIGE0v0SVirmIqKIn8MQv6oMkTAt5nI/lmrkcWGK+aifZqR+PfMqGc5+y7JphnUnD3g7AyQ3wdNKEvoI6RgOJrVF5fNa8b8WQ0FlU88Tgb2qG6hfjTRGHVk2yGnSDuVosFItoUNZZrbC62FVXMeJuW8s1j8gQjUKgYbrpiLWDwOBcNArWIS6dMMVdRS1V6nzVMnagvzkJzHdLTbEulJZfiMGswCNsosnzmGnlUR76Fc0Rqpj5YiBRYjiyGHjzcuqRRMbUVO83g8uOqqq3D2bOLLn127duGqq67CZz/7Wdx5550IhRI7QHt6enDNNddg3bp1+Pa3v41IpDYivZQrBYGU19BqlLh5/SLeLsWb1y+Cls0IZZ7Mh93ZZobdqAGiiQFomk2PvX/qw6grQAxNvnNfL2KxODdgtTZoiTvQZ9j1iXIznHhmnRqLO5oSTrs4fwe7UDqEtgYtd3wWyTLbGw3Cx0iJRNdnVeT0i6yKBjikFI9GIK0nW4a0nqyGXLZWI682q2BAvA+FQl6feCoY4JMrZmHvn/qwe38v9v6pD59cMUt29wGAOHZQKJTy4vaF8fCz72VF8PjK5y9CLBbHA0+/g537evHE74/j/73wv/j5s+8hGIrhvMOXrVPjgJFVYZqVxTSbAT//7ZGscreumweLQc2l7SRpzgd3H4bbG4aRVaHNqsUFLUbYDRq0NeipLZAJGrWCOC9hZaYNKLWFWafCVR/vwIO7DuMnuw/jwV2HcdXHO8ryBXQ8FiemOYjHqcHJRMjvQFPz1TelpsfJF8GgIH9YLl8M4W9C1yZFImo2s5O+slj2pRUKRrQfyMgq0dKgxy+eO4pT59z46W8Oc7po1BXA3j/1YXqTEXZT4lpmnRpWgwY//NWbOO/wcc9h175ebN94UU5bVwmfZalo1GTboVFT20EpHq1AulhtGcYklZIhln1qYBw7953Afz5/LG8URFGRWjLtVoxg48T6oDOOS32EmQ6rVmLBbFuW/bObNAWXTzpODvaorqF+NFEI+rLL4CevN4RsoUpZHj8zq1FmZXbatmEx2Mw1zQoi5byzWPSsGr96sQc7953A7v292LnvBH71Yk9ZNmOXTLXXaUlQWzhlYEBe05PTSpjFoCHeg8VQnv4t5MPRVdHOUuRPNBrHLzPGpV++2INoVLzBlTRy2pEjR3D33Xfj9OnTAIBTp07h8ccfx7PPPguDwYB//ud/xlNPPYUbbrgB3/zmN7Fjxw50dXXhrrvuwu7du7F161YpqycKlyeR5mP9sg4uFPWBt/onvxJlEpMvlycEm0WLWDQGlycEq4mFWacifkWUOt5qZhGOxDA85sd3bvoYzg554EyGU/zw7Bh8oSjOOXywW7RobmCBSMb5yWs4XAG8fOg0btvchUAoCoNWDce4D+dGvJhm0yMai2PE5UdTgw5KBnBNJM/Vq+D2huHxh3HrtUvw0DNHBEOTu7whmI1qDLuCcLoDaLHr8P3tKzE6HkCjVQsGDHrPuWG3aDkHW/r9Dp4cgVGn5p7PzBYj/mXbSoyO+9Fs1eHizlWJezJooFAw6B/2wmpioWASoSfTn629QYtAIJG21G7RQqtRwuEKCD9zsRCebSXFi9MdhE7D4N6bL4XTHYDNrMWZgTE4J4IwVjGvPUXejI4H0D84ju/euAIuTxBWE4v9h05jWqMB9hKjHDgEym5rMsKml08EBac7COe4D/fcdCnGJgJoMGvx5yNnZdf3nO4grEbVpA2xaDE44pbdfQAAFIDDHcIHgwOwmVj+uEKhUITJ1DJJrefyhqDTquD1R6BRKWA1a+ALxfD5NZ2wGNX4+8/+DdRKJbRsImLrNJse2zdeBJuZxYQ3hGGXD38+eh6LO2zonPUxKMDA6Q0hGI3B7Q1Bx6qh1SjgD0bBapT4p61LEYlFce/NlybGByOLUDgCrVYNtZLBNLsegw4vUXMOOH0ImrWIxWLQsepsPUbSaxD5G3VKSc6w048z511ZY6pBr0YD/RqdUixxYMFsC+778qVwuoOwm1k0WVmgDNlVRscDxPn+6HgANhoRjMeYO4hpNu2k9jeyiMcSaZBo/64wFfRdpDZ4pUfC+eq1S6BUKdA/4kUoziC1/5hYJ4HoQG5v4thILE7UA6PuIEbdQehYFUx6NYysknyPDOAJROD2RxAIRtBo0ea8tlKlwIQ/jG///ccQDEfRZGFhNqjhGA8J+5gAnBv2YHDUm/28k+9i1B2EUa+GUsHA6w/DbtXim3+3FAa9Bh+eG+MipoEBTHo1Wux6nDjrhsWogU6rgkMgzVg8Huc/V4OKV9dIJCousl0V/V2DDi90LHi+Lue4B4MOL6zTLZWpBKXumPCFcPDoAOcL12qUeO61k5jTZkZDiZsIhsf8OPbhKO664RK4fSGYDRo8/6c+zJ9tx6ZPdCYjUAOb1l6I6U1GWJJzna9vuRiBYARWowbRGPh+cgacT91u0aLJwgKxZL/0hmDQqhEMRWDUa/j9M+kbSbdP454gVKrE/9vMyfIxeVyDiQXDxHHrpiV4aPcRXhSzmc16flYVc7YPn1gf5LchoiNtip3P0blbYaiAIWcQPWfH+WtJFB6O8QDRdrQ1Gan2z0DIFrY2GmAtg/Y/P+qFzaTk6YNgMIDzo15YqqUP4sCCCyxcnewWLZptLFDFPbbeQJhoW72BcOKjimpS5fVUSgmkrdvrWZUs393wmJ9oz1vs+pLXPSuFkVViTpsZX998MfyhCHQaFfRaZWItrwzvY9wTJPpoG61aWLQyWy+k1Ayj4360TzPi6svnIhCMQqdVYs+rJzE67kejyHFJ0ta3e/du3HPPPfjWt74FANBoNLj33nthNBoBAJ2dnRgYGMC5c+cQCATQ1dUFANi4cSMefPDBmticZrMIpflgeeGqTQZ11nGZoatjsXhWeOst3Z04eHQAqxa3cee22vW49hOduO+xQ9xx2zYsRtc8G3o+zA6PPbPFiP5BD3705NtZKZKErpH6qmv3/l6cd/jQatfjrhsugUqpIKbstJo0OPyBE4/sOcqdf/P6RTj24QgWXtCER/e+zyt3SYcNiJOfD+lZbd+4GEvm2tBzOvfzaZ9mxLoVs3nXu3n9Irx86DT6Bz3FhwuvgdDj01q0cE4Ece+jf+G992lNWtkJA0rtMHOaAf5AM773ON+ezJxmKLnstmYDFs/NLrutWV+GmleOpkYt5kxvwH2P8ftek11e6Zxap5FtSGuzVl4buxTAkT4nHn72aPa4Iqf7oFAqTYaWabXrsWltJ68vbe7uxInTDqxY1MZpula7Hp//RCd+kabxtnR34sWDpzDhDWNzdyfePDaIz62+AGeHPQiEovjjoTPoXjGLpzdvXr8Iv/3vD7hUVF++ehF+c+CDrNRUn1t9ASwmFu3TzMTQ4qcHJvAfOw/jpvWLcODNM7jq4x2TekxAr2lUCvz4qXfy/kZTykjPzFYD/MFI1phaDt1BmcIogCMnpdEGrU064ny/tUlXnrrXETPbdHi/d5znE9i2YTEWdVro4mclqbTvIrk59I4vLkdv/xhiMeDpl4/jkytmcVrhG1uXIhSJCdcpGcEg9YFnz5nJ+m/pnkfUAyfPJiIUpfrkjCYjOtpMWRvW+wYmcHbEI+yLS11bryYe+83rl+LU+f8/e/ceJkV154//3fd7z6VnBobbiIMjKMgoIsJGMYaJJsagGAGJSdz1AvGbkJgnWfNzzUY3boy72c03fHPRNfe4ETFBjZdoQFfjLsb7BV0UQQQRGObe0/fr74+e7ulLVU91d1V3Vff79Tx5Ij3d1VXVp875nFOnPmc8p37JH2MSjSlQfEwwHftc/rEeAB9i25N7cdLsJlxw9gn41p3PTX7fJQsx3WMXPA86nQ43/mQXwtE4FnQ1o2/ZCTnX4KY1i7Cgqxl7Do7mfC4ns12Nx7tOnOPE/747VtBPPWWek/07KltrkxUrFs3Alvtyx5Bbmypfpqizw46zF87Ad3/1Yk69MLvTgX+88/mc73NYjTll+8trF2PMH8FPfv9G5rWvrO9FOBLPqWe+vHYxdNDlXJfpOuPKCxekrk9d4djIlz5zGkb9Edzzp7czr33xstNgMuqw5b7JiWj/5zOnIRKN5yy347AaC8bdheqz/P35u0+dWryOnzDlMs6AYH00ZRtCUzMCr+0dLojRentaGaPlmd5mE6w7prdpawy4GmZME64L5Rr37+5y4q29Y7jrN7nxwaknNcnyEFJZTMBr7whcSye31myCWjoTZuFS07WfmFbr+6lUpjr57Trb7cL1uUdD9yaNwMh4uGCsa06nQ5Y6p61V+L5nWyvbPCrfrOkOXLDshJxr79rVCzGrhLF/RfPV/vM//zPOPPPMzL9nzpyJFStWAACGh4fxn//5n/jYxz6G48ePo729PfO+9vZ29Pf3K7lrU9MDQ74IxvwRwWU+EolkTrrq85fMKXjflm2v4chICN5QDNClngbIT2+9dcdeXLJyXs5nz+mdlQmA0u+764Hd6B8KC6bHTsQTmaUKzl8yBzueP4jV53Zj7aoerF7ZjT8/f7DgO8LRVKf4yk8swNpVPTjn9Fm4c/sboksARmLJgn26+6E3seqsyYli2dsd8kZEz4/Qubpz+24cHy08vvzzc8nKeQXfd/dDb+KSlfMqSheuhtTjI6Mx3P/k3pzf7v4n92JkjL1IKt+4LyZYn4z7Ki9XPr/wtn1+bZVZ77jwcXjHtXUcwyPCdcjwqLaOY8gbyQTkQG67QkQCdIA3GMV7x3z44LgPronU3+f0ziq4lu7bsRef/JsTc+q8c3pnZSampd+3dcdenL9kDsLROHY8fxBXXDAf0VgSTU4rtu7Yi3N6ZxUsyXn3Q2/inN5ZmX//x4O5/75v4nNj/ih+uPU1/OLhNwuWw7n606fiqZcPIRyN42cPvYlPndOdE4+JxWv7j3glvcYlZZSnZNxBjUvJ2CAYSgj294MhzpjINzQsfH0PDfP6rqZajF0MjUVwx29ewtYde7HtydQDjtmxwv4jXsn7lL//O188KDgGtfPFg5ltbd2xF/uPeFPbm4h7Dg34MTQewZEhv+BYXP53ewNR7D/ixZ/zxsticRTUL3c/9CYu++hJWH1uNz44Po4EUkvGpD9zz+N74A1EpxwTTMc+dz2wGxef0w0AuHTlSbj7wbwxrQffhD8YK4iL/s/li3Hn9jcy7/3UOd0F12BqXO+UnM99fcMZAIBDA374InEMjUfwwfFxrF7ZjbZma9XjopER4bpjRGP9VFKXQCgm2H4HQpXPaAgE4oJjz4m4LvOay2FCOJrA4Fg459o6fNyfmZiW/uyhY76Ceubw8cJ7BPft2IsrP7EAHxwfx9B4BEPjhfHPh4OBzMS09Gs//cMb+KDfn/PakcEA7n7orZzldt4+NCpaVwu1Lek6TGodP9UyzoBwG1ZKG0LC+ofDwveShsM13jP1Yewvnd8vXBf6A/LMHBsW6VsMj9QuPugfErmWhmp3LcUTScFYOV7jIusNRHHP43ty4up0jEzqpoZ74XKIRITr80hUO/V5/1BYcKxLrjqHY7SkBNH4wC89PqhJ3r7+/n5cc801uOyyy7Bs2TK88sorBe/R6UpbGdjjccq1e4jFEnj6lcO4c/sbWL2yO3OC08LROALROJDMWgJTZDnMN/YN4qFn9uOGK85Ai9ss+J5QOC8Nv8i2RsZDovvykd6Z6J7VjCNDPlgthpxMFuv6epBMCi+V8EH/OLbt3Jt538BoCI9mLTeAJPDorgPoaLULfn7UJ7z0wIgvDKfNJHx+RI5v2Cu8rVBk8vwUnKus96T/2x+Jo3tOK0pxbN+A6LktdVtS5ZfZ/cfGC7KQrOvrgT8YQXt3myL7UC/a21213gXV2nN4TLQ+WVhiucovs3Juu5bq5Tjeq5M65N2jR4TbiPEw5s/1lLStSmMD1i3ieG7EVXpuSim3iUQSz+0+ih/c+0rOdf/YrgOi8ZY3kLfcisj7oAPamq3oW9aFf/5l6knZ9X09mb+JfWaqfycmYtLwaDxniauu6S4cHwlgcDSUeX86BkzHY2LxWiKZlPRauXEdy3tx2WW2XtrUWmA5E/fuMeHYYMRXemwA5JbZdz70ipTZME49kWU2G6/v8skZG9Ri7ELsGky38wmR8Sahfcrf/8GJMajN63px8Ng4uqa78MtH3srEA+ltJZJJhBMJ7P1wPCfuufrTp6YmiYzGi373sX0DsJj1Bf2lL6/tFdz3WDyJh/6yP/O+9X09eOqlQ5mssuFEAvFY1nEXiY3C0Th8wShuumopEiLLmPqC0Zy4CEnAajIgmnXnUWw8zBeK4odfOw/D40F43DYcOOLFjT/ZJZrN7bFdBzA4GhL8feRqi7LL7NusO8rG2ECcWJs07A2V1X5LiWeHval6SWjVkvS1JVQfGg26gtfE6s0P+sexdcdePPD0fsH6Sexz+X0fofcVq6tz7nFk/S27/yb0ufw6xNPqRPesZgyPB9HqsqGzzQG9frJTKNSGSdm+1q8FJfaffbDyyF131DOxftKoL1xWudLCfQU17tO7u48I3q+d2eFET5cysb8UAwcGBe9DhBMJ1dTZSo/PquU4S3X0XeH+ZDn31WupHsZy5K5ztFDPaoVWr+9qkKNcVX1y2v79+3HttdfiyiuvxN/93d8BAKZNm4bBwcHMewYGBtDR0VHSdoeGfEgk5Mk5OeSL5DydKJQ21W4yADpdzt+E3pfu3P3g3lfw3ev/RvA9NotB8PX8f7e4rKL7MjTkg1kHuKymgkwW9+3Yi5uuWir42cTEOFf6fbdedzbG/VFse3Jvzvta3cLfLZZWtsVpgcmoR6fHjnN6Z+GETteU58rjFt6W1Tx5fmxW4XNlNU8+OWA26DEwMC7004qyW4yi57bUbQHSKq78Muu0mwV/u1uuPbusfWgU7e0unp8iWpuEr90WlzXnvJVTZqVuW+3q5TgcdVKHNDnNgr+H22GuuMyWgnWLOJ4bccXOjdROTSnl1huMZm7QApPX/epzU9k5xK4lKXEnksD5S+bk1CuJJHKe1hT6zFT/1usn4+fB0RC2PZl6SOLS8+blHHd2DJiOx8TiNX3eQy1ir5UT1zVyeS+nzNZLm1ptjVzOpGh1WTL9yvRkmGdfPYwWp6Xk2ADILbPNIn3Q5rxtE6/vck11fZca08o9diFFq8hSbel2Xp83NlZsn4T2f9wfxcGj49j25F6s7zsZ4/7cp/bT7bo+qSuIe37+x7dw6XnzsHXHO0W/224xYlqLAz+879Wcz2fHJfnfl/2+rRPx1bYn9+K+HXtx24nLYckbyxOqpzAROzltJjTZTYgmksLjgmZjJi5Kv3bpefOwamlX5tjExsNanRaYdUlMd1vhDUYy52j1km7BbG6rz+3GQ3/ZX3COpLZFpZbZFtYdZWFsUJynhHJVapkVa+9a3aklkPL7SNnXllB9OKPdWfCaWL2ZPU5/+LhP8ufy+z5C7ytWV+ff40j/Lb//lv85oTJq1gHT3VYASQwN+XL+JtQGTNWGaP1aKGf/Sy2zpVwPjY7xrHSl9JPq5b6CGq+lVpdF8H5tfl+42vTQCbaFt524XBXXktx9sFK3r2Zmo16wnJdzX72W6mEsp5R6sF7qWS3Q8vVdDXLMOVB0Wc98Pp8PV199Nb7yla9kJqYBqeU+LRYLXn75ZQDAgw8+iHPPPbeau5ZjyDuZoeyplw4VpNZPp6TOTlf91EuHCtKrruvrwVMvHwKQzv4QK0hvvb6vBw88sy/ns8++ehjXXboo533XrF4IgyE5ZXpsfygqOGPxwNGxovuXfl8ymcCmNbnfvWnNIkzzWLAxb5+uXb0QO194H9euXljwfo/bDLfdiLWrevDQX/bjFw+/lfl+oXO1ac0itDdbBM/Pg1nn54Gn9xV837WrF+LBZ/ZljikcLT0lpZTU40rzBSOCv50vyKXsqBKJgvrkuksXAbrK09tazLqCemHjpYtgsZSW+bLWbFa94HHYbFVtIivmDQhnn/QGtFWHRKIxXJNXz1+zeiGiMaYbJso36hOOHaBLxZP5Md26vh489t/v5dR5QnHn+okYUa/PfYI+HRc/++rhgvj42tUL8exrhzP/vu6S3H+v6+vBs68dRpPDVFDnru/rwawOR877r1m9EI88uz8nHhOL17pnuCW9Vs24rnEpF3dQ4/K4zbj8Y6l+5bade/HQM/tx+cd64GkyV7ztaLRwKb11fT2MOwQYDUnBmNlolOchQZKmFmMXHpe5IKZIxwoWkwHdM9yS90lo/6fa1vq+HnTPcIuOd01vtU/53W6bETqB7GYPPP0uNq4pbLceeObdgu9JTzoLR+Pwh6I5x/LqO/247KMn5dRTaz56EnbvO46Nly6CQQe47SbBc3ntJQthNKCgHtr54kHMnubMvP7wX/YXXIPp8be0nNhQJJubXo+qxkVR9u9IAR2thePUGy9NjV9Xym4THiMyGFKTS4tdW7M6HLj+M6flfDaZTBbEGm6HCdddsrDgus8ep9/54sGC+mJWhwNfuGhBzmtfvOw0zJ7myHltRpsdn/vE/JzXitXVQnVzuv9WSh0/FaHvkXP7jaqjReR6aK38eqg3BpF41sB4tkBEpJ8Ukan9Npsg+FuYK+/ilU2nSwjuk15fu/LhcZsF90mOvnAlxOJyf0hbS0M2onBE+Nou5756LdXDcSg/xsIxWlJC5eVKl0wmFW9Zzz//fPzmN7/Bzp078f3vfx/d3d05f/vKV76Ct99+GzfffDP8fj9OOeUU3H777TCXEInImjnNH8HNdz6XaVzbmq1YtbQL3bOa0O62pDpH6a/SpdZoHvVH0OqyIJFIYnA8jH0fjGHniwczSxFYTAb88GvnwaxPZt7f7DQjGk9iYDSI9mYbTAYdRn0ROKwm/P6pvTj3jNkIReKwmg145Nn92HjJIrjtpsnPO8y5+wLAG4rhxh//T8GMxX/426VwWE0w6JH5jn+/9xUcHQrkvO+O61fA7TBhyBvBkDcEj9uaGuhKADAAx0fDGPaG0Oq2wmE1YmgsBE+TFaFwvOD93mAUN/5kV8F5nDerCR3NVoRjidTns78j63w2O8zQ63UYHg9nzu2oP5L5vkFvCDroMOINYsQXAZLAs68dxo1XLoHbVkYHNu+7889tKcqZxZxf7oDUb3LbxuXwOGsbbKoZZzEXd3w8jAf+61188m9OhDcQgdtuxmP/8x4uOe8kTHNPDlKUVWZ9Efz364exbOFMjIyH0OKy4vk3P8RHFs/SVJn1hmJ4/q0jOO2kaZn67Y13+7HslM7y6pIaGfCF8Y93/bWgDrn1urPR4dLOgNSQP4Jf/PFNfOqc7pw28O8uXphTrpg5rXZ4bsRVPXOaSNz3rauXwWlJ3fTw+lOxjdVixOBoEHarCV5fCFaLCcFwDK1uK0a8QUxvcyKeSMJs1ON/DwzDH4rhhOku/PC+13K23+mx48pPLMDxkQA6Wuw4NuRHz5wWxOMJBCNxBEMxzJ7mhNVswJg/ilA4BofNhHA0BoNej/c+HMN/v/4hzl7YiWanFTaLAdNa7WhxmTA0loo/m10WJJMJ2EzGwnhMKF6DxNfKqA4aubyXU2alxh2Uq5HLmRT5/Uogq++aFauVU2YHfGH833tfncx2NNGn/Mr60zUVP1XD8fEwdj7/Pj56ZhdGfWE0Oy34r5cO4mNnncDruwhFntqXcexCMj0mx4marLAY9RgeD2O6xwnzxA07yfskMu6T34YPesOwWoxw24xwWo3wBoXjnts2LUc4mkAoHENb/phdFrG46fubP5IzpmU06vFNgfelM6fl1D8TxzIeiuG2X7xQ8Jlbrj0bLocRdmNWRtmJcznoDcHtMMNuSU2c++ub/aml+ZLAUy+nlhC94/oVADB5Xp2T8VLOWJrAMa5d1YOHntkvPMbkMhecI6Uypx0fD+PXj7xV0L/7/EWnsu4ogrFBcd5gFG/sH8BJczyZcZx3Dw3htO72gnGcUsvskD+CAx+OYPb05sy2Pzg2iu5ZrUgkkghGYvjnX74oeL1Pa7EASeD4WBiv7R1AIgFYLXrseP5QQaxx4fIT4A/GYDbpcdLsZty5/Y2CcfovXLQATU5L7rXzqVOhAzDmS92LSE9QTdfR6b6Uw2JCIpFEIBqH3WSYuo+UVTc7rKn+m9NqkrVvlf89UvpuWr8WqpE5DQBgBPqHw5nx2WmtFkA79+erZsAXxo6/Fsazq5adwNg/z/HxMH64tbCftHnd6QXtdzll9vh4GM+98WHBfYWzF82sWXww5I/giecOFJSPC86eW7N7Hd5gFHfc83LB71D2PVC59kskrs7vo9cKM6eJ84ZiuOO3L6muTJWqlDpKrQbGw9ghMMYi1CaVU2YHxsPYLjBGe+lHT2KbV4SWr+9qkGPOQVWW9XzqqacAAFdddRWuuuoqwffMnz8fv//976uxO1NKP8l45/bdCEfjGPdHMa3Vhu5OZ2rQJ7s9SgJumymn0nbbTQiH45mlCNJP/HS2OTA05Ct4v8dhznTMkAQsZgPOPX02tkzcDLSYDPjS5YvhC0YBnW7iiSZT5vuzpZ9A2rJt8rOb1/Zilseeea/bmhpAu/LCBQXvc9tNQALwOM2TAVd6oCsOdLgsOZWWo82R+n+ToeD9+dk8BkdD2LrjHdxyzTI4LUY4LRPHnv0dAufTaZkspunBv3gsAZfViBFfBL96dE/hMZTTQc7/7io/EJFf7nKeguVEZipTMpnAmad04ru/ejFTrq5ZvRByFKpwJIYmlw23/uyvmW1PPp2gnclpbpsRszqacMvdf5WnLqmR9qbUk5J3PTBZh2y8dBE6mi1AfOrPq4XHZcbHzz4hpw1kXUgkTCzum9FiTdVfiazYRgcMjYZw94O70besC/dtfzPnMx1uC9rbXBgYHEdbkw2/e+I1uBwmrO/rySwJZTEZ0LesC7985K3MAxgAMu9JbysdE8ZjCcSicdjMBkxrSsWPXl8Eh4758O4Hb2fe3+IwAfGs+DN9w8IXScW+NuNkfSwSr0l9jSZkneNmlyX3HFego9WCZQtn5MQdmSwWfICWyiSWJXLUH6l48LS9yYK1q3oK+mBai5+qIRaLY0aHG//08+dzYv94nCeq6moxdpE/ToTUWE17uzMzcCt5n4qN+wi14ZnPCMc9Hqe5YJxOiNjnHWZD7piWDgXvW9/Xg0d3HSjsK04ci1g9FY7EUgO02fskcC6hA2Z3OIXH6JKTY2FeXxT+YBTTW+2ZttsbzGrP7ZPHmF61IDuO27y2V3BimpI6Wi3oW5bbv2NsQJUa9UXwi0feLnj9lmuaKo4NPC4zDptMOWNEm9YsQovTNPFgtVmwLpnWNBk7dLgtmN3hwpZtqT7VRSvmFlyLZqMe3/9dahneTo8d6/pOxk//8EbmPV+87DTc8/ienH4XAITDMTQ7zAgZ9TAZ9Zm6qKBemdA9pzVVT0/VRyqom80575Gt3SmhP0cliAHT3BYs7G5L/d6cmCaovcmCU7rbc+LZjYz9BcVi8dTYUVbdJWfs39FiwQkzmnPuK2xas6imEys9LjNOzSsftR6THvVFcHQokLOsJwBZ+sKVEIurtXY/pRG5bUbxuQEa+u06Wiy4/GM9BffCtDQ5OyoyxhKLyVPPJhLC94aTSd5ko/J1tFpw9qLcsf/0CoxS+/dVyZxWDXJmTgOQ+1SowNOIUxJ4Cqi9TWS2pQ7Yc2gspzH4+oYz0N5sxag/Ap1Ol3l6Kt1QLJjTJPkpVNFGRa6nbUVubikyez7vXHV67Ni05jQkk8nqPTEsQblPPx867kcgHEcwEoPNbITdYsCcDocqjkmtOIu5OG8ohnv//HbBLOYrPn5yaqLqhHLKrDcUw10PvJF6Ajoch81iwMPPppYayd62JkzUYzlPlGrtutMBR4YCiCeR+a0NOmBG1uRkzZhog0d8YbQ4LYJtMDOn1Q7PjbhqZ04DUFo8N/FeXygKi8kIfyia85nM/gtkBk4/QS+Uefe2jctzt4XC2DYTv2KK/RWIizev7cWCrqZUFjiZJ1NNpS7Lu9g5zutflFVmDam2SAd95qm/JBKptoiD/aLqspzJSGq/sqwyqwfe/mAMh475kEgmodfpMGe6E/NnN3FSfJ56ecK6atL9i0gc9onsX0LtltIxrdKqXn9VOo4ldawv73tsNjOODvpEv1OW8a9ixybSdmdPbimImfLiuKnOl1KZ0xgblIexQXGlXHMll1kp47NS6iKRPpVQtrBWlwX9w0HsP+LNxCMLu1vxnZ8XZmS86aqlOTeDprpPoPWyNOX+K/TQjVyqljlNYtzR8PTA/iNeRGPIXN8mI9A9w83YP08psX9ZZdYA7Dk4ig/6/Zl6b/Y0BxZ0Ndc2Pqj0vrDMVJ2hTGXnKhszp01h4rcb9oXRKnLvRfX0wHtHxxGJJjP1udmkw4mdLs0ci9L1rOi94b6Ta19/qJjmr2+lGYC3DwmMo85pymm/a545TZPEsodJVcKTrN5ANDPABKServz+717BHdevQLPDnLOESTgax5ZtrxUPPqR+txxP2xa5uaXE7Pn8c3V0KIDv/urFyfOh4U6XNxDF7b95SZ2BJmlWEsDSvNnx165eiCR0smz7Y0u7cp6AlmvbVTdRH+Y/Uaol3kAU3xFYWkKTdchEGzx/rif1e2ikQ0FUE6XEc3nvzcS5+Z8RygxsE8+863GZc7blDRbGttnxa7H9FYqL73l8DzZcMB8/uv91yTdhSJzQOZ6yfyHRkDeCdw+N5WSGWN/XA4vJOJkxmahESj6VPeSN4IdbXyuIn27buFxTy9RXg14HfHxZV8H1rddrMPZXmsRJwFSGSsaxdMCegxJ/l7zvaW93wpR+k8B36nUoyFJW8vVR5NjE2u5Lz5tXNN5Kq2U2IsYGpAQlYwNJ47NS6iKxPlXW+9N/9wajmYmmaZ2v2PGlyxfn9IG+dPli3Ln9DUXieE1ie5vC8yDZkDeC7//nq4z9JVA69j8+GsaW+14v+C1uve7s2i43V+l9YZmpNkNZKXE1qUud/HZD3gj+9Z5XNF2fK13Puu1GwQxXboep5nUbadfx0bDgOGop7Tcnp6lAsWVKkIRiS5jIYaqbWwvmNOGO61fIlo1IySVdaq2ej41qZzwQwd0PvZlzjd790Jv4h79diiZrZU2Aktum0rEOISLFJZGJ7YplCaikPhL67Dm9szI3ZdLbauibMBVSsr0IhGOZQZX0drfu2IubZi3lDWgqX1bdI3eW2yFvSPB6GPKGNDOgWS3D3jAe3XUAq8/tzjzV++iuA5g7wz25JCMBUHYSMJVPyd9F6etDrO1O5C2Gocb+H2MDUoSCsUEtxlaEvvPoUAAtLnNO38sXjOZksa7GvqkZ29sUngfpGPtLp3RsMyzyWwx7Q7WdnKY2CrZ3lWC9o1318tvVQ32udD3r9Udx5/bdOb/1ndt3a+63JnWRo/3mCGK1Zac6bbLC4zKj2WWBxWTIfTrKY4fDasKYP4IvXLQASALBSOrvz756GM0Oc+Vpq2VIez1lh12ubEQT+xpLJLG+72TsfPEgBkdDAFIzMpunGtBSeYpvAGh2WbDslI5Uik1/BG6nGY/993tTHxtREeFoXPAaDUcrnxqv5LarbqKOOLZvQLPp75tdFizoap5cZtVqwMN/2c86hKje5cc4dmPZy18mEkl4g1H4glFYzBPLfjrztqEDovEkQpE4orZkpvOcvR8OuwmdHnvmxklbsxWrlnYhFk/CG4oVbC97/1ubrAVxsV6v7oc1tEao7yEpnpYgHBGJDSJct4sqpFCWW0+TFavOnImPntmVWm7OZcF/vXgQHrdVni+oI80uC9qbrOjqdGVizfZ9VsaaAvjQiEKmGtcp9ncdMOgNC/4ug96wtLipyPabXRaYDPqc95oMemljdxL+7rCZBNtuvS73qXq52nM5MTYgxUz0S8YDUZhc+sl+SYWaXRasPucELFs4EyPjIbS32BAMRREIxTHkj8Djkn/pK7H43GnNyzqt06HTY59c/glZ9wkqpYGx83xsb1N4HqTzNFkFx04Z+xdqdlnQt3QWTjupHcPeEFqbrDDoE7LFGZ4mq2B91lrr38II9A+HMTxx/7ajxQLEartLalzxhfWOdtXLb1cPYzlF+5AyqJffmtRFjvabk9OqKBZL4PX9w5mZqukUiovnteakZu302LF2VQ9uvuu5nFSOT710COP+aCrtotOEPe9XkHpTpnTPSt7cKrav6/t68OiuAxj3R6dOY6uR1NZupxHLFuam2Nx46SK4XabaB8CkWe3NNsFrtL258ieQlNx2VWmkjpiK22lE37ITcpZZZR1CVOcE6q9NaxZh2869ODoUKK0+0wHP7T6KXz/6FvqWdeG+rJTimW3oIBrL5sel6f2IxhO4aMXcnBTlme1BuP79+oYzMsvaWEwGLDihVfl4s4EouSxER4twbNDRop3BIWosnmYzTjmxHf/08+dz4idPixmI1nrv1MXtEok13SaeqzxVGSdpNFP12Yr9Ham/fXDcJ/i77Ds8hq073ikaNyUSyaLf77YbsXZVT0GMNOXYncTjuufxPVjX11MQn5mN+swxqWaZpzyMDUgRepF+SXdrxRPH3C4jujqbcevP/gqXw1TQl5Hre3K+U2J8LlrXVLo8k0bHxdjepvA8SOdpNgvGs4z9C7ldRrS3OHHL3X9VJPZvb7Hg8o/14K4Hdudsv6PVUrvfwgi8tne4YJ96e1o5tp6H9Y521ctvVw9jOYrFdROa3SK/tUtbvzWpixztt37qt5Bc3jsyJphCcWgskknNess1y/C1K84oeN/WHXtx/pI5OZ8RSr3pDUj75cVSd0r9fJpeB6zv64HFZAAA2ddEFtvXrTv24qvrz8Ad16+YsqMs17Eq7fhIOHMxA6n9vOuB3Tg+Eq7xnpGWRWIJwWs0Eqt8dEnJbVeTVuqIqbAOaUwmiwl6k1H0fyYLn4KpZ0L1153bd6eeXEFp9Zk3EMUP7n0F5/TOytz4zN/GkDciGMseHw0L7sfXrjgDX11/RsFSTuntidW/7c3WTFx8x/UrMLvdjs1re3Pam8zNGipd1rIQ6XMs142neokNqHH0DwnHT/1DjJ/y8VxJl55kwHZLPlP12Yr9Pf23nS8exDqBNmrniwcFt5nt6KC/+PeLLJky1did1OM6OhTAYxNLvqzv68FtG5djwZwmdM9wKdKey4mxASlBrF8y5I1UvO3s9u78JXMK+jJyfU8OifG5WF3j9Vc2fqXVcTG2tyk8D9IdHxYZOx1mPJtP6dhfjX2LfpHy0c/yUYD1jnbVy2+nxjqkVErFdWnsh5ES5Lj2mDmtGibSYvcPB/GFi+aj1W2HPxiFzWrAA0/vSy3xmZ6pmgTG/BG4HCasXpJaZ9hmMSCRSKLZacXaVakMakPeUM57rGY9dNDh2EgQ0OkmU2/npeTW61LrGMcSSfF0jk4Tjo9Opq5tb7IA+dn2J5YnHRgLAjpg7aqTEI4mYDGl5jseGQpgequ9oqVGW5usSMQTODYSFNzXWCwOd7N1yu1rJXWlHOv0EuUbGAni0LEx/OPVyzLpbXc+/z6meexoq/BpiIGRIN56bxA3XbUU3kAEbocZD/9lvyzbrqZRXwRzpjtxycp5mZTuDzy9T3V1xFTqqg6ZaGPePXYErS6LIstm1It4Ionv/foF0b9/8wtnVXFvqNrEYhzoUktpnr9kDmxWAwKRBIbGfbCajXDZTXBaDAXLavaPBvGNz56BSFw8RgyJLMs0NBbCDRtOx8hYCP5QDDPaHOgfCSCeTH3J6pXdAIBX3+nH6T3TAB3gD8eRTCREv2tOm2OyDk5M3qwZ9UfQ7DBPZhHQ4PIzqjCxLETmHMt0zpSMO6jBKbQE+3BevxoAnnrpEEbGQ5jm1lj8pLBhb0gwZua5EpA1ySAQjcNuMqgum1XViLXTQq9D/L3pJTnT8U36evWFonDbTRj0hgWv5VF/BEhOLCM5Gs9M8DKb9FgwtxWHjnnxt586FUcH/YjEEpnP5PcDh73C41KZMbQx4b7YkEgfLT125wtGxbdrN8EXjmfiqKdeOoRtT+4FAMzvaoHHmWpXlWjP5TQwEsSu3UeweV1vqu6wGPDAM/sYG1BFhkTapCFvKHNtlCs7NpjWahe9tkW/Z2I8Y2hiXF10PCP/fU1mRONJhCJxRG3JwmVKiyxPPOpPTZYTqlOlxE5Tjp2XUmdXU7JIP7GRJIEFXU24beNyjPjCaHFa4HFzHE3IsDeES849Ab0nT88sVfna28e0OXaqMLFxZrli/2FvCCsWTcOqs07IGTuoZd9Ctf0dhfrCFWH9q11JYMEJTbj1urMx7A2j1W1BR7PAHACVq4exnFFfBB8/axaWnzYLI+MhtLqt2PX6YdnuS3KMlpQgR3zAyWlKy0qLnU4F/oN7J5cpunb1Qkzz2HNSZ//tp07JpAxPf2bbznczn1nf14NprfaCtOLr+3rwsz++mVnqckFXE/YcFF4Oc9XSLsF0jq1uC157VyB17Umtk42TQOr0dX09ePWdfixfNEN02aZyztXWHXuxemV3RWlGtZKm1NNkFflNuNQBlW/mNCfCkY6C9LYz2p0Vb7uz3YGz85aivXb1Qkz3OGTY8+rxtFhxQV5K92tXL4SnSVvXXt3UIQouz0FUb8RiHJvZgE+umIsdzx9E37Iu3Pqzv+bEgrPaneie4QJQGHulHjYo3KbRaIDLaBD828Gj43joL/tx7eqFeP6tD3DomA9fuGgB3jk4it898Xbmu69ZvRDb/+tdHB0K4KFn9uNLly9Gp8eOo0OBnO0JxmhCk6k0uvxMPVMy7qAGpuC13tku3K+e7rHLs+91pLPdIRgzay32r5qJdqt7TisGBsYbs10Su3YFxqq+vuEMRGIJ0fd+cNyHTo+9YOnxGe0OxGJJfDjgE7yWW10WJJLIxC+DoyE89fIhXLRiLn607TX0LevCrx7JHTMzGvUFk0JaXMJ9LU+zFa/tG8bx4aDg3112s+Dr733oxQ/ufVU0Fmp1WQrO3bq+Hjy26wDG/VHVjWcVM81jx4pFM3LqjvV9PehoZT1L5etstwu2SZ3tlZeraR77lGPSHrFxFqnjGXnv6/TYC5bHyfmcrvjyxAa9Hjf+ZNfUdapI7FR07FygLi91+4pS6KEbTdGhoF1lv1jYnE4nQuF4wVKVczrZX83X1qzsOPPsTuGxg1nTavdbqLK/o+ZxL9a/2qQHXt+n/Xsv01ptgv2/9mZbrXdNso52K+aOt+SM22+8dBE6PPLUsxyjJSW0t9gE44O2JunXHpf1VFh2WmyhVOB3P/QmwpF4TursWDyReZ/QZ7bu2ItYLCH4enrpzy3bXsOQt3D5gPR7dr54sCCd4+a1vQhFEsKpjUcn0/EJpU6/b8deXLJynugyUJWcq6deOlSw9EIpaUarsfSoHEzGVLCbvZ/Xrl4I88S/icoRDMYEr+lgKFbxtsPhiTpMoE7TklBI+DhCYW0dR73UIUouz0FUb4RSsW9aswhJAPft2Cu4ROfWHXux/4i3YFnNdOwltuRVKBTDPX/6X1yTV8+s6+vBUy8fytSdl6ych3A0Dq8/mpmYlv7unz30Zs6Soz+6/3VsWnNa2TGeVpefqWdKxh3UuJS81iMR4X51JKqhUdkqqZfYn6pH7NoVGqvaf8Rb9L07XzyIaz69sCCu+env30AgHM8ZR0v/beuOvUgkkgXx0qqlXdhaJE7ae2i0oH7R63WC40r+YAx3bd8tGD+t6+vBPX/6X3zp8sWisZNYLJRIJAvOx3079mLV0i7NLbsjNn4Zi7GepfIFgsJtUiBYeZuUXWaFxqQ3rVmUykolQOp4Rv77zumdVRBDZ39uquWJ3zsyJqlOFYudii3xJVSXl7p9Uhb7xdKN+4T7q+M+9lfzGQx6wXFmo1GeW8p+v/Bv4Q/U7rdQY3+H1zfJrV7uvcQTEO7/aWiS5JhXuB4cG5enHuQYLSlBB+E5N7oSptwwc5rCctJi65AzkxCYXHIt+/VwNDHlZ8SWBkinr5zqPYOjIezafQTfvuZseP1heNxWeNxmvP3BmOg+plMbi21XJ7Kv6dTiotJpaUeCWL2yG0+9dCjnuAdHQ5mlF06c6cb0FltJKWKHvWE8OvH59NOvj+46gLkz3HBa1HMJHBvy4633BiZTbDot2PnC+7DbjGieKTH7HFEeJVNwK53eu1rE6jQ5loOopnqpQ+rl95DCZDEhPkWPyaDXIRrmgAPlyVpWZfY0Z24afYcJ7x31ZWI+oespkUzmLHOV3mY4mrvkFXRA13QXfvnIW7iibz72HBxFLJHE5nW9AICDR8fx3O4jOctrJSeW8kwkhZcHhS7338lkUnwZgCmW7NTK0u2NpF5iA1KXUV9EdLm+Sq/1IZGl+Li0TyFe31QqsXZaKN4XixvS7w2PxuENCC+BGYzEcsfRsv6Wrieylx2KpZcwF4mTmhyWzLKb6dhj1BdCIpnEdZcsgs1qQP9QAI/uOoCOiSX/8uOn+V0t+MkfXsfgaAifvdCMO65fgWMjQbz3obcgdjLokRML6fU6HBkKCO7bvFlNOHG6U1OZKVjPkhKUbJOyy2z2mPQJM1xodVuLLn0ldTyj4H1Fxv89TnOmPhXrq130N3Ox9mM9mXrFYtaX1k8qsjybUF0uVmezH1Yb7BdLx3hWuv6hAP765hHcdNVSeAMRuO1mPPzsfthtRrTKMM6sxt9CjfukZF+4YlOM2ZE61cu9l8HRoPBxjAXRrpHjqMbyyWqr00j7jo8EBefcTPPY4ZGY4V09M3PqVH5abLFUuEKvF/uMR+QzFpN+yvcgmUrLu2LRjJx0kZvX9qKtZep0vcWWjit5+UyBtLTrJmZYZm9rcDSEh/6yH3dcvyIVdJUQ5DS7LBj3R7Htyb3S96sGpnvsOPXE9pwUm9euXohpXOqAKiB2vba4Kk8Nq+S2q0nsOESXaVCpeqlD6uX3kCKeSOJ7v36h6Hu++YWzKvoOg0GPqcI9ToDTmKlS+ieAtonrCBCOI/U63cQSLTrBmHNwNIRtT+6FxWTA6nO7Me6PwmY1wmIy4N0PxvCv97yMv//cEjz72uGC5bU2rVmEtmYr9HnbTm8/O4ZLx2OCywBIWLpAK0u3N5J6iQ1IXVqbrKLL9VWKZVa6ullCnqpGrJ0WGqsSixuy32sx6wXfYzMbM/8tGhNkLTvkDcWKxkkDo0H8v/vfmYw9upowMBLCtp3v5oxbmQx6NDstgvFT17peDI6GYDEZ4LSa4LabMBaICsZOszucmNFqh9tuysQ+YksJtrktmrvpp/SyYNSYlGy/88tsekz61uvOxrf/469Fl1MTHc9oskp6n9g4SHZ9mt9XMxn0cNrM2PrnNzP1yjWrFwouGVy0nySyPJtQXS5WZ7MfVhvsF0vH2F+6jhYbTj2xDd/91Ys5fbA2mZbMU2N8oMbyoWRfuCJqXm6UiqqXey/1MD6hdJ2jxjqNtM/TZBWcc1NKueKyngrLTov91EuHClLdbVqzCB3NlpzU2c++ejiTMlfoM5vX9sJqMQgvVTnROdy8thcet7kgJff6ieUD0ssYpCulcDSVDtYokq7XYp5cFs7jMmPTmkVTHkd6P4otNyCUlva+iaUXhI67nKULiqUmV5NoLCGYNjgW51IHVD6nw4iNl+ZerxsvXQSXs/K5yQ678LadDm3Ne7aahZfDtFq0tRxmNCpSh2hsuRSxNkZs2QwqLp5I4Hu/fqHo/6bK3kbqIiWlfzr2efbVw4LLvnTPcMNtN00Zp2644GQ8+9phrO/rgd1syImnHv7Lflx7yaKC5bDu3L4bq5Z2we0w4dpLcuvWa1YvxLOvHc78u1g8Vspxqj3GayR2m3Bs4LBrKzYgdUkUWa6vUs1u4TLb0sQym89sEh4rMJs4rETCxNppobGq7hnuKd/7wNP7CsrgpjWLYLcYBGMesZhgqjhp54sHAeQuLfr/BMatvnDRqdj5wvsFdci1qxfiwWf25eyDNxDFndvfwBcuOrUgdvrR/a8XLLcutJSgVmMck1EvOH7JuoMqoeRYl9EgXGbjiYRgnySbRaS8W/KWwcsf93j21cMFx5M9DiJUn67r68Gzrx3GpjWn4Wd5Y0E/e+hNwSWD5RpXF6uztVhH1QP2i6VTsu6oOzrhJfNKWbarGDXGBx2tFsHyMc1Tu4lgSvaFK8HlRrWrXu69mIzC4xMmmZYeroYml3Cb1OyWp02ql/u3pC5mk/D99Ox5RFNhCVRaVlrsQDQOp8WIhd0eDI2FMktpIp6bOttoNODXj741mRIPwNpVJ2FmuzOzpOWh437BtHnXfHphKruY3QQkClNy6/U6zJ3hnlzGIEs4Gkf/cABPPP8+Nq/rRSgSh9VswIPP7MNl9pPQNMOdemMCWNzdits2Lk+l+hQ5joKlmQSIpZ2e2e7EDI8dp5/UVritUtPFFklNriZiSx0MjYXQ7mSKTSrPoaM+7N53vGCpR6vFgPkVpuD+sN+PXW98WJje22pET7q+0ICh0ZBgvdfWPB+ONketd0+yYimZ22v9NFUpstqYEV8YLU5Lqo3R1hw7IsVIWrJjIva58col8IWiuG3jcngDEVjMRrhtRjitk7FTdozU5LLi5K4WBMIxuO1m+IJRXP+ZxWh2mhGPJWA06PDta87G3g+G0d5shz8kvLxW96wm2Mx6xCeWAD14bBxIAn9+/n2c0zsL0AGnzWvDjBaraDxWynGqPcZrJB8cUy7uoMal5FJFx46H4PUFccu1Z2PYG0Kr24p33h/EsQEL5mgoDqyGo4PCYwWX2uZpagl5qiKxdlpgrCp9A32q93qarIVjUUnkxDz+ULR4TJAEFnQ14WtXnAFvIIJbrzsb/mAUJqMeW7a9hsHRUOat6f6UUB10+Pg4/uuVIxgPRPEPf3sWfMEomp0W2CwGfLZ5fsGyeEeHAjh8fFy0Pstebj17KcETZ7ozY4FajHGODgZEl/1g3UHlGhwKCY5Htborb7/7h4XLrNs5H0DqOvWFUjff88emh71hwc/OneGG05J1G0ZobL3ZXFi/pcdB8upTh9WEcDSGM05aglG/cJyUTCYz9yPsJkP5dYhYXQ6BOluDdVRdyLv/VNHvXecOH/ML9le1NpZdDceHhZfMGxgJwmOvfBKLKuODKNB7cituufZsjIyH0OKypiam1XC+lVqX7VXrfpEEdXLv5diQyPjEefPQopE+xsEjfkQikZzxqINHRnDwiF+WNunDfrZ5JL+jg37RZb+ltt+cnFYNE2mxu+e0YmBwHIlAFFaTITWDN5n7nvQSA4eO+fDuB2OZTVhMhsykM28gCpPJIJg2b3qLLXfZy/yU3ACcFmNmGQOh1J2Hjvnwr/e8XPB6jgTgcZpTa1DrAK8/a7KYXWBpJhFiaaent9gynfacbZWbLlYkNbmatDXZBM9FW5M8qZKpMXmarNi1ux//9cqRzGsWkwEXLJ8ry7Z37x/GS28P5Gx7Xd/JFW+7mppdFvgCURw8Op6ZEOwLRDWX/r4eUhlnTLQx8+d6MDAwrrnOEZGSJC/ZkRf7eJzmnL/lvG/i5kI4GoPJoIdRr4PZqMcJHakbO/mx1/q+Hvzykbdw/plzBPel3W3JxLR73h/FQ8/sz7zn3Q/GYDEZsOLUaUXjsXKPU40xXiMRizs+fnblcQc1LiWXKmp2WXDvb/YhHH0nZ9t3XL+i4m3XG0+T8FgBl4SgosTaaZHXpbzXYTJMxjWJws9l/iYWE+iAPQcLx5Xam20Y9+fefUyPhwnVQZ1tDrQ1W/HS2wPYvX84NWY3sQ9NVmPOPqTrsUgsIbgth9WEMX8E6/tOxs4XD2JwNJRZSjCzXY3GOG3Nwst+aLKfSqrR7LIIjkddecH8ircttlSNdSIbQKfHjpHxCL7zixcLxqabXRaYDFkZO3RILQEsFLNkj60DQCzv3/njIAVj/BPvK7LEZuZ+xMB4ZXVIKXU21Ub2/adKf+86JtZf/eSKE2u4V+qk9LKbciwLpogYYDPpETYbYTMbgFhtd0ety/aqdb9Iojq49yI2PqGlPoanyYof3PtqwXV028blsm2fbR7JTY5lv7WT37AOJBJJ7Dk0hht/sgu3/Px53Pjj/8GeQ2OZyRBpoqmYHabM53+w9ZWKlr0U+472ZktpKT0nJotNdUyl7kclSzxpldUinMrYauFlSuVrbxZOR93RUnkmLanLFaid22HE5R/rwUN/2Y9tO/fioWf24/KP9cDt1NZTPkr+1kSkHrIv2TERy91xz8t4671h3HzXc7jlZ5MxnVDstXXHXqxa2iW6/Hx6X9w2I7pnuMuKWbk0iTY57EbB1N5MGU+VULI+cNuNgv1ft4N1TT5e31QvxMaVEvGE6NKiN1xxRsFyevf8aQ8+uWIuOj32KeukYkuJblqzCP9+7yu47Zcv4IGn9+GiFXMzN4TrIfaxWQyC4wZ2q/RlP4jyKdl+t7cIj63810uHJr7nNPzo/tcFx6bddiPWrsodX1q7qkfRuIL9JiLpPG6z4PXtaeKEmnxKt99qXEKz0nudStDrIPg76PU13Cmw7aHaExufcNi1Mz6hdJtUL0u4krqYjDrB5abNRuntknau0jpwdNAvOACW/XQlAMF02Xq9DkeGQ5nPh0fjeHTXAVx63jzMm9WENreltHTNYim54yJLdorMnBYb1Cs4plL3o5IlnjSqfygomMp41jQXnNOctd490ijveBQ78tLbPvLsfpzY6ar4mpG8XIHKDY1FcNcDu3Pqsbse2I3bNi7PzTSkckr+1kSkIjIvZZmO5Vaf24378joWW7a9hm9cuUR06U5gDoDU8vPhaAJ6nQ6zOxw5mU66Z7gwrdWGk+a0IBSOSY9ZuWSnJh0dEE6r73b2YN50V613j7RKwaWKvP4otu3cmxPPbtu5F3OnL2H8lOeYyPXd5DoZ3eyvkoYUG1dK1zWD3jCsFmOmrlm+qBMe93K8/M5xJBLAY7sOYHA0hPt27E31G13mKbP5z+5wYOUZs6HTAZvX9eLooB8z2pz47Z/+F0eHApn92LpjL7519TI4LfWxLBvHukgJSrbfQyMRwbGVDRcuwJUXGEWX0Rz1RwAAd27PHV+6c/tu6ePk5ahVv0mX6kvmL21KpGZeXxT3P5lbd9z/5F6c2MnYP5/S7bdYXTu7w1mz8fiK73UqQLX3XzhmRzVWD+MTirdJdbKEK6nL8ZGQYF/o+EgI7unSyq12Zg/UgWGv8DrtghOr0umy7abMUkqrV3bnfH5wNIStO97BLdcsKy/Fv9jyCvlpxYtUVLJMFithOaZ6ThdrMQsv1WoxaSsLFanLqD+CPQdHsefgywWvVxrgNLssgmVWa9fjkFe4MR3yhjQ1OW3Up9xvTUQqI+NSlplYTgfButBk1AvGXjaLEVt37M3fHOZ3NecOkCVTS8rnvyYJl+zUHIvZIJhW32JmdhSqkEJLFY36Izg6FMiJZ9OvM37KJXp9s79KGjPVuNKHg4GCJT8/0uqEPxgtiH3C0Tj8oaikfuOwN4ytO97JeW3tqp7MxLTsbcZicbibrXUR+3Csi5SgZPs95A0Jjq34g1HMbLEVXUazZg9VV7vfNJFdKL+uXDCnqS7qLapfjP2lU7r9Fqtrazker8bEGKq+/8IxO6oh8fEJ7Yw/jvqq0CbVwRKupC4Ws0GwL1TK2D9HAqqo1W3LqRjbmq1Y33cyYvEkvKGYYHrY/Nn6+RVrrQOR9KBetpx90gHeYBS79w2IHmMp6jldrMNmEkzR67Bq/9iodhxWk+A1Kke50uuADRfMzymzGy6YX/O00qXyNFkFz5FHQ+vTA6n6uNNjx9qP9WDtqtT/Oj12dXRWiUi1smM5obrw/aNefOnyxYKxl6S4dCIWPDTgrywWlGs7pCi7xSgYz9o0lFGVGovDahKMn9gHK8T+KtWEAu1/sXElsYwZRwf9kse/xPZV6PP6iUkuotusA6w7SAlKjnVNNUZUrA5plHEZsbrSG4jWeM+IimPsL53S7XeLWFzlqt2ynmqsw+v5fihRJcTHH7UzOW3K/iWRCskx9s+7BFXU2ebA5rW92LLtNbgcJly0Ym5mXVaxJ4yyZ+s/9dIhrOvrySy5lBOI1GhWejo4yn9SKh0cyf4UVR2ni21xmdDeYsOl581DIpmEXqdDe4sNLW4TEKv13pFWhSOxgnpjXV8PwtEYgMqCHK8/ApNRl1NmTUYdvIGIppb1TK+9nl56IWftdQ09SeC2G7F2VU/BcbgdJk0dBxFVVzqWu+fxPbj606fi5398K6e9ePi/38NX1/UWxl6AeAyYjsvkeqKeT+Zrhk6fFIxn9Xr+UKROsXgcaz56En720JuZ+uWa1QsRS8Sn/nCDaXGK9FddJoCni5SgVPtfZFxJLGPG8HgQ05usFY1/CY2fdc9wTx1PaRzHukgJSo51edxmbLx0Ee56YHJsZeOli+BpMqfauyJ1SKOMy6gxuxCRFIz9pVM69tfpkrju0kX4j6y69rpLF9V07ECVdXhWmxOIxmE31cey70SVSiAhWEclNRRwFZ1fwWucVEqOsX/FZw/4fD6sX78ed955J2bNmoVdu3bh9ttvRzgcxic+8QnccMMNAIA9e/bg5ptvhs/nw5lnnolbb70VRqN2JjdIodfrMoGELxzHd37+/JTrl2cvNzA4GsJzu4/gK+tOh04PtLmttZ88UaRD7g0qtEZ7naaLHRqN4D8ffxvn9M4CdEAikcR/Pv42vnbFGZpaWpDUxWk348W3jqbWXg/HYbMY8PCz+3HGSW0Vb9tiNuLXj+4pSN9528blFW+7qhLA4nmtuPW6szHsDaPVbUFHs0VzN9m8/mim8wyk6tw7t++uvM6lmjIY9CgarjF7FMlgZpsdV396IdxOM9b19SAUiQNJ4LFdBzDuj8JpNQnGXlM9MCD2RH2p9ZJc2yHlxWIQjGe/sv70Wu8aaZ0uVRcc2zcAu8UIt80oSz/QaDBkbk4BqfrlZw+9qb14tgq8vige/e/38KlzuhGKxGE1G/DIs/sxq20R62JShKLtv8i4ktiSn60uG5BMTo7phaKwmIzwh6LwBmPQ6zD1voqNnwF1+QBm2tBoRLDumNaykGNdVDan3Ywdzx/E6nO7U33iJLDj+YM446QlFW/b64tix/Pvp8bRssrsiZ2unOtZqA5plHGZqZZHJlIrxv7SKR3766DHToG69u8uXijD3pdHtXX4RJvTPac1tSxfHcWJROVKJHTaH39MAgu6mnDbxuUY9oXR6rTUfs4H0RRiMQjGB1/41KmSt6Ho7K/XX38dN998M95//30AQCgUwk033YTf/va36OzsxMaNG/HMM89g5cqV+MY3voHbbrsNvb29uOmmm7Bt2zZs2LBByd2rjYlAQuoTRtkzZ10OE1YsmoEf3vdqeU+NTgzoj/oiaHZZZBvQhw6IxpMIReKI2pKZQQHFnqJS6jhqbMgbQjSe1erogGg8gSFviAN2VDa33YjLzj8JkejERaLT4bLzT5LliR9/KIpF3a24+JxueP0RuJ1mPPyX/fCHotoqszpgz/vaz8jDJ1frUzyRwPd+/YLo37951VlV3BuqOwIZSTatWYRtO/fi6FBg8okthwlef1bsZTfm/HtOuwNAYXxWcr0kEuOxftOO0fEwZrY7cOqJrZnY4L0PRzA6HkZHDZfnII1TMHuiPxTFnOlOXLJyXupBDqsBDzy9T3vxbBX4glGcc/osfNDvyzwdec7ps+ALRVkXkyJGfRG4HCasXpKafGKzGJBIJHFsJAjodPKMBeXHHnbhp9c72xwYGvJNZEYyYWA0hDffG8lcC3OmO+FymBAenYxXBGMVkQkt9fgAZpo3EMGqZV3QQQckAZ1Oh1XLuuANRFjPUtncNiM2XrIIgXAcwXAMNqsRp5ywSJbJnb5gFEtP7cSW+1L1QKfHji9cdCr6R6eue6bst+TVOXodMOwNC/ax1DzezUwfpFWM/aVTOvYPR2OC25cjA2a58mNPILWaVc3HnhR6UItIy0bHw3DaTejqdGXq81f3mrQ1/qgD9n84jv1HvEgkkzig06F7hhvdM1zyXeN6YMgbwbvHjqDVZYHHxclvVBm/SHzgD0YBideeopPTtm3bhm9/+9v4+7//ewDAG2+8ga6uLsyePRsAcPHFF+Pxxx/HvHnzEAqF0NvbCwBYs2YNtmzZUp+T0yZIfsIo68lKqdnWBCk1oK8HXt8/XJDqdnF3qzJPUdXxsk7tLbaCpV7X9/WgvdlW610jDfOH4xgdj+DurHTl165eCH9rHA5TZeuvt7VYseK0mfjur17MWeqgrcUq095XR71k5OGTq0RUKqH6787tu3HbxuXwh6Kp7B0OE/YcnIy9Oj32gmUONq/thdmox/d/90rOa7OnOaXXS0ViPNZv2tHZ7hCMDTrbHLXeNdIwJWM1T7MVFyw7IXMDOh0re5q0Fc9Wg81qQjgSxwNP78vpr9os2omXSVtam6yZMRKXw4SLVszFtp3vyjcWJBZ7dBVmN9PrJ9MV+0IxHB7wFVwLF3/kRPzykf/NvI+xSkqzy4IRbzjnQdtrVy9Es1ZuGpE66YARX7hgPHrONEfF48MWszGzXGhbsxV9y7rwg3tfkVT3FO23CNQ56/t68OhEtmqhh4RUO95dZCUVIjVj7C+d0rG/zaK+vkV27Jm9T621jFnq+H4oUSWmeeyC9fm0Vnutd00ysX7ltFYbnBYZpu8Umb/BCWpULrfDjEPHxgvKrbuEsQ+9gvuHf/7nf8aZZ56Z+ffx48fR3t6e+XdHRwf6+/sLXm9vb0d/f7+Su1Zz6SeMLBOTQ3KeMMo38WRlLBoXffpqKmID+t5AtKLjGPJGBFPdDnkjpR2jREodhxoYdMgEvkDq2Lbu2AuDolcp1bvxQDQzMQ1Ilau7H3oT4zJcM75ADHc9kHv93/XAbvgCsYq3XU3FnmzVEr0OWN/Xk1Pnru/rybmRQkSUTaz+84eimNPmgNuWypiWHXud0zurIPbbsu017D/iLXgtEU9IjgWLxXhKxJSkjGBQODYIhrQVG5C6KBmrhUJxwVg5FNbY+u5VEAjHBPurgTCvb1JGIp7IlLnzl8wpKH+VjgWJxh7+VEaQdCyUf+PPGxS+Fk7odDNWERCOJATr2XCEd0SofMXGoyvlD0Uz2z1/yZzMRLX09xSre4r1W4TqnK079uL8JXMy+39O7yxJ36MKE/crxOpKIjXyB2OCbZKf/dUCwUhcMN4JRuTpJ6mxb5Ede2bvUyJRuwqunu+HElUiEhEey4lEtTOWI9av9AblqQeVjJepcYVE4oNQCfGBopnT8iWThY24TqcTfb0UHo+z7P2qpvZ2V+a/Pa1OdM9qxvB4EK0uGzrbHEUnEUSSOsGnr6Z7nGhvL378x/YNCA7oB6JxdM9pLfNogHePHRHc7ogvjPlzPSUf41SUOo5ayC+zoscWiaN7traOrdqyryvK9faHXsFyNeaLYNG8dpFPCcsvs2LbHvGGceqJbeXtcA1UUreqybF9A3h01wGsPrc7s7zyo7sO4OQTWjB3Vkutd69slVzflcYGU323PxhFNCYedJmMBjiKZHQZHQ/BZJo6FJvqPZX+3WDQwdNc2nlmvSuu0nNTzZhWSv1XEJ/oIFj3J/Li+XR89pHemZJiwaIxXlur7DFlKVjei8sus3sOjwn+jsPjIZzarZ3YoBZYzsTJHatll9mp+rM0ad+xccFzFQzHWH6noKXYoBxK/f45sYFI/FHJWFCp40vp4zw44Bf8XDyRxA+/dl5NYhW5yPVbZpfZvUeExw28/jAWzWNsUAzrVnFyt9/ZZTYn7iij7hHrt4jVOeml47L/W8r3lELrZYn7X6hYbKD186WkehnLrgaxeCcajZdVxvLLrBr7Fmq896jGfdIKpftg9VLXavU4xOrzYW8Yp2ikPle6nuV4V/m0el1Ugxztd1Unp02bNg2Dg4OZfx8/fhwdHR0Frw8MDKCjo6OkbQ8N+Wo6g12K9nYXBgbGc14z64DpbiuAJIaGfEU/b9YDm9f2FqRwNeuTBdvNZ7cYBQf07SbDlJ8tplUkXXmL05LZrlkHLOpux8DA+JTHOBWljkNuUi7A/DKrlWNTG6HriiZ5mkSuUbcl57yVU2alblvtKqlb1cRuMWLcH8W2J/dmXtN6HVLs+i6nzMr13Wl6kxHf+/ULon//5hfOQsAXKvr5aHTqJ2Gmek+lf4/HSyvrrHfFVVpmgerGtFLqP7H4JP/f+rwHS9L1z9CQT1K8KyUOKiVulksjl/dyyqynySocG7isDXsepWjkciaF1FitnDIrpT9LKS1i58rFc1XMVNe30jGt0pSsv/JjA7nHS0oZg8k+TrFrodVphlmXrHqsIhepv2WpZVYsNvC4GRsUw9iguFLa71LLbHbckd5uqXWPUL9FrM5JZxzL/m+p3yOF1stSI+5/JbGB1s+X0uplLLsaRGN/p7nierbo9mvYt1Dj/Tk17pMWKN0Hq5e6VsvHUQ/1udL1LMe7yqPl66IapLbfxcpsVRcMXLx4MQ4cOICDBw8iHo/jkUcewbnnnouZM2fCYrHg5ZdfBgA8+OCDOPfcc6u5a9qQBBbMacId16/ALdcswx3Xr5C8trhSyyF5XGZsWrMoZ7ub1iyCxy19bdlS1POyTvV8bFQ77U0WbMy7RjeuWYSOZos82740b9uXyrPtqsqqW797/YqS6lY1YR1CSjFZTNCbjJn/jY6Hcv5tsrCMaVZebPnDr51XUP/l1y3Pvnq4IPbbvLYX3TMqW8qKdVh96GgRjg2mtWosNiB1UTBWq3Z/Vss8LjO+eNlpOefqi5edBo+L54qUkR0bPPXSIazv65E1Tig39mDMUhrWs6QERctVVtyxZEE7vnT5Ylmud6G6Y31fD556+VBm/5997XDF30NE4upmLLsKlI531Ni3UGOMp8Z9IlKDeqjPq1HPsh9GcpOj/dYlhdbUlNn555+P3/zmN5g1axaee+453H777QiHw1i5ciX+v//v/4NOp8Pbb7+Nm2++GX6/H6eccgpuv/12mM3SD0TNT5Km1Xy2pS61RvmoP4JmhzlVwclxyvSptYuHvCF43NZUxZbIfYusx67Uccio7Jn3E8cWiMZhNxlUeWxqU/PrSgsMwPHRMEa8YbS4LakALW8lwrLLrIRta4nmy1Od1SH1kDktUSRr2VSfB4BvXnUWvverIt9R4d/L2U9TXsa3qT7fSLSWOS2f6P7nx14OE7z+vFgMMsRnKozxNN8uVKDsMmsE+ofDGBkPocVlTU1MYxVRVCOXs1IpUs9O9GdHfGG0OC2C/VmawHNVMmZOq1BWbNDqsiCRSMobJ0iMPQqOU4UxS6WUypwGgHVHGRgbSCCxXFWchWpwXL7rPa/u0Ot1GB4Pi/exZKhXtF6WGnH/mTlNYXU2lq0oiePMZZdZNcYHaozx6my8vxqYOU0azR9HPdTnjVjPqpzmr4tqkFCuipXZqizr+dRTT2X+e/ny5fjjH/9Y8J758+fj97//fTV2p3ElAbfNBLfNlPm3LBKAx2mGx2nO/FtRSh2HGkwcW/ec1lTlV0/HRrUTBzpcFpx6YluqXMkZoCm5bSod6xAiUkJ+7JUQjsUqjs/qOcZrJDFgmtuChd0TsQEnppHaTfRn58/1pMosB+rE8VxRteXHBoC8cUK5sQdjltKw7iAlVKtcyXm9C9RpTsvE7RmRPhYRyYxj2dIpPc6sxvhAjTEex/uJhNVDfd6I9SxpX4XlqqrLehIREREREREREREREREREREREVFj4OQ0pegAbzCKQwN+eEMxQFfrHYI694lyTfxGu/cN8Dci+bBcNQ49MOSLYNfuIxjyR9jKE5E0UtsJxpIkBdsiovrF65saXS1ioXqIvzgmQUpQslyxvSMiUr4uVGN8UA9xF1GjUGMdUqp6OAZqPBXGB1VZ1rPh6IA9h8awZdtrCEfjsJgM2Ly2F55Wp+r2acGcJqaBVQv+RqQElqvGoQde3z+MO7fvzvzWm9YswuLuVqbrJSJxUtsJtickBdsiovrF65saXS1ioXqIv+rhGEh9lCxXbO+IiJSvC9UYH6hxn4hIWD1cr/VwDNR4ZIgP+NyPAryBaKYyAYBwNI4t217D0UG/6vbJG4jWbJ8oF38jUgLLVeMY8kYyAQGQ+q3v3L4bQ95IjfescRkMeuhNRtH/8UkYUgOp7QTbE5KCbRFR/eL1TY2uFrFQPcRf9XAMpD5Kliu2d0REyteFaowP1LhPRCSsHq7XejgGajxyxAfMnKaAUV8k86OkhaNxDI8HMd1tVdU+jfojcNtMNdknysXfiJTActU4hrwhwd96yBuCx2mu0V41tngige/9+gXRv3/zqrOquDfiDAY9ioaEMkyiM1lMiCfEH/kx6HWIhtnxqgWp7QTbE5KCbRFR/eL1TY2uFrFQPcRf9XAMpD5Kliu2d0REyteFaowP1LhPRCSsHq7XejgGajxyxAecnKaAZpcFFpMh58exmAxoddlQq1yMYvvU7GCnWi34G5ESWK4ah6fJKvhbe2o0KVrr/MFoKrtZMXWS+awak+jiiWTx7/iCOibqNSKp7QTbE5KCbRFR/eL1TY2uFrFQPcRf9XAMpD5Kliu2d0REyteFaowP1LhPRCSsHq7XejgGajxyxAdc1lMBbpsRm9f2wmIyAEBmneDONofq9slt5+xbteBvREpguWocHpcZm9YsyvmtN61ZBI+bwWw5orE4vvfrF4r+j6geSG0n2J6QFGyLiOoXr29qdLWIheoh/qqHYyD1UbJcsb0jIlK+LlRjfKDGfSIiYfVwvdbDMVDjkSM+YOY0JSSBBXOacMf1KzDqj6DZYYbbboJeX8MUKyL7VKNEbiQk6zcKROOwmwz8jahyLFeNIwEs7m7FbRuXY8QXRovTkgoIErXeMSJSNantBGNJkoJtEVH94vVNja4WsVA9xF8ckyAlKFmu2N4RESlfF6oxPqiHuIuoUaixDilVPRwDNR4Z4gNOTlNKEnDbTJPrAquhMlHjPlGuid+oe04rBgbG+RuRPFiuGkcC8DjNmD/Xk/qtOXhKGmEw6FEsLDXodYiGo6J/N1lMiCeKV25TbaOhSW0nGEuSFGyLiOoXr29qdLWIheoh/uKYBClByXLF9o6ISPm6UI3xQT3EXUSNQo11SKnq4Rio8VQYH3ByGhERERHVVDyRKLpU6je/cNYUn09OudTqVNsgIiIiIiIiIiIiIiIiIvlxchoRERE1nKkybU2RhIuyTJX1DABQ4crmU35HDVdOJyIiIiIiIiIiIiIiIiJxdTM5Ta/Xxl1JreynEhr52IVMdT54vqTjuZKuknPVKGWWx6EuSpXZqTJtffMqZtmSaqqsZ0Dl53PKzGoSt1+sTBjMRsTj4rMSjUY9YrHiOYr9wWjF116tr91af78a8ZwUV+z88NxJx3MlnZL1LH8H6XiupNN6bDAVte+fXBrhOOU6Rtaz8uC5ko6xQXFaPwbuf2nb1Pr5qiaeK+mUjmf5W0jD8yQdy6w0PA71YJlVD54r6co5V7pkMsncIERERERERERERERERERERERERCQrfa13gIiIiIiIiIiIiIiIiIiIiIiIiOoPJ6cRERERERERERERERERERERERGR7Dg5jYiIiIiIiIiIiIiIiIiIiIiIiGTHyWlEREREREREREREREREREREREQkO05OIyIiIiIiIiIiIiIiIiIiIiIiItkZa70Dchka8iGRSNZ6N4pqabFjZCRQ692oiUY79vZ215TvKVZmG+18VYLnSrpi54plNoXHoS5KltlKvrvR8dyIq7TMArWNafnbFmrkc1JpmW3kc1cqnivplKxn+TtIx3Ml3VTnSumYVmmNUhYa4TilHmMlZbYRzqNceK6kU7KerYffQevH0Ij73+hltlp4rqRTOp7lbyENz5N0LLPS8DjUg2VWPXiupCt3jJaZ06rIaDTUehdqppGPvRw8X9LxXEmn5Lmql9+Bx6EutTyOejmHSuC5Eaf1c6P1/VcCz0n5eO6k47mSjvGsOvBcSVfv56rejy+tEY6zGsfYCOdRLjxX0jE2KE7rx8D9V/f3aRnPlXRKnyv+FtLwPEnHMisNj0M9WGbVg+dKunLPFSenERERERERERERERERERERERERkew4OY2IiIiIiIiIiIiIiIiIiIiIiIhkx8lppD06wBuM4tCAH95QDNDVeodkNHFsu/cN1N+xEZHyWIeoVz23XURE2dgWkdawzBKRHBjvi2M9SyQf1jVElWGbpB78LYio0bEeJC2qsNwaldkrIoXogD2HxrBl22sIR+OwmAzYvLYXC+Y0Acla71yF6vnYiEh5rEPUi78NETUK1nekNSyzRCQH1iXieG6I5MPriagyvIbUg78FETU61oOkRTKUW2ZOI03xBqKZAg8A4WgcW7a9Bm8gWuM9q1w9HxsRKY91iHrxtyGiRsH6jrSGZZaI5MC6RBzPDZF8eD0RVYbXkHrwtyCiRsd6kLRIjnLLyWmkKaO+SKbAp4WjcYz6IzXaI/nU87ERkfJYh6gXfxsiahSs70hrWGaJSA6sS8Tx3BDJh9cTUWV4DakHfwsianSsB0mL5Ci3nJxGmtLsssBiMuS8ZjEZ0Oww12iP5FPPx0ZEymMdol78bYioUbC+I61hmSUiObAuEcdzQyQfXk9EleE1pB78LYio0bEeJC2So9xychppittmxOa1vZmCn17L1m031XjPKlfPx0ZEymMdol78bYioUbC+I61hmSUiObAuEcdzQyQfXk9EleE1pB78LYio0bEeJC2So9waldo5IkUkgQVzmnDH9Ssw6o+g2WFOFfhkrXdMBlnHFojGYTcZ6ufYiEh5rEPUq57bLiKibGyLSGtYZolIDoz3xbGeJZIP6xqiyrBNUg/+FkTU6FgPkhbJUG45OY20Jwm4bSa4babMv+vGxLF1z2nFwMB4fR0bESmPdYh61XPbRUSUjW0RaQ3LLBHJgfG+ONazRPJhXUNUGbZJ6sHfgogaHetB0qIKyy2X9SQiIiIiIiIiIiIiIiIiIiIiIiLZcXIaERERERERERERERERERERERERyY6T04iIiIiIiIiIiIiIiIiIiIiIiEh2nJxGREREREREREREREREREREREREsuPkNCIiIiIiIiIiIiIiIiIiIiIiIpIdJ6cRERERERERERERERERERERERGR7Dg5jYiIiIiIiIiIiIiIiIiIiIiIiGTHyWlEREREREREREREREREREREREQkO05OIyIiIiIiIiIiIiIiIiIiIiIiItlxchoRERERERERERERERERERERERHJjpPTiIiIiIiIiIiIiIiIiIiIiIiISHacnEZERERERERERERERERERERERESy4+Q0IiIiIiIiIiIiIiIiIiIiIiIikp1RyY1//vOfx9DQEIzG1Nf80z/9Ew4dOoSf/vSniEajuOqqq/DZz34WALBr1y7cfvvtCIfD+MQnPoEbbrhByV0jIiIiIiIiIiIiIiIiIiIiIiIiBSk2OS2ZTOK9997D008/nZmc1t/fjxtuuAHbt2+H2WzG+vXrsWzZMsyaNQs33XQTfvvb36KzsxMbN27EM888g5UrVyq1e0RERERERERERERERERERERERKQgxSanvffee9DpdLj22msxNDSEtWvXwuFw4Oyzz0ZzczMA4IILLsDjjz+Os846C11dXZg9ezYA4OKLL8bjjz/OyWlEREREREREREREREREREREREQapVdqw16vF8uXL8ePf/xj/OpXv8LWrVtx5MgRtLe3Z97T0dGB/v5+HD9+XPB1IiIiIiIiIiIiIiIiIiIiIiIi0iZdMplMVuOLfvWrX+H222/Hpk2bcMMNNwAA7r//fuzevRtLly7FM888g+9///sAgF27duHnP/85fv7zn1dj14iIiIiIiIiIiIiIiIiIiIiIiEhmii3r+dJLLyEajWL58uUAgGQyiZkzZ2JwcDDznuPHj6OjowPTpk0TfL0UQ0M+JBJVmWdXtvZ2FwYGxmu9GzXRaMfe3u6a8j3Fymyjna9K8FxJV+xcscym8DjURckyW8l3NzqeG3GVllmgtjEtf9tCjXxOKi2zjXzuSsVzJZ2S9Sx/B+l4rqSb6lwpHdMqrVHKQiMcp9RjrKTMNsJ5lAvPlXRK1rP18Dto/Rgacf8bvcxWC8+VdErHs/wtpOF5ko5lVhoeh3qwzKoHz5V05Y7RKras5/j4OP7lX/4F4XAYPp8PDzzwAP71X/8Vzz33HIaHhxEMBvHnP/8Z5557LhYvXowDBw7g4MGDiMfjeOSRR3DuuecqtWtERERERERERERERERERERERESkMMUyp330ox/F66+/jksuuQSJRAIbNmzAkiVLcMMNN+Dzn/88otEoPvOZz+C0004DAHzve9/Dl7/8ZYTDYaxcuRIXXnihUrtGREREREREREREREREREREREREClNschoAfPWrX8VXv/rVnNcuvvhiXHzxxQXvXb58Of74xz8quTtERERERERERERERERERERERERUJYot60lERERERERERERERERERERERESNi5PTiIiIiIiIiIiIiIiIiIiIiIiISHacnEZERERERERERERERERERERERESy4+Q0IiIiIiIiIiIiIiIiIiIiIiIikh0npxEREREREREREREREREREREREZHsODmNiIiIiIiIiIiIiIiIiIiIiIiIZMfJaURERERERERERERERERERERERCQ7Tk4jIiIiIiIiIiIiIiIiIiIiIiIi2XFyGhEREREREREREREREREREREREcmOk9OIiIiIiIiIiIiIiIiIiIiIiIhIdpycRkRERERERERERERERERERERERLLj5DQiIiIiIiIiIiIiIiIiIiIiIiKSHSenERERERERERERERERERERERERkew4OY2IiIiIiIiIiIiIiIiIiIiIiIhkx8lpREREREREREREREREREREREREJDtOTiMiIiIiIiIiIiIiIiIiIiIiIiLZcXIaERERERERERERERERERERERERyY6T04iIiIiIiIiIiIiIiIiIiIiIiEh2nJxGREREREREREREREREREREREREsuPkNCIiIiIiIiIiIiIiIiIiIiIiIpIdJ6cRERERERERERERERERERERERGR7Dg5jdRLB3iDURwa8MMbigG6Wu9QFUwc8+59A41zzEQkH9YhJEUjtq9ERKRtSsY4jJ+IqFyMq6VhPUuNjnUFEWlRI7bfrK+JtKMR6ygiNajw2jMqs1dEFdIBew6NYcu21xCOxmExGbB5bS8WzGkCkrXeOYU04jETkXxYh5AULCdERKQ1SrZdbBeJqFysP6TheaJGx2uAiLSoEeuuRjxmIq3i9UpUGzJce8ycRqrkDUQzBRsAwtE4tmx7Dd5AtMZ7ppxGPGYikg/rEJKC5YSIiLRGybaL7SIRlYv1hzQ8T9ToeA0QkRY1Yt3ViMdMpFW8XolqQ45rj5nTSDpdqtCN+iJodlngthkVm4E86otkCnZaOBrHqD8Ct82kzJfW2KgvApfDhNVLujMpEJ966VBdHzPVgYl64di+AdgtRkXrBSquEetNElGkvWY5ISLFMTYgmSnZdrEPRkRFFWnTGFdLw/NEitFIzFnVa0BoLICIcmmk7qi1Rmy/VXvMLLNEBVR7vZZK6eub9QfJTI5rjz0UkkbhpVTyO87NLgssJkNOAbeYDGh2mCv8MvVqbbLi4o9043dPvJ05xxsumI9Wl6XWu0YkjKlzVaUR600SMMV1WVE5YWeGiKbC2IAUoGSMwz4YEYkSadNmdzgw7A3DYTeh02PH0aFA5iPsfxVqdlnQ6bHjnN5ZmUnAz756mOeJKqOhmLNqYzUi58TT6pT3e6qF4w+kBA3VHbXWiOPMqjxmNZfZKiYzIcqnyuu1VEpf32quP0iz5Lj2FF/W84477sA3v/lNAMCePXtw2WWX4YILLsA//MM/IBaLAQCOHDmCz372s7jwwgvxxS9+EX6/X+ndohIpliJzonK88Se7cMvPn8eNP/4f7Dk0BrfdiM1re2ExGQAgU2m67Rqa8VyiRCKRuSkCpM7x7554G4kkWwlSJ6bOVRe3rfHqTSo01XVZdjnJaq9v+umuTHudvsFERAQwNiBlKBnjsA9GRGLE2rRdb/bjlp8/j5vvfA5rV/Wg02MHwP6XGLfdiLWrevDQX/Zj2869eOiZ/Vi7qgduB88TlU9LMWe1xmrEzsnRQQ3eZ+H4AylES3VHrTXiOLMaj1m1ZVbkvi7raaoWNV6vpVL6+lZt/UGaJse1p2jmtOeeew4PPPAAzjvvPADAN77xDdx2223o7e3FTTfdhG3btmHDhg249dZbsWHDBlx00UX48Y9/jJ/85Cf4xje+oeSuUYmUSpEpVjnecf0KLJjThDuuX4FRfwTNDnOqYNfxPYLBsbDgOR4cC8Nt1U6DSo1j0CtSZr1hbaXOrRdJZOrNQDQOu8lQ9/UmFZqyvc4qJ6W0r8Xaa17vRJTG2IAUoWCMwz4YEYkRi6vTk1fD0Tju3L4bt21cDn8o2hDjVuXw+qO4c/vunH7Endt3sx9BFdHUUk5l9sFLJXZOhseDmO62yvtlCuP4AymF/dUSNOI4c5Xq61Kotb1jPU01Vwd1lNJtEts8UoQM155imdNGR0fxgx/8AJs2bQIAfPjhhwiFQujt7QUArFmzBo8//jii0ShefPFFXHDBBTmvk7qk0/RlkyNFZrHgCknAbTNhTpsjc0O9ntksRsFzbLVw9V1SJ5ZZFZqoNxd1tzdEvUmFJLXXZbSvRdtrIqIJjA1IMQrFOCyzRCRGLK7Orn/C0Tj8oWjDjFuVg/0IUoJS49SKqcIYt9g5aXXZ5P8yhbHeIKUw9i9RI44zq+yepFrbO9bTpAoar6OUbpPY5pFiKrz2FJuc9o//+I+44YYb4Ha7AQDHjx9He3t75u/t7e3o7+/HyMgInE4njEZjzuukLrKnyNQB3mAUJpNBlcFVLbjsJqzv68k5x+v7elJrtROpEMsskfpIaq8n2uBDA354QzFJKdfVOhhCROrC2IC0hmWWiMQIxdXr+3rw1MuHMu+xmAxwWE0lxdWNhv0IUkI9LOVUoIx+ejaxc9LZ5lBgZ5XFeoOUwthfZSbqvd37BhhHiVBre8d6mlRB43WI0m0S2zxSTIXXniIl8P7770dnZyeWL1+O7du3AwCSycJpczqdTvT1Unk8ztJ3tAba21213oWyeVqd6J7VjOHxIFpdNnS2OaDXS/+t0seeSCTx3O6j+MG9r8DlSFWOW3fsRTgah8VkwA1XnIG5s1pK2rYW5ZfZllgCHxz34dLz5iGRTEKv06Gj1Y7Z05tgNCo2j7QuaPm6qrZKzlWjlNl6KU88jspjA62ew2LtdXYbnN3uLl/UWbTd9SSSuOGKMwo+1wjtdakqLTe1jmm1Wu6VxHNSXHaZrdfYoBpYzqSTs55lmS0fy6x0Wo8NplLPZSE7rm52WnF00I9xfxRAanB/05rT8O/3voKjQwHJcbWayfVb5tezm9achju3v5HpR2xacxq6ZjSznp1CPV9bcqh0nDpnW0Xq2Wr8DuX20/OJnROtlaV6G39Q4vzXusxqFWP/8skdz8pV7zUCOds72fZJA/W00n2weqlrtXoc9VCHeBJJDIyGctqkOdPd6JrRXNYx5JdZubffSLR6XVSDHNeeIpPTHnvsMQwMDGD16tUYGxtDIBCATqfD4OBg5j0DAwPo6OhAa2srfD4f4vE4DAZD5vVSDQ35kEioO2dje7sLAwPjtd6Niph1wHS3FUASQ0M+yZ/LPnZvMJoptOHROB7ddQCXnjcP82Y1oc1tgdtuKmnbaiSl4sovs95gFPf8aQ/O6Z0F6FIX+D1/2oOZHjvXfy6iHq6rail2rlhmU+qlPDXCcZRTZuX6bi0Qa6+z22AglXL9B/e+guktK6a8bntmugrWktd6ey23SsssUNuYVuvlXgmNfE7KKbP1GBtUQyOXs1LJXc+yzJaHZVa6qc6V0jGt0hqhLJh1wKLudgwMjGPuNAfuuH4FRv0ROKymzMQ0oLS4Wo2k/pallllvMIptO9/B6nO7U09UJ4FtO9/B3OlOTZ6nammEa0sO2denWN+0knq2Wr9DJf30fPljAVotS/Uy/lDO+ddCmdUqxv7lUSKelbPeawRS2rtqS9fTo/4Imh1mVdXTSvfB6qWu1fJx1EsdMneaAx6Xecp4p9wyK3X7NEnL10U1SL32ipVZRSan/fKXv8z89/bt2/HCCy/g9ttvx6c+9Sm8/PLLWLJkCR588EGce+65MJlMOPPMM/HYY4/h4osvzrxO9St/PfLB0RC27ngHt1yzTJPrQstl1BfB0aEAtj25N/d1f0RTjSk1DpZZIu3Jb4OBVAAp6bqdWEu+e05rKkBv0PaaiMQxNiCtYZklopJMxMNuW2opz/TEtDTJcXUDYT1LNLWK+un1iuMPpAC2SerBeq8OZMXF6X8TVUvd1CFKxzuMp0hmclx7Vc1V+/3vfx+33347PvGJTyAYDOLzn/88AODb3/42tm3bhk9+8pN46aWX8NWvfrWau0VVxvXIhfG8kNawzBJpD69bIlIS6xjSGpZZIioX6w9peJ6IpsbrhKg6eK2pB38LIqoE6xCi2pDj2lN8ctqaNWvwve99DwAwf/58/P73v8ef/vQn/Nu//RvM5tSOzpw5E7/97W/x2GOP4ec//zmampqU3i2qIbfNiM1rezOF12IyYPPaXrjtGprNrACeF9Iallki7eF1S0RKYh1DWsMyS0TlYv0hDc8T0dR4nRBVB6819eBvQUSVYB1CVBtyXHuKLOtJVFQSWDCnqWA98oZPJ5l1XrLXf27480LqxTJLpD1sg4lISYwNSGtYZomoXIyrpWE9SzQ11idE1cE2ST34WxBRJViHENWGDNceJ6dRbXA9cmFc/5m0hmWWSHvYBhORkhgbkNawzBJRuRhXS8N6lmhqrE+IqoNtknrwtyCiSrAOIaqNCq89xZf1JCIiIiIiIiIiIiIiIiIiIiIiosbDyWlEREREREREREREREREREREREQkO05OIyIiIiIiIiIiIiIiIiIiIiIiItkZi/1xdHS06Iebm5tl3BUiIiIiIiIiIiIiIiIiIiIiIiKqF0Unp5199tnQ6XRIJpMFf9PpdNizZ49iO0YEHeANRDHqi6DZZYHbZgQKi2J9mTjmY/sGYLcYG+OYiUg+rENIjRqxPSdqZGyLSGtYZomoGB3w4XEfjg36GcuWi/UsNTr2iYlIi5RuvxkfEFElWIcQ1UaF117RyWlvv/12pbtHVB4dsOfQGLZsew3haBwWkwGb1/ZiwZym+m1cGvGYiUg+rENIjVguiRoLr3nSGpZZIiqGdUTleA6p0fEaICItUrruYt1IRJVgHUJUGzJce3opb0okErj77rvxuc99DldccQV+9KMfIRaLVbLrpHU6wBuM4tCAH95QDNDJu3lvIJop2AAQjsaxZdtr8Aai8n6RijTiMVMdmKgLdu8bUKQuIOlYh2iYwm1qLbFcEjUWXvOkNSyzJWLsTw2m7DqijuP7UrGeJcWotU3Ku/55DRCRFildd7FuJKJKsA4hqg05rr2imdPS/u3f/g1vv/02vvCFLyCRSOC+++7DHXfcgX/4h38ob89JO4TSjkP5GcmjvkimYKeFo3GM+iNw20zyfInKjPob75ipSpRKb6sD9h8Zx/4jXiSSSeh1OnTPcKN7hotPJ9RAI9abdUGup3xUukwIyyVRYxn1R+BymLB6SXfmBuFTLx3iNU+qxXaqBIz9Se0UiIfLqiP4FH8O1rOkCLW2SULX/7peadeASvv0RHWHy8BJovS9KtXeC2NdTKQJqq1DSsXlk0lj5Lj2JE1Oe/bZZ/GHP/wBJlNqo+eddx4+/elPl7i7pDkiA2qzOxyCsyLvuH6FbJV+s8sCi8mQU8AtJgOaHWZZtq9GDqtJ8JgdVg01pKQ+Cg6M+0IxHB7w4YGn92W2vb6vB9NabXBaJDUvJKNGrDfrgdiTBiW1qSq+AcZySdRYXHYzLloxF1t37M2JDVx2XvOkTmynpGPsT6qmUDxcTh0hS3xfR1jPkhLU2iYJXf8f9PumvgZU3Kcnqiu81iRT+l6VKu+FsXwQaYYq65BScflk0iA5rj1Jy3omk8nMxDQAMJvNOf+m+iSami8YE50VKRe3zYjNa3thMRkAIFNpuu31W+7CkRjW9fXkHPO6vh6Eo1xCl8qnZHpbbzCWufmc3vbWHXvhDbLM1kIj1pv1oFgmAanUnMaa5ZKosaRjgfzYIL+eI1ILtlPSMfYnNVMqHi6njpAjvq8nrGdJCWptk4Su/50vHsQXLzut6DWg5j49UT3htSad0veq1HgvjOWDSDvUWIeUissnkxbJce1JepRo/vz5+O53v4srr7wSAPCf//mf6OnpKWOXSUvEBtRCkZjyTz0mgQVzmnDH9Ssw6o+g2WFOddrreDav027Gi28dxeZ1vQiF47BZDHj42f0446S2Wu8aaZiSS2iEwsITVUNh7QSAGfWQ3jar3gxE47CbDHVfb9YDOTIJqHqpnAZsz4kaWSAkHBsEQjGgqUY7RVQM4yfJ6ir2p7qjWDw8UUf88Gvn4diQT1IsKxTfd3rscFhNODTgb7wlopLAgq4m3LZxOYZ9YbQ6LfC4zUCi1jtGWqbWNkno+h/3R3Fip6ton1jVfXqiOsJrTTql71Wp8V4YyweRdqixDimV0nUO6zRSghzXnqTJad/+9rfxne98B+vXr0cikcBHPvIRfOtb3yp7x0mACtcyF7th3ua2YPPa3syM206PHZvWnJZ6ClSnk2/fk4DbZpqsJOt84M5tN+Lic7tx6JgPiWQSep0OF5/bDbfDxEE7KpuSS2i0NVnR6bHjnN5ZgC712rOvHkab21LxtquqHtPbJgHodLXeC5LAbTPi6xvOwP4j3kzd3z3DXdKN8WaXRfBaVM1SOQ3WnhM1srYmq3D/oUljsQGpTzUeJGD8VBSvb1IzsX5vq8sCb7DCsbYkMLPDCbMumfl3MelMYdljZmtX9eDmu54T7m+qcDxQVjpgz8E6629TzSk+HlVm3JF//afLu9NqzPSLARRsS5PL39Z73UV1SfXjZyrithtxwfK52HLfZH32xctOk+1elRrvhWmyLiZqUErXUdWgdJvENo+UIMe1J2lymtPpxB133FHJvlIxKp0YodcB6/t6MmnSLSYD1vf1QK/TZZ4u94WiGBmP4Lu/elFV+65FvmAM/UMBPPD0vpzzPavNAadF0qVKVEBsYEyOjBBuuxFrV/Xgzu27M9vetGaRpgJAQDy97R3Xr9DWEwQqbUtoapFYIqfu37y2t6TPGww6XPbRk3D3Q29mtnHt6oUwGCWt3k5EJJti/QeisikZ4zB+kozXN6mZUL/36xvOwAfH/dW/vvMyBzuspszENCCvv2k31X0dVDf9bVIVRcejKokNyswcLtrG6lXaxjJ+Io2ql7HsavD6o/jpH97Iab9/+oc3ZGu/1XgvTMn7KEQkL6XrqGpQuk1im0dKkOPak9TKv/zyy/jRj36EoaEhJJOTrfDDDz9cxm5TPrUO1Ax7w3h01wGsPrc7Nas2CTy66wDmznCnnvgCEIok8OGAHy6HCeHReOX73sBPXY0FoplBCCBVDrbu2It5s5s5OY3KlwQWnNCEW687G8PeMDxuC9qbLUB86o9OxeuPYtvOvZN1BIBtO/di7vQlmgkAgfpJb+sNRHHP43tyfo97Ht+DG6/U1u+haWW0YXLEAGP+aGZiWnobdz/0Jr519TI4mg2y7CcRkRTHR0N4671B3HTVUngDEbjtZjz87H7MnuaCc5qz1rtHGqVkf1mtfXE14vVNqiYwIQQAbvzJruLXtxxxscg20pmDDw34RfubAOq+Dhr0huFymLB6yWQ/9amXDmHQG66bY6TqU3I8quKxlTIyhxcdg1fhmDDHn0ir6mUsuxqUbr9VeS8saynyIW8IHreVS5ETqVQ99DGUbpPY5pESBr1hwfGNUq49Sa38t771LaxduxYLFiyAjk/Fyk6tEyOaXRaM+6PY9uTezGvpZRHyn45a19eDx3YdwOBoqPx9b/CnrgKhmGA5CIRiNdojqgt64PV9wwWz4xd3t1bcsfIFo+hb1oX7sp7sXNfXA18oqqngpl5SdtfL76FZZbZhcsQAobBw+xEKC7QfDd7WEpGympxmnL1wRk5W5WtXL4Tbqa02ldRFyf6yWvviasTrm1Qvb0JIsUlhbptJnrhYwjaK9TcboQ5y2k24aMXcgoxQDnt9HB/VhpLjH7UYWxEbg1fruBTHn0irWHalU7r9DoqMZQaFxjKrhUuRE2lGPfQxlG6TfCG2eSQ/m8UoOL5hLWFiuaT1nsxmM6666iosW7YMZ511VuZ/JI/0QFU2NXRA02ls0/uWDsYSiWTBk5337diL85fMybxPcN91gDcYxaEBP7yhWGambvr194758MFxH1wOU2a7W7a9Bm8gqvixqkGrW7gctLotNdojqgdD3khmYhqQuq7u3L4bQ95Ixdu2mI2ZwCa97ft27IXFpL6nOosRq+vcGgpkgfr5PbRKLPPKVG1YRTGAHhjyRRBPJLG+72S0NVtzttEm0H6Uu59ERFLEE0nBTI6JBEdyqXzNLgs6PXas/VgP1q5K/a/TY5elv6zktusNr29Svbwxp9Yma9E4W464WMo28vubnR47brpqaWrJT7sJnR676D7WA4Nehz8/fxCrz+3G2lU9WL2yG39+/iCMal2ukDRByfEPi9mIHXlldsfzBxUdW6l4XEpszF0hHH8irWLZlc6g1+GFt45i87pefPnyXnxlfS9eeOuobO13k9MsGKe5axgDccy0RFVue4iy1UMfQ+k2yWg0CG7faBRYaYdIIpfdhPV9PTn9lvV9PakM8hJJeueJJ56I3bt3Y9GiReXtKRVVs7XMp1q+QCSN7aF+4adPoUsNsm1ac1pqeQKdLrPNRCIp/DRpV1PB0wiyZGHTII/bjC+vW4zD/X4kkknodTrMmuZIpQ6WYQlGakzD4yHB63V4PAxPhVkO/KGo4Lb9oWjF266qrLpuxBdGi9OiyZTddfN7aFS5WQ/cNiO+vuEM7D/izdT93TPcU8cAeuD1/blZEdf39eDRXQcw7o+KxhGays5QyTJL+tTk3CFvCJ4mKzwu7V3TRFo05hNO7T3mi6DDxQcuqDxuuxFrV/UUZAJ2O0wV1+1uhxGXr+rBXVnb3rhmEdxOE/tgeUbHha/v0fEwr28hE3HMsX0DsFuMXEZ9KpUurymSwezrG87A93/3Ss5rer0Ohwb8iCWSpcfFefs56pcQW2ctOeoLRTEyHsnJQPjFy07DmC8MfygmvS+gIeFITPCJ/XAkBtTRJDyqLiXHP8JRkTIbjcEb1FW2DLAYgaWJJdcDNciOXtL5Z9+8Ohh3SMKxU+li8TjOX9qFLfdN1i3XrF6IWFyeTlIikcCXLz8NhwcCk/fC2u1IJmtXQWhqzLTWuDIH1Vg4EsPF55wIrz+aqUMuPudETfUxlG6TxkX6quMBjtFS+ZwWA06a1YSbrloKbyACt8MMAwCnVXrsWXRy2sUXXwwA8Pv9uOKKKzB79mwYjZMfefjhh8veecpSSQe0XFKCB5E0tjPbHYIp+3pPasPsDmfOIFt6m0cH/YJPHdy2cblgFrbV53Zj25N7K3titNLBzSrzBWIYGg3jgaf3Zc7fhgvmw9ceg7OEdIhE2cSWEGmSIbixW02C27ZbNdZZq5OU3c3O+lieVKsqWR42Ekvk1P2b1/ZO+ZkhbwTbdqbay/STaX9+/iC+su50uKxG0ThCM8vYVjLIITBxT67ljImouBa3VbCOaeGgB1XA648KZgK+4/oVFd8kGPJGcH9ee3r/zr2Y3XEGPGprG2vM0yR8fXvc1iKfalC8WZNrqrEZGc6XWKaLO65fkTPWNjAawjd+9D8IR+NY33dyaXGxwH7edNVSaduYWHIUAL7zixdz9vOnf3gDl543D9t27pXcF9ASi2kyC1W6nt3x/EEsOvGM2u4YaZrDJjwe5ZBh8oDFJJzF4tvXLMONP9mlXL2etzSxHPXflHFSmWPnksef2DevDsYdknHsVDqdTo+f5WVN/tlDb+LW686WZftWswnhaCBnPPS6SxbCaq7dfQXNjJmqgDcQxT2P78mJ7+55fA9uvHIJJ/JRVdgsJkRjyYL76TaLdsqfQ+T+qkOm+6tukTbP7eAYLVVABwyMhQri+xltdslxZ9FlPb/1rW/hW9/6Fr7yla9g9uzZuPXWW7FhwwYcOXIEmzZtkuMQ6lepKU0nOqBz2hypxlvhjoOUFLVi79HrUJBq/EuXL0Y0FseHA37BZTmHvUHBGbpDXuGsTtBNpgLUl5OGc6JTduNPduGWnz+PG3/8P9hzaEzVqWXHAlE8/tyBnDSkjz93AGNMG0wViMbiuGb1wpzrVa6nnOLJpGD6znhSWyMf2Z2p9LV3z+N7NJeyu16WJ9Wqcs9/uSnjvYEI+pZ14aG/7Me2nXvx0DP70besC5FofDKOEIhFtFJOKkmlr+RyxkQ0NaHYQM0xOKnfqC8Cl8OUs/Smy2FKZeuu0HggiovPOTHT50w/bTuusTiwGowGPa7N61dcu3ohjMaiw0oNiUsCZZEwNiPH+Zoq08WcNgcAZLKoAcDOFw8WtFlicXEikcTQeAQfHB/H6pXdaGu2TsSYb+BLly+WHFuL7Wdiog895bFrcPmkYES4ng1GGvB6INlE4wnBmDMar3zGkzcgHHccHwmqsl4vVv8VVcHYudRxBfbNq4Nxh3R6nXB/taz7T3VuxBsWrAtHxsOybD8YjuE/Hsyd/PYfD76JYDgmy/bLodox04n4b/e+AdXEf75gVHBc2hdivUPVEYzEBe+nhyLaSYEfCEexLq9NWtfXg0BYnusokUxiwwXzc7a/4YL5mb4nUTnkiO+LpmM666yzAABXXXUVrrjiCpx11llYvHgxwuEwHnzwQVx00UUV7H4dE3laxdPqrPWeZUhJUSv2nuHxcE6mN6NRj72HRvHBcR/0Oh3WnDcP25/el1mWc9AbFn2izSOSXaFrugurz+3Go7sOYO4Md8mZwyp6aqxGorGEYNr4aIyPklH5dDo9nnrxIDav60UoHIfNYsDDz+7HlZ88peJte/0R7Np9JGfbDzyzDzM6nJimoQwp6c5U/rXnC0VVW1+IcViN+Mq60xGMxGAzG2G3cP34ipTyFLFYFlSkBhDEtlFuyniHzST4NHfmCUaxJ2e7mmA26nHpefMyKa/NKrypXEkqfbGJ70PeEJdpIFLYsDckHBu0O9HGp42pTK1NVly0Yi62ZsVq6/t60CpDvOmwGRGOxHOetl3f1wOHjZmr8/UPB/DE8++nru9IHFazAQ8+sw+X2U9C0wx3rXdPVdITKlcvmcwk8NRLhxpySSApYzNyLKEkJdOF0O+ya/cRfOvqZYjF4uKrGOiA53YfxQ/ufSWnv/jYrgM4OhRAi8uc6QM4rCaEIzF4gzHBvoPYfma/T/TYNZoZx2I2FdxD1U28TlQurz+CR3cdmMzYkgQe3XUAM9qdmF5hRk+HzSQYdzisubGBWpZ6KzfTT0Vj5xJXgalK31xjK6cogXGHdMdHQ4J1x+xpLjinqefenRq0NlkE68IWtzxj/qO+sHD854tgelONMjMngQVdTbht4/JUPeW2wuOu8VLEKo3/LGZmxtW0OlgKOhKLCy/DHtPO5DSjwZB7HSVT11HP5b2ybD8YjsFpn7hfGI7BZjUiGI4iFI4BGrp/S+oiR3wvacR1ZGQEn//85wEAFosFV111FR588MHS9raBiHXuumc1w5w9IpPXedLrgGFvuCodKSkd16Lvmcj0ptfr8PI7AzkNwPq+Hly0Yi5+/dgeWEwG7Ds8lnkiNTuY3by2Fx63GZvX9uYEV1d/+lQcHwkAOsBk0JeVNleL68PbrcJp4+VKlUyNKRqL4+xFM7DlvslrbMMFJyMqQ5DmspvwkcWz8rY9H65aP01UIotZ+Nq7bePyGu9ZaXyhGIbHQ6n05xNZs4bHQ2h1W7g0cBkSiWTpnf/8ZTgw9QBCuQPJoXBMsJ1Ldy7E0qt/7Yoz8ItH3sI5vbMAXeoJml888pbq0q5Xkkqfy44R1Y7bYRaODRzqqV9IexLxRKYfCaTau6079uL0k9oq3nYkKrztm//urIq3XW88TVYY01klkoBOBxj1OnhqdfNIxZScUKk1UsZmJMd9RSYgpDNdZMfdX7p8MdwOU+aGotjv4rYZ4bRMlGOBON8biGYmpqX3/74dqeWAH/rLfjitJrjtJnw4GMDtv34JLocJq5Z2YfY0J2a2Oabcz/V9PXh014Hixw5tPoQJAPFEAiGBScDxBB/EpPK1uqwwGbIespoYQ5ZjKXm9TicYG9z4+TOx9mOTGYGfffWwKpZ6c9uM+PqGM7D/iDfzANqc6U7oDfqi2XUqHjuXsAyp4n1zlU7aqDbGHdLZLEbBusPKcdMCOgjXhd+Raby81W1Fp8eeGZ8EUvWqHPV42XTA/g/HM/Xp+0fH0T3Dje4ZrprVKWqN/8LRmPDEoGgMQO3bRiqiTtpOq8kgugy7VrjsJnx8WZdg/1QODqsRHxyL4T8eeDNnjHZWB9s8Kp9Y+91aQnwvKVVGPB5Hf39/5t+Dg4NIMu2fKPGMY8HJFwRSZ7/8zgB+9IfXi6fRlimFv5QUtVLe4w3GBIPUjlZ7piLd+eJBDE48lXLpefNw89+ehTuuX5Fq7BKTT1rdcs0y3Pj5M/HA0/vw60f34KFn9mPtqp7UYGKJ0oOb2dS+Prw/FBUsN36mwqUKWM1G/O6Jd3Ku0d898Q6s5soDELNRj9898Xbett9WZRamYurl2gvFEkgkgB/e9yr+3/2v4YdbX0UikXqdSnd00F/xsghSllYoN2V8s7N4OyeWXn08KLysjtrSrleSSt/jMmPTmkU5n920ZlHqaUciUpTRIBwbGA3aig1IXcperkqCgMhk71ouJ6NWdpsBF33kRHzQ70P/SACHjvlw0UdOhN3GTL35xCZUJhKNN44mZWwmP+7r9Nhx01VLMeqPTI57TbX83ESmi5uuWor1fT1YfW43fvfE29hzcPI95f4uYnWQXo9MfJqO+10OEz65Yi4eeHof/vWel4X3M2sM7I7rV2BWuxPj/mjm3IjFvErWhUqKxZOC5z0eb7zrgeTT1mzGZy+cn9Ov/eyF89HWXHmfTyybTyAcy+lflztmXQ3j/ghu//WL2HNoTLSOq8bYudJ9cy5nmcK4Qzq304QNHz85p+7Y8PGT0aTSa7mWvH7huMMbkCfusFr0uPxjPTn16uUf64HNVruxA18ohsMDPjzw9D5s27kXDzy9D4cHfPCFatc3TGdGzF9etdbxn8Uk/LC/xcRJL2pXL22n+D097YzlOK0GzOpw4CvrTseXL+/FV9afjlkdDjhlmpwWiycFx2hj7IdRBYxGnWD7bTRKn7AkqYRfddVVuOSSS3DOOedAp9Nh165d+Pu///uyd7zeiT312eqyIT31WKgB2Drx5OW2J/fmzn7Xp9Zw9QYi8Idi+PH9r5c3oznvKdMFXSLpt7PeN3uas2iKbrHMLUaDHt+6ehn+79ZXMDgaAgAMjoawdcc7uOWaZanjSm9n4kkrALjjnpdzZltu27kXc6eXns1F6GnUzACfSutdm0V46VMblzqgCowHhIO08UAUHRU+iTQmMjg+5oug1a6dSSDpST7lZGhSk1gsgT/817s5mbL+8F/v4stre2u6X1o17A1Ke4q4SAYHSU8iT7UcRv727UZ4/VEEY4mCjKTr+3oyA2xiGQG/s2k5wkdzMxdcs3ohYvEkvCHh5YdqQuIyIYISwOLuVnWl4SdqEGMiN/PGfBEu60llqySb5lRaRbZd0yf2VcofjGNgJFiQ/aij1Q6bgxPUsmkxk7tSJI3NZMV9vlAUI+MRfPdXL+a8f3aHo3jWCF1q3GzP+8NIJIGnXj6EwdFQznvEfpfB8bDgeFg6therg3p72hGLxuENxjA6cQN39ZLughi8ILtFEpnJZ6O+CNpbbPjXL/0NhsfDRWNeJetCJYmNG3ISMFXC548Jtkm+DmfFmePtFqPgtXa435dzbd+5fXd1M9eIjD1kT6bIPhcfX9YlvJLLhKqMnSvcN2d7m8LzIF0ynsTgWKjgeuma7qr1rqmOwyZ8r8phladMhcIJ3PXA7px69a4HduPW686Gu0bFViwRx0lzWmq2KolaMyMWe9hftmWbSRGDXuFxu0FvWFNthtNuFqyjnBo6Bl8whoHREH796J7M9f2FixZgWotdljonEBLph4ViQFPFm6cGFQrHBdvvb1+zDJAYI0gq3Z/5zGewcOFC/PWvf4XBYMDVV1+Nnp6e8ve8zol17jrbHBga9qXWch4RvumdnlCQ6UA4THh9/zDu3L47s2RAWSlcdcD+I+M5Kb7TKWlz0m9PldIzr3PaJpKee1qzFdDpMk9/AkBbsxWrlnaJ3gBPZ3nJTwXrC0VLbxQrualdI9FoDF+4aEFBQxSNxQDw5giVx2ETHlSzWysPbmxWkQmVFu0EgADgdhixac0i3Ll9d+ba27RmEdxOE6CdJeoRCAmn0w5w0L8srW7b1Dd/pmgzJd9AElsOQ2D7X/zMaXhi1wEsOqkDr77Tj83rehGKxGE1G/DgM/swd4YbTotRdJAgFI4XDLT87KE3MzFG+uZftZYZL0rCMiGiEoDHaZ4cEOHENKKqcIjEBnLEHdS4lLx56mk2Y+OaRbgrKw7cuGYRPM1mQFsPDisuGBa+WXPTrKWAyifHVJtWJxEpQurYTNZDi9/5xYsF417funqZ+I13u6kgZl7X14PHdh3A4Ggoc3Ne7HeJRBLYf2Qc3bNceOvAKH6U/0BoVxNuuOKMzNKe6f7iD7e+iqNDAVhMBtx01dJUZiBdar/amq04f8mczBhfzrhWieNuaVp8CBMQn+hj4xJqVAElJxA0uc249pKFuPvBySWQNl66CH967kDO+yqe/CPyIJrQg2/F6g2xc/HVK05HOJpayWW60DI71Ro7V7BvzvY2hedBOjVOPlIrfyiKDRecnFmRJbUc3MmplUbcld+rKvZgW6UP1JdLbEJ9qIZj62KZEU8/qa1m+wTUz8P+jcgmEptrbXnjSDSGKz8xH/f86e1MHXXlJ+YjoqH76f5wLDMfAEhd379+dA9uuXaZLG2S2CRju0yTjKkxjflTGT1XL5lMkvLUS4cw5o9gepO0pT0ll+758+dj/vz5Je3gD3/4QzzxxBPQ6XT4zGc+g7/927/Frl27cPvttyMcDuMTn/gEbrjhBgDAnj17cPPNN8Pn8+HMM8/ErbfeCqNRW5VhhljnDpMdydUruwUrha7pLqxd1YNnXz2MZocZQ95IZsJEepArm9SOsNhTVNNabTmVnOQ1zCc60L5gFF9auxg/2pY7eJc+3vTAmcthKpjhn5/1TSzLy20blxfNTFPsd8jc1C7n82Lk3FaWZrcV44EoLj1vXmYCodthRnMJ6/QS5QtH4ljX11MwYSkSrXzWVSQaE962hgJAABgZjyIUjuVce6FwDCPjUbRIWEJQLZx2k2Adesu1Z9d4z7Sps80x5c2fqdpMoRtIX7zsNOgN+lTgJpYdbaJd8QaiuOfxPTnZ8O778zv4wkWnYmQ8iI8snoUt972WNUg0P/PknNggQSgiPNCSjjG2bHsNl543D1t3vFN6hlYxCrWbRKQ+4ahycQc1sInl+m7buBwjvjBanBbZsm4MjkRw/869k21tErh/517Maj8DbXziO0c4EheMIcIRXt/5tDqJSDElPHAglv3FH4yK3gATisnvm1iZ4KG/7M/cJBP6Xdb19eC3f/pffPqcE2EyGTIT09LbScf2c2e48a2rlyEUiaHJbsa/3/sKjg4FMu+7c/sb+D+XL8aRAT8WdDVj9cqT8P7RMSSSwLOvHsbsDidmtNozMb6kcTcBM9vs+MaVS2CzGOGyGeG0qj+utlmN2HjposzT1emJPjZOXKcKBEQexgqEogAqG0cNBuP4w1Pv5sYGT+5F37IuvPvBWOZ9FpMBzU4zhnyRVFawJis8LonxicBks01rFmHbzr2ZSa/ZffFi9UZQ5Fwkk0ms7zsZ4XBcPEt6JQ+EqQDb2xSeB+mUrDvqTZPDDK/dhK+sOx3BSAw2sxGhSBRumSYfiU2qbKphH6zJKZyJqZb7pNbMiHodiq7oQerlspsEfzu3TEtJVovDaobHbcFNVy2FNxCB22GGPxCBw6qdcZxiq15Nk2FeQDgifP82HNXW/VtSl7YmKy4/vwcj4+HM/fTLz++BR+LENKCEyWmleuGFF/DXv/4Vf/zjHxGLxfDJT34Sy5cvx0033YTf/va36OzsxMaNG/HMM89g5cqV+MY3voHbbrsNvb29uOmmm7Bt2zZs2LBBqd1TnkDn7uigP9NJeOqlQwWVwvq+Hvzykbcw7o+msvY4TNh72FsQDJUzG90bjOHPzx/MucH95+cPFjwVMiqylnxOsJPXgV7Q1Yx/vHoZxgORgvTc6Ul6wWgCt9z916KDb8VSwR4fCWa+r9Njx6Y1pyGZTKLZKeEm91RPpZZCzm3lCQRj+H/bXi/4fW+59my4TFwmhcpjMuixI/vaTwI7nj+I6z+zWIZtGwS3/aXLeyvedjX5Q1H8KusJBSB17f3D3y7V1OQ0r0j9PR6IYJoMT7Q1jImJVMfeG8TMdkfRJXamHCDImqz+4VAAH/T7cM/jezDuj062HRBvV3zBKC5cfkLBU4r9wz50tjnxb//5Sk67+rsn3sbieSsAHTAwEizoaG5e2wuXXfiJmfRxhaNxJJLJzH9LztBa5Hwq1W4SkfooGXdQA9MBew4q05aM+MI4OhTAtif3FrzOyWm5xDMjaiderprpOmNkAAEAAElEQVSsGDAQjcNuMvAGsURiNyoPHx/Hhgvm43dPvJ1TD7jtJhw67heMyfV65N6cn/hdvn3N2Xhj3wASCWSyq435oxjzDwtu58OhALbct2vye9f1ZiampR0dCmDEG0STw4QLls/NybK2rq8Hv3vibdx45ZLU8qJZ/bZ0hjWzSY9ANAFfMACn3Vw4zlUspla5WDwBIFlwczseZ2pjKp9oRj4ZJj2KxQYz252Z70xfgx8O+rHlvskHtjetWYTF3a3iE9QmxhsGvWF8cNwHl8OE8Gh8YpJratWUbU/uLeiLZ489ZGdm9IfjcIr08R1WU85D6nXZD9fgyimKYNwhGbN5ShdPJBEIxXDXA5NZJD/3iflIJOQpWIFQTDAzWzAcA2qUOS0Wi+O6SxbiP7IyZ153yULE4rV7GEc0M2KN+6rD42E8uutAztjPo7sOZFb0IPVyWgyY1e7MSdQwq92piYdeciURjyex5/2RzHHMbLNDSwdhMRsEr2+LWZ75AKJjtJdzjJbKl0gmEQhFC5JhJZPSrz3FWomzzjoLv/nNb2A0GtHf3494PA6v14uuri7Mnj0bAHDxxRfj8ccfx7x58xAKhdDb2wsAWLNmDbZs2aLtyWkChr2TS3kOjobw2ETj3T2rCQeOePHoxKAYANy5fTfuuH4FPFnLZgpNaJP6FEw8HsfF55wIrz+aqagvPudExOJxHBrwZzKZiA04Z68ln/20VluzFUtP7cQ//fx54c7uxCS9QCQ05aQ3se+2Woy4/dcvZb6vb1kXvvurFyV3rit5KlXJbeUb9gqfo5HxECeWUNmsFiMuXD43ZxB/wwXzZel0m016wW2bTHoZ9rx6QiJZIEIaywLR5BB+ukuuJ9qqKj1BbN8A7BZj9TJtlbjEjqSlEyY+k85wlpZuO9L/LdSuWCzGzCBN+m+/e+Id3HDFGaLZSwbHwkAS+P7vXkml153ofOh1OszucEBn0OG6SxfhP7IyF6SXPUrvf/Zxij6NJzEbmpLtJhGpj8ViEIwNrDINrFBjEsokes/jezITPSrhFouf7BqMnxRmMOoEsx8ZjXw6XtDEWEj3nFYMDIxraYy8poSyv1z96VMRTyRgtxhzbqKYjal+p1hMvuTkjlQWo+xzn0xlTdm6I3fSSfrhDKHtfNDvy4llP+j3Cb7PH4zDj3jOg0/h6GQWt3RMnR77cjlM+OSKuQVPsu94/iCuvHBBZuKZNxCFLxzXbEwdSyQx5ovgrh2TN3rX9/VgWhsvCiqfxWIomLC64YL5sMrwcK/LLhwbuOzmnElQ8SRw00935VyXd27fjds2Lp9cwjKbwHhD9hLE4Wg8E+ektzfoDecsS5xfbzz0zH587YrT8blPzMdv/5R7Lt4/6tVknVGUyDiElrO/yYZxhyQms16w7jCbtTWWXQ2JRDJTrwCpeuS3f3ob375mmSzbN5n0MBv1BbFdLe8rGA0G/D4vc+bvn3oXX7vijJrtk04v3AfT6WtbZh1WE8b90ZyJ3Pn3kUmlkkD3DBfam62antAcSyQxOBYqmCDT7rHXetcks1uMglns5JowLTpGy2Q4VIFwVHi56X/4u7Mkb0PRKcwmkwlbtmzBL37xC1x44YU4fvw42tvbM3/v6OhAf39/wevt7e3o7+9XctdqotVty+ncDo6G8NBf9uNrG87A1h3v5Lw3fTN4TocDm9Yswp3bd2NwNIQdzx/EjZ8/E3odSnoayGkzIxzxFlTUsWgSt/3qhcwN+Fa3WTzNoy61XMKxkclJducvmVOwjFxOZ3ei0xiOxLG+72TsfPEgBkdDaGu2YtXSLsTiyUxqcbEUk/5gVPr3CZAz9a2SaXRb3VZ0euw4p3dWZjDi2VcPo9nFlNJUvmg8AbNRl9fR0yEqw1PKsURScNtxmZ6gqhaxTFIuDWVNA4BEIiH4dFcyqbEn0muYaavUiVRSl04o1nYgCcyZ7sQlK+chFI7DZjXggaf3YdQfQSyeFPxcMBxDq1v4JpzVYsx8X3g0nhkkaGu2YmG3B+FIDC0uC9b19SCRSGJWhwu/fvQtDI6GMrHBoxMT1dLbzM/QmkgkJf9Gak0/T0TKiMWFY4OYxmIDUhdfMCr4oJUvFK24LUkkk4KDgQmtjcxWgU4HCGU/0uk4OY3yVLKke1b2l/7REJJJ4NePvoVzemfhV38pzHZ9x/Ur4LabBGPygolpE9qyHgJN0+t0eOaVDwrGpK7/zGn47Z/25Hx+54sH8cXLTsNP//AGXA4TVi3twrRWO0bGg0gkIBj76vXIxNThSAxfuGgBmp1WHOr3YvXKbjz10iEMjoYyE9nSfZAPBwPYsu01rF7ZrdmYOh5L4IW3jmLzut5Mf+fhv+xH96zmWu8aaZiSMWexJZCmNzky19zeI17B69IbiMBk0BXUgcWWIN725F50euzomu7C2lU9AFJjwmaTITVubk+NPXxw3FcwLv7v976Kb119Fi49bx6MBh1mtDlhNOhweGAcbc3WzIPwWqkzRDErO8kgXVfk1x16xrMFfEHhVY58wShQwtJdYox6veBKJrdcd3bF2y6XPxQVzJzpD0WFJx1XgS8Yxf1P7i1YavpLa3vhquFDgLG4SJa5hLYe9m9YdTChORyJC06Quelvl9Z4z6TT63Voa7bmtEltzVYYZFoel2O0pASxJdKDoZjkbSieX3Pz5s249tprsWnTJrz//vsFf9fpdIKp3kod4PR4nOXuYtUkEknccMUZOen91/f14MOB8YKBsU6PHS6HBcdGQlhwQituv/5vMDgWhKfJhhNnNMFoLG1m/LF9g4IV9dc2nJH595Ztr+G71/+NYJrHsxeejb0fjuMH976C1Su7J/dXJzzwFojGMXdWC57bfbTgeHftPoIVi2bk3AC44YozMHeGGz/+wxsF3/31K8+U9H3dc1oFjz2S1AnewJ/ucaK9vbRyI+e28susPx7H5R/rKXgKwuUwor3dVdK2Gw3Pj7h3j43jD0/vy6T8TySS+MPT+3DdJYuw8MS2kraVX2b3iWx746Wlb7uWogCuvWQh7s7qTF17yUK0uK2aKltR6HCo358TbMbiSbS67SXXT7X04XGf4ASxH37tPMzsqKyencqxfQMltzGeVie6ZzVjeDyIVpcNnW0OAKmlvIe9QbS6bejMWv4jLd126PXABctOyGRWs5gMuHb1Qsxod2JoLCScmc1lASB8M7292YZkMjfrQ1uzFRetmIvvZGU5XdfXg8f/+j4AYNXSLpw4041ZHS4cHfRj3B/NfNcNV5yBubNaoM/qFJXyG8nZbmpFpfVGrWNaLdV71cJzUlx2mZUz7mg0LGfixsJxhCNjBQ9aOeyWss5bfpkVWo5kRocT7d3t4htpQMe8IcHsR9PbEiy/U9B6bDCV7ONLJJIF40A3XHEGli/qzIknp9wmgDhGcNNP/mfqsaC2VsGYXOz7PAJjcyfNbsYJnW78+tG3sPrcbuj1wClzPZjusWdi4/RSeno9YLMYcevGs9E/FMBPfv9GZjtf23CGYOw7/4TWTEwdhQ77j4zjh/e9Kpg9KX2sI75ITsxdjZharms5u8weGQ3g/KVdOf2da1YvhF6fZN0xBZ4fcWLjUeXGnDlldiQoukx99m8yEowJjuf7QzH8y29fLqgDj703KFiPQZf63OUf6ykYF0gkErjxx/+DG644AytOm4HX9h4X3IZOp8NHl8zC2weHResWLffD29tdso4VVZsS13Kx2IB1h7j9bx4VGcs+DfO7PLXePVU5PBwQXW6u0j4YALx33CdYn/mDUbTXaOwgktQJJo+oZd2594hXcMLceCCC0+bVrr86Fo4jEh3PuQ8RicZhtZhVUwcp3QdTy3FWSqvHsb9/XLAOiUS1Mz7x4d7j+N0T72TqnEQiid898Q6u/8xi9IjciypG+v3b0zhGOwWtlKFaGPRHBOODFrf0MVrFJqft378fkUgECxYsgM1mw8c//nE8/vjjMBgmZ3MfP34cHR0dmDZtGgYHBzOvDwwMoKOjo6TvGxryybbeuVLa213omenCHdevwKA3jH2HxzLZSbKfyOr02LF2VU9mEC7/SaCREX/J3+0PCmcuiWVlTwpH4xj3h/F3nzoV+494kUgm4bAZcf1li3F00IejQz6s7+tBPJHE33/+TBw86sV0j12wECYSwN6Dw5nBvvT2t+7Yi29fczZu/dlfc17/wb2v4I7rV+DKCxcUPAHV4pjMTJPefv732U2G1AxvAWY9BJ+iNeuTop8RI3VbUi7A/DIbCMYyE9PS5+WuB3bjnzaeXfJ+NpL2dhfPTxF2i1EwxbLNYqy4zDrt4umbtfSbeP0R/CEvZfcfnnoXXdNdGIB2jiMYjOIXD78lmE1AS7/HsUF/ajnKJZNLdz310iEcG/LBrJssf+WU2anYLcaS2xgAMOuA6W4rgCSGhn2CT/N+fcMZ+P7vXiloO4bGI7j7oTdz6v67H3oTt21cDodVOLXz0UEftj+9D5edNy9nEGBGmwMDw3447eac71u1tKtggnr2E9pbd7yDm65aCqsemDvNkbNUidtuwtCQL+d4xZahzv+NgFS7+fUNZ2TiCr1Oh+4Z7sl2s1hmjUqyblTbxL4GInHRpWilBue1jGnZphZq5HNSTpmVGndQrkYuZ1L4g1HBB61OmtNScjwL5JbZZqdZsMw2Ocz8TfLE4knR1P08V+Kmur6ViGmrKf/4vMFowTjQD+59BdNbSl9KbtwfLojLi8XpZh0wvckKbyCCV9/2FY0f02NzmZjXYYLXH8XVn14Im8UIl80Ip9UIIInNa3txz+N70LesKyeT0jWrF2L7f72LcDSembh2bMiHTWtOw53b38h5n8dtycTUwWA0s7RK+hylY/OH/rIfmHjQxJR1vE+9dKggk1O541pipLZFpZZZg96An+X1d3720Ju45VqOdRXD2KC4UmLOUsuszWrEx5d1FfTDHTYj9h8azvRPW5zGzGonkw86LsIdv3mpoA6c4fkbmAx6wXps4YmtOL2nHbfc/deCcYEbNpyRM27eIrKMscNsQDAYyUyWTW8ju26Ru85QXF4fe9QXljwOoSblXMtlxQYSxiQIcNiE6w67lf3VfDaR5ebsMtSzAOC0Ca9k4rTV7r6C2QB87pMLcOiYLzOG+blPLoDZULu6U6zeb3Zaalpm/cGoYOa7b129TBXXktJ9sHqJ07R8HG6H2DLs2rk3GQzHBCefBsMxeepZ0fu3bPOK0fJ1UQ1JQDA+ACB5jFaxyWmHDx/Gli1bcO+99wIAnnzySaxfvx7/8i//goMHD2LWrFl45JFHcNlll2HmzJmwWCx4+eWXsWTJEjz44IM499xzldq12ppIlznqi+Qs5fnYxNPaJ850w+O24ua7nit4EqjY0pVTcYgEewaDPuffrS4L+oeDAACzUY/pHgd+8ofXcXQokClgz791FAa9Dvft2AuXwyRYCP/v1lewaukcwU6j1y/cmRz1RzLLN2TfFEdiclkHXyiK2R1O/Oj+13MG5Ioub5q1LETOdsvpoMm5rTzDXuHzMuINo91pqfwLqCEZDTpcddECjGUtg9TkMMFgqDw1bCgcxxcuWpCzxJLbYUIooq30zcPekGAQOOwNw+OoTcructTL8omtTaksX/ntSqtL+XpQ6jKdxRRbGlSo7RjKm+iVvrE1MBbEDI8DczvdORPQZrU7Ma3Vhhlti9HqsiCRSGLUH4FOp8Od29/ItNeb1/biX7/0NxgeD4suD5qe/GcxGWA1T4SEE3FKpswIHHf+MuXpbeQv/5kWiSVyst1sXtub+kOxZTmgoSU7uLwIUYZBwbiDGlc4GhNsx8JR6SnjxYQiMfzdxadgZDySKbMtLvPEttkHyxYMCf8OpaTup/on1ic5NhIEdDrhm+UiDyQ0OydvxolNzsqJ00uJybJjXh2w56D45xbMacLmdacXTBz52UNvYvW53Xjq5UP45Iq5OQ+c3nDFGTh8fByRaAL37XwHX/rMYjgmMiyLnSO9PvXg6o7nD2aOLX38g6MhPLbrAC49bx7mzWpCm9si21iU0kbHRcYAfWFMc7OepfK4nWbBmLPJWfnYRySWgNVsyOmH260m9A8H8H/vza0nFs9rxW0bl2PIG4LHbYVfYJkbl8OE946O474d7xTUY+v7erBl22uiY+j+QDTz375QFG67ObOscH5deOi4X3Ab82Y3ZZZAVrzOkOsBM4H6/KarlpY0DtFQOCYhmdhYdlhjY9nVEE8m0NaUt9xckxXxZGLqD0sQjsQEVzIJR2rXD/MFY+gfChRk7J7V5oDTovgiZIKiMeEyG4vVtsyGwsJ9w1CYfUOqDl8wKnht+EMxoAr3keRgt4okSrDKU9/Uy/1bUpeh0ZDgChTTPQ60SYzLFWtRV65ciddffx2XXHIJDAYDPv7xj+Oiiy5Ca2srvvzlLyMcDmPlypW48MILAQDf//73cfPNN8Pv9+OUU07B5z//eaV2rXQKZO5ozpvxPjgawkN/2Z+6ca3ABAOnzYQNF8zPPJ1pMRmw4YL56B9KZWHr9Nixac1pGPGFMRaI5ARgGy44GQ//93sT+5HAJSvn4YN+H1wOEwYnCuGl583D3JluHPjQi0cn0oUnksJPtnrcVvHOZN4AYc55t5vgtpsQDMXz1kiWsMSphJvtksm5rSxiT0E0cWIaVcBkMsDtNGNsYikSIDWIZzYZinxKGpfDhOGx3OvPbNTDZdfORCggddNjQVczPnVON0LhOGxWAx7+y340ObU1wJXfrgDaHKhLxBOCWTlOP6kKqYazJiAHonHYTYaSB3CLteFz2hwFbYenyZpJGW+zpjIP/vyPb2Xa4C9dvhgf6Z2O0fEoQuEY2pqscFqNqUGRiXYyFk9i3+FRRCeyoWZPiJvT5oA3VLjciMVkyGRlWN/XA0e60yMhk1k4nsCXLl8saaJ4scl6AMr6W1UmW5YQ+xU7Ri1NDCWSg9lkgNVizDxBazEZsGnNIlniDmpcDqtJcHkVu6XyOtZmMcGY1580GvWwybDtetPqtgj+Dq2cXFL/pMRF6bg0kcT6vpOx88WDqSUqkYo33/vQix/c+2rhzfIiN9SzHxwZHA1hx/MHM5O+YvEkZnc4cvajpJgs65gcNlPxzyULb8ClHyiZ7rHj7z51Kn77p8nMEUeHAvjBva9g7aqTsO3JvQV9MrF+W29PO8KRGHouT8XVTqsh58GZcX/qYc0TpztTx13qWFSNshI3u8UzfhCVKxpLCI51RWNJoMIm3OeP4OW3+3HxOd3w+iNwO8wYGgtmJqYBufWEx2mGZ2L8yGQszI62amlXZjJZ+uF0vR6YM82NXzzyZtEx9EA4irUf64HFrEcsDtz+m5fgtJvwlXWnI4kkOppt8LhT4+n5D6a3NVuxamkXTAY9oKvwQRGJ7YBcE6SE6vM7t78heRyi0XgDUdzz+J7Jm4QA7nl8D268cgnHJPK4HSYcGUjm3Pv63Cfma24suxq8viheeacfq846AaO+MJqdFux84X0sP20mOpzWirdvMRvx4ltHcdNVSzN17WP/8x4uOe8kGfa+PGOBKP6cvawzgD8/fxDzZjfXbHKazWJCIlFYZmvdX21yCmet0tr9FNIum8WIaCyZN5dhPmwW7Yw/mk0GfOkzi2AwGBEMx2CzGhGPxWQbQ62X+7ekLq1ui2BGvuYSJoUq2qJu3rwZmzdvznlt+fLl+OMf/1jw3vnz5+P3v/+9krtTHoWePCmanUWnk32CgdNiwAyPPXf5L48d01pt6N54NkbGI/jur17MpPrO7vz97ol38PlPzkc4msh5umtdXw8em5iItnXHO/jy2t6cbHBCT7ZuWrMInibz1JlpRM777A5HZpmy7HNTDzeAA6Fowfla19eDYJhP7VP5EokEjg8HC574aW+xVbztZDKJ8UC0YNtJjY0K6fRJfPzsE7Dlvtdy6iq9XlvHIUfWLzUY9dc4A9zEBOTuOa2pNLQlnrtSJwl63GZ89sL5OHzcj44We6YcAqnj/tH9r+PGz5+Jux/cnZMVbUFXU0GGh+x2Ofucue2Fy41cs3ohfMEILj1vHjpabWhxpsqJ1ExmnR47brpqKZLJZNEsooMiWUEHvWEY9TrR3xpJ1K4clBj71UvWQiI5RKPxTF0DpG8k7cYt1y1DxXcKqWGFIzGs+ehJmWXh0u1YRIbsZslkEl5fpDCe7dBQ8FQlHrcZl6/qwV1Z8cTGNYtSN8X54G39khIXCbxnfV8PHt11AOP+aCZGFZosNtWEsgVzmvCtq5fhjX2DQBL42R93Zya9ze/KvVEoOSbL29/1fT1Tfm66x5GJ8duarTmZ0vLj8PTnW902dHrsWLuqB25HalUAQLzfNu6LZMa7smN+WTL31zCrTjwRx3WXLsJ/PDBZd1x36SLEk6w4qHzRmPBYl6ep8rGuFrcFZy+cge/+6sWcMjtnuhPvfjCWeZ9Q/SJ0fc+e5sx5OD19I2ftqp5MnSE0hv65T8yHzWqEPxhDOJrA2wdH8JmPnQRfIIof3vdqzrVsNurxi0feymzD5TAVZKQv+5qXWH/I+dCWUH1+dCiAFpdZkdVMtM4XjBYsPb2uryeVbY9jEjki0QR++6fcpbV/+6e38e1rltV4z9SntcmCU09sxz/9/PlMubp29UK0NslznyqJBM48pTOnrr1m9UJAJ09mtnLE4gnBaykWr90+RWJxwTJ7y7W1HWMJhKLYcMHJ+N0T7+QkOQmEoppaiYa0y6jXZ5LxAOm5DG/jOxuX13jPSpFANA786PeTcd3GSxch03GsVBKC92+JKpFMJnDN6oUFY7SllFsJKacam1jHyhuITvHJKWRlZ7nlmmW44/oVmU5duiNr+f/Ze/f4KOp7//81uzt7v+QewiUBAgHkFkDk0qpUSamlNgKFRL5abQVBa/Hb/tp6jrWneuq353jaR3vqsYq19rSnHkRUkCpeGry3WIpXkCKBCAHklttm77MzO/v7Y3cmOzufSTbZ3exu8nk+Hu0DN7szn52d+Xzen/fl9Y5nxyoSDNI4X+1YBxZfUoFLJhZj8SUVqB3rgN1kgN3MylVHYMjB4KpSu2yUSa891dKKqxZUy2M0G/XymAHIla1bmuqxbnkdGq+oxY69rfAFBBgNOqxaNgXrltdh1bIpKvUzreuulbRwvicIT0iQKxoKEZuZRUu8MkO6Xi372zMm4UkZnYTCZBWqUDh9Ayebxx5WojpiIB3RAlsio8CMSS7cu3Exvn/DAtx362LMmFR4Ev4Wk0GxlgDxNSZHFWqDJeU1nAE8QR4X3Bw6emJO9fbzXuIa13qqJ6ZSgr71sMsTVq2TyeuylBDn8fPYsbdVXl/WLZ+KQIjH2DI7Fkwrx4zqIkDs3+ZJrMRdt7wODYuqcfKcB0Ik2m8Vdn+/p5TIl/y3Ipux379lm8HafrkcK4WSb3gD6lZGktoLhTJUjKxBdnoAfe30jGz6tgHHk+1Zji8we3YY8Ph4OTENiF2rR3cegsdHn++RTCp2Eek921tasWXdPDReUatI2nLYWPi4CE51+OEJCf0WpgAAooDdbMDuN9uw49VWhRpbsq2Vqk2WPF5JsUjzc0ysbfXtX5sDE6vHVQuq+/WPSZ+/0B3ADdfMwI69rfAkroMEf+CYUquiEFO+zv5YYoGswDzEvV3WfJspoGf0eObVVoWv65lXW6FnCkfVgJJ/hAXy+h0W0l+/hUgUjyXZHb/ZdQirrlSq+RD3fFFgRo0L929agn/6+qW4f9MSjCuzEecYXcI+WvKh33frYnlemDm5VE6g37G3FbveOA6b2SgnAkhje3DHh2g768G5roCszPbNr8xUXZ+hPvOpzh/9JQgPFq353G5mMzInjjRMRgNxXTJlwFYeafiC5P2qL0jt2WQEQT0XPrb7YwhChh68qI64x8ulP95iIj9Llhz6pDV9LMNgw/WHQa/Hy++cVNh3L79zEno9te8Kgnhc4tDxjoKNq7t95IJ4t4/L0YgGTyTC4NFdST6WXYcQiWTmBwmGI0R7OUjbelLSwKDT4+jJTvzLLYvw/RsW4F9uWYSjJzth0KU+/1MLdQCyqoah1R4ywVHVbyVQkqR2RIyiwx1EqcuMUodRnaSocb7k70hSfAmGyT3EK0utaG6YhrFlVrz+7ili/+L/fuGw7EAEAE9QGFD9TOu6d7hDRInyICfgb4cvoHasE7VjHQW5OdXrgbVX18mLkZQlbaBPKSUNAkEeDhuLxgV9ctSvvXsKgZCQ/rFD2Tv2cNLjJRuyPV4OZYUkRa0H/nHCjTMX/RCjUZy+4MP4ChsumVhUUGoWviBPXEv8QR4YhDRsToivyzaLAfdvWgKOF2LO0+Q1PKHyeEtTvWKTQFqDRREwsn3OGY6PoMsTIt63YJIS4qKxNfVcV0AhtQsA925YFGs/ErcXtNbez7oCKHEYFdWDVaVW3LRyJk6e8+D4mV7N9ddhZXHzyhnoTfg9XTYWTosBdnM/an9AekqAabQtGqztN1JUCymUTGBi9cS2fyYjdVBSho7HT7bVPP4wKtNsKTlS7NnhIOfqtpTs0Y/dlIpdpKWUy/ERhTJ/WZEZK5dOwk8SFDjuvnmhQpHsqgXV0OlixXtgoCjgfOLlI7i8fjx0OmDGxBKFGhmQgk0W/57ne4KK8ZIUi/o6GwCfdQbR2RuC2xdCc0MdXHYT8fvq4uZ6opLaVZdW41xXAL4QL19P6RrHFI5ZHDnVi9MXyUUqmXq+cqn06w2EwScqjjAAHxHhDaY/h1NGL9lcv91ejnjsKKLyfKWaX3RAlyeMbm8IJtaAR3cdlJXPv7d+vmpuiiW76tDcME3eJ0+ssiMajcbnKwYhXh1QPHmul/gsi9HYpC0ps61bPrAiZMrXI8X5Y7Aq8v1B99iDwx8iJ6/4Q7zccpYSw2IyEPeruUw+yld6POS5sMfLoSID/tkeL9mv2eMN5cw+8PjDxO/s8Ycz8p2HgiQIkjy3mo25vWcdVhZfXFSjUOhsbqiL7SMo+U0OFZUziclY+P7Hbo34TqbmwWzGhimjF0YXxSVJyqqbVs0Go099AqErxQBkcmM1KLQS1yQGaJtw29fmoMxpgt1iHDAgm/gdSU655oY6lLjMxOtwoSuA3W+1YeN1s/DFy2rgCfLY9cYR+bPrV0xXnMvE6hHiyIluiZtarevu9ob6lShvbqhDZYklZz3g00GIAE/Hq0klJ+zTr7bizuZ5uR4apYCRAgDJz0lpBoybMpeFeOwylzkDIx8+bGYDcb4pNNXCLk9YVuBK/D26SqwFJadd5DDhzEW/4nusXzEdRfY8D1xobOzGllhVa3Bi5XGIi8j33mvvnsItX52Jx/90WD5GU0MdWva346aVM1FWZEZnPEm71Elel+dMKcPnZ4+BKEZx6qIfRQ5TyraM1vtOX/Ch1FUmq3tazHrYzCx++eT7A66/drMeFjOL3+/psw1uWzMHdosBEPtPxk8pUT/pN/AEePiCPHp8YVkVdrCb7EHbfglFBQE+Aiurp05zyqjFYWOx5gtT5QprqfWHnSauUNJAa152ZSDYNlLs2eHAamY1bGb6fBc0AwQnUrGLJKXc5PdYTMrkgms/PxlBLoLGK2sBxGzfrTsP4o61c7HtlU8UhRC73mhTjGNGjQvrV0zv377rr9Az4Xs2XlmrGG+iYpHby6HUaY61q40Ch0+6FedsaqiD2xcift/qSifWLa8DosCLcd9czRgHZtQUoccbxk9+d0A1dmlfkDwm0nWWfq+hFGDkzLcJwGkzEudZh7Vw9qiU/COb63epi+xHKy+2YNWyKXIymdwFRAd81NYtK/InJqh2ukP4+bb38fMtn8f9m5agyxNCqdMMo1GPD1s7FX6PjdfNwh/2HJGT2m5bMwcOGwvO3ffcSkqP6iQFZSBWxzAZe+ZTnT8ymlCmtcdGTOllKEVoI5kie+7m+ELDYtYT96sWU+EkMwwXmjGFDO2TyoosxPu2LAPtmYeKps2Sw2fJZmHR3FCnGpMtx3ELu0mP8eV2xbo4vtwOu5nOy/lOJttw5xKnzUgUe8nl8zpYSjXyLoodmZpnsxcbpoxeeAFExb97Ny4GUlzCC6xn2fCT8RabcblMqYXBUOUytdomXLWgGhwfwSPPHESvn8ffDl9A21lvv+dJ/I6SU+4718/HDV+ajlXLpsBqZmV1k8Tr0NRQh9feOwWOj+Cx5z4GL0bx2HNKKd5tr3yC5Qtr5M9sWVePsviEK1FWZEZzwzQIkah8TUjXvamhDi+9c1KWKL99zVyiJKUnKAztWmfotxkqbh8Hu5VFTZUDlcVWTBzrgN3KoreAZEgp+YcogvicRDOwSYiIUeKxI2Jh7UCcNiOaG+oU801zQx1ctsIxxgEgEBLw58TWwFfW4s/72xHgCqsSQs8A2175RLWW6PPVYtEBXb4wznQFiBu7Lm9YtZ4kVh73+kPyvdfpDqHl7+34wY2Xormhr71zw6Ia/GHPYVy1oBomVo871s6F2RRL2ku8b9evmA6XjcXpi37c9fA+3Pv4ftz167+ioyeI29bMUbz3tq/NgS/EK9Y7p8Wgel9TQx32HmiHP8ijYVENdr/VhmAoIifQSd91e0sregPqNdTj5/HIswcV733k2YN9rY3iyfjEthz9/S2ZeMDxrof34WBbd1+78oTfItUWJkOy/eJjnV1bTtuLUEY1YV4ktv7gM9BiiTJ6sZoM2Ng4SzEvb2yclRGHvBAhtwUTIvSeTUYQRdy8cgaaG6Zh3fI6NDdMw80rZ0AQ6bUqZAZq16ZlF+l0DE51+PHZRR8cVpa4n3JaDHJywf2bFsNlN+HN908DUUDHABsaZ8NuZVHsMOK7189XtVF6cMeHONsTgickwOPnU7PvNOzHxO8pFWUmjnfd8jr8avsH+Pf/eRf3PPoODp9047w7pDrnUy2tYMCoPr9lXT1YPSO3H/X6eWxsnIVOdwD/55pLFMdx2FicvujDp+d98HMROGwscUwq+zPB3pXs/COnelPyXWXctzlISPNsAXYPouQRooY/SsyAP4rXahnKR+Tji9EofvfCYXgCPLo8YTkxTXp/Yqtfh41F22ce3PPoO/Ic0+0Jqfwejz33cUz9A337ZsmnLvH2B2ewIckmam6ow8zJJfjBDZfi22vr8YMbL8WsScUZe+YT5w/Jh7+lqR5gGOX8Q2hZTCwQS9X/nrzHxtDnwJGOXs/g1uuU98Wt182C3pCvjrTcodmqMkKdOMnwGvukSIb2SQxAtB+ZHD/T+WazFNtYTKi0486mefj2unrc2TQPEyrtKLbnOG4RBWrHOrD4kgpcMrEYiy+pKNiOVqONTLbhziVBLkJMkAlxhdNCyGiMJdQlzoObVs2GKUMJ09mMDVNGL1otdQeTy1JYsjC5INUWmykgilFVReoda+ei2G6E3dqPwhmhMlJrAZEsJY6PoP28F7vfbBtYTSxehXr/piXo9IRgNRvAh0UUO82wGA0Ihnn0+jj5OpzrCeLEZx65Akw6X6L6S+KYJo9z4qe3L+2rctIBm1bNxqO7DhHVz7asq8eMGheMBh1WLZuC8mILOnqCivPtfqsNlSWziecLcQKx+rffa50HUqYVxRasWDQRDz7VN4aNjbNQVpS7ahFK4dPhDhKlWzt7g2m3rOzuJcvOdntCKC8k2fhoFFYzq6j0sZoLL7lEjEYVagNSYlEmnLPDSWcvWTa+s5eDc7iVOQZSJkiokG68spY47veOXsSECodiPUmsPP7Hp13ymsjxEZw674MQiUAUY+e/vH68vP5VllrReEUtih1G9Ho5WM36pPtWD19IUAUYf77tfaxfMQ2NV9TCyOowvsKBP+w5LFdkJ653k8c65WMmqj7YLGxfwJAB8dnv6AniwR0fKo45XC3AFIFVjfGlfM4M2n4Uymgj260/KKOTLncIr+w/iS1N9QiFIzAb9XjuzeMoK5oOW5ktvWP3Y8/Se1YJL0Sg0ylDMzodA14oHOcvRc2A7doIdlGHO4TvP/RXec/xvfXz+1VOcFpZ8JEonmo5qNqvbGicBafViG6N1qAHj3di95tt+Pa6eu1xWllZPddkNMAf4lFk125P2ukOyUWPteNdcNmN+NX2D3CuKyAf96GnP8Kt15F9TsFwBG9/cAY/3rAYYV6I2Yo2Fm2feRXXgBcieP4vJ7B8YZ+vrKzIjC8vnaTqVrBn3wl5TDodsGBaBUodRoX9mZbKQQ7tW2obULJBl0YbpC5PKG1fly9IbpEYCAlyq2LJ3xLkBXj85A4h0v2+fGGNqmDraHuP6jMOW6xged3yOgCx52RCpV32HZhYPZq/OA0v/OVTRdeNfYfOoshhUii3bV49G3OnlGRGeSw+f/zsjs/h03Ne+btoKVgOthNMqv73kaL0kg18IQFhPqJYg8J8BL6QABtLFcESoWtS6vgD5LnQFxRQ6Uz/+Bd7gth36Gxsj8dFYDHpsevN46gszV0HkB4NezSn9wcDeAO8ao7Pi8TcgeZ8Sl6SS0XlTOLRSJDx+DmMKRBlsPOdfhw6fhH/cssiuH0ciuwm7P37SZhNBhSNS3+i7eoNEde8TNjLlNFLiUZHp2Jn6op/NDktFTK0yJ7r9Ks2UQ89/REar6jF7reULQsGak2VuDmVMLF6eWzSv6VM2KnVxdrJaQxwpD22MWxuiG2Ak2Ueq8ps8ASF2EaWYfCfT36gOrfFpNX/XI/ZteXo6PACUaCrN4yWeHDBYjLggf95V7WxvOebl6HtrAd7D7QDAL68dBK8cZUVaUyS2kzy+cqcJuKGVfNaIz82uFyYrDQxGClECiWZ8mKNVgcZSHoscmoYsvnefjGJi+4Qnn4tXtXKxBKJn36tFZtXzYG90p7r4aWMxWRQqQ081dKK+25dnOORDQ67ldyy2TZMVf0SpITy5LUjsULaYtITxw1AtZ4ktrv4wqXVeOKlIwrn8tlOv+z0ljCxsdbWb394BgtnVMDt5xAICWANDDg+CjEaxc7Xj+P2r80lbsz8IQE7Xm3Fuqvr5Hac0t8Sx2c36TGhwq763sktuUnPfo83pDqmTaMFmC3DiYbJgdW0N9nUwUKhDInSLLf+oIxOihwmnDrvw8+eeE9+LVPO05Ist1EYSVhMLAIhQdVC3mIa3QHhQiel4IRkF1lZdHnDaDvbi8Yra2MFJPGWdT+743MoLzLD7Q/DZmbBhYW4D8mAI+29OH3Ri8vrx6v2K7/d/TEeuH2p5jgkv9aZiz7NcR451YsnXj6iSnzrrz1ppztmV0+otOPD1g45MU2C4yOwmMk+Lh3DYPUXpoIXBDkJzuPn8fNt76ve23hFraIN31ULqlXXYHtLK1Ytm4LtLUex+622uIqITmV/DphIOBA5sm+pbUDJBppzVwb8UQ6bUXMPK+/bAbTsb8fksS6cOOvRnL9MrB7jKmyqZze5PafUdimxYLm5oQ4Tym2KpFKdXodT5304drpXPlZzwzSVctvWnYdw/6YlKLUbUVtdEvPJI43C7GjMR5KcZDdY33k6/ve058ARjCCI+P2eI6p78J5vXpbDUeUndE1KHbNG23aTMTMJj+XFFiydPVY175XmUKihWCvWkcPExYtujjjH33frYppQSRkSGW3DnUNcGragy1Y4z0VZkQXVY1z418f3J8VuM7Mm0TWPkg0EUcT6FdNlFWipo9NguipQbd9hpNsT1KykkjZjngCfUmsqMSKq5Lmb4202peqt1947JX8mGFcTI8lmJ24MK0qsRJnHHg8ny2U7rQZ8b/18uZ3HTStn4Ac3XoqLPQF8Z/18VJVaFWOSA9Dx8/f6OXzh0mo8+NSH+IRQKcbxERxq68KuN47jy0snAYBcQfpPX78UD9y+FAumlaNuQhHuWDuXKFHen7Kc4lrHyQcpU7eXnOntpm09KWmQzVYHIU5QtR5paqhDiC+sNpJmox5sYs9IBmD1uoxttoeLkTKH6HUM8Z416Ia3JIyUUJ68diRWa2s+a9GovJ7Ia3BQwIyamHIBw8Sk8mUYYN/Bs/jW12ar2mZZTAbccM10vHe0A+3nvBhTasPev5/Cjr2t2P1mGxoW1SAiivIzKSEF0aTj97veabTiKLKb5OOS2g6tXzENL71zUnVMLkyeJ7gMzxNScEJrfMPZtohCGc2Eea02SLTtH2Xo6Bhyy5dkFa+hYDbGKs8Tj7159WyYzYVlBw4HQU4gPt/BAmshT1GScrvHuJ/qnkffwfaWmO355aWTUFZkBsdH0O3l4LSy8AcF3PPoO7jnN3/DXb/+K053BGI+rCig0/WnbqseR6Jfa++Bdtzy1Zmqcep0DJ54+QhuuGYGsS1ocnvSqlIrbvryDPzghgW4+Ssz0dkbhMmoJ9rPF7oCKpty06rZqKsuws7Xj+HHj/W1ldNSCwaTZJtq2OLlRRasW16HxitqsWffCZzu8KsUMRLt3cRx2iwszrpD+PSCr/8WeTlC0GiRKNCW35Q08Ad54j4zEOIH+OTABEI81q+Ypjj2DddMR483hN1vtWHH3la8/cEZ3LRyJtw+DkaWwU0rZyjef8tXZ8JijiWodrqDqmf37Q/O4PavzZFfX76wRtOfkNiq2G7Sq+bK8RV24rzS5QkpXhuojfNAJPvOy4rMaLyiFud7ginPPW5fGA4bi3VX12Hd8tj/HDY2Jf+71hxYaEov2YALk7vZcGGqbptMOP5s0f3qwDAMcPPKGSrfpC5DEWUxSvajRnPYb04QIqrWyRsaZyGSQ6Xobg2l0O6kOZ5CSZkE3/9Pb1+q3YY7z/EHyLagPwO24HCR7X0S9dFSskEoLpixatkUrFteh1XLpoA1MINqqUuV04aREqelX7WzxOCwtFk0sjpN553UirPLE0JZkRnRKFBZagOiwK43j8ktME2sHnaLQbM6KnFzqdWaM8RF4LCxOH3RB7vVgJAQUVVM74m3/tq8eg4CwTC8QQGTxjogilEcOHIevgCPXyeol0nn6a869qmWVjReUYsdr7Zi91ttikoqu8mAsSVWYluC/qpuE6+hdKx8kDIdKSpUlPzCqyHB7Q3waVfXWM0GtOxvVyg+texvx53Xz0vruMON2azHmi9MlZULTWyspa4lQ73dh4uRUC0CxJzMpHvWH+SHVdZdK6E8ce0oTVBb4XiR7AzkY8liDMPgrof3qdZgQVSrG968cgZ4IapYZzdeNwsTxtjxyQm34vVbvjoT/hCPIBdBy/52bGmaR6x+Mhp0is1av+sdQVXBaYklpred9UCMRqHXMbjnG5chIoqwmVn84sn3ZbtDcUyGIc4T86cuyOCvpaz66nSH0LK/HXffvBDRaJS25aRQhpEgR57DafIKJR26PRwOf9qJu29eCE8gDKfViOffbsOksU5tdfAU8QfCMBmVbbJNRj38/jBcRuouSSTMk30F1LFZ4KTY7pGU1CD5a3a/1YYim5H4niMnu8HxEbz27ilsaJytbYcmjKPTy+H46V65tT0AeP08/EEejVfUYvI4J8YUW+C0sjjbFUDDohqcvuDt33aPAjNqXLh55SU42+nHrxJUOjatmo1bV83Cb3b17Qc3NM5Csd0ITyCMu29eiCAnoNhhAqNj8KOt78jnkvxkteOcaG6Yhr0H2hW+OEQh26Z3Ns0DmCjxGlzoDmDHq63yf5++4MO4UqtCDYikcnDbmjk4ftotK+YMSglpmPCHNPZ3IQFw5WhQlILHYWXJ/qjm9P1RdguLv0mt5uLtxH2BMP5rR6x4vKzIjIZFNbIiuYnV49brZuFHt1wGtzeMC91++IM8guGIXHy2oXEmfrv7sPz+Ly6qweSxTnnu5QWyP6Gzl4MzUXWcMGfzInleKU1qrZOy8li8m4ui9ScAm6VPFZ3UojiVuafERVbwKEnBPzlSlF6yQZmGEnBZgbQ1G04CIXIb3lhiK1WSScRsMsBkNGBXgo2xadVsmDO0R/L6NdqG+nlU5CgeptPr8dqBdsX8/8LbbbjxyzNzMh4AKHORY8plLtpqiZIBoohlohYgdg1bcEtT4cQm/RprUqb2SdRHS8kGVguLPxAUe+/dmHoHL+ptHUaqymyqTVRTQx1e3HcCQJ9TLnGzOLbMpikl3vaZF21nPTAZdfAFeTz23MeKjV2Pl4PXz2PjdbPA8RGcvuiDw8aCc8ecyk+8fATfvX4+BDEqO9GCHE88X4Dj5U2nmJRcJmXbSklkW3cexA+/sRAOqxEnz3nwb394T5mQllApKlWQJm5m16+Yhuf/8inKisy4akE1KkusaG6YhtqxTrl6V7FJtrKKTbQnyMPtjzkQt+48iHNdAc1rLZEPG1yeF1TXoqmhDrwgAKCbScrQcFjJLfXsGZC81+t0+OKiGpVTyZCpEqphIsSRW+r+6JZFgDXHgxsEPC/gppUz4PHzcnDVaWMhFNgcIil05TJZGNBOKE8cR6nDiM2rZ2PrzkPy35Pfr2MY3LF2LrbuJLe/EAiKa71+HrveOKK8J5/7GHc2zZPlcqXXH//TYXmNbWqoQ5ATMKPahZ/d8Tl4ggJCnIAylxluL4dVy6ZgfLkN3/raHJztDMj3icvGpqQ+ExZERWKc7HwGcMOXZpDX0P7+lsn1daDA6ih3VlMow4XdSm6DlAm7gzJ6KS02Y8mccfjp7w/0BYFXzc5IKwKTyYBf/e6A6p69/7YlaR97pGG30Od7xJJCu0etpAadDrJtd+qiX/UeqXVdpzuEZ19rxS1fnYnH/3SYbBcmtA/luAi8/ljVu+QbkQoif3bH5yCKUZy66IfZbIglyV1ZO6Dt7vHzOHHOK9uz0nd4dNch/OiWRfi/19fDaTXB4w+DYWIqyQa9TjH33LZmjuxXIyVnrF8xHaIoQoxGMXVCMU6f98j+LAD43Qv/UPl9NjTOws7Xj8lj3rx6Ntw+Dn4uovKBjSu34Wd3fA7dXg42M4t/nOzGtleOEvcZ+dLmLjGhRSLm16QuacrQ0fRH6dP3RzFMFCuWKFts3rZmDqrH2DGvrhI1VQ75b0DsufvNcx9j1bIpmFpdBB3DqMY1vsKuSIQfX26HzagHWD2cFhbn3CHic2I2GdDlC6PLE0Kpy4xShxEQk+ZsHWS/hHTOzatno9RlhMfH4/zxDlhNBs1W5gpfC0Nu/WkzG9B+wSvP4aQWxanMPWKErOAxb2rZwD9MisnUo5F8iGsUClptex1WqsCXTCQi4tFdh1Q2079uSj343B92jZiFLYf2CxcWsDip1ej6FdMQ6/6QG9+62aRDc0Odal0xm/Ig/kJKZqZzTv6jsdbnU3FLKhiNDNZeXSfPU1ICrclUOMl2WvNgpnwsDuqjpWQBXyCmhNy4oFZWTn7t3VPwBcOoTLEwgnoC0mUQC7BOx8hqZ91eDiZWj0d3HURnfAMqbxoYRp4wLvQEiAlLnCDgTIcPu944jsYrarH9zx+rNnbfXT8f0Sjwhz2HiQlaDYtqcM+j7yiMGr2OIfSKnQZBEPs2nRptCKSbkOMjEMUoBEHs64ee9Bnp+3W6Q3hx3wmsWjYF5UUWdLiDYA06FDtMWDJ7rKoCCwxwpF1j4YR6Ub1j7VwUO4yIiMDWnYRrnRC0zvUG12Qkq1DNnFw4md6U/MMXl7dNnkP8QR5Is4KuqzeEPfGWu9I9u2ffCYwtt6OkgNrnjZQKAouJValtrV8xHWZT4fwWQP441UgJ5apxiMDc2hLcv2kJPIEwbv/aHDz8zEGFQ7h6jAPhsIBzXQHF8aUKZVKFtNQKNPn9HE+uppHW2KdaWnHfrTEn0emLfsXYb7xmOvYeaMfKz02CjmGS7pNp8ATC/arPaLUAkZzP/a2hw7a+phBYpVAo2cWvZXeE0rc7KKOXEBfBb5ICI7/ZdQj3b14CG5ue0q1mW3RvGKU0SKUgyJGLqWI2M32+RzpaavMLLxmDYqtBU8H+7Q/O4I61c/HQ0x/h2Ole+ALHB1a3TfDPfNYVwOkLPrwYT0z73vr5Cju3uaEOHB8hFj4m2+5uX1jTzu50B9HtCeE/W/rs5w2Ns/DMa8cUc88jzx7EqmVTsL3lKDE5Y9srn8h/l56RN98/jQkVMzCjxoW7blgAX4jH/ZuWwB/iwTAMXvzrp7jhmhngBRFOuxGP7Tok+/C+t34+woJI9IGduujXrLZXKSHlEJ6PaBRi0nZzlKGTTX9UNMrgkWcPqp7979+wAD974j00XllLfO7EaBTt5zyqeWF7Syse+NZSLL6kQnNP7LCyxOSDqCjinkf3K3wMc2tLgETR0gS/RJcnhFKnGaUuI46cVPvPv7d+Pn6+7X3NeZK073/i5SNY/YWp2PbKUThsbKzoTaOVaL9zDwN0ejTsrlTnLLrnJxNXB71/0xL0+DgU200odRqV9wkFABAKC1i/Ypqc2C35xEI5TD7KVzwahQkeP4/yDCibhTT2FrlMBDMZ9TAadIpkYqNBB5Mxd91VLnQFievd+EoH7JX2nI1rpCQ4jUYG8vEXCoIQhcnI4M6meQiGBViMBkQRAS9EC2Y6z7YPVTM2TH20lDRw2U1EJWTXIGwDmpyWDoNcgEUxqkisqiq1YvPqOYhGoyhxmMAJIlo/86DUZcY/f/1S/Nv/vIsgF8HbH5yRjQ8Tq4Nex8AfirUKc9hYzWQxhgF+Ed9wSq9JbRcAEDfLP/zGQjy440M0XlELq0WPCRVO/Hb3IVw+b7ycCTmxykF0Skrf2cTqYTDoEQwLckWp9DrJaej18zCyOjzZ8klf8lhTvaoK7cEdH+L+TUs0F04Aqr899PRHsUXVyuKuGxb0HxjP8QY3EBJw7eWT+1SPdAyuvXwyAiEBoK09KUPEpiFv++0MyNtazAawiVWpDMDqdbAUWAV0eRFZIavcVVjPHceLKlWtba98ElOAKyQSglEBPgIrqx/exLR40vn5TzsVygSaa4cIlNqNYPUMnnm1VSX9PreuEuPKbagqtSoS1KQKZT8Xswcurx8vJ3lbTHriPVlRbNVcfyW10W4PB72OwRMvK5XX/vjSJ7jhmukocZpV6+u2V47i/k39K8QM2AKkvzU00+srrcyjUPIWLbujkGT1KflHt4cjVuV1e7i0W37bzKxqHX77gzOwFpg9OxxYLeRiqky0UKPkP1oFJFPGF6Gry6f5nhu+FEvKGrS6rWQ/VrtQUWTBxCoHSp1msAYGd/16n2yXJiqzvRgP3Ol0wIJpFTGFoYTjFzlMsda9pL1fsQWiGEVTw1S8uO8kOt0h/Hb3x3KHAAmOj2B8hT1mg2v44sRoVP635INLDPhINnGp3Qjogc/Vj8eDT8X8cMkJMW1nPSqlN+lY/X0fhmHk5zTXGFny3DGD2gaUNLCYDfD6ecXzaWL1GfFH9fqUagAWkx6iGEUwLKDxylqYjTrNfXkoHNFQEuBhN7PK9lkJ+9oSlxnjy5XqalVlNjycNCds3XkI925cDItRr9wHx/0SpfaYXeTxaQee+yscI+37L68fj9/Guw1w7gi2txxFc8O0wSnex2Mopy/68kIpf8TRXzF/HqwD+YTZaMDL75xUrEkvv3OS7lcJmE0G4vOaqUQti4lsH+Tyt9AxjNwqXcLE6nHvrZlRixsKJqOeuN4Z2dwqp+VtgpPk14+rhlKfsRq3j6x6lE/FLakgisALb5/AVy6vjdtXUbzw1gnc9JXcteEdLNmM3Q7H8Smjk2gURCXkf52cegcK6nFNg8EuwOc6/Yr38xERR072YMbEInx63otHktRWfr7l8+j1cZhQYcdDT38Eh43FyqWTFJUdTQ11YBhyKzGzUU90lFWWWsGA7ETzhwQsX1iDvQfacdWC6lhiWv141E1wwWKMZUI6bORqrj37Tsj//s/t78Pr5+XXExPSOt0hHDh8Dv9yyyL0+jkgCux68zg63SE5uM4wQOOVtXjt3VOK1zt6Q4rXpXG7/WEgSv5O53uCAMMo23/moUFiMuqhT2qHqNfltjKDUvgwjEiUt9Xr0n8I7FYD1i2vU7UOsFkLa2nRAfjGtZfgv5//h/w9vnHtJdBJDsMCwRckJw/5gjxQlH7bq5yQ6LgdDgZKOu/nsfEFeSycWaWQfpfW6Iee/gh337xQ0RJIqlDWszp87eo6WREmlqA9FzdcMx1PvPSJ4lhPvPQPbGicJTuGpdffOXRW1VJIUkpNXCtLnGac61S3W4qt/7zsyE6+Jp4AD5bVE4P3KicyKXEMGUwmo5V5FEpeExEjRLtDjFJ1FMrQcdqNxKo8J2ndGjRR1Tp866rZYOiiokLgI2haXodHEmz/21bPhhChz/doYVyZFd+/YQEsJgMcFgPsZoOyNbyWIn1yC7qBHi/JnvSHwTAMtu48KCuJbWmqV9iyyb6m3W+1Ycu6elViGhBLnptU5VD5szY2zsJDOz6Uz7F+xTQ8/5dP0ekOIclFg6pSK8qKzNi0ajZKi8zEApTE83J8n8pxp4dT2cinLwbw67i/r6bKgcYra+Xv1ekOwaBniLZ7p4fD5DF21I51qr7P+hXTsHXnQdx1w4K8CDCFeQGrvzBVsYfZ0DgLYapSQ0kDu8WAb6+bizMX/X2tMitssFvS90dZzQasWTYFvX4eJqMOdotRcf/etHKGSnlJ2n9f+/nJKpvl5pUz0OMN4ye/U/oDjAYdfr7tfThsLK79/GSUJfltImIUdiuLdfV1iuBxZ28QD+34qN99cH/FZUU2Y5+vJWn/TlLA1OnU/va9B9px25o5ckLtQIr3UgzFYWMHVLmkDB5PgMcTLx/pCz4DeOLlI3mzDuQTPC/g+i9Ow9nOgCwOcP0Xp4EX6JqUDMsy2Ng4C48lzH8bG2eBZTPjpxUiZN9BJIe+A7ePXBTl8YVR6ciRmptJT27rmeOY4YBFzLmA+oxTosRllu0cyYZas2wKSnJ0jw8VjhOw8nOTcPqCT/4eKz83CVy4cOZzholmLXYLADqdxvH19IGgDJ0ud5A4/3f1BlGeop+2sDII8ozBLsDdnr4frKzILAeSxStqsfutNlUl1H23LoYgRDGhwo6f3fE5eIICfvL4fpUS2v+9fh6+s34+/vBCX/vO5oY62CzkKnC3NwReiBIT2k585sHut9rQ3BDb+J7rCmDHq6248Zrp2LH3mFwlte/QWdzZNC+2j9Ux6OkN4vqG6ehwx2RmpWD49pZWuaVBy/52/ODGS6HXAx4/j399fL9iEw9A1cpTCrqTXpeC7nKFlUbF6KefefDLJz/Ie0OE1esgikq9bVEUlcpUFMogiYo6PP1qqyI7/ulXWzNShRQOi9ixt1Xh/NixtzWmnlAY9h8AICQIsFtYRYWq3cLGXu+nzWG+odVqpygjgdthJIcbySFVfcWducFwBOG4oinnjshrtBRAi0ajykCdjYXHzyMQVrcqe/Cpj7Dxupn44Tcuwz9OdEEUIa95bl8YW5rqca7Tj/EVDvxhz2FcXj9epYYqqTRIlXUmVg+X3QSGQWpJZvHvJv0W1WPsWHPVVDz2XIJT6rpZ0Bt0xPdL7+mvFdFQfs+8rcyjUCgAAFavR8v+kzEVSS4Ci0mP599uK6jKRUr+oWM0qvIyUMHOMDpiy9B7N+auOj5fMZtZWEx8rG0GJ8BiNkDPRAuuhTxlCPRnnyeTrmIu4Vw3rZyBICeA40UwDKNICOt0h9Cyv11uk0lUO05IvhhbYYPNyuLOpnro9DqIkSj++NI/5ONJqsKNcT/dxCoXTKxeTh5x2oz48W/+pkhmfebVVoUvbs++E/KppWQ1E6vH8TO9crvPLevqMaHChiMnu+Gwsfjy0kmqIpd3Dp3FhEpy5wI2boPXjnXAbjfK667bF5IT6/JF/cDIGrDz9WMKn8TO149RlRpKWogi4A8Kitf8QQFiBtoYmlg9QuEIdr1xHI1X1GL7n2N7YKlw2uMPY9JYF9avmIbKUhvESBS73jwGr5/H2DI7fv6/7ynsil4/r1DikfawTQ118vMf5GJ+gMRnvarUqkrsbG6oQ7HDNOA+WMs/xDAM7np4n6LAdMfeVkUr4WQFzBkTS1TH8vp5TK5y9KvClogUQ+HcEVnlEgwwZ0oZxhab89ZXXyj4gjwaFtWoYie+EJ8X60A+YTaxCHYGFa8FuQjGlNHrpCLK4Nmk9fvZ149lTDXZkIe+g1KnmVgUVZzD9ncGnQ5lLrMiblHmMsOQ45hhPsYhqM84RaJR2c5JvM8LDauFxacJKtPS96gsteV6aCkTFRniPPj1lZmZB7WOT320lHQo1ehEVuqypHyMwom65yGaC7CGFHWJs+8Hu2pBtSynWFliJSa5fdjage0trbLjymYxEN934qwHu99sw+bVcxAIhuENCjAb9dDpGKz5wlRVdQMvRPDsO8dVGfdSwpfDxoLjRUwa50RzwzTsPdAOjhcViXVLZo/Fr576QPHZEB+T9k4eX3WlHd9eVw+L0QCvn0OXJyQnuknvkQL4ya3G+ntdchbKFVaAagMtfadCMET4iEg0CvhIBjwrlFFLj5eTk0wTcfs4VKa5sfKHyM4Pf0gACqjSIhJh8F87PlLN5YUWlLSYDNi0araqEqLQ2qzmsuIzpaTzpNYbpy/4FOvO5tWzwep10OkZ7HrjOM51+mXbQA7UJbRcuPW62cRzOqwmHDvdg+0tymf3XFcApy94sb2lFVWlVty0ciaCHE88hqT0IK3/v376Q9itrMo22Lx6Npy2mKpFIomb+sWzquTENOn4jz33Me7duAg2Vq96v/Se/loRDeX3zMvKPAqFIuMPCUQVySBXWLYBJb/o7uWIc3+3l0N5mvdVj5d8bLc3fVt5pBGJiDjbGVAFa4qcBarQS0mZ/gI95Vk+l8PGggtHZB+SidXjtjVz0OsLwR+K4O0PzuCLi2rg9nKoHetQqx1rFE+Mr7DhTEcAJ897FMpn0vfT6YDmhjr4Q2HctHIGLCYDLnQHse0VdTLrlqZ6tJ/3wsTq5NZLAOQ1sGV/OzY0zsJTe4/K3+n0RR8MBh0mjXVh83VzcPwzt6JLwFMtrbizaR5+/8JhlcrQhsZZOHnOA1e8O4CF1St8ZtK5Fb5JkrrxMCWDeANhok/CGwzTeZYyZDg+gkCIV/lQY89BevvCUDjSlxQfVz5MLDJP9LE/+1orTp334bY1czChwo7OXrWSgBiNEm2NMSVWOQmi8cpa1XsS22lKn9ne0orv/58F8n/L++DkZ9yqbrN8x9q52LpT3SZUKmrj+Ah+98Jh3LzyEkUSRFSM4nvr56PtrEd+rXasE3azQU5IBtDvnJIYQ+l0h7Dj1Vi8Y+nMSpqYlgFMRgOxYPH+Tam3Vxot8BGROHfQ+IuaXh85ptDrC6MiA3v7gIbvIJDDuAIviMSiqB/XLMrJeADA7eXwp798iuuunIJQOAKzUY/n3jyO5oZpKM6hHzQiRomKbrl8lKjPODU8QYF4n0+tLi4ooYYgFyF+jx9OuAwokPy0QIjciSfA8ciE+oeWjzaX8yyl8GENOnx77Ryc6Qj0KViXW+UCulQonJkmD3Fa1Bu9/qSoq8ps8vstZr2c1NF4ZS0xyU2q9pIcf/duXEx8n9TOcuvOg9jSVI9evxfPvnEcWyrq5eCzdJzHdn+MLU316HSHsGffCfzolkXwBcL49DMPXoxXdyZvtpsb6mAy6hSJdYkbHoeNRZgXUT3GLiezScppJlYPvV6HC91e6BgGThuLqEb7Ta3NevLrUqXaxLEO3L9pCUqdxlhAnQGMBh1WLZuC8mILLnQFVC3N8tkQESJR8mL6zctyPDJKIeOyG4kqSU6NJNrBYNZwfvzLhtxt2IaC20uW7M5EAt9w4g/wRJW8b6+bB4ercNoD+zSSHoej4nPApPOk4FZzwzRV4pXk3N39Vhs2Ns5CRBRVtkFi0M1mMRCfUYvJgBmTSonjmTOlHNVjHODCQiypDFHi+ltd6cS65XWYOMYpK0Ksq69T2QZbdx7CA99aCqdZeX0TN/UlTjNxjfYFBVQ61e+X0Frbh7oeD7YwgEKhDC8mVi8X4EhzWsv+dtyxrj6n46IUNi6HkTj3uzIw9xc5NGzlQlOeHQYUwXr07Vfv/sbCHI9sFDLMiUb9BXqyfa6rFlSr7rtHnj0o29u3fHUmWv7ejlPnfcTiB1Ji3e9eOIz1K6ZDr9dBp6HAP7u2DK2nevDkn4/iqgXV+MOeI8TkEY6P4PQFL3bsjQVuy4piyhZVZVYY9Dpc7Ang8vrx8AXD6HSHiAkuzQ112HvgFFi9Dhu+OhtnLnoRFkQYWR3Oxf1aiXs8q9mAp/YeRc0YR7z4ZQDfZI5bHDlsRsyoKcJXLq+NVeyb9Xj+rTY4LHSepQydiJYP9Rvp+1ADnCD7iCqLrWhumAYTq1Od77HdH6PxilocO92LR549iAduX4rKYqu6LabGPNPhDqK60oG1V0/F+Eq7qk0wqZ0mx0dw8rxHPkask4jGM14Ta7Mc4COwsnr4gjwxGVeyf4BYQtwvnvxAcd6qUivWr5iuSObZMkjbfrAxFMrg8IfIBYv+EI9SatMqiAhR/Dlpv/rn/e2oHV+U03HlI04b2f+WiZgCAJiN+ryLK/hDAjFGEAgJAEEweDgwGw04dd6Hnz3xnvyaidXDZMxtaF/qoJVoo+7ZdwJVZTYUW3MTf6U+49QIcQJxzQhxgsYn8pMgJ6B6jD2WuBnfY+x64ziCocL5HjYLS5wH78tAlwAgNs9SHy0l04SFmKp94t7g1utmISxEkGraGU1OS4coMKPalbKEtU7HYEaNC/dvWoJuH4cTn3ngsLF47d1TqkpISfFLguNj/Vr7ex/HR9B+3itXH3HhCNGYCnGxiY7V62Ay6MBYjXJb0XVX16kmw+0trbh342I5E16qGgNAdKytXzEdz/+lDV4/j+aGOpzt8GHH3laUFZmxfGENJlSSk9hKnGai8aBP2MSTzic51TwBHr97IdbezGLSK1qlSsfKZ0MkOEKMAkp+YTHrccM103H6gl/OYr7hmukwm9JPVgqGyPdssMDu2bIismR3qauwVCDcPnJFeq+PwxhX4STZGQxko/mSSdlv++K0GIgVwdLanhzc0kq8ktbJx3Z/jPtuXYwKp0lhGyQG3SxGPVHl1GoxwKjXEavQ7GY9TEYrDh7rxNadyhYfe/adAKvXYfPqOQgLEcycXIJoNNrnhGbIDu6OXi6WnJYQ7LRZWXn9ddnJG3wT2zeXkJwAWo74oa7H1KlNoeQ3vBAhJhjzQmTgD1MoGhjjraSTW0sbjenbs2aTAWuvrit45dnhgOMjRBsizFOliWElB4lGwxnoUZ1Lw3aVXn/8T4fl5JBOD6dK2CMl1l1ePx4PPf0RqsfY8dXLJ6O5oQ5/3t+Oy+vHQ6cDptUUY9cbx/DuJx2qMST6pq5aUA2dDphdW4Y33z+Dc10BeP08TKwOL/zlU8yrqwSYmC9Qx8Q2NsnFnpLPrbmhDlEAv3zyffl3/dbX5srJKtIez8Tq8Z3188HqdX3XfwDfZK5bHEXECL64eKKiYn/z6tkQo9Q2oAydUFjDhxpO3x/ltBlVPqJNq2bHlBzdfedMTOzi+Ag6PBycNhbrV0zHtlc+kT9bPcaueu2mlTPACyL+44n3FH6AZ18/JrfYnDTWRZx7w7yo2AcP9IzXVpego8MLaOzNE9cOnQ6qWILFqMdDT3+U3hwyyBgKZXBYTAbib2suIAWc4UKMisT9qhil9mwyHC/gppUz4PHzso/UaWPB8QIyo+hDTqoMhHggRz55l92Iaz9fq5iv16+YntPCJbNRj5tXzkBvwu/gsrGwZGAvnA6lLjO8fl4RhzCxepTmUFWb+oxTo8xFjsOXFZBIAwCUFpmxImmPsfG6WSgtKpyYnjdALgLzBviMKFRq+WgF6qOlpEEkAvwmqcPSb577eFDJ5dRCTZe4fDVRQjupelUUo3Ibr+TkMqkScuJYJ0pdJvznkx/IiVtAbHFgGAYHDp/DlqZ6MAxw6rxPoQwmbSilRbcyQR48MXAdCvOoKrXihmum472jHTDoGXx3/Xz8/oXDmo6/Hm9IzoSfWOXQVFHj+Ai2vfIJvrN+Pj4904s9+07g+obpuGnlDNjMLB7/02FVEN3r57F+xXT8/oXDqiD8HWvnothpxB1r5+Khpz8ink/aEPuCfWo7DhurOla+GyJ2M0s0Cqzm/FR6oxQGkUgUHp+yot3jC6OixJr2se1W8j1rK7B7Nh8lu4dCsZaqiCN/k3JJBDkBX1oyEdteOZrgCJg2bC3hwoKoWRGcHNwyJ6iKSphYPSxGPdZdXQcwQFhyWEtrDxOrimluqIMYBfhIlKhyes8tl6Gk2ILx5XZFS43x5XbYzQZ4Qjz5vt2wCF29Ifz09wf6gj9r5siBLa0xW80GVbCzqtSKzatnY+vOQxBFUeVQX79iOgwGps/+8Ydx980LsXXnQdmhXjvWidvWzMEjzx5UBKNIbURTgjq1KZS8RktVNVNVf5TRSSAYhtmow903L4QnEIbTaoQ3wCEQDKMkzcSKQFCQE9OA2D376K5D+NEti1BEA3oKXDayremwFZbtX+jkItGo30BPls+lVegg2X5ScoiJ1eP4mV5sbzmqSNgjFk/E1YiOne7Fn97+FDdeMx1Nrml45Jk+e3VD40zMrC3Dnr+ekM8pFZa27G9XOPl3vdGG2782B3YLC9aghz/Io7lhOn67+xD4iIjlC2tQ6rLgn29aCH088SM5waWixKpozcnxEfz6mY/wgxsvxX/88V1FQsvZDh/+z5emAwzTt89I9E0CmoUxieccrs4CBp0eW3cq59mtOw9R24CSFlr+KHsm7ukoVHvtR3cdwqplU7C95ajifNKzZmL1aDvTi5oqO1gDo9jDC4KIv3x0Rm4BjGjM7yG1K5bOIXU7kd7zzGutqr30HWvnoqzIhIUzKuAP8fAEBfiCPLkbQNIzTprLNzTOws7XjwGIKaTV15XDxOoV/vQNjTOJ89ag5xBpnoon1J266O+LnyB3rYdHAr4gTxQ08Ad52rYrCRNL3q/eu5GuScmYjHoYk1p0GQ26jBQIAYDDSt5b2HOorMoLouz3BPpinblUcwvzAkxGA3btOaJImA4LAtJtY50OpU4jNq2arSryKnUZgVzlvST4jCXVUOozVuO0GlT2xW1r5gzdV58jeEGUCxiBuC313Me4t4D2GBajRnJ5huZZ6qOlZINeDf+Cxx9GVYrJ5dTbmilSqF491+lXORGfaom1YNvxait2v9WGB25fikgU+OKiGsVGsKmhDq+/ewpXLazBg099CIeNxcqlk+D18wBiE9a31s6FzWyQW116/OTA9T3fvAzfXT8fH7d1KQLwGxpnYUyJBbsJk2Gxoy8TfuoEl1y5rpXM5g/wsoJbhzsIUYxi+5/VY9nSVI/TF3xgDQx6vBz2HTqLO5vmgdEBZU6z3LKzstiC+25djK7ekKZTzWbuk8Dk3BHs2XcCq5ZNQe14F8qdprw3RAwsgxuvmY4/vtQX+L/xmulgDczAH6ZQNOAFEaFwRPGsNzfUgRfStzTFaJSo6hTN5weNgLb8fe4ku4eCyWjArdfNkrPWJTlVc45lvgeLxWSQE9MAyRFwNHNGcz+J5AMF+5KDWwwY1TMgVUBL6p2748lYc2tLgKjaVvj2urnE+y/ERYAoUDvWgfIic18ilo2Fx8/jXHeQ+DlfkFdVNW999iC+c/18/PLJ94ljbm6oA2vQqb7/ua4Aduxtxf2blgBMTC0x0cle4oiNJ/k73bF2LoodRtjNLHQ6Bo/E246HwhGYjXq88HYbJsXbEA3pt9IKvg1ziysKhaLGo1n1F85I1R9ldGIxsfjsoh9nLgYU1eIVJba0jx3kyHZgkOMBFE7F7XAQEcm2vyjSxXY4yUmi0XAWBySdq8RhwoQKO7HIE4j5q3QMgw2NM+EL8igrMqPTHeqz4a0stqyrxxMvH5GV0WbXlmHXG21ygtrHbT0K5X2Oj+C3uw9j1bIpWL1sCgDIBRsv7juBb35lFn711AeK9z/8zEH84MZL8f/++++qfUFi0c2GxlnY8NWZONcVQJCL4LV3T8Hr5xHiyMqEJ8/14u6bF+LIyW6YWD14QSR2Eujvt8h1i6Nev7bzmtoGlKFijAfBk4PimUia0PIRjSnta9kprYH7Dp1Fc8M0VJZY0eMNwmEz4j+f/FD1vK1aNgXt573Y/Wa8c8nyOuI52s/3tQk2sXqUucyKPbiZ1cPnF/DzbX1zzXevn6dS+mluqENJ8vMVn1/v37QEB9s6MabUBrcnhBuvmQFvgIPFbMQ/TnSrgpjSfJicmDekOYQQP/ne+vkIC2LOWg+PBOwWVhY0SPS7XDKpJNdDyzt6fRzx2ev1cagsMNWgbMMa9PAGeFVMwWjITNIExwvEpMpY0lVufouApppb7mIEBoOeWEx1/+YluRlQHI+PR8v+k6p5Z3JVCv7ebBL3GcuqoXQdUeHx83jlnROq325ipT23v90g6fX2M58XyB7DZNQTfSyZSk6jPlpKNih2avgX7KnfU4UVsc5jUqle7faQA8lSladUedr6mQf7Dp3FlqZ6AADDMNj1xjHMq6vEb+PqKonJV1PGu8AadAqlki3r6mGzGIjnO9TWhYljHKrEtd/u/hj/fPNC3PLVmSqFM7Opb5JcPKsKz752TKWiJhGTjdYr1NGuurS63013X1ILZCdfTLFlDvQ6oNPD4ZFnDqLxylpNp5o7yeHV6Q5he8tR3LthUew3yHNDJBqNoqLYgjub5iEYFmAxGmDQo+ASfSj5hSBEiUmqP/zGZWkf2xfg5blKMmSfe/M4xlXYgRxKOA8Wu4VcqWUrIGMcAIJhAWE+onBchvkIgmEBRQXUmiqrwYsBEskHCvYlVxpzfAR7D5xC4xW1qB5jh9XM4uQ5j8qZu3XnIdy/aQlYPaOyFXQ6spKZ09aXeJWo0CopsGqth8mvSef5rMOLxitq4bSZ8GTLJ31tU6PAnn0nUFlqhctmUlVEn+sKwB/iYbOweCiuJpF4vvtuXaz6Tg89/ZFs/5ztDmDhzCqFxHZTQx18Ib7/DS8DtJ31qlqs1o51kNfzHLS4olAoaqgSMCUbcBotB8IZaEWgVbHvsBaW8uxw4PXzspp6og0xttyOMQVk+xc6OUs06keZK2USCglKXGZwfARdvSGUuswodRj7KvWTzpWYrMYwDLbuPIhOd0hW5PX4w3hqbyu8fl5OXOt0h2QbfkaNC+tXTJcLON58/4ycbBazx2M2rNSqU1IeclgM4MKx/bPDxmLVsikYU2oFo1Gkeex0j8Im9vj7ArrSa7/d/TG+c/18IArsfrMNzQ11sJpZBDme+LtyYRGeQBjbW1qx7uo6VRJdKqp5uW5x5LBoKK4X2H6bkmdEY/+X6EMNhfmM3NM2DXvWbDTIa+CksU54fByuWTJJkSC3eTW5/eeESjueeOmInIjh1FB+k4KRJlaP2742B79+5iOc6woo3rNq2RTFPHDinFc112xvacW8qWXE68aFBTAMo9ijS8VsjVfWEue32nFONDdMU+zNiXPIAAVjpPhJ21mPavzD2Xp4JMAwUTQsUrY227RqNnQ66gxJxmkn2/7OYUrYLiQCIYEYU6idUJS2ejUQU7Fr2d+u2Fu07G/HjInz0j72ULFp2CzWHPrVPf4wUR3T4w+jNIf3baeHQ0dvCO3nvPK4OnpD6PRwdO7Oc3xBHpfPG4/TF3zyun75vPED++rzDJedvC922gon6crt44g+lvGV9ow839RHS8kGDCMSi4QGY3cWTrQ6z+k3oB2Xq+bCETQ3TMPeA+2KVpw1YxxYtWyKLJNbXmzB0tljFRuK5oY6RMQoMfnqnm9cJrfvks774I4Pcf+mJZrtD4IaVZld7hB2vXEc37l+PkKcgLOdfuzZdwKTxjoxqcopq5qd6wrIKmobGmfJSXMmVo+NjbNQ4jLhrhsvxcM7P1J8V9JYpHMntjEoKzKjYVENfvr7A2i8olZ2wEltFJ5KyiTW6RgUaSxGw1UNmi4GvR6fdfhVWdIlLkuuh0YpYIJhgfish8JC2sd22Iz4/Nzxirlq/YrpcBTIMycRCpMrtbhw7iq1hkJEiOL3cYlvCROrz0gi4nBiNWnIGWegtdZgldGkc8vrSLzS+Gd3fA6eoIBgiAdQg70H2vGNr8zE03uPovHKKeT11ROCmZA4dqHbT7z/AiEBHoNeU9lNaz389Gwv8TuMr3DgF9tizmZJCTXx7yfPerH7rQ/lpPLEtbvIZsQFtzLBXgre9ado6rSwMGnIR9+/qf8KP19IwJkOn6pCs7LEAjvhXshFiysKhaImxEfI1c9J8wSFMhgYhiEqATNM+grTPB9R7Wc3NM4CT+9ZFU4bC1af0NqHAVi9ruBs/0In14lGQyahkEDqBJDo+5CVhkkC30nFGnfdsEBWz//Fk+8rEjek7gS732qTbXiPX6ksLKkD33frYri9HIocJrz5/hlFq05pTC/s7VPnl1qG3tk8j2hvi0ljF6NRop188lwvJlQ65CDvv2y4DB5/WFU1v37FNLz8zknceM0lMLF6WMz6vsAFYoFJKQkPgLZ68HAq3xHgqG1AyQIhXkCvL4xHWz5W2AYhPv02Z36NFonnunxyl5CmhjrUVRfjJ4/vVxWmkVTGSpxmXDl/AhgGuLNpHkqLTUSljJm1pfjBjQtQ4jRDECKK+U06hxhVPrxac42WoiZpj37yXK/838nzW1WpFcEkO2zLunr1hUuhYIwUPxns+ClqGEaXl8pK+YjZSFZdNJkyo1IzkuhXRSwD+AI8rr18Mjx+PpYgo2Nw7eWTY+1oc6RiF+TINgsXzp3NYifYzc0NdbBbczs/2q3kcdlyPC4pSfr88Q5YTQbaVYOAxcyCI/hXLKbCWnODGjG9UAHF9GwWso8lU8ljoigS/V3R5I0rhTIYojqicubXV85M+RA0OS1DaAW0WVaHj9vd+HXcEZaoJiZVdf73C4flqs8Hbl8KPQNiVcLdNy/UDNiTDEWOF1ROS6mK9LoryIorbl8I57oC+OWT72Pd8qnyprvEYcLpi7G2pHc218ufnVdXiZ2vH1Nk9j77+jFsXjMHIT4iT6ykIHpyK4bENgZXLaju2ygnVKV2ukN4MZ5JXFlqxYWugJw8V11uK0wnbZygRjXKlAlFQK6NOkrBUqyVbDMIic3+kNoGAFL7xU8Kqq87ABgNemKl1rfW1ud6aIMiFBaIlVSZSEQcTgx6cttJgz79APSAymhWg0JFQQpKOW2sIlAmrYeJ4+voCeBIuxvXRqPEZ67UaQZr6FNJk5K7Kkus+OOLR1T338bG2bjr13/F99bPR2WJBZ6gAK8/jMYra+VAlLQeThhjx2cXY8nkAFTr7Y3XTIfRwODOpnkQRRGbV8/B1p0HVeuxtO6sXzEN/qAAnQ6YMbEEThuLkCAqxv7lpZNiwb9+FE2B/trm8ii1awezPUHymji1upiYnJaTFlcUCkWF3cIS19TvXD8/10OjFDBihKwEfM8300/A1+t1qv3szteP4Q5S0HWUw7I6NC2vwyMJdtJtq2eDZdO30SiDIMeJRgOioZqTWEjQuKBW9UxLSsP92YcAFIlqpzr8xMQNm0WPu29eGEvaYhj4gn32aKI6WrcnhN89fxjlLjM2XjcbD/zPu6oxNV5Rqyjq4PgIRFHE+hXTFO06b//aHGz/81HFWHQMo5nEFuL6ztPrDeNXT8WS9qS5SBdPvv3iohrsevMYblo5A6xBj+1//lhhw7fsbwfDMLjr4X19z+WaOZg81gm7qa8gNCPKd0PEaiYro9x5fe6UUSiFjyiSfec/zIBt4LCR7dnll1XLz5jFqMfHbZ3EPWhlibL9Z1NDHSKRCBZfUiHP2xfcIaJSRlW5HSfPeXHqvA+zakuIc4guKTlfa64pcZjgCSYF6AFwgojGK2sB9CW5itHYZ0j++5tWzsQvn3x/wEKwVArGSPETrfEXSrF5PtCr4Q/p9eVWWSkfCYQiePrVVsWz9/SrrfjW2noUUyUZBcUOM/HZLM5QKziHjcVnHVFFgsz6FdNht+Xud9CyWbY05c5m4XnyXvhHtyzK2ZgAQK9jiOPKaVLsYLtwjFKCcWVoks+9uIDi0DatPUZz4ewxIoKIr101Fb95rm+Pd+t1syBGMpM8ZjDoif6uLQV0jSj5hy/AY+nccQrRmhuumQ5/KPXkcpqcliFI1avNDXX45GQPduw9pt4sf2MhPm7rltsNSH+TKh5JG4qIGMUda+fKFZ9S8pXFqG7jZWL1MLEGGA2xFm/VlXacuuCTz8cLItavmC4nlkhVmc//5VP5fBwvyq01L7pDOH3RB4eNxYXugJw4AKZPRS2Rw592Y/ebbdjYOAvPvn4M57oCaNnfjrtvXohoNKpqxXDH2rkoLUoweJPaJCR+v053CLvfapOdhCZWD5uZzX8n7QAEQmSFq0xVo1BGJ3qNRB+9If0gklej/aLXHy6Yvu4AYDLq8MVFNaprZGJ1A384j3DZjcSKJedAAZ48g2EYmI16RXtSs1GfEXWUgZTRPH4eO/YqnVQ79rZi0pgFsjOV5HDd3tKKH29cDBOrx643jqsqUjavno1SpxGIAlvW1eOJl4/Iygwk5YjmhjqIiMJhY9HZG8SZDp/i74ntina/1YYtTfWKymwpaW3SOCccViNsZgM+bO2QjzGjpgg//MZl8AbCYADsevO4bIs4bCxcdpMi2LZlXT2cNoPspE5MICc5rxMTw4eqahriNFQfOfKamLMWVxQKRYFOxxDXVF0GEowpo5cwT1b9zoTqji/IE/ez/iAPuGirykSiUciJaUDsN3hkJ1XlyAk5TDTql35Uc9y+vpZElSVWRcEFELufur1crL1nit8n0f6Tks5sFj2KHRa5u4Dkb6oqtYKPiHKBRaIfjDXocOJsL3Ge0SVtCU2sHmcu+uG0sVi3fCo4XoSOYRAVRay5aioeSwgsTKi047Y1c/DIs8qiECnJRTqe1NmAc0cUc9E/37QQj+0+hE53CItnVeEPCSrZHB9TI/7nmxbKRSfS6488exCrlk3BhAp7XrS41+vJ+22DvrD225T8YrD7xcHAMGR7tm5iMe67dTGsJj2+/19/RVPDVOIeNBAKqwKl86cuUMzbvpCgoWjuwY69MV+3xTQd371+Hn7x5AeKORVMX0FcbK5RF2t/b/18VVHd99bPR1gQFa9JsYC3Pzgjxxxe3HcCq5ZNQWWJFd2eID7r8KZUCJZKwRgpflI71ll4xeYDtC8dbiwmA6pKrbi8frxcrPr2B2cy0oFgpBHiBKLtX2iFvcNDlBhTyNTNzjAMsej9JzncW9itBqy9uk6lrGe35e5Z8gc1in6DPFCUu/2qP8gTi+T9QT5nSbGD7cIxJEaAMhun0WmJK7B5kGGiWLe8TiUyUEgtrVmjXk5MA2K/w2+e+xj3ZUj8wxsg+7t8Ab6g4reU/MJhY/GzJ5Tr9xMvfYL7NqV+31ILNV0SNiMTKu144Pal6PBwaDvTiz37TuCqS6vJxkNIgE7XF6QpKzJj+cIaCJEo7Fbt3uYTK2yq5KuzXQFySzCOx8+3xSqbblo5A0ZWB6+fl8ew90CfAllHTxDP/+VTRRuvuVNLMb7CrnDqNTXUYd/Bs/jCgglYtWwK6qqLiGNFNHaOx3Z/jB9vWAwwUVhZfd/GMqEVg5xEBsibUek4WoFvSX1OltblBQDG/HXSpoDLYSReS1eBJZZQ8osujWrMcRV2FI9JrxLCotF+0VJgzg+Pn4cpKRnKZNTDG8jdZmooRKPkyuFMGbPDhdVkgC4pCqTT6WAzpi+xP1AbJLcvTDTYE52pWg5XMRKRj/3n/SdxZ9M8RBFFRZEllpgWL3iZUe3Cd6+fj3sefUcOQu2JO3/LiyzocAdhNuphMujwja/MxOkLfZtq6VyJ7Yo2NM6Cx88Rk7ilCuWz7pB8b5QVmbFwZhX+33//XbG293g5dLpDWL6wRg6gSed7cMeHuO/WxXI1UmWJVXEuKRlu8jgnxhRbFE7kobaeKnORKzTLNKovCrbFFYUywujuJdsd4ysdKKEqhpQh4rSS90lOa/p2mksjidqVIZXhkUSPhyPaQD1erqBsZkr26E81p8RlVhVkJBZcmFg9Tpz1QBBE7YSq5GQAq0FV+NF4RS22vfKRYgwPPf0R7r55IY6c7FG1stv2ylF5H0iaC2ZM7FMuShyz18/L9viN10xHjzcMsymm2OYNhMEwDJ578zgA4Lvr5+PE2V6IYixJ5UtLJuH5v7TJx/MEOOK5SxymBB+eSA4i8dpt//Klxb2WbTCuwk5tA8qQKdLwoWaiS0Cnhh9tTKkNVSUWnO0MgOMjYEAuBq2pcuInj/+9332p02YkflZSQ5eSNH68YRHu37QEXZ4QSp1mmE16PPzMR7E2OlwEFpMez7/dhttWz1HECwDIiorS8drOelS+hW2vHEVTQx0qi62YUePC/ZuX4LOLfpzvDuB/XzkCr5/Hd9fPT6kQLKWCMa3CcqBwis1TaF863DjtLNZ8YSoeSyiS3Ng4C64cKlDlK1pxNxtVTVPR4w0T58Kx5XaUZ2CudXvJewu3l0NZjvYWoSBZWe+718+HzZ6b1q8ue37GDEucatu+uaEOJTlMeBlsF45Bk4fz/1DIpn9lOOF54G+HzuLumxfCEwjDaTXixb9+iq9eOSXXQ0sZr0acyRvgUZGBZ8msJWyUgTgbZfSipdjr8YVRkaJ9UFgZBMNJKhUwGouRXs8oFExID/+JzzzY/VYbmhvqsO/QWVy1YAJ6/TxaT7thMxtw63WzFFKOTQ11sWx4h0mVfGW3GonylXVr6+XzRqNRtOw/Jb+nutIht9zs8YQwcaxT/u/+VN8kZ9/ON45j+cIaiGK033adHB9BIMRj0awqdHR4B2wpMGOiC/fduhg9Xg7/fNNCPLrrIM51BXDg8Dnc881F8Pg5FDlMCHECrm+YLm/C66qL4QkJBZmpLiEIEdXvfut1syBEctfTnlL4mIx6Yt/yTBggOh3ZEZeYeFsIGPQMnn/7U7nCUBSjeP7tT3Hbmrm5HtqgcPs4YsWS28dlxJgdLuxmPexWA3q8XN9rVgPsFoOiteaQGEBhMxVnqtZ77GYWghCNtc6MirBZDAhyAliDTrkuRdVVb53uELa3HMW34y3E7FYW//PSESyYXgmDXkc09ipLrbH1+PVjWH5Zdb/qZYlV5Yq22VAnu9WMcWhWoDc1TMMjzx5E45W1xKrcpbPiCnNJ33coqqaDTjYrcPVUCmWkYDYayHYHSx0flKHDhQXinlMuUEoDvY7BratmoaMnJBcplBeboS8we3Y4MFHHJmUA+lPNKbIZVcGiRBv0lq/OhD/E44mXj+CuGxaoE6q0gkE1fYUf1WPsqKki27LRaBRTxrvIRSbRqKYa8IQKK368YTHOdfphMekVisOTxjlx362LcaHLj4efjVXsV5VacduauXIhCAA8tvsQli+sQVWZBXesmwtRZLD+i9NhNsb8WcsWVGPT6tl4NKHqf8u6epQ6jcQCTgkpga2/glFfiJd/m1yp+5jY7PkkKKMXBgxuvGY6/vhSX0eQG6+ZjgwIrqPIYSSqmtksLP72j4swGWO2bTAcK6hOTty4Y+xceV9qM7PgwgJ8XARiRFQk106qcuLOpnkIcgLKisx44uUj8vwCxIM8AR6/jBeeV5VasXnNHKxYOgmnL/iw90A7vH4e61dMgycQht0sFYQzcPvUSR9iNEqcAydUOlA7xg6IQKndCLcn5ou56tLqWPGmQZfS3jzlPbxGTKBQis1TaV863ER4UU5Mk8b02O6P8cDtSwG6D1Pg9Ydx08oZ8Ph52fZ32lj4g+GUW1GNFoo15kKXIzMJLHYLS/Qt2nKYuN7lCRGLlrs8oYFbz2cJm8WAzatnq9ShbObchvbFiEhMBJs3tSxnY8qmqiqQn/P/UMimf2U4CXAC2s56cPjTbnkOaTvriXUic+V2bKliMpKVTzPlQ2V0wM0rZ6A3Yc1z2ViVOjiFMhgykfRIk9NIpJgBrbUY/euti/tV/ZKStxw2FhwvYu3VdYhGgT+9/SnOdQVgYvW4eeUMfOf6+fj0bK+cbHb71+YSE7CcFgNu+NIM4uZPGgcDpST5jJoilUTt5tVzYGJ1OHXB16/qGxjA6+cxrtwGk1Hfp6QSV2BLbFVqYvUoc5nk65qY8BcRo+hwB1HqMsdaNwD46Hi3wtC67WtzUFlsRqebw/2/209sf7axcRb+sOcwTp33FWSmuoTRYMDev7fHqt/CEZiNerzwdhu+ce2sXA+NUsDYLCyxb3kmNnqsgYHLbow508ICLEYDQmEebAZahg4nVgtLbNlgzfEmb7CUalUsOQurJZXHz+PBpz5SGTcZ2+j1o7DZrzMVsTXMF+SJLbb1Bh1OnPPgz/vb0bCoBv+14yNNG0Irwa3YYZLn/sWzqqDTMRhbZie+90KCs4TjRbz9wRl85/r50OmAYrtJodamUCFjQExinDzOiZ/d8Tn0+MKaCXo8L2LVsilw2Vl87eo6/GaX0jHitLHkBMKhqJoOJdmsgNVTKZSRgtWiJ9odVgsNilCGjlYx1vy6BWkfm48I0DGMovXH5tWzwUcEAIXjYB4OLCYDsTDFbCwsm5mSPfor9NBKXKse48CqZVOw49VWeP08mhrq4AvxKru/v2CQP8ijeowdX1w0Eacv+DSTuDheRHNDHcQo5JaiJlYPHcMo1IB1OqC+rhxRUcThE26F3S8pDnv9PKqKLXD7eTkxrazIjIZFNXjk2Y8UfkCvn4eR1SHMR9Da7lY8QxsaZ0EQImj52yncu3Exen0cSp1m2ZaX7GFfiMeECrtqD5KYwJbsc6wqtaLHG8ZPfndAc18yHNhtZEUfewEF8Sj5R68/DIvZoPBHBcM8ev3htNU8TcbYPZp4zzY31OHBHR/IyWBScgspcUPau37WGcC//eFdoi97y7p6GA06/OqpDxTnkBTNpWOd7fAp5pef/vcB1bO+7ZWj+PGGRbjr4X1w2FgsX1iDSeOcaG6Yhr0H2uXj6RhGu/tBQjF57VgHyovMAyubAfAElYX9o6FgLJX2pXRM+YvLYcLZzoDC9l+/YjqcVDVZhc1mwLfXzcWZi345qWF8hQ12a2Zsf1EUsfoLU/HbhLl2Q+MsRMV0K5OHTrHTREwUKcph0bfNpAfL6hQdX1hWB5tZD+RQ0yIf553BduEYLPn4nYeCpn9lavr+leGk2GEixsKKC0ikwWwi+1DNpsz4UM1GA0xGA3btOSIff9Oq2dSHQ0kLLd+gdRAKlUw0Gh0RW4SuLh9EMemrpKJ+RsAT5BXS1wA5MH6qw497H9+v+vy/3b4E57uCcpJVVakVG6+bjYgYxbFTbrz23ikAwJeXTiImrUkOsjub6vEfT7ynkPZm9TpsXj0H0WgUJU6zoupKxwDdXk6xSZSS7BqvrMVr757CVQuqAQaoGePAEy8dURlaN1wzA//9wmFctaAalSVW+IJhCBERHC/K7/nW2npEIiK27jyIay+fBC4cy5J32FisWTZFkYVb5jJh0lgXBFHExe6gwpEmfSevn8fm1bMxocKOH259R3Xd77t1MX78m7+B4yNYd3Uddr/VpnpP4xW12PFqa2YTGNKgvNwx4HuS79mLvhA6u4M40xHoM/jLrSgrsaYshTgaKS93xFT5KEQ6/WH8iPBc/WTzEoVE9lDu2e4gj/OdftUmdUyZraDac/iFCE5+5sFnnX3P3rgyKyaOc8JmKJxg+vneEO777X7Vb/3jDYswxlU4CWqfXvBh666D8noFxIJHm1fNweRKu/y+odyzKRG3HQJ8pK8dNfrWU4eNxbWfn4yJVU7wERFlDlPM8dwdxMPPfIQbrpmBB5/6sF8bwscJeO9oB7GFhxSUqyiy4EJPAHv/fkpuU5RoU/T6wjAZdXj+rTasXT4NIU7ArjePY960Srz9wRnZViiyx6qyj7THxt/8xTogoQWsdO45U8qgZ4AHnnhPcT4Tq8cda+eiptKO7z/0137X4nxYf3NNf2tSKvcsMMT7NkPQNVXNaL4mQ7lnO3xh/MujarvjXzctQTltVa/JaL7PUqE3JODTsx5FUvStq2Zj8lgnXAnFBEO5Zy96OXmvKSHtQQtJeXY46Any6OoJQBAZBDkBFrMBBiaK0mIrikf5+k9EsinDEVhNBk1/VNZs2mFCMX9pFHpOqLDhojuE42d6FYkSJlaPVcumqDoP3L9piUqdQsv/du+GRShxmtHj5XDkZDeMrA5mowF/SHDAf2/9fIQFUZXA1bK/HU0N02Ay6vCfT/b9bWPjLDz7+jFcXj+eaPOuWjYFtWOdKHKacPqCD+e7A7K/bfdbbXDYWFyzZCKK7GZYzHo4bUYcO+1GzRgnHvifd1XH+/4NC9DtCeHxPx3uP4lM8nFKSR82Fh4/L6szuX0c2j7zyGpKd9+8ED/9/YGUbfbSUjtOnOkZ0Ic62Hu20xfGjwi2wU82LUEZtQ00obZB/3T6wzjxmQc9Xk724xQ7TJg0zqlqBzfYe/aCN4hQKAKdTocgJ+DkOa9q7lq3fCp0DIMihxlbdx5UPbueQF9sQWv/3NRQhxAXUfjlr5w/AdtbjsLE6nH71+bgjy/F1NQG8off2TQP//vKEUWsoarUiptWzsSZi14IkSgqis0Qo8Bjz32s8gV4/YNUVxzG1mb59ix4QgLu+vVfU55bhzL+wd6zgx3TaIauSamTzXkWyM99WD7GOrp8YfziyfdVcdzvXj8/Z2puQJ7OO4NYm4Zyz3pCAh7447uq34Ko+pzHaMUlFkwrz0z702Hioo/Dr578QPV73Hn9vIKJpw9mTRrKPZtqbJiiJN9sz3yjOxTG+Y6Aeq0st6LEnFrOQVZnmoceeggvvfQSAODKK6/ED37wA+zbtw//9m//Bo7jcM011+A73/kOAODIkSO455574PP5cOmll+K+++6DwZDG8NLYJKWaAa1VFWphDZhbW4L7Ny2JSb7Gqx45Afj5E+/JG1Ottlo7Xo29bjDo8M83LcSJsx7sibfJbFhUg5/+/oBm1ZX8/aQ2mfGKJT8Xwe432+Rqro1fnakKPjc11MFo0KG5YRoee+5j+RxSa0+pitxlY/HT3x/A5fXjwfEiyorMWLVsCkxGHVhWj11v9DkBb71uFn7+v+/h8vrxePvDM33Z2AD+vL8dVy2oxo5XW7F15yF89//MJ173bk+o73UGmmpuWr9ToRARgS5PWFW5U1xkyfXQKAVMj1ct5c/xEbi9XNoGSJiPwOsPK17z+sMocZmBAnoGe308tv35qKKt57Y/H8W31tbDVlQ4yWm+pFaRQLyVS5AHCig5zW5Vr2/NDXWwWYfpnoqrb9VWl8jtqD1BXk5M+/LSSdj2ylGlslq1C7wg4ktLJuL0Be+ANkS3h8OeuDJDZYkVHe4g9iSojj7V0oq7b16IUxd9ONcVkFUcXDYWVotRDmpJ1S4v/vVTHGrrjquX6GVbITG5bOakIjxw+1J4QwLu/93fFfbH9pZWTKspRjgcUZwPDGAx6lHqMuNsV0BOdNdaizXX3yEWC1AolMKjl9BCiOMj6PVzNDmNMmSCYQGCICqqxQVBRDAsKJLThgKp7RXHR9DrC9PktCSCIR7hiIgzFxOKqSqsCIZ4mpyWzDAG7fMKgvJthzskFzgkF2TctmYOnnj5iOIQHB+BP8Srgm2S/81hY+UiFh3DoNRlxqnzPsW1Xr9iGpob6hAMRzBrcgmcFlZRgCr537Y01eOJl47gS0smyoppU8cX4ZnXWnGuK6Bp806d4EIgJOCeuKNf8qcxDFA9xo41X6jDyXO9uNATwNsfnMG65XXYd/AsKoqtxOPxEVFOTJNeI7YISlQJZiAXnyTeY0tnVWJ6TVFMrc4/CHUHBnjn0Dn88sn3M37PdvWGiOPo8oRoIgBlyIjRKAIhXuFDjSkjpj/J6nV6XOzxo8fLobzIojomx0cQjQLb97biZ3d8jqgUlhhbMLI64jNQ6jLj4WcOKuaR2nFO3LthEYpsRuj0Onj9sda8WgroYGKxCCOrw1ULqmU/v6S0lvhMr18xDTVxtUppHa8oseDn//ue3Mkl1ec+Uc2yrMiMqxZU4/RFLyqKLbHuKCN4rUu5fekoH1O+omX7u30cXZOSCAsRiEkqZqIoIixkRq7LGyD7sb0BPmf7sHyMdXgCYWIc1xMI5zQ5LS/nnYS9iKLoPEPjcVoNWLe8TtViVbOTSJ6SGJdIbEs+aayzoJLTgiGB+GyEOAEokOS0Ho01qSdDa5K2vyv92DBl9BLmotjzl0/xlctrFV0Ab/zyTCDFMHTWOsvu27cPf/nLX7Br1y4899xzOHz4MF544QXcfffdePjhh/Hiiy/i448/xptvvgkA+P73v48f/ehHeOWVVxCNRrFjx460zq8l+e8J8AN+VnJ6SZQVmdHcMA1CJApPSJA3gdICLL03eQFm9QzMrB6sQQdfUIDbG8SmVbNj7x8gycrE6lHhMsNk0GF7y1F0ukOKTeZVC6pVPb37+368EMHdNy9EVakVADBhjJOYHGdk9XIFFekcW3cegjfAo2FRDXa/1YY/7DmCba8cxcQqJyaOccqfld7/m+c+xuX142Ex6+XP7Njbit1vtqFhUQ0sZr38Xku8T20iJlaPUqdZ8TrpPZKBIcmnFyJiJIptr3yiuH7bXvkEYoTuIilDx2kzEp8ZuzX95yQKIBSOYNcbx7Fjbyt2vXEcoXCk4PwegRCPc/EWiTv2tmLHq7FgRCA08HqRT1hNBuJvbSmgTQUA6HWMau3Z3tIKgy5D7WKZWLLZqQ6/Yk3vD8mxnLgOS2OT1l67hcW2V45CjJLXKZtZmdwutf+40BPA3gOxZO11y+uwbnkdHDYWPR5ObrvR6Q5hx6utKHL2VWVL53901yF8Id6Ge3tLK4qdZtUYH3r6I5y+GIDTyiLMR4j2R5ATUOKK2TtXXRoL+H1w9AIA4L7f7se//8+72P1mG768dBLMRh3xOxLX33hw9q6H9+Hex/fjrl//FUdO9aZ03ZOPM9jfjUKhDD9adocjA3YHZfQiisDvnj+M7S1HsWNvK7a3HMXvnj+MTHR8sZlZsv1UYO3dhwOj0YCOnpDC9u/oCcFIW0KoSMcfVfDEE6iqy2wAgJ9ve19l1//f5vl44PalmDzW2Zd4EUfLpnRaDPje+vlYs2wKdAn7Arc3rLrW2145imC8QNPI6jULUNvPe3GuKwB/SMCOV1uxvaUV//HEe5g9pUIxnuTxmY0GuSuAdKynWloxvjzWWvSXT76P7S19fq8de1ux5gt1MLFkn1dUjGomkYGJqRucdYfw6QWfbAdr3WOiGEV1mQ1OC4siuyllm90T4OUklsTjZeKeLXaRx1FILXco+UeYF4l+gzCfvnEQFiJy4tt/Pf2hvA8uK4pFW0ysHmPL7Niyrh52syE255XH5rxTF2P71cTYwtgyG/EZYPV61TxiNbHyM4xoFOtXTI/7dfRYuXQSdr/VhtfePQUdw+D/rJiB2nEu3LxyBjrdQUWsgeS72PbKUdjMLBZfUoFLJhZjwbRyPPHSJ7FkXAzuuZfm1bIiM74cH9f2llbc8+g7Q9vvFxIJyQ/3bliEB25fmhfJ50ZDrO3fuuV1WLVsCoyGrIX9ChoH3a+mDMMwRL8/w2TmAbdZyH5sW473YaTvnEtsZpYYx7Wac1wclKdzobQXmV1bHl9LM3doj5+XE9OAvni5x19Ye7zEuIQUC/P6eRQVWIKuyWjQyHEoHP9Etn2oTmv2YsOU0YvHz+FIuxs/e+I9/NeOD/GzJ97DkXY3PAEu5WNk7SktLy/HP/3TP8FojN3ktbW1OHnyJGpqajBhwgQAwLXXXouXX34ZU6ZMQSgUQn19PQBg9erVePDBB7F+/fohnz+d/s+JWd8DKZQlV4Umt/9KrN4ysjq88JdYRvLEKgdRdQ3xoPb31s8HAAhiFM0N07D3QLsyoS0V1RJCte4da+ei2GHUVNjp8XADnsMfEhSTPh8RcfKcBxMq7ZoJdxXFVkWbs8RK1bIiM5YvrEEwHME/3XQpfrPrkFyxtXn1bJQXmeTf47V3TxF72e7ZdyJ72fnDpPgS5ARiFVyQEzJ/MsqoQRRF4jOTiY7OEUHEnxP70yOmiFg7vijtYw8nlnhSV/J8XGhJXRazAetXTJeTXCX1RWuBBVf9GuuTP8ijNN3k40GoWIhiFJ5gbO63WdlYcnc/a68QiQWVXnv3FJoa6lRVOxwvAIiNP9HOkJzMyc9oqcsEs8mA29bMwfmuWAIbFyYnlkmOkth1EsjKBL0hFNuN8qYn+X532ow4fcGnqDz/zvXzVUGqp1pa0dxQp5pXtNZfrcDZoGTeR6v6CIVSgAiiiJtXzkCvn5cVGVw2FpFMZBFRRi3+ENk2iBUSpKcOazAwRFuZpQE9FUFOINr+k8e7gAItEMsW6fijRhJa10EQInAWmQEG2LKuHk+8fASX14+HTgfMmFhCVh+IApUlFpzpUNqrY0rnEM+h0wEbGmchChE2CxtXVIr5WDrdIYX/LdGelD4LgGjX3/61OTh+pod4ToNeh9/u/lhlOzdeUYuT53oxt65ctV+7bc0cuH0hon1e4jDhs64gujwheT/g9fPYsq4eLhs74D02GEWLbN6zohglzrOZULiijF4CIZ7sQw2l70MVRajWu5Z494/db7Vh/YppsFn0mFBmiz1LSfvVqlIrbl8zF1ua6nH6gg89nhDRR3Chx684L8dH0OsPgwsLsFuNCHI8WAODVcumoKrMjl9ue19Wc0881m1r5qDKZsQnp9x9c4mmT5+Xk99OdfjlxLTE96Ty3EvJd1oFfCO+nWSikmX8v3OJJ8ArksGBPGivl6f4/GHctHIGPAn7VaeNhT8YBpw0aTqRSCRKTAL+4Tcvy8jxw3yE+FtkSpltKAiCxnf+Rma+81DwBMg2mjcQRmWu79k8mwuzzUjZ40U0bPNIgbntPD6OaAt6fBzG5PrZSBExSv4tohl6mKiPlpINXA4TZtQUxZTTuAgsZj2ef6sNLlvqz13WItZTp06V/33y5Em8+OKLuPHGG1FeXi6/XlFRgQsXLuDixYuK18vLy3HhwoW0zq/VcjMlVa2EpDMfF8FPHt+vvckiLMBS+69kI+auGy+V1XnKisyqjamUOPb5OWNw+qJfbjsgTUimuFKJdNyBvh8pIPzQ0x/hgduXQm/QEz/PsgOfw5QgRy5VSD3V0orGK2s1E+7OdfrJC7cnpArK37ZmDpw2IxwWFqVOIxBRJgGWOEyYN7VM/jcniKgqs8ntUzMqoTqMAfEih5GYoFDkoI5+ytDxBwXsO3QWW5rqYwuFSY9dbx7HuAp72q0eI2IU114+WbGJvPbyyQVn3FhMemJSl9lUOC09ASDI8Sh2GBUtGoodMYdmIbVakhRMktcSWwYqwlJOlCK0tdm8ejbcPk5zbHxElFXOpLaYOh1wyaRSPPLsR5g/dUHf8RNlxsMR3PdbpZ3x5/3tKHFNU7T42Lx6NsZX2InnNxv7FFylysPk91zsCUKnY1DiNBId43xExBMvH1E44C90+4hr97gKO8YUW+S1OLF9STKZ2LhnJMGNQqEMCzwvIiyISW3qp4HPgIoFZfRiMxlQVWqVW7ADwNsfnMlIIYFep4PVzCrsJ6uZhT5Tiq0jCFHD9hfFER6FGAJp+aNGEANehygwo8aF9Sumy0pk/flcPEFBFTA8Hy9sTD7H7Noy/Omt4zCy41Rt8w4cPofGK6fisw4vvrt+Pp55rVXx2RkTS2S7vmV/O+6+eSECnID2c150e0IIchHiObXapuh0sWQXrz+MyhIzvnP9fJw81wtRBJ5qOYqvXj4Z61dMw7ZXjiYUicxD+wWf4ro0NdThxX0n8OCOD3H/5iUD32NaBbWERzab96wvwBN9EuMr7YAzPZ8EZfRS6jITfaglGQhGRiIisU1UdaVdVqQqtpvkZym5xWXDohrc/99/lz/7T1+/FL957pCifVbL/nZcOX+C4rwmVo/jZ3phZHVo2d+O61dMx/Nvf4pzXQGsW14Hjo+gcUGtKhnskWcP4oHbl2LprEpUlVnx8DMH5eP190yn89xLya+nL3oH3u8PU9H3aGZQbZxHOS6HCd0epbKHXqeDs0BawA0nIY5c/BrKkJCC1cyCF6JJvoPpsORQESwU1vjO4dyJRxQ7TMS9cDG9Z4edkbLH63AHiW09q8psKLYWzpqhZQuWphnzHE78GvukcRWZ2SfxvKhQHQcAnY6hPlpKWohiBMsXTZQFqUysHreumg0xmnpyedblVI4dO4ZNmzbhrrvugsFgwIkTJxR/ZxiGqOAzWHnY0lK78r/FqELxQ1IAmTS+WPUwalEO4NDxDnKVNh9BbXUJ8XPnNT4T4gV58ZKC16uWTcHkcU5UVzpRVWaDTsfgs4s+YnLbfbculrNoSQpiyd+v/R/niePo8YVht7Kqzzc11OG5N4/LQWstlbK2z3rl75FYIUWqKt28eg527D2Ky+eNJy7cE8e58K9JQflHnj2In97+OdRVF6t+j0REMapKHvjO9fOxZHZVyr/xQJB+iwd3fIhffXdZbIFIg+R79qKXI1Zm3DdpMcrLHWmda6RDr482HX4OS2ePVSwUzQ11cNmNg75uyfdspz8MLi51nXhsm4UtqN+k62QXHFYD7myahyAnwGI2IMTxQLSw7q0LHg6/fuagap798cbCmkO6A13Y0DhLVh0wsXpsaJwFRj/43yP5ntVan5PX9M8u+lSKYVt3HsJPNi/BLV+dicf/dFixdopMFBZz37ra6Q5h91ttaG6oQzgcwU0rZxLtj3IAB4+px3R5/Xg5iJZ4/l/83yuwafVsPBqXEDexemxsnIXn3jwuP3/FLhM2r54jt/9MDGR5/TzuvXUxWhKrwOOO8UljnSoH/C1fnYmqUquimtrE6lFd6Ux5DQxHGeL6P6bUjvLy1I6R6u+WL6T7vCXft8NNIc0XwwW9Jv2TeM9e8HBycB3oayF0b4GtRbmAXh9teoI81nxhKh5LsA02Ns6CxWwY0nVLvGfbO8+rCisioohAiEf5xNK0xz6SGCm2/3DAd/iIvhSLxZiy/ZNIrm2DgdD6/VPxy3120adqkanlc2nvUBc97j3QTrTPj5/pwRcXT8J//PFdxbGlhI/EMTU31KHHy8Hr5/Gd6+dj1uQy/PT2z6GrN4hSlwVWswH/9xdvguMjWLe8Dm9/cEbl+9rQOAtWjSKbiVUu/GHPYcybVo5/nOjCjr3HFO/5/Z4jWL9iGpob6lBZYgWjY1BWZMEPH9mnGLukwrbj1VZ4A3zKPs9kX9pQf6vBkHjPdgXCRJ9Ekd1E544BoNdHm/PHO4g+1B9PXJS2bXDBwxHbRP14wyJsbzkKE6vHL79zJcrLHRDFKNo/uSC/l6Qk9pvnDmH1F6YqfBzrV0wDa+grEE/etzdeUYtfP/2R/MwD8QJwDUW0AB/BzEll6OjlsGrZFJiMOpVfJfmZTve5Ly2x4/gZN3a90aa538+U777Qn4VsjD/xnu0JCsT1x2Gj82wyHb5OuW1v4poURZReqyQueskFuk7b4GMKgNqe/aznolwoDki+g09wzzcvQ/nE3PwWHb4w8Tu7cmizRHQ+rL26Do/u6vMFb1o1G0VOE8rzfI+QazLtn820vZwreoKC3NZTwsTqUV5sLah5sMPXRbQF/3XykoL5Hhc8IeI+yW4dmo+FFL8NhATqwxkC9Ppoc8HD4ZlXWxUiF8+82ootTfNSvm5ZTU577733sGXLFtx9991YuXIl/v73v6Ozs1P++8WLF1FRUYHKykrF6x0dHaioqBjUubq6fKqK3bpxDlWFYFeXb1DHtWq0e7OyenR0eAf1GZ1Op3BQev08TKwOY4otMDJReWzntVTGvJwyoxnAuuVTMa48pmAif794RZJeTw4Is6weHn9YPpaR1WF8hQN/2HMY57oCMOgY/PAbl6GrNwiHxYgf3bIIXFjAsdO92LMvllwoOeISN8WJajGTxzljY7KxmDRmAThRxIQKu6oa1qchS9vRE0Cxpf/b0xPkVckDv3zyfYwpzpySitZvcb7LByOjXeaVygOYfM929YaI5+r2hDTvNUrsWtPro01UBDnp8dbFius2lHs2FI6Qpa4nXFZQv0mvPwxvgMeju5SOwl5/uKC+h1tDyrjXxxXU94iKwM7XjymSp3a+fgzfvX5+2vdsqmu61tzv8Yex643jqsSu+VPL4PaGiFVHt62eg7oqh6b9YTToVGPS6cgO546eAKpKLdjSVA8xGgWr16HHE8K8aZWYV1eJPftOYGy5HcV2I+76+qX4pL0HiAIv7juBTncIAOAPhJWqJ7qY6omJ1auc6I//6TD++aaF+Lc/HFCs3VVltpTvKaMOxHZCRl005WMMxRbLFf2tSaka5ySbdriga6qa0XxNhnLPerVaTgQLa00dbkbzfZYKgZAgJ6YBsXvqsd0f455vXjZo2wBQ3rN6HYO3PzjTJ0dv0uP5t9tw/Yrp9DdJYqTY/sPBuQ4/0S6cNNYJNkkuZig2bT4x0PxF9Mt1+2QVHZbVw2Fjwbn71g4tn0sxQa3A6+cR5ASVfX7DNTMQ5iPEIpBfJyXDbW9pxY83LEYgxKPMZcb7n1yQ26OZWD22NNXL73/t3VNYd3WdvCfQ6YCJVS48+3orls4Zq0oGueWrM7H7zWNYtWwKwoIAXhCJ62RNlQM9njB+FQ9MNDfUEd8HJmYHG1k9JlbY0vZ5JrJkdhXGFA98vMHesyGOPHfcQ+eOfqG2Qf/4guSW3/4Ar7pug71nezVUEDt7g/K/L3b7YdbHum2cvujrm5sIyWPnugIoshtxZ9M8nLrggSgCz//lUwDAqmVTUF5kwYXugGLfLh3HZtFj3dV1MBp0+M76+TjX6dPcG58406NIyJ06wYU7m+ZBp4PcbST5mU43dlJsJbcPlvb7afnu4/GNQDgCq8lQsIprQ3mWB3vPBoNhokJ+MET3YMlwvEjt2RQJcgK+ee0l6PGGlR06wkLa86x0fNJcG+TUxx8uuDCPG66Zjide6uuucsM108GF1WvLcHHBHZIT04DYNXp01yH86JZF0Od6f5DHypgDzb1D3YNJ62aAj8DK6tO2v3NBsd2ATatmqxIei+2GgpoHu9xB4hzS1RssmO/BMExKsVtgaPcsp+HDofuw/qH7sP7xB8NElWl/kE/ZR5u15LRz587hW9/6Fn75y19iyZIlAIC5c+fixIkTaG9vx/jx4/HCCy9gzZo1GDduHEwmE9577z0sWLAAzz33HK644or0B5GBntc6BsSK1/4yoSVp68SNWXNDHZ59rRVXLZigaBkyvtwOu1m5aGvJg5Y6zcSM5sQWo4ltKB02tTpac0MdnBYDRLNBcayyIjOWL6zB+HIbguEI/l+C/PiWdfVw2VjsPdCOqxZUx5MeYr2Qa6qcirFKajGKMQGICFHUjCFseDWqEVKR3hyOHt/DKdVa6jITz1XsKBwZUkr+oeWw8wV5VDjSk3/mNKSuuXBE4xP5id3CElVe7rt1cY5HNjjKXGZc+/laVXvSsgKSMgYAf4iXW2Anv15qT2/uJa3PW9bVq9rbaM39ZQ4TbvjSDPLnGYa4Rpc6TGT7I76BD0cE3LpqNn6TsCGsqy7WXnsYBg8+9Xc0XlmL3W/2VShL67iOiY0/Eo0q/i4dw2U34XxXQFExc+M10+EPkZ9nIKpauwdVDTaIdkJapPq7USiU3FPsJM+ftOUEJR2026ukb3NaLQZcfVmNolJ143WzYDVnXWS+4Bgptv9wUOQwEe3CQmv5MiQIQSqFXw59PqtEP9WehKQMrWulZRMa9Ax+8eQHCsfoEy8dwXevn59yEcjBuAqTNB4pYY7jIzh9oS8ZpNMdQkQUceM1l8RUt016PPt6K06d9+GmlcWIRCJyEWhVmQ0XewKYPaUCQY6Hy+KSW4Ymr5M2E4t/29mXVCJGyS35dAwj+/U0fZ5DDBTqdEzaPlQS2ZzDKaOXimIL8RkpL07f/6HlD3DZTPK/i2xGuZ2nw8b2FXGD/OyWu8zQ6RiEhVjHEGm+Glduw7ZXPlGplSMKVJVa4XKYse2VvvffeX09bv/aHEW7YmlvfOqiX+EfWDJ7LH711Adw2FgsX1iDCZV2jCuzKeeEdGIn8bnGZjHg/k1LwPEC7GZWsU8fsu+eUa8VWi2fKYDdaiQq5M+fuiDXQ8s7qD2bOnYLi1NhUdV205ahtpsuu8Zcm0PfgdNqwr6PjsZa7IUjMBv1eOHtNsyePDtnY9K+Z3PXahTA6J2n4+tmbXVJLAmjAL+rx8fjH5924F9uWQS3j0OR3YTX323H5CpHQbWCLh4B8fT+CnzTjd0CdB9GyQ42i5GoMn3vxtTj6VnzuD7++OPgOA7//u//Lr/W3NyMf//3f8e3v/1tcByHK6+8El/60pcAAD//+c9xzz33wO/345JLLsHXv/71bA0tNeIbrPM95P7Lk8Y6YTdpXD5CIFanYzBtYjHsJgNEMdpvgFbL4VbqNA4YnJU2xhwfAeeOYE+8dWh5kQUd7mBfMhwDbF49G1vjrcG8/liFaI+PkysDgL6WCj+9bSmxf/OFLr+qMkceEwYwUKKAyaAjJtCZDLoBf6LhSBwbzoB4RYmJmLFeWWoC+MyeizJ6sFvIrUUysZF02owa8t6FY8QCQEijUivECUAGjMDhgjUwRDn0B+5YmuORDY4iDedERub2FBOlnBaDSqZbmvudGp8f1HqRsIG/++aFShncKPD03qOKNTp5bd2yrh5PvHxEXn8dNla1Rm9ZV4/vrZ+vUH24Y+1cCKKIPyat83986RPcd+tizeuedpAq3WKBDCS4UdIjAgb+kNrxZTMboKc/BCWRKLmwh0JJh3KXRgDalQE7LQo89lySKttzH+P/3bYk/WOPMBxWsu3vsBaW7T8cjNrE+hSCVIk+K6CvenvVsilyuzzNa6VlEzLA3TcvxJGT3RDFuHLal2YQfWgTx7qI97HU3VcaT2Irvb0H2uVkEIeNRZiP4ldPfaBY59ZdZcfYYjM8QQG731IXiNx988LYXsLG4o61c1VdBfwhZVHZa++eUvnabvnqTAQ5AWNKrPD4wxDjexDFdcrDQKHW3GEvoOAXJf/QQaOYHIMopNIgGhVVKogbGmfhbFy1LDkZjHNH5E4iFpNeM3kMUWDOpGLlHGZjVQVwTQ11aNnfjs2r5+Cnvz+gmC9/9eSH+NkdnyPujRP95FJ7UYeNxZeXTlL57dOeEzTmmrEl1pQK/wby75DWigd3fNhXDE9R4LQYtAspR7LdMQQ0E6JGQwHBIOEFkehn/vGGRZk5fkQgxsL4iAAgN7+HXs/g6oVJhUuNs6DXDxyrzBZODTvKac3tPUvn6cIlGBYwbWIZ/vXx/Qo7J8gLBfXb6XVRVcH/ratmQ68vnIXPrrVPMmfm+XbayGuek655lDRI9l0AcQXrEA84U/PTZi057Z577sE999xD/Nuf/vQn1WvTp0/HM888k63hDI6EDVZTw9ShVbwmB2IBTBpfLEvaOS2sdjWjlsNNHDg4m1yR1OkOYXvLUfzT1y9F7dgK+f2eAI8de5XB8GdfP4abvzKTeFMFNeQf1y2fipfeOYlVy6ZgyngXypymvnMEBzZQuj3c4JP/4gyLw3c4A+ICUD3Ghns3Lka3J4QSpxmsIfY6hTJU/CGBLO3OCQDSC+j5gwLWr5gmq47FKqimwR8UUF5ACilZTYYaRjrdGq0n3ByclYWzsRiKYumgSCVRKkpuayO9l/j5QawXiRv4bk+IqBS38vM6uVXQgmkVKHUY5WPNqHbhrhsWIMgLuHfjYoSFCH763weI6600HoZhsHXnQXztKnKLoFBYyO8gagbUcClDxx8SsHXnR6rXN6+eC6dZn4MRUfKVLg3bfmy5HaUFtq5S8gfNfZ8l/TWq20O2n7o9HEpy7PDPN3wBnmj7Z0KRecSRYBcmtnwpaPslBTWuVIJUWio6U8a7cO+GRQP7XEg2YRSYUGaFy8rC7Q9j6axKlQ/tfE8Qn37mwbOvtRL3xy/uO6EYj5TfIqkTO61G3L9pCfiIiPt+u1/lG3vg9qWaBSt3rJ2LCeVWQIyNdWZNkWrP4AkKqq4ELfvbcf+mJfCHeNjMLDheQEQEtu48iHNdgZST/3IdKAxk0SdBGb1cdIeINueESgfslfa0jm3Q6fHagXaVcs76L82IPUuEZLBOdwg7Xo2pL2oljwFQz2FJvn7pWZ8/dQHcfvJ82e3lUF1mU+2NE+cfqS1o44JalbJBJuaEVOeaofruh6NbyohiJNodWYIXRKxfMV3VdYKPiLkeWt4R0OiwEOAyE6wy6PR4OrlY99VW3Nk8LyPHHwq9fh6P7U4qXNr9MX50yyLYinLj++LCZDuK43OXxAfQebqQYXQ6OQEfiP1uv939ccF1EWKiOuzdf1Jlr33z2lm5HlrK+APkttz+YDjlJJ/+8AXJPhx/kEd5mh2KKKMXbdGa1O8p2quCQOIGiwGTepBcB3R5wujyhFDqMscCyVp2bVKFUVWpFZtXz0E0GkWRndD6gFAxCkY9Bq2KpDHFlpjDK+5MFMQoMRiupbKkpSzE8SK8fh4TKuyYPMYOMH3XwGU3oXqMHcdO9yo+k2ig9NvuYiDn53Aljg1TQNwXEnDoeLfqXlswrXzARD0KRQtWr8OBw+dURtqU8UXpH9ugw98OnVUde/K4GekPfBgZKcoGFpOBOH+bC2z+yKaTeTCk1dZGY42W6EwIhFvM5N+NYRjsfqstppyakJgmHd9pZfHZqQAe3PEhGq+s1XQIVJfZAACPPncIN1wzAzYzeZ3XMQwmVNqHV51siC2HKBRK/mI1GYi2vaXA1iJK/mEzG3Bn0zwEwwIsRgOspswEB0ysHlWlVlxeP15ORnn7gzMwGWnibTIOG4u/vaa2/W++dmauh5afFGLLFy3brD81rgRSCVJp+azKnCZFIMsTTBiH1QCPfwCbUctvE5WKQxn8Mt76s8fLyUUg9XXl+NX2D+SWotJ4dAyDsiKzWp24qV77O8Z9biVOI+67dTHcXg6lTjNKnUm+QcJYDSyDH37jMnS6gzCb9Hj+rTZcNrMKJlaHUrstfk0Y3PXwviEl/+UyUMgayD6JqROKcjIeysjAomFzZsL/IUQjWLe8DjqdDqIYhd3KYt3yOhgMUCTGOy0GfG/9fLSd9UCMRqFjGNSOdcJuic1ZA/kFkufc6nJb/NixwA4fiQ6uE0KCn9zPRbD7zTY5SS0RzTlhEPvzlOeaIfruh6NbyohloPtulOMN8PjLR2cUa9Jzbx7HmFIr4CqcVnDDgctODj5nSmXOGwgT45PeQO4KX/rtrpIj7FYj0Y6aP7UsZ2MC8niejsfoj50/ixKHqf8Y/SjF7eXgsLFoXFAr+0Bee/cU3F6uoIrOegNhHGl340j7e4rXPYEwSgsk8cphI7flzlSSLqsnx28njS2s+C0lv9DpgP9v/TwIESDICbCYDTDoYq+nCo0SEEjcYAXDEbz27qmBlb10wEdt3YoWXJtXz8bc2hLl4hff6HV6OJy+6IPDxsIBFg2LamSpbk2J7RTk+TWTLGwsjrT3fba5YRq5JYfG58s0+jfPmVKGpTMr5VYKyddgY+MsACflBLXkTXSq49W8Jv0ljhVY0NsTFIjqdFOri2lyGmXI2G0sUY7anoHWm1aLgXhsq7nA7tcRUmFoMumJydTmAguuZtPJnFUYoO2sV+WYrh3rUN1LiYmEgSBPlLEvcRkVVdnJJFcq9+cQCIYFXBV/Vm/+ygxsbJwlVwJKz+1nF334f/99AN9bPx/lRWa4fWGAYbK3duZhyyFKzEHhCUUGfiOFooHVYiCuRQVnG1DyCl9IwIlzHtV9VeI0pb1PsltZrPnCVNW6aKPV3iosZgNWfn4yTl/wybbOys9PhoU+3yODfmyz/hRyyhMOkUqQasDCIMI4Nq+ejR17W8FHRCxfWIMJlXaMK7MNyk5NPG+nO4Tdb7WhuaEOoZBAbIU2ocKGWbWl+MnjSpW00xd8mskiR073otMdBABFdfqANq4OaD3Ri0d3KlvSvHPwM4XvMZ3kv1wGCm1Wsk+CzrOUdHDYWKLN6bSmvyaZjCzOdwZVPv4ap1P13rAgYtcbxxXPe9tnXvx82/tp+/g5fghqOZKf3Mpiy7p6nL5InrNUc0LCeBw2dsC5dlBzzRCKvkdKEemwMQh/1GinrMiMpbPHKtak5oY6lNLENBUGVkf0VxrYzLS4dFiNxCIhuzV39oFWDLTMlbuEHafVgC8unqi4Zzevng2njc1p0lVeztOpxuhHOeXFFlUBTnNDHcqLLLke2qBwWMkF+LYcziGDpbzYhHXL61T3bEWJCeDTP77TTt6HOe2Fc40o+Uc03p3xsecS/KjXzULxIGwp6kUkkLzBSqWtZ5cnLE8gQMxBtHXnIdy/aYmcpSuKUdXGs6mhDgygSkoiSWGnJJmtUZHk8Ss/u/dAu2oTv2VdPexmA7miCSAaG2OLzXIbhS6v+ho8tvtj3Nk0D//xxLvkTXSK49W6JpoUYNA7qNGnN5jDygxK4SPwIlGO+ieblqTdQSMiRLWPXWgUorJBEkJEhNmox6plU2RnlNmohyAW1u7LYdVwMlvy22TxhQSc6fApHNPNDXWoLLGoAueJ39FkNOCFt9uILUOcDu0NfWJw6rV3T6mc1okOgUS57kBIwN6/f6pq6738smo4bCzOdPgGdqRngHxsOUSJVa6S2nduvG7OoI8VAQN/SG3D2MwG6AtxkqWkhI5hUOYyK9aiMpc5c62ZKaOSbBbxiCLZnr1/cwHas1kmyEXQ0RNU2TrlJVbYDYVVDEFR059t1l9SVCIpBakGUNEhjWPrzkNobqhDFFDZuynbqVFgQoVNXp+kwlOvn9dswUdq+7v3QDtuWzMHjzx7UBFA+MWT7+NcVwDNDdPkZyT5OmrZuF2esJyYJn3mN7sO4c6meQrfY0aS/3JAOD6vJs+z921aDOqWpgwVXhCJNicfSf9G58IRoo//3lsXAwl2h9a8uWrZlIz4+E2sgaimMXvy/IG/RHyunVBhQ1WZFQ8/c7DfOUEaj8PG4stLJw0412Z9rhkhRaTDxWD8UaMeMUrcV8yuLc3xwPKPEBchtt3c0jwPLmP695VOD6y9uk6V/KbP4bZCx4DcRSuHaoQeP09ck3LuPx2urlaDIJUYPQXQM+p8hO0trZhXl1s1vsESBfl5LSS6e3mEOEFhz4Y4Ad29PEoykGTHa8SG79+8JJddgSkFTpgX5cQ0IH5fPfcx/mXDopSPQa1TAokbrNfePUVM4kpeaLs8IaKzrssTQqnDCE+Ax4UTXaqN51MtrcS2AA4bCx8XUah+DUYyO7kiKfmznfG2aT+6ZREEIaIyHkgVTcnGhk7H4NRFvzw+rWsQiYpYt7xO3kTPn7pAecFTGK/md9WgEIPeNo2WqjZaiU5Jg24v+bns8XIoS9Moz+axKYOnu5fDs28cx1ULqgEmFmx99o3j+Oa1s1BhLxxJZrtJj/HldoVRPr7cDrt55KhfJn5HAOjoDaH9nFeuFOzoDSFASOpJJDE41ekO4cV9J7Bq2RRMGe+KtUVKWNPdXi5hXCJRNp/jRVy1oLr/ZPm4Iun54x2wmgxpqarlY8shyuAxsvp+ldZIiW6bV8+F00yTGEYqvkAYL+47ga9cXosQF4HFpMfzb7fh+hUzUERtWsoQyWZ7Fa09bLeHQ2muW5LkGaGQgD8nBskB/Hl/OyaPdwH0WhU8/dlmKSvkpBqkireol86bqNarNY6KEqtc8S29NlgfT7eHw/aWo6rXPYEw7GZJua0v+Ej63l4/j8lVDvk72sysnJgGAGI0OmgbV2seiiKa5KdLP/kvFyTuRSQ4PgK3N1xQ+1RKfuEL8kSbs3nFdBSnuZ/s9ZHv2V5fGJUJ7a605isxGlW9ljwHpLIf5sICGhbVEJXTPEEmpU4hohjFmFIr7t+0BP4QrzknSONpXFArn08a04M7PsTP7vgcRDGqOGfW55oRUEQ6XHiCZBuNdmNR09lLXnM7e0Moofasgl4fR/QfJs+FQ4Xno8rkN8SS3+5YV5/2sYdKt4fDnn0nBu6iNYzktf90CMqY2aTfGD2NVcm4vRr3lC8Mp1br8Dyku5f8vI4ptRXMHiMQ4vH7PUdU++wffuOyjCSndRGKrai/i5IuvRrrkscXRlWK6mnUOiWR5MwpcZgwb2pZv5utUg3J1/Iii6zg1XhlLdmpHo4oPltWZMbKpZPk9gFyW4FK+5Dl+bWcanaTHs4is/y9B7oukjQ4SZWsosRCHJ+e0WHH3lZUlVqxefWcWHUtw0DHxAw+0kY63VYEeW20aWC3sPjmtTPR4+XkhIxihymWkEGhDBG7xUhOeszAc5DNY1MGT4nLRFT6LHEWhjEuEwVqxzpQXmQuqApZLkwOnHNhQuA84TuGIiJRSrusqH9DLjk45fXzmFBhx+QxdlnRVKLUZZal8iuLrWhumIa9B9rR6Q4BiN0nUhslzbVTY+1PSa2C0GY7H1sOUQZPkBPw2HMHiX8bitoapfARIlEsTmqTsn7FNAiRwlLxpOQXmu1VMmDj2MzkAiHailaNGI0Sg+SimOdGGiUl+rPN+k2KSiaVIFU/Svda4whxEThsLBoX9AUwX3v31KB8PKRjV5Va0eMN4ye/OyCP5Y61czFzYpHm95aKZpwWFqc6/HJiWuJ4B2PjavkTi5MDv4NJ/sujQCGdZynZQBTJNmcm1iSteza5eFhrvkpW2CHNAansh+1WI1E5rXbcHNz18L7+9+Ua82x1uY04J0jjIfkEHDYWn57zKhQjpXMOaa4h+AdyPU8NG1n67pFIhGijRSLahWSjFa01t9RJ23omk+31OxgiJ+DmsotQkcMEVp/QtpQBWL0up77KvPaf5tl8Tp/v1Mjre2oQlLjIz2txAcXCglyEGIvJ1Dxo1xLEofFbShqUuMhzyGCevcw0CB+JxJ051WU22E0G+d9OCzlAXuowYvPq2bGNHCBL++t1UCh4SX+XMLF6VJVaccfaufLfli+sISqXiBERW9bVK86h6RBMQnKqDeWzyWipkpmNeuI1mFBpwwPf/hzWr5iOn/7+AO797X7c9eu/4r2jHXjo2Y9w16//iiOnemUHYybGK2+qE8j3BdZu1sNk1GPXG8exY28rdr1xHCajHvY8b2VHyW/MxliiS+Kz1NxQB7MxfdWabB6bMngcVgM2rVLOwZtWzYbDVoBzSHwNnl1brrnu5htOq5G47jitGutO/DuaDTqi4pp+IMX4hODUvRsW4YHbl2omipU6jVh7dR12v9WG/3r6Q+x64zhWLp2EsiKz/Ny+9t4p6BhGc+3UWvs9Ab7/ccad4nc9vA/3Pr5fXvOd1szZJRQKJX+wWVhse+WoYq7Y9spR6vigpEUm97KqY9uNRPvJSSurVdjMBpWaylMtrVTpe4TQ73M2CLszFfqzK0nj2Lx6NsKCgJVLJ2H3W23YsbcVu99sw8qlk1AyCOUO8rHn4KGnP1KM5aGnP8LpjljCmfS9f3r7UuL3TvY9Sd0XBjNfkfyJGxpn4Y8v/kNtayf4Kgtln+Sws9jYOEvx/TY2zoLTRm0DytCxmTVszgwofrhsRqKvy5V0z2rNm7VjnQPOAanYNk6LATd8aUbfvPdWG9avmI6tOw8OuC8f7P5dGg/JJ7B8YY2cmJbKsfpFwz+A3HXMGz6y+N2tJpZoo1lNdJ5NxmLWE21/i4X6spOxWQ3EuTBTsSqblXzfZmIeHypOqwHrltcp7M11y+tyarNkcy+cFnk4n2vF6EuddG+fiNS+NvnZ1ukKazF22gxyvEN6XtdeXQenvXD8E8VOch5DphLsaPyWkg2cNgM2Jc21m1bPHtSzVzhPab4jAnNrS3D/piUxmVCnGaVOI05d8MsG1mvvnkJTQ52iGmDLunqMKTJjTJFZrn4UIuQ2AOd7ghhXbsPP7vgcur3c4CSzMyjtr6VK1tUbIl4DiABrMOBftv5NFXxvvKIWO15tVbdjSHO8KbU7yDM8fl612X/k2YN53YqUkv90eUJEeduxFfa0pWG7NY49LgPHHnYy2K4wV3R0hXDo+EX8yy2L4PZxKLKbsPfvJ1HiNKG6zJbr4Y14uLCgWuObGuoQCPMoZYya91NaUtopqiJ4fDwe3XVItQb/6JZFsJv00OkYTBrrRInDhAkVduLaeeqinzzOAdQq+muznW8thygUSvpot0HiUE6TfShDJWFvmGlV1UBQULaTicbayWxpmgcHSx12ifRotObr8YZRViBtMyj9MJAPJoNqXAMp3avGYWPR5Q3jnq3vqOzZeVPLUjtpfL9nsxhw/6Yl4HgBdjMLt588liMnu+GysvJ31morR1Izriy14v7NS+AParfQUyACY0os2NJUj1A4ArNRj+fePI5jp3vzWv0/VQIBAc++fkwxzz77+jF8e109nEbqlqYMjR4Nm9Pt41CWps1pN+kxvtyOVcumyJ0txpfbYy3dEp9lrXkTSEnhcMD9MOE9viCvUmsk7csH3VEkfq4JFTaMKbUqVNImVNoz1p2kP/9Aoc91A5HN7+4JaLRXCoRpK7sk3F6eaPt/a209rEXU9k8k4OdRZDcq5sIiuxGBII+iDCSQafkOPH4OlTlSPvL4eWzdqfSfbt15KLdzVBb3wumQl/N5Qoy+x8eh2G6S49OUPvKxfe1Q6O5Vxzse3XUIP7plEcYWyHwejUaxfsV0bHvlkwQl4OmIRjPzgI+o+C0lb7jYGcKFTi/u3bgY3Z4QSpxmfHj0PEocqcehC2emKQREoNRu7DP6RaVEZqc7hBf3ncCqZVPkIHDi4ig5vTwhgSiJ9+lnHvzyyQ+Uct2DmaMy5EzsV/aTcA0AoNsTJBqbUiY9cVObzngzmIw3XGg5RUeCM5KSO6wmA7HVozUDhqbZqCce21RomfcM0HbWi7azHnmzXTvWidqxjryeM5Ipcpiw79AFvP7+Wfk1E6tH4+W1ORzV6EGr5UaYnwCfX9BUlxgOKW0tx7QgROTW3tLmU2vtHOo4B3KK51PLIQqFkj5mo544VxScbUDJP+J7Q60EkaHi9nI41xVQ2LMA4PblLiiSr5Q4yW1SCq6FPEWbYWoHOaBdmTwOEfAH+KH7SzTa240tsQJxlaDksYgiUjt2P76n0oTvMxAWE4sHf/v3gW3tPGuflApBTiDOs7ls20UpfGwmA/HZtWQoqMoadKiudCAYFmAxGsAaNJrPaMybKc2lqcy5ye/RmLOG0jaUdC67yYA5k4oVc1qq50yFQSfNjSCy+d3NRvLzYKIJwCpCGmtSiK5JKuxWI/73lU/wlctr5eT5F95uw6brZmfk+MUa85Qrh0UveTtHZWkvnA55e63i8enpk0pj14ompqkocpiIMb187jpGggsLxHuQCxfOfO7183j+L22KeNLzf2nDuPI5KM/AXDhi4reUvKLEZUaRw4KPjnVCjEZx+oIPRQ7LoFTtaVvPLJMsu+r18zCxOjy2+xDuefQdHGlXS52SpFqb4i230pLOzhBDkZItcVqI8pSSIZWVxa/A2h3YzCzxGuVSyphS+LjsqbUjGAo2C0uW9y6we9YXEnCmw6doqXumwwdfqHAMWSCPZb5HCaSWGw2LarD3QHv/7TOsBqLkeCYl4wfV6lpj7Rzq/VWIbbYpFMrQsZrJrT9sBVR9SRldSC2uEzGxepQ5zTkaUf5iNuqJrfloSwjKYBmKXZmOTTlQG9E71s5V+d/e/vBM6vZqBnxPKV2TPGyflApOm5H42znpfoCSBk6t1psZ8H/4QgJOnPPgV099gP/a8SF+9dQHOHHOkxc+olTnz7T8Q0lzWiZ9TaPZP5DN7+6wkv2zzgy1XxxJuOzkNclFFeZUOK0GfHHxRDz41If4rx0f4sGnPsQXF0/MmL/SZjEQW6zarbm7b0fzHDVY6LUqXEZKDGkk7DHKXGY5eWzH3lbseLUVXj+PsgwVAI6U+C0lz4hGEQpHFPH0UDgy8OcSoBZqtkmoouzxhXH0lBt79p1ApzsEAGSp04TPnO8J4tPPPHgx4TMDZqBnu5JyCKpkVWU2VZvN5oY67Nl3YnhabhZAdSkXFrB+xTRse+VogoTnNHC8AKBwFlRKniFG4bCyCgluR4aetWIbi4oSi+LYFSUWFNvZgqpK8QQFbI+3YgT6WsRMrS4uKCljRIEZNS7cv2kJun0cSqh09fASXxt/dMsifHKyG1VlNlzsCeCqS6vx2run1Ot2fF3q9HDw+MNYt3wqOF4EosCOva2YNGZBxirNMtLqeogy8oXYZptCoQwdMQqUFyttg/JiC12KKHlLqcOI29bMUbSvum3NHGpDEej188TWfN9aWw9bgbTNoOQJQ/ApkWzKO9bOjQVIB3hWB1J2mDmxCHffvBBHTnZDFGPqxzd8acbw2qspXJO8bJ+UAoIYxc0rZ6DXz8u2gcvGQhDpZoAydDRbb5rT9/dmxUeUKb90gt+nyxNCqdNMtlky2QYug91JRrN/IJvfPZvPw0iD4wTccM10PPFSXwu1G66ZHlPaKaCEhuHA4+exY29CC1Rk1l/p9vJo2X9S0db8hbfbUFFySc5arI7mOWqwOC0GfG/9fFUnGnqtCoA8bRU7WASR3BKzkPYY2Z5zim0sKkutCvugstRacPFbSn6Rib1SAUXdC5h4xVEgHMH2lqOKP2kmmsU/A4bBL5/8IHXpbI12BVrtxNL9Tqm2e9DpGNVGVqdjMGmsM/stN4frmqSJ026C0aBTLBRGgw5OK90YUYaOxx9GWFBaGmFBhCcQTj/xKgrYTKyi1YHVpM+r5yoVQhxZArjgJN0Z4Eh7/s91I5oo4LSy0OsYPPiUMhlbIWtLWJeaGurw2run5ET0jMqgZ8qZPBQZ+QJss02hUIZOiOPhDyqVIv1BHiGOp85+Sn4SjbUGS9yD2Uw0kEeCC5PbIBVS2wxKHjGEFqI2swHfuX4+Tp7rhSgC2175BDd8acaA+50B29uJwIQyK1xWFm5/GEtnVebGXh3gmuRt+6QB4HkBYUHErjeOKwoxeV4AQNsCU4ZIFKgd60B5kTnjgdWM+4gy6ZcejN8nk23gMtX2eTT7B7L53bP4PIw0nHYTDDqfwvY36BgafyHgC/JoWFSDp+IBaMl36QvxGbE7uLCAI+1uHGl/T/V6zhjNc9QQSLbvtqyrz/WQKKmSh61iBwvPC2ANjGI+Zw1MYe0xsp0oGAVYnbKBIqvTFeTvTckfMtFSlyanDSNSa8uUE80w+MzZvK6kTN7IAn3JMVmcDPP6miQgRkT8fs8R1f3xwO1LczgqSqFjMhrwB8J9df+mJWkf2xPg8W//8y7xns2nZ2sgylxm4tycKfnc4aJQ5rqRjhgRiZUD86aWye8h/VZPtcSqEXe82prVVtdpO5ML7dyUvMPI6uEJqaWebWYD9PTmKHiMrAG/e/4fqjX1vlsX53BUFIo2ngCPn297v+Dt2eHAaTUSbWYazKMMB54Aj09OueUAmEQq+52U/GoFYK8OmGSXpxhZg9whAIjtfba9cpTaBpT0yVJgNdM+okz6akaE36cA5tuskc3vPgISDYYDGn9JHZPRICemAX2+y0zEFIA83luM5jlqEIyI9YhS0BhZctyz4PYYWVy/qb+Lkg0ysX7rBn4LJVNIrS1T6uXMAJ4gj1MX/ZhQaccDty/FvRsW4YHbl/ZbWdVfJeVopVCuSaGMk1JY+EM88b7yh3iNT6TOSLlnpWBFSnNzHjNSfo+CQ1qvO/zwhAS4/QP/Dlq/FZjCvf8olFQJcgK27vxI9T9/iCrvjAR6fRxxfuv10bWIkp9Q+yl1uLCApoY6hc3c1FAHjqfzNyX7uH1hiNHo0J7XhIr0VPxqOSVpbyG10QIKd99KbQNKoZH2szYEH0GqULuFQkkP+gylTjZjCgDdWxQ69Fmi5Bq6xxgY+pxSskEm1m+qnDaMkFpbEhXQBpL7TqddwSikUK5JoYyTUlgU2bN3X42Yezbb8rnDxIj5PQoJwnp9980LB/wdtH6rOVPKsHRmjtoIUSgUSgYocZKVJhStjSmUPILaT6ljtxrRsr8djVfUxhJmokDL/nbMn7og10OjjAKKHCboGGboz2shqGCk4AssxFZT1DagFBzp+IiG6CNIFWq3UCjpQZ+h1MlmTAGge4tChz5LlFxD9xgDQ59TSjbIxPpNldOGm7hDrLrMFnOKDaI1pycwcFVCoVZSZpNCuSY6BmhOyjZtbqiDTscM8EkKRZts3v+F8mylRHxunl1brjk35zt0Dhl+SOv11p0Hccfauf0+F1rPzthic8Hef5TCIgIGnlBE9T9BEHM2JqndZ/L/IqBzWCFhNuqxsXGWYn7b2DgLZpM+xyOjUMiMKHs2y+gY4IuLarD7rTbs2NuK3W+14YuLaqitSRkWnBYDasc6VfudkfS8puQLTMGnmG9Q24BSkAzRRzRUH0GqULuFQkkP6jtNnWzPN3RvUdjQ9YiSa+geY2Doc0rJBplYv6lyWh7Sn9TigH2AC7SSMqsUyDXp9nDYs++EItt0z74TmDTWCbuJPqqUIZJNVbARojg2UqBzyPBDWq/PdQVQ7DD2v+YUyLpEGbn4Q7HWmsncunpuDkYTI8gJeOy5g6rXN6+eC6eZOhYKhS53CK/sP4ktTfUIhSMwG/V47s3jKCuaDluZLdfDo1DUUHs2ZaitSckpUaB2rAOVJRZMrS5GiBNQ5jSNqOc1LV9gHkNtA8poYsg+glShvgQKJS2oPTsIsrxPor9FgUPXI0qOoXuMFKD+LkoWyMT6TVf5PCRtqcXhaFfAxKrB3L4wihwmOC2G/J7QCqCFQ5HDBK+fx45XW+XXqMQmJaNEATBZqj7K5rEpKUHnkOFHa722m9mB15xMrEuFthZTKJQRT5HDBF+AR/s5LyTRO1+Ap2sRJb+Jr8m11SXo6PDStVSDIocJrD5BfJ8BWL2OPt+U9BiMPRsF7CaD0uE5gp7Xkdp2pchhwqnzPvzsiffk10bC96LkAfH54/zxDlhNhrzYD6flI0h1PiwAHzeFkq9Qe3aQZHGflLd+bOprTR26HlFyyIjZYwyXPUvjt5QMkYn1myan5SGS1KIkA66QWsyHBZ4BjpzqVY1vRrUrP8ZXoOT9704pTLL5vNK5IK9wWgz43vr5aDvrgRiNQscwqB3rpHNIFsnpvJ2L5y8Pnf8UCiW/cFoNWLe8Dlt3HpLnps2rZ8NpY4HcdY2ljAToGpRznFYDmhqm4ZFnD8rP921r5tDnmzJ06H6yDwZANIotTfU4fcGHvQfa4fXzI8InRPeplKyQw/1wfwkLQ/YR0PmQQhkW6H51kGRxD5aXsTA6F1MoBUNeziGDJdtzDp3TKFkgE/t7mpyWj+S5JKonwMuTGRBrM/Dgjg/xwO1LC7rVQM6hEpuULJDN55XOBflHWBCx643jCmOTkkVyuF4P+/NHNzMFSQQM/CEh18OgjCI8fl529AOxuWnrzkPUNqCkB12D8gKPn5cT04DY8/3Iswfp800ZMnQ/GYcwx922Zg4mVzlgN4+MRFy6T6VkmrzdDw/RR0DnQwpleKD71UGQ7T1YHsbC6FxMoRQQeTiHDJZszzl0TqNki3T397qB30LJCXFJ1OoyW2ySyKMJtdPDKeTJgdik1unhcjSiEUT8d59dW553vzulMMnm8+r2hYnHdvvDaR+bMni0jE1PgM/xyEY4OVqvh/v5o/dXYeIPCdi68yPV/yJi4RgYRlYPTyhC/F8EVI4836C2ASUb0DUoP6B+AEqmoWtGDNIc98izByGK0RHhE6JzOCUb5PV+eAg+AjofUijDA33WUmdY1u88i4XR/Q6FUmDk2RwyWLI959A1j5INMmEfUOU0yqCxmAwwsXrFpGZi9TCb6O1EoeQb2Xxeixwm4rELrq/7CKE/Y5NWQow8hvv5o/cXJVcEOQGPPXeQ+LfNq+fCadYP84go/UFtA0o2oGtQfkD9AJRMQ9eMGCN9jhvp34+SG0bafpjOhxTK8ECftdQZjes33e9QKJThJNtzDl3zKNkgE/YBVU6jDBqHlUVzQx1MbCwYaGL1aG6oi/Wcp1AoeUU2n1epr3viseW+7pRhRzI2E6HG5shluJ8/en9RKJRUoLYBJRvQNSg/oH4ASqaha0aMkT7HjfTvR8kNI20/TOdDCmV4oM9a6ozG9ZvudygUynCS7TmHrnmUbJAJ+4CuqpRBYzfpMb7cjlXLpkCMRqFjGIwvt8NuNhScbCaFMtLJ6vM6Avq6jyQkY1OSVFUYm/Q3GXkkPH9ufxhFNmNWf2t6f1EolJSgtgElC9A1KD+gfgBKxhlmezZfGelz3Ej/fpQcMcw2Z9bvYzofUijDA92vpsxoXL/pfodCoQwnWZ9z6JpHyQKZsA9ochpl8ESB2rEOlBeZ6YaZQsl3Ep7XrBgg8b7utdUl6Ojw0nkgl1Bjc/QRf/5kudxs/tb0/qLkIUZWD08oonrdZjZAT2/O3EFtA0qmoWtQfpDtfQVldDKc9my+MtKTUugcTskWw2lzDsdzSudDCmV4oPvV1BiN6zeNe1IolOFkOHwsdM2jZJoM2Ac0OY0yNOiGmUIpHKgBMnqgvzUlm9D7i5JnBDkBjz13UPX65tVz4TTrCZ+gUCgFC12D8gP6O1Ao2WGk+9jo3EEZCYz055RCoVCSGY3rN53rKRTKcDIa51lK4ZPmfavLzqgoFAqFQqFQKBQKhUKhUCgUCoVCoVAoFAqFQqFQKBQKhTKaocppFAqFQqFQKBRKnhMBA39IUL1uNRsQILw+mslku0+3l6OtQykUCoVCoVAoFAqFQqFQKBQKhUKhUNJgxCSn6XRMroeQEoUyzmwwmr87iYGuB71eqUOvVeqkc61Gyz1Lv0d+kc17NtufH8nQa6NNtu47b1DA1p0fqV7fuGoOHtulbm0p/Y3IYIeo9f7+jjPYz2TwHMGwQLwmt62ZC5dFvf0RoiAm/gEAEw4Rr7vWsfIVre9oMxtgSPNx7u+ep3NF6tBrlTrZXN/p75A69Fqlzki3SfN9fJliNHzPTH1HOs9mBnqtUofaBv1T6N+Bjn9wxyz06zWc0GuVOtm2Z+lvkRr0OqUOvWdTg36P/IHes/kDvVapM5RrxUSjUVryT6FQKBQKhUKhUCgUCoVCoVAoFAqFQqFQKBQKhUKhUCiUjKLL9QAoFAqFQqFQKBQKhUKhUCgUCoVCoVAoFAqFQqFQKBQKhTLyoMlpFAqFQqFQKBQKhUKhUCgUyv/P3p/HyVXdd/7/u/al925VN4sA22K3GhSbBIIDBGKNbIwsJAgo8pJvHMsCT0YZJuOQAB47/IyZ2EkYY8cBlPmOxzGMEQaBFSeAHGxHtvg6A7FAYMkYYRZJqLvVW3VV1171+6O6qmvtvtV9b3VV1+v5ePjhrlt3OedzTp3zuVeHKgAAAAAAAACmY3EaAAAAAAAAAAAAAAAAAMB0LE4DAAAAAAAAAAAAAAAAAJiOxWkAAAAAAAAAAAAAAAAAANM5l7oAZhkdDSmdzix1MebU0+PX+Pj0UhdjSbRa3QOBjnn3mavPtlq8FoNYGTdXrOizWdSjsVjZZxdz7VZHbKpbbJ+VljanpW3LtXJMFttnWzl2tSJWxlk5ztIOxhEr4+aLldU5rdVapS+0Qj2N1nExfbYV4mgWYmWclePscmiHZq9DK5a/1ftsvRAr46zOZ2kLY4iTcfRZY6hH46DPNg5iZdxCn9HyzWl15HQ6lroIS6aV674QxMs4YmWclbFaLu1APRrLUtZjucTQCsSmumaPTbOX3wrEZOGInXHEyjjy2cZArIxb7rFa7vXLaYV61qOOrRBHsxAr48gN5tbsdaD8jX29ZkasjLM6VrSFMcTJOPqsMdSjcdBnGwexMm6hsWJxGgAAAAAAAAAAAAAAAADAdCxOAwAAAAAAAAAAAAAAAACYrq6L00KhkK655hodOXKk7L2DBw/quuuu07p163T77bcrmUzWs2gAAAAAAAAAAAAAAAAAABM563WhF154QXfccYdef/31iu9/5jOf0Re+8AWtWbNGt912m3bu3KktW7bUq3hLwyYFpxOaCMXV1+NVNJrSaDCqvi6v+jrcUnruY7o7POr0OaWMJLs0GozPfXzpsR1ODY3GNBaMKtDtk90uDY9H1Nflldvp0NDYdPG5nNLQWHb/Fd1euZx2DY9FNNDnVyye0uhkVAO9PqXT0onJ7HkCPR6Njsf1y+PH1Nvhkdft0OhEtKy+drtNIzPXzl+voE6BHp8cNmliKlt2u00aC8bK49bpVjBUIT7V4tZoXNLQaEwHj0yqr8ur/l6PlFjqQqHpWdmvlkufpR6NpQHqkU5nFIwYmDdK5pfc/FT1mErzka3CHJ7J7hdJJOVwOBSJJRWLp9Tf41MimdbIRET9M3PuyHhEK7q9cjrs+bk70O1RKJxUMJJUNJbUim6vUqmMRiYi+Xk3v2+XR0rNlu1EMCafx6kOv0vtHsdsHWbygINHJrWi2yuf26GxyTnqOledMwaut8jYzru/mWauffzVEfk9TnOvZ0YOUy3WkoKRhEYmovJ5nBqLJBSJJjUdS6rd65LdLnk9TtkyGYWmE/K4nQpOx+VxOWR32JTJZOR2OhRPJuWwOzQZisvvdarN59R0NKVwJKHeztn8r7fLq3QqrVAkIZ/XpWgipeloQm1el9KZtDwup4LhuLxup7xuhyLRhNr97mydVRIHv1PB8ByvrWrzZskpARjXAHlH0yBWy9tcc9x885/Vedg8ZQtFkwrHU8pkshtTqYxi8ZRWdHllt0nDM7lOZ7tLmVQmu38koTa/Sx6XQ+PBmNr9Ljnstnwu0uF3qd3v0PB4TK8NhdTmc2lqOq6eDo+8HocmpuKajibV3eFWMpWS2+lULJFWNJZUd4dHkVhS0XhSA71+xeMpjQZjavM61dnmVrvXUZy3tDk1PpVQOJpQNJ5Sh9+lNq+rfL9a2sRo/OqBsQNWqNOzrty99shERF3tHk1HEupscxc/ey/4jOXueea953co/1w+V/7hsdnXgS6PlKlwnE0anijZL529fiiSvWcLRxPqbvfk76PycuUMx9XmdSmZSsnpcBTvb+C5R9H92cy5YvHk7L3bHPOD4fHHynvs5Yhx1jhiZZzVsWrEtnCVj82NUqaGipPUmLGyeu5YLnNTo/apWi2HerTiOIvmt8h+VbfFaTt37tTnPvc5/emf/mnZe0ePHlU0GtWaNWskSZs2bdK99967vBen2aSDb07q3p37dfpJ7Vp38Tu044mXFEuk5HE5dNOmQV24qrd4gVnBMbn9tt+wRue9o0svvDqm+x47UP34kmPff9GpOv9dAd2/a/aYzWvP1vf2/UpT4YS2blitp376ut48Hsqe6+xe7f/FWNn+L792QpesPkU7nnhJHW0ufejSd+rbe17J77Nt46D2/PR1HXxjQh6XQ1s3rNbLr43o3e8KFNW38No3bRrUhWf16oVfZutU6byl1652ve03rNF5Z3Tp4BsV4nZ6V2MlDi6VxXjbxkGtOaeXyQILZ2W/Wi59lno0lkaoh0169sDbuuf//Pvc80aFeblwPis7pso8LltG9z78QtEc3tPu0cPf/4U+eOk7NToZLZsDc9eo9vd/uuFCBcNx/e/vHZx3nt+2cVBrzu7VwV+V12VloF2rTumQHNL+V8rzgKp1nSNG1ebmoutp8bE1VD6T+kvFOppxPTPOXSU27zy5U+Fosmj71g2r9egPfqm3R6flcTn0ifXvltNp13f+5RWtvfgMPVzSD71uhzxuhyRbUd8oPc+nNg7q2ReP6t3vWqGnf/qG1l/2LiWSGT301KH8MZ/csFqPFRyzee3Z8rgd2r33NX3imncrnkwXlfWmTYPa+f1X8vuXvrakza1sawBLoxHyjmZBrJa3ueY4zf2e5XnYPGU7fGxKJyYj+d2j8VRR7rxl3bna/ePDmgon9EfXX6DJcFz/8M+Hisq678AxXTp4StFxH/vgueru8OjBJw8V5UEn9/l13ZVnlT3Di8aS+sb3DhY9w6r2PGugz69/+KeDent0Wued0a0P/da7NDIeKbt+T6dH3/rnQ+X5zVxtYjQfr1f+wtgBK9T5WVfhmHbj2rO156dv6Ib3n5199p6Z/YxV+sxXuuf/7Ccu0vB4rKz8P39tRN9/7mj2uBsvVCKZ0d89+mJ+nz/evEaxeKrs3wDavS79v//4ctk92/Yb1qivtz1brwpjQek9mNHnHttvWCO3066/emj2mUkuLh/9wHmz51jo+LPU41azYZw1jlgZZ3WsGrEtKFNzl8vquWO5zE2N2HYLsRzq0YrjLJqfCf2qbj/redddd+miiy6q+N7w8LACgUD+dSAQ0NDQUL2KtiSC04n8JHbtFWfmH2pJUiyRvckcDcarHpPb796d+zU8EcvflFY7vvTYKy86I99xcsd8e88ruuq9pyuWSGnHEy/p2ivOzJ9raDRWcf/1l63Kl/2q956ev/nO7XP/rgO65rJV+dc7nnhJ7/+Nd5TVt/Da9z12QENjs3WqdN7Sa1e73r0792s0GK8Yt+B0Y42+lWJ8/65s7IGFsrJfLZc+Sz0aSyPUIzidyC9My5Wh0rxRaV4unM9Kj6k2j781FC6bw6djKV1z2SodOzFdcQ7MXaPa30eGw/mFaZWOK5zn79+VnXcr1eXwsaCC0wkNjVXOA6rVdb46V5qbC69nRmyNlM8M1epoxvXMOHe12EzHUmXbdzzxki5bszL/enwqpgd2HdBla1bm/5Gj8ByT4YS8bldZ3yg9zwO7Dmj9Zav07T2v6LI1KxUMJ/IL03L7/H3JMd/e84qC4YQuW7NSh48Fy8p632MHivYvfW1Fm1vZ1gCWRiPkHc2CWC1vc81x881/Vudh85Xt8LGgJsOJ/P9Kc+eHnjqUL8vRE9P5hWmFZb32ijPLjvuHfz6kI8PhsjzosjUrKz7Dmwwnyp5hVXue9ebxUD5vueayVToyHK54/beGwhXzm1pykqXOXxg7YIV6P+sqHNMenrmnyT17L/yMVfrMV7rnt9kcFct/5UVn5F+/NRTOL0zLbXvzeKjivwEcPhaseM927879evtEWFLlsaD0Hszoc497d+7X4WPBom25uMw3PxgZf5Z63Go2jLPGESvjrI5VI7YFZWruclk9dyyXuakR224hlkM9WnGcRfMzo1/V7ZvT5pL72v1CNputpnP09bWbVRxLBQLZbwM5/upIvuGisVT+75xYIqXxUEznvrMvv63wmML9xoKxeY8vPXYiVPkY2Wb/jsZnO9ZYMFpx/2A4Prvdpor75M6Te23k2kXXq3Le4HTc0PXGq1xvOpHSqtN7tVRK++zBI5OV23EqqtWrVtSzaE0n97lCOTP71XLts9SjsVjZZ42qNt+WzhvV9iuczwqPqbZ/uiQPiiVSisSTUkZKZzLzXqPS30aOK5znx6vM8+lMRtOJlMar5BrV6jpfjMaqzM256ylTee6vNbbzlc8MRvuLUYX91oxzVztHJJacM2ZSQT+qkoulMxlF4vOfpyhvs83fPwvPX8v+pa/NavNK+bsV12lW1cbaRDK94BwtkUzL5azbf0fVEMhnjVtsrAr77HLJn+qBWC2cmX3WKnPNcdXysumZbdPxys+0zMrD5itbpVy6Wlmq5RTRKnXI5SJF782RF5W9P9e+M2WKxlJVy1W4X2m9jeYkteQvZs1FjLPmIDeozux+ZaTPlt535545t/tcxj7zBao9G58Izf6jTqVxYb6xouK991REg6sC894z514bfe5Rcey1FZ9jofdPy+2+y4rPMuPswhAr46wcZ604vxkok3GNWC4rn89acf6l0ohttxDLoR6tOM42C+7DqjOjXzXE4rSBgQGdOHEi/3pkZET9/f01nWN0NKR0urG/OzMQ6NDIyJQkye9xyuNyKJZIyed15P/O8bgc6mn35PcvPaZwv75Oz7zHlx7b3VH5mNzXj3pcDnndjtlrdHkr7t/Z5i7aXmmf3Hlyr7vb57926fUqXtvvNnS9nirX87scRfE1k5GBq7TPVotxT4fXsnIuB4WfK5Qz2q9auc9Sj8ZiZZ81qtp8WzpvVNuvcD4rPKba/vaSBfkel0M+t1OyZWS32ea9RqW/jRxXOM/3Vom73WaT3+WQvcr71eo6X4x6q8zNuevJQPmNxHa+8pnBaH8xelNT2G+Nnnsh5fN5546ZNNuPcu9Vai+fe/7zFOZtheed7xi7zaZ0OiO73dj+pa/NaPNq+bvZ12lEC+mzpcd/5is/WtC1v/zHVyzLmFZDPmvcXLFaSJ9dLvlTPRCrhZnv821lTluLuea4anmZf2ZetzoPm69slXLpamWploN43ZWfy9ltNqUzmYrvzZXTz/c8K5fjSJLP66harsL9SuttNCepJVc10ka19lnGjoUhN5hbLf3KrD5bet+de+bsctoNfeYLVXsu393uyb+uNC7MOVZUGat6O3waGZmad6zOvTb63KPS2JuLS+4cC71/Wk73XQv5LDPOWodYGWflOFvr+euFMjV3uWqZOxbSZ5fL3NSIbbcQy6EerTjONgPuw+Zmxr/fNsR/jn7qqafK4/Ho+eeflyQ9/vjjuvzyy5e4VNbq9Dm1/YY18rgc2vXDV7V1w+qif/y7adOg+jrdVY/J7bf9hjUKdHt006bBOY8vPfYH//cNbdtYfMzmtWfrmefflMfl0NYNq/X4j17Nn6u/11Nx/917D+fL/sxzb2rz2rOL9tm2cVD/uPdw/vXWDav1/X97vay+hde+adOg+ntm61TpvKXXrna97TesUV+nu2LcOv0u09rTDJVivG3joAb6PPMcCVRnZb9aLn2WejSWRqhHp8+pW37vPfPOG5Xm5cL5rPSYavP4aQNtZXO43+PQ7n89rFNW+CvOgblrVPt7ZX+bfv9D5xma57dtzM67leqy6pROdfpd6u+pnAdUq+t8da40Nxdez4zYGimfGarV0YzrmXHuarHxux1l27duWK29+4/kX/d0ePSpjYPa+7MjurFCP+xqcykaT5T1jdLzfGrjoHbvPazNa8/W3p8dUWebS1vWnVt0zCdLjtm89mx1trm0d/8RrTqls6ysN20aLNq/9LUVbW5lWwNYGo2QdzQLYrW8zTXHzTf/WZ2HzVe2Vad0qqvNlf9fae68Zd25+bKcusKvj33w3LKyPv6jV8uO+9gHz9XK/rayPGjvz45UfIbX1eYqe4ZV7XnW6Se15/OW3f96WCv72ype/7SBtor5TS05yVLnL4wdsEK9n3UVjmk3rj1be/cfyT97L/yMVfrMV7rnz6RTFcv/g+feyL8+baBNN193QdE+p5/UXvHfAFad0lnxnm37DWt08oo2SZXHgtJ7MKPPPbbfsEarTuks2paLy3zzg5HxZ6nHrWbDOGscsTLO6lg1YltQpuYul9Vzx3KZmxqx7RZiOdSjFcdZND8z+pUtU+k3NS101VVX6Zvf/KZWrlyprVu3avv27RocHNShQ4d0xx13KBwO6/zzz9fdd98tt9s9/wlnNNs3p0mSbNnfqZ4Ix9XX5VU0ltJoMKq+Tm92YVm6wkkKjuluc2cnvowkuzQajM99fOmxnS4NjcY0PhVVX5dPDrs0PB5RX6dXbpdDQ2PTxedySkNj2f17O71yu+waHotooNef/ZrwYFSBbp8yGenEZES9nV7193o0Oh7XeCimnnaPvB6HRiejxfXt8sput2lk5tr56xXUKdCdLd9EKFt2u92msalYedy63AqGKsSnWtwssuD/+tmlfJv0dHizH+bm+snyumMVswEG+lXL91nq0Vis7LMG9fW161dHxuefN0rml9z8VPWYSvORrcIcnsnuF0kk5XA4sj/BGE+pv8erRDKjkYmI+nt8SmekExPZOdfltGtobDo7//Z4FAonFYwkFY0ltaLLo1RaGpnIzrV2h212326PlJot24lgTF6PU50+p9q9ztk6lOQBfo9DY8E56jpXnTMGrrfI2M67v5lmrj2dSMnvclS83oK/hcqMHKZarCUFIwmNTMbkdWe/TS0STSoSS8rvdclul3xup2zKKBRJyONyKjgdl9vlkN1hUyaTkdvpUCKZlMPu0GQoLr/XqTavU9OxlMKRhHo7PfK6s/lfb4dH6XRGoWhCPo9L0URK09Gk/F6nMpm0PM7s+T1up3xuhyKxhNq9rvyDnqI4tLkUDM/x2qQ2nyt/r0vfWkJ8c1r9kM8aZ/Y3p0laPvlTPRCrmjXLN6dJmnuOq/Jevn5W52HzlC0UTSocTyn3iDOVyigWT2lFl0d2m03DE1F5PU51tbmUSWey+0eTavM65XE7NB6Mqc3vktNuUzCczUU6fU61tzk1PB5TKJJQm9elqem4ejqyz7YmpuKajibV1e5WKp2S2+lULJFWNJ5Ud7tHkVhS0XhKAz1exRNpjQZj8nud6vK71O5zFuct7S6NTyUUjiYUjafU4XepzeMs389Am9QcvxlWfXOaJMaOBSA3MMBgv1psn83da5+YiKizzaPpaEKdfnfxs/eCz1junmfee35HefmHx2IaC0Zn79MzFY6zScMTJfuls9cPRbP3bOFoIn/twIqCvlRQzjavS8l0Sk67o2h/I889Su/P2rwuxRLJ2Xu3zDzHGpkTDNxjN4N6fHOaJMbZWhAr46wcZ2s4f11RJuMasVwG544F99llMjc1ZNstxHKoRyuOsw2O+zADFvnvt3VfnGaVplyc1kJare6LfcDcavFaDGJl3GL/Ma8V+iz1aCxW9tnFXLvVEZvqLFk0UUe0bblWjgmL0+qnlftZrawcZ2kH44iVcU21OG0BWqUvtEI9LV2cVuM1QKxqYeU4uxzaodnr0Irlb/U+Wy/Eyjir81nawhjiZBx91hjq0Tjos42DWBm30Ge0DfGzngAAAAAAAAAAAAAAAACA5YX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6rY4bffu3br66qu1du1aPfjgg2Xvv/zyy7ruuuv04Q9/WNu2bVMwGKxX0QAAAAAAAAAAAAAAAAAAJqvL4rShoSHdc889euihh/TEE0/o4Ycf1quvvlq0z1133aXt27fru9/9rt75znfqf/7P/1mPogEAAAAAAAAAAAAAAAAALFCXxWn79u3TJZdcou7ubvn9fq1bt05PPvlk0T7pdFrhcFiSFIlE5PV661E0AAAAAAAAAAAAAAAAAIAF6rI4bXh4WIFAIP+6v79fQ0NDRfv82Z/9mW6//Xb91m/9lvbt26fNmzfXo2gAAAAAAAAAAAAAAAAAAAvYMplMxuqL3HfffYpEIrrlllskSY888ogOHDigO++8U5IUjUZ13XXX6e6779YFF1yg//W//peeffZZPfDAA1YXDQAAAABggdu+/pMFHffFT7/P5JIAAAAAAAAAAICl4qzHRQYGBvTcc8/lXw8PD6u/vz//+pVXXpHH49EFF1wgSbrxxhv1la98paZrjI6GlE5bvs5uUQKBDo2MTC11MZZEq9U9EOiYd5+5+myrxWsxiJVxc8WKPptFPRqLlX12MddudcSmusX2WWlpc1ratlwrx2SxfTYQ6FAikVzw9Vsp7q3cz2pl5ThLOxhHrIybL1ZW57RWa5W+0Ar1NFrHxfTZVoijWYiVcVaOs8uhHZq9Dq1Y/lbvs/VCrIyzOp+lLYwhTsbRZ42hHo2DPts4iJVxC31GW5ef9bz00kv17LPPamxsTJFIRE8//bQuv/zy/PtnnHGGjh8/rtdee02S9C//8i8aHBysR9EAAAAAAAAAAAAAAAAAABao2zen3XLLLfr4xz+uRCKh66+/XhdccIG2bt2q7du3a3BwUHfffbf+83/+z8pkMurr69MXv/jFehQNAAAAAAAAAAAAAAAAAGCBuixOk6T169dr/fr1Rdt27NiR//uKK67QFVdcUa/iAAAAAAAAAAAAAAAAAAAsVJef9QQAAAAAAAAAAAAAAAAAtBY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dVuctnv3bl199dVau3atHnzwwbL3X3vtNX3sYx/Thz/8Yf3hH/6hJicn61U0AAAAAAAAAAAAAAAAAIDJ6rI4bWhoSPfcc48eeughPfHEE3r44Yf16quv5t/PZDK6+eabtXXrVn33u9/VeeedpwceeKAeRQMAAAAAAAAAAAAAAAAAWKAui9P27dunSy65RN3d3fL7/Vq3bp2efPLJ/Psvv/yy/H6/Lr/8cknSTTfdpI985CP1KBoAAAAAAAAAAAAAAAAAwAJ1WZw2PDysQCCQf93f36+hoaH86zfffFMrVqzQrbfeqvXr1+tzn/uc/H5/PYoGAAAAAAAAAAAAAAAAALCALZPJZKy+yH333adIJKJbbrlFkvTII4/owIEDuvPOOyVJ3/3ud/XZz35W3/rWtzQ4OKj/8T/+h44fP67//t//u9VFAwAAAABY4Lav/2RBx33x0+8zuSQAAAAAAAAAAGCpOOtxkYGBAT333HP518PDw+rv78+/DgQCOuOMMzQ4OChJuuaaa7R9+/aarjE6GlI6bfk6u0UJBDo0MjK11MVYEq1W90CgY9595uqzrRavxSBWxs0VK/psFvVoLFb22cVcu9URm+oW22elpc1padtyrRyTxfbZQKBDiURywddvpbi3cj+rlZXjLO1gHLEybr5YWZ3TWq1V+kIr1NNoHRfTZ1shjmYhVsZZOc4uh3Zo9jq0Yvlbvc/WC7Eyzup8lrYwhjgZR581hno0Dvps4yBWxi30GW1dftbz0ksv1bPPPquxsTFFIhE9/fTTuvzyy/Pv/9qv/ZrGxsZ06NAhSdIzzzyjd7/73fUoGgAAAAAAAAAAAAAAAADAAnX75rRbbrlFH//4x5VIJHT99dfrggsu0NatW7V9+3YNDg7qb//2b3XHHXcoEonopJNO0pe+9KV6FA0AAAAAAAAAAAAAAAAAYIG6LE6TpPXr12v9+vVF23bs2JH/+8ILL9R3vvOdehUHAAAAAAAAAAAAAAAAAGChuvysJwAAAAAAAAAAAAAAAACgtbA4DQAAAAAAAAAAAAAAAABgOhanAQAAAAAAAAAAAAAAAABMx+I0AAAAAAAAAAAAAAAAAIDpal6c9tZbb0mSnn76aX3ta1/T1NSU6YUCAAAAAAAAAAAAAAAAADS3mhan/bf/9t+0Y8cOHT58WHfeeaeOHj2q22+/3aqyAQAAAAAAAAAAAAAAAACaVE2L01566SV9/vOf1549e7Rx40bdfffdOnr0qFVlAwAAAAAAAAAAAAAAAAA0qZoWp2UyGdntdv3kJz/RJZdcIkmKRCKWFAwAAAAAAAAAAAAAAAAA0LxqWpx2+umna+vWrTpy5Ih+/dd/XX/yJ3+ic88916qyAQAAAAAAAAAAAAAAAACalLOWne+++27t2bNHF110kdxuty666CJde+21FhUNAAAAAAAAAAAAAAAAANCsalqc5vf7tXr1av3gBz+Q0+nUpZdeKp/PZ1XZAAAAAAAAAAAAAAAAAABNqqaf9Xz00Uf1sY99TC+++KKef/55feQjH9FTTz1lVdkAAAAAAAAAAAAAAAAAAE2qpm9O+8Y3vqHHH39c/f39kqRjx45p27ZtWrdunSWFAwAAAAAAAAAAAAAAAAA0p5q+Oc3lcuUXpknSKaecIpfLZXqhAAAAAAAAAAAAAAAAAADNzdA3p7388suSpHPOOUd33nmnbrzxRjkcDj322GN6z3veY2kBAQAAAAAAAAAAAAAAAADNx9DitJtvvllOp1NDQ0MaGBjQD3/4w/x7NptNd9xxh1XlAwAAAAAAAAAAAAAAAAA0IUOL01wulx566CF98pOf1D/8wz8ok8nIZrNZXTYAAAAAAAAAAAAAAAAAQJMytDjtt37rt/Tbv/3bkqTf/M3fzG/PLVI7ePCgJYUDAAAAAAAAAAAAAAAAADQnu5Gd/uIv/kIHDx7Ue97zHh08eDD/v0OHDrEwDQAAAAAAAAAAAAAAAABQxtDitJwHH3zQqnIAAAAAAAAAAAAAAAAAAJaRmhanAQAAAAAAAAAAAAAAAABgRN0Wp+3evVtXX3211q5dO+c3sP3whz/UVVddVa9iAQAAAAAAAAAAAAAAAAAs4KzHRYaGhnTPPffosccek9vt1ubNm3XxxRfrzDPPLNrvxIkT+su//Mt6FAkAAAAAAAAAAAAAAAAAYKG6fHPavn37dMkll6i7u1t+v1/r1q3Tk08+WbbfHXfcoT/6oz+qR5EAAAAAAAAAAAAAAAAAABaqy+K04eFhBQKB/Ov+/n4NDQ0V7fPNb35T559/vi688MJ6FAkAAAAAAAAAAAAAAAAAYCFbJpPJWH2R++67T5FIRLfccosk6ZFHHtGBAwd05513SpJeeeUV3XnnnfrGN76h48eP6+Mf/7ieeeYZq4sFAAAAALDIbV//yYKO++Kn32dySQAAAAAAAAAAwFJx1uMiAwMDeu655/Kvh4eH1d/fn3/95JNPamRkRNddd50SiYSGh4e1ZcsWPfTQQ4avMToaUjpt+Tq7RQkEOjQyMrXUxVgSrVb3QKBj3n3m6rOtFq/FIFbGzRUr+mwW9WgsVvbZxVy71RGb6hbbZ6WlzWlp23KtHJPF9tlAoEOJRHLB12+luLdyP6uVleMs7WAcsTJuvlhZndNarVX6QivU02gdF9NnWyGOZiFWxlk5zi6Hdmj2OrRi+Vu9z9YLsTLO6nyWtjCGOBlHnzWGejQO+mzjIFbGLfQZbV1+1vPSSy/Vs88+q7GxMUUiET399NO6/PLL8+9v375dTz31lJ544gk98MAD6u/vr2lhGgAAAAAAAAAAAAAAAACgsdRlcdrAwIBuueUWffzjH9e1116ra665RhdccIG2bt2qAwcO1KMIAAAAAAAAAAAAAAAAAIA6qsvPekrS+vXrtX79+qJtO3bsKNtv5cqVeuaZZ+pVLAAAAAAAAAAAAAAAAACABeryzWk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ve//31t2LBBH/7wh/XpT39ak5OT9SoaAAAAAAAAAAAAAAAAAMBkdVmcNjQ0pHvuuUcPPfSQnnjiCT388MN69dVX8++HQiF9/vOf1wMPPKDvfve7Ouecc/TVr361HkUDAAAAAAAAAAAAAAAAAFigLovT9u3bp0suuUTd3d3y+/1at26dnnzyyfz7iURCn//85zUwMCBJOuecc/T222/Xo2gAAAAAAAAAAAAAAAAAAAvUZXHa8PCwAoFA/nV/f7+Ghobyr3t6evT+979fkhSNRvXAAw/kXwMAAAAAAAAAAAAAAAAAmo8tk8lkrL7Ifffdp0gkoltuuUWS9Mgjj+jAgQO68847i/abmprSpz/9aZ122mn64he/aHWxAAAAAAAWue3rP1nQcV/89PtMLgkAAAAAAAAAAFgqznpcZGBgQM8991z+9fDwsPr7+4v2GR4e1h/+4R/qkksu0W233VbzNUZHQ0qnLV9ntyiBQIdGRqaWuhhLotXqHgh0zLvPXH221eK1GMTKuLliRZ/Noh6Nxco+u5hrtzpiU91i+6y0tDktbVuulWOy2D4bCHQokUgu+PqtFPdW7me1snKcpR2MI1bGzRcrq3Naq7VKX2iFehqt42L6bCvE0SzEyjgrx9nl0A7NXodWLH+r99l6IVbGWZ3P0hbGECfj6LPGUI/GQZ9tHMTKuIU+o63Lz3peeumlevbZZzU2NqZIJKKnn35al19+ef79VCqlm266SR/84Ad1++23y2az1aNYAAAAAAAAAAAAAAAAAACL1O2b02655RZ9/OMfVyKR0PXXX68LLrhAW7du1fbt23X8+HH9/Oc/VyqV0lNPPSVJWr16te666656FA8AAAAAAAAAAAAAAAAAYLK6LE6TpPXr12v9+vVF23bs2CFJGhwc1KFDh+pVFAAAAAAAAAAAAAAAAACAxerys54AAAAAAAAAAAAAAAAAgNbC4jQAAAAAAAAAAAAAAAAAgOlYnAYAAAAAAAAAAAAAAAAAMB2L0wAAAAAAAAAAAAAAAAAApmNxGgAAAAAAAAAAAAAAAADAdM6lLgAAAAAAAGgNnV0+edwLexSRSKZNLg0AAAAAAAAAwGosTgMAAAAAAHXhcTv1ma/8aEHHfvmPrzC5NAAAAAAAAAAAq/Gzng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ar2+K03bt36+qrr9batWv14IMPlr1/8OBBXXfddVq3bp1uv/12JZPJehUNAAAAAAAAAAAAAAAAAGAyZz0uMjQ0pHvuuUePPfaY3G63Nm/erIsvvlhnnnlmfp/PfOYz+sIXvqA1a9botttu086dO7Vly5bFXdgmBacTmgjF1d3hUafPKWUMHmuXRoNxjQajOjnQpulIUmPBqPq6vOrv8UjJyvtFotn9VnT5ZLfbNDQ2rYFen9Jp6dDRowp0eyVJw+MR9ff4lMlIIxMRrej2ymG3a2hsOnuNXo+GRmMaC0bzx49MRBTo8UmSRsYjWtHtk8MmDY0XHz/Q61cqldaJyahWdPtkt2WvV3hs6TVWdHvldNh1fHRapw60KRJJ5a+dSksnJrLHuJzZfU4/uV2hcLau/T0+ZQrO63Y79PZIuOgaB49M6rST2hWeno2j1+vU0aGQTgm0KRpL5bcXHu9xO3RsJKyT+vxKJNManYzq5BVtisVn9+9sd+rNt7P793W5NTqRbY8VPd5s3GbK5fM68+ft63BLaYP9pXS736lgeIH9aj4u5eOVi58SJp0brcvKfrVc+iz1aCxW1qNg3q44HzilobHZa/s8Tr19Ijt3eN0OhSJxORwORWJJxeIpnRzw5+fD005uV3jm794ur9LplNxOp1xOmyam4vJ6nApNx9XR5lagZ3YOLjyur8ur9janxidicjodGp+KqbfTo0QiJdls6u5yKxTK7nvSCr8Siezc2Nflldfj0NHhsE4JZOfJ8WBM3Z0exeJJdbS5lEpl58QzTmnXVGj2eh3tTr1xLKT+Hp+cDpvGp+JyOx2ajiXU1+1VOpnRicmo+vu8Sialg0eO6OQVfsVnrr2i2yufx6Hhsaj8Xqc8LoempuPqbp+ZI53K17Wm9nRIwxOzxwW6PFJKhubrvh6votFU9Xaez2JySKuUlMluk8aCsbK6elx2jU/F5PO6lEyllUxlFI0l5fe6ZLNl5PO4lE5nNB1NajqW1Iour9KZjCamYhoKxhSNJ+Vy2eW02xUMZ9vR7pCmIylF48ls305lFIom5HVn+7TP45TbbVcmIwXDcXX63UrO9P/cZ6Wr3aN4IimH3a5QJKHONrcSiZQcDrvC0YTafW7JlpYy2fL3dHrksGeUStk0EYqpr8ureCKt6WhC7X6X7HabpsJxdba7ZcvYNDYVVVe7R6lUSu1etzrbnBqdjGtsKqrudo8SyZTafe7527Ikzj3JtEKxpIKRpKIz8WqI/rBYjdjHgaWyXPKneiBWxpXklEXPkRbL7DF8vvPNvH8iGJPX7ZDTaZfLYVckmlA8Y5N75j97DU4nFEkkJdk1PjWTv/V4NDYR1+hUTD63Q20+l6ajSUViyZn5XLLLrolQTH6vSy6nTbF4Um6XU+PBmHq6PHI7s7llMplWm8+l0HRCPq9TXrdDkuR22RWaTiocTajN69JEKKaeDo86253yOhzZ5zfhbC6eTKXksDsUnI7L73HK53XIbrMrEktqMhRXT4dHLpddU+G4/F6X3G4pGs3o0NFJ9XR6pUxakl2RWEI+j0uToZi6OzxKZ9Ky2+xKZzJKp6XpaEJet0N+n0uZdEaT4bj8XqdSybTcbqcmQ7OxdDuzuZHf61IsnlIkllR3h0cet0OZdFonJmNq87kUjyfl9WTr53U75Pc41dedvTeYnE5oOppUV4dbmUxaTptD4WhCvZ1epVNpTYTiMzlcumo7p9MZBSM860ITqeOzrrY2p4ZGptXmc2syFFNPp1cOu00nJiPZ+5yZcWtqOq6+bk/+3ru3yyuf1y6P266JydlnBVJaPo9LkWgqv62vx6nRsdn79L5ep+IJKRic3eb3OzU+Ec2OkVNR9XbO1FvZ8k5MZZ8BRKIJdXV6lIindfDIpHq7vHI5JafdoUQyrZGJiHo7vXK7bIonsveCK7q9ssmmRDqpTNpefP9ecv5UMqWuDo/CkWT+eUR/j0dKV3jeotltPR0eeTx2RaLp4n9nSVWYh2zZ4355/Jh6Ozxl58qfP7ME9zULnYetvAdjnDWOWBlndawasS1cC3yGWYcyNVScpMaMlZX3YFJ+HD/+6oj8HmfzPktr1D5Vq+VQj1YcZ9H8Ftmv6rI4bd++fbrkkkvU3d0tSVq3bp2efPJJ/dEf/ZEk6ejRo4pGo1qzZo0kadOmTbr33nsXtzjNJh18c1L37tyvWCIlj8uh7Tes0Xmnd80/WdilFw6P6b7HDmhwVa8uveBU3b/rQP482zYOas3ZvVJ67v02rz1b+w4c06WDp+jbe14xtP17+36lVad06uLVp+j+XQfU0ebShy59Z8X9psKJsr/nOm/h/oEur9Ze/I6y8r782gldsvoU7XjipYrX3rphtULTUcXiqarl27phtZ766et683hI2zYO6qcvHZPf61Qs3l8Wx2Aokj9X4fZ9Lx7VgcNj2rZxUL86Oq5ItFs7nnhJp5/UrnUXv0M7nnip7Dz/+3s/1+/+ztlldcrVvfC8N20a1IWremf/obpafzmjSwffmN1+cp9fN7z/bN332IHa+9V8XNL+X4yV97VzepkssHBW9qvl0mepR2Oxsh4F83vu3EXzgVPa/0r5tXNzxx/97gWy2WwaGY/o23teKZqTLh0cKJvnbto0qFQqrR1PvJzfduPas3VsOKjz3xXQ/bsq5w/bb7xQ0XhaDxRs++SG1Xru52/n84NK8+HWDav1xtsTZfPqjWvP1p6fvqH/cPEZGpucrjjv/urouIa6/Hr6p29o7cVn6OE9r1TNQQpzhflyk7v/42/q9WOh2tvTIe3/ZYV+cHavDv5q7vm6UmzK5v25LCaHtEqFMlVriy3rzlVXm1PHRsKKxlNF7fexD56rQLdXx05M69tV2njLunPkdtr1je8dzG/71LWr9Z1nfqlEKq0PXfpOPf3TN/SB33yHHnrqF0Xl8XtdeuSZV+Ry2PWRD5yrkfHJonPnzvP26HS+Xz/2g9nX2zYO6pF/eUVvj07rvDO687lq5XKeqx+/cKQs781+Vl7TxYOn6P7Hyj8HH/3AedXbsiTOJ/f59dEPnqfhsemiayx5f1isRuzjwFJZLvlTPRAr46rklGvO7l38P46YPYbPd74qOYjX7VBG0t8++qI+cc27FU+m9Y8/Pqyrfv0M/X3J85rc3J7LVx+dmftP7vOXPcPZsu5cuZw2/e+ZPOTkPr+uu/KsolwnN6dfd+VZ6uv2aDKU0MN7fpHPYQvzP6/Hof/xf/YX5QmFucd/+b01mooktePxgpz62tVy2qWde35R9tzsUxsH9f2fvq5ff/fJZdeySZoMJ/TQU4eK8vNHC6639drVerQgF8rF0u126I23Q0XH3rRpUDu//0o+Vtf/zll6YNdzRe0Q6Mn+B6lfefiFspjn8rZqOV9pOz974G3d83/+nWddaA51ftZ106ZBKZPRl7/170Wfwdx9b+nYUvje/2/bb+i1tyLFZd00qHZvQn/90M8US6SK7n0K69PZ5iq65s3XXSCnXfrqI7NjwZ///ns1FowXHfv7HzpPbw2Fi8aUbRsH9fPXRnRqf6e+t+9XcjnsZWPwpzault1mK3pm8p9uvFDJZEZ/9+iL+W0f/eC56g7G9LXvvFgUI4/boa98e39ReV1Om+6dGaMqjfs3bRpUu9elv3potp7/dct7FI4li65583UXyO2yF51/+40XShlbfe9rFjoPW3kPxjhrHLEyzupYNWJbUKbmLpeV92DS8nmW1ohttxDLoR6tOM6i+ZnQr+rys57Dw8MKBAL51/39/RoaGqr6fiAQKHp/IYLTifwkIUmxREr37tyv4PT8kRkNxvM3YesvW5UPcO489+86oKGx2Lz7fXvPK7r2ijPzD3+MbL/qvafr6ve9K3+uq957etX9Kv0913kL/76mSnnXX7Yq/9Cv0rV3PPGSznnHijnLt+OJl3TtFWfmY3X1+96l9//GOyrGsfBchdvXX7Yq//dvXrAyX6Zrrzgz/3fpeS5bs7JinXJ1LzzvfY8d0GgwPm9/GQ3Gi7ZftmZlvs1r7VfzGRqNVe5ro7FFnxuty8p+tVz6LPVoLFbWo3Dezp27cD4YGqt87dzccXRkWkeGw/l5r3BOqjTP3ffYAZ2YjBVte3jPK7ryojPy+1bKH94aCucXpuW2/f0TLxXlB5Xmwx1PvKTfvKB8Lnx4zyu6bM1KfXvPKxXfz821357ZL/cPbdVykMJcoXB7pdwkFs8sqD2HJ6r0g7HYvPN1pdiUzvtzWUwOaZVKZarWFg89dUhul0uT4URZ+/3DPx9SKm3Lb6/Uxg899QtNhhNF2x54/CVdtmZlfv/L1qzML0wrLM/4VExXvfd0XbZmZdFnpfQ8udd//0Tx6/t3Hci/LsxVK5fzUMW8N/9Zeazy52CutiyN82VrVuqtoVDZNZa6PyxWI/ZxYKksl/ypHoiVcdVyyqGxxcfK7DF8vvNVy0EmwwkFwwldtmalDh8L6t6d+3XNZavyC9Ny+xbO7bl8Nfe60jOch546pGBBHnLZmpVluU5uTt/xxEuy2+z6u0dfLMphc/vd99gBvfF2qCxPKCxPKm3LL0zLl/Hxl+R2uSo+N3tg1wFdc9mqitdyu5z5hSCV6ps7d+HrXCx9blfZsfc9dqAoVg/sKs+/jwyH1eZzV4x5Yf5UKZcqbefcwjQz+lUhxg5Yod7Puu577ICGxqNV74FLx5bC91Jpe3lZHzugZEr5bZXGm/t3HVA8kSna9nePvqgjI9NF22y28vMHCxbKFp7vyovOyJet0hg8Mh4te2ZyZCicXySW2/atfz6koyemy2L05vFQWXnfGgoXjemVYnv4WLBo2+FjwbJr/t2jL5ad/62hcN3vaxY6D1t5D8Y4axyxMs7qWDViW1Cm5i6Xlfdg0vJ5ltaIbbcQy6EerTjOovmZ0a/q8s1pmUz5smGbzWb4fSP6+tqLXh9/dSQfmJxYIqXpREqrTu+d81y/PH4sf2wwHK94nvGpqBwO+7z7RWOpytvjlbfLVnIum6ruV+nvuc5b+He1cgWn57/2WDA67z7ReMEN8XRcdptt/nOVlCP39/jU7D7Vyj0WjBqKVdF5QzGd+84+SdX7y1goVry9yjWM9KtSpX324JHJqn1t9aoVNZ271QQCHUtdhIZlZr9arn2WejQWK/ts4fxedO6Z+aDatXNzR3omX6k0J02Uzhcz+6VLcpxYIlW0b6X8IZ3JVC3HfPNh4ZxZuD03f1V7P7+9cJ6rMucV5Qol1yj9u9o8P197HjoarHxctfMVxLRqbArm/bksJoeUFj8nlfbbucpUrS0isWTVfhSJJedt40r9trR9qx43s1+168tm7HVRO86Rb9baR+dqy7I426rXYyG5X6NYbB8vVanP5rhcC7/dbLX8rtXqu5R9o7DPLpf8qR6IlXFmx6qwz5o9hs93vmrv53OFgrmyWg5Wde43kofM8ZynaM5fQE4jqTgvKtgnEk9Kmdryj2rnmi/3SWcy8x87R/1y9yqVjpsvl5qvnc3IDRg7Fq7VcoNaWDnOVju3kXukSu9VuyeOxGe/xqXa+Fm4T7Vy1PJMIf8sonSMmOO4aueqFI95txkcq41ecynu1RYyXgYCHYyzDYJYGWflOGvF+c1AmYxrxHJZ3WfNHseXSiO23UIsh3q04jjbLLgPq86MflWXxWkDAwN67rnn8q+Hh4fV399f9P6JEyfyr0dGRoreN2J0NKR0evYGxe9xyuNyFAXI43LI73JoZGRqznP1dnjyx3a2uyuep6fDK6fDNu9+Po+j4navu/J2ZVR2rmr7Vfp7rvMW/u3zVt6vs23+a/d2eefdx+t2zJ7T75bTaTd0rsJj8vt0zu5Trdy9nV69cXxq3roXnren3ZPvC9X6S2+7p+L2+fqVkYGrtM/2VYlFT4d33j7bygKBDuIzB6P9qpX7LPVoLFb22cL5vejcM/NBtWvn5g77zML5SnNSd5Vz20sW23tcjqJ9K+UPdputajnmmw97OivXQZnyObU0vh7X7Nw91xxfWI7Sa5T+XW2en69f9nVVjmfV8xXM11VjUzDvz2UxOeRcc5LRm5rSfjtXmUrzttx2n9dZtR/5vM5527hSv8395FOlflJ4XDqdXaBW7fqFX3U/1+vSdqwln56rj87VlpXiXK0eRvpDozLaxxfTZ3PHJxIL/+2EZo3vQrRaPmtV31hIn10u+VM9ECvjaolVrTntYvKUSuY7X7X3c7lCOp2R3W6byTHmfh5V7bWRPKTanJ6b82s5V+H1S/Oi3D4+t1NSpqb8o9q55qu/3WYzfGyl+uXuVcqOs82f18/XzpX6Va19lrFjYVotN6iVleNstXPPNZ7M9Vmvdg+bHWeyqo2fhftUK0ctzxS6Z+6bK40R1Y6rdq5K8TC6bb5zGb3mUtyr1ToP5z7LjLONgVgZZ+U4W+v564UyNXe5rO6zZt+HLZVGbLuFWA71aMVxthlwHzY3M/79ti4/63nppZfq2Wef1djYmCKRiJ5++mldfvnl+fdPPfVUeTwePf/885Kkxx9/vOj9hej0ObX9hjVFD6m237BGnX7XvMf2dbh106ZBeVwO7f7Xw9q2cbDoPNs2Dmqg1zPvfpvXnq1dP3pVm9eeXbb98Srbn3n+Tf3Tj1/Ln+uZ596sul+lv+c6b+Hf1cq7+18Pa+uG1VWvvXXDav3iVyfmLN/WDav1+I9ezcfqn37ymr7/09crxrHwXIXbd+89nP973wtH8mXa9cNX838Xnef1E9r7syMV65Sre+F5b9o0qL7O2Qd41fpLX6e7aPvenx3Jt3mt/Wo+/b2eyn2tz7Poc6N1WdmvlkufpR6Nxcp6FM7buXMXzgf9PZWvnZs7Tg34tbK/LT/vFc5Jlea5mzYNasXMIqvcthvXnq0f/N838vtWmo9PG2jTp0q2fXLDav3TT2bzg0rz4dYNq/XsC+Vz4Y1rz9be/Ue0ee3Z2lfh/W0bB/Xsi9n39/7siG6cqV+1HGT33sNl166Wm3hctgW1Z6Crclv093jmna8rxaZ03p/LYnJIq1QqU2neltu+Zd25iscT6mpzlbXfxz54rhy2TH57pTbesu4cdbW5irZ96trV2rv/SH7/vT87oi3rzikrT0+HR888/6b2/uxI0Wel9Dy515/cUPx628bB/OvCz0blcp5bMe/Nf1Y2Vf4czNWWpXHe+7MjOm2gvewaS90fFqsR+ziwVJZL/lQPxMq4ajnlQO/iY2X2GD7f+arlIF1tLnW2ubR3/xGtOqVT229Yo93/elifrPC8pnCu31ow91d6hrNl3bnqLMhD9v7sSFmuk5vTt25YrXQmrZuvu6Aoh83td9OmQZ1xcntZnlBYHocto63XluTU165WPJHQ7r3lefqnNg7qH/cerniteDypLevOLcvPi+pfkgvlYhmJJcqOvWnTYFGsPrWxPP9e2d+mcCReMeaF+VOlXKq0nW/5vfdYkhswdsAK9X7WddOmQQ30eMs+g7n73tKxpfA9hy1dXtZNg3I6lN9W7d8f3C5b0babr7tAKwP+om2ZdPn5O9tcZWPKto2D+sFzb+TLVmkMDvR4y56ZrBxo083XXVC07aMfPFenrvCXxej0k9rLynvaQFvRmF4ptqtO6SzatuqUzrJr3nzdBWXnP22gre73NQudh628B2OcNY5YGWd1rBqxLShTc5fLynswafk8S2vEtluI5VCPVhxn0fzM6Fe2TKXf1LTA7t27df/99yuRSOj666/X1q1btXXrVm3fvl2Dg4M6dOiQ7rjje1xWGAABAABJREFUDoXDYZ1//vm6++675XYb+0dEqcp/sW/L/g70RDiu7jZ3dpIwWlu7NBqMazQY1cmBNk1Hkhqfiqqnw5udzJIV9lvRpkgsqbFgVCu6fLLbbRoen1ag26dMRhqdjGpFt1eSNDIRyW8/MRlRb6dXToddw+PT2Wv0eTQ0GtP4VLRovxXdPknSiYmI+rp8ctik4Yni4/t7/Eql0hoNRtXX5ZPdlr1e4bGl1+jt9MrltGtobFqn9LcpEknlr53OSKMzZcztc9pJ7QqFszEpPa/H49DxE+Gya6wcaFd4ejaOPp9Tx4ZDOmlFm2KxVH574fFej0Nvnwirv9evZDKtsWBUJ/W1KRaf3b+rw6k33w6rr9Orvm63Riey7bGi26t0ZrZcfp9Tb4/M7NfpltIlbV6tv5Rub3MpGJ67Xy1kFbMkyaV8vHLxU3P9ZHndsYrZAAP9quX7LPVoLFb22YJ5u+J84JSGxmbmxg6vfF6n3j6RnTu8HodCkbgcDkf2p3fiKZ0c8Ofnw9J5Lp1JyeV0yu20aWIqLo/bqXAkrna/W/291efHjnanxidicjgdmgzF1N3uUTKVUkY29XS5FQpl9x3o9SsxMzf2dHjl8zp0bCSsk1a0KR5PaXwqe2wskVSH36VUOjsnnn5yu6ZCs9fr7HDqjWMhBbp9cjltGp+Ky+1yaDqaVF+XR+lURicmo+rv8yqZzJ6j8Nq9nV75vQ4Nj0Xln/nWh6npgjnSucB+6ZCGJ2L5a/R3e6SUDM3XfV1eRWOp6u08nwXmkFZ9c1qlMtntNo1NxYrr2uWVx2XX+FRMPq9LyVRayVRG0VhSfq9LNpvk8ziVTmc0HU0qEkuqr8urdCajiVBMHT63ovGkXC67HHa7pqbj6mrzyOGQpiPZn5rp6cz2iXA0IY/bqdB0XD6PU26XXRllf1amw+fO9//cZ6Wr3aN4Iim73a5wNKFOv1uJZEp2u13T0aTafC7ZbGkpY9dEKKaudo+cjoxSKZsmQtl6xhNpTUcTave5ZHfYNBVOqLPNJZtsGp+KqrPNo1Q6pXaPS53tLo1OxjU2FVNXu1vJZErtXtf8bVkS5zNO6dZbxycVjCQVjSW1otNT2z1FozLQx8345rTPfOVHCyrel//4ipbK71otn7Wqbyy4zy6X/KkeiJVxBTll2XOkAgvKaRfzrKuS+c438/6JYEwet0NOp11uh12RWEIrutvktmd3Dk4nFEkkJWVzkd5Oj/p7PRqbyM7HXrdTfp9TkZkcJDufSzbZNRmOye9xyeW0KRZPyu1yanwqpp4Oj9wzuWUylZbf41I4kpDP65TX7VBGksdlV2g6qeloQn6vSxMz+XNXh1NehyP//MbrcSqZSslhdyg4k7/4vQ7ZbXZFYkkFQ3F1tXvkdts1FY7L73XJ7Zai0Uy+HTWTq0RiSfk8Tk2Gs9fKZNKy2e1KpzNKp6XpaEIet0NtPpfS6YyC4ez10qm03G6nJkPZeDidNrkc2dzI73UpFs/+PGh3h0ced3bRyYnJmNq8LsWTSXndLk2Gsu3g8zi1ojt7bzA5ndB0NKmudrcySstpcygcTai3w6N0OqOJcLzo70rt3NfXrl8dGZ+3Xy2ozzJ21KzVcoMFMdivzOiz7e1ODY1E1OZzaTIcU0+HVw67TaOTEXW2Ze9z3C6npiJx9XV5lErNPo/2+ezyuO2amEwWjSU+j0uR6Ozz7b5ep0bHZvdZ0edUPCEFg7Pb2tqcGp+Myu10Ftdb2fLmxr9ILKmuDrcSidnnBS6X5LTZlUhlNJJ/hm9TPJ7RxFRMK7q8stlsSqSTyqTtc54/lc7e34Ujyfz5B3o9UrrC8xbNbuvu8MjrtSsSSRfPj6kK85Ate9x4KKaedk/ZufLnz5g8JxpRwzxc9Fk2eBzjrMWIlXFWjrM1nL+uKJNxjVguK+/BpPw4Pp1Iye9yNO/zwUZsu4VYDvVoxXG2wXEfZsAi//22bovTrFb1H/IaSCt36Far+4InioLjWylei0GsjFvsoolW6LPUo7FY2WcXc+1WR2yqs3RxWh3QtuVaOSYsTqufVutnDbc4reD4VmqHxSBWxs0XK6tzWqu1Sl9ohXoareNi+mwrxNEsxMo4K8fZ5dAOzV6HVix/q/fZeiFWxlmdz9IWxhAn4+izxlCPxkGfbRzEyriF/ltYXX7WEwAAAAAAAAAAAAAAAADQWlicBgAAAAAAAAAAAAAAAAAwnXOpC2AWu9221EUwpFnKaYVWrnsl88WDeBlHrIxbTKxapc9Sj8ZiZZ+1+vjljNhU1+z9bqmv34iIydysik+rxb3V6rsYVo6ztINxxMq4Zs8N5tPo5TNLK9TTrDoyzpqDWBlHbjC3Zq8D5a/tnM0er3oiVsZZnc/SFsYQJ+Pos8ZQj8ZBn20cxMq4hcTKlslkKv8ALQAAAAAAAAAAAAAAAAAAC8TPegIAAAAAAAAAAAAAAAAATMfiNAAAAAAAAAAAAAAAAACA6VicBgAAAAAAAAAAAAAAAAAwHYvTAAAAAAAAAAAAAAAAAACmY3EaAAAAAAAAAAAAAAAAAMB0zqUugFlGR0NKpzNLXYw59fT4NT4+vdTFWBKtVvdAoGPefebqs60Wr8UgVsbNFSv6bBb1aCxW9tnFXLvVEZvqFttnpaXNaWnbcq0ck8X22VaOXa2IlXFWjrO0g3HEyrj5YmV1Tmu1VukLrVBPo3VcTJ9thTiahVgZZ+U4uxzaodnr0Irlb/U+Wy/Eyjir81nawhjiZBx91hjq0Tjos42DWBm30Ge0fHNaHTmdjqUuwpJp5bovBPEyjlgZZ2Wslks7UI/GspT1WC4xtAKxqa7ZY9Ps5bcCMVk4YmccsTKOfLYxECvjlnuslnv9clqhnvWoYyvE0SzEyjhyg7k1ex0of2Nfr5kRK+OsjhVtYQxxMo4+awz1aBz02cZBrIxbaKxYnAYAAAAAAAAAAAAAAAAAMF3dFqd97Wtf04c+9CF96EMf0pe+9KWy9w8ePKjrrrtO69at0+23365kMlmvogEAAAAAAAAAAAAAAAAATFaXxWn79u3Tj3/8Y+3atUuPP/64Xn75Ze3Zs6don8985jP67Gc/q6eeekqZTEY7d+6sR9EwH7s0GorrlWNBjYbjlXuMTQpGEnpzJKxgNCnZ6l5Ka9Wzfg5peCqmvfuPaiQUk/j2SJhhpg8feHXE/D5Mn20sVrY1FsbsOcSM8y33eVtqjTqapSBWx0ZCjRu3kjYNxZKNWU5ITmkoGNO//uyIhqdiknOpCwQAaGg2KRRL6thEVK8NhWqf22vJ+8gRl8bMs8V9B45Vf7YI1Gq59CurxqVGeT5k9bjLuJ7VKO3dDHiW3TgacRxnTDGOWDWv5TJnNOIYUiur24I5D1ZYZL+tyz8VBAIB/dmf/ZncbrckadWqVTp27Fj+/aNHjyoajWrNmjWSpE2bNunee+/Vli1b6lE8VGOXXjg8pvseO6BYIiWPy6GbNg3qwlW9UnpmH5t08M1J3btzf36f7Tes0Xmnd0mZJS29OepZP4e0/5djun/XbLy3bRzUmrN6pZTJ10LrsLIP02cby3Ifj5uR2W1ixvlaoZ+0Qh3NUhCrjjaXPnTpO/XtPa80XtwqtOnmtWfre/t+palwonHKCckp7X+lQm5wdq/EF2MDAErZpMPHpnRkJLSwHKSWvI8ccWkYebYI1Gq59CurxqVGGe+sLkej1HOpEQfjeJbdOBpxHOezZByxal7Lpe0acQypldVtwZwHK5jQb+uyjvSss87KLzx7/fXX9U//9E+64oor8u8PDw8rEAjkXwcCAQ0NDdWjaJjDaDCeH9glKZZI6b7HDmg0GM/vE5xO5Dtgbp97d+5XcDqxJGU2Wz3rNzwRy08SuWvdv+uAhidipl8LrcPKPkyfbSzLfTxuRma3iRnna4V+0gp1NEthrK567+n5fxSWGituldr023te0VXvPb2hyglpaKxybjA0Rm4AACgXnE7o8LHggnOQWvI+csSlYeTZIlCr5dKvrBqXGmW8s7ocjVLPpUYcjONZduNoxHGcz5JxxKp5LZe2a8QxpFZWtwVzHqxgRr+t64+s/PKXv9S2bdt066236h3veEd+eyZTvpTOZqvtO+D6+toXW7y6CAQ6lroIhv3y+LF858qJJVIaD8V07jv7JEnHXx2puM90IqVVp/cWbW+muufUUr9alfbZQ0eDleMdjOnd71qxqGstd83Yt+rFzD7cKn22WfuTlePVUlpMeyw2N1hsXzC7Tcw4n1llauTPyVJ/FhYbm3rmtEWxsqlhx5BqbZr7ymiry9nI/b0RFPbZg0cmK+cGU1GtXtW8uUE90M+Ms3KcpR2MI1bGNVNusBCLqd/xV0eUzmQWnIPUkvctNkdshT5vVh0L+6yRZ4uorBX63EKZ3a+WKjew6t51qe+JzS5HtTZolHrOx4o+VNhnmyUOjWC5PsuuB7Pz2UbMD5rhs9QouUErxGq+e7BGaYtaNUPbGdGIY0itzG6LVvn323po1s93PZjRb+u2OO3555/X9u3bddttt+lDH/pQ0XsDAwM6ceJE/vXIyIj6+/trOv/oaEjpdGN/52Qg0KGRkamlLoZhvR0eeVyOok7mcTnU0+7J18PvcVbcx+9yFNW12eqeY7R+pYwMXKV9tq+rSrw7PU0Zu3pp1r5VL7V8RufTCn22mfvTQserRjZXeyykz5p1baPMbhMzzmfGORr9c7KUn4XF9lmpvjltaawadQyp1qa5r4q2spyN3t+ttJA+29flrZwbdHhbNo5GtHI/q5WV4yztYByxMm6+WFmd01ptsX3B73HKbrMtOAepJe9bTI7YCn3eaB1r7bNGni2iXCv0ucWopV8tZpy1uh2sundtlOdDVj9/aJR6zmUhfajWPtsMcWgUy/FZdj1Ykc82Yn7Q6J+lRsoNmj1Wi70Ha6S2qFWjt51RjTiG1KqWtuDfb+unmT/f9WDGmoO6/Kzn22+/rf/4H/+j/uqv/qpsYZoknXrqqfJ4PHr++eclSY8//rguv/zyehQNc+jrcOumTYPZf/yT8r/Z3Nfpzu/T6XNq+w1rivbZfsMadfpdS1Jms9WzfoEuj7ZtLI73to2D6u/2mH4ttA4r+zB9trEs9/G4GZndJmacrxX6SSvU0SyFsXrmuTe1ee3ZDRm3Sm26ee3Zeub5NxuqnJD6eyrnBgO95AYAgHKdPqdWndK54ByklryPHHFpGHm2CNRqufQrq8alRhnvrC5Ho9RzqREH43iW3TgacRzns2QcsWpey6XtGnEMqZXVbcGcByuY0W9tmUq/qWmyL3zhC3r00Ud1+umn57dt3rxZzzzzjLZv367BwUEdOnRId9xxh8LhsM4//3zdfffdcruNDyKN/F+S5jTlakt79rebR4NR9XV6swN7umQfW/Y3ZifCcXW3ubMdsKQpmrLuOQbqV2rBK+8d2d+BHg/G1NPpyU4SqcrHI6up+1a9zPTh6URKfpej6md0Pq3QZ5u+Pxlo62bS7N+cJmlBc4jl51vkOZric2J23A1qtm9Ok1QUq5NXtCsSidc9boaUtKndbtPYVMzycjZFf7fIgvusUxoai2l8KqqeDm92YVrSokIuE63cz2rFN6c1BmJlHN+cZoBNCkWTCkaSisaSWtHpqW1uryXvW2CO2Ap93qpvTpOUf7Y4Hoqpp91T+dkiirRCn1s0g/2qkb85TZJ1966N8nzI6ucPS3Tvb1Q9vjlNUuO0dzNYZs+y68GyfLYR84MGHlMaLjdo4li18jenSVo+c0YjjiG1MtgW/Ptt/TT957seFrnmoC4/63nHHXfojjvuKNv+e7/3e/m/zz33XH3nO9+pR3FQi7TU1+5WX7s7/7pMRur0udTpc+VfLyv1rF9K6u/w6N3vWpEd/JgkYIaZPrzq9N5svzKzD9NnG4uVbY2FMXsOMeN8y33ellqjjmYpiFUg0K6RkanGjFtpm0pq9zjz76GBJKWBTo9Wr5rJDViYBgCYSyY7p+fn9ZlttRxvOO8jR1waM88Wz31nXzY3aLZ/NEJjWi79yqpxqVGeD1k97jKuZzVKezcDnmU3jkYcxxlTjCNWzWu5zBmNOIbUyuq2YM6DFRbZb+vys54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HVdnBYKhXTNNdfoyJEjZe997Wtf05VXXqkNGzZow4YNevDBB+tZNAAAAAAAAAAAAAAAAACAiZz1utALL7ygO+64Q6+//nrF91966SX9zd/8jX7t136tXkUCAAAAAAAAAAAAAAAAAFikbt+ctnPnTn3uc59Tf39/xfdfeukl7dixQ+vXr9edd96pWCxWr6IBAAAAAAAAAAAAAAAAAExWt8Vpd911ly666KKK74XDYZ133nm69dZbtWvXLgWDQX3961+vV9EAAAAAAAAAAAAAAAAAACazZTKZTD0veNVVV+mb3/ymVq5cWXWfn//857rtttv0+OOP169gAAAAAAAAAAAAAAAAAADTOJe6AJJ07Ngx7du3T9dff70kKZPJyOmsrWijoyGl03VdZ1ezQKBDIyNTS12MJdFqdQ8EOubdZ64+22rxWgxiZdxcsaLPZlGPxmJln13MtVsdsalusX1WWtqclrYt18oxWWyfbeXY1YpYGWflOEs7GEesjJsvVlbntFZrlb7QCvU0WsfF9NlWiKNZiJVxVo6zy6Edmr0OrVj+Vu+z9UKsjLM6n6UtjCFOxtFnjaEejYM+2ziIlXELfUZbt5/1nIvX69WXv/xlvfXWW8pkMnrwwQe1du3apS4WAAAAAAAAAAAAAAAAAGCBlnRx2tatW3XgwAH19vbqzjvv1M0336wPfOADymQy+oM/+IOlLBoAAAAAAAAAAAAAAAAAYBHq/rOezzzzTP7vHTt25P9et26d1q1bV+/iAAAAAAAAAAAAAAAAAAAs0BA/6wkAAAAAAAAAAAAAAAAAWF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nrPWAj33sY7LZbPnXNptNPp9PZ511lrZt26b29nZTCwgAAAAAAAAAAAAAAAAAaD41f3PamWeeKZfLpY997GP6/d//fXV0dMjv9ysajerzn/+8BUUEAAAAAAAAAAAAAAAAADSbmr857cUXX9TDDz8spzN76BVXXKEtW7bob/7mb3TNNdeYXkAAAAAAAAAAAAAAAAAAQPOp+ZvTpqamlMlk8q/T6bSmp6clSQ6Hw7ySAQAAAAAAAAAAAAAAAACaVs3fnHbllVfqE5/4hK699lplMhl997vf1W//9m/ru9/9rvr6+qwoIwAAAAAAAAAAAAAAAACgydS8OO3WW2/VI488on/5l3+R0+nUtddeq40bN2rfvn26++67rSgjAAAAAAAAAAAAAAAAAKDJ1PyzntPT05qYmNDXv/513XrrrTp48KAikYje9773aWBgwIoyAgAAAAAAAAAAAAAAAACaTM3fnPbnf/7nWrlypSSps7NTNptNn/3sZ/XXf/3XphcOAAAAAAAAjSORTCsQ6FjQsbF4UsHJiMklAgAAAAAAANDIal6c9vrrr+urX/2qJKmjo0O33XabPvzhD5teMAAAAAAAADQWl9Ouz3zlRws69st/fIXJpQEAAAAAAADQ6Gr+Wc9kMqlQKJR/HQ6HlclkTC0UAAAAAAAAAAAAAAAAAKC51fzNaddee61+93d/Vx/4wAdks9m0Z88ebdq0yYqyAQAAAAAAWI6fqgQAAAAAAAAAa9S8OG3btm0688wz9eyzz8rpdOq//tf/qiuu4GcZAAAAAABAc+KnKgEAAAAAAADAGjUvTpOkd7/73XI6nXrf+96nkZERs8sEAAAAAAAAAAAAAAAAAGhy9loP+OEPf6jNmzfrL/7iLzQ2Nqarr75a3//+9w0dGwqFdM011+jIkSNl7x08eFDXXXed1q1bp9tvv13JZLLWogEAAAAAAAAAAAAAAAAAGkTN35z2ta99TTt37tSnPvUp9ff366GHHtKtt96q97///XMe98ILL+iOO+7Q66+/XvH9z3zmM/rCF76gNWvW6LbbbtPOnTu1ZcuWWotnHpsUnE5oIhRXX49X4UhSY8Go+rq8CnR5pNTMfnZpNBjXaDCqkwNtikSz+63o8slut2l4fFr9PT5J0i8PHNOKbo9SKWlkPKKBPr+SybRGJ7Pn9bgdOjYSVl+XV/29Hg2NxjQWjKq/xyebTToxEdWKHq/S6ezxK7p9csxco+h6vbPnXdHtlcNu19DYtE4JtCkaS+XrUXiNvi6v2vxOjY5F1d3pUTyZzl/DbpOGxyPq6/LK53Xq7ZGwTju5TcGp2Zj4vE4dGQrppBV+JRKzdcpd4+CRSZ0SaFMsnpotl8OuodFpndTnVzI1W167Pbu9r8urjjan3joe1kCfX/F4SqMz8UinpZGJSFFs+rq86ut0KxiabbdoNHtMX5dXTkc2Dn1dXvV1uKX00nWvqlzKxysXPyWWulBoelb2q+XSZ6lHY7GyHgXzdsX5YOb9V48fU1e7W9FYUk6HQx1+l9o9DskmjYcSCkcTiiVSOmmFX6Fwdj48eYVf8URaY5NR9XR5lUgk5XY5s+VPZvOKUCQhj9upWCIph8OhiamYTju5TVOh2Tm1r9ep0fGEUikpGIqrt8ujVDqj0HRCfd0epVPZebk0j/D7Zubivmw5xoOx7JweT6qrfXZuP3WgTZFIcT6ghPK5z+hUTD6vS4lEUj0dXqVTaU2E4vn84OCRIxro9SmVlk5MRPLnCAaz8293h0edPqeUmYmpUxoam803+nuy8ahJQV7W21VQpsJrFezT3eGR3SaNBWPl5Wk2tuK+E44m1N0+W7/CePR2eZVOp3ViMiafxym/16loPKlQJCGv2ymbTXK7HLLbM0okpHA0oXafS8FwXD6PUyfCcYUjCTnsNnk9TsXjSfm8LiVTGUXjScXiKfV0eiSblEikFYml5HM7FI4m5PO4ZLdLNkkOh13xRFIel1ORWEqReFJd7W6FpxPy+1xKpVKy2+wKR5MKdHmz7WOTxqbi2f7ndsjncSqZTkkZuyZDMXW1exSNJ+X3OuWw2zU6GVFvp1d9XW6NTsR1IhhVd4dHqVRK7V63OtucGp2c47MO6yyXuQiNhX4FzCrJeRad58x3vpIcMZlMyud2KRZPKp6xyW3X7P52aXQqrrFgTG1epzrb3NkceiZXC0WTCkaSikQT8ntdcruy/81sOJLNb3I5QWG+7nTaFQzHFU+k1OF3KzSdkN/rlM/rVNdMWUPRpEKxZDZniSXV0eZWIpFUd3s2NxoNxuT3ueRy2pTJSPFEWpMzebbLYVc4klA0nlLbTJmC4bj8XpdS6ZQ8LqeOTQ7JYXMoHEmozZfd7rA7ND4VU1+XRw6HXRNTMXW1uRVLpDUdTcjrdsjjccjtdCiZTGtsKqbudrdssml8KiafxyGf1ymX06FILC5l7BoLRtXb5ZXbmY1LT6dLk6GkIrGUpiMJdbS5NRGKyet2qM3rlMfl0OhEtHrum2vbcFxt3mybtfvd9c+NGcNhhTo+62pvc2p4NCKfx6WJqew9mMNu08hERN0dHk3PjA2ypdXmcysUTmo8mH0uoEx223Q0mb9HTyVT6u32aLLg2XpPj1NjY8ni+3Sp7Nl9KByXZK+6X+/MNX1el6Kx1Gx8erL/njHv/OGQhidixf8OksmOy2NTUXW3e5RIptTZ5ql8X16qZBzKKK10xqaJqdjsfVrG4Lxm9vy3UI1SjkKMs8YRK+OsjlUjtoWreNxtpDI1VJykxozVzDPoornPzO/BmRn/j786Ir/H2Rjj/0I0ap+q1XKoRyuOs2h+i+xXNS9OS6fT6u/vz78+77zzZLPZ5j1u586d+tznPqc//dM/LXvv6NGjikajWrNmjSRp06ZNuvfee5ducZpNOvjmpO7duV+nn9SudRe/QzueeEmxREoel0PbNg5qzVm9UkZ64fCY7nvsgAZX9erSC07V/bsO5PfbvPZs7TtwTJcOnqJv73ll3u3bNg5q34tH5bDbdPHqU3T/rgPqaHPpQ5e+s+z47+37labCibK/q13vzeOTGjyzP1++i8/vz18jt9/WDav11E9f15vHQ1WvsW3joOLxuKajyaJjt20c1NDolCLRZFmsfv7aiCZC8bL4bN2wWi+/NqJ3vytQdExhOXLXC00ntOOJl4riUSk22zYOas9PX1cynSlrt8Lz3rRpUBeu6m2sf6R0Sft/MVYW1zXn9DJZYOGs7FfLpc9Sj8ZiZT3ss/N27txF80GF929ce7b2/PQN/YeLz9A7T+7UdDypodFpfXvPK0U5QqV84ZMbVuuZ//uG1l78DvV2eHT/4we09uIztOenb2jtxWfo4T2v6NLBAUVi/UX13X7jhYrG03qgJKeYb77PzcXTkeK5uLAOL792QpesPqU8rzmnVwdfy+Y+ue1b1p2jYyNhfeN7Bw3lMD9/bUTff+5otg43rNF5p3dJDmn/KxXa8+xe4w8HCvKySnP/9hvW6LwzunTwjeLyF8YsX55me2AwU/dvPXkw32eqtUVpbE7u8+v6q87SA4+/VHSM1+1QR5tb3/vxa7pk8BQ99NQvit73uB3avfc1/YeLz1Cgx6vpSEJHT0wXxfzmTYN66v97Xb/+7pOLyrRl3blyO23yuB3yuB0aHpssOm7LunP05LOva9OVZ+mxH/xSb49Oz/T5NbLZpK98e7b9/p8PnSevx1nx8/iB33yndv/4sAJdXq29+B1F/euTG1bruZ+/posHT9H91T7rsM5ymYvQWOhXwKyCvKgoF1ponjPf+Sq8n5uP1158hv720Rf10Q+cl93fJr342rj+7tEXi3KLlYF2rTq1Q4ePTunISKgoV7nuqrO0oyBX2X7DGsmW0b0PvzC7z5VnVcxtr7vyLAV6vIrH0zoxGVE0nirLO9zO4lx2+40XKhpLFeVHWzes1qMFecmWdefK5bRp997XtOnKs/Tcz9/WReefrMd+8EutvfgM/d+X39ZVv36G/r7wedO1q+X32PXz4bAeeupQUf0DPT49+OQhJVJprf+tVWXvn7TCr1Qqo6/ufKFojGvz2hWJuDQ8EdMj//KKrn7fO/Xlbz1fdOyKbq++u/e1sud41fLjXOzybVaP3JgxHFao87Ou/3TDhQqG4/rfJffGuc9c7rP1savP09sjkaJ7mP94/QU6fCSof/jn2c/+J9afr4lQPP+5P++M7rL7mm0bB9XZ5tKXv/Xvs/dh110gp8NWNF78+e+/V2PBeNmx7d64/vr/7C+qg81m070PzzF/OKT9vyyp+40XKpnMFI3t2fHVXjy+VpqLKswhn9o4qO/8yysF94IXShnb/POa2fPfQjVKOQoxzhpHrIyzOlaN2BaUqbnL5TThGfRcGnH8X4hGbLuFWA71aMVxFs3PhH5V8896+nw+HTt2LL8g7bnnnpPH45n3uLvuuksXXXRRxfeGh4cVCATyrwOBgIaGhmotmmmC04n8BHPtFWfmH4JJUiyR0v27Dmh4IqbRYDx/s7n+slX5hsjt9+09r+jaK87MPxybb/v9uw5o/WWrdPX73pU/11XvPb3i8Ve99/SKf1e73vt/4x1F5Su8Rm6/HU+8pGuvOHPOa9y/64DOOKWn7Nj7dx3QmnNOqhirKy86o2J8djzxkt7/G+8oO6awHLnr5fYpjEel2Ny/64CuuWxVxXYrPO99jx3QaDBuVRdakKHRWMW4Do3GlrhkaGZW9qvl0mepR2Oxsh6F83bu3IXzQaX3H97zii5bs1Lf3vOKpmMpvXl89h/UCueaSvPO3z/xkq6Zmf+mYyldtmZl/ny5BT2l83MskdJbQ+H8wrTcNiPzfbW5uLAO6y9bVXGuHhqN5XOf3PaHnvqFJsMJwznMlRedkX997879Ck4nNDRWpT3HjLdnYV5Wae6/d+d+jQbjZeUvjFmuPM0mV/fCPiNVbovS2Fy2ZmX+H14Lj5kMJ3RkOKxrLluVX5hW+H4wnMj3lyPD00qmbWUx/7vHsvlWaZkeeuqQJsMJed0uvTUULjvuoad+ocvWrNTfP/GSLluzMr/93of3683joaJ9J8OJqp/Hh546pKvee3r+81X6ubv6fe/KL0zLbW/E3G85Wi5zERoL/QqYVZgXSVp0njPf+Sq9X5jPXrZmZX7/0WA8v3ght++397yiw8eCGg3GdfhYsCxX2VGSq9y7c7/eGgoX71Mlt93xxEuSbDp8LKjJcKJi3lGay741FC7Lj3aU5CUPPXUonw/l8opc7vLwnld0zWWr8gvT8ud4/CW1+Tz5hWeF9T8yHNZla1bqqveeXvH9N94O6chwuGyM83rcstkdun/XAV22ZqW+9c/lxx4dma74HK9aflzaZvXAGA4r1PtZ15HhcH5hWm5b4Wcu99l683io7B7m2Inp/MK03Lb/d/fPiz73le5r7t91QPFEpvg+7NEXy8YLm81e8dhk2lZWh9zCtNy20rFgeKJC3YfCZWN7pfG10rhSaQ55YGZMy71+ayhsaF4ze/5bqEYpRyHGWeOIlXFWx6oR24IyNXe5zHgGPZdGHP8XohHbbiGWQz1acZxF8zOjX9X8zWl/8id/ok984hMaGRnRjTfeqNdff11f/epXaz1NkUymfFmxkW9jK9TX176oMhQ6/upIPqjRWCr/d04skdJ4MCa7Y/YmLxiOV9yv2vHReOXtwem4lNHsezZV3E+2yn9XO+9EKFa0vWp547Odqdo1xoLRisdW2z4RiimdzhgqV6VyFJ3XNn9sovFUcQyrnHc8FNO57+zTUintswePTFbua1NRrV61op5FazqBQMdSF6FhmdmvlmufpR6Nxco++8vjxyqfe2Y+qPZ+br6JxJJKZ2bns8I5fr75PhJPzs5bBfNXpXmw8Bql5cift8r1qs3FuWtWm/+rHZcuydHmyzUKX0/P5EuLbc/CvKza3D9WJZ8ojNl0IqVVp/cauuZiLHZOKuy3+brPkfNUjU2VY3JtWq0PpTOZ/LHpTEaReLKmHDedyZR9VgrfL/wcVCpXjpHjq5UhOF25ny809yPPmFthn10uc9FSoJ9VZ3a/muvZgctV8yOSvFZrQ2JlnCW5QYHF5Dnzna/a+6V57XQipanpRNXcYDwUK5/b58lV5tonn9tOx/P7G8ll58uzi46zleQVtrlzoGr5R+5cRstYeD67zTZnLpjOZKo+x5srP67WZ8z6bJIbmKPVxspaWJkbVDq3kXt02SrvV+3Yws9+tXElEk/OeZxU/Rl/6bHVylE4Fhw6GlxQ+SudS6o+xxSOuUbKFQh0mD7/LdRCymHFZ5lxdmGIlXFW34M1YltQJuMasVxW99lGmYcWqxHbbiGWQz1acZxtFtyHVWdGv6r5aeJ73vMe7dy5Uz/72c+UTqd14YUXqrd3cQPvwMCATpw4kX89MjJS9NOhRoyOhpROm/PdmX6PUx6XQ7FESj6vI/93jsflUE+nRw67Lf9eZ7u74n4+T+Xjve7K2zv9bsmmovcq7Zf7mtDSv6udt7vdU7S9Wnm9bse81+jt8lY8trez8vbudo+S6bShclUqR+n15ouN1+2QzVb9vXwbtns0MjIlKxgZuEr7bF+VuPZ0eC0r53IQCHQQnzkY7Vet3GepR2Oxss/2dlSec3LzQbX3lZmZ071O2W2zc39hjlAtX8jNyz63c/Z8mp2juitcs/AapeXI/V0tv6g2F+fq0NlWef6vNrfbS/5jgflyjcLXfpdDdhP6ZWFeVhi7ovJXyScKY+Z3OSz/LMw1Jxm9qSnst7m6S9XzmvliU61Nq/Uhu82mdDqT/9vndlbcb67jSz8rhe/n+mLhV95X6mtGjq/2uev0V+7nC8n9WjnPWEifXS5zUb21cj8zwszcQKr+7CAQ6FAisfDf+2ilNiRWxs33+a41py3Ni6TF5Tnzna/a+4XzcW5/V4e9am7Q0+6pOrcbyT/nym1z+xs513x5duFxuXwol1fk3qs1/8idq/RZX7UyFp7P6bTPmQvabbaqz/Hmyo8r9Rmjc1GtfZbcYGHIDeZWS78yo88auUdXRrLby/erdmzhZ7/auJJ7jlDtOKn6M/7SY6uVo3As6Osy/nyi0lhdOq7MNYcYLVfus2D2/LdQtZZjIZ9lxlnrECvjrBxnaz1/vVCm5i6X1X22UeahxWrEtluI5VCPVhxnmwH3YXMz4xltzT/r+clPflKdnZ264oordOWVV6q3t1c33HBDracpcuqpp8rj8ej555+XJD3++OO6/PLLF3XOxej0ObX9hjXyuBza9cNXtXXD6qKHQds2Dqq/26O+Drdu2jQoj8uh3f96WNs2Dhbtt3nt2dr1o1e1ee3ZZdsfr7B928ZB7d57WP/049fy53rmuTcrHv/M829W/LvSeTevPVvf/7fXi8pXeI3cfls3rNbjP3p1zmts2zioN46Olx27beOg9v/ieMVY/eC5NyrGZ+uG1fr+v71edkxhOXLXy+1TGI9Ksdm2cVD/uPdwxXYrPO9NmwbV1+m2qgstSH+vp2JcB/rm/9lcoBor+9Vy6bPUo7FYWY/CeTt37sL5oNL7N649W3v3H9HmtWfL73bo9JPa83NP4VxTad755IbV+se92fnP73Fo78+OZM838/8el0Pf/+nrZfU9baBNn6qQUxTOy5Xyi2pzcWEddu89XHGuHuj15HOf3PYt685RV5vLcA7zg+feyL/efsMadfpd6u+p0p69xtuzMC+rNPdvv2GN+jrdZeUvjFmuPM0mV/fCPiNVbovS2Oz92RF96trVZcd0tbm0sr9Nu/ce1pZ155S939nmyveXlf1+Oe2ZspjfvCmbs5aWacu6c9XV5lI0ltBpA21lx21Zd4727j+iT25Yrb37j+S3b79xjU4/qb1o3642V9XP45Z15+qZ59+smF9+csNq/dNPXtO2OT7rsM5ymYvQWOhXwKzCvEjSovOc+c5X6f3cfJz7/9z+fR1u3XzdBWW5xapTOtXX6daqUzrLcpWtJbnK9hvW6LSBtuJ9quS2WzesljIZrTqlU11trop5R2kue9pAW1l+tLUkL9my7tx8PpTLKz65YXU+H9v9r4f1ydLnTdeuVjgS05Z155bVf2V/m/buP6Jnnnuz4vtnnNyulf1tZWNcNBZXJpXSto2D2vuzI/roB8uPPTXgr/gcr1p+XNpm9cAYDivU+1nXyv42/f6Hzqt6v5n7bJ1+UnvZPcwpK/z6WMnn9xPrzy/63Fe6r9m2cVBul634Puy6C8rGi0w6XfFYpz1TVoftN849fwS6KtR9oK1sbK80vlYaVyrNIZ/aOFg05p420GZoXjN7/luoRilHIcZZ44iVcVbHqhHbgjI1d7nMeAY9l0Yc/xeiEdtuIZZDPVpxnEXzM6Nf2TKVflOzgu3bt+tXv/qV3nrrLZ122mn57clkUna7Xd/73vcMXfCqq67SN7/5Ta1cuVJbt27V9u3bNTg4qEOHDumOO+5QOBzW+eefr7vvvltut/F/QDLzm9MkSbbsb0hPhOPq6/IqHE1qLBhVb6dX/d0eKbcg0C6NBuMaDUZ18oo2RWLZ/VZ0+WS32zQ8Pq1At082mzQWjKmvy6NUWjoxEVF/j1/JVFpjwah6Orzyehx6+0RYPR1eDfR5NDQa0/hUVCu6fbLbpBMTUa3o9iqdyR7f1+WTY+Yahdfr7/Urmcyet6/LK4fdruHxaZ28ok3RWPar9Uqv0dPhVXubU6PjUXV3uBVPZvLXsNukkYmIejq88vucenskrNNOblNwKpk/1u9z6uhwSAO9fiWSs3UqvMZJK9oUj2d/Oqy3yyunw67hsWx5U6m0RiejWtHllX1me0+HV53tTr11PKyBXr/iiZRGg1H19/iUTksnJiNFsenr9Kqvy61gaLbdorHsMX2dXjmddg2NTWf363RLafO6S6mFrGKWJLlU1CYDfR6puX6yvO5YxWyAgX7V8n2WejQWK/tswbxdcT6YeX8iHFOH361YPCmHw6FOn1PtXqdkk8ZDCYWjCcUSaZ20wqdQODsfntTnVzwxOwcmk0k5nc5s+ZPZvCIUTcjjciqWTMphd2giFNNpJ7VpKjQ7p67oc2p0PKlUKqNgOK6eDo/SmYxC0wn1dXmUTmfn5dI8os3v1JGh2bl4fCqm7naP4smkutpm5/ZTAm2KRFPl8Z3JfUanYvJ5XEokk+pp9yidzmgiHC/KDwLdPqUz0uhkJH+OYDA7/3a3ubM35rnQO6WhsYL27M3GoyYFeVlvR0GZCq9VsE93m1t2u01jU7Hy8ljI7G9Ok5SvV67vhKOJovoVxqN3pq+cmIzJ63GqzetUNJ5UOJKU2+2Q3S65nQ7Z7RklElI4mlC7z6VgOC6vxymv26FwJCG73Safx6l4PCmf16VkKqNoPKlYPKWeDo9klxKJjKKxZPaYaFI+j1M2e/YXWhwOuxKJpDwupyKxlKLxpDrb3ApHEvJ7XUqlU7Lb7JqOJrWiy6NOn0uySWNTcY1NxeRxO+TzOJVKp6SMXZPhmLraPIrGs9dxOuwanYyqt8Ojvm63RifiOhGMqrvdo1Q6pXaPS53tLo1OzvFZN6FNl7sF99nlMhfVUSv3M8NMyg2kub857TNf+dGCivflP76ipdqQWBln9jenSSrLeRad58x3vpIcMZlKyud2KZZIakV3m9z2zOz+dml0Kq6xYEx+r1Ndflc2h57J1ULRpIKRpCKxpPwep1wuu2ySwpHE7LVtBfl6V/ZZTjAcVzyRVoffpdB0Qj6vM3t+X/bcoWhSoVgym7PEkurwu5VIJtXdls2NRoMx+b0uuVw2ZTJSPJFWMBRXT6dHLqdd4UhC0XhKbT6XXE67psLxfM6Sz91tDoWjCbXNbHfYHZqYiqmn0yOn066JqZi62tyKJdKajiay33DrdsjlciiVSms8GFNnu1t22TQ+FZPP45TPk30/EotLGXt+jHO77VJa6ulyaTKUVCSW0nQ0oQ6/W5OhbK7U5nHK43ZodDJaPfctaNs2b7bN2r2uin3Gqm9Ok0RusADkBgYY7Fdm9NmOdqeGR6PyeZyaCMXU2+mVw27TyERE3e0eTccS8ntcstnTavO5888Iejq8ki2tNq9L09FU/h49lU6pt8ujyYJn6729To2NJYvrI5U9uw+F45Lsc+4npeXzuBSdeQ6fvw9PGZg/HNLwRKz430Ey2XF5bCqmrna3ksmUOv3uyvflpUrGoYwtrXTapomp2Ox9WqZ6uYo+C2bPfwtVQznq8c1pkhhna0GsjLNynK3h/HVFmYxrxHIZfAa94D47M/5PJ1LyuxxLNw8tViO23UIsh3q04jjb4LgPM2CRz2gNL047cuSIjh49qs9+9rP6whe+kN/ucDh01llnqbOzc2EVMInpi9Ms0ModutXqvuCJouD4VorXYhAr4xa7aKIV+iz1aCxW9tnFXLvVEZvqLFmcVke0bblWjokZC31aNXa1IlbGWTnOsuDKOGJlnCWL0xpIq4xfrVBPSxen1XgNEKtaWDnOLod2aPY6tGL5W73P1guxMs7qfJa2MIY4GUefNYZ6NA76bOMgVsYt9Bmt0+gFVq5cqZUrV+rJJ5+U3Z79NdC33npLx48fX/KFaQAAAAAAAAAAAAAAAACAxmKv9YCHH35Yf/Inf6KxsTFt3rxZd9xxh/76r//airIBAAAAAAAAAAAAAAAAAJpUzYvTHnnkEf35n/+5nnzySf3O7/yOvve97+knP/mJFWUDAAAAAAAAAAAAAAAAADSpmhen2Ww2rVixQs8++6wuueQSOZ1OpdNpK8oGAAAAAAAAAAAAAAAAAGhSNS9Oc7vd2rFjh/7t3/5N73vf+/TQQw/J5/NZUTYAAAAAAAAAAAAAAAAAQJOqeXHaXXfdpddff11/+Zd/qa6uLj3//PP6whe+YEXZAAAAAAAAAAAAAAAAAABNylnrAe9617v02c9+Vm+88YYymYzuuusueb1eK8oGAAAAAAAAAAAAAAAAAGhSNX9z2v79+/X+979f27Zt09DQkK644gr9+7//uxVlAwAAAAAAAAAAAAAAAAA0qZoXp33pS1/SN77xDXV3d+ukk07Sl770Jd11111WlA0AAAAAAAAAAAAAAAAA0KRqXpwWjUZ15pln5l9fccUVSqVSphYKAAAAAAAAAAAAAAAAANDcal6c5nQ6NTk5KZvNJkl67bXXTC8UAAAAAAAAAAAAAAAAAKC5OWs9YNu2bfroRz+qEydO6L/8l/+in/zkJ7rzzjutKBsAAAAAAAAAAAAAAAAAoEnVvDjtq1/9qr72ta/pxz/+sTKZjD796U8X/cwnAAAAAAAAAAAAAAAAAAA1L07zer3yeDz6yEc+YkV5AAAAAAAAAAAAAAAAAADLQM2L0yKRiH7nd35HJ510kvx+f3777t27TS0YAAAAAAAAAAAAAAAAAKB51bw47fbbb7eiHAAAAAAAAAAAAAAAAACAZaTmxWm/8Ru/YUU5AAAAAAAAAAAAAAAAAADLiH2pCwAAAAAAAAAAAAAAAAAAWH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te+9jVdeeWV2rBhgzZs2FBxHwAAAAAAAAAAAAAAAABAc3DW4yJDQ0O655579Nhjj8ntdmvz5s26+OKLdeaZZ+b3eemll/Q3f/M3+rVf+7V6FAkAAAAAAAAAAAAAAAAAYKG6fHPavn37dMkll6i7u1t+v1/r1q3Tk08+WbTPSy+9pB07dmj9+vW68847FYvF6lE0AAAAAAAAAAAAAAAAAIAF6rI4bXh4WIFAIP+6v79fQ0ND+dfhcFjnnXeebr31Vu3atUvBYFBf//rX61E0AAAAAAAAAAAAAAAAAIAFbJlMJmP1Re677z5FIhHdcsstkqRHHnlEBw4c0J133llx/5///Oe67bbb9Pjjj1tdNAAAAAAAAN329Z8s6Lgvfvp9Jpek8RErAAAAAAAAAEY563GRgYEBPffcc/nXw8PD6u/vz78+duyY9u3bp+uvv16SlMlk5HTWVrTR0ZDSacvX2S1KINChkZGppS7Gkmi1ugcCHfPuM1efbbV4LQaxMm6uWNFns6hHY7Gyzy7m2q2O2FS32D4rLW1OS9uWa+WYLLbPtnLsakWsjLNynA0EOpRIJBdctlZqQ2Jl3Hyfb6tzWqu1yvjVCvU0WsfF9NlWiKNZiJVxVo6zy6Edmr0OrVj+Vu+z9UKsjLM6n6UtjCFOxtFnjaEejYM+2ziIlXELfUZbl5/1vPTSS/Xss89qbGxMkUhETz/9tC6//PL8+16vV1/+8pf11ltvKZPJ6MEHH9TatWvrUTQAAAAAAAAAAAAAAAAAgAXqsjhtYGBAt9xyiz7+8Y/r2muv1TXXXKMLLrhAW7du1YEDB9Tb26s777xTN998sz7wgQ8ok8noD/7gD+pRNAAAAAAAAAAAAAAAAACABerys56StH79eq1fv75o244dO/J/r1u3TuvWratXcQAAAAAAAAAAAAAAAAAAFqrLN6cBAAAAAAAAAAAAAAAAAFoL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P9/9t49Toryyv//VHdXV9+7Z3ougDCAAwNELoOIKPkirmFC1GRHUGFkTWIiiBpDvua3iYlrNibrJus3+SbfuK7xujGJIYCRS7xEAxKVDYZ4QwGBgRGGO8ytp+/VVV39+6Ona7q6q2Z6prunL3Per1dekZ66PPXUU+c55zznOYc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g4FpxEEQRAEQRAEQRAEQRAEQRAEQRAEQRAEQRAEQRA5h4LTCIIgCIIgCII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s6IBae9+OKLuO6669DU1ITf/e53aX8/ePAgbrzxRixduhT/8i//AlEUR6ppBEEQBEEQBEEQBEEQBEEQBEEQBEEQBEEQBEEQRI4xjMRNzp8/j5///OfYvHkzjEYjWlpasGDBAkyZMkU+5lvf+hYeeughNDY24v7778emTZuwatWq7G7MAN6gAI8/Apedg8NsAGJDP7fSaYIUlYZ2HZXzzx3tgM3CIhgW0dUbhttpgpkz4GxnAGOrrQiFRXR7479XV3A438Wj2xtGbaUZUQno9IRQW2mGFIv/d02FGYgBnb1hVFWYIElAR0/8d9bAwOONwOXgIIgSOjwhuJ0mGPQ6nOsKwu00oaaSQ1dPBF3eMGrcZkQiErp6w5gwxoZAsL8tFrMBZy4EcFGtFf5A/PeaCjMA4EJPCOOqrQjzUXR7w6hymaDX63A+6R7nu3gcPNWLsVUWRIT4PdwuE9i+ttS6LRDF+O/VLjMYJn7d5Gsl32+M2wKh73i30wSTUS8/k9tpRJcn/kxVLhMYMPKzm4x6dHnC2u8w0/GSzbgaDBZyfyX6D0KOrk2MXvI5rsplzNJzFBeFfA4d0OWN4Mi5M6i0c4q5Q8cA3kAEnNGAQFiAy8bBYTHAG4jPCWNqTejxiPD4eLgcHPiICJPRgJoKDpDi1+3qm1vdLiMudMfn+XE1FoTD8XmtymWCidPhfFcYDqsR4YgIE2eAKEoIhkWMcVtkPSJ5/nU7TWAN8Xm1ymWCmdOju5cHy+rhDwmorjDJ8/zYaiv4pPPMJj1OXwigpsIMg57BhZ4wOFYPs8kAi0kPSYyh28ujttoEj1fEwVO9Sl2jr2+6vXzafzvMBsAAWadRvM+++bTTy8PMGWC3sLBx+v451QCc7046r4IDBtq7kK3upnGtjM7vO/7c0Q5YOENudYPhtBWAPyyiNyggyItwO0wIR6LwhyJwO0xgdAwCIQF8JIpKBwcACIRFtHcGYDWziEoSBDGGYFiAy84hFpPAGgyIRmPw+HnYLSyiogSW1cMXjMBqZmFk9fI1nTYOkYgInV6HYFhAhYODKMXAxABekBAMC6h0mADEx4rVZIDRqIMQiUKvj49Zq9kAKSpBp9MhEBZQW2mBFJXQ0RsGxxrAGXXQMQy6vWFUOkxwO4zw+lXe2TDfZeL4ClGCnxfhDYkI8yKqnKb0MT5S7zqXkD5LlBo0rggi/ww0Nww2b/Tp0N2+MFw2DoIYhc1shMNqQLc3gi4fD7NRDzNngD8kgGP1YA06eR6PiBIEMQorxyIQFmA1sQjyAgx6PThWhyAvwG7lEBGi8PgjMPVdiwFg0OsQioiICFFwrAEePw+nzQi7hYXVqIc3IMAfFmAw6OENROC0GQEG4CMSRFGCy25EmI/G/2bnEOJFsHodzJwBRo5BIBDF4dNeuBwcIoII1mCAFI2C0ekQDItwWFlEhCh0urjeY7cYAQDeYAQ2MwujQYceXwRWswHhSBRmTg/WENebIkIUDqsRIV6ExcRCjMbg8fGocHCwWwwQBQmdvXFdmWN1CPECWIMBvQFe1n/8wT6dLyyiws4BkMBA12+vZKgTSVIM3hDpBkQJMYK+LovZgFPn/ahwmBCJiOASdj7iNqs/GIHNYoQ3yKPKZUI0GvfRy+1Cv01c6TRBkqKwmIzgI1HZv53woSfsX4fNgIgoIRSS5N84ox5ePw8ja0CPLy4/ayo4IAZc8PDgI2Lf3/g+vzhw+PTpuD0mRmGzGOV1gkqHCQZ9DILIoMcXRpXLDD3DIBCOgDXEr+F2cqh2cgCjYptD+ZtOF4OZYxEOR/v9HnYjEEuRPVYDunojymMklXegjz/TodPe/nZIebRhRgKywYoD6qvMyXdfFeO7YDV8mEXQpqLqJ6A4+yrf/tlC+n9zSbGOqaFSDs8xGuUsUfpkOa5GJDht9+7duOKKK+ByuQAAS5cuxauvvop77rkHAHD69GmEw2E0NjYCAJYvX45HHnkku+A0Bjh4ohePbNoLXoiCY/VYt6IRM+qcGQWWJc61W1lcv3AyNmxvzfw6GuerXWvtslk43+VDMCziiS37FL9v33McHb1h1fPVrtXS1IDd+85g4axxab+/vPsYfAEBa5pn4rU9x3HinB9rl83C86+3QohK8rUWzqoFH6lJa0tyG5PvXTfGhqULJuGpbftV75d4DlGKpR23pnkm/rb/DC65uGrA9iYfo/bciWfyBwXc/JkGRdu1nj3tHWY6XrIZV4PBAnsPd6f1feO0SposiOGTz3FVLmOWnqO4KORz6IAP27rx+OZ9aXPMiXN+rFo6HayBwa9fPgheiGKs24IVSxrw+OZ9uKVpCrp9ZkW7VzY1YPuedtz8mQbUVHD4t/9+Vz4vMV9pzeeJuStxjc8umKiY49Xm3+S23nb9DERECetfOzzovD3QfFxdYQYQQ2dPUH6+wdqc/N//tnYBTl0Iqr7Pg58o59OWpgaMr7ahfpwd0AN7W1XGQUOleoBatrqbxrUyOj+fusEw22o1GXDsrHdA3emFvxzB2a5g/N83zMTrf2/Hornjoe9bWE0+/s7lsyDFYnhyy355DC//h6l4OmUcpV7zhZ39//76itno6o1g/WuHNMdNlcuE9a8dxtmuoOIeWmPOZNTjhTeOyjrn86+3yvdbt6IRMyY6cbB9+O9yrNuCW6+dgQvdQcW9Vy2djhf/pw2+gDBy7zqXkD5LlBo0rggi/ww0N2Dgv6np0CubGvDOgbNoumISntis9NFwRj1e3PWJQr/98552NC2YiI1J821CD/7HRRdjTKUZ7We8+GXKtapd8Q0az758MO38Nc0z4bIb8cLOI5h/ydi0v73+TjuWXjER3b1hhW6cfF8TZ0h7ru172rH8H6Zic5Les7p5Jjb/5YjCv6amvyTOv/GaqQo96cvXz4AgxhR6UsKfdrDdI+sfFXYj/usP7yp0tDAv4tk++yRx3pB1IgZ4e99Z/Pz375NuQJQGBfB17f7oNPa1dWN180zsfKcdn71iEjijHr99JV3+JNs5D66ej7NdYcX11q2cg/Mpv6V+83fdOBsGA4P/3PihfMzXV8xBRJDwxBalHDCyOry06xNcM3+iwkbT8i28vPsYWL0uzY/+xWunw2FVyplv3XopvAFBcVzino+ktE0QgwqZedeNs2HlDPjp+vfTfCHJ15pTX6kMUNMDe4+kv4Malwn/9qt3Rt7uzgVkgxUH1FeZk+++KsZ3QW0q7Xbl2z9bSP9vLinGdzccyuE5RqOcJUqfHIyrESnreeHCBVRXV8v/rqmpwfnz5zX/Xl1drfj7cPAGBXmSAABeiOKRTXvhDQ7eM8nnXjOvTnYkZXodrfPVrvXEln1onDZGfonJv39+Ub3m+WrX2rC9FTcsnqL6+zXz6sALUTy1bT9uWDxFvseixvGKay25fJJqW5LbmHz8DYunyE48tfslnkPtuKe27ccXFtUP2t7kY9SeO/FMixrHp7Vd69lT32Gm4yWbcTUY57t41b4/38VnfW1i9JLPcVUuY5aeo7go5HN0eSOyIzVx7+S5Y/1rh+ANCPLfFzWOl4+fNqkqrd0bt7fKcxPD6BXnqc2pifOS567ENVLneK15NdHW3oCA9a8dzmjeHmg+PnUhALuFUzzfYG1O/m8xymi+z9T5dMP2VrSd8cIbFHC+W2McdKuPg2x1N61rZXJ+PnWD4bY1yEcH1Z0WNY7v//fW/fj8onp4AwJ6fHza8Y9v3oeOnrBiDD+tMo5Sr5n871MXgvKCa+K31HFzuiMon5N8D60x1xsQFDpn8v0e2bQXXd5IVu9yUeN4nDzvT7v3+tcOyfcdqXedS0ifJUoNGlcEkX8GmhsGmzfUdOiN21vx+UX1cmBa4vcN21vhDQhp+u2ixvFyYEfyNRY1jkdvQIBOr5cD05KvdaojiKjEqJ7/1Lb9iAgxfH5RverfPr+oHkaWTdONk++r9lwJHSVZ70j8ezC/XeL8VD3JGxDS9KSEPy3x7/WvHcKZzmCajtabZJ8MVyfyBgU5ME3t79lAMpzIB4XwdX1hUb38vX9+UT0e37wPJ875VeVPsp0Tgz7teifPBzTXAhL//uULH+HU+YDimFMX0s97fPM+nDwfwOcX1afZaFq+hWvm1an60X/7p3Q5ExFimvdMbVuqzPzlCx+h7YxXYV+pXavLG1G8gwse9XcQjaEgdncuIBusOKC+ypx891UxvgtqU2m3K9/+2UL6f3NJMb674VAOzzEa5SxR+uRiXI1I5rRYLD1smGGYjP+eCW63TfHvc0c75I5JwAtRBIUo6usqB7yW4lwGQ76O5vka1+r2hlV/D0ei2udrXCsciar+Dibluiq/A4DHzw/exqR7h/kM7xdTb683GBn0fMUxAzy31t+0nj35HWY6XrIZV6mkjtmDp3pVr93jC2NmfdWQrj3aqK62F7oJRUsux1W5jll6juIin2N2MI6cO6M9x/T9t5SssyTNO1pzeeIYj59XPS+TuStxTPKcqzX/JtoqxWJDmre15mMpFoM3GIGOYYbcZgDo8an3i1Z/SbEYgkIUPV51fURrHGSru2leK4Pzc6kbAEMbt1r3DvFixu8r8e9wpH98a70bmQyvmfxvxZhUOUa+R+KcDL6T5OPV7t+joddm/C6ZzNo93HddKPI5ZstlLioEpM9qk+txNZCcZdnhu0hG2zukvsqcbJ93qDrtcBhobtDy5wQTerDGfKvln0rM3wr9dgDdQorF4A1o66qhiKh5figiarZ/IF/VYDrAQHpPJjpYpnpSQrdX9J1KH6jdI/nfWu8oMfeTblCcjDZZORTyqRtoXdsbjMj/nZBvyfIs9fiBbOLhfvNa50mxWEY++lT5M6jdByhty2G2TUajr3r8PKZPdsu/HTrtHfAdJP9WCrZYdbWd5GyRQH2VOfm2wYrxXVCbMqcY25Vv/2yur18oivHdDYdyeI7RKGdLBbLDtMnFuBqR4LTa2lq8++678r8vXLiAmpoaxd87Ozvlf3d0dCj+ngldXX5IUr+xY+EM4Fi9ooM4Vg8Lq0dHh2/Aa6WeO9TrDHS+2rUqnSbV301G/YDna52j9nsirWjqdRPp+xPnuOxcRm1M/LfZlNn9GEa9vQ6LcdDzU4/JtK8Ge/bkd5jpeMn0uEwEV+qYdWuMgwq7adAxO5qprrZT/wxApuNqNI9Zeo7iIp9jdjAqNebA5LlDlxI8nzheay5HLP7/Lhunel7qfyefl3oNM9c/52rNv4m26hhmSPO21nysYxg4LEYYU/SLTNoMAJUO9X7R6i8dw8DC6qEb4njOVncb6FqDnZ9L3QAY2rjVurfZNHh/JKecT4ydxPjWejfJZHLN5H+njsnUYxL3SH72wZ4h+Xi1+1fY1L/pobzLTNqd6dgqFvI5ZstlLhppSJ8dmFzqBoC2nK2utkMQ1GpHZ8ZoeofUV5kz2PedD512OAw0N0BjLrSwcb1zIB16oPk7Wb9N/E1tvtXpGDhs2rqq2WjQPD/+t5hm+5gB5nmdTvtvmnoPM7j+ona+lr6R0O2TnzcZrd9S21Y5iE40FP13qGOWdIPhQbrBwAxlXOVqzDosRvm/E/JNxzCQYuoyZiCbeLjfvNZ5OobJyEevkD8avvrUe6balsNpWzKq783GKd6b26kusxLvIPm3YrfFEt8yydnigPoqc/IpZ4d6/ZGC2lTa7cqnnB3q9YuZYnx3w6EcnmM0ytlSgOywgcmFj3ZEynouXLgQb7/9Nrq7uxEKhfDnP/8ZV111lfz3iy66CBzH4b333gMAbN26VfH34eAwG7BuRaPCybVuRSMcFnZI5+589wRamhqGdB2t89WutXbZLOw9dA5rl81K+/2lXW2a56tdq6WpAVvfPKr6+873ToBj9VjTPBNb3zwq32PX3lOKa+3Yc1y1LcltTD5+yxtHsaZ5pub9Es+hdtya5pl4cVfboO1NPkbtuRPPtOuDU2lt13r21HeY6XjJZlwNRk0lp9r3tW5ukDMJQpt8jqtyGbP0HMVFIZ/DbTfizuWzVOcYjtVj1dLpcFhZ+e+7PjglH3/4WGdau1c2NWDX3vjcFItFFeepzamJ85LnrsQ1WpoasCVpjteaVxNtdVpZrFo6LaN5e6D5eHyNFb4gr3i+wdqc/N96XUz9fVZyafNpS1MD6sc54LCwqKnQGAeV6uMgW91N61qZnJ9P3WC4bbUY9YPqTrv2nur/9w0z8dKuNjisLCrsXNrxdy6fheoKk2IMr1YZR6nXTP73+BoLVi2dPuC4uajaIp+TfA+tMee0sgqdM/l+61Y0wu0wZvUud31wChNqbWn3XrV0unzfkXrXuYT0WaLUoHFFEPlnoLlhsHlDTYde2dSAl3a1Ye3ydB+Nw8qm6be7PjiFlSnzbUIPdlpZSGIUd6lca3y1BXpdTPX8Nc0zYWQZvLirTfVvL+1qQyQipOnGyfdVe65de+M6SrLekfj3YH67xPmpepLDyqbpSQl/WuLfq5ZOx7gqS5qO5kyyT4arEznMBtx7y6WkGxAlQyF8XS/uapO/95d2teHO5bNQN8amKn+S7RzEomnXm1Br1VwLSPz7rhtnY3ytVXHM+Jr08+5cPgsTaq148a22NBtNy7ew870Tqn70L16bLmeMBkbznqltS5WZd904G/XjHAr7Su1abocy6Kzaqf4O9H0BdYnfSskWIxusOKC+ypx891UxvgtqU2m3K9/+2UL6f3NJMb674VAOzzEa5SxR+uRiXDExtZqaeeDFF1/EE088AUEQcNNNN2HNmjVYs2YN1q1bh1mzZuHQoUN44IEHEAgE8KlPfQo//vGPYTQaB79wH6o7SZl4HWhPIAKX1RifJDJ92qRzK+0cJCk2tOuonB8UorCZDAjy8XJWlXYTzCYDznYGMLbKihAvxn93mFBTyeF8F48eXxg1FWZEJaCrN4RqlxkxAJ2e+H8zADp7w6hymSDF4r9XucwwGhh4fBG4bEYI0Rg6PCFUOkxgDTqc7w6iwm5CrZtDV08EXd4wairNiAgSur1hXFRjQzAkoscXRoXdBKvFgDMXArio1gp/IP57Vd+9OzwhjK2yIszHU/ZVOkwwGHS4kHSPxHPUVlogiJL8jIm21FRYIEbjv7udZuiY+HXdThP0+vi1ku9XU2mB2HedCrsJZk6Pc11BuB0muF1GdHniz1TlNIFhmPi1HCaYOD26esPa7zDT8ZLBccPe/cxC7q9E/6G0SpaPOBTFnAEZjKtRP2bpOYqLfI7ZwdABXd4Ievw8KmycYu7Q6Rh4gxFwrAGBsBCfA6wsvIH4nDCm2oSeXhEePw+XjQMviOBYQzygSopft8sbjs9XFUZc6ObR7Q1jXLUFYb5/fjSbdDjfFYbdYgQviDAZDRAlCcGQiDFuM4LhuB6ROv8m5tVKhwkWkx7dXh6sQY9ASECVyyTP82OqrOD7zquwm2Ax63H6QgDVLjNYA4MLPWFwRj3MnAEWkx6SGEO3j0dtlQkeb78eIOsafX3T7ePT/tthYQGDxvvsm087vTxMnAEOswE2k6F/TjUA57uTzqvkgIGStGSru2lcK6Pz+44PClFYWP2wdQNgGONWra0A/GERvUEBIV5EpcOEcCSKQEhAhYODTscgEBLAR6KodMQNh2BYhBSLwWJiEZViEEQJobAIp82IGCSwegOiUgy9fh5WMwspKoFl9fAFI7CaWBiNevmaThuHSESETq9DMCyiwm6EGIuBiQG8EL9uRd99e7x8fDe+UQchEoVeH7+OxWSAJEnQ6XQIhEXUVpggSTF09PLxRRKjDnqGQbeXR6Wdg9tphNev8s6G+S4Tx08c58LJc73whkSEeRFVTg46JmWMj4g1lWNypM8CKmO2XOaiEYT02QzIkW4ADJw57Vu/eHNYzfvJNxaPqndIfZU5pZI5DcDAc4PG3+Tn69Ohu308nDYjRDEKm4mFw8aiu+93U59+6Q8JMLJ6GA06dHt5VDg4CKIEQYzCyrEIhAVYTSyCvAC9Xg+O1SHEC7BbOUSEKDz+iHwtAGD1OoQiIgQhCiNrQK+fh8NqhN3KwmrUwxsQ4A8LMBj08AYicFiNYHQAH5EgihKcNiP4SBTeQAROG4dQRIRBr4OFM8DIMQgEorJ+HxFFsHoDJCkKRhfXc+xWFoIQhS7p34ghriOZWRgNOvT4IrCYDIgIUZiMerBsXN+JCBIcVhYhXoTZxCIajaHXx8Nl52C3GiAKEjp747oyx+oQ5kX5ORL6jz8Y1/niOhcHMBKYmK7fXslQJ3K7bTh2qmdQnWlYY5Z0gyFDukEGZDiucjFmrRYDTp0PoMLOISKIMCbsfMRt1kAoAqvZCF8wAreTQ1SK++jldkF5PSkWhcUUlz0J/3ayD73CboLTbkBElBAKSfJvJk4Pr5+HkTWgx8ejws7F2xEDLnh48JF42zw+Hm6nCQwTXzdw2ThEo1HYzKy8TlBhN4E1AIII9Ph4VDlN0OsYBMIRsIb4NSocHGpcHMCo2OZQ/qbXx2A2sgjz0X6/h8MIxFJkj41FV29EeYyk8lL08Wfq8Sa1Q8piradAKL7lDG1TkrN5hvoqc/IpZ4dw/RGF2pQ5xdiuDPyzQBZjNsPrFz3F+O6GQzk8x2iUs0UO2WEZkKWPdsSC0/LNiDnrsmA0D+jR9uzZOphHW39lA/VV5gzUVzRm49BzFBf5HLPZ3Hu0Q32jTbZjFiisTkvvNp3R3Ce5CPQZrX03VKivMiefcpYCrjKH+ipzSio4bRiMFvk1Gp4z02fMZsyOhn7MFdRXmZNPOVsO76HUn2E0tn+0j9mRgvoqc/Ktz9K7yAzqp8yhMZsZ9BzFA43Z4oH6KnOG66M15KtBBEEQBEEQBEEQBEEQBFHKOJxmcMbhuc8EUS0dDEEQBEEQBEEQBEEQBEGMLsomOE2nYwrdhIwolXbmg9H87GoM1h/UX5lDfZU52fTVaBmz9BzFRT7HbL7PL2eob7Qp9XFX6PsXI9QnAzNQ/1DfZQ71VeYUq5yld5g5pdZXnNGQVaa4Yh2zuaLY25crRsNz5uoZSTfIDdRXmZNPOVsO76HUn4HaP7Rrlnp/jSTUV5mTb32W3kVmUD9lDo3ZzKDnKB5ozBYP1FeZM5y+KpuyngRBEARBEARBEARBEARBEARBEARBEARBEARBEETxoCt0AwiCIAiCIAiCIAiCIAiCIAiCIAiCIAiCIAiCIIjyg4LTCIIgCIIgCIIgCIIgCIIgCIIgCIIgCIIgCIIgiJxDwWkEQRAEQRAEQRAEQRAEQRAEQRAEQRAEQRAEQRBEzqHgNIIgCIIgCIIgCIIgCIIgCIIgCIIgCIIgCIIgCCLnUHAaQRAEQRAEQRAEQRAEQRAEQRAEQRAEQRAEQRAEkXMMhW5Arujq8kOSYoVuxoBUVFjQ0xMsdDMKwmh79upq+6DHDDRmR1t/ZQP1VeYM1Fc0ZuPQcxQX+Ryz2dx7tEN9o022YxYorE5L7zad0dwn2Y7Z0dx3Q4X6KnPyKWfpPWQO9VXmDNZX+dZp881oGQuj4TkzfcZsxuxo6MdcQX2VOfmUs+XwHkr9GUZj+0f7mB0pqK8yJ9/6LL2LzKB+yhwas5lBz1E80JgtHqivMme4PlrKnDaCGAz6QjehYIzmZx8O1F+ZQ32VOfnsq3J5D/QcxUUhn6Nc+jAfUN9oU+p9U+rtzwfUJ8OH+i5zqK8yh/TZ4oD6KnPKva/K/fkSjIbnHIlnHA39mCuorzKHdIOBKfVnoPYX9/1KGeqrzMl3X9G7yAzqp8yhMZsZ9BzFA43Z4oH6KnOG21cUnEYQBEEQBEEQBEEQBEEQBEEQBEEQBEEQBEEQBEHkHApOIwiCIAiCIAiCIAiCIAiCIAiCIAiCIAiCIAiCIHIOBacRBEEQBEEQBEEQBEEQBEEQBEEQBEEQBEEQBEEQOae8g9MYwBsScKIjAG9YBJhCN4ggCKIA9MnCfUc7SBZqQX1ElCKk5xA5RpJiNKaI7KE5lSg1aMwSBEHkF5KzRKlBY5YgCCL/spBkLUEQ2UAyhCAKQ5bfniE/rYrz6KOP4k9/+hMAYPHixfj2t7+N3bt348c//jF4nse1116Le++9FwBw8OBBPPDAA/D7/bjsssvwgx/8AAZDFs1jgIMnevHIpr3ghSg4Vo91Kxoxo84JxHLxdARBECUAycLBoT4iShEat0SuYYC3953Fz3//Po0pYviQbCJKDRqzBEEQ+YXkLFFq0JglCILIvywkWUsQRDaQDCGIwpCDby9vmdN2796N//mf/8GWLVuwdetWHDhwAC+99BLuv/9+PPbYY3jllVewf/9+vPnmmwCAb33rW/je976H1157DbFYDJs2bcrq/t6gIHcMAPBCFI9s2gtvUMj62QiCIEoFkoWDQ31ElCI0bolc4w0KcmAaQGOKGB4km4hSg8YsQRBEfiE5S5QaNGYJgiDyLwtJ1hIEkQ0kQwiiMOTi28tbcFp1dTW+853vwGg0gmVZ1NfX4/jx45g4cSImTJgAg8GAL3zhC3j11Vdx+vRphMNhNDY2AgCWL1+OV199Nav7e/wRuWMS8EIUnkAkq+sSBEGUEiQLB4f6iChFaNwSuYbGFJELaBwRpQaNWYIgiPxCcpYoNWjMEgRB5F8WkqwlCCIbSIYQRGHIxbeXt+C0qVOnysFmx48fxyuvvAKGYVBdXS0fU1NTg/Pnz+PChQuK36urq3H+/Pms7u+yc+BYveI3jtXDZTVmdV2CIIhSgmTh4FAfEaUIjVsi19CYInIBjSOi1KAxSxAEkV9IzhKlBo1ZgiCI/MtCkrUEQWQDyRCCKAy5+PaYWCyW1+q7R44cwdq1a/H1r38dBoMBb775Jn76058CiJf+fOaZZ/C1r30NP/nJT/D73/8eANDe3o61a9dmlT1NkmJ4e99ZuTwRx+px7y2X4spZY6HTMTl5NoIgiGKHZOHgUB8RpQiNWyLX0JgicgGNI6LUoDFLEASRX0jOEqUGjVmCIIj8y0KStQRBZAPJEIIoDLn49vIanPbee+9h3bp1uP/++3H99dfj73//Ox577DE8++yzAICtW7diz549uOeee3Dbbbdh+/btAIB3330XjzzyCH7zm99kfK+uLj8kKeVRmHjtU08gApfVCIeFBfIaijcw1dV2dHT4CteAAjLanr262j7oMapjNun80dRf2UB9lQF9sjAoRGFh9aqycNSP2Qz6qJQo+ffRx0DPke2YzebeRUOB9JyS6JsCke2YBbIbt9nidttw7FRP0ejOxcBoHu/DHrNlNqeOBKN5nA2VvMhZGrNDhsZs5gzWV/nWafPNaBkLo+E5M33GYY1ZkrNDZjSMuVyRFzlbRmO21MfSaGx/NrpBqffXSEJ9lQEZysJhj9kykrUjAY3ZzMm3DVYu76Lkn6OMZAiN2eKB+ioDsow5yFtZz7Nnz+JrX/safvrTn+L6668HAMyZMwfHjh1De3s7otEoXnrpJVx11VW46KKLwHEc3nvvPQDxoLWrrroq+0bEAIeZRV2VFQ5z6QolgiCIrOiThbPqq0kWakF9RJQipOcQOUanY2hMEdlDcypRatCYJQiCyC8kZ4lSg8YsQRBE/mUhyVqCILKBZAhBFIYsvz1DfloFPPPMM+B5Hv/xH/8h/9bS0oL/+I//wNe//nXwPI/Fixfjc5/7HADgpz/9KR544AEEAgF86lOfwpe+9KV8NY0YjEQmFn8ELjsHh9lAQp0gSpm+b/rc0Q5YOAN902pQHxEEkQzpQvmH+rh8oTmVKDVozBIEQeQXkrNEqUFjliAIYnTKQvJVEQQxkuRbzo5GOU4UPXkLTnvggQfwwAMPqP7tj3/8Y9pv06dPxx/+8Id8Nac4KUZFhwEOnujFI5v2yrVi161oxIw6Z+HbRhDE0KFvenDKqY9I2SxNilEfGM2Uk0zIN8Mdu9TH5Qu9WyJf5EvHoTE7NEjXJAhiqJCcJUqNfIxZsvmJfEM6GpFrRmL+LrZxSzoLQRAjSb5lDsk0Il9kOX/nrawnMQh9QuG+x3bjwWf24L7/+isOnugFmMI2yxsUZEEFALwQxSOb9sIbFArbMIIghgV904NTNn2UNK/c/8vdRTOvEINQpPrAaKZsZEK+yWLsUh+XL/RuibyQRx2HxuwQIF2TIIhhQHKWKDVyPmbJ5ifyDeloRB7I+/xdhOOWdBaCIEaSfMsckmlEXsjB/E3BaVowgDck4ERHAN6wmHOlqFiFgscfkduUgBei8AQiBWrRKKNv3O072pGXcUeMPjq9vOo33enlC9Si4qNc5F6xziuEBn3y/pNzfpy84IfdygKg91YMlItMyIoM9OBsZA71cflC75bIB/nUcWjMZo43KOC5Vw+i+ap6rFjSgObF9Xju1YOksxAEMSDkkyBKjZzpBmTzEyME+QOJfJBvO6kYbQuyDQmixCjx9fR820kk04h8kIv5O29lPUuaEUh1OJBQcJjZ3NxkGLjsHDhWr2gbx+rhshoL1qZRA6XYJPKAmTOoftMmjsR/gnKRe8U6rxAqqMj7lU0NeGX3MXR6wvTeCky5yIRhk6E+ko3MGfV9XMbQuyXyQT51HBqzmeMPCWhaMBEbt7cq9Bd/WCCdhSAITSwmdZ+ExUQ+CaI4yYluQDY/MYKQP5DIB/m2k4rRtiDbkCBKiDJYT8/32i3JNCIf5GL+psxpKozEbpOEUEimGISCw2zAuhWNctsSAt1hIUMm39AuJyIf2C0sWpoaFN90S1NDvAY0AQDQMVDtI52utLZaFOu8QqSjJu83bm/FNfPqANB7KzSjXRfKVB/JRuaM9j4uZ8plTiWKi3zqOCSPMoczGmTnE9Cvv3As2RUEQWiT0AVSdYNUuU4QxUIudAOy+YmRhPyBRD7It21fjLYF2YYEUTqUw3p6vtduSaYR+SAX8zd5EVUYid0mCaGQGtXrsLAjF9XLxAW4xx+By87FBV4MmFHnxMN3L4QnEIHLahzZNo1iaJcTkQ9snB7jq21YdvUUSLEYdAyD8dU22EwG+q776PbyeHn3MTRfVR9P/RsDXt59DJPHOWAroQxzRTGv5Iq++enc0Q5YOIM8P5ULWvIeDEr7vZULo0EX0tABgcz1kaxkzmjo41FKucypRHGRVx0nBsyY6MRDa69Ej59HhY2D22EEpJw0vawIhAXV+SEQFuC20eInQRDq+IIRTd2gghZGiGIkB7oB2fzESFJW/sCRoMx9jrki37Z9UdoW5KsiRgtlIAfLYT0972u3STItKERhYfUk04isycX8TSsEKoxIqsNCKzqDpLx0mNl+AU6CakSgFJsEURhcdg6+gIBNr7fKv5Xkt1cuymYZpGQeDC15P3tKFRZeUlua763cKGddaKBvDEPQR7LVZcu5j0cxZTOnEsVFPnUcBjjYXt56R65w2cheJQhi6LhspBsQJUYOdAOy+YkRpVz8gSPBKPA55op82/ZFa1uQr4ood8pEDpbFenoMqB9nR7XLlL/5u0+m1ddVoqPDV1LvmChOcjF/U1lPFUYs1WGfUKirssaVnWShwADekIATHQF4w2J8d0IOKYeUl+UGpdgk8oE3KOCn69/Hhu2HsWlHKzZsP4yfrn+fvvUkyurb65tXZtVXp88rJcJomJ+0UuM7zIahvbc86wpEeTLYN6YmE++5eQ78ISF9nA2kyxKjEirrSeSNPOk4o0HvyBVlpTMTBDFikG5AlBq50A205sxxFSaym4j8UAb+wJGAdP/MybfuT/oBQRSGcpGDZeOfoPmbKDFyMX9T5jQ1hpIJYoCySMNmBCKXyyHlZdlBu5yIPOAJ0LeeCUaDTpE+12go0dhtSslcEuQkNX6Z7HIiRp6BvjEAaXowwzB4fPNHONsVHHic5UMnJkqObh+V9SRKC9KVhwCVQCUIYhiQbkCUGjnRDQpdMaUYIXsxv5SBP3AkGA0+x1yST3856QcEURjKSQ6WzZoeQZQQuZi/aZbXIpP0rXlaGNaKXH747oXak0MmBl7SMVYLi7FuC852BeU/l1zKy3KEUmwSOcZqin/rixrHy9ludn1wClZTjhRNHdDljeDIuTOotHNw20tvgSqRXS41DemAMrcYKZNgpbJIyTwIA6bGz9BhOyxdIQE5hUc1GX1jffoIANz32G7YrSxWfKYBYICTF/yYUGNVGhsq8uefV12KapeJxtkow2piweqTnEEMwOp1udM7CCLH5F1XLieoBCpBEMPAamJVbR+Ss0TW5CkYJ2e6AZWG66dM/FVFC/VvxowGn2Ou8AYFbH7jCD6/qB5hPgqzSY/NbxzB2htm5cRfTr4DgigM5SIH8y2jCIJQJxfzNwWnZUFWC8MDMOTI5UwMEJVj7lw+C5t2tCoyYYz6XVwEUWaIsShu+kwDntyyT/7271g2C2IsOvjJg6EDPmzrxuOb9ynkypz6ypIKUCuX3SL5mpNGmkRK5tQ5rZzmJ81ntLIZL/p2ennVcdvp5Qd+3+S0HPUM+I2l4PFHYLeyuG7hZGzc3iofP8ZtwezJFfKYSZU/diuLUx1+OfCXxtnoIa96B0HkgRgk1TEbY0pImR0hykXXJAhiZOFFEaubZ+LpbftlObu6eSZ4UQRQWotgRBGRR7uWdIPcQzpEfqH+zZzR4HPMFaGIiGvmT8QjG/cq5u+QIOZkXJHvgCAKQ7nIQT8vqMooPy/Q3EcQeSQX8zflOMyCQcsiDZNE5HKCKpcJLU3TIEZj8IZFeddWgkxqRKsd8/jmffjmLZfiwdUL8PDdC2nBkCDKkZhOniSA+Lf/5JZ9QCx78d/ljciBaYlrP755H7q82cnAkSZV5gKluVskX3PSiJNU/uJHdy8sn/mJAbwhASc6AvCGRMyYGH/G5DnYGxh8Pk9g5gyq49Y0SOrcTHQGosxJ+sYG0wFddg5L5k+UA9OA+Jj55QsfKcZMqvy5Zl4dNqScQ+NslJBHvYMg8oEUY1THrCQxg5w5+igbXZMgiBFFx+ix8512rFvZiK+vaMS6lY3Y+U47dIx+8JMJQoN82rWkG+Qe0iHyC/XvEChXn2MeYHQ6ObAciI+pp7ftB8PkyLYn3wFBFIYykYN6nV5VRul1ZGMQRF7JwfxNmdOyIF/pL5Mjl+1WFtcvnCwv8KntBMsk64/aMXYrC16U4tdhyMAmiHKkN8DDbmXRPK9eDmzd+e4JeAM8ah1cVtfu9oVVZU+3j4fbVjqBXQ6zAf+86lK0nfHK9enrxzlKbrdIuaRkBlB+JY4H2NWdXOIjoyx+faVLwhER31x1KZ596YCcAbWlqSFeymQAyiVTIJElGiVmJCkGbyip5KvFgAm1tkHHTKr8MbI6GmejlN6AelbHXOgdxCgnT6W7ev3qY7bXH0GNncZsMi47p1rmrCR1TYIgRgwxKmLR3PE4ed4v29uL5o6HGBUBkJwlhkc+7dpev7ofjXSD4VNW/qoihPp3iJSbzzFP5FsW5nPNgiCIQSgDOUgyhCAKQy6+PQpOy4K8pb9Milz281H82zN7BkzLnIkBknpMlcuE6xdOlq9N5ZYIojypcpjSAlxbmhpQ6TBlfW2XTV32OEsoMC1BRJSw5Y2jCnlYapRLSuZyJNMSC4PO5ypBbqubZ8IfioCPSBhfbYPNNPBiPTktCU0Y4O19Z/Hz3ytLcU6otQ06ZlLlz7hq9XOsJgpMK3cqNHUDcgwRWZDH0l3lpM/mG4fFgBVLGuTMyRyrx53LZ8FhZQGqdEYQhAZWkxF8xKuwt1uaGmA1kZwlhk8+7Vq3ph+N9NnhQv6q/EL9S+SDfMvCfK5ZEARR/pAMIYjCkItvj4LTMqFvl7acRSKxSzspiMwTiKDSzkGSYjhxIQCXnYOOAbq9fP85A10rlb7I5Ux2gmVigKQes2T+RNVyS6kL5TnrKyIz8pQRgBi9REQJh4534f7b5sMbiMBhM+KV//kE0yZWZH1tQYziq1/4FHp8EXkHdIXdCFHMvLZ0MeANCnju1YNovqo/0vu5Vw/ivlvnlVaGnxgwY6ITD629Et1+HpU2Dm6HsTQXC8tMFg46l+viZXK7vGH86+0L8NyfPsbBdk/afK4W5Pb0tv343u0LYOP0Azse++7R7Qvju1+ejye2fCRnXCOnZRmRiR6mcYw3KMiBaYBSN0zWIce6Lbhz+ex4iRCGkc9P1okZBljZ1CCXA+VYPb58/QwIUQknOgLD1xFJzyx6BDGKb6ycDauZk/WOQJAvOd2AKC4yDfIeDoIYxZevnwFvQJD1WYeVpTGrgjcg4M9/O451KxsR5qMwm/R48a02TB5jLy2dmSCIESUUieLvB86myY6pdRWosJDsIIZHPjPgR0RJdczmwo82ZMrF/kmxF11Wo/JdlctzFoqk/g0KUVjYQfxDo50y8znmi3zLwnyuWRAEUf4Ulb6WDfmek2jOI3JMLr49Ck4bjMF2aSfKIlnYtONamhrw8u5jYPU63Ll8Ns72hCFGJTy+WbkgPKPOCUDdCMtoJ9hgBp7KMWI0lvv05wP1FTE4ecwIQIxeGF0Mi+aOx8HjPXGHXUe8hAajy35QOe0cgiEBdguHEC/CbDLAwMRKLjuKPySgacFERRDFyqYG+MNCaS20McDB9jKQIWUoCwcsg6UDPmzrTstC8qXrzTCzBsV8rhXkJopROFymAQPT0u8xG8FQBL6QCKMh83rwMuQ8Lj4y+XYGOGagIEo58NUXBsca1HXZpFKh3rCI7Xva5aBfs1EPQYzhB09nmLFXbXyh/GRDOVLh5ODxRxR6x/gaKyqcpaUbEMVFPkt3OawcBNGnyOizaul0OCyU0SeVkCDiuk9PVpTmu+7TkxESxNLSmQmCGFEYRsL1KbLj+k9PBsOU4i4qopjIVwZ8KSbh2oXKMXvtwsmQYnkes6k2kMVQHj6eBEn2YuLfAMrSB1QQyqBE24hA4y1jYlCXhbEc7YLW6dXXLHR6ehEEQQxODBKWXD4Rj2zsl+d33DAzZzJqRGCAtjO+tM0W9ePsuZmT8n19YlSSi29vGKuRowutXdreoDDocRu2t+L6hZPRtGAifvTsO/iXx3fjR8++g6YFE1HlMimudfBEL+57bDcefGYP7vuvv+LgiV74eRH+YAT33DwHHKsHAGWGEzViABhG828OM4u6KiuqnCb5mgmyTX+eaV8R6lD/EflAr9OjoyeELW8cxaYdrdjyxlF09ISg1+kHP3kQRDEGb1DELzZ+gP98fi9+seEDeIMixGhpaTac0SAHpgHxb2/j9lZwbGnFbydngFuxpAHNi+vx3KsHS06GlKMsTJTB2vZWGzbtaMW2N9uwYkkDHFYWXd6IHDQGxJ/38c37YNDp407bpM8pEbCeDMfqYTDo4Q2LcuBbKur3+Ajja+2QYjH890sHhtS/khRT1Vu07k+MDJl8OwMdozW+Ku0cDrb34oEn3saPf/0ufvxrFV02JMAbEnCiIwBvWITDYsCtn5shj3lekLD+tUOZfdd9zuI0vTgslp1sKEcCoaiq3hEIURYqYvhoyadclO7ihWiafFr/2iHwYgk5NEcIg16PTk9Y8X13esIw6LO3KwiCKF+MBgM6UmRHhycMo6G07G2iuMin38DIGtDVqxyzXb1hGFmDwubJqf2rYgMdOO7Bc68eLHv7pxx9QETxQuMtc1iDuixkczR/6xj1NQsdQ7YFQRCDo9fp8eTW/Qp5/uTW/TlZ9xwp/GERpzr8Cjl4qsMPf1gsiesTo5NcfHsUnDYIA+3SzuS4mkqLatDDNfPq5H93enlVpXj3/vN44Mm/Yf1rh3D/bfPx4OoFePjuhek7OTQW8QYykhNlPjMOesuATPuKUIf6j8gHIV5MK+G7YXsrQnz2CkiQF/HUNuUk9NS2/Qjm4NojSSAsqH57gXBpOSYSGeCSA6CaFkyEv8SeoxxloTcgqAageQMCurxh1eft8obTrqM2d7c0NeD/bXh/wLlf6x6dveFhjZOznQFy5hUhmXw7A2cfMuDeWy5N0w0lKZb2vlN12VMdATz83Hv9emh7L2ZMjGfsfXD1AkwZ78z4u9Z0FofEspMN5Ug+9Q5i9JIP2zVBt8Yc2e3ls752uRHU+L5LTfcnCGJk0dYNKHCdGD759BsMpM/ma4OWmg306PMfxrOvJ1GO9k85+oCI4qXTy6v7x0j3TyPftj35DgiCyAaPX12e9/pLR3/whtTloDeUGzmY7+sTo5NcfHu0TW0QMiqrOcBxAFRfUsJ45Vg9TJxB9RgpFo9AO9sVxI+efQcP371QmUWlL913p5fHyQt+2K0seE9UXsSTj1cjk1KgQyTTvkqDSoMBiPffjIkufH5RvaJOby4yAhCjl3AkqipfwpHsHcFeDQeSNxDBWKcp6+uPFFYTqyq7rKbSKk/EGQ04fLwL9982H95ABA6bEa/8zyeYdbG70E0bEsOeSzJlJOaclHt4AtrOVndfJtPU53U7VL6hpLm708vjdIcfYlTCNZfFg4See/Ug7rt1Xtrcr3WPChuH5sX12L6nHbMuvjTjx+v2hgYIcCqt76acyOTbUTtmrNsCu8WIMz1hGFkdHrrzSvARETZTvGz9iQuBQXXZUxcC+OyCiQCAmkoL+EgUXb4I3DajXOYz0+9aa3EiHMn8GkThyKfeQYxikua/oBCFhdVnbbsmcNrUZaeDZEsaWt83T983QRADEOLVZQctPhPZkE+/Aa+lzyaN5WTfO4Cs/QtaNpAuJa1AOdo/efcBEUQSJqNedbxxxtLJtDNSaMnCXOn+5DsYAn1+5nNHO2DhDKN2/ZQgktFa0zObSifsJcyrb8QO58hOyvf1idFJLr49ypw2CJnu0tbKZnK+O6BaggSx+P/fdeNsMExM85gEaTuGkrKlPfSrv2PLG0dx3cLJqHKZ1I8fiIFKgSbDYMD05cPa0T6MrG/lisNqQNOCSXhk496+Eol70bRgEhw2Wugnhk+FRhmkChuX9bWrXOrlgavUgmqKGDEaxermmQrZtbp5JkSptIzhGCPh8pnj8KNn38H/Xf8+fvSrd3D5zHGIMaVVliqf2VFGZM5RuQfDMJrlyNx2I+5cPkvxvHcunwW3Q8MR21ei22TUISrFsGnHkUEz5ando6WpAY9t/lA+jxc0jBKVub/SYc5beTVi+GTy7aQeM9Ztwa3XTsdHRzvxb8/swQ+f2YMHHn8bvX5BDvzQKqeX0GVXLZ0Gu8WAsVVW2CxGPLJxLx7ZtBcPPP62/H1l/F0zgNXMqs8tdi5/soHIGZUDlIcliJyQqe2aIcGwgFVLpylky6ql0yhoQgW3U+P7dtD3TRCENhUODZ8E6QZEFjgsBtx142zF/H3XjbPhsGZvG2iNWbtFueDCC1Gc7gpm5l/QAV3+CFrPeNEViKStyGjZXDMmVZa9/ZNXHxBBpGAw6NDS1JDmHzMYaJk0lQoN3b8iR7q/5poF6QdKkvzM9/9y96hePyWIZKxmA9akrOmtaZ4Jm7l0gtOqnFrrq7mRg/m+PjE6ycW3x8RisbKIse7q8kOS8vQoiQwog2UYS8pkdvRUL3a80w4AuG7hZLm0J8fqcfs/XgJBiMLtsuDXLx+AEJVw/cLJcnpFjtXjtutnIMiL4IV4UMGuD07hm7dcCrctvvDrDQm477HdaZGJzVfVY9PrreBY/cCZ0/qUmkTK8IThl1YydKjHa/RVdbUdHR2+tMtqPceAbS8Bqqvtgx6TOma7/BE88MTbaX3x0Nor5fdOpKM1tog43SEBre09+PXLB+Vv98vXz0DDxApUJn1jwxmz0AMfHu2WyxUmgmrmTKkESiiuq8sfwc9+/368XAIDIAbs2quUuaXAeS+PB5/6W5oMeXDNFagtJYVTD3x83INTFwKQYjHoGAbja6z41CSXYlwNZ8wOZc4ZlmxhgC5fBO8dvgApBux89wQ6PWGMdVuwaul0PPr8h+lzKIATFwII8lGEIiLMRgMsnB51NdYBd8Fd8PH4/pPp7/sHd1yBGjVHjg7o8kbQ7eNx7IwXO95pR6cnLJ+nOtdozP1XzByLt/aeSv/26yuB0oqFzDkDjZtMxiyQpU6bic6adIzVxOLj490I8f0Ze3e+ewK+gND/XaiMg9XNM+EPRSBJMZg5A3798kE0X1WPbW+1aX9fg7Wt7z7PvXoQTQsmKnTn5O8lI508h4xmPWM4Y7YrEMGRk540vWPqBBfcFMCqyWgeZxmRoS06nDHbExLQftYLk5FFiBdhNhkQ5gVMHONABS2KKugKRHC4vQe//dMh+T188drpmDaxgr7vARjs+x6WHVZEjBb5NRqeM9NnHOqYJdkxPEbDmMsGPy/iwLFu9AYE2W/gtLK4ZHIlbJxyYWSoY7YzEEGrypidWleB+x79H/kcjtVj2dVTsGH7YcVvaf4FHfBhm4rvLNl+1jim2mnC/mM98jPWj3Ogfpx9SDZQSYylAWzFkmj/AAyn/dnoBqXeX/kmIEZx/LQXpzuD8nd1UZUFk8Y5YE1ZwB/taMnChokVqEqZv4e1Flas+kGRVXkq1/XTfJNvG6xcZG0pP8cFH49fv3SgvxIZp8eLu9rw5c9for42UowMYX11WGN2qHEgBIDS/i5Gggs+Hr/Y8EHaevo3WuYqvr2BxmzeQ0j9fj9aWlrw+OOPo62tDT/72c/kv50/fx5z5szBE088gUcffRQvvPACHA4HAGDFihX4p3/6p3w3LzP6spTIk73WR9t3nMcfURimr+w+huar6jFhjA0nz/mx6fVWXDOvDr/50/uyUvHy7mNYdvUU1I93wmFlceq8H88mLeqkZvHRSvcNJmWHkUZbvUFBFkiJcwcqBZrx8Zn21SDPMRpLg3V5w6p90eUNl1SADFFcePsyKC67eopsdAOALxBRBKcNB39QRESQFNeOCBL8QTHNGVjMeIMRnO0KYtPrrWm/l9K3160hQ3p84ZIKTrvg4fGfmz7MPOhqCOR1zlFR9lc2NeCV3cdwtiuICrtRtZS2NyTgx795d8hOht4Barur9pMEuG1GeAJKHUU+L5A+3rXm/jFVVmza0Yrmq+plBXTTjlZMHpNeUpQYYTLRw5KOOdMdhJkzYP1rh9PGbaeXl8vJT6ixyrKeY3UQxCg2/Dk+BjbtOCjroAN+X4O0LXm8JXRnnQ6YN60GbrtRPn4oeiYx8nh8PIB0vaPXz9MCNDFshmq7DgVWz6DXH8ET2/fLcrClqQGsgbaip3KhJ4Stb7Up5v+tb7Xhq1+4hL5vgiA08fh46HSMQjfQ6RjSDYis8IZE2W+egGP1+N7tC7L2R/VqjFlfgJdL2CQytT336kHFuWr+hS5vRF50TBzz+OZ9ig1i3oCgamMvvnTC4MFv5cAQ1xMIYrhEBQnr/3xYXlCVpBjW//kw7rt1HkDBaQq0ZKHXz6cFpw2HDk9Yw7aYWTj9oAgDOTq96v5f2WdHEKMUXyCC+ZeMxSMblWsx/qDG2kgR0tUbUdX/xlfnLmmG0aBTyHEjZQolsqSrN6y6nt7tDWf87eU1euDDDz/EAw88gOPHjwMAFi9ejMWLFwMAOjo6cMstt+C73/0uAGD//v342c9+hrlz5+azSSNCIhV3Qmno9ISx7a02rFvZ2J9RImUBr9MTxobth/GdL10GHRg8uXW/wmh9ett+PPDVy+ENi3CYDWn3AOIG6syLKzF/ek28HNgA2UuGukCfrwV9recYjaXB3H0pNlP7wl1iJRKJ4oJj9XL2kuTf/nX1gqyv7Q2J+O8XD+TFGTiSmIwG1W+PM5bOMwDaMqTCXloyRCvIbijKjRZ5mXP6dtT5+WjawvnG7a1yNimbiVV1tmrNr4nynFo79Sod6u97sNJ5HKtTPc/IphsmWm3r6g2pKqCjMbC8YORoJydnNOCZPx5IG7fLrp4CU5Ic7/byikWRqROcWLeyUT5Hvl4W31fyeOv0hOXxNX1iRUkFCo92bBYjfvq799PGwYNrrihgq4hSx+OPwG5l0TyvXi5fsvPdEzmZd7xBUc5gDsRl2obtrZhaVwFbiemC+abSYYIvICjmf47Vw1ViuiZBECML6QZEPgjzoqqtGs5BWe6BxmzyhjOdXgdfQFCcy7F6uJ0mdPkj8c3GThN6NDaWJW9G9vjVN01KKQVvRuuGboLIFVrfGn1X6eR7/nbZjKq2hbOA/p98booaLmZOfd3CVEJrLwSRD2wWo1x1A+j3aZeSjdHlVQ/yyVXCGm9QwE/Xp8vxstzoQIwYWuuSQ/EN5nUG27RpE77//e/j29/+dtrf/s//+T9oaWnBpEmTAMSD05566imcPHkS8+fPx3333QeOK2B0a9KiX6XTBCkqZbwA6DAbsG5FY1r2lK1vHsXKpgZs3B4XNFqBSIGwoGq07mvrwrY32+LR+hOdafdoaWrAI5v2whcQBo3oH+oCferxVS4TlsyfCDEagz8SHVL/DNZXctY3FFcK3XzjdhqxdtksPLGlP4Xn2mWz4HYZgex9K8QoJRgWVBfzgmERcGZ37Xw6A0cSh43FN29pRFRi5HJOeiYGp7W0FLSaSk5VhtS6OUAY/Pxiwe00Yazb0p8WFvHS1pU5CNQdcM4ZzvyStKOueXG96veg00H9Hn16hijF0NI0TS6zWeUy4bqFk9EbELD/kx7seKdddV53O4z4+oo5aeVP3U6jelndvvvxgoRvrroUz750AGe7grL+YDWlj3ctXcFuMVJgeSEZaqn1ZD0Kyt+0dM4xbot8PKAcC1UuE66cNQ7P/ekgbr12BlqaGiDFgA8On5f13GTdtMMT1hz/yW2jDQvlQUBD7wiEBaCEsngSxUWl04Qbr56iKN1149VTBg3IzoQwL6JujA03LJ4SLwVh0mPLG0dLTp8dCaxWg6ruYbPQwghBENoEwoKqnCXdgMiGKo3NeVU5GFMhXl2fDfECah22/sU8Bmn+he9+6TIcPdWrKM/0nS9dNuhmZC1byGoyYMVnGhS+EZfVCG9o9PjLCSKXuOwcZkx09ZeBM+nx4lttcNGGuDS0/EW5mr/NJgPuuWl2WolVs6lwtoXHH1HVWQoZvGi3sGhpapA3VCV8bck+O4IYjQR5dRsjyAsASsPGyHfCmmKUaUTpYzap+wYtQ5i/8zqD/fu//7vq78ePH8ff//53+e+BQAAzZszAfffdh4suugjf+c538Nhjj+Hee+/NZ/O0SVr0s1tZXL9wsmLyHzSVawyYUeeUd1MxDIPHN3+Es11B+IMC7r9tPvQ6YFy1Fb/8w0eKWsJuR1wRVhNIiCmj9RP36PTyOHqqFy/vPoZOTxgABo3oH+oCffLxyX0yrP4ZoK/kUmcovhS6+abLE8H2PcexbmUjwpEoTEY9XtrVhgk1NsoYQgwbt8uU9o22NDXA7cxeQcunM3BEiQG+kIintvaXc1pzw8xCt2rIdPWUhwypruBw82ca0oLsaipzEGSnNecMc15J3VGn9j2kliQEoBpc1NLUgN37zmDhrHGK7zVRYjF1XvcHRXT18tjyxlH52FVLp6uX1VW53+rmmfCHIuAjEmoqzaiwsWkZV9V0hZamBvz3i/vTHCNZBfkRQyKjnZwq7/yfV12KiCjJv411W3DHDbM0jWCbqX+RI3ksXDOvDtv3tKNpwcS01OnvHDiLe2+5FKcu+BARJLy8+xh8AWHQtmltvKBxVXq47Jyq3uEqkZT6RJESiyEciSrmvJamhpxc2u0yYemCSQp5tqZ5JtwuygaWihCR4A1EFO/hy9fPgCBIgIHKIBEEoU6lU13O5mLzETF6yfnGsyScNnV91mlL0WdV/AtCNIYf/+Zdha325NZ9uPum2XhMbQ1A0n6ef151KQK8iPWvHVac5/FH5HuMBn85QeQSRsegKWVOWrtsFhgdlTlLxWXX2JiaQx+zEI0pbIu1y2YlYnELgrtCwzZ0FlBnicVgMuoVZflMRrK9CKLCrv69llIVIbfdiDuXz1JsakjVEbO6fjHKNKLkkaQYBFFSzN93Lp8FScrcGGFisVjeTZdrrrkGv/nNbzB+/HgAwMMPPwyXy4W1a9eqHv/xxx/j/vvvx9atW/PdNFVOX/DjGz97A7wQxYrPNPSX4uyDY/X4xTevxkU1NsV5oijhkzO96OwNocppxsXjnDAYdJCkGM52BtDtC6HSbsbYKit0OgaRSBRtpz3o7A2jymlC/UUuGI16fHysEwc+6VZknkgsTieCz35090LMqq8GAOw72oH7f7k77TmSjwHQ3w5vCJUOM2orLTjfHUS3LwS3w4yoFIPHF0alo7+NySTO7/GF8cjGD7CocTwmjrXLgm2w/hnuO8jldYuZ3fvO4Kmt+3DNvDrFzrw7bpiFK2eNK2zjiJJlf1un/L0m77Rct3IuZtZXZXVtSYrh3YPnceSkRzaOpk5w4bIZtWnyo5jZ39aJB5/6m2qa8mz7aCT564encex0DxqnjUG3N4xKpwl7D53D5Isq8Ok5FxW6eRnTeqIH9z/217T38aO7P42GuooCtiyd5Pk3kfEsee6+95ZLceWssWnfQ+ocl8hG+qnJlfj3X/097dmbr6rHptdbFfO61rj9l69ejhqXRTGPa91v0jgHKu2crH+okZj7z3b6ceK8D2JUAi9IMBl10Ot0qKu1Y2yVTVVvIHJDqv7WGwjjvkf/mnZc8vhIfedTJzhx6+dmoKs3DBMX3yU1t6EWu/aeQtOCiYpx+7Wb52DqBBd6vEqdMKHnnu8OIhaLqep//7p6AVpP9ODlv/brrABw/23zUVfrwNgqK852BjR1vNpKi6ouTZQO+9o68QMV2fT9NVdgVgnNqURxkU9drVz0wJHgg8Pn8fL/fILrPn0xvIEIHDYjXvmfT3D9/7oYc6fVFrp5BEEUKSRniXyh5YfPFq0x+4M7roDLZpLtMjUbePe+M/jxs++kXfNfVy+A08qhqzcEt0ZbU9cPpFgM9/78zbR2rFo6DYGQqPDxfX/1lUXhL0+1XclPQBQbHx3twA+f3qPqy5g9pXqAM0cf+9o6cLYzgI6esOz3r64wYWyVVbHmOFw+OHwBv3zhw7Q1i7tunIO502qyvv5waG3vxv2/3J3uk75rIRomVhakTfuOduBXLx3oz3zE6bHlzaP4yhcuycl7yIZilPn50g2I4qNcbIxgMIJPznrR3VcOfvIYByyW3AQBF6NMI0qf9w+fx4bXDqVloW1ZOh2XZugbLEjuz9dffx3PPPOM/O8zZ85g9+7duOmmmwAAsVgMBsPQmtbV5R9SVN5AnOsM9H+sDFTT157r8sPIJN1PB3zY1p0W4TqnvhKQACMDzKqvRkeXD63t3fAGIwiERfzX8x+m7XTiDHps39OO5qvqUeu2oKMnJAemJRaUgyERbSd74DAbYNGoO25h9ejo8MnPoZalYkKNFZIoofVEDx5VaUvqrisjA0TFqLyQefNnpmbUP9XV9v62pKJS2knxDlKvq4sVfbnP6mr7oMekjtkqpwnLr56CX798ULET3e0wafcdMfDYIhCOiGmBByubGhCOiIp+G86YBRMvhZQcIb1uRSO6uv1F900OhMfHq8obj58vqbF10RgrgmFRVsoTO84uqrWW1HN09ARV30dHTxAVSSnLhzVmh4CmbEmas6wWFmPdFpztCqLTE8Yru49h2dVTMHWCEw6LEXxExLHTnrR5KnmOSw5qk2LqpUHBpM/rQY30+vvburDtzb/Lc3y3l0c0FlO9X6Y7rY0MwOoZRKUYNu04Imfd+vL1lyAiRhHmhZL77vPFQHNSJmMWSBm3KvrbPTfPkcddgtTxkTzGpk5w4rMLJuFHz76jyJwnRqM42xXEK7uPofmqvpI1McBs1ON//+zNtKxmB9v729HS1KA6/j480oltb7YpNlVwrB6nL/jxyWkvJtTaYDLqVc/t9ATQdsqTk3KludQNR7OeMZwx6w9F1Et/hCKjth8zYTSPs0zQmvOCYWHI+iygHLPlogeOBCzL4PKZ4xTzyR3LZoFlGeqrARjs+863TptvRov8Gg3PmekzDnXM9pCcHRajYcxlhVY2ZhW7dqhj1hvQHrPff/JvA96vUqM8p93EosJsQIU53paenoBqO4wMMMZhAhDDCRXfuN3KwswZFNnUVjY1oNMTUK5TpDz/iIylIbyToVDq38Jw2p+NblDq/ZVvvH51e9UbIHs1FYMe0DFMWmYUgx5pfTWcMStKkuqahShJBXsXHZ6Quk/aE0KFpTBtsplZLJw1TpH5qKWpATbOUNgxmyeZnxWDrNEnk60NVi6ytpSfo8cXVv1ee3wlZGMYgL2t3WkVhBobKgFReehwxmxnr7pM6+wNo6JU+qgAlPJ3MRLodcA185UVdVY3z4Q+RT8YaMyOeMhwd3c3wuEwJkyYIP9mMpnwk5/8BCdPnkQsFsPvfvc7NDU1jXTTZFx9hmSC5P9O/NtlVUaudnkj8qQHxD/wxzfvQ5c3Ih8jihI+bOvGA0+8jcPtHjkwLXH8I5v24kxPGFEphs9dORnb3mrD7/98CByrgy8goKqvPN+WN47ioV/9Hff9119x8EQvHJZ46u9EOxMLl/6QAG9YlBfx1EpA7d5/Hh+1dcuBacl/8wbV66dxRoOsNI6rsqr2j9XUX7rJGxKw72iH3BYFfUrMfY/txoPP7JGfKfUdJPe72vEFzfebI/Q64MVdn6D5qnqsWNKA5sX1eHHXJ9BTll4iC0xGgxzsmhhX2/e0w2TMPjbZGxTw3KsHFdd+7tWDmrKjWKl0qsubyhIrT+r3i7IiC8Rl+RNb9sEfEAc5s7hw95WLTSZRZrDgpMxZDzz+NlYsacBYtwUA4AsIqB/nQJiP4oEn3sYDT/5NdZ5KnuOumVcnz6lAus4x1m3BpDEOrFvZCDCMfB2H1ajaT8klwHfvP48Hn9kDg16neb/B5nz52kmy5NbPTceXP38Jfv3yAfz41++W1VxcbKjpb48+/yHuXD5boffJJWz6SB5jNyyegqe37Vdc4+lt+zGuygaO1aPTE8am11uxaUcrtr3VhrbT3rTx0eWNKNohxdT1Y47VgRei2Li9FdfMq+szTi6B3WLEljeO4lcvHYAYjWmca5DLx6/4THxOOXnBD384SYZp6I1tZ3xlqRuWInaLumyymUunvDRRfNjMrLrNaWY1zsicCoeG3ZlauosAYjo8maJrPrllHxCjnegEQWhDcpbIB1p+7lz4oxw29THrtHKD3i9RninZVpPLMwGyn/xER0DdT56Emm98yfyJeOaPBxTt2Li9FRxbkPwDCvL5TggiV2j5gCvsNCelEo0y2LSjVeH337SjFdFobpwtFs6Q5p/cuL0VZq5w8kxTZyng+JCiEv6csrbz5z3tBd+4UowyP5M1eqJ8qHCoryGVkjw/383j+deVcvb511txvpvPyfWdGjqtw0o+WmL46HV61bUmPZN5MMuIexFPnTqFMWPGKH6rrKzED3/4Q9x111343Oc+h1gshq985Ssj3TQZh7k/2GvnuyfQ0tSgvQDYZ1R2aESgdnn7Sxp9cqa3f3LUyMj20dFO3P/L3bBZDLj3lrm4pWk6Jo514P/7p0vx9RWN2KC2oBwQMKPOiYfvXogHVy/A/bfNx/rXDikWxT0B9V0hUiymnR2uJ6RqKAeSdq73Bnisbp6p6J/VzTPBi/Hz2s748LePL2DvkU787cB5tJ3xKa6npcToGKQF3K1b0Qidjik6pSdX9PgiaFowEdveaosvEL/ZhqYFE9HjI+WJGD6BkIAvLLpYTqmsYxh8YdHFCISz/2b8YfVr+3Nw7ZFEr9NhTYocW9M8E3pdaS20dXu1douENc4oTtwOI9YuUzpz1y6bBbez8Eqz2pz1+OZ9+OYtl+LB1Qvw8N0LUe0yDTpPJesZyXPwzndPYGWSzjHWbcHNSxrwi40f4CfPvSfP6X5eRG8gojg2scNw53sn5PtKfZXbfcnHMpCDf1Ysif/PbmXhCQw81/CCKM9Rz716CD9f/z6aFkxElctUVnNxseHR2NUbi8Vkve/huxem7UxMHmNhPqp6jW5vOG3hZHXzJdjxTnvasZ29SvmSOlYTOzfNnEEeE7VuC5ZdPQVj3DY81WewXDOvDs++dCDt3G/eMhe8KOHmz0zF6uZZ2LX3FDbtaMWWN46i7YwP/kh0wM0WbWfSA+poPBYGnhdxxw3KOfWOG2YiIpRWoDRRXPhDguqcFwhl/51LkqS6iByLSYOcOfooF12TIIiRJSpGVeVsVIoOciZBaNPpVc9u1unNfjEvEhFVfd2p+qzq/WJAhY3DN1bOxddXNOIbK+eiwsbFbTWNjTaynzwlcE2vZ9LWJGorLepZiovAD6dluw7mayCIkUSKSqr2Kun+6fiD6mtVgVBuvulev7oc9/oLJzMYhlFdIyhkqUq/xtpOoddfilHmd2nYq8lr9ET5kKm+Vsz4gxH1tdscyVlBUPfRiiLZYcTwGShrYaaMSBj6zp075f+ePXs2Nm3alHbM0qVLsXTp0pFozuDEIAd7eQIRVNo5zJ1aBU8gApfVGA9MSzIqH9m0F99oaVRN252c6SU1haLa8YjFF40jkSg6esIw6BnYLCyefekAFs0drznhO8wsHH07x+97bHfaAt1Da69Uvd8lkyvhDwloaZqGHe+0o9MTlv/2yWkvfv77D/rTsSK+KChGY/LxDiuH5/50UFEOavNfjuDrK+bCHxZxqsOvSP27unkmTnYG4LTGSy55/BHYrSya59XLxvjOd0+g28cr3kGi309cUC/3meiDUsZo0OOdA2exbmWjok7vtIkVhW4aUcI4bEacPO9TfIctTQ05iY7njAa1ZIjgcpCVbSTp6g3hb/vP4P7b5sMbjMBhMeLFXW2wW42otJSOXKnsyziWKucr7EWQcWwIeP2CvGMkMa88/3orLh47r+ByXs3wtltZ8KLUpxcw8Ae1jXO5/Ul6RoCPYt+RC3KNdpuFjZd0dplRaePwwBNvp83py66eAikWw74jF7BuZSOkWAx6Roctbx5RzOMcq8OKzzTAbjPid68dQvNV9WiY4ITZOFkOdk/IhMpBdhUZDHrVHY3NV9Vj0+utZTMXFxsujbIwLqtRofulpcxPGmMhQVK9xtgqK2qcHB6+eyE6vTxYVgdBiMIXUDq4OFaPGJR6a6cnjO172nHvLZciEBJg4vS40BPEi7s+wTXz6rDtrTac7wpi0+utWLeiUdb1aistWDR3PN7ed0b+xs1GPcJCFD97Zo88JpPLgj6++SMsu3oKJtTY4LSychuqXCZcM68OYIC6MTZUuUzy+KfxWDgsZhbd3jC+sXIuQhERZqMB4YgAs4neBTF8HFajnL0zoRts39OOb95yadbX1ul1CPOiPLfqGAZhXoROX1qbFEaCSqcJY90WLGocL9vuuz44VXK6JkEQI4vRaFCVs8YiyPRElC5mzqA6J5lykHHHyBqw+S9H0nzd61bOxYolDdj57gl0esLgWH3a/bxBAT/+zbtpttfDdy8EANWNNg/fvRAOC5tWHu2uG2djd5/dVFtpQYcnhB5fSNW2q7Rz8IYEePwRuOxxn/tIl1UbyHYlRoC+zVznjnbAwhkKMgZKAavZCL0upLBXI4IIK0f2aio2i1HVD/jgmitycn2HVaMMcgFlhtcfwWt7jsfX5yJRmIx6bH3zKFYumYaqArXLbGJV11/MBR6zxSjz3RprI0VRjYXIOUajAYePd+Jfb18Aj5+Hy8bhL++2Y3zNpEI3LWOcdg6nLvjT125zlGHaxLFgmHQfbS70ZWL0kshamL4Onfm4pRGoRQzKRT8gbQEwOXvDljeOYnXzTDmVnSJtd9/GiyqnWX5hiYwTqTXVX9l9DNcvnIxwJKoQSCubGsAw6gFtLqux3wDpCaF5cb1sKANxxZEXRKxb0agwcr++Yg7aTvciHIlCxzC48eopeOGNo/AFBLktCUP5J/d8GicvBBTntzQ1oKMniLN9i4/JhHgBUiyWlunt6W370XxVPba91YZ1KxpRN9aG6xdqLJKnvoNYcSo9uSIGSbVOL+3cIbIhIkTl1M8JS+bPe9oxtc6V/bWj6mNT6/dipcJhwrzptTh4vEd2ls+bXouKEivrabcasHbZrLQa9TZbaU31Hn9EdV4phkCT1DkoUW7735KCar528xx85fMzEAhHFU7rtHmqb46TdAyaFkxSyP61y2ahusIMr5dXDeCWYjF8cPg8PneF8ryWpgb0+Hj4AgK+eO106HQMNu04iA9az+PGf5iKp7btx4olU7FpxxHF3LxheyvmTq0a8Nm1djQm2lUuc3GxkciAlqx/yRl8B3M0J/QoK3Dn8lly9t6EjlrjjOtapzuD8vXHui1Y3TwTm/9yBIsax0OnA6bVVSAQjmDNDTPx1NZ+PXflZ6chzEfwZPJvTQ3Q6yDrkRyrh8PCpul6ycFnLU3T8NgfPhow8FGKxRSbLexWFtctnKyqR2t+c8SIIEYl8JEoLvSE5TnVaWUhlphuQBQXJqNenscS3/ya5pkwcZmnjNdCECQ8+/LBNPvyga9envW1yw3OyOCfPjcdpy4E5O/7nz43HRxHdZQJgtCGj0Txx12fyEFEUiyGP+76BHffNAewFrp1RKnisLGquoHTmr3PIMgLqj6Jsx1+bHuzDSubGrB9Tzs+u2BiPAAoiQEzycSUlUumTnDihsVTcKY7CF404blXDypsol++EN+ks2H7YaxY0oBNO1pR5TKlrSf886pL03z261Y0YsZEJ7yBkQtWysp2JbKjr3pN2xmvrKPVj3Ogfpyd+j6NGHp8PDZs36fwpQ1UYne0EgirJ5UIhAUgBz5zvT6m6sc26As3aKucJpw458dPnntP/o1j9agq4BpBsa6/FKPMT1RjSR1TbqcRoERRZQdnZPCpi6vxw6R1mbXLZpWUfyIiSBprt7lJWCNKMXUfbYHLAhOljV6nPn/rhzB/l9aKdZGRbHAeOdkLIB5VzzBAtdOsCEwDgLoau/zCEhkn7vvSZYghhiMneuUFtZpKi7zYDPQv0q1YMjXNAF23ohEOK4uD7crdVakLdDYTi3GVFjkTmdXM4uNjPYprtTQ14N5Vl+LDw53yuYn7e0Ni2u6uDdtbcf9t89Wj0e2cZor1RAmzxCJjagDbQIvkxaj05AqtOr252o1CjE4EUULTgolpC/iCmBsDJjWQtqWpISfXHUnEqKT6HKW2kO7zi9iTkgHulb9+grFVVlgd2S/ejhTFHITssBgUQT5L5k9Mm8P+6/kP5SDshNP61s/N0JynQmFRVuQS13hiyz786+oFqHSaVAO4AeCKmWPloKDEeRu2t+J/3zIX7Wd9qBtjx7//6h3wQlTWUb6xci5iiA0rA2mlxo4IxFBWc3HRkZLNV5HBN1MkYE59JR5aeyW6vGG4HSZZR/WGlGUyz3YFsfOddqxY0qAIZlvdPBPvfnwW995yKY6f7YUkARv/fBifXTAxnj3QE5X11ftvm4//fH4vfAEB99w8B+d7gmnfSSL4bNtbbZhQaxs08DGxkBMIC1i3ohEnL/g1M/klNkDQeCwMMajrBvQqiGzo8oRVd7BXuabDWpVdZEOIF1VlUIgvnVIQI0VUBDp6Qmnfd22lBSitPR0EQYwgYlTdJ1Fq9jZRXERFSQ5MA+Jz91Pb9uPhry0E2Oz8HxYTq2r71rqtst3xjZVzweoZ2EzKgK8B/RkMI/9t6gQnPpuySS3Zl594pgm1NkUppk5PGK/sPobmq+qh0wHzptWA1TOqVVTuv20+fvTsO8qAtTpn/mykXNiuxLBQq14T19HMsFF2FAW9AUF1LWrKBBdsJVYJJN84rJyqTzIX1VgAQJIY1coZ32iZm5PrDweHxYC7bpyNX77wkSKLpcPKKtZ5R5JYLKbuY4kVWLgWocz3+gVsT/EbvLSrDRePtRd8wzuRe3g+prqm8uCaK0rGPxGNRlXtpKiUm2jKopUfREkTjTKqsvZL11+S8TWoVkUWJAzOBEdO9uKRjXsxrtICt82YprCcuOCTFa4VSxqwqHE8ntq6Dw6zERNqbHIZJT4SVXWQ84KEV3Yfw7Krp+CBr1yOh+9eiBl18V1QqYFjG7e34pp5dWkLxg4zi7oqK0K8iPWvHUpTxEVRwq69p3DNvDqsWNKAFUsaMNZtQVjDaf/JmV6sbGpQGMqJ+1X1pVFNJrHAmDhfqw64Zm3yJKXnwdUL5D4oB0NXu04v1UQnho/JaFBdwDflwOCOiunZETdsb0VULK0PUoyqP4cYLa3n6PHx2PPxBXz/qb/h//7ufXz/qb9hz8cX4BlCre9iIBGErDavFBpvQMCmHf3zeLXLPGAQ9sbtrfjmLZcOOE95NXZWewMRSFFJdWxKsRhcNpPqecGQiA3bD+PjY92Kvx852Yv/89y7chbWZDIJ/nPbjbhz+SzFe7nrptmYPaWyrObioiRJf3OYh+nokQC3zYiGcQ6Fjqq2s3/WlBo5MA3oD5a/6tIJ+Pnv38eG7a3Y9HorznbFg86umVcnnxvXW3h85fOX4OG7F+KSSS5UOtS/k4svcuDhuxfioiqrpr6YMMp3vndCHqcz6pyYMt454DVpPBaOctENiOLCZefkHez/uWkvfvLcezhxzp+TwHULZ1CVQWZayEsjxIuq33eIp23oBEFow7F6VZ8ER2U9iSzo7FXfEN3Zm73/wx+IpPm6VzY1wB+KyPcxsjrVrFQD+TOS/3bD4ilpG5Q3pthWHKvHRe74RvPZ9ZW45+Y5coDatrfaMKHGDrfdqJmt7eDxbsX1H9m0F96gkHX/DEgubFdiyHhD6jqaN0SbLVIJhtXXuIJh6qtU+EhUdVzxkdzo/h4/L2ep3LSj38/k8WusC44A3oCAjdsPy37f5qvqsXH7YXgDeZadAxDVWLeIFsO6RZHJfI8/goPtHoXf4GC7R3utmShpujViC0ppPZ3TWLvNlZ0kavhoRfLRElnQ4wurytqhfHvkCciCoWbx6uwNqaYF7/KGFVHmVrP6Di3EAF9AwIQaGy4eY4vfIxafdNVS7CYW6OT29JX+9PgjiEQlVcEdESRFtoyxbgvW3DALkhRDS9M07HinXd7BxbF6hMJR7HzvBJqvqsfFFzkwpsKcFAiX3j+JXWCJ890amVgGXGhQKfdZDmhlpamwU010Yvh4NErx9fp51GaZkjocUTfow5HSMui1gm/DJZYxo0Jjh65zCLW+i4KkIOSgEIWlryxgMcj61JKjX7puuuZ8DfRnenLbtOe0Kpe67K9xmTUzkAqiBLNJr1nbfcWSBnBG9b+f7wqqZ2EdrI+Tsm/1+HlU2DhlhtgieD/E0FHb2a/TQXXcaW2eSC5/wbF6jHFb4iVDJQAxwGIyqGfZdZjkoNNUffHum2aD1euw7OopeGX3MfgCgmKcJjZAqF3T448ADJP3sjWEOuWiGxDFhcNswD+vujStVFEu9AOjUY+vfuES9Ph4+doVdg6csXSyzo4UIV59HqAscwRBDIQvJKjKDl8ogjHOErNViaLBzKnbGKYcBJfbrUZsTy6xFAO272nHnctny/epcnBKHSTJ535RtRU/uefT6PbxaZlkEr6OM91B1e9Cp+t/ltTN5skVUZKvq5WtTUrZNJ/YDK7IHpPUbpedIxuqRCkXv+ZI4LQZVb+XXGUDKyfynWHaamIx1m2Ry34DwK4PTsFiKtySdarfV/59kGoT+UQzkUmOggTLiWKuxkLknkoN33Apraf3+NTXfnp8PGpysKZHPloiH1Q4TKrz91C+PQpOy4Yhpi6tcpo1F9KSr5kwQJMX6e65eQ4q7EYsnFmbdg+tsl/j3JZ46ua+wLSDJ/pLf65pnqk+UduM+Olz74EXoqhymdC0YCIe/s27iuu+3LdImBxoptMxYBgGghSTDffk/glEohBFCY9v/kguNbpuRSPcDmNmAX6jwFi2mpXl4jhWjzuXz4LNQp8pMXw0gx4d2StplU51hb8yy6C3kabSofEcJRbUZTLqcc9Ns3G6Mygvrl5UZYG5FBdX+5yv9XWV6OjwFY28TzVyGTBoaWpQzL8rmxrw9r4zWPGZBuh0cWeLPC+qkMhIliz7162cg1MdfpztDKqOzXnTahCNxdLu3dLUgMc2fwhfQMCqpdNx7y1z8fPff5A2h7N6Hb775fnghSgq7VxaGXJNYoiXLjGzYA26onkvMqNAV8g1DrMB99w8B48+/6E8TiaPc6qOuyqXGWPdFiy5vA4umwlmkx4dPSHFMSubGvCLDR/g1s/NiGf3DQp4fPNHaQGRK5sa8LPfvy8fl6ZPW1n4QyIcNg5TxjtR5eAUuqHaBog7l8/Cz37/Ps52BUembA2hSoXGnFpRYnMqMXrgWD04Vqcoc3BXUqZQoh/6vgmCGA5am6hIdhDZYLewWLV0ulwVhGP1WLV0etwGzBITZ8DNn2mQS0VxrB5rl83Ci7va5BJvOr2u385P8bmn2SLJ9kifr0Nwqa8RzJhUiRVLGqBjGBgNKQVvEpu1LSy8QQEnLgTidq8l3Ta65+Y5WP/aIcXpaQv0Ke0e67bgzuWzEYvF4LKRPV1KaG3eqiox/+xIYLOor7/YrbT+kkq+52+blcWN/zBVLtHMsXqsaZ4JewErZ7jsnOqCeyGDm+j7zpyhJpMhShu71YC1y2al6Wt2W+nIc63kPe4crN0C5bN+SxQXFpO6rWQZgh3GxMqkuGxXlx+SVNyPUlFhxRvvn0xTfudMqcTB40oj9p9XXYpqlymjoDdvSMB9j+1OEzAP371QjuhPPabKZcINV9Xjt386pJionTYWDzzxNwDAis80YNtbbWnX/d7tCwDE0HrCA0mKYUKtHc++dEBeDLzrptmocnCwmY2yIVtdbUdHpy++aJz6TInFZK1nHczIL0Kqq+2DHpM6Zs/7eJw460vbtV831o5actppUl1tjwevEKp4wgIOH+9Bb0CQx5XTymLapAq4TP3G3nDGbECIovWEB09u7Tci77hhJhrqXLCW0IKenxdx4Fh3Wh9dMrkyHuBbIpzqDqD9nB/PJcn1W6+djoljbBhfaS1084bFQN/3cMZs1vdOmY9amhqw450TuGZeHYysDuNr7Nj25hHMv2RsWmayAecsHdDljaDLG4bdYsTxs734zSuHYLeyuG7hZMW1WpoaMG9aNWwmA9rO+NB2xotqlxkdnlBadtOHv7YwnmG1b37V6Rh0+3jodTp8cqYXgbAoZ59RK0ky0LMrngtFEBRWJLpCtmMWKIBOqwNOdgRx8Hg3WIMObocJvQFBsdDT0tSAqROd6OgOY9OOVixqHA+dDpg8zgm9nsHpCz4EQvFsuolNCA/fvRAefwQPPrMHVS4TvvL5S3DyvA+ShLTjhrUDNUl/tJpYOTAtQVbXTmI06xnDGbNdgQg+Oe1N02cvvsgBN+1W1WQ0j7NM8PMi3jvckRaQPW9atUJXG86YPdsbxqOb9qYtQNyzohFjnaWz43YkCEajOHKiN82fMbXOCYu+dHT/kWaw7zvfOm2+GS3yazQ8Z6bPONQx2xWI4OhJT5q9PWWCi3SDARgNYy4rdMDBEx6cPB+Qx9WEWitm1LnSNl4Ndcye6AzgzfdPYsnlk+Dx86iwc+j2hqDT6XDinB873mmXMzsnNuQM5pdPQw/sPdKdtqiz+6PTePdQh/Y1tOzeiU54A4Jis8/B9oHt4+S1giqXKc33UCy+91L/FobT/iHrBkXiDykFPCEBh9tV/OQTK+AqUGasYmUoa1XDWgvz8njwqb+lyc4H11yRdbWXYTOEuWUk2/TRJz345Qsf9W+munE2Zl9cUbg2FTN9vsLBqrFka4OV+tyUoJSf43RPCC/tasN1n74Y3mAEDosRr/z1E3x+UT0uqjAXunkZEYhGcfiYJy1Id9pkF6wpPpZhrd+KUbSf8eJUR38yi/HVFkwc54DVQD4cLUr5uxgJTntCeOiZv6fN3w/cfjkucvV/ewON2dJZdS8DDAYd5kypxA/uuALd3jDcDhOqXRy8fkE2HoB4WsWfrn8fD9+9EHVVfQEFAxgSHn9ENTXjuZ4QdHodeCGKDk8I32hpxJY3juLIyV50esLY+lYbvnf7AohiVA4K6/JF5N0BtZUWjZSxIoJhMS0Dxiu7j6HTE8Yv//ARmq+qx7a32hQL14pynKnZTSzaZTq9wfT+eWTTXnzv9gWwmQxls5NLFCX894sH0j/or15ewFYRpY7HF0FElBTZIFYtnQaPL6IIThsOvQEBf9h5RFHq4A87j+BrNzfC6iod5cYbVO8jbzBSUsFpBr0er/z1WP/7APDKX4/hnhWNBW1XWZGSMdVqYrHljTY53XuVy4Svfn4mfrHxg7Q5a0DHdCIjmcWIHz6zB82L6+PzrSeKV3b3v9NLLq7EmQ4/ArwASYrBaWcxZ2oVur1hbNh+WHFJXojC44+grsqadt8Dx7oR4vvnms7eEGorzQOOd625+Cf3fBonLwQGdoKOQEYzrfblIjip7IkBTguLGZMqYGQNCIQFjKmy4lu3zgMvRGHQ62Dm9PAHoti0oxVNCyYqdMA7l8+G0aDHr14/CCD+HVwzrw7nekJwO+NpnoWohDAfxYbtytIIqqVlEgw2bpL0yhMdAUVgWuLanV6eMumNML6ggHBETJtTfUGBFqCJYdMbFOTANCD+fW/Y3oopE1xZ62q8EE2TayubGhBJsYMJoMcbwaYdrQrdf9OOVtx90xxYSsT5SxDEyOMNCqr2NukGRDZ4AwIe2fjh0ALCMsRuNWLaJDd++Mweecx+5QufAmvQQZJiuOayOgDAc68exH23ztP0y5/pDkJwmeG2p2cq9/oFPP+6ck59/vX4JqBEcJqarTSY3SsfK/X7LrQW6JPbfc28OlkXUrsuUeTEBn/fRBx/SMSzLx9Mkx3/8pXLKTgtBZ4XVW17PiICyD54bKBydoUKTvOHRHR6+JRnng5/tViwNQJvQMDG7YcV88XG7Ycx6dZ5JJ/VKNJqLETuEUQJ0ya58aNn31H4cgSxdKI2Pd4IXviLcn31hb8cwd3uObDmwMfiCwro8kbSZFqlS4DVUTrrt0RxEQypl4sNhkTAldk1SmfVvQyQpFhahrR7bp4Di8mAlU1TwYBBqK9W+M53T2Rcy1yrlvbpDj/OdgYUO8zvuGEmgOM4crIXvoAAzqCDKEQBJh7JIEajWP4PU/H0tv1oXlyvet1wJCqXfwLig27j9rhB/UHredyweAokKYZvtDTixbfacNENs1Cd3OAh7ubRMvI/OtqJbW+2ZbYTKJcL43laZA/xVP+ZyD1mzoD1rx1WfK/rXzuMB9dckfW1wxERZ7uCcmBO8u+lBMvqVfvoh3dk30cjSURUX1wVxBJcXNUDFzw8Dp32wu3kUO3kgGJ5jJRA6+R04b6AgBhiqrJ8oACcM11BRGOAPyTg/q/Mx7nOgDz/dnrC2PR6KzhWj0ljHEAM6PbyeOv9Nlz2qbGq83WVy4Ql8yeCFyR0BSIKZ3ggot6RgUh0QEeL1lzsDYkDB4XlagfvIHOvVvsy1aXKHq3+68uadvxsL8wciy1vHJWzok0a58TWN49i4axxAOL9uahxfNqixeObP8J9X7oMX75+BgBAxzCyTE3s6AyFBXR4Qqp6pcGghzcswmExyLv9nTYOHj+Pw+09kGLxLEarlk5Hhc0Im8WY9v61dOGjp3qxYfth2jk+gpiM6nrH91eX1pxKFBdadlKIz17nNLH6NLm2cXsr/nX1gqyvXW7wQhRCNMnRywBCVEp7NwRBEMlY8uiTIEYvnV71oIZOL5+1/ReLxfCrFz9WjNlfvfgxvvPly/Dklv7MFiubGuAPC7CaWVVb5PgZH36xYa9cNcXr77fH/CFB1Z+W2GiYuEZqKblB7d6krOxupwluuxH1bvUFeoUNxYDs6VKHAjIyIhSh9ZdMMZnU5+8frM3N/O3WKjfnLFwFIX9YlKsIAIlnPoSpExYULDjNE4io2mBFIZ9HYDMyQWhhMRtUfTm5klEjQZBXX1/Nha8LAMRoTFWm/QslxCGywO1Sn7/dQ5i/KThtBDnbGUhbwH30+Q/lLGMtTQ3Y+e4J+AICWpoaUJlhKUe1WtormxrAAGk7zJ/cuh/33nIpfv7793Hn8llyCaTEol1NhRlP96WQ3PnuCaxsakgLdDjbGVBV4i1mPT67YBIe2djfjtXNMxESlIJ0qNlNtBYcEctwJ1cuU1vnMU2202ZUfU67hXaSEsMnEBZUv9dAWACy3IXksKqPWUeJ7X72BjSCboICqkuopC7HqivkJef01yhv0Ti1sngC1BKkZFJzWY0Aw6h+F6lO5QRBMYoLnrDieb++Yg6+fP0M/LpvN2di/v3tnz7GZxdMRMQTxnWfvljeGZQ8X9utLK5fOFkRmH7n8lmYU18JSHFHezgSVeyYaWlqwGBV3rXm4rBGwEDCSZKTjGYZzL1a7dPq91HFAKVfDhz3yLroq2+3pwW43v6Pl6DCzuGnv3sfzYvrodOpL1q0nuiBJAE6HSOPrcTffvnCR1h29RTseKc9Ta9ctXQ6/t+G98HqdVixpAGPb94Hu5XFyiXTZH00Mf7Xv3YIixrHKzPz9r1/NV24pakBL+8+JreDdv6PDEFeXe8I8gJysbuaGJ1o2Um50DkDYY3At7AIOLO+fFnhtBnTdIyWpgY4aa4lCGIA/CF13cAfEgpXtosoeSxmg6puYDFlv9TR41P3EZ0450sPZr99AX72+/dV/eev7D4GXohnn9brp+O/+jZ6Jzarj3VbFNmfOVYPXd/m8YTNlpr9akC7Vwd82NadVn77aqdV9TmTbajEdcieJsodVx7tinLDH9SYv4MCamzZz996vQ5rmmemlbMz6HVZX3u4aK+jFM42tFvUbbCCrxlSOWGiwORbRo0ELpu6XufMUfv5SFS1j3iN5AUEkQmSBLQ0NaTNSxpVkFWh4LQRpNsbUhUEid1JG7a3Yt3KRrSf8+HPe9oxd2pVZhdOWhw/2xPCsdNevLL7GK65rE71fgwDPLT2Svz3i/uxqHG8vCvruVcPYnXzTPmcTk9YLic2aZwdx8/45OuqCczJY53yQnniXk9v248fJLIP9UXSn+sJoXlxPXa+ewKdnrB8rFa0v1bw3StJC44D7RTIZamvfJYN8wUErFo6TZFtZNXSafHJtIQCZIjiwmpm5VK9iW991wenYM2ypCcQzwb51S9cgh4fL9csr7BzkAYJcik2jKxeVaYZ2cIZw8PBo5EO3eMvXDr04XDBw8uBWkD8GZ7Ysg8/uOOK4pSFKZnU/GERd904G7984SOFca5VUsEXENOe9z83fYjv3X457r9tPg4e74YkQS6dvWF7K+6/bT78IUExlybm60vqK/GjXynn4sc378NDa6+E22ZENBpTLY2mWUK6b+7u8vH45qpL8exLB+Sg9pamBs2AgYQTOxc72jOZe9V0hYH6fTSh1X8Prb2yPxMuA3x2QTzbXvPiegDxLL7P/PEA7r9tvhwEuaZ5lur7liQADCDFYrBbWTTP6y8vvPPdE5BiMcU4BQNMGmPH+e4gOj1hrPhMg7yI0jyvXg5MS7Q3kaE3oTOn6V4pgaIGgx7/b8P7sp6ZuE5R7Cwtc/KpdxCjlxAvqi765qKkjFa2EwuN2TQEQcKf97QrSsj/eU87pk2qKGzDCIIoaiycQVU3yEUQETF6Meh1qosiBkP2fhybhj47aaxDcRwvRHGovRtnu4KynTPGbcG5vn8nbJFFjePlwLTEeY8+/6G8eTzZByxJMbQ0NWDetJp4BnQA3lBSVhqLtt3b5Y3INlXiPo9v3oe6MQ5UmFW+tyQbyh8WMKHGJtuHZE8T5Yrm+kuI1l9SsZrya9uf7writT3HsW5lI8KRKExGPba+eRTLrp6CyosKEwmm9cyF1FnCkaiqH7ehrgKwFM5mzec6KUFkgtVU+r4cIRpVXV8VorkJHrNZ1GWajb5RIgs6ekJ4OWmNBzHg5d3HUOu2oCrDYH/yBIwglQ6zZgYwID6Bt5/zYdubbXJq8LSJXCtVat/ieICPYttbbfI9tHaR8RERi+aOhzcgyEKvpakBJk4ZpNHpCWPbW224/7b58nXVMqrdddNsRAT1KNweH493Dp6DPygodond/o+XIBAWEOKj2PXBKe3dWEnGcqePx9GTvQojf7CdXLks9ZXPsmEWkwF/23dGoZC/tKsNt173qayuS4xuIrwol+pNfHurm2ciImS/mOcPCoiIygxMt147vaR2JwCQs/ckUtwm/s0ZS6vuutYO2lzttBgpur1hVTnb7Q2PvKNoKOnJk3aM1Y2x4Rsr5yKGGGpcZrgdRiAWdyr7QwI4owGBsACXjUMgGFEN5un1RwDEM6AmwwtRHDzejQ3bWxXB2on5un6CU7X/LnhC4FgdggOURvOGReUzquyCk+fucBQv7z6GqROcAwaFmTn1He2mIaTDz2juVcliR470OFr915X0rZk5PWxmFhu2HUjbCNDVGwbH6tHpCeMPO1vTgi9XLZ2GV98+jkWN42E26VV3dHJGPVZ8pkFhCJsXTERNpQUrljRg0lg77FYWvEe7pIxOF9+Zk/h3mu6VFCjqDYvwBQTFNWjnfwp5Kr+QT72DGL3oGAbbk4OiYsD2Pe2YcuPsrK8d4gXVwLdwDgLfyo1gWFQtIR8Mi4Bj8PMJghidxGKSqm4Qk6TBTyYIDbp6w6qLImOqrBkvimgREUTceM1UPLU1KZvPDQl9th+O1YOPxMdxpyeMTa+3YsWSBoVfHoBm9ulTF3zyJnXEgBf/5xPZ1z1lggtuhxFtp31oO+OVfff14xyYMcmJh9ZeGS/d6TDJ/oZQRFRsNOr0xO29rt4QKsx29YdNsqHGVVpGxp6mMnD5oa+k65FzZ1Bp5+LBjSRm07CYDHj17eMK2fHq28dxz4rGQjet6IhE8mvbVzpM8AcFtJ/1yb4if1CAy27K+trDRYpJqvI/FivcxzRQBlq4CtdX+VwnJYhMCITUfTnBUPYVo0YKUZQQjoiK9dVVS6dBFHMjc8hHS+SDSocJvoCgKEfLsfohzd8UnDaCjK2yDpgBLLlU5cbtrXho7ZXKC2SQKtVuYeWdYzvfPZG2i2zV0ulwWlgI0Rh4lbJe/pCgEqQxDWc6/fK1Oj1hbN/TjntvuRQ6HaDX6fD0tn344nUzVBegYxJw6FiPwjjnhSie+eMBuaTpnctnwWFltY2mhLFsZeELROQFx0SK8oHOzWWpr3yWDbOYWTSllEVdu2wWrKTMEVnAcYa0DDRPb9ufk1KPNguL555T1ix/7k+H+rMllgicMV4Pe9nVU2SHn9vJwciWVnCa1WrA2mWz0sph2iylNdW7nSZVOVvpGFmDW5JiQ0pPntgxZreyuHLWOPxi4weK84wGHf77pQNpi7pfu3kObrx6Cp5NKuHZ0tSAKpcZHx/r0s5SBWVGqW1vtWFN80zNdNAMGOzefx42jfIn57uD+L+/e1/xjGq74BJz96bX48FxNtPATuxkvST5+RxqO7dT6XNai1IMLU3TsOOd9oED05Oz2PX9m9DWXdyO/m9NkmJ4ui8wDegfW8uunoIeX1h+hwBg0EEhL40GHW5YXI/ndx7BtVdOwqYdR9J2dN5/23z8+uV3+sf9TbPhDUTw3J8OYlHjeJw458Oa5ln4w85WuX2p7Z001omn/7hP/jfDMLIzORXKpDcIeSy/kE+9gxi92K1G1UWCXJQycViNqoFv31x1afYNLzNsFla9hHyJ6f4EQYwsRlavqhv8cC3JDmL4VDo41UWRihxsaOOMBlnnAOJj9qmt8cogLU3TZDto8lg7nn35Y8W5uz44hdv/8RI888f+TT/T6ipU7RsxGpM3qaf+7ejJXlg4A051+FMWLKdDisXws9/3+xv+edWliIiS6nqDLyDA7TRn9uAjYU9TGbj8oFHSdU59JQWopWA2GfBPn5uOUxcC8W9Zx+CfPjedsnmqkG/b3mJOeRdM37vIxF+YJ1iDXlX+/7CA9o7bpeHTcxY2sCSf66QEkQkOmxHb/5juy7n3ltLx5ZiMBjmTJxCXOetfO5wzOUs+WiIfmDi96jq0ict8PZ20rhFEp2MwY2L/7ia7xYjn/vQxOj1h1VKVgbAAt61/Ms8kVaqN02N8ta1/0VDH4Fv/NA/Hz3khRmOocnGwmQ040x1WTQf7v2+ZC6+fVyw6mox67HjnBP5h3gTF7z3eEIK8KC9C7nznBO5YNgtPpgzIne+24+LxFaqR9InsGI9v3hd/Dgsr756qdJogRSXFTipvQMCmHa2KCWfTjlZMHjNPMyI/lwuU+VzsFISoaim7h+68EiixDE5E8eALqu9i8YciWZd67A2oX9sbiJRUKvSIEC+jmGpM/XDtFcAQsjsVGj4chcNiwL/evgAePw+XjUMoHAHPR2EzlI4MqXZxqspNTQUHiIOfnyvOdgaGlJ7cE4igbowNt35uRlqJ60c27cWyq6dgUeP4tEXd/3r+Qyy7ekrafPzwPQsxr6EalQ4THvtDf5aqZF0hcXwiU1s4IuD5HYexpnkmnkrZEbPlzSOYO60Wgijhi9dOx2//1B+E/sVrp0MQpbRn1NoFBwZp85+WEztNL2EYjK+2wWYaZHe0itO6pakBL/c52CnQKHP0egarm2cqdkklsuX26zSS6ruurbTgd68dBAD8y1cuh0HP4AdP70mTl4kgjkqHWfU6B493K8b4mc4g3nz/ZFqw5urmmfjznuNpAY133Tgb2948otCZH9/8Ee67dZ5Cd0zeeU+Z9LTJa5n6POodxOiFicXwws4jChvwhZ1HcN8X52V9bR3DqAa+6XRM9g0vM7waur8vEEFtCen+BEGMLNp+AwHVJZblmygeBDGaZuOsbp4JMQdlkLTGrMcfUQSKrVvRiK9+/hL8dH1/ac6mBRPx9wNnsW5lIwCgymlCdQWn6ktObGBTy/rxyu5jaKhzpfnu1792CCubGhQltk92+FWDx5ddPQW1lWZcPM6Jnp5A1v2SC6gMXH7QKun60NorFWtLBCCIEjw+XvEtf/Ha6aiptFASmRS0dP9c2fZ8RNR4F2agQBvGB8oGVl0ge4eJMap+XAaFtVdpU2iJ07ch/NzRDlg4Q0lmMWUY4LMLJqZtiGeyr/A+YvT6ec311VzIWfLREvkgLAiosBtx/23z4Q1G4LAYIUkSeEHIeD29dFbdywBJiuFgu3Kh9Z6b56BlKYuDxzyDlqrMtKxV/Tg7ql0mdHp5HD3Vi8e3foROTxhVLhOWzJ8IjjUghpj6gnMM+O8XP05bdFyxZCo2v3EUS+ZPxNQJLrSd6sULbxzFNZfVycdefFEF/vC6MnDs+ddbceu1M8Aw6lkwkkua+sMCTncG5cwzqWWh1q1ohNPK4mxXULEzDsDA6WJzuUCZx8XObh+vWtqtx8fDTTsOiGFiMqpnSeKM2Yt/s8a1TTm49kji1ZCtpeYsD4YFeIMifvK7/h20a5fNAssKJSVDvD4Bz6vMJReP1Q5Czgfd3tDgc24SThuHpQsmKYJwks+TYjHNcoVSLJb2m8cXQV2VFbMmVchzjokz4BcbPpB1BaC/dOuBT7rlzGK9gQi+sXIuojEJOobB1jeP4sQ5P+Y21AJMPFg+OVhMp2PkeSf5GbV2wV1ycSXmTatGtYsDBvP9J+klQ5k31ZzWG7a34nu3L4CN05OzI1MYoO20F5v/Eg/q0OmASWOdeOEvrZg8ziHrNAE+qrpjv9sbkgPCgmERIV69nIAkxbBySQPOdwfBsXrYrSyumVcXH28MA45VegakWEw1WPPpbftx/1fmQxAk3HrtdPiCQjyrcETArCk1mDW1BohB1pmTdUe1nffD2vmfUmbGLcUG/HspOnDyWX4hn3oHMXrp7OVVbcDOXh4OU3ZjNsxHVQPf7rm5EaBFUgVa33ep6f4EQYwsnKZuUDobqIjiQ5IY7HynHetWNiIcicJk1OOlXW24ZemMrK9t4dTHrBSVFLZLIqjqobVX4r3DFyBJwNv7zuB/zblIURVj3YpGWE2GtOzT9RfZcd+t8+APC/j+6ivQerIb1S4LLvQE4/72SFRVZ6+wm/D49v4NbHcun616XP14J+rH2mAwDHGVNo/2DpWByw9d3rBqv3Z5wxSclkKYF+UgHyDeT7/90yH8y1fmAyXkOx0JzBqyMFe2vSjGVN/F91cvyMn1h4PWM5sLuHnd4+dhNhnwjZVzEYqIMBsNCEUEePw8KiwFlJu0KbR0KZMspp092iXe3TnIsj8SOKzqay+OHM1H5KMl8oKkw18/PIF/uGwidAwDg16Hv3xwEp+5fFLGl6ARmAk5MsrUsrA8+vyHePjuhZhQY1OUqlSLMnfZOYx1W7CocTzAACajDnqdDmI0Bm9Y7G9X32Jcp5fHhu2HAQBVLhOuWzhZXgT88vUzFNcC4qnHbRZW1Zhx2eI1ZCfU2GBmdfJ1AcjXqa20YNHc8dj57gnFwvnJ8z7seCe9xGhqSVOONeCRTfFsM83z6tN2hz2yaS8eWnvl8NLF5jI1eZ7SnDss6QF5LU0NsBVSySRKHr1efXeNQZ/97hqLyaB67VJLha5leJpKzFnOGQ14Ysu7Crn5xJZ9JVdm1eOPDD0IOZf0zfl8JIpvf/EynO8OIMRHsfPdE/AFhPT5pu/4UETCU9v2o3lxvep40jEMpFhM82/JcKy+v6RzLD4/AMB5Twirb5iF9rNehCNR6BgGDiuLiBBVzMtHTvbi/zz3rjzvJnaRb9xxGKv/cSZ+3lcCJPl+994yV/7vxDOq7YJraWrAf27aC19AyLxMxDDmTS2ntShG4XCZSspYLiTeoIBfvhBfuEh8Uxyrx7Krp8Tfc9/4isaA1c2XyKU9k7OYJXS2X798AHcun60afOawGfH/NnwAu5XFl6+fAT4STSsrX+Uyyfqh1WRAtcuM5sX1ACDrjrwQxYFPurHtzTasbGrAB4fPY25DLexWDv/94sF0YzpJdwRysPNexUFz7y2XouEie3zMlYkDJ5/lF/R6BquWTsf61w4p3n8u9A5i9GLmDKq2qykHiwRBXoAQTZrIGECISgjyI5iutUQwm/Squr95CKn7CYIYfRhINyDyAGtg0LRgYjxzTAxgmPi/DYbsx5XJqE/zYa9unglJimHFkgaF7eIJRFBXbcWEGjse2bQXK5ZMTSvP9MimvVjZ1KCw2TlWj5/c82kA8QANq4UBZ9Argtq+/aXLVHX2891BxfUTG4RSj6t2cEMv6Zhne4fKwOUHt9OkXvbPYSpgq4oTXoiqJgfgBap/moqJ06vO3+Yc+cv9IQF1Y2y4YfEUhPkozCY9trxxFP6QADgLM3ZZg071mdmhBvnmEIfViBPnfHhyu7IaQl2tvWBtkhmJctDFRhlkHCuXLKYujRLvrhJKNsELIm69djqeS/Kx3HrtdEQEEblI55nPtWFi9CKIIqZNqsIPn9mjsJUEMfNxW1oRBIUgh0bZQFlYMokyd1gMWLGkQU7TnFBEHt/ykVziKrldyQEX18yrU2Sn2P3RGdXyJQadeoaz6gpTf9nNkCgf88Hh81j+D1MVadQTQWeJTBuSBHR64lHMy66egvrxTkSjMfz65QPyMS1NDfAmp5jUyC7jDUbKNl0swzCqpVZLLbCEKC6MrA4uO6fYoemyczAac2BU6WKq14autD5Go1GX5nhsaWoAl4s+GkF6NYJ5ev2lVWa1oM5KlTl/ZVMDdn1wCtcvnIzx1TblfJN0/LqVjeCFeBBbalmOgUp23H3THARDEfmZE+NPTGRrSrpHIqvoxpSgH5dNvc8m1NqxYkkDEAOcVha+gIAQr777OsyrzKlJu+A6vDzaTvXi5aQsr/ksE0FO69ygFeQ3odYmBz0mxlfdGBvuveVSHD/bC0kCNv/lCJZdPQWBkCC/9zOdftxz82x0esIKmVlbaYHdyqLTE0YoqeR74n7rXzuEZVdPwYbthzHWbYHTxuEXG/em6Y6+QF+mNCFeiubeWy7Fz3//PuxWNk1Or1vRiEBYPZPbcINZ1Rw0P//9+7KDplwcOPksv8CxeridSt3A7eQoOwqRFWaTATf+w1RFyeo1zTNzsiHCbjWqbhCyW0vnmx4peEFU1f0jogiA5meCINRh9TpU2o0K2VFpNxZ0oZcofexWFmc7GfxiozJzvCMH83cwLKDKZcKyq6fAoGcwvsaOX798AGe7gmm2S2LDT8JuPu9Rz2DltCp9MnYri0/O+uSNRMn6B++J2+xPb92Hu2+ajcf+oMyS9rvXDiquteOddtx142zFtYar2+fb3qEycPnBbTfizuWzFGtGdy6fBbfDOPQAxTLHaeNUdX8nZZhLg+dFVdueF3Kj+ztsLJYumKQIyl3TPBN2W+HsMNagQ6UjRWdxFFZn4QVJdc3we3WFyzA3aimTDavlksWUj4iqpdH5HAV2jQQ2ixEuq1LmuKxGWM25mZPMJoOqD8dcYslFiOKCNRjkmCCgvxrOg2syj2WhETgIuTTKKh1m7YXWDKLMvQFBNjISbdmwPV76bNPrrWntslv6F/JSg73mNtTKgWmJaz21dT8e+Orl+OaqS/HsS3Gje6zbgi9ff0l894glHk2bbEjObahNG4Qb+9q07a02RXa0+ELmYXznS5fh6T/ulzNuJNJt3ttyqaJ/tNJNTq61lWW62G6NFNzd3nBJBZYQxYUgxPCfmz5M+5YeXHMFkOUmpEhE/drfz8G1RxIGDJw2oyI9djgixHfglhBmk3pWkVJTNgvprFSb8xNz2obtrXj47oWKNiQfb7cYwbF6dHrCeKUvpbROB8yZWo1aZ1yGJ0p2PLT2SgTCcUd2bzCC3/7p47QU1BNq7YCdU9xDLavo+tcO4Xu3L8D9t83H45s/UjjMf/VSfxD4yqYGNF9VD6fNqDpOKpycHISu6Oc+/eRcT0ix0ztx/3yViSCndW5QC/Ib67agxmXGiQsBWM0snns1npHsiplj8fPfv6849pk/HkDzVfXyOArzUVS7LNjQV0YGiI+Dxzd/JAef8YKkqs9cfJEDD65eAKuJxQNPvJ32nS27egqMrE7WG3khiuNne8ELUfCeqLzJYcp4J6ocXNqGiQTZBDEO5qApFwdOPssv8BFJXTdYXVq6AVFchCOiHJgG9Nmu2/bj+2sWAFnqOaIYU3f2307O/lT0jF7briAIgtCAFyQ8+oeP0mTH925fAFgK2DCipAmF4pnik+fvJ7bEN09ZbNltijCyBqx/bR8WNY7H2FqbwkZKtl0m1NgUG7scZhaBvk1fqeM9NcvokvkT5WCyxHWTffwAcLYrCLeDw0Nrr4zb3Q4TorGYXHklgS8goKbSnBPdfkj2TqLSTCACq4kFHxFhsxgHziJDZeDygwTMmVKJH9xxBbq9PNwODtUuDogOfupoIznLO9D/7T0w4XLAWuDGFRl6fX51/5jEqNp4hbQtRFHCo8+n6yyFTB4R5kWNTcaU6XukKZcNq+WyIVzHMHjnwNm0Eu9TxjsL3bSMiUTU7aTvr86NzAmHo5py3EmlPYlh0uvnVbPQ9gZ41Dooc1pOyOUi1Ngqa1YLrVptSbz81HbZOD3GV9uw7OopqBtjU044GpnJ9rV1YdubbVjdPBNiNAqDXi8b4cmR4AlD8lyPeja4WrcF994yF79++WNFic94NgUTWH3/bgMTp8MX/tfFCEdEfOdLl+HJrfuw8930MqAtTQ2ygVuO6WIrHSbMmOjC5xfVy6mMX3yrDRV2Wskjhk+PTz3osccXznii0MKjEVDp8YUxJstrjyTeQAS+oIAntvRn41i1dBq8gQjcJaSUm4161awipVaeFACMBp1iR4cxlzvUBijVPdA8K8+xFlY+n+0rb8h7ovjjW0exdtksPLFlHzo9YWx7qw1rl89CbUW/QzB57pIDuhhGNQV1Vd83pGiTxtz90dFObHuzDffcPAcVdiOiEvD45o/kgKK7bpyN5149iE5PGOtWzMHNn2mQHfmJHeYuGwe7Ua85p7qd6nNUPstEZDUOclSSvdRJDfIb67ZgxZIGOTgsEbj49r4zqHSYNcc/x+px942z4AsKOHrKo3rchFobWpqmgTPqVJ0cn5z2YkKNrf+6KefXVJix/s+HZL0xkX03QWKTw0Nr4wb6iQsBVDpNOQ1i1Arms5pYnOgIwGphMdZtwdmuoOLZSs2BAyBv+nSvn1d9v70BHmOcpaMbEMWFV2N+9gYiGJPlPBTi1TMwhsjZn4a2XZG5A4ogiNEHyVkiH3Rp+KNysXnKG+BxtiuITa+3YsWSBtX7TBnvxMVjbOlVT2ws1jTPTPPL2CysIlt6baVlQB8/ELczHBYjJCkGE6sHa9DBZGBU/eU2zgAbZ8hat894wVoj6/z2Pe249XMzBs4ik6kdUgal00YMBjh4vPSz+YwE4YhGoE+EIvlS8fjUbXuPPze6v0fDd5Cr6w+HQEhdZwmEBKBAySOqNMr2VhWD/TXKfK/lsmG1XDaEWy0srls4GSfP++W1g+sWToa1hN6Flhzs9efGh5rPtWFi9FLpNKlmoa0cgn+WgtMGIZdRxDodgxkTnYodT5rplVUmdq22JCaMtHbFgPpxdlS7TAgJoiK9s45hNK/FC/EUfPffNh8/evadtEjw792+ADaTIT5ZaVzH4wvDH9Thswsmpg1Qk1GvWp70l5vj5Ulv/8dLEAjHyzqtbGpAhZ3D+e4QxlfbYDOVr4JTU8mhKSWV8dpls1Dr5gBh8PMJQo0Kh7oBk4ugx0qX+rWHMgkVA1Yzi1ffPt6fuQrAq28fxzda5ha2YUOEYaC64+zf77qywC0bGt6ggJ+ufz9tXOVkF9Ig6bcHmmcTc2zq+S1NDXh59zG8e6gDdguLf719AXoDfN83JsEbEAc0zgczCFPbNNDc/ejzH8rZz+67dZ68E1mn18m7qy0mFj///QeqO8wxQCCj22lUnaPcLiOQh3WlrMZBmaRZzwkpO9O1spatW9mIk+f9quNr0hg7vvvl+TBxejz2wt/QvLhe9bj2sz5se6sNd980G1+7aTb+K6n8THLpm4fWXql6vttpwpL5E7HjnXb4AgLuuXkO1r92SPE4Y90W9Pgi+Lf/fke+9j+vujRnO+/Vg/mmKYL57lw+C5t2tMpZCkvRgZNPKjUcp6WmGxDFRYWWTW7L3pnmtKpf21mKQad5plLDrqgkpyZBEAOgJWcdJGeJLNCek7LXOZ22wW3wKgenqv9HRQkv/OWIIjP6C385gq+vaFRsvNIKNtAxjPzf37xlLo6d8ynKeq5b0YjJYx2Ka+XSX57pgvVAWedzkkWGbPohUS7ZfEYCl03LrqA5KZUKh3pfVeQoSCvf1x8Obo25xV1Ae6doA4lGoZwul4xjyb7ioBCFhdUXfjwNg5gEdPaGseWNo4p1mrHVtkI3LWMqteRgjmROPvVlYvQSi0E1C+0PL858HZqC0wZh2JO/SnCZJMVwsD2DCVtlYk9kQ/ne7Zej9YQH4UgUVpMBF1XZcPycFy1N01A/zqFZjgsANu1olY1jjtVh1dLpWP/aobSFQyA+mDp71aNqExla1q1oxIQaK267fgZ6A4JsFDutLCZd5EQgKODxLR+llSqbWlcxYHnSRAmpRBaZ7355PhbOdECSYjhxIVC2UfgXunk8/3qrIkDm+ddbMa56LpX1JIZNNBqVszklB5REY9nvCDPodao7Qg25zHI1AohiFF9YdDG8SXLsC4suhiiW1q65Hq96OtUeXwSVltIxkvK5C2kwh53anJ/Y/btuRSN0Oibt/D/vacdXPz8TZzr9mFBrx3N/+hjzLxmLX2zI0DgfpKyFw2LAPTfPwaPPf6iaVTR17k70k8PMylneur1hfH/1AkixGHo1+lexw1xFh+nyRDTLpuSjrGc244Acsykk7Uw/0RFQ7Vc+EsWOd9qxsqkBG5PG153LZ2NCrQ1RUcLZ7hCaF9fjg8Pn045LjENeiOKxP3yEB75yOb6xshHHz/mAGPDK7mNyRrRQRMDXbp6D/3r+Q4Xz4D+f3ytvUgjxIuxmFrd+boYiUOyemxuxr60TzYvrsfPdE+j0hPHT9e/j4bsXoq7KKj9vNn01WDDf45v3KUrzlqIDJ68wMdVsDmCok4jhI4hRrFo6DetfOyyPq1VLp+VEV4tEo6r2bCRaWnrgSKDTMaq6v07HDH4yQRCjlkg0iq9+4RL0+HhZzlbYOYgkZ4ksiMbUdc5oLHudMwYJ61bOwcnzARj0DL656lI8+9IBeXPKXTfOhk6vk33dAGQb+rwnLGddSyYYFnHFp2r6bX4rq7reMMZtwaSxdtgtRhw/24vfvHJI1a5VXCuX9kiGZTczyjqfhe1NNv3QKJdsPiNBPmVHuaHTxfD1FXNw6kKgPxi2xgqdLjd9JUnq70Iq4LvQ6xmsuWEmntqaZO/cMBN6fQHXOmKQE550+3lU2jjthCcjyGiU00UbKDgc+nzF9XWV6OjwlV77AQTDAv68p12xnv7nPe2on+BCpaU0xmCMian6WGI58qEaDAzuuGEmnkySaXfcUHrrt0Rx0eMNo26MDTcsniJXWNryxlH0+MKoznCdMO/BaX6/Hy0tLXj88ccxfvx4fPe738V7770Hs9kMALjnnnvQ1NSE3bt348c//jF4nse1116Le++9N99Ny4wMjTIFGlHjU2Lpi9pqE7baxP7o8x9ixZKp0DEMNm5vhd3K4vqFk/GT372nuIcWHn8kzTiucpnwvdsXIBwRcfRkr2LhkGP1qNLIipTI0PLIpr24/7bLEBElRXTyqqXTEBWjqHKaVEuVadVJTy5PmvhvjtXDZjGg/YIfj276UPGsM+qccn/JC+gWA7yB0kwl6w8KaFowMW2x1x8SKDiNGDZG1gAjy+D+2+bDG4zAYTHCF+RhNGQv/i90h/DanuOKuu5b3zyK5VdPReVFpaEAAgBnNICPRNN2WXAlVnfdYTOqplO1W0vnXQD53YU0qMMuac4PRKIw6nXgBRGXTp0Hh4XFiQvKwJ4qlwlNCybiFxs/kPv89n+8RB5LieurGucpAWA6HROfrxhGcczB9l6sf+0Qmq+qh04HTK1z4eGvLUSnl1edu+V+UtFFWpoaMKHWpt6/iXlGQ4fR65nBg9q0GEaa92zGATlmtdHqV7crrrO9svuYbNTrGAb14+w4cc6fFrD59r4zaL6qHmOrLDjbGVSMQ16IIipJqHaZ8YuNexX3Guu24Hx3GJv7sgmMcVtwoSeEl5POf+aPB7BuZSMOnejB/Bm1ePjuhfCHBfT4IvjhM3vSAuI6PeGB3+1Qx18GwXyBsJCbYLgypKeXx8tJ4yixOWVslRXVVtJnieHhsHKqpZ4dOQi+FwRJ1Z4VhAJ7+4uQXj+vqvuvWDINVaW2W5wgiJFDisGgZxRy9o4bZiImkRJFDB+vP6Kqc46rtqE2Sx8qxxoQ5oOKMXvXjbPhshtx6LgHz716EL6AEPdNT3TCGxBwuiuIk+f9mDTWrmpvmbg+/1LC5k8KNkhUVwmEBNz/y92KjUJadm1dlVVZFjOXpdUyKLuZSdb5bCCbfmho+k8oG1ga3Rr26pgqK2pykJW5nNDp9IgISjtp7bJZ0Om0qy4MhUBIUH0X42vtgCMntxgyvqCAF3amZL/cGc9+aXXm5rmHTJ9vuNgylI1KOV0mGcfKBSkWU11Pl6TS8eV4/YKqj+WmzzSg1pZ9drNeXwRiVFL40sSohF4fj8py/U6JvFNVYcbSlApLa5pnosplzvgaeV15//DDD/HAAw/g+PHj8m/79+/Hc889h5qaGvm3cDiM+++/H7/97W8xduxYrF27Fm+++SYWL16cz+ZlTgZGWTJaUeMPrrkibVH7mnl1ONcTAhhGNhy1JnaXzYQnt8azljTPq09Lm6couZlihKoZKb6AABunh8NswMlzPrnkV0KIP/eng4rMGGPdFnz5+ktw6oIPX7puOhgwYBidvIM90Y71rx3GQ2uv1Iwk10pdnlyeNGHMtjQ1IBAS5cA0ALBbWZy84Adn1INj9fjkTC8CYRE6hsGEWiue+9MhRamlQitqmWI1s3JfA/0p0R9cc0WBW0aUMhEhit+9ehiLGsfLQZ+7PjiFr93cmPW1XXYjTpzz4yfPvSf/xrF6OEvM+RHiRdU0pP8y/nLAWuDGDYFYDKq7RWZMrixsw4aIw2JQlKFOlNFzWNmsd4VlFPCUunMIRvn31POvmVeXJrdTs38mflcY5xqBYy/3lT1MzF3J+kTiemPft+Cbt1wKBsCMSS5MHueAPyjAbDIgzAvxIDcG6PJF0nSRDdtbceu107G6eSaeTtqRc8eyWfLORy0d5od3XKF49ipXvASjXsfAGx6gdOkw07xnsxvNZecw1m1Jk3sll2Y9DyRn4ksee8k636bXWzHWbcGdy2ejozeMkxf8sFtZ8J4o7FYWEUHC566YjA5PCFUusyIbLtC/+MLqGblcaKJU55obZqH1hAeL5o4HAPQGeGzYfljRRl6I4uR5HzZsb8WWN+KZei+qssilPBPHJMrGbHurTfvdZllmIPHN260srplXJwftVdKmAU2cNg5s8q5iBmD1OjjJ0U9kAS9E8ezLB9NkzUN3XolshxbHGlTLu399RWmVdx8JbGZ13d9GTk2CIAZAr9fjD8kLvQD+sPMI1q0kOUsMH6fdqLohOhf+qBAflTNMAHE95JcvfIR/Xb1AYbvE/fCXY39bt7zgZzEZVDMB6fXA3z6+IB83vc6FQFhM8wkk7C5eiOJ8d1DTf+ENKTdqJwIX7FYWS+ZPxIRaGy6qssbtdDWyDGYbLOt8tov1ZVM6bYSIamSgipbO+vyIUelQt1ddZK+mwUeiqhUU/nX1AiAH+r/dYlR9F4W0LQIhAULyh8MAQlRCICwCzsK0qVgzlI1aOV0GGccAyHrAuaMdsHDp8QSlAMcaSn49vdLBwZDIRB+L718w6HLnd7aYWGx9c7+8RiLFYtj6ZhvZYURWRCKSnO0PiH97T23bj++vvgLIMD4tr8FpmzZtwve//318+9vfBgAEg0GcOXMG3/ve93DmzBk0NTXhnnvuwUcffYSJEydiwoQJAIAvfOELePXVV4snOG2IaAWXhXlRnrCrXCZct3CyIqo3sVimNbGbuKTf+tJkp94jueRm8sLbQIu8Jy4E5F0KtW4Lznf1Z8Do8fFovqoeDRNd6PHy+Pnv31cYOa0nejQzSrhtRvVIciCtLYlFeY7VY3XzTPhDESy7ego4ox6BUH+mNbV+a2lqwM53T8AXENDS1IDPLpiIX79ysGgUtUzxBnjVvvQGIqgtYF17orSJSpLqDoKolH0JDc6oUy0ZynGllRaWF6Kq317qb8VOIKSefTEQFoASCqTwBgRFGWrE4mWpJ4+Zl7Uszzb9dur5Op36XKxL+QRSjXNvUMBzrx5MCyS8Zl4dNr3eKs9dqfpEIlPbA0+8LWdQTXY+rrlhJsKiiJMnAjh5wafaNl9QwFsfnMK6lY3y7y/tasNXvzATYIDTXUHV86SYJAcNqt1bK+Bn2E6U4WSu7cNhMWDFkoa8BDiWNCqZ+KZNrMD61w7hyMleWeczm/SodJjwo2ffScuWduWscQoZUzemUbXEp9cfwffX9+uMd904G6GwAI+PV+y6vf0fL8FYtwVnu4JyMzlWj8Qmt8R4+dat8zS/tYG+4WydeA6zAd/+4mU4cc6rGO8Tamwls/lh5JFw02ca8GSSbnDHslkAM5o/PiJbenzqdlKPj4c7S+e3EBVV9SchKgIoHf1pJAiEBFWZHwgLANmrBEFoMKCdSrKDGCYMJFV/FJODMki9Gn79Xn9E/neVy4TrF07Ghe6Qwr4xc9MxvsaqyFAxcYwdre29iuNWN8/E5r8cSdtMlrzRbcc77bj9Hy/BM388oLC7Ozxh/DTJ1rrn5jlY/9oh2K2s6lqDu9KW2nlZbeABkGavW00skrPOZ2snlVXptBGgwxPSzF5dUSKlzUYKgwG4+TMNabKDpW5Kw6shC72BCMY6s8/owwsilv/DVMXm2dXNMyGIhbPDLJZ0f2dLUwMsWoG+I0CXhi3c5eMLuuZJcrqEyYUeUAR4/OrfhsfPl8x6us2iR1NKBqq1/z97bx4nVXnl/39qubVv3dULzdKIjS0oDQgSlkQlSAcTTVowdCMxiUYUJATHfJ0wcfQbkyFm/Ca/8Ru/xiWabWIQcEFiNJpGRmXEMOKCaJAWhG6Qrffq2m8tvz+q63bdqudW19pVt+q8X695TWirbj333vM8Z3nOc87yJpiMuanU6PGz/TCvn+JdROYkm3vjrKnJVUoZBJ9++inuvvtu3HbbbVi3bp3wf6Px05/+FJdeeqnw797eXixYsAD33Xcftm/fjv379+OZZ57BuXPnUF1dLXyupqYGZ8+eTekGipFoclksWk6FWrsRG1tnQ8upmNVWHtz+PhxuXqgaE71G1DBzuHyi67J+I7blpsPNi/57tBVK69JGLF88FZrhvsI2s1Y4bXa2z42dbxwVWiv1DHix842jsBo0gqEYHe/W9g6MrzIyxyFswg9nkjc1VAst02Id2Ltv+hzamhsBAEsurUfr0gvg9vIYZzciFArjudeOQKtRCr/Bem5b2zuwZG698L9rKg3CWKLVauSAxcSWG0upnzYg8opGzT5BkIu2nn5/GE+/GgmetS5tRMvlDXj61Q74/TKyYgFUW/XMuVedoiItFgw6dvVFg1ZeEZYeh09oQ719V6SK0+leN3ocvuwvHqN/7l0zH/evX5RxAPbeNfMx98IapuycV2cV6XDBOR/GObxBs/ONo9i+qwM7Xz+K5vmToddFvhPVXfH2RKwOXDK3PqHi3+PPf4hgMNJCPBSWthM+OTGIB7e9D5Oew8+ffAeHOgfg8vJwuHmcOOtkfk/PqTGroRKb1y7ExrZLmNVb4+0OIHmZ91Set0XPjbQsSfE9OVy8qJqXjw/i0ecOwuFKHF85EU3Uis6vre0d+Pc/7MfcaeMARGy+7a92wOcP4eFnPkhYS669YmrCGtN1xon24YqNUT3Qvq8Tn55yiD73yLMfoMKiTzh1+5s/f4RvX32xaL60NTdi9ztdwrh9fBB6rZopl3MvrEk6h7OSPwAIA3VVxpTlnQAApZCYBkSe1693HATC8kpcJ4oLs1HDXAPMOWjrmU9budQwGjjmmm/UycvWJAhibJHqEkBrB5ENoZCSGY8KhRRZX7vSwo7PVgwf+osenPbxoQT/ZssrHyMUVuC8OgsurLdhwUU10GnV2PLKx6LPPbFzuIpFDD4+KBxeAyIdT1weHssXT8U/3zAX969fhEk1RiExLfqdh54+gMtmT5Tcazjd4xL9jtQBnrT9mxh/3W7SYHyFIS2/fbRrR2Mv961flH7spsyoiNnbicbRhlw8bDI6qDpW8DyY1cB4cu8TsEmshbmqMqdRqxP2G5/Y+SG4AvphSiiY3VWUyF63ZIpBxzHfg6HQdlS2MXaiYOTMDigwFRJ5GHKqhDngCDB10oAjkJPr6zVsP0ynoXgXkTmj+UqpkJIE3nnnnZg7dy6am5uhUGSuiCdNmoRf/epXwr+/+c1v4vnnn8dVV12V8Nl0f8duN43+oTHCHgrjjuvniKqM3XH9HEyoNmFCtQkNE23oPDuyaRfFxwfh5oPQBTUJVWOe+69PsPRz9UKJ5t37uxLKNbc1N+KlvcdE12qoj7Rz++ycU+S8AhFh+eX3F2PKBJswXtZ177h+DvyBEHO8Z/vdCaen77h+DqZMrIi0Fouhutos/jcA95Fu/OdLhxKe4c+++3nsfONo5Df63MKYpCrGRe1DHx+E1ye+x3F2E6qri0c+osTL7IleF/Mkuj8QQHV1VYFGKQ/iZYsY4fBn7LVmwOnDjIb05CpeZjtOOYQkh1gGM7h2IbGHwvin6y/B/33qPWHu/dP1l2DKhMR1rJjJ5bsuJGcdPmb1UKOeS3uuS9kG1cy/Mj4X83uhUBine1zoG/Sg0qLHJRMrACBB33+vdTaqKrS4b/3n4fUHYLfoUVdlFMlSvyfAdAyi1cyiuquuyii6vqhSm4Q+7B/ywscHsXt/V4JOia1SeuvyJryw56jo9/ocHux6uzPhe+u/PlPQ69V24OCRbvZvO/1w+4OojLlnf1jBfJ/51M1nJMYXaxflk2x1Ur5sWqnnMqnWJLwjLafC5Doz83Nef2JFyV1vd6JtaSOe2Dlymn9Ny8XYtqsj4fuhcJh5XT8fwM/Wfx4efwCcSokHnnpXOCQBROSlyqZn2taNkyuTrtO5kD8peR8reZIDsTL78WeDkmuTnHRRISB7VppPzzolK3ZVZyBXsTJbKvbTWHCq382sbhAMBUl+R6FYbYNcUS7vvxzuM1f3GCuzn5xmr7MOl5/W2VEoB5nLlI8/Y8ej+ocy09+xMntqwI01LTOY1XxiD5y3XNHAlG2nm8evnz+IB+64ApNqzdj/jzPMz7EqriuH90OisYXqSh2sBp3gX0v5JkolEAqzYwR9Qx40NYxEQXLlLwsxEodHFAPIJanGboqdfMzlWJntc/uZMqtWK2gdiePQSfJXU+VEr4spV34+s72qeHv28Kni88M+PetkjilTvzMXHDvH9oXdBRxTLMW8TufbB5Pr+nrmSDfMRg4tc0c6uuze3yW7OGePy8usoqtShWXzbnKtkxLWWYp3ZYxcZKgQnOpn+0rpxAZTSk7jeR7/+q//mtVgAeDw4cM4fvw4li1bBgAIh8NQq9Wora1FT0+P8Llz586hpqYmrWv39joRChVPWnbjBHNCKyqlUoHu7iFoFECtTc/cLDNwKpzpcYoc7CqbDkvm1qOm0gC9Vo2frF2AfocP1TY9LmmsQo/DhyMnBoVWnLHX6u4eAgCc6XElLEJmI4eeQQ/O9DgxrlKPn2/4PPqGfLBbdZhxvh29Di/sFh3sFg0c7gBzvB5vELvf6cLyxVMxdaIVVRYtLAYOvb1O0W9VV5uFscRi0KpRZzcIPY8BYM97J2HSqYX2YS++eQzXLZ6K5Yunon6ciTmOaEa+llNh0OUT/vfG1tnQKMPM384nqUzAeJlVKBTCSfRoUmL7vk5MnThzzMcvJ6Rki4hQYWG3CbaZtKLnlonM2q065vy1W3SyeycXTrAktCCOX8eKHVuK77rYMerUCUnSq5obYdSqspbZdBCtLUnKXTdONGPz2oUinSm0jtSrAYQTZGlIoo0zz4ewqvlCNIy3QKOMfC/WnjDqOOx47ajwXdb7rjDroOVU6Bnw4qXhtg5KJTD3whpAAdTaDbCZdNj5+ifY/3E36uwG3HJtE870OmHUc+BUSuF7UABKhQJTxpkj96CInK5SKNgJP4e7BrC1/bDo+WiUia28862bDcNVtlg2Vr7nQjKdlKpxni+bVuq5nO1zC3LSNLUKgUCI+bk6uzHh70MuHn4+KLJd+EAQQ3FV6iIJpuzfrzDrYDOoYdOrAQVww1XTBXmpsxuwbsVMnO5xYnyVIcG2Hm2dzoX8VVqkbXY5ra2ZkInMVlh0ku+51J9XNpA9mxyzkWP6SbevuiRt2wAQy2yp2E9jgUKhxP5/nMZdN86Dw+2HxaDBS29+iq9ePpWeVRJGm9/5tmnzTbmsX+Vwn6neY7oyG+0SEL/Omo2akn+m2VAOMpcNdquWGY+qtCTq73RlVsupmfru2sUXCL5/Mp98wBn57+f6XNApRyp7xH9u+nmVokNCG1tnY1KNEdMm2wR/BwAcbj/e+9gJm1kr6dNNP68Sh473M/9bpVkveiY58ZezaQk2HFcYcEaqxVv06qTfkftcyGT86cqsWqnE7rc7sbFtNrz+IHQaFf6y5yjWTmiS9bPLB5VW8ldTRaNRM+XqW1dfnPU6C4x0nyomP0wvsT7qNOqCjcli1DB94e9fP6fwMqsEeh3+SEzcqoPdHBMTLzD59sHkrJtMenb7WpO2cHKeCV5fCJ2nB/CjNQvQP+RFhVmHfR9+hiqbXjb3YU9DJ2Uis6nuDRNi5Dy/x4IQwLQPrr9qesox2pSS08aPH48TJ05g0qRJWQ04HA7jvvvuw4IFC2AwGLBt2zYsX74cs2bNwrFjx9DZ2YmJEyfiL3/5C6677rqsfqvgDJe2Fvp+x+mwpD25YzZ9o6XCWZVPhlx8xPGbbIXPN7IRKLrW8O/GG3tVNh2uXjQF//abfWIncrIVhzoZzuVka8J4o+PgVEqcV2eBQgEgWcW7OOdTqQCcHj/avnQhHhluH6XlVFi3ognhUFhUPc7rD0LDKWHUqbFh5Sw89PQBZiWYO1fPgc2ixb9869LEJIEix6BV49orpqJ/yIdQOAylUoFrr5gKvZZKbBKZU2FVM08QVNrUWc8NvU6Fb1w1DSfPuSIyq1DgG1dNg16fm57oY8rwmt1QXxlRoMW595MUk2EkqTd2PTUZ5bWGmLQqTKw2YfniqYJcTaw2waRLHrDMJ1Llrn++4fM4cc6VdkDWJrFBc6rHhZ1vHMXG1tkjH461JxQjiTasSqdrlzfBYhqxL6KtuTe2zo4ECMIAp1TgsecP4prLGnDZ7InggyHc/5/7hWvcdt1MDDp9cHkDUCoUaBhviTx7jASfzUaOmUD4Ykz11ge3v4/71y+CRc8JZd5jk4pSepdpBq2jJLWxZDi3cwXruUTf20ilMgVef/dEwqnMDStnYVylFnfdOA+HjvchFI5s/nxp/mQoFQrsfqcLPQNeVNl0WP2lC3HH9XNw/PSg8LmvL7kAvQMe5nUnVOlH9FFMWwAPH0D3gA/3/f5t9vxK5V3GXC9t+RumrspI8pQGFhPb7rCY5aWLiOKi2qYV25zKiM1ZU6EFsux2YDOz7SebhWQ2Hr1OjXkX1YnW5VtaZsCgo2dFEIQ0Un6qWWZ+KlFcmAxqZjwqF3Jlt2gwf8Z4kb5bu7wJz+7uwMGjfbjrxnnQcipmtfJbrp2BV/5+PLLxZ4y0H1cqgNXLpgmtPbWcCquXTYPdpmUedDPFxIHjE8DuXD2H6ZtMqjHApOdQW2nAo899IDro0zvogVGnFvzpjPxlRkyfFSOJxgAkySapjZDEolfjmi804MFt5LOOhsXE1knkryZi0KrRPP88kVytXd6UM9tfyj4wFtA+sJg43NIyA4/HVIO5pWUGrMbCtdC0mzW44cvTcOLsiC98w5enFX7fUwl88Gk/Hnn2A1FMeeb5FbLZjy1XQsEQ/hab8Ajgb/s6cckF8qqkZdRzmFRrxY+f+Ls4PqGXz3peU6llxlBr7VogB11Wayq1zHU2V9cnyhODlsPnLq4T2QermhthSCOXRREOhyVN1HXr1gGIVDL77LPP0NTUBHVMz+9HH300pR9ZsmQJ/vM//xMTJ07En/70J/zpT39CIBDAl770Jdx5550AgLfeegs/+9nP4PP5cMUVV+CHP/xhWq09i/kkaZSEbMuoYxe/WRbjqLVc3iC0t4yi5VRoubwB21/tgJZTRRw/A8e+VsxvxTp/q5ovxI7XjiRcd/Pahbj7sbdESWxL503G1IlW1FToEQqGcKbfg8+6nZFS4wrAqOPwmz9/JNporDBpYDJoBMfXbjfhfz48jaOnHELQYHyVAUqFAie7Xdj1dqeo6ts9N8/H3Y/uTXiG966Zj/pqo+helUoF+oZ8qDRrM0oSyAeZZDH3uX04cdaVoCgmjTOiUi+fPtljDWUxJ+fckA9/+MtHuOayBlEW87evuRg1MT2gM5HZHpcfHx3tTUhQubjBjqrhIJzckLM89br86DztQM+gT1hnq6xaTK6zwC6396ECzg340OfwwW7RotqmBcSFxsa0clpXtwv3/mZfwmc2r1skJHlHEfRymgHZaGvungFv8msM2w49Qz58ds6JQDAEHx8CwsCe909i0zfnRipKRU+uxSVqn+pzo+PkYKQNiYSNsXzx1IQKaA43j00P72XaBzqtGv93q7gVIzCss6uMmZ2kyyRoHRMwr7TqEAqGMk5IypSiqZwmldgXY3uq1aqE99a6tBHbd3UIVXujpzIvudCOvkG/6H2sW9EEt4fHkCcAvVaF3/3lH7jpmosQCoVFemFNywwolRF78XSvCzUVBpzucWHaeZUYX6EDwBgrgBM9bmFDKEpK8yvHVFeb0d0zlNzOLlEykdlupx+/f+HDBLvjxq/OQLVJZrpoDJGz/TEWOH0BfHC0F3/868im7je/PA0zG+yiDdxMZLbPzeOTrn4MunjBfrIaOVxQX4FKQ+E2IYqRsw4fHtz2XkKVmo1tl6DWQv6qFFQ5rTQoh/vMV+W0HpcfZ3ucUKnU8PgD0GvUCAYDqK0yyTZuMBaUg8xlQ7fTh3982pcQj7ro/EpUm8Q6KV2ZdXjEvi8gjsXX2Q1YvWwaHnr6AMxGDkvnTUZtpQF9Dg92/U8XrpgzCZNqTILv2tXtwp/+9jGuvWKqYB//1/4ufGH2RNGmfry/KzWOn2/4PEKh8IhvYuSEg+bR8TRMsMDrD4oOd4uuL7UnAST6kgZ1wkH2266biSdfPiQdA5BA6p6S+XjxVe0zOcBWSDIZf0a2QQpxNCJi+x89OThSHEChQIVZi4aJVrL94zgz6MUfX/pHgm//za9chHFWneizmchst9OH46eGEt7FeePNCev4WOHw8MKBXq8vCL1WhRf2HMXaa5vGNA4lokiTentdftz96FuJ+8vrFhbFPgRVTpMmdm8gdl+icZIV4ysMhR5eypwe9OKh7e8nxCc2tM5GXdwaVaz0OP144Kl3R+5heH/njuvnoCouhppZzgHpvEyQ8/weC7qdfhw/5WDob4so9p9x5bRo+81s2b17t/C/v/GNb+Ab3/hGwmcWLlyIP//5zzn5PdkgVV0tDEyfbMXmtQvRPehByxUN2L1/pCLFkrn1qK00oHVpI3bv78KAyy9cR6pSW3zliEAwzGwpFluanFW1bcPKWbAYOfCBMHa9fRxL5tZj6986RCelHnr6gLDhfefqOai26dDT1YeT3U4hIS4aNACA1989gTVfa8LJc0PwB0LYvb8LLg/PLjdp1CQ+N0ROlTk87Mo2Y72JmSmBIITENCAy/kefO4gf37qgwCMj5IzbG8CyBZOhgAIIR9rHLlswGW5vADBn5+h5/UH8z0enI+U7fUHodSq88MZRNEyyAdKxqOJkOEB05kg3DFq1LAJc8bh9ATy+86OEdfOum+YVhVOYMkrgwJG+hETdWQ2VBTt5JVVq3usLMHXpmX4PoFBIy1GMTj7T70G/w4sKiw7XN0+DXqfCjteOCLqdldhl0XPocfjwwn9/OpJApAD4YAiDLj8+63ZLBi20GrVQDr620iCyMaLjDw2fW4jVowNOv+heewa82Np+GPeumQ+TTs1s42gzaiLv82j671OqWl2ypL2kwRqZzeesUIir3C2dNxmTak2YUGWERa+O2FAGDr1DfiydV49QGIIMKIer9/YMeIX28nV2A+ZMq054H48+d1Cw99Yub8JPb1sApUKFA590i+TqiZ0fYtO3LhVV6FvV3CgkobHe26QaIw4d72POL2FujCWjVEQmRnB7eQm7gwcoOY3IEIcnICSmAZG14I9//Rj33DxflJyWCW5fAH/e86kQDAyFw/jznk9x29dnUbAuDpeHx1cvOx+OmES+r152PlweHqDkNIIgJAgEQ+gb4rHllRF/YPWyabBXUFkNInP8fIgZj5o6yZb1teN9XyBie0Q3Pk/3ulFh1uDu73wOR04OCIdv/IEQ+GAIDROtaBhnEnyGSqsOS+ZOwomzTkF/Xn7JRDz1t8Mi2+bJlw/h+9fPgcvDw2bWwunhYTZyaJk7Utlk9/4u9A35UF9lFHwTh2vEd/YNBLG1/XDCofQEf1rKv2H41XfdOA9PvnxIVGFlW/thLJ03GVvbDwvPKLZaXLrPlunjxcfpGElyxZCgkTL5TDBRAoc6B4TKSl1nFJhUa8T0ehtVMIrD6w/ity8kxk7vuXk+QLa/CLc3AKOeg0nPIRQKw2TgYNRzkT0Fa/bX9/mDeO2drpFEsOF1/PqqadlfPEOcHh6LZk0QVYO54cvT4PTyBdtfdLj5hDX4yZcPYdMNcwu659nn8DHX8z6Hr7D7ECWwx5NvYvcGojLVvq8TTefPKezA0oQPBHHVwvOw5ZXDMT7GheAD8snMHnD6YDJwmFxnFtbB9zo4DDh9CclpmeCVWGcn1FxEOo/ImCGXH2q1AvW1Znh8Aeh1anh8PIZc/pQPpieN5C5fvhwA4HQ68ac//Qlr167FZ599ht///ve44447sr8DYoS4ah8nzjoTKqq8dfAUFjaNT2jxqdWq4fAGUle0YcBq0jA32i3GkQ34JXPrhd8CxIlne94/iTVfa5LcmK+rMqCt+QL0DHrwiy3vYmPbbOE0W/QzW9s7cOc35qB5/mQ88NS7onvqGXAntAwbrRy1lIM7apJAkdAvYdD1D/lEFa4IIh0sJg36HF48su09UZsBSw6MG6UijCXzJosctjUtM6BUFPFEY1GkJ5DSxecPMtcQn18+BjkQScRiJepuXrsQ9rFIbGA4sVJtL6qsuoSW2UvnTYbHF8SpXje6VQpU2/Rs/TMcDFZxSjjdPB54KmaOtsyA3apLmthlMnC4etEUQU/W2Q1Y87UmKJTKpEldPj6A5vmTE05HxVZtix1rNFAslaBnM2pEzyc2GQoKRcbvM2nQOlotNua0cdrJbCVM9FmYjVzCIQOpFu5tzY1o39eJi6ZUYPp5I607D35yDlfOm4z3O7olN2h8fBCP7TiIf/n2pfj3P/ydKVcDQz7Ru9na3oFLLqiSfG/33DwfoTCkDyrEIsPT86WM2ahB72Ci3WGWU5I0UXT4/Gyf0+fPsqcnIkkTLL0YCNJOXjxWkwafdbtEB85WL5uWE7+CIIjSJRSC0M4QiKzfW16JJBgTRKYowI5HKXLgCEj5vtPqK/CDb87FC28chUnHQalSAmEktLSptenE/kg4DK8/mHBg+0vzJ+MPLx0CEIklNM+fLHQz0XIqbGidhesWT8XvXzwk+l5lXIx4wJXoO4fC7EPpox30Yflnx08PMm2l+lozVjVfKCTcNYy3jFphOllcQQQjTrdh5ayEtUROPn8+Yxb9Th7n+jwJMjau0ogK2nwW4fLyzLnh8vIA5FFpZ6wYV6XHopkTElocj6vS5+T6SgVw5efE6/gt186AMvVmWjlHp1PjpTePiZJ2XnrzGP7X6sIl7Qy6/cw1eNBdgIObMeh1auZ6rs9R29eMUABHTw2Junc1jLegYbyZ4oQxSO0N+PgAAPn49kYdJySmAVEf4zA2r1tY4JGljsWkwVULxO2Tb83R3i0AhMMhpr2MMMW7iMyxmDQ40+vCr3eMtMD+5penYVJtat0sAECZyod++MMfYmBgIPKjFgsUCgXuueeejAZNMBh2uDY9vBf3/mYf9h48k+CsbGvvwLVXTE1IFtva3oF/fNqLTb96E4e6BgWjabTf+I8t72LdiqbIJjQgOC2/+8uHkYQ3TiVsOMbi4yPZtdGEslO9LuEaUbScCqd73NjW/gm8/iDMRg5eHztpQqVUMu/J6w/ixb3HsHzxVNx90+dw//pFoyaKRB3c+LF8+plj9OdTBFRY2OO3FaiMMVEa+P0hPP78h6I59vjzH8Lvz94AUSlVeGKn+NpP7PwQKqVqlG8WF1IBIodbXo3XK63sNaRSZpUsega9TH3R4/BKfCOHxOjKux7ZO6I7MFLp7N418wWdFE3K0nIqVNl0uHrRFOx47Qh+ue09/HLrezhxzon7/7g/qf7xeoN4PG4ePb7zQ3h9QcnErl6HHyqlQkhMiwayH3jqXXx4tFcyCA0AWk6doHe3tXdgydx6wRbY/U6X8N34BLRYuyE2aXx6vRU/3/B53HDVdOx47Qh+/uQ72PSrN3FuwMMcT+8o71NKp9uMGpE9E31HTg87wBi973IimtjHOmTw4Pb30evwM+3M76+eA7c3iPt+/za2tndg5+tH8fUljXh854dColgssYmMPj6Iw539knLVPyR+39F3I5WE6PUHsOe9k2iL2qTDv7dh5ayIzEWJs2/lYO+VOvm0O4jyxWLUMNcgSw6SHvUatl7UawoYVC9S/HyImWDCB2h+EwQhjVQigNsrL3+bKC5UKol4lCr7eJTFqMba5Ykx84efO4Bfbn0fzfPPg8XEIRQKMQ9iRyuRR3F4AszP1VaOtM5iHhDffgCDLj7x+nEtxow6LsFOilbEjiXTymZVNgPbVtKqseO1I9i+qwM7XjsCfwr2QNK4QgysON1DTx+IVLqNQU4+f7IDeNni8vJMGXPROpuAiTFftJwKRh0l8cXjdAfw2A5xTPKxHQfhdGd/QAiIrOOs2EEu1vFMcbp5NM+fjJ1vHMX2XZG4WPP8yXAWcC5xara/yqkL669yKsXIPjJGdKVaVbiAnNMbELp3RXXTyW4nnN7cyGypILU3oOXkFQMZZCTn+/ggBmViFwAAwsCv49bBXz//Yc6SKdV5tJeJ8iUQDDG7W6RzyDel5LTjx49j06ZNAACz2Yy77roLn3zySQZDJljEO1xSp5sUEsliPj40ajJFbPnX1qWNuOySifjb349j89qFuPumz2H54ql4ce8xfHJiUEgKm9lgZxrrNRUjTunu/V0JG4dtwxvbUUfopmsuhsnANvwHXexqYT4+JLQMU6sUQslxAJEKGR4eXd0uOLwBYQOS5eDGjqXYk03UKiXToOPUKU1TgmAy4GTPsQGnL+tr9w9JV/uTEz0SVQt7HPK6D41SiW9fPV20hnz76unQqOS1hkglJVmN+U+yS5qoOFzprL7KKFTu6jrnwoRqI36+4fPY2JpYIXRbewcumz0xqf6JbacdJZq8ley/OVx+mI0cWq9sxE3XXCxyKpMFoaU2h86fYMH96xdhYrVJaNHJSkC7f/0i3Ld+UWLSeBgIhcJ45NkPRM9AIREUt1uSn0iVClorlQrmO9Jq1BkF30sRYQ5J2I1ScjXo9AuVbKN/++TkwKj2XvTfoTj/w8cHoVQCt103E/v/cUb03+rsBhh1HDhOxXxvVRYtVi+bJpSZX9XciLtunIeLz7OJHPRSSS4uJaTsjsEc2B1E+RIIhZl+UiCUfcRukGQ2ZZxSlSY8tOYSBCGNXsu203VZtmUmypsBiXhULmJdvYN+PP1qB1oub8D3Vs4WYuY9A14hOaPX4Uf3gIRf5fKL4tZSXUeUKqUwN5RKtu8Wn+jm4yMdQmLj4T5/IMFXsxg5rP/6zFGTwOJhxWPO9LqYY/u4sy99PyzMPvgXvwkrlciljAtvycnnT3YAL1sieyns/RVCDMex9180nLxip2NBn8Th4b4cHR6W2lcYKOC+AsepJBLBCpfI4fGxfTCPr7A+mFHHQadRYfniqWhd2ojli6dCp1HBVED7TioZ3OGh5LRYkleQlA8GHdvH0MvIx5CydwaduUmwk1xnKd5FZIHTzV5DnGnsx6Q0SwOBAJxOJ0wmEwDA5XIhHKY6mLmCtQCxSqJWW/XMv8dWrZAqz+308pKlOtVKBba2HxY+G00K27x2QUIbs7bmRpzuGXFKewa8eGlvpNRt/TgTus44hRZO0THxgRDO9btxy7UzhNMQ0RYg/UPepPeU4KTFlfWusxuwbsVMhMNh2ExaTJ8ccXDP9Hvw6WeOhLGMVr68kPQPefHi3piywWHgxb3HMLHWhEoqwU1kiM2sQZ3dEDldOBy42vPeSVhzUBrWZsrftccSvVbNvA+5Bcsd7ojRunzxVKF0dfTvhXQM08VkUOOWlhlCNbFom0uzIf/3kLSVZFR3SLSB1WlVzO9qOGVS/WOPaw0KDCdvWXUIDm/Gh8LA7v1dQttNu0WHEMJCW8+WKxqE70eTiOJbOUYTzGwmdhuNcRV6WIwchjwBrF3eBJ1Whe5+DzSxCdLDCXoN9ZXo7h5KKYC847VPsHZFEx6La01qt2iAZHHSmAbDMUEAAQAASURBVKD1gMsfqd5m4NB1jh0Yd3l5ZuvV0dqKlCLRxL4T55xs2bKMyFyVTYclc+uhVAIGPQezkYNvYOTz0YppsfaeVqPElPFWPP78QUEmb/7axdjx2hHROOrsBsycWo1Bpw9tzRdiW/thHOocQJ3dgNaljbj7sbdgNnLMNu7d/V5seeVjXDZ7IpRK4Lw6K8KhcMqbFsVs75U6NrOGKXfU9o/IBpebx96Dp7CxbTa8viD0WhV2vH4kUjLenF3yusUkIbMy2egcS/QaFdtm1tCpW4IgpNFplFi7fAZ0Gg4eXwB6nRpeHw+thhIBiMyJVlXNh/7udXhxuteN7a92oHVpI7bv6hD9dx8fRL/Dh0Aw0V+vsxsw4PTjvt/vF/ybu2/6nIQPrhP8Xa1WjR2vHU34jNUo9mmiHUIeeOo9bGydjen1VpgMGuFQTzSe/MKeT/HDb12K+9cvgpsPwsCpUvKNo75krF89daKNOX5fXGVkST9METlUNOD0w2bWwqJXw6LnRj7HGJNU+8/p51UKf5ebz896trkav9SeUbVVXp0UxoLeAS/TrxhXZUQV2f8iKizseKXNnJv2pzYpP6yAsQO3l51M7PEGAGthxmS36pg+mL3AnVJMWhWqrHoMukaSEaqseph06oKtyVLJ4F4fJafFIrU3IJdk7ygeXyBhD6StuRFef3D0LxcJBol9yVwl2EntDVO8i8gGnUbFXEO0acQGU5Lwa6+9FitXrsRVV10FhUKB9vZ2rFixIv0RlxMMx0uKeIdr9/4u5kad3aJhJou9tPcYgOQKRK1mZ/3/+NYFMOnZgmTScRhfacD96xehd8gHPhDGH178CM3z6xM+r1QqwKlVUMY1hddyKmjUKvzhxUOYPtmGf73pc3B5eVRZdFCrlehzePHdlbPwq6cPCPe0qrkRL+49JiSeDbj8gEIBi14tqpARbWMW2/c+6phDocADT70nKwVrMmgw5OKx/dWRoIeWU8GkL94xE8WPQc9h5ZWNQhluLafC2uVNMOZg096gVzOvbdDJJxEKACwmDtd98YKEZKj4IGCxox5ea+PXvR/fuqCAo0ofI6dClVWH29sugccfgF6jhkGrglGjyrtzKxUAjdUdUpWafnLrAuZ3J48zY1XzhQgEw3B4AxF7IAzBTggEgli3oklo36nlVLjtupkYcPjwiy3vivR9+75OrLyyEXq9CkMu8Wmw6G9Hk4iWL56KqROtqLJoRcFOpQIJNsaq5kao1Ep8dHwAD8Xo47bmRvz2Lx9h0w1zU0r0YT2/rjNOXDDRis1rF6LX4YXdohs9MS2eMIDhZMtk76i+2piQzCaHIHXOGU7sm1RjxDi7QahmF5UtnS5iLz358iHRwYUdrx3FquZG7D14Cpc01gIKwKhT45+un43O004h6VWvVePpXYexse0SHPikG5NqzfjLnqOia9XZDfj6lY348RN/F/32giYvLpxciR/9OvJ338BIG/eovCqVCvzzQ2/CxwcFmyhyqOFCGPUcXF4eRh0Hnz8A43BlXjnZe6WOTqNOOJByy7UzZHVykSg+KixaLGoajwe3vS/SXRU5CMjrNCpmUnw6QZVywWRg28y58CtKkmFb78yRbhi06hEbkCDKDK1GDYVCgV9ue090WEVL7ZOJLNBp86e/4w+QxfsbdXYDBl1+oU1SrL/+7asvTqhG/fCzB7Bh5SyRr72xdbbQJcSi59Dr8mP1smlC++zooe7zYxLDYvcBonGI+9cvgsXA4YarpickPUUTBKQOlzFhHBJTa5QJz/q262ZiW8xB9+hzSvDDJA73Taoxos/hG9kziRubVCLXpGpDos+PSIcV0R5MMepbiQN4uRirRa/GxrbZIlt5Y9tscScaAgBQZdMx/Qq7NTcJV6WEQR9pcZwQ90+yz5kOOh37+voC7itIJT6bCxhjCoeB65ZckBBjCaNw7TMjAwMaJphhM2szj/fmmCqJA+BVBU7kKzaUCjBtjvi9/WLHqOcSkvPb93Xi9lWXFHpoKSMVYzHlqFiNQZe/vWGifNFp1cz9xXRi/4pwiiXQXn31Vbz11ltQq9VYuHAhrrjiiowHng96e50I5aCtR06QcLy+MHsCenudKX3+ztVzUG3TJTor0aQ3lx8KhQKPPvcBTve6oeVU2LByFipMGlhMWoSCIZFT9skpB372h/0JP/3Db8/DBePNzPHGltXu6nbhoWcPYMncelwwyYqT55zY2t4Bs5ETKrfEJ5cNuXi0NTdCoQBefPMYvrJoiiiLOfo5TqUcqX5m1ECpVMDh9qN/yJ/guBv1atz7xD4AQOuVjdj5RuKpsqhjPto95ZPqavOon4mX2U/PDqHrrDMh07u+1ozza035HK6sqa42R4IsBJNupw//+7G/J8yTn6xdgGrTiGGeicz2OH24h3Htf1u7AFUm+Rj9Di+PTb/am7iWfHcRLDr5GGqfnHbg8Z0fYsnceuEkxO79XbilpQkX1I3+fouKYV2X7IRvJjKbyu+mog/v/c2+hK/e853PofPMkGgN//bV06HhVKIAwsbW2Zg+2YpDnSO/M32yDdcvm47eQQ+0nBoWM4d/e+J/EmRyY9tsPPnXQ7hiziRU2/T4f0+/DyASXIvXsVI6L1afRx233e904Z9WzcG//WZfwm+2XN6Ai6ZUoL7KKHr2zHU3heeX9buIe3Zjrd9HI5lOSkVmgRzbtMNz6bNeN06cdWLX250YcvH44bcuhU6nFpLEomg5Fe64fo6woVJnN6Ct+UJRgtvqZRfihf/+FGu+NgP//p/7UWXT4atfOB8vv3VcqHR20RQ7fvq7RBm++6bPwR8I4t9++z8JQ713zXzUVxmZc6zKpkPrlY34zZ8/EtlIb390Gl9acJ4ouTPX8lDOdkYmMtvn8aO334NgSCEkGKuUYdgr9KikAxeSlLOcpcKZQS9+/ESijvrRmvkYF7ORlInMHu92weH0QsNxgsz6eR4Wkw7nVRtHuVJ5cW7Ix9QbP751AWqyrGBXcqRhE+XFph1DymX9Kof7TPUe05VZWjsyoxxkLhu6nV4MDvkRCELQ32oVYDVrUG0SJ5mkvc6qgPc/6cNjOw4y496bvnUp7v/P/QkyfdeN8+D08Pj5k+8kXH/z2gUw6TjJpKRj55w42+eGw8ULh4IsRg61lQbYzVqhQ8jud7qEDiHAiA8Vu18gStpy83D7g1klSZ8a8OJXT78/UnUjDBw8cg5XLZqCh5/5IKmec3h4bHo4Md62fPFUbG0/nNx/SyEulNMYRJ7IZC6nLbNK4FDXAE6cdQnyM6nWiOn1toImihQj55w+/IgRy/7x2gWokVEseyxgzf0975/Ed1fOxnhblussIvbBL7e+l3D921ddUjD74GSfC939Xvw6Jo5767UzUFOhx4RKQ4HG5MZPf/d2gsz+603zMLFAYwJQnOvvGPpgcrbTTvW50XXOmWBz1NeaML6igDKVJqcG3Djb60mYr7V2Pcbb5HEf6fhJme3f+nHPY28x9m8Xooo6XEgi5/k9FnT1unCq25WwhoyvNqLeLt5DlCLlNLYrr7wSV155JQAgHA7j+PHjOO+88zIffQkjVVWlYaINGlbycZKTMxY9l1iFzcAJf990w1xRohofDCU4zRtbZ2NclYGZNV5p1qZ0csdm1gpVvVqXNmL3/i60XN6AyXVm4aRJ9F63tndgY9tsdJ4eQvu+Tlw2eyKWzK0XZzED+Nu+TiyZW4/tr3bgvt+/HUkqG87YDYXC+LffjhhdZiOHE+ecaJhgwarmC7Hr7U5AAWaZ1mgJ8XydRsoXZmNiGXa5ZXoTxUf/kETLsyG/KDktEyTbqTn9skpO6xlk917vGfTJKjmtyqZnJgtXyfH03yjtI/P5u1HdIRUAlarcZWG00vD6g6JqdlF7YPPahSI74VDnAH76u/9By+UN2P5qB1Y1NzJlsvPMEE73uhEKh6HXjVQ9ja2W1jDRiuq4ammx2MxacKqYFjoKgFMpJUufK5VIvQqVlD2B9E8yS9lS969fJDv9PubE2Y1KpUJkq1XZdDh22hGpXMZ45591DwlyfN44M/74V7EMb3nlMG5vm42K4bnQM+DFC//9Kb688DxUmHWosunh8vDMa7t9ARw75Uha7Yw1x5bOmywkpkWvta29IzJndnVg89qFcHl5kociwO0N4j+eej/h/f7rdz6HSn0BB0bIGqk1xZWD9iqcWolX/t6Jay5rGF47wnjl7524/qrp2V24BOlzsG3mfoePEkziSGbHUNtpotyQihsMOv20dhAZEwwC//PRaXzx0skIO8OwmjT4r/2d+OK8yVlf2+Hk0b7veKTtnz8Ii4HDt74yDXabAaFgGENutkw7PTzO9bslu5Mka2Vp1HOSlfAjewCjdAgZjqFYDBwcbh5d3a6EQ+2iDXpWxxcJH8rrCwhtTmNZ9SXNqH55j4TtEBqulZBUP6YQFyJ9G6HX4ceD2w4kyMfmtQthp81nEQ4JneRw+ik5LQ63lwcfjMluVAB8MAS3lweQfazZ4fIz1xaHq3D2gVqlwq7/6RTWf51Ghb/sOYpvfuWigowHgGTszscXNvO0KNffFOL6RKSqMcvm2Lx2YQFHlT6cxHz99jUXF3poKZPvGEvfkMT1h3yUnEZkjE6jxp73TuKayxqEFukv7DmKb12d+txLKTntqaeews9//nN4PB7hb5WVlXjzzTfTH3UZIBV46RvyYJxFwnCLOpHxTuoo2d7Rz0dPIbVe2Shq8yUYBd9dlNA2bN2KppFSq1K/P0xsOW0AokQ1qQ30nW8cFaqjXf35KaJ2T9GKF8NdukRJZfHPkFURZlVzI8IIJ2/lNMo9FRsmA7tFotlIrQ6IzDHo1Mx5kosS2bnoLV0M6LXsZ6STWQuycCicsP5vbe9AU4O9wCOTGaMEQKXaS9gtmoRWGutWzGTqyF6Hl/n3aPJ2KJzYOkTLRdqaRv//jteOYE3LDKGVyJCLR5VVh3GVehg56RaoFoMarUsbE+wBqdLn08+rTKjemrQ9VbzuRWYn6SSTX4dtBTnp9zGFYTfedt1MmI0cfAOR57lkbj22tneg5YoG5jufUG0WKqfFto6JntD38UEcPzOEP/71kGBb9gx4sX3XJ9iwchZsJg2cHj/z2sFgCLve7kRbc2NCpb+RgxmJc6y20iA5Z073uuHy8iPV/UgeCopHItHV4wsUaEREKWDUs1v4GnNgz2o0Slw5b7KotU+kLZhy9C+XGVYTu82NhYKaCYxmxxBEOWGQ8Lep5TeRDT4+iPE1FvxkuPp31G/xx629mTDg8uNQ5wAOdYoroH3zy9Pwx79+jG99ZRpTps/0uvDXt47jtutmiipPx/o6ImISxILhMFNveH0BYDh5jBWHEF2X4QvG+nKxbUDT8dGlYgVWg2ZUv1wq3hb72Wz0I+nbCFIxpl6Hl5LT4iiVWPZYYDVpmIegc2X7a4vwXQSCQcy7uE7kG7Y1NyIQzF63ZEq1Vc98TtXWwiZTSiUf9zh8hV1/C3XgXUa4vFKH/3hZ6QwfH2DOVz8fACCPZGObmR1jsZpz8x7yuTdMlC88H8CSuDjqmpYZCARS15UpRVwff/xx/O53v8MVV1yBHTt2YOPGjVi6dGnGAy91ohUfYolUKUu/XIBUBrrDzQufETliUtXEnH7MaqjE5rUL8S/fuhSb1y7ErIbK1Es7x2Sdz2yoxIaVs4R7ZN3r5HFmtC69ADqNCkMuHjUVBmETMjqmbe0dqBkuEypKKoP4GS6ZW5/w3a3tHZg+xZ4wDsExlyH9jpGTed9rnY2NbbPRvu84+h386F8mCAn0mojjGDtPVjU3QpcDRy/aWzr+2nILMusknpFeZoEJ6WCUr0AjKlFi9OG9a+YLlbwQivx989qFWNXciJbLG9A/5GHqSLtFx/x71GHe895JrP/6TJFMtjU3Ys/7J7GquRG73+nCJycG8bd9x3F72yX4X9+Yg41ts/HKvuPoHfQiGQ4XLySmAREZefS5g1AqgI2ts0W/uWHlLEyqNgiJaYe6BrHp4b2465G92PSrN3Goa1BIqJP8vRTsGBZStlTKVdzKFNbzfuTZD7A0toLAsK24e38X2uLWvu+unIU/vJhYoWzJ3Hrh61FZPd3rxvZdHfjfN88XZH7LKx/jbK8bFqOGua6e7XMLlf5aLm9A69JG3HPzfPFGSMwcu/umz+Gem+djYo1Rcs6QXBQXVqOG+a4sBnpHROaY9BxWL5smWlNWL5sGUy4CaiHg8eFEbyCy7j2+80OEqQVSAlqNMpK4F/MebmmZAQ1HiXzxkB1DECPotGx/W6uVl79NFBd6rZoZZ85FPMqo45hr+LjhNjUv7T2O1csujLNLLsRf3zqOIReP8+vMifECiXaUmx7ei3t/sw+fnBhMrjek4hCxLTQZvmCsLxdN2krXR48mxmUSfzcbOOb83/1OF/s+04T0bQS7lR1jsksVSShjtBI6KRdx8lIjHAbzEHSukn30RbivoNdwbN2iKdx+o+QaXOAE3GjycSxyPOxfjkjZOUYZdRACAE6tFrrYtC6NxKXb93WCU8tHBjmVkrkOirreZEE+94aJ8kWtVgsFM4CIrnxi54dQq1OXq5Rmqc1mw6xZszB9+nT09vbitttuw4oVKzIbdRkgdZqprsqI3l4n+0sS5bRTOQEU3/6IlQlrM0YqpNlNmpHs53QD7jHVUMZXGnD/+kVwenlMqjHhoacPiE5Q/O4vH2HIxePO1XNw//pFODvgYd7H6R4X6uwGrFsxEwMuP6BQwKJXiyu1SSTc+XwBXDzZVjKtvby+AALRftBhQKEAAqFw5JQcQWSIy8tDq1Fh+eKpQv9nrUYVKcGdZbDG7eVhMWlwe9sl8PgD0GvU8Pj5nFx7LPFIPCOPj0eFjJJdbSZ2u0mrjE68yAapypzhSOuxre2RkvRVNh2zQpTdokmwE6KVRrWcCl+aPxkNEy3YvHYheh1eVJi1CIVDmHNBFboHvBhyRYLGXWecONPnwkt7jwGItD4MBMNweAOSbTmkq7v62O0yh22FTMu1Z3qSOaWT4UQCUs97Uq1JWB+UCgW0nEpIEmtdegEqzDpUV+ih1ajEbRsw0t4VGEmUjMrc6V43Dh7tEWQeAH6x5V38YuMXML7KKFpXx1cZ8fsX/wEAkUprr3ZAy6mw6OLa0SvwDSdPxlcBaN/XKdoYSbU1DZE/vP4Avn31dDhcvPDuLUYOPhmdXCSKkHAYZoNaZHN6/bk5wDPgZJ/4pnZziQRDYVRaNLjrxnlwuP2wGDUIBkZacxEjkB1DECOEwiFU23Qiu7DapkOYsoCJLHB5eJiNHFrmNggHpnbv74LLwwNZ6m+fhD3bM+AGEPFlXvjvT9HW3IjaSgNOnHXihf/+FEMuHhtbZ0eS52O6naTSjnLX251Y1dwoqlCUoDdG6RAi5QtGn090fyBtHz0mMU4UKwDg8CT3v0xaFSZWm4T5r9OoUFOpF2Ia2epH0rcR7GZN8o45hIACwORxpgR7drSDl+VIf5J2cLnwk7w+HvWx78KgQSAYhNdXuH2FoqwoVaStKqPJxwmV9fTySQwqV3z+QMJ+RVtz43DcTj77SD5/AF+97PwRe02pwFcvO19W8UeHy48Xhw9wQwEgDLy49xjq68yw52Ad9PjY+7eFXGcJ+TMoFUd1+VBrSW3upaQp1Go1BgcHMXnyZHzwwQf4/Oc/D5fLlf6IywUJp02plLByk7TujE88AxJPAMU6Yrv3d43uzOboHuMT1aL3qlQqMGW8RZQs5uFDzPuYPqUCtZUG3Pf7txPuPfoMXb4gdr5+lP0MZNa6Mxm1dj2WzT8voaVMbWX6FfcIIopOo8YLez7FZbMnAgogFArjhT2fYmPbJVlf22zQoPO0E7/e8aEgs6uXTcN5dfIybEwGDfMZbbphbqGHlhZ8IMh0LNIpp0pkT6zejib/LF88FVMnWlFl0QoJX7F2gkqpxKenBrHk0nooFQpMqbOg85STYRfoYTFwwvcUCgUefe4DAEgotS/VliOpXZFEp2aaZJaKHcNEKgAuYz0/Fkg97wn2EVut0qzFpBqT0KpdqVCIWopHEyWjbTy1nApzL6zB1Ek2HDkxKGrxqeVUCMUFu318EL2DXlwwwYLaCv3I+zNyCa1vU7ZR4+TBqIskO825YK6wMZJJ+1gi95j0GvABJ3a8dkRkG5j08rINiOLC4fJjyM3jMZHNeSEcbj9MWZ7MrrSwW1VVphhQKSeUUGDAyeOxHSOtn9cub4LJSM8qgSLdRCKIQsCpVPAHQqivNYsSjDklndgnMsdk4Jjt5kw5OGBoMWnBnxpKsGcbJtoEm2HIxaO2woDp9VZMsBswbbItLZ813r/uGfDixb3HcM/N8xEIBDPyf6V8wWi1acH3Gj6slJaPHh8rQIr+VxhoGG9GtU0n8gtz5udT3CBCCELHnH6nDxUmLSWmSaBSKpn2rMVMVebikWrpW5WjinwGvQbHTznw+PMjPt4t187AeXWWnFw/E6QOfhe8GmMRtqqMTz5WKhSYWG0SErSJ4sVk0AgVx6IJUe37OjHnAnnthem0avCBcIK9ptXIJ0HSbtFhyMVj+6sjh761nAr2HB2UtJl0OHYqcf/2gokUwyEyxyqhKy2G1OUqpdqAra2tWLt2LRYvXoxt27ZhxYoVOP/889MfcTkxbDDUVxkjjlsShZysnHZKpbNjHLENX5+FuRdWj14+PF/3auAQCoWHW4CNJONVWnTM8pEatUqouhZ/79Hr1lXoMi4fLie83iCzpYzXR4klROYY9WqsvLIRO984iu27OrDzjaNYeWUjTDk4xRIKhbHllY9FMrvllY8ja4CMsOjVuOGq6aJndMNV02W3xpj0Grz90elIa+CVs3F722y8/dFpmGRWklnuxOvtIVekwuj540xieyBGd06w6zGrwY6LzqvAgotqYDNpmHbBqX4vHJ4ALIbI9yZVGbDphrn4p1VzEkrtS7XlyLQlR6btMrJpAZKOLUVESPa8o8/SpFULdiNLdra2dwhtQKPf13JKqJUKTD+vQigtruUirV/3vH9SNIb4ZEfh/YVGb0WTlJjr2U0ajK8wCHKRaftYIveolWDaBmrq+kdkgVajxstvHR9p13BFA15+6zi0XPb2rFbNbqOgJaFlEk1mBiLz+7EdB6nQhBTDequpoZrsGKKsqTByMBtiDr8oItU2KkzkpxKZo4CC6ccocqCVQsEQ05416dSJvkwoM5+V5V8PuXiYtKqM/V+WL7hh5SzMvah6ZLwAEA5jY9tsrGq+EFU2XUZx9rT8L4ZfmFM/n+IGEYY75ixsGh+p8ESJaUz4QIhpzwYC9MDiiVbki11ThIp8OSAYDAmJacDwXtjzHyIYLNy7yCqGWW4MJx8vuKhGiGc3jDeX7xosIyx6Nb5zzcVCMR2lUoHvXHOx7ORcpVRIxB/lE6FQKsCMRykVubmH6DOJf0Y+nnQekTkmgxq3tMwQye0tLTNgNqQeo03pk1//+tfxla98BQaDAdu2bcPBgwdx2WWXZTZqIoHRqpGkdAKIcYIp59XEJFqPxv53qVNT4yqNzEx6l4ddKvdMv0do8Vkup6B6HV7ms+h1eAtXNpiQPUaNCjqtuGWlTquCUavKOlDROyghs4PenJSdHTNKpLKBxaDGsoVTRNUXb7tuJixGjoJSY0kmOitOh3d1u5hz64MjPdj5+lHRiWSLnkuvqlkYmD7ZKrQMtVt0KZ2ozbhdRpno8KiNdOZINwxadeFaSqb6vEeRnakTrbh3zXzYjBp0D3jxzw+9Kbz3DStnocKsgUnHpV8NjWGvjtYKZlT7E5lX9iNyz8CQxLtw+mGhZGkiQ3x8AFctPA9bXjksqpyWi7YTfQ4f9h48hY1ts+H1B6HTqPD860cwZbwl66pspYaU7+7y8PKy/QmCGFvCgJ8PJ9iLJecPEGNKn0QMtc/hRVWWMVRJ38LpFw7hIMtNw7y0o5TwBaurzJFKO0iM29923UycX2dOu9LNmPhfxeJjywV6Xikh2YrK6c9Jq8qSIgTMmlqJH9+6AP0OHyosWtTYtECO6ij0O6TbhlYX8F1o1ErRPoqmGA4tFev8LqGuVuWGPxASVRzb2Dq70ENKm1KIT+Q7HiVtL/tk84yI4sPIqTCuUi9qka5CJBchVT2QVLp/97vfSf63LVu24KabbkpnvATA3GBLueVVDpzfTMfr9PDod/qFKmesct1Sp6Y2r12IMwM9qK7Qo7ZSj74hn+AgOzwB5r0HQ2H8/aOzaBhviWTcRynEMxgj7BKlku1WKitNZI7DxeOPLx0aaVkZDuOPLx3CphvmZh0wKkmZlfEa43DxeOTZD0Rr8CPPfoD71y+SX3JGsTrdoxHV8cNtB9VKRUbylKwdR1S33r9+ESxGDr0OP3yBEFY1X4hdb3eK2i0adRy6ul3ihB4FcKgzSfsNqUSgbJI4Sz1YkSQ5v1AJaqk+bylZM+jUUCoVcHh4/GLLu6J15aGnD4ysK6FRkuGSJZal8tySfQYj1zYaONTZDTjd6xbdB3MOEHnFZtaizm4Q7A4A2PPeycK3wSBkjVajFhLTgOhpz8PYvG5h1teutOpw9aIpkUorYUChUODqRVNQSZtTCRh1HHN+GynxlCCIJDjcPJ58+dBI6yAAT76cm5gEUb7kMx4l5SMpFAr8/R/nsOvtTgy5+Ox8PlYimYlD76A/cojMqoPdnEb1qzi/q77aCEAcV0E4nBC3f+TZD7B57UL0OdLzmVLey8iUYvOxix16XiljM7H9VSsVBkhEAXSdccHtC8LjCyAMwOsNoL7GmBO5slt1zHdhz1Hb0ExwuMUxMCCythU0tq4Ajp4awtFTDiFhTtgzLfT8TuEwKVF8SO3jy20PqWjb8KZBpVWHpfMm48RZpzC/l86bnLN4lFSMlnQekS2DLj7B7hxvT/37SZPTOjo6kv1nIk1CoTDbUZhslT4thQI6FzGOTcvlDdj5xlG2whreHO8e9DCzcN85fA5b2zsSxx6OVPpZt6IJjz53ULi/Vc2N+N1fPsKQi8fqZdMwrsqArjPO1J6BjA0ipVKBVc2NQll6oYSnjMqQEsWH08ejef5kbIuRq7bmRjh9fNbGpl6vwtrlTUI5dC0X+bderxr9y8VEiQRxeiROnPU4fLJyLGT7PhjjbmtuRPu+Ttxw1fS0xs86Rd3W3IiX9h4DEHmvZwe8OH7OiUee+UCkM17cewxDLh5rlzfhty98iEOdA6JnmNQBNXDJn/1w0lNDfWXk5HWq70PGujkV5OzUs2Ttm1+ehp4BD371zAdouaJB8kQ8gJF3amAkw40yl1N5bk5vACfOOdFyRQMAYPf+Ljy4/X38fMPnceKcS3TtdSuasH1XB073uoV//8dT7wr/lsU6UgJodQqsvLIxwTbQ6ovgtDEhWwYlqnMMuvxZn/ZUKIFAMIxHnntPkNlbWmZAoSIfLB5/MIAVX7wAT+z8UHhWa1pmwB/MvoIdQRCli8PjZ8YkHB6qcEtkjk6nwi3XzhBawmm5yL91uuzjUVKx6v/39PsYcvGCby7p86Xq/8YeKlICB470iX5z3YomzGqoHD1BjZG4MK3eBpc3IPbF2manF7dP9ozyUfktBjn72IWAnlfqhBBi2rNhajmRgMsfRM+gF4/HPKtbWmbAbtPByGW/1up1KmbsoJD7CgOu4qvK7/QGcLLbKapytaq5EbWV+sJW+pZr/J4oSjnPBJa9tm5Fk6y6CAVCIXj9QdH8Xr1sGgLh3EyiQDDI1HnBUI5KYBJlSS4OnyXVXj/72c+yHiQxwukel6SjIFV1wuEpnHMhcmwUkFRYx84M4dHnDqLligZmpnIoNPL5+LE7XDy27+pAy+UNqKsy4GyfBy/uPSZUftnyysdorF+Q2jOQuUHUMxC5d2FCh4EX9x7D+GoTKmRkFBDFhUqpEoLAQGT+bGvvwL23LMj62o4hHk+/2iGS2adf7cD3WmfDYJVPglqpBHEMOrVkBSQ5Idf3wRr3tvbI/Eh7/DGnqM8MeHH8lAMvxehGLadCIBgSEtOiv7e1vQMb22aj8/QQnn61A5fNnohDnQOiZ5is/QaA3D97mevmVJB7S8loy4Jqmx7dAx7UVhrwiz+NnBSVqhqw6eG9Sd/paHN51OemAD49PSRy0KMbQQ5PIOHajz53EJvXLoTLy8Oo44TENNZvE/ljwBEQgstA5Nk/tuMg7r1lAWot8rENiOJCp1Ex1yJtDjZFhly8sOECRGT28Z0f4kdr5sMoI3t2LFAqVEJQE4g8qyd2fpgTv4IgiNKFU6vzFpMgypfBIR7P7v5EFI96dvcn+O7K2TDastPfo8Wqo37+9lc7En2+DP3fXodf2FwFxP6NfZTqFqzEhTuun5PgL50462TaU9xwy7q0fCaJFqK58vHl7mOPNfS80iCsJHs2RYbcAQk/aUFO/CSHk2fGDn60Zn7B9hX0WnZsXVfAJLBBNy8UswBG4r9TJ9kKmpwm1/g9UZxyngkO94i9FrUFt+/qwJS6ubDIpLq72xvEllc+Fs2jLa98jHsmzoctB/dAMRwiH+Ti8FlKR9jfe+893Hbbbfj2t7+Nb33rW7jhhhuwePHibMYuLxSRJLGubhcc3oCQCZgufQ52ZbEBl184LVVfZYy8vGFnbrRN5Hwy4PTDbOTQemUjaisMWNV8IapsI2V1oworqgD0WhVu/trFwiZBVCB3v9MlOfYBpx+ne93Y/moHQiFga/thwdkXPj/ErgYU/wykDCKHm8/ZO8wnNpMWnCpmSioATqWkEptEVkjOH6cv+2s7feCDMccQFAAfDGHAmf/1KZcUcp3NJdGTU7FrcOy/5UKyCnDFjJQcRZO7k8oTS0cN2wF/+MtH0HBKDLl4AECd3YBN37oUAHD7qtm4YJJV9HudZ4aw/dVI9ahYXRcdQ7T9RizRktf5mAtJdXOJkOyZFjvRlgW73u6ETquCVqMEp1ah5YoGtC5txHuHz6Itbl357spZePS5D0Z9p8lO4gGjPzeHO7FV8bb2DiydNxleX4B5bZeXR32VES4PL2rxGf/bRP7oc3iZ76Z/yCvxDYIYHZVKwbRxVDmobiap+2Rmz44FDjf7WTnc9KyYDNt3B490F20MgiDGgkEn278bzEFMgihfXF6eGY9yebP3M1OJVUPB9vky9X97JWzoXgfDho6LHzi9gYTEheOnB4WYfuvSyP+98/EZrGm5OMGeUioUot9M22cKA1DkVsnJ2ccuBPS8UmeAdFLKSOpvV26eldPDM6/v9BQuXjjk5vHtq6djVfOFaF3aiFXNF+LbV08v6Jjc3kDCem42cnB7AwUbEyDf+D0RmXvxsd625ka4CijnmdA94BXste27OoT9kO5B+cigy8teB3NhzwL53Rsmyhepw2ecOvUE15Q+effdd6OlpQWvvPIKVq1ahVdffRVf+tKXMhu13MhhxY9Kiz7tHshR5yKd7+SKSqsOVy+aktBmMtoybGPrbPj5gChDss5uwB3Xz0EYYVRZdPiPp94VOfDxY4+9P72OfSLeKvEM1GoVHN6AUB492ab6Zz3uoq/aEgpLlJUOy6QGKVGU2CwSa4gp+77lNRV65hpRHZPEKgcKuc7mkiG3n1l9ccp4CyoM8jgtAsj39I6UHCE8ijwlsTOiQfGXht+r1cjBoNfg/v/cL9ITwHF8cmJQ+L3Y344di82oSd5+Q6HI+VwohxO8+W5pkk+iBxG+smgKnvzrITTPn4yf/eFt0amXtw6ewvLFUzGp1oTO00Mw6TlcdslEAJE2mz0D3sR3qgAUEvKkUCgAxejPTUp2JtWaUGXVJZXVUlnX5Yjdxn43lRZ52QZEcaFQKKDTqLB88VShXZVOM7yeZEmllb1eVFqyt5VLDYOEjaYvchutIJRB5ViCSBWLUcNcO8xklxFZYDVqmPEoSw7kKpVYtVKhYPp8mfq/dgn/xh5vQ7P0C6Ndp1ajYj6fQCCUEDNacmm96DdtRg0cnlHakuZZz8nZxy4E9LxSp0IiVmA1k+0fT5WEb1+VI99eqjq2TlO4Q9YWkwafdbsSWuyZDYWzWaps7D3aqgLvv8g1fk9EbPP2fZ0ie6B9Xye+f/2cQg8tLbSSFfZTqslUFJgNHNtPytGeSYVEvKuCdB6RBcmS12tTjKWmNEsVCgVuvfVWfO5zn8P555+PX/7yl9i/f3/6I5Yhuaz4UVdlxMbW2aKMZMFRkCDqXKTzHRFZVAwLBUPMkrH/tGqO0IpUw4kzJE/3uvHAU++iwqyF3azBDVdNTzr22Ps72+dmnog3M57BquZG/N+t72LTr97Eoa5BQCF9Ssio42RRtUWhYJeVVijko0yJ4kPDKXFLywzR/LmlZQY0OTDSgiEw14iQzAIfWa+zRYJRx2HIxYtOiwy5Iu3t5ITZwDF1gUVf3M6tUoGEcbc1N2LP+yeTylMyOyOq13oGvNj+agdsFl1Cxaondn6Ia6+YKjyn3e90QcupsG5FE/a8f1IYS2xgMtp+49418wV9HqngOspcyKACSFmc4I15pvetXyR6psWOzazF0nmRQwaXzZ7IPPUyd9o42K06PP/6Eex84yg6ugawfVcHdr5+FF9ZNAUXTLJiVfOFCATDglw43Dwefe6DhJN4N3/tYjz63AcRGyyJLEbHxpKdCXbDqLJaKuu6HFEpJCpcKalkEJE5ourSMWgk/p4OapWSKbPqHFy71NBr2VV69QXcQCpWyqFyLEGkik6rwi3XxsUkrp1R0M1nojRgxaNyYXHG+vasWPWalosxb3oN0+fL1P+1mzVYt6JJ9DvrVjTBbhm9Mlu0XWcs4TD7+Xj8wYSYUbRyWtRnGnD68fd/nMM/Ovvx94/O4uipoQTfP+96TsY+dkGg55UySiX5q6mi00job21u9LdBq2b7FoVMbgqD2WKvkNKhUrDX8xwUEc8KucbviYjN0bq0ETvfOBqJ775xFK1LGxNsjmKnKNeQNJGMR6lzE49Sk84j8kCFRcLfSaMgTkqz1Gg0AgDq6+vxySefYO7cuQgGg6N8qzTIZcUPpVIhOAoDLn+kgsloJ1hinIuUvxMly1NMUvceCARhsemAMCTbKnl9ASCsFcbu5oMwcKrEscfcn9PLw+UJiE7Ej68yYnDIh0m1Jty/fhF6HD4cOTmIF/ceEyqyCb3MDRzzlJDPzx5jsVVtkW514EcNZTITGdLd78Er+45jY9tseP1B6DQqPP/6EXx9yQWoyFL+ewfZrYp7Bz2ollM72ph1SHKtkgE+fwBtzY0Jvb59fACAfN6HSavCxGqTSBdMrDbBpGOc1i0i+hw+oXKdhlOirsqIc/1ufHflbIyv0EmOPVkZ9PPHmUR6zecPMj8LAN9fPQdmA4cp4y0RW8HEYWL1HPQ6vLBbdBEHM1qIc7iVuKADwyN/l7Q5MrQpyuYE7/AzbaivRHf3kGzuzaJXY1KtKSJHCjDlq77WhB2vH0HXGadQQTf639r3dSZUfb1z9RwolApR1b/oSTyXN9JuU7DBpGQRo8tOUvs4G/uZyIruAQ+zimet3QB7KSWlEmOKx8snTN8wAI+Pz7o6bL/Dy5TZibVmVFJCqwivLwBtXAU7rUYFnz8A0PwWUQ6VYwkiVQKBIOwWLe66cR4cbj8sBg1CoRCCoSAAmg9EZki1ku9zeLOOocb69gBQadGKdJ/NqEWFke1bZOz/hoBZDZXYvHYh24cfhqVfdr3diduum4lHnv1A+M3aSgPz+dRWGoQKGtGxTaoxYtpkG2xGDVRqJfYfOieqGrSquRHjqgwIBkJCNbUB1xjoOZn62AWDnldK9CTxV6vInhXRO+DFK39P3FOosk6DscqY9fW9/uLzLfqH2Lqlf8iHqgLtdfQMSsSNB32wFPBAulzj9wRENke/04cKk5ZpcxQ7fCAIu1UnkkG7VYeAjHJX8q2TzvVTjJbIPaFgCLdcOwOPPz+yH3TLtel1AUwpOW3mzJn4p3/6J9x+++1Yu3Ytjh8/DpUqtQx5p9OJVatW4dFHH8XEiROxbds2/PGPf4RCocCMGTPw4x//GBqNBg899BCeffZZWCwWAEBrayu+8Y1vpHwj+SLnbYGSbMLl7DvDFSt6HD6cG4ic8PL4I+N/8uVD2HTD3OSO4vD3OY5dFtNm1Ix8Rp3kMzFjT+oYxd5fJVBboceAyw+FQoFHn/sAp3vdgsNsNXLY2n5Y9PVY55e1EenwBHL7DvNEpUWiDRIlphFZYDVpoY5mwocBhSKSMW8xZi9XFRIyW2GWYeuuEgjimAwavP3R6UjQwBeEXqvCC3uOYs4FVYUeWnqEgYbxZlTbdLJKFrSZtai26jC5zgyvLwiFAvifD0/jkqlV7LEP69FgKIxVzRdi19udQtK1UAY9LsFGqmR6hVkHg0YpTiQ7nkFy+vCYWO07pE5G379+UXKbgpKE8k+S9zYqYWBClRF1dgPOG2dmyle1TY9vLJsGtVqF/7tV3K79S/Mno3fQi5YrIhs37x0+i5PdTvj4kKjqX/RaLZc3pG6DpZCAltQ+zsTmJrKmwqITqnhGka1tQBQNJoMGL+z5FJfNnggogFAojBf2fIpNN8zNybVj9bdep0L1ER1MlECUgEmfv/dQalB7aYIYQaVU4UyvA4MuXtg4sho5NBorCj00QsbkMx5lM2tF9myVTYel8yajcZINVRZtcn9WyodBpAr5gMsPo46Dzx+AyaAR+24hwG7SwB5NgIjf31EARn1i+6chF4/z68yi34RCwXw+E+wGpn9lGq4ycmrAm1Ch52/7OjGuyoDO005hDl88pZL0HCFLyF9NHZtZC6ebR+fpkeqJTjefs3mu5dTY895JXHNZgyiO/Z2vzsjJ9TNBcn8uxTZl+aBo22eGgYYJZtjM2qRJ1USREgY4lQImPQdOrZRlzFSv5fDmgaP4yufPFw7AvPTmp7i++cJCDy1l8q2TSOcR+UCv5fD2R6dFh89eevNTTE1j7qWkwe666y4cOHAAU6ZMwV133YW9e/fiF7/4xajfO3DgAO6++24cP34cAHDs2DH85je/wXPPPQej0Yh/+Zd/wZYtW3DjjTfiww8/xH/8x3/gkksuSXnwY0FeK35ks5mY5JrxlU1WNTdi9/4uDLl4tDU3onfIBygU7N+L+b7ZGCnNGtvPfGPrbFiMHA51Sn9mw8pZcHr4xN9I5X6HNxIBYNPDexM2wTevXYg6u0EIiAPAnvdOJiTDWfTcyO+5/Lj7ps/h01ODcHkDUCoUaBhvKbrNcbtZk3DS7bbrZpJRR2SFXhc5gRQQ/BcFli+eCr0++xLcep2KKbO5uDaRPhaDGl9acB4e3Day/q9b0QSLkZPfGqIA+GAYQ24enFkpnOwYq992uHmcOdINg1adsm62GNVonp/4/JUqxvgldPWLe49hyMWzy6CHAYNejXUrmvDocwdFvzGuQht5x3GJZGYjh5a5kZMx5wbcGGc3YMgloYMZY9qwchYuPs8GhHJUASSMSIYskTuSVbTDiB0kuQGCyNrRurQRf/zroYTqixtWzoLPHxDKMg+5Rtq0VNl0MBk4bN35kfD5m792MXa8dgR8MJRwrdXLIg7KxrbZETlgzWuGrWjRc5HDBm4eXedcubOZibxgNKiZtoHRKJ+y+kTxYdGrccNV0/Pik3NqBa7+wvk4cXZkw/XqL5wPjiN9FY/FqMYNX56GE2ddkWelVOCGL0+DxcQB8jmcPCaUTeVYgkgBfzAEfyAsqsS0etk0+INyc1KJYsJqYtucVnP2NqdFr8adq+fg6CmHYBs0jLfg/HGmyBo+2joef0gGiT5bW3Mj2vd14oarpic/RDbsHzk9PPqdfmx55WOsXnYhtrxyWKRfTHo1HC5e8LkthuR6SOoAj9cXEMURAKDCpMGZHrdoDluN07Fh5Sw89PSB9PVcPvZDiIxjWeUGxbJTx2JQo635woRnlas4cyAUxNVfmBLnh01BIFQ4x0KnUeHWa2fg1zHVYG4tcCtys4HD6mXThHajUTuq4O0zFRD2iDPp2kUUEAVw9NRQgp3TMN4sq3dnMaix+NJJOHS8X7iPxZdOktVemF6nwtrlTXhsx8hez9rlTTnTSRSjJfKBxaDG5XMmiube5XMmpjX3UpJAhUKBuro6/OMf/0B1dTVaWlrg8XhG/d727dvxox/9CD/4wQ8AABqNBvfeey9MJhMAoLGxEadOnQIAfPjhh3j88cdx4sQJzJs3D5s2bYJWWwQVo/JV8SPLlptSsCqbbG3vQMvlDdj+age2tXdgY9tsbPrVm8zfi/2+byCIF/cew/LFUzF1olU4HeZwsT9zwSQr1CplQrWz6fVWhELhtO5XahPcxwfQurQxYWM+QehHSdLb2Do784ecL8KAUasWlSE1asmRJLIjGAjD4eLxeEzLtVtaZsBuC2fdQSMYCEOlgEhmVYrI36k7x9jjcPHC2ghE1sxHnzs4emWrYkMJHDjal7DOz2qozL9jkYVu7h30C44EMPL8ly+eikk1JtE1pHT1xrbZOHHWOVIGHYnj+eG3Lk2p1YfZyOEri6aIkoPQDCEBLv6+WGN66OkDuOvGeZhUZci8Akie7B0iglRFu59v+DxOnHOltAESu3ZE23AqlUB9rQXdA278f1veFdp1xm5wLJ03GU8MJ6ZFf/s3f/5IsDljW3rOmlqFQZcPv9yaRA6kZGWylQJeMoL3h5i2Ae8PARTwJzIlnL8W7KEQ0N3vSWhfVVNpyP7iJcagOwCvLyh6VrdeOwOD7gCshT65X2zkUWYJQm6EgmFhQxWI2IxbXvkY//vm+QUeGSFnvH52PMrrD0OXg+0EfyAk0nfZxJFZPtu24Vh90mrkMf5Ry+UN2PnGUZiNkQonotixTs32lyanr4dqKvS4etEU0SH0dSua8Oc9n4rG//sXD+HeWxekv19C8YH8QM81ZQISsewAxbITcLh5IaEBiMz9R579APd/d1FO2klynBrd/V5GG2FT1tfOFKc3AD8fFMmHnw/C6Q3AyBUmnmHSqVBlE7eXrrJpYdKrC5qAk3GHDaLgOL0BnOx2Jsy92kq9UElVDjh9gYTk+VXNjZhQbYSJk8d9eDxBPP1qh6jt5tOvdmBj2yWw5OAeKEZL5AOnJ4BzfYlx1EnVppTXEGUqH3rggQfQ3NyMDRs24Hvf+x6+973vYePGjaN+76c//SkuvfRS4d8TJkzAokWLAAB9fX3405/+hCuvvBIulwvTp0/Hpk2bsGPHDjgcDjz88MMp3cCYMHyiqL7KGFGsOTDqpZS3w82P8s3kSCV1RU87+fggTve4JH8v/vs9A15sbT8MtUoh3Ht007v1yka0Lm3EkkvrsevtTmg1atz3+7dxutedcE+ne1xp3W90EzwWLaeCllMzky8cLvF1pDb+l8ytz9mzzjUON49fbHkXW9sPY/uuDmxtP4xfbHm36MZJyAuvPygkpgGRufD4zg/h9Wd/CsnrD+KhZz4QyexDz3yQk2sT6ZOsspWc6HX4met8ryP/95GNbu51eJnPPxQOJ1xD6l2plAosuKhGOKnEGs/P/nM/OJUCjeMtkXYfjECEzazF0nmThcS06HeT6UGpMR063geHmxcqgER1s+hkdBJGfaaKSHuTrm4XHN6AYK8QqdHj8DHf26DEBshlsycmfffRNpxb2ztw/IwDLm9A+P4vtryLSTVG3L9+Ee5dMx9TJ1qZv60c9i6i19r5+lFo1EohMS36OWEcwzJwqt/LlJVehz8vNjORH8g2IPJOjqtwenyBhPZVW9s74PEFcvYbpYLbGxCqCACRZ/Xr5z+E20vPislwHKmpoTpncSSCkCMuL8+0GV1esuWIzPF4A0yb05MDnZTrmH2yWL2PD+LsgJfpC4vGMfzZJXPr8YcXD4nu++OuAfZ4XXzaeigUDCXYRY8+dzDSwSRu/C43n/Z+Sb72Q8odeq6p45PwV33krybQPcCOc3YP+nJyfbeX7YcV0rcIBEL4fdwa+/sXDyEQKFwWmMPF48FtB0RjenDbgYT90LGmVPYhyhGHhz33HB55+fUDTp55HwNO+eg+h8uP071ubH+1A9t3dWD7qx043euGI0fziGK0RD4YdLPn3mAadmdKKWwvvPACdu/ejaqqqsxGGsfZs2exZs0aXHfddZg/P3JS7vHHHxf++3e+8x3cdddduOOOO1K+pt1euIz6dKiuNgMAzhzpZipvNx9EQ31lxtf3hxXMyiZRB1HLqeDnQ5K/J/X9cXYTqqsjz5iHAtctnopBFy9k2163eCp4Pih5T26/J637tYfCuOP6OXjgqXeFzMs7rp8DfyCU0nWknm9skl62zzpb4mX2zJHuhNLpu/d3FXycciA6r4hEPv7MwU5ccPoxc2p1WteKl9mPPxtkymwm1y4m5CpPqazfcuCTM6eYMtvv9GHaFHta10rXNshGN/d7ApL6N/4aUu/qvDorJtSMjDnT8dhDYZzqdUvqwSqbDkvm1uPsoBc6nQZ1VUbJMYVCiPxeVSXslSY0TLShb8iDSrMedVVGKJXJEwSS3cOUiRV46+DpBF2/sKlu1OsWM9muIenI7VmHj/nePL5A0g0Ql390eVQqFAiFwqLvO30BNDVE1vfPzjmZrdYvmmIXrjea/ebyB3Gm34sHnnoXLVc0MD/T52Qn4I2lfSRXvTBWxMrsx585StI2GAtIzqQJhcI51RexMvvJmSHmGuP1B+mdxEHzO3PG0jYoBOUyV8rhPnN1j7Ey+1m/h2lr6rXqsnim2UDPR5pcx6NiZVbKh/WFQvCHFehzeFBpkfaHQ6EwTve4hM/V2o2SsQItp0IgGMKmX72ZYNvEj0PLqQR/TvR74fCo/lKqsiR178q48gZaToXx1aa0ZTTTGIfc50I+xp+KzNKeQiJkz6bOSQn9rdWoMpLpeHu24zT7Xbi9gYLN+SMSvqHHV7gxFev89oXAlI+aSmPRrNn59sGK5T7TpbPbxZQpnpdXDKTjFHvfs5BrSLqcGfQyY+tmA5eTdZZ0XubIRYYKQS50ZUrJaRUVFTlLTDt69ChuueUW3HDDDfjOd74DADh16hT27t2Lr3/96wCAcDgMtTq9koW9vU7RBloxUl1tRnf3EADAoFUzlbeBUwmfyQSNEqKWS9Fyei/uPQYtp8LNX7sYLi+P1qWN2PPeyYTfY31/Y+tsaJRh4XM+XwBefzChZJ/RwEnek06nSe1+FZHTPgNOP8ZXGRLKgzskNv/jryP1fGOT9LJ91slIZQLGy6xJzyWUTl/V3AiTVp23cZYCsfOKSKTSwm7FV2nRip5bJjJbbUss97+quRFVNp1s34mc5UmjAtataEpoh6lRhWV1T5US7SMrTNnL7GhI6Y5QCDh6oh8WvXSr5QqTGmuXNwmtPaNtFF8a1r+xOicVXZtsPMK1YnSmzawVjW+83cDeBNKoEtp9Rlt+bFg5Cw89fUA0/vZ9nVg0o3Zk7AqgqaEa3d1D6O11ZvxMDZwKx072C4kGQMSIfeCpdzGuQr4l4JOtIaka5+nIrVGnxqrmxoR1uEJiHgkbIIEQunuGgLC07ajTqPDsa0dE3xfJsQrMVus6jQKb1y6Ey8tH7Dcjh16HnzkejUopkgGp1rH5sJlTRc56IVsykdlqm45pG1TL2DYYC8pZzlLB4eFT0heZyGyFSaJtdZzdQQA1FTS/M2G0+Z0Pm3YsKZf1qxzuM9V7TFdm9RoV017VacbGlpMr5SBz2SAVj2LppHRlluXD1tkNONfrwf9+9O9iPzq+baICOHpqCEdPOYQD3dPqbQn+VtTXXtXciHN9bqZtEzuO3fu70NbcCD8fShibUsE+bGTgVDja1Qe3PwiDVp00nhFFyn+ffl6l6ADSxtbZ0KmQtoxmsh8imgtJYiDFSiZzORcyO5Y+s5yQ8lflHMvOF1LxJiNjryoTe7bKyn4Xdkvh/DCpWFqFuXBjKtb5zfMBrF42TWjdruVUWL1sGgJ8oCjmUr59MDnbaZJybtLI6p4qJPY9bTK6D71WjeuWXIDHhyvUazkVbrl2BvQ5WmcpRpsZcp7fY0GqujKZzCZt6/nRRx/ho48+wkUXXYTNmzfjwIEDwt8++uijtAfsdDpx88034/bbbxcS0wBAp9Ph5z//OU6cOIFwOIw//elPaG5uTvv6csJiUGPdiiZRe6x1K5pgMWa5GRsGptdbhZZL969fhLkXVuO2FTPxg29eih2vHcEfXjyEna8fxXVfvAAqtXLU78c72lJlP/scPqxqbmS2/KqrMo7eDkwBHOoaxKaH9+Le3+zDP/+//8ZnPW7UV4+UB0+1rRjrc6uaG7H7nS7J7xS6tVgonFg6fWt7B0LF7mUTRQ3HAWvj1pq1K5rA5SDvIxQOM2U2HJahzA7P/4NHumXbWtDh4rF9V6RHfevSRrRc3oDtuzoKXuY7XexmDVM/2i2avP82Szff0jIDf3jxI2z61Zs41DUoKRsOJ4/2fcdxx/Vz8P3Vc7B88VS8tPcYhlx8os5h6NpJNUZ0nRPrn6Q6L05nxo9PSg+GwuGEdp/Rlh8Xn2fDXTfOw6rmiPy07+vEDVdNH7V1Z9JnmuQeqAR89pi0KkysNmH54qloXdqI5YunYmK1CXazJuG5tzU3Ys/7J9HW3IhHn/tgpMVHjDz+6Ob5uOfm+Zh7YTWqrHoMDa8fLNvJ4eKZLXj3H+rB3Y+9BZcnAIuRw6HOQfz2hQ9x89cuTpADn3+kwtt7h89iTcsM0WfWtMzAc//1ScK8TKWlLFEY1GowbYM0zx0RhIi86gtFiGl3KBSFa91SrCgU7PkdX02FIAgiFrePh1ajEtmrWo0KXp+8/FSiuODUCqZO4tTZB3NYPuy6FTOFg1zR32O1TXR6AzjZ7cSO145g+64O7HjtCI6ddqB+nAn3r1+ETd+8FLe3XQKFArhiziRoNSq8uPeYcM1Y2yZ2HD0DXrTv68SMhkrcdt1M0dgaxluYPnf3gBebHt6Lux7ZO2o8I9m9b2ydjUnVhqR7Bdk825R9u1FiIOVMVs+1zCipWHae0aiVqLbpRPq72qaDhsuN8V+MvoXdrElYY2+7bibs5vzHpKXI2z5yljhcfnBqhUg+OLUCDjfFdIudUtEZNgt7blRY5ROA9PgCQmIaEFkHH3/+Q3h8uWmxGoaEzqOcAyILjAYVU1caDaqUr5F0ln7ve98DEGnDWVtbi927dwv/zePx4K233kprwM888wx6enrw29/+Fr/97W8BAEuWLMHtt9+On/zkJ7jtttvA8zzmzJmDm266Ka1ry43YJAIoAC2nhMPlx6ennaiy6qRP/qRyQigMWPSc6BS5Q6PGv/1mn3iR2/kh7rl5Pow2VfLvx13fK9EqyuXm8eLeY1i+eCqmTrSiyqKNKLQwoFQqhI3P2EpooqQ3Ny+cIote88Ht7+P+9YsiVdOG73tSrSnpdaJjjv89pVKBKeMt7O8MO7jxVWwydbYzoXvAy3yu3QM+WGrlZRgQxYPPB3SeGsCP1ixA/5AXlRYd/n7wM4yrNAK67K49KLFROOj0o9qkze7iYwnjZGvDeAsaxpuL/gRmLAPOkR71or+7/PKqQhUCZjVUYvPaheh3+lBh0kYS08ZgjzheNyMMPPtfn+Cy2RPxyYnBEZ3EeJ4DTj8OdQ7g0H++LbTNXHJpPWZOrcL4Cp20rjZwSeVPSnc6PEl05nBCN0sPftbDbvfZ4/DBoucwqcoAq4HDgMuPRTNq2To2HcLA9MlWbF67EL0OL+wWnfA+bRKnLGzGwgV9ZEcYaBhvRrVNJ5aR0Mj7PzvgRTgcRiAQwg1fno5z/W7wwZB4bRiWx4b6SuGEi2m8Oam9JZUsUms3wGzk8OD297F57UI8+fIhNM+fjB2vHUHL5Q1QKoFpkytRX2OAwz1SEfeSxlo891+fiObf7rc7cc1lDTjT68JPbl0APhCEScdlL5dE3ujuZ7dh7e73wTqO5jaRGXnVF2El/n7wFO66cR4cbj8sBg1eevNTXLekMftrlxg9g+z53TvoQ4We5jdBEGw4To0X9nwqtKsJhcJ4Yc+n2Nh2SaGHRsiYngG2TurJRQw1xoeNxiRcXl4yUV4Uf5c40H1BfQXG23SwTIzEtzlOiaMnB/Hca0fQM+AFELFtjDr2obZYn2x8hT7RT1NA5HPrtCrc+eB/S8cLWAzvOViNnLgS9rB/mWyvIK1nO8r+gBRJ9w3kFPPKBzHP1c0HYeBU5DNLUDKx7DFgcMgHl1ecIOHyBjDo9MFYYcj6+kXpW4QBo1aN5YunCjFao7awFRodLh5/+/txbGybDa8vCL1WhRf2HMWUceaCrn1ajRp/ePFQgo++ee3Cgo2JSBGGnTNWey+5ZHAoCKNOhf9983wMOH2wmbRweXwYHAqiyph6kkwhcXnY9qXLGwCs2V9/cEhK5/GoMpLOIzLD6Q7C4+VFutLj5eF0B6FLce4lTU579tlnAQDf+ta38Mc//hHhcBgKhQI8z2P16tUpDzSa1HbjjTfixhtvZH5m2bJlWLZsWcrXlDuxSQRVNh2+smgKtrxyeNTS4JkmUEkllHkzyMCtsuqYmwMDTi96BrzY2n4Y966ZL2yOC4yS9Ca1yen08visxy1931L3zkjSM2nVzN8uBgfXoJNoi6qTT6Y3UXwEggFYzXr8+ImR1gNtzY0IBAMAsjNApMpK62Ums7EnW2PL29ZW6kfWDBlQUok+IcBu0mDaFHskUWaMnCOpBL/oSVxW8DlK7PPvGfBi+6sd0HIqLLq4NqmOHlX+JHRnsioy8QlHseO1miRaJOrU7O9kG4BRAIc62bZL9KRW/H+jIGqaSL2z4b8rVUq88/G5hBLeleZRdMAosiC15nT3e/CVRVPw0t5j6HV4cdnsiUK1vujc0nIq4fBBVAaggGj+Re3jB7eJ5WN8pYHko4gxStqzZb5hRGRFPvVFCCHMu6gO9/3+7ZE2Ci0zEJJbZHYMMJaI7U8QxNjicvnRPH+yYA9GYxIujx+w0KYIkRkGXR51EsOH/eG35zF/zxhn444afx/2sZweHhpOKapU3dbcCB8fABATw5HwyeL9/Pjx3nbdTJiNHHwDI2NJFs+Q2nOorzbm3vfKMOaQUgyknIk/cEY+MxOptYP81US0GjV++8I/8pZ8JOlbFDAW73Dz+MWWdxPGVMgkWKeHx7yL60SxsbbmRji9fEHXPqmkbZeXh90kw72IciJJrF5OusPjDeD/2/J+wny966Z5gEz2w4wGdgzVmKMYS76vT5QnHm8Av2ckJ6cz95IWSb3zzjuxaNEiHDlyBAsXLsSiRYuwcOFCfPGLX8SMGTOyG32ZE93QA4Alc+vZLbbiSoNLJVDFf45FNKEsFi2nQlUGgSBW2c/Vyy7EX986Lvw7k2SI2GcSO0Ytp874vlOlGFqL+fkg2uLaorY1N8IfNy6CSAeNWp2wvmxr7wCXg/5aGo0qoZVv7L/lgtTJVocnN+Vzx4pSKclcSKT0UNQxS6bfMn3+mcqf1FhH07/x8zTf8zap7ZJCK3Eie0JBibbhoeweNEvm25obsevtTmxr78DSeZNht+igVELaxoqRgVlTq0RymKp9TBQXHKdkrjG5av1BlCkxa8V96xflVF/wfBjPDldtjLZFf/a/PgHPkzKKR1sitj9BEGOL2aRB+75O0Trbvq8TJoM8No2I4kStZtucnDp7m5Plwz624wPc/LWLE3yfSDLZCKnG300GiXmRQYIMa7yPPPsBls6bnDAOqXhBNnsOY0WmMRCCiEUjERMjfzWRZMlHuUDKt9BpCudbFMMeYTxaDXtvR8sVNrkkejAxFlbSNlF8yEHnp4KPDzLnq88vn/10TpU/ezbZ9dU5uj5RnuRi7iXVYL/5zW8AAD/84Q/xs5/9LIMhElLEnv6GQnrTLjb7Xco4OtPvARQK6VagyPFp87gS3AqFAo8+9wF6BrxZXVdqjKmWTs+GYqg4VGHW4tfDgYloO6v2fZ3Y9M25YzYGovTod7JLZA84fajN8pRyv8OLF/ceE8nsi3uPYXy1CVUyCg7lsrJkQaEy/lnD0kOrmhvx4t5jo+u3JO0rk5Gp/GWq14fcfua8nTLegoo8JDKOero515XaiATydsJ8eM255+b5+OBIDxAGXtp7TGhLM6nWBLtFg+nnVQo2VrTlrVIZCWRFZTDa4jZWppMltdHJ+OKld5BtG4yrMsrKNiCKkDxVg/D5g+CDMcpaAfDBUML6QwB9JWL7EwQxtlRbtVh5ZSMe23FQ8FvWLm9CjU0L0FJLZEjvQP5sTpb/dLrXDY+PT4jZzrlAHLNN1U+36NX4zjUX4+gpR6QdjlKB71xzcUYxHCl/b1KtSfDDRosXyKEqGVVeJ3IB+aupYzPld7/M5eEl45P2Ar0Lm1mLOrtBaEUOAHveO1nQJNhirVDm8wfQ1tyYUBk3oQIoUXTIQeenQk2Fnjlfa2y6wg4sDZLFWHKxDvaQziPyQE2FnmkfpDP3UkqvpsS0PBCTRODyBbHz9aOjGnpSCVSffubAA0+9l7z0ZlxCmc2oSc15U0QyqQecftjM2pEEuNjNZAWw6Ya56V13lGcSey2HJ5D3xLFicHAtOonARHx7VIJIA7uF3YbXbsneSKu06DDk4kUtELWcCpUya80h1ao4k8qSBYfK+GcHI8FPqVRgynjL6Potw5LYGctfhnrdZtIy522+Ai0FS/6Wsl/KkLy+gzBg0qmZduwEuwEIAZOqDdiwcha2vPKxqKXTjteOJrRpj5VpvVaNHa9J2Mf0fosWu4RtkAu7gyDyQU2FHlcvmpLQ+rjGSjIbj6TtP1qb6HJlWFedOdINg1ZNuoooX4LA7Asq8eNbF6Df4UOFRUuJaUTW2K35szml/Kfz6qyiNuDMuHEafro/EMKO146IrpfL8U6wG1I+vJhXnzFXvlumexsEEQP5q6mT7/0ym0kLThVTvUcRqfJTyEQwi0GN1qWNePS5kYT6dSuaYDFyox4+zhf5ThLMlNgKoMmStonioxgKteQCi16NtuYL8cizH4jamlsMhZuv6ZLvGAvpPCIfWHQS9kEauSxUu6+QDCcR1FXoUmoFJtU+afc7XamV3hz+vfoqY3IhUQAOD4+uHhdO9Lhx/5Pv4N7f7MOmX72JQ12DQhZy2tdNBca1xqRVXbLWYtHn0e2CwxtIvP8cEg1MbN/VgR2vHYE/IBMtShQtOg27dKtOk/3yr5Vo3aWVWSn0kmqHObxeHTzSnff1qmQZ1kNNDdWw6DmYtOqU9FumJbHj5a/ObsBdN87DgMs/+jvMQP+OtbwXZH4pgENdg9j08N7k9kuZMOo7iLFzPjvnTPs5jXr9EHDxZBu+f/0cZpvO3iH/iI2FEZmutmjZ1zVy9H6LmHzaHQSRD/LV+rgUsZs1WLeiSTS/161oilSKJcTE2CJ3PbKXdBVBhACdWgmrSQMdp5LNhhFRvOTT5pTybyZVG9hx43hS8NOl4ge9Q/6c+mOxsY1k8YKc+e3xMXRljn3zXO5BEGUJ+atpELNfdt/6RcnXvQyIJoLtfOMotu/qwM7Xj6J1aWMkEaxAOFy8kJgGRNbmR587CIercO0Oi3XfwqJX44arpo+8vzeO4oarphd8XMToFKtMpYvDxQuJacBIW/NCztd0yXeMhXQekRdiOkj98MZ52Lx2IaZPTs8+KGxjaiJCqid/Yj53pt+DTz9ziNonZVV6c/gUk9PDo9/px0NPHxCVY43+zoPb38f96xdFKpqNVcWKZM8nl5UzWK3FhoPK6VbCyQSpwMT96xfJqpwqUVz0OXzYe/AUNrbNhtcXhF6rwo7Xj2DKeAtMVdmpgO4BL/Pa9ePMMNWYcnQHY0CptMMcw/WKSCTjktgxxpzD7YfLG0g4jS16hzF6r9KqQygYSlsHatRKLF88NVKlU6GARp1Hh6QAp5tLVp9mavOMYkcx143JVjhcPAZcfhh1HHz+AEwGDfs3U3nH4UjLBtYceefwOWxt70iUd6mKuq4Sfb8lQsnYBkTZMOAqjZYWY0IImDU1Uv2oz+GD3aJFNVU/YlKytghBZAL5qUQeyKvNGeOj9zt9qDBpI5uEIUbcOENY8QOzkUP3gAfnBjyYUGVM9L2SdDfJ2ufOxTUYcz1aQZv0IVEskL+aIWEAityespBKBCvk+jDg9MNs5NAyt0FIot29v6vgvuGYxnFTpVyrWZZCdewS2QvrHfIxYzm9Qz752Bh5jrGQziPyQoYdpGKh5LSxIBWFxUqMYjH8OSgUeOCp93JTejPGeWy5vAE73zgqMgq3tXeg5fIGbH81cqLc6eXxWY87/4GlOKdbqVSIDeExCHCNZVC5x8FWpj1yUqZE0WE2aLCoaTwe3DYyT1Y1N8JsyD773mRkX9uUg2uPOSXQDtPhkVivvrsIFp3M1hAZOnoZl8SOMeZYOlikc2L0ntnIJbQhS0UHOtw8frHl3YRxpqTXlECvw49PzpxCpVkLu1mTWtWDVG2cHJFxomAxk4nNE795YUh8B1J2zl03zhMlSbY1N+Ltj06jrXkafHwAlRad+P2n8I6l5kho+BpMG4tx3ZJ8vyWEychJ2Ab0bojixKjnmGuTUW6201igAA4dpwSTVJD07R3k2xPlh8PD48mXD420fQLw5MuHsOmbc+XnpxJFQ17jUTnYcBmNeN+oyqbD1Yum4JfbJH5zNH9Q4sB1WnGV6DWGD6R3nXOldSiK5Vs+9PQBYU8hCvlueUKGcbRCQP5qGuR5760Y98IqrbqEWOuq5sactdjLhKziuGNFHpIXi5JSOnBRAnthep2aGcvRa2WU9pLnGEtJ7d8SRUMu9qGLIMW6xMlTO4dclt4UOY8KMI3C6Hi1nApaTp1R67K0YLTkeudwNx569oDwDDNtoZYOyTZAc41eqxbeZxQtp4JOIyNlShQd0dZE8a2K4uU6EwI8uw1SIEg9OgpB94CXuV51D/oKNKIMkWkbJItBzSzDPFo5eod7ZLOmttKQVOfE6r0lc+sT5l8qOjBjvaYEDhztw92PvYWf/f5t3P3oWzhwtK8oLclooD+WjBP4i4S0bZ7RWpsOt1s50+9ByxUNqLLphK/6+CAOHe8T/Vb7vk588dJ6/OwPb+Nnf9if0ftP1p4+9rdHk8VSfL+lBM+HmbYBH5BhpIsoC9xeHm1xbQ7amhvh9sunFcRYMRb+d6kg6dvLKVBOEDliwOnHVy87P3LgFIBSocBXLzs/L3E1onyQjEcFso9HjYW+i48fLJ03WdK/d3h4fHrGiRPnnDAPxxfS8QfTiquM5kcmQSrWoIzzGcl3ywMyjaMVAvJXUyffa2Ex7oWFgmzdEgoVTj7Gcn8yLbLQF3KF/OHiwusLMmM5Xr98SrtLJfk4PLmRKdq/JfJBLvahi3BLsbTIm8KKKb1575r5WfV8jzVwdBol0yhEeCQBzuVlt2XKpUHEem5b2zuwZG698AylTlfkchxjuQGqUiuY/Z/V6hK26Ii8IzVfXd5A1td2+9jXdufg2kT6aDUq5nql5eSl6uXq6DlcPLbvilQabV3aGDkdvKsDDlfycTs9PJrnT8bON47ibL87qc4RBSQkksnzldjT6/Azy+33OopvUymXCfzFQrrBqKTzKCaA9O//uR87Xz+KryyaIiSoxVYzi3LZ7In4zZ8/yu79x9mum9cuRPu+TqE9ffS3R5PFUny/pYRbwu7w+Mg2IIoTDadG+75Okf5u39cJTk1JRPEka5tBiDEbOKZvb9GTXBHlh06nhs8fxI7XjmD7rg7seO0IfP4gJWsSWSEZj8qBzTkWiQDx8YNqm575m5/1urHp4b3Y/Lv/wY7Xjoj8toz9wWTjyiIeIxVrmH5eJflueUaucbRCQP5q6uR7LSzGvbABV/ElghXrAc1yXHeKNlGwTNHr2LEcOVVO6x6UqCCZo2ITtH9L5AOpfWhNGvvQ8pmlMiWvrYdy1CYrtpS4AhGjMLZ07ZqWGaip0GHRjEWR0t6eQGaty9JA6rlFM+99fFA4XSE5jvh2VhmUs45ugMaX1cxHD+4hlx8v7j020uogDLy49xgm1ppRYypc6WBC3pgMGuY8MeWg7LNJqg0SbboUBKOew41XT8egi0coHIZSoYDVyMmuLZVcW/YNOP043esWtasAMOq4tRo1tg3r3N37u9DW3Cj8O17nxLf+yEQXZ6rXeh3sExG9Di/sptFbl2arj9MiJglqwOWHzajJi94eS9JtGztawCQ+gBRt4b7zjaPYsHIWtrzysei7SiU7GTKl9w+MyIDLD6OOg1qpgFajwg1XTU/fxirB91tKmAxkGxDywjWcJB6re9uaG+H28oCFfLBY9Dr2/NZri9c+KxQmrQoTq01YvniqYJdPrDbBpKMWW0T5wUuc2L/7O58r8MgIOWOU0ElGXfY2Z7q+VwIp+L/x8YPWpY3M3zxx1sn027a/2pGxP5gsPjHq95Lcm1SsYVK1gXy3PCPXOFohIH81dbJeC0ehGPfCpHVL4ebRWO5PpkM5rjv5nhNjSgm0glYrFfj6kgvw6+c/FObGrdfOgEoln2IvRqnWpDmwZwHavyXyg06rTsgjWtXcmFblU5LAPCMHhWXRq3Hn6jk4esoBi1GLp9o/FoxCLaeE0+2H2cDBaows6tHS49EKKlpOhdu+PhNOLw8oFDlRZFLPLXpdLaeCOZlhhhz1/x7DDdAKsxZDLl6U2KDlVKhIZdOXICQIhYK4dXkTfr1jZL7eurwJoXD25W19fBDfvno6/vDiIeHa3756Ovx89tcm0qfCxEGnVeP3Me9j3YomVJg5QEavRA56k0Wm446tbtgz4MVLw4GZ8ydYMK5CL9I5sQGJ3fu7EozAlBN7Jluxee3CSGKRRQedVoWuc66kiWN2qw51dgMumz1RSBTf895J2K26xA/HosiRPk6XHCXwFwvpBqOSyaNUAOn8CRb88vuLoVGFhaQxs5HD0nmTUT/OjFXNF2LX2yOVzrScCnbLKO8fYMrA6mUX4uW3juM711ycmY1VYu+3lAiFQmy7I74cH0EUCVaTBm/vPo2NbbPh9Qeh06jwlz1H0dRgL/TQio5QKIhbrp2Bx2OCv7dcOyMnfkXJEQYaxptRbdPBzQdh4FQF30AiiELh9QeYtqecWu4QxYfFxCXEptetaILFlP2GeGycPJpg3DDekto6LuX/TrbC4RpJ6qq06kT+Gsu/v+26mXjy5UOiy0cPbmfjDyYj6fdG8+2lYuihEvTdxvoA3ijYzFpmvKbY42iFIBQK4dZrZyQkM5C/mohFr8YPv3Up3L5IZTm9Tg2DJnc2bYVZi2qrDpPrzPD6gtDrVKg+oivoXlggFMSalhl4YueIfKxpmYFAqIA2S8zaWkx+hVzj99lQrImCaVOoWH2O0XIqKBTA7W2XwOMPQK9Rw+vnoVPLp4tQKBxixljC4dzopCDFaIk8oNeqUG3TiQ5jVtt0MGhVo395GEpOyzNyUVj+QAg7XjuClisahASpKpsOX1k0JWHje1KNUSg9ruGUmFhjxh9e/Aine905U2Ss57aquREv7j0m/IZJp5ZMHJPq1Xz/+kXpZ+6P0QZopUmD266biUee/UAUiKg0awDSFUSGcGo1nnm1Q3QK6ZlXO3DH9XOyvrbVpMWQ0y9SQmY9BytV+isIDifPbLuY0bpXQOSiN+PJdNw2k9iZ7xnwYucbR0feW+x344K9lWYtLrmgKr3EHgVwqHOQqV+HXLykDtdpVLjuixfg8ZgAzS0tM6DTJDc6pcq8y00uC06ayfJJ5VGhYAaQxlXoMaHGhO7uIUyvt+LnGz6PT08PieySWFlZu7wJdqtm1ORXlgxseeUwWpdegF9seRf3r1+E+iqjcJ+EvNFwEnbH6uztDoLIBzqtClfOm4wHt70v1m9pBFXKBS2nxrO7PxHN72d3f4Lv0/xmMxxHaKivRHf3EOk4omyptuqZtme1leIGROZ4fUEhNh3VSdt3deB/fWMODIbsdXg0Th7rS6UCy/d58uVDWL1sGh56+oDoeneunoNfbHkXPj6IIRePidUmkb+nVCkx5BK3R9NyKsycWoVFF9dm7g8m0UfJvpeSb18Oh4iKcFPfYlCjdWljYrKmkaM9hTjUKhWeibNnn9n9CW5fdUmhh1Z8KIB+py9BruprjTmR9UqrBs3zzxP5YWuXN6HSpgEK1BlSoVDiuf8Sy8dz/1UE8lGEfoVc4/dZUaSJgulSKrF6k1YFs16TcJhATtXKdRp2jOV/fSM3MRaK0RL5wKhRQakSJ4EqVUoYtaqU7U5KTss3MlBYscpo9/4urF52Iba8chhL5tYL7U2AESV1z83zhdLjrVc24oGn3s29ImNswiqVCkwZb0nYkGU5vbIsKxsCZp5fgc1rF6Lf6UOFSQu7hRLTiOzoH/KxWw06fajK8iSSxxvElr8dFk7mhcJhbPnbYXyv9RJYZdTbvVSQ5brHQgZ6k0mGlTYlnXkjJzpZLZzEjQ32Dp/WRRiAIrWS1SwHdGtMaxApHT7o4oXEtOj3Ht/5Ie65eT6MNungf8nIZTGQTqA/iTwmDSDFfD8UCguJacCIrGxsm43O00N4+tUOnF83d9T32OPwMWXAZtKlLwtFdkKdSETS7hjyoaqET9AS8mVgyI9nYzcgADz7X59g/ddnwVihL+zgioxBiRbmg04/7DS/CYKQQLIKVfxBHIJIg14H2+bsc/hQachOJ2Wzacvyfy+bPVFITIu/HttfG/4NBZh+2/gKnRAbkEQqroLIgW7BnzKoE+IOUn4k+fYRinFT3+EqjcOqY8Ggk712DDr9qDFT0nQsvQ4/U642r10Iew6qm53r8+GxHeLrP7bjIH5864KCvQuSjzRgdOYoi73MIkwUTJeS0edhoGGCGTazFn1OHypluJ/el0d7FojEYilGS+Qah4vHL7e+L1pHtJwqLbuTsgfGgiJXWPHKyGTgcHvbJQiGQmi5ogG793cJLZwipfcDI6ceFcifIovfhAVg0qpT2piUbVnZEGA3aTBtij0iKzJSpERxYtSqmaXd9TlIHnN7eXz1svPhcPFCkPmrl50Pt5cH6BT0mCPbdY9FkevNUUkjWYyZRGTkEqqbJZzEzfC0rpQDGl0fpHS41yfRjscXSHp7JSWXckMqmS1J4looFBY2KzhOBbORg29g5N35+CA6zwwJTu2o9p4C4NRKpgzotCpoORWMOg5d3cnbykavVWwn1IlE8ml3EEQ+CARDTHs2ECRHLB69Vi2xntP8JggiOZlWoSIIKXQaFdPm1I5S2TsVBpx+mI0cWuaOJK7v3t+VUqyb5f8qldKx8/oqo/ThI4mD213nUvCdhr8viqtA7E/V2Q0J1bai/hXLjyTfPkIxbuoX45iKFbtVx1w77BaKY8fT6/Ay5arX4c1JclqfxPX7HN6CJYJVWtjyUUnykQijMwfF6ORByehzBXD0syHhAMyx4QMwDePNspFBrUbFfBe5sGcBwEAxWiIP5MLuJAkkRMro6kVT4HD68ev2kbZdbc2NeGnvMfQMeKHlVKgya4WTWwDGVpGluDGpVACrmhtFLUlXNTdCqUwxWYAgSgSdTs1sxafXZb/8W0wanDg7JAoyr2puhCUHDiqRPmVZTruYyCZxJi6JyOEa/SRupqd1pRzQ6BildHiVVcf8XtUoARqLQY11K5qovUSxwUpcUwBvHTwtVMSNbeMZPaSQiqzE4nDzOH7awbTJegY8WLeiCf/x1LsptYYvxhPqRCL5tDsIIh+Y9Bx8/mCCPWuidSUBs4FjrucWPc1vgiCkIRuOyAcmPce0OXOhvyutOly9aEqCvqtMIVmCFZeZfl5l5rHzqN9m4LI+qBM/Fy+bPTGhKlKyuUkxpwjFuKlfjGMqVlRKJXPtUMW1pyIiiXwsubJbdHm9fmWOrp8JOo2KKR+6HCWKlBJk38mXUtHnTm8AJ7udCbGc2kp9pMiNDDBo1cwYS66Sx/QUoyXyQC7sTrK6CEEZaTkVaioNwkIIRIyKbe0dWDK3XqSkoie3ZjZUYsPKWZHNSoDdGoqFIlJGvKvbBYc3IGTtjoaU0eNwixvR9zl8eHHvMbRc3oDWpY1oubwBL+49hr4hX3oPZ6wZfi4Hj3Sn9VwIQgq3h92Kz+1JXu0oFby+QMJ6sbW9A15fcJRvEnkh5lTtfcPtIei00tiRqn5KhWSnD9L5jAhFtH2HD3fdOA91dgMACE7P7ne6kurwWFsh+r1U9L3DxWP7rg6RPt6+qwMOV/rPhcgvDjef0Kp9a3sHls6bDCB1WYllwOnHC//9KbQaFZYvnorWpY1YvngqaioNmHG+Hdt3deB0rxsAYDZyOHHOiU/POJk2UNoyTxSEfNodRJmTJz/JI2HPekapDFqOmLQqTKmz4Pa2S/C9lbNx+6pLMKXOAhMFNgmCSEK0ClXrlY1oXRr5P7ORIxuOyAqfP8i0OX3+7ONRoWCIaRuEQikEV2LiMveumY/71y/CpGpDRr50LCnHG5LE2xP8qSTdUFK9t3KMOWUaGym3MRUrDrefuXY43KST4rGbNVi3okkkV+tWNEXa5uWAaqsWa5eLr792eRNqbIWrUjboYsczBimGmUCPw8e073ocRb7/SpTMHtKgm2faa4MZ7MUUikAwCLtVJ4qZ2606BIO52V91UYyWyAO5sDspikiIlNHZAXY53SkTLJGs95js6WjFjfGVBmZrKEmyqC6TarlAm1mLIRcv6qVc9CeGqF0VkQe8/iC7FZ8/ewPEx7OvHf83YgyReztMGZPLNgqpnD5I64QCQ79sWDkLFWYNTDoOSqUCU8ZbkuvwGFvBzQdh4FQpnagacPpxutct0sdACu0giTFHSoanTrTi3jXzhTYyo8pKDFF77LnXjmDJ3Hphc2RStRF9Dp+QmFZl0+Eri6ZgW8xJsXgbiE6Dy4N82h1EGZNHP0laZsmeZeHyBhLeA0EQRDKyqUJFEFIMuXmm/h5y8xhnza7qTta+fXyV6lBie850q5OkNCYJe8leaQIg7U+l5V+xKnCXG4x2qwWvNpNhvKYc8UvEsv08lfZPIATMaqjE5rUL0e/0ocKkjSSm5epRBYHZF1Tix7cuQL/DhwqLNpKYVkA3zOsLsH1DOriUgMnAMe07IyXFyoMS2EPySMxXOR001Gs4/HXvIVxzWQO8/iB0GhX+suco1l7blJPr0/4tkRdyYHdS5TQiwrAyqq3QC9mOUbScCnUVelgMHBzuJNXOwgAUox9hT3raa5SKalFHOn588Y6zHE8M5bLqDkFEqbRoUWc3iE6x1NkNOQkEW4wa5rWLeZ4RRL5IVT+lQlIdNqwnnW6/qHJpnd2Au26chwGXP0F/svTLQ08fgEkXCSqbtGrUVxkjAebh9o5MXTxsKzQ1VI98dgyfC5EjJN6v1LuqselgM2ow4PQjFAbqq40pv3+LQY0NK2cJBwZ2vn4Uk2pMMOnUot9bMrdeSEwD2DaQHG27ciSfdgdRvuTTT6q0sNc+ktlEHG4eT758aKQa6hUNePLlQ+SvEgSRlFAwhL/t6xStHX/b15laFSqCkEBSf1uy19/JfNhMuoAAEHxpkd+dozFFibeXopWp3/n4LHqdfjg9flEV9T3vnUyoikT+VYpk+T7zQgbxmnKEYtlpEgLsJg0WNo2H3ZTDxLQoQaDGrMUXZk9AjbmwiWkAUGXVMeWjKge6pdRQKRXMqlVqJbWCkgUl0MHLatIwbSOLjPYcLHo1Viy+ACfOOnG2z40TZ51YsfiCnOkk0nlE3kkxLygeqpxGiJDsN23kcKiTcVp9spX99ySn2JOd9vqsx530Win3wy7GU0yjkMuqOwQRpdKqwcorG/HYjoPCnFm7vAmVNg2Q5T5SKBTCii9egCdiepavaZmBUJhOmxHlR8r6KRWkdBjEJ6GjCWkqJdA/5Md9v3+bqT/T0i85rk6T0+dCZE+S92vRq3HH9XOE1p5aToU7V8/BiXOuzORBARzqHMSWVz5Gy+UNUCqB6edVYlK1AQiJZSNZS5nYU/lys+3KkXzaHUT5kk8/qdKswdoVTXjsuRiZXdGESoum4JsjxYbTy6N5/mRRlcu25kY4vTz5qwRBSOL00NpB5B67VYO1y5sSbE67VQNkWTBDyoftHvDiF1vezYmfnKsxxfpDsfYSqzJ1W3Mj2vd1YvWyaUIVdYuRI/+KKCsolk0kw2JSM+MZFjOXtW4pNVwedgVTl4eHXUbJQWVJiXTw4vkg2pobE2ydQEBGgRwF4PIFsOO1I8I93HbdzEiyYA7eBek8Ii/kYA2h5DRCjMTGn8M1cko6mkX95MuH8P3r5zBPsd+/fpFkkEmqjLhRx+Fnf9if/FrpbEzKrNQ4tasi8sG5Pp/gUAGRefXYjoP48a0LIieSskABpWDYRK/9xM4Pce8tC7Ie95ijiJwyPXOkGwatGha9uujXDKLIyCZxZlj+Bpx+2MxaQf7idZjDIz4JzQdDOHS8Hw0TLPis2wWzkYNvIJigP9PRL1LVaZLp9bw9FyLnjPZ+FzbVYVzFyLsCgE0P781IHmJ/K9rWVcuphDbxTm8AVrMWd35jDkxGDfa8d1Jo8xn9bIKMysy2K0fyaXcQ5YvNHKnId9nsiYIvuue9kznxkxxOHu1/P46NbbPh9QWh16rwwp6jOH+cmZIm4lCrVQlVLre1d+DHt8rQ9icIYszQatTMtWPz2oUFHhkhZ3oH/Gjfl6i/J9WYItV9soHRqkapVOCfH3ozd35yqsTECiZUG/HzDZ+Hw+2HllPD5eXh8ASE+EGs38+qTL2tvQMtlzfgoacPjIw7RP5VyUBxzZQoqVh2KVBkcnuun+IZqWIz0V6mXMl57L9AmPQatA9XZ44mc7Xv68ScC+YWemgp0+vw45FnPxC9i0ee/QCb1y7M3p4FoFCwdR7FcIhsyMUaQslpRCKMjT+pk459Q960T7FbDGqsW9GER2NOp69b0YRAkN3/OOFaJboxSdVliHzQP+Rjz6shX9ZO1YCLfW2Hy4daOZW7LpHTIkQRkIl+SkP+UjkJ/dLeY+gZ8Ir0Zzr6JS/VaUpUb8uR0d6vUqkQvauublfG8iD1W04vj+4BL052O4UWAFFbcPuuDpzudZMNJGP6HGzfoM+Rvd1BlC8WgxqtSxsT/EeLkcu6tYzTy2PexXV4cNv7In1KFX0SGXSybf9Bp5/mN0EQkri8EpU1vHxONl2I8sTh9jP1t8Ptz41cDfuwDfWV6O4eysovyhhGrODO1XPgD4Tw4PbEqumpVKaO/p26dJQYFNdMmX5Je1ZmsexSoAjlluIZqUN7mfKlVDp4WfRq3HDVdFnLoJRO6nf6cmLPOlzsd+1wUQyHyJxcrCHKfAwsFqfTiWuuuQYnT54EAOzduxdf/epX8aUvfQkPPPCA8LlDhw7huuuuw7Jly/Cv//qvCASoTmoxIXXSMZohL/rsKBnyDheP7bsip7Valzai5fIGbN/VAbVKlfa1SoqYk3n3rV+E+9cvIieSyJoKM3uOWk3ZGx9S899ilJdhI5Xp7XBT/zEi/6Qjf7aY+Sx1EnrJ3HoAcfozRr/cu2Z+Uv1ik1gzykYXlzjpvt9s5EHqu1pOjaOnHEJiGhCR30efO4jvXz9nVBkliptKi4753iso6EFkgcPFC4lpwMia4XBlb6tJVQNTq1WjfLP8kJrflTS/CYJIglHHMdcOo04+m19E8WHUc0z9bczTpmoh/GRWrODoKYd0/CDG7581tYo5XoTJvy9FKK6ZOvmMkxPpUYxyS/GMNEgj1kwUFyUT+y+B/XSLUcN8F2ZDbt5Fvq9PlCe5WEPympx24MABXH/99Th+/DgAwOv14q677sLDDz+Ml156CR9++CFef/11AMA///M/45577sErr7yCcDiM7du353NoRJpInXTkA0FsbJ0tCKIoO1mCAacfp3vd2P5qB7bv6sD2VyNVMlxePu1rlRzDJ/OaGqojGaYyUqREceL28mhrbhTNq7bmRnh82ScABwJB5rWDQRn1dUfyTG+CyDfpyF/0VJqWUyU9Cc3Un8P6pb7KmFS/iH4DZaqLS5h032828iD1XZeXRygclqygMZqMEsVNOBzCmpYZove+pmUGsi5vRZQ1+bTVklUDI8TYzRqsW9Ekmt/rVjTBbqHAJkEQ0vj8AWbcwMfToWQic7y+AFN/e3MQ62JRCD+ZZf9I+VGCTTTs99dV6BLG29bciD3vnyT/vgShuGbqkL9aPBSj3JJ8pEmKsWaiuCip2L/M99NdHvberdubmyTdfO4NE+VLLtaQvLb13L59O370ox/hBz/4AQDggw8+wOTJkzFp0iQAwFe/+lW8/PLLmDp1KrxeL2bPng0AWLFiBR588EGsXr06n8Mj0kCqh7hJx2F8pQH3r1+EAZcfNqNm1LKZ0axKVj/y+mpjWtciCCI5ZgO79/r3r5+T9bVLoa87kHxNIoh8k5b8xZwIcvmC2Pn60YTvzZxahUUX12auP2N+g3RxCZLu+81GHiS+6/AEoFQoaN0tUfQaDrvf7sTGttnw+oPQaVT4y56jWHttU6GHRsiYfNpq0dPx8demamAMQsCshkpsXrsQ/U4fKkzaSGIa7dUQBJEEk0RMQm5xA6K4kIpT582fKICfzLJ/UvajYmMH/iA0KiV8fABzLphL/n0JQnHN1CF/tXgoRrkl+SDKghgbwc0HYeBUZBsUCIsxf3u3QH73hokyJgdrSF4rp/30pz/FpZdeKvz73LlzqK6uFv5dU1ODs2fPJvy9uroaZ8+ezefQiDRJmgmZZoZ8Lq9FEERy7GYNWpc2YucbR7F9Vwd2vnEUrUsbc1LhINrXPfbaN1w1XXanLErqtAghO9KWvyQnoTe2zsb4Cl32+pN0cWmT7vvNRh7CgMXAwWbUYMDph8MTgMWgRsN4C1bFndyidbc0sOjVuOYLDXhw2/v4f9vfx4Pb3sc1X2igd0tkRT5tNaoGliZhgFMpYNJz4NRKshEIghiVUokbEMVFQeI4Y+wns+6xYbyFfd9GDg4Pj65uFxzegLABadFzmDm1GnaTBuMrDOTflygU10wd8leLh2KU26KVDwXg8PA4eKR7ZI0niGyQecWxUiGfe7djcX2ijMlyDclr5bR4wuHE0SkUCsm/p4Pdbsp4XGNJdbW50EPIGHulCQ0Tbegb8qDSrEddlRFKZervKXrvoVAYurMuLF88FaFwGEqFAjqtGvZKU1rXkzujyaycZWWsoWclTSgUht3qxu1tl8DjD0CvUcNkUMNekf58i5fZUprL2a5vxUipzIts7iNb22AsnmE286iQclsq8pUPsn02hbZpc/luQ6Ew3jp4Gg889S58fBBaToU7rp+D+RePQ32/G9POq4TXF0Ct3YgJ1cWrO0jekxMrs6VkG4w1JGfJyaXOi19nF1uNqB9nQe+gB3arHuePt0Ktzus5PlkitaYvbKqj+T0KcrcNRqNc1q9yuM9c3WO8zJaivz0WlIPMZUqubc5k62wh3wNr7gAQ/a220oB9H51Jqp/lLks0/kRonc0M8lczJx/2bDHKbbGNiXywzMm3DyZ33RSF7qNw5HLvFmDv3+by+uWEHOWpUGTyrMY0Oa22thY9PT3Cv8+dO4eampqEv3d3d6Ompiata/f2OhEKFXd6b3W1Gd3dQ4UeRlZoFMA4iw5AGL29zpS/F3vvDg+PJ3YexGWzJwIKIBQO44mdB2E3ayIZliVAKpORKbMKwOHm4fYHYdCqYdGrKWt9FEphXuUTh4fHT3/3dkKJ7PvXLxLNt0xk1uHh8X/+uH/Ua8sFjQJoaqhGd/dQWutbUVFia0iy+Z3xOpuD384lWc0jBeD18vD7gvBqePT2OcfkfdO6K022MgsU1qbN9bt1+gI4ftqBlisaAAC793fhgafeFeS71qIFEGmdV6zrbjnLeyYyWw52fj4oZzlLh9FstWzW2Qq9Go3149HdPYT+fldOxltqODw8/vDiRyMtIQD84cWPMC5atZVgMtr8zrdNm2/KZf0qh/tM9R4zktlhvwVhwOsbO79FzpSDzGVDOn50NuvsmL6H4XjOgNMPm1krxHNYsfjYv3WeGhCSFgDAxwfxwFPvYlxF5FnIXZbKcfyZymxJxDXzDPmrmZFPe7bo5LZAsVYpHB4+6RpPsMm3DyZ33RSF7qOwODw8Hnn2A0EnAcCe905i0w1zc2LPpnN9YgS5ylMhyHQvbEyT02bNmoVjx46hs7MTEydOxF/+8hdcd911mDBhArRaLd555x3MnTsXzz//PC6//PKxHBqRL4Yd6zNHuoVECaeHR/P8ydjW3iFk+7c1N8Lp5WExcExHvCxQAIe6BvHg9veF57KxdTam11vL5xkQOWfA6YfZyKFl7sgm0u79XRhw+bM2QPJ5bSIDaA2RJRnPI3rfRLpIbHbk7doAPj09hB2vHRHZey/tPUZ6ooRxenh89bLz4XDxwkn0r152fsTOp3dOZAPDr8z1GpaXa5cQSf14mt8EQUhBfguRB/Iejxpr2yCLeTLg9IuS9IBI8gLzWeTTJyQKC9mzKUH2bJrkW66KTW4VwNFTQzh6yiHEMxrGW9Aw3lywcaW1xhNEuaEEeh1+fHLmFCrNWtjNGiBU6EGlTr51EsVoibyRpf4e0+Q0rVaLf//3f8f3vvc9+Hw+XHHFFbjqqqsAAL/4xS9w9913w+Vy4aKLLsK3vvWtsRwakQ/nVMKxrqnQC4stEDGmtrV34L7bFpV1wMrh5oV7ByLP5cHt78u2ChVRHFRadbhu8VQMxhgg1y2eikqztqivTaQPrSHypNKqw9WLpmBrjBNy49XTYdRz6Op2Sepket9EWuRzU1Di2pNqjHjk2Q8S7L3lw3rC4aFNkVJEr+Oi+4MCCgB6La1LRBYUYA0rFx80HbQaNdr3dYoqp7Xv60TT+XMKOzCCIIoa8luIfJDXeFQBbINs5onNrIWWUyVUkYv6XMKmkUGNQ51k85QkZM+mDNmzaZBvuSpCuXV6AzjZ7RQdslzV3IjaSj1M2jHdShewmbWosxsSKh/ZjJqCjIcgigYlcOBoHx597qAwX9etaMKshkrZJKjlWydRjJbICznQ32OiUXfv3i3874ULF+LPf/5zwmemTZuGZ555ZiyGQ8STJ0NQyrH+wTfnMrP9Pf5gWQesehw+5nPpcfjK4v6JPBEOw+sPJjhVRX9tIm1oDZEnPj4oJKYBgNnIwesP4u5H30qqk+nkHJEO+dwUlLr2PTfPZ8powwQLTpxzFVUAksgd/mCIaRv4gzKJDBFFSSHWsHLxQdPB42ef6vX4eQC0OUIQBBvyU4m8kMd4VCFsg2z8e4tejY2ts0X+1Z2r5yT4XBtWzsKWVz4mm6cEIXs2dXx8gGnP+vgAyJ4Vk2+5Kka5dXgCohhtNGZ7QX1FwZLTLAY1Wpc2JiTgWIycbBJwCCIf9Dr8wrwAIvP10ecOYvPahbCb5LGe51snUYyWyAe50N/KfA6QkAdSguRw81ldV8qx1mnU0HIq0d+1nApeX0DSES8H9Fr2c9EVyPAlSgMpp8rhCRT1tYn0oTVEnvQOekW6b8nc+oR5xdLJ0dPRsWg5FZ2cI5gk2+zI17W9/gBbRk3avNidRHEQCISYtkEgQIEPInMKsYaViw+aDmqVmlkBXa0iW5MgCGnITyXyQT7jUYWwDbLy78PA9Hor7l+/CPeumY/71y9CtU2X4HM99PSBSOWdGMjmKQ3Ink0dLce2Z7Uc6aR48i1XxSi3UvuTXl/h9jocLp6ZgONwUQyNKG96HV7mfO11eAs0ovTJt06iGC2RD3Khvyk5jcibISjlWJuHT3RF/1u0YkaVVVfWG+1mA4dVzY2i57KquTHS6oogMiSfTlUxOmzlDK0h8sQer/sUSEknWyR0qcVAp2KJRPKZzCh17SqzlimjLi9fdAFIInf4/EHm+/X5gxLfIIjRKcQaVi4+aDp4fOz12+OjjRGCIKQhP5XIB/mMRxXCNsjavw8DFj2H+iojLHpOMtavjNsJIpunNCB7NnWk4hEuL9mz8eRbropRbqX2J6ssOWgZnSHFmMRHEMVAwp4KIvPVbtEVaETpk2+dRDFaIh/kQn9TJIAQBCl2kcqFIcgqK76xdTZMOrVwomvA5YfNqBGcbdbnLQauLNo8mbQqTKw2YfniqQiFw1AqFJhYbYJJpy6L+yfyQ9Spip/fuXCq8nltIn1oDZEndrMG61Y0CafglApFajo55nS0SJfSuyYYSNlkuZCZZNe2MGTU4Qnkxe4kigOyDYh8UKg1jHSqGLuFPb/tZprfRPliseqhiQvMsvDzQTgGPWMwouKD/FQiH+TT5iyIbZBj/14q1j/9vErh72TzlA5kz6aOzZSffbBSJN9yVYxyW4xjytfeLUHInfg9lWjLW7tFI5uWt/nWSRSjJfJBLnSlIhwOl4SJ2tvrRChU3LdSXW1Gd/dQoYeRiAI41DWYIEjT663ZG12KSNtQNx+EgVONLpzDn5f7Rnt1tXnUzzBlNt3nRRTvvCoWUpzfGclsPteOAiF7eSqxNSTZ+8h4nc3Bb+ccJdDr8KPX4UW1TY8zve6inleynyd5JFuZBfJo06ZgY2X8btOx32SmO8pZ3jOSWZm932KhnOUsZVKwcTJeZ0vMfsobNL8zYrT5nW+bNt+Uy/oldZ9VVSb84ME3Rv3+/9l4OXp6nPkYWs5I9V1mGjugdTY9ymVuZUwaOqksZVbq+Uy2wuGSV9xd7nMhk/GXpcyOFWTPpkeKclVSe2HFtj9JMpsR+fbB5K6bosj+Pob3VPqdPlSYtLJKTAMwJvYsrR/pI/t5MRZkGaOl5LQxpKgFOldGV/Q6Tj9sZm2kTH+4yO89D5BxM3bQs0qBYSOtz+lDpYSRlrHMpnBtOVEq8lQO91FSyWnxFFsgJI6cPRsJm0HOFG1yWorPeszkvshlPJZSWU8zgRJ9xo5ylrOUicqVPwiDVs1cx7KW2STXJoah+Z02lJxWGlBymvhzo0HrbPaUy9zKinwnTSDP7yHf/nCJ6Gy5z4UxS07L4vfKjhKLZY8FlOhTYEhm04ZkdhRKzDaX9fvItz1L60fayFqexphM98KorScRIQxY9Bwsek74d9oky8IlCKIwKIBDnfmrjJi3axNEOZMLnVzs0MmdsaMYn3U5yHg5M/x+G+orIw4qvV8iW/Jc6bvo1shihuY3QRDpQusskS/krJPGYl7I+fkQRL6gWDYhN0hmiVxDtnlxkU97jdYPokhRFnoAhExRAA4Pj65uFxzegJDdG13kAMDHB/Hg9vfhcPMFHixBlC/5nJc05wmijGHYAelA68fYUVTPOku5IWTC8Hs+eKSb3jORE8ieLSJofhMEkSa0zhJ5Q8Y6SWpe9A75yVciiDxCOokYlSKLW5HMErmGZKrIyKM9S++aKFaochqRPhKZ1Ua9Wljkovj4IAZc/gINlCCIAZdfcl4KFWuK8NoEQRQvoVA46xNWA05aP8aKonnWdDKvPKD3TOSBfK5jRbNGygGa3wRBZACts0RekLlOkpoX7xw+h63tHbK7H4KQCxTLJpJShLqF7Cgi15BMFRF5XnNI5xHFClVOI9JGKtvWqOOg5VSiz2o5FWxGTSGGSRAEIDkvjbrsjY98XpsgiOLldI8r61M3NrOWbIYxolieNZ3WKg/oPRP5IJ/rWLGskXKA5jdBEJlA6yyRD+Suk6TmRSgU+d9yux+CkAsUyyaSUYy6hewoIteQTBUP+V5zSOcRxQolpxFpI5VZ7eMD2Ng6W1jsolm+FgMtdARRKHz+ANqaG0Xzsq25ET4+UNTXJgiieOlzeLKulGrRq8lmGCOK5VknO5lHlA70nol8kM91rFjWSDlA85soFyxWPaqqTKL/C4fDCX+rqjIVeqiygNZZIh/IXSex5kVbcyN2v9MlfEZO90MQcoFi2UQyilG3kB1F5BqSqeIh32sO6TyiWKG2nkTaRDOrYxdNLaeCScdhfKUB969fhAGXHzajJqLQqPw4QRQMk0GD9n2daLm8IdKvPAy07+vEnAvmFvW1CYIoXioteqYdkNYJqzAwvd5KNsNYUCTPWsp+pJN5pQW9ZyIvxKxjbj4IA6fK3TqWz2uXGDS/iXJBw6nwgwffEP2N49TgGUH8/7Px8pSuGQiGUk5m8/NBOAY9KX1WFtA6S+QB2eukOB/NqOPwH0+9i54Br/ARWd0PQcgEimUTyShK3UJ2FJFrSKaKhnyvOaTziGKFktOItIlmVsf3QY4qMIueG+lXTAqNIAqKRa/GDVdNl5yvxXptgiCKl7oqY1I7IGXIZhg7iuBZj2Y/EqUBvWcibwyvYw31lejuHsqtPOXz2iUEzW+CyBy1SpmQ8CZFqglvsoLWWSLHlIROivXRFKD4GkGMARTLJpJRtLqF7Cgi15BMFQX5XnNI5xHFCiWnEelTJBU4CIJIAao0QRBEjlEqFWQHEOlD9mN5QLYBQZQuNL8JgiCIYqHUdBL5SgQxNpTa2kHkFlqLCYIYS/Ktk0jnEUUKJacRmVEEFTgIgkgRqjRBEESuITuAyASSm/KAbAOCKF1ofhMyxWLVQ8OpCj0MgiBySanpJPKVCGJsKLW1g8gttBYTBDGW5Fsnkc4jihBKTiMIgiAIgiAIgiAIgiAIoiTRcKrybqtJEARBEARBEARBEARRYJSFHgBBEARBEARBEARBEARBEARBEARBEARBEARBEARRelByGkEQBEEQBEEQBEEQBEEQBEEQBEEQBEEQBEEQBJFzKDmNIAiCIAiCIAiCIAiCIAiCIAiCIAiCIAiCIAiCyDmUnEYQBEEQBEEQBEEQBEEQBEEQBEEQBEEQBEEQBEHkHHWhB0AQBEEQBEEQBEEQBEEQBFHuBIIhVFWZUvqsnw/CMejJ84gIgiAIgiAIgiAIgiCyh5LTCIIgCIIgCIIgCIIgCIIgCoxapcQPHnwjpc/+n42X53k0BEEQBEEQBEEQBEEQuWHMk9OefvppPPnkk8K/T548iZaWFng8HrzzzjvQ6/UAgA0bNqC5uXmsh0cQBEEQBEEQBEEQBEEQBEEQBEEQBEEQBEEQBEHkgDFPTlu5ciVWrlwJAPjkk0/w3e9+Fxs2bMC3v/1tPPnkk6ipqRnrIREEQRAEQRAEQRAEQRAEUWAsVj00nGrUz1FLS4IgCIIgCIIgCIIgCPlQ0Lae9957L+644w7odDqcOnUK99xzD06dOoXm5mZs2LABSqWykMMjCIIgCIIgCIIgCIIgCGKM0HCqlNpa3vfdL6CqyjQGIyIIgiAIgiAIgiAIgiCypWDJaXv37oXX68WXv/xlnDhxAgsWLMBPfvITGAwGrF27Fs888wxaW1sLNTyCIAiCIAiCIAiCIAiCIIoQtUqZUhIbAPyfjZfneTQEQRAEQRAEQRAEQRBEMgqWnLZ161bcdNNNAIBJkybhV7/6lfDfvvnNb+L5559PKznNbpfHacnqanOhh1AwyvneWYwms/S8UoeeVepk86zKRWbpPoqLfMpsPn+71KFnI022z6bQNi2920TomSQnmczSs0sdelapk891lt5D6tCzSh252wajkWtZCIfD4LjUwpWpfi4Xn5X6fqHHmsvnn6tr0TqbG+hZpQ7ZBsmR+z3Q+BMpdZkdK+hZpU6+7Vl6F6lBzyl1SGZTg+6jeCCZLR7oWaVOJs+qIMlpfr8fb7/9Nv793/8dAHD48GEcP34cy5YtAxAJRKnV6Q2tt9eJUCic87HmkupqM7q7hwo9jIKQ03tXAA43jwGnHzazFha9GiiyV5/KZEwms+UsK+lCzyoFhueM2x+E4f9n7+7j5Krru/+/5/5md2fvshtADEgwEGVDxLYCFlBqikUQktCAsdJeP40ErjaV/rT1h1p9UAuVel1cxuuq3NhLWyVCKHfSWiRKtVSolSIQLDcmKDGEZDe72Z3d2Z37+f0xO7MzOzO7Z2bOmTkz83o+HjzIzJyb7/l+P+f7/Zwz353jc5c9Z2qOWQPbbiXtEk+dcBz19rP17Nt0LTCuFWqX+LJCvTErNTenraptWyxua9XJ8V5zzLZZbtAInRxn1bKyn6UdDOD8rtpycWV1Tms1o+dNqDcgr8dleLuJRNLU5epd1uNxV1y/2WU1q98y2pY1xSx9R9UYk4yzsp+1tB0adD3V6rHUieW3bcy2C8akqlnWz9IWVeH8Ns7qa7B2aYuWP4426kPoZ+2j5c+LBqr1Hm1TJqe99NJLOvnkkxUMBiVlJ6PddNNNOvvssxUMBnXPPfdo48aNzSga7M4hvXBgSjt3P6NYIiWfx6UdW9Zr7apeOlSgHCvPGc5HoH6cR2hFxC0qITaA9sX5jTp4PS4ewdmp6DuAUpwXQHNw7tkHbQGgHvQhy6OOYFPOZuz0V7/6lY477rj869NPP10f/ehH9YEPfEDve9/7tHbtWl1yySXNKBpsLjybyHekkhRLpLRz9zMKzyaaXDLAnqw8ZzgfgfpxHqEVEbeohNgA2hfnN4Ba0HcApTgvgObg3LMP2gJAPehDlkcdwa6a8stpF198sS6++OKi9z74wQ/qgx/8YDOKgxYyORPPd6Q5sURKk5G4QgFPk0oF2JeV5wznI1A/ziO0IuIWlRAbQPvi/AZQC/oOoBTnBdAcnHv2QVsAqAd9yPKoI9hVU345DahVX49PPo+r6D2fx6W+Lm+TSgTYm5XnDOcjUD/OI7Qi4haVEBtA++L8BlAL+g6gFOcF0Byce/ZBWwCoB33I8qgj2BWT09BSQgG3dmxZn+9Qc89IDgWZ5QuUY+U5w/kI1I/zCK2IuEUlxAbQvji/AdSCvgMoxXkBNAfnnn3QFgDqQR+yPOoIdtWUx3oCNctIa1f16gvXnavJSFx9Xd5sR5ppdsEAmyo4Z2YTKQU9LvPOGSu3DXQKxjW0IuIWlZAbAO2L8xuLhHoDymQyWrGiu9lF6VjJVNpQ/ccTKYWn5hpQojLoO4BSXE8BzcGYZB+0BYB60IcsjzqCTTE5Da0nI4UCnoVnItORAkubP2dWrxrQ2Ni0ueeMldsGOgXjGloRcYtKyA2A9sX53RFCvQF5Fz3+o5JPfeUJJRLJZZe7Zcf59RYLZbhdTv3pzn9ddrmm1z99B1CK6ymgORiT7IO2AFAP+pDlUUewISanAQAAAAAAAJDX42qNCU8AAAAAAABoGUxOAwAAAAAAAIA2ZOTxn7lHtDb1EaAAAAAAAKBttc3kNKfT0ewiGNIq5bRCJx97OcvVB/VlHHVlXD111Skxy3HYi5Uxa/X67Yy6qazV467Z+7cj6mRpS9UPdWccdWWclf0s7WAcdWWcVTHb3eM3/PjNRDItj9tZVznQuow8/tPjcSuRSOqWHefTz9oEdWUcMbu0Vj8Gyl/dNlu9vhqJujLO6ntdtIUx1JNxxKwxHId9ELP2QV0ZV0tdOTKZDE+YBQAAAAAAAAAAAAAAAACYij+bBAAAAAAAAAAAAAAAAACYjslpAAAAAAAAAAAAAAAAAADTMTkNAAAAAAAAAAAAAAAAAGA6JqcBAAAAAAAAAAAAAAAAAEzH5DQAAAAAAAAAAAAAAAAAgOnczS6AWcbHZ5ROZ5pdjCX19wd17Nhss4vRFJ127ENDPcsus1TMdlp91YO6Mm6puiJmszgOe7EyZuvZd6ejbiqrN2al5ua0tG2pTq6TemO2k+uuWtSVcVb2s7SDcdSVccvVldU5rdU6JRY64TiNHmM9MdsJ9WgW6so4K/vZdmiHVj+GTix/p8dso1BXxlmdz9IWxlBPxhGzxnAc9kHM2gd1ZVyt92j55bQGcrtdzS5C03TysdeC+jKOujLOyrpql3bgOOylmcfRLnVoBeqmslavm1YvvxWok9pRd8ZRV8aRz9oDdWVcu9dVux9fTiccZyOOsRPq0SzUlXHkBktr9WOg/PbeXyujroyzuq5oC2OoJ+OIWWM4DvsgZu2DujKu1rpichoAAAAAAAAAAAAAAAAAwHQNnZw2MzOjSy65RAcPHiz57IUXXtDmzZt10UUX6VOf+pSSyWQjiwYAAAAAAAAAAAAAAAAAMJG7UTt69tln9elPf1q//OUvy37+iU98Qp///Oe1fv163XDDDdq9e7e2bt3aqOItzSmNh+MaD0c12OvXYI9XSpdZziGFZxOanImrr8enUMAtZRbW//nhQxro8cnndmoiHNNAr1/pVDq7fMinRDKtsck5Dfb6NdTv0/ix7D5X9PuVSUtjk3Ma7g8qnc7o6NScVvQG5Pc6NTEVU1+PT06HNBGOFe+7sEwhn+LJtMaOZfcxPLCwj8FevxwOh0aPzeq4FV2Kx1IaD0e1ciCoVDqjo5NzWtEXkNMhjR6b0wlDXYrGUpqYX9frcer1o7Na0eeXy+XUkfHZ/D6OjMf0wsEpnbiyW7Nzyfw6fq9Lh8dndfxQV9H7Xq9Lr49F8usrIckljU7G8st43C4dHo+U1EH+uKtpt+Xar9blauFRvr6Kjh+oh5Vx1S4x65aOTBQcR79PasU50rTH8pbrwxeN2fmxY369mbmEfF63ItGE+rp9CgXdCkey21sx6Nf0TFLHwlH19/qVSqfkc7uLx59y+3dn220iHNWKPr8CPpeOhWPyuF2KRBMKdfmUSKY0G03qhOGgpmeyY+Zwf0CZjPK5g8ft1OHx2fw2wtPxhbL2LOQZbzy+WzMzC+NuV9CtXx2e0XB/QG6XQ6PHovJ5XeryuzXQ45VSpe2yos+vgNdVfvyt0J65/Rluz0rjeKU2LHh/oNevaDylo1PzeVWvb+E4rDC/78P7xhT0uc3NDRbtw3D+4ZSOzSQUiSYUjafU5fco48go6HPL7XQoPJtUNJbUcH9A6Uxao8eiOhyOyuNyajwcVZffI4/HKafDoXAkrt4urzKZjCZn4vL73HI5pYDfo0QircmZmII+txxOyeNyyuN2KZ1OazaW0lw0qcE+v5LJtGbmEuryexSOxNTb41M6ndHMbEIBn1sul0O9PZ58fA+E/HI6M0qlHJqciam/x6dkMqXugFcZSTNzCc3Fkgp1eeVyOhSZ33YsnlR30KtQl1vjU1XkgWbWfadrl7EI9kI+aw/UlXGVcko7Wm6cm//8aDimgM+tnqBHymQ0EY4pnnHIO/9nr+HZhCYjcQV8bs3MJRTq8mqw16vxqbgmwjH1dHnk87g0M5fNTfp7fFImLYfDqamZ7Hput1OxeEJej1vHwjH19/rk97o0M5tULJFUl9+jmdm4ggGP/D63+rrcmo2lNB1JanImpr5un2KJpDwul3q6POr2u/L5QG+3T4lkUj6vW7PRpHxel1xOyeVyKRZLKRyJqz+UzTcycsjrcao76NZ0JKkXXwtrIOSTw5FWJuPUbCypgNetqUhMgyG/BkNezcwmNRNLyul0KJ3KaGr+PlzQ59b0bELRWFIrev1yuRyaiiy8DgXdmplLKjyXXHhvUX6bq/tQt0epRLq4rUSeApiuYLxb0Ze91j4Wjino92hqJnsNPNyfvcYsOf9cZa5/09kxYS6ekMft1tRMrOR+eO4eeuFrSUXvBXxuzcXjyqSdxdt3ZJebnI6pL+RTdP46KZXK6MXXXtNAyKdMJq2Az1P8/UOfT+HphWvodCqtmWhCbrdLUzMxDYTmr6Nc2e0fC0c10OtXJpNWd9CryFxS41PZcjidGfk9noXvOnL14Vh0Xd/r1fjkouu0TJl6dJQZR8st14z+zo7Xh+RoxlFXxlldV3ZsC49K+2KblMlW9STZs66svj/biPu/jWDXmKpWOxxHJ/azaH11xlXDJqft3r1bn/3sZ/Wnf/qnJZ+99tprikajWr9+vSRp06ZN2rlzpz0mpzmlZ/dP6Lb79yqWSMnncWn7phGduXqg+MaiQ3rhwJR27n4mv9yOLeu19uRePbuveP2rNqzRE3sP6dyRE3T3npeL3v+nJ34hj8up3/2tNbr9AePrTEcSRf/esWW91p7UqxdeLS7Tcvv42StHdfYZJ+jOh55XT5dH7zv3TSX7O3B4SiOnDhetu+2yM/TdH/9SBw7PFP37mo0j+vHzhxT0uxWLl67z6uuTmo0mi96/ZuOInnjuNe3dP6FrNo5o/WkDeualiYr7KznuVb2Sw2C7Ldd+q3pLbsoaWq4WHpUcZ+74GSxQMyvjql1i1i0983KZ41gz0FoT1GiP5S3Xh1ca808d0Au/nNI3H3lBG95xku6ZHxePHwxqy3vW6Lb792pk9YDOXfeGonJ/5LIz9NhPXtVvn31ydvzJlO7/5v9+jn55aKZovT9431rFk2nt+u5L+fe2XnS6fnnoWH78LTdGF46N5bZx1YY1mpiaVTSWKqnfX7x2TEd6gyVj/lB/QG85uU9ylLZL2fF38VhYa3su0xYlbViQ85Srm2s2jmj9mwesmaBmZW5Q6z6c0gsHJjU6MVdUDx/6ndM11OfXoaOzunvPyxVzvcLcMuj3yO126PDRiL7xzy8WxanX49IdDz5ftK7f69JAyKdINFUUq4/++NWi86fcvob6A7rrkRf1+vis1p7Upw3vOLkodq7csEZ7fvyqNl/4Zt332M+VSKVLyp9b5nd/a43u/f7Len18dvk8cAnpdMb69m0n7TIWwV7IZ+2BujLO6H0kO1guxyjzeW68v+8H+zQdSejjW89SPJkuWubKDWv0k5+9XjKWb7vsDN33Lz/X6+OzRbl0Yc7rcTv0d//0Qj7f3vzuN+vOh54vzQfe/WYNDfg1MRUr2kbu88svOFVej7PsZxvecZIOjYb1G289XuFIomj7uRz+N956fFFucvxgMJ9fLM5prtk0Iq/boXgirXRa+e3l1snVQbnjuXbzOs1FE/r6/DGXy28rrbtjy3p53U59cdfT5CmAWcqMd+Wur6/ZOKLjBwP63Ff/I//eZ/7br2t0Mlq07v+79W2KRJN69N9/qQt//SR99aHnS+4fLO4rcuOG3+fS//rWQt/6x1etVyyeKurXPv7Bt2l6tvje+u+/b60OHJ7Rru++WLZvy12D5e7b7z8UrnjN9okPnaXwTKK4L7/8DPUE4vqfBWXbvmlEqVRadz70s6L+SI6Mdt7zbMXjvHbzOnX53EX92Me3nqVILKmv3Pfckss1pb9rxPV/tcjRjKOujLO6ruzYFpSptctldf9sx/6/FnZsu1q0w3F0Yj+L1mdCXDXssZ5/+Zd/qV/7tV8r+9no6KiGhobyr4eGhnTkyJFGFW1J4+F4/oJPkmKJ7AXgeDhetFx4NpEflHLL7dz9jEYnYyXr373nZV1+wan5L9IK37/w7at03voT841qdJ3F/965+xmNh+MlZVpuH5eetzp/o+vCt68qu7/3/MbJJeve+dDzuvyCU0v+ffsDe3XxO0+puM4560rLcfsDe3Xpeavz/z4yHltyf4uPOzybMNxuy7VfeDZR03K1KHecueMHamVlXLVLzB6ZqHAcEy12HLTHspbrwyuNHaOTMe3c/YzOW39i/iatJJ23/sT88peet7qk3F996Hldct7q/PhTbv+xeKZkvalIIn/TO/feru++WDSWlhujC8fGctu4e8/LFcfdc9adWHbMPzga0ehkrGy7lBt/zWrP5dpicRsW5jzl6ub2B7LrWsHK3KDWfYyH4/rVkUhJPXzjn19UKu3Iv18p1yvMLY9NxxTwevIT03LLTUUS+YlphetORRJKpR0lsbr4/Cm3r4OjEZ23/kRJ0iVlzql75rdz54PP67z1J5Ytf26Z2x/Ym9/WcnngUl4/GrG8fdtJu4xFsBfyWXugroyr9n5EMy2XY5T7PDfe58bw/YfCJcvcs+flsmP5nQ89nx+fC3Pp3Oe7vvuiwpFEUb6du0dVuO3c+8o4SraR+/zYdOn9uHsKcpJ3/9pJSqZUsv1cDr84NynMLxbnNLffv1c9QZ/8Xk/R9hbfeyt3PF+57zlNFRxzufy20ro7dz+j/YfC5CmAicqNd+Wur29/YK/SGUfRe6mMStZNpqTb7t+rS85bra/On8OL7x+Uu09/2/179errM0XvHTg8U9KvJZKl+wxHEvmJabn3Cvu2XP+du2+/1DVbvMw9izsffF6ptKOkvEenYiX90a+ORJY8zq/c91xJP7b/UDg/MW2p5ZrR3zXi+r9a5GjGUVfGWV1XdmwLytTa5bK6f7Zj/18LO7ZdLdrhODqxn0XrMyOuGvbLaUvJZEqnFTscjqq2MTjYbVZxivz88KF8BefEEikdm4np9DcN5t87vG+s7HIT4VjZ96OxVNn35Sj49+J14gbWKfj3xEz5fS+1j/BsfOF9R/llJitsNxpPlf13eDYup8NRvh6noxXLkT+OcPllCvdReEyziZSmZxPl97eo3XIqtd9sIqXVqwaqXs6IxTH7wsGpinV0xuoVVW270wwN9TS7CLZlZly1a8xyHPZiZcwu14dXHPNzY/nicbHgdTgSrzhW5caf7oCnZJlyY1w6k1l+/K0wRufGxkrbqDTuVno/ncnoWDhWcXuLx9/FY2Gt7VmpLSrlVRMG6uZYOKa3nmL+uWBmbiCVz2mr3cfPDx+q2GZzseSydVXYrulMpnideZW2n85kNBcvsw+D+8q9XipXXi6fXbxM7v1KeeBS9prcvu2oMGbbZSxqBvLZysyOK2K2NtSVcUbvIxll1f0uafkco9LnhWN2pZxguXtYlXKDdOE9wiXyh5J7WIs+Xyp/zeXWlfKNXNkLj3O5nCY8G1c8nq54vWD4mLUQL7WuW2ueYtZYtFTMMt4ZR10ZV29dLZcbLHWNXqjcfYHctVRhf1OynMHzu1w5qrlWy/fLBddS4dn4kv1bue3HEinNxZMl75Xrj4z06UaO0+z+rla1XP9bcS6Tz9aGujLOymswK7ZvBspknB3LZfX9WbO33yx2bLtatMNxdGI/2yq4DqvMjLiyxeS0lStX6ujRo/nXY2NjGh4ermob4+MzSqfN/+3MgR6ffB5XUUX7PC71d/s0Njadfy/oc5ddbiBUfv2Az1X2/dxjE8p95vcusU6Zfw90l9/3UvsIdXmL3i+3TF+F7fq9rrL/DgW9crudFerHX74cQe/CMr3llyncR+FxBz0ueXrK729xu+VUar+gx2WonRcvZ6TjWhyzgxWOs7/HX7bMyBoa6qF+lmA0rjo5ZjkOe7EyZpfrwyuO+fNjee714s9jiZRC3d6KY1Vu/PGUGQvLjXFOh6P8+LuofEuNjZW2UWnc7e8p/77T4VB/yFdxf4vH38WxVmtcVmqLSnnV4pynUjtacS6YmRtI5XNao/vIGejx6RcVYiDgdy9bV4Xt6nQ4StaRKseY0+FQwFu6D6P7yh17wF85710uny1apuD9SnngUgZCgarqvp3UErPtMhY1Gvns0szMDSRitlbUlXFG7yNJteW0Zloux6j0eeGYXSknWO4eVu51uW0XWmqsDwXL5+DKSE5n+XLl1u3r8WnKEV+y7IXHmV+/QplCQa8izmTF64Vqj7m/wr03I+vWkqcYHYvqiVnGO+OoK+OWq6tqY7bceFfxGr3bV7SdcvcFctdShdc3le4fLHd+lytHNddqub6t8Bqs8B58uXKU277P41LAW/y1UqX+yEifbuQ4zezv6lHttXkt57IZMUuOVh51ZVw1ddUu3ytQptYuVzX9sxXfK7QKO7ZdLdrhODqxn20FXIctzYx7tA17rOdS3vCGN8jn8+k///M/JUkPPvigzj///CaXKmuwx6vtm0aKLtC2bxrRYMhbtFwo4NaOLeuLltuxZb2G+3wl61+1YY0e+OE+XbVhTcn7j/3nAT3+04O6ZmPpOg8usc7if+/Ysl6DIW9JmZbbx8P/ul/bLjtDPo9Ljz11oOz+vvcfvyxZd9tlZ+jBH+4r+fc1G0f0nR+9ou/9uPw6TzxbWo5rNo7o4cf35/+9csC35P4WH3co6DHcbsu1XyjoqWm5WgyXOc5rNo5o5aBvmTWByqyMq3aJ2eH+Cscx0GLHQXssa7k+vNLYMdzn044t6/X4Tw/qyoJx8fGfHswv//C/7i8p90cuO0P/+Pj+/PhTbv8+j6Nkvd4uj7ZedFrRe1svOr1oLC03RheOjeW2cdWGNRXH3SefO1h2zD9xuEvDfb6y7VJu/DWrPZdri8VtWJjzlKubazZm17WClblBrfsY7PHqjSu7SurhQ79zulyOTP79SrleYW7Z3+PTXCyhD/3O6SVx+tHLzyhZt7fLI5czUxKri8+fcvs6cbhLjz9zUJLKnlNXblijx585qG2Xn6HHnzlYtvy5Za7ZOJLf1nJ54FKOX9Flefu2k3YZi2Av5LP2QF0ZV+39iGZaLsco93luvM+N4atPCJUsc+WGNfrHx0vH8m2XnZEfnwtz6dznWy86XaEuT1G+nbtHVbjtx5/Jvi9HpmQbuc/7e0rvx+U+u3LDGv3LT16V26mS7edy+MW5Se4+Wrmc5ppNI5qejSkaSxRtb/G9t3LHc+3mdeotOOZy+W2ldXdsWa/VJ4TIUwATlRvvyl1fX7NxRE5Hpug9l1Syrtspbd80oof/db8+Mn8OL77WKXeffvumEZ10fHfRe6uO6y7p1zyu0n2GujzaelHx9Vth35brv3P37Ze6ZvOWuWex7fIz5HJmSsq7otdX0h+9cWXXksd57eZ1Jf3Y6hNCunbzumWXa0Z/14jr/2qRoxlHXRlndV3ZsS0oU2uXy+r+2Y79fy3s2Ha1aIfj6MR+Fq3PjLhyZMo9U9NCF154of7+7/9eJ554orZt26YdO3ZoZGREL774oj796U8rEonoLW95i26++WZ5vcZv3Fn5l6RySuPhuMbDUQ2G/Nkbiukyyzmyz52ejMTV1+XNDkqZhfWPzcTU3+OTz+3UxHRMAz0+pdOZ7PLdXiVSGY1Nzmkg5NfwgE/jx7L7XNHnVyYjjU3Oabg/qHQ6o6NTc1rRG5Df69REOKa+Lq+cTocmpmPF+y4sU49X8WRGRyfn1N/j18rBhX0M9vrlcDg0emxWxw12KR5PaWI6quH+oFLpjMan5jTYG5DTkS3HcSu6FItlf6ZvIOSX1+PU4fFZDYT8crudGp2Yze/jyHhMx6ajOmG4W3NzSR2bjqq/x6+Az6XD47M6fqhLs/PvD4T88npdOnw0kl9fCUkuaXQypolwbn8uHR6PlNRB/rirabfl2q+G5Wr+S1KP8vVVdPyoiFnMBhiIq46PWbd0ZKLgOAZ8UnL51Wyng9qj5phdrg8vHLO7fQtjx/x6M9GEfB63ItFEdv0uj8KR7PZWDPg1PbMwzqUyKflc7uLxp9z+3QvtNhDyK+h36Vg4Jo/bpUg0qVCXV4lUSrNzSZ0wHMzvY6gvoExGOjqVzR08bqeOTMzmtxGeiS+UtSDPeONx3ZqJLJSzu8utXx2e0VBfQB63Q6PHovJ5XQr65sue+yOIgnYZCPkV9LnKj781tGdZlcbxSm1Y8P5AyKdoPJ2vm+E+38JxWGF+37OJlIIeV825gbRETms0T8lxSsdmEopEk4rFkwr4PZIjo4DXLY/LofBsUtFYUsN9fqWV0dixqLqCHnlc2bwq4HfL63HK6XAoHImrt8urTEaanInJ73PL6ZSCPo8SybSmCt5zu5zyul1Kp9OajaU0F01qsNevZCqtmbmEuvye7Pa6vUpnMpqZTcjvc8vlcqiv26PpSFIT4WzO7HJllEo5NDkTU1+3T6lUSt0BjzJyaGYuoblYUj1dXrmdDkXmtx1LJNXt9yjU7dH4VBV5YAVDQz0aOzpdXd23iZpjtl3GogYinzXApHxWImbrQl0ZVymnXKTZv5wmafkcY/7zo+HseB8KZH8tZ2I6puMGu+V1ZhfObcPvcysyl1Ao6NVgn1fjU3FNhGPqCXrk87o0M5dQLJ7K/uKQIy2HnJqKxBXwuuV2OxWLJ+T1uHVsOpsP+L0uzcwlFUskFfR5FJlLKOB3K+Bzq6/brdlYStORpKZmYgp1+xRPJOV2uRQKutUdcGfzgemoert8SiST8nrcmosl5fW45HZJLpdLsXhK4Ug8n29k5JDX41R30F2UmzidGWUyDs3FkvJ53QpHYhrs8Wuw16uZ2aRmYkk5nQ6lUxlNzW8v6HdrejahaCypFb0+uVxOTUXmX4d8CnV5NDOXVHguufDeovw2V/e9XR6lkunitlKVOWIF/HKavVBXxpn9y2mSisa73H3vY+GYgn6PpiIx9Xb5ste1qTLnn6vM9W86OybMxRPyuN2amonp+BVdmo0mi8bUkjFWxeNu0O/WXDyuTNpZvH1HdrncdVM0nr2PkEplNB6Ozv/CW1oBr7v4+4d+n8LT89fQ899TzEQTcrtdmprJvjcY8maPqaAcUlrdQa8ic0lNhLPvuVwZ+d3uhe86cvXhWHRd3+fV+OSi67RMmXp0lBlHyy3XjOuyKq7NG/HLaZLI0apBXRlnsK7a6nsFymScHctl4P6sVP/3Cstt3/bs2Ha1aIfj6MR+1ua4DjOgznu0DZ+cZhXLb9aZoJMDutOOvd4bzJ1WX/Wgroxbqq6I2SyOw16sjNl69t3pqJvK6o1Zqbk5LW1bqpPrpN6Y7eS6qxZ1ZZyV/SztYBx1ZZwlkyZspFNioROOk8lp9kJdGWdlP9sO7dDqx9CJ5e/0mG0U6so4q/NZ2sIY6sk4YtYYjsM+iFn7oK6Mq/UerS0e6wkAAAAAAAAAAAAAAAAAaC9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GjY57eGHH9bFF1+sDRs26K677ir5/Gc/+5k2b96s97///brmmmsUDocbVTQAAAAAAAAAAAAAAAAAgMkaMjntyJEjuvXWW7Vr1y499NBDuueee7Rv376iZf7yL/9SO3bs0Le//W296U1v0t/+7d82omgAAAAAAAAAAAAAAAAAAAs0ZHLaE088obPPPlt9fX0KBoO66KKL9MgjjxQtk06nFYlEJElzc3Py+/2NKBoAAAAAAAAAAAAAAAAAwAINmZw2OjqqoaGh/Ovh4WEdOXKkaJlPfvKT+tSnPqXf/M3f1BNPPKGrrrqqEUUDAAAAAAAAAAAAAAAAAFjAkclkMlbv5LbbbtPc3Jyuv/56SdK9996rvXv36sYbb5QkRaNRbd68WTfffLPWrVunr33ta3ryySd1xx13WF00AAAAAAAAAAAAAAAAAIAF3I3YycqVK/XUU0/lX4+Ojmp4eDj/+uWXX5bP59O6deskSVdeeaW+9KUvVbWP8fEZpdOWz7Ory9BQj8bGpptdjKbotGMfGupZdpmlYrbT6qse1JVxS9UVMZvFcdiLlTFbz747HXVTWb0xKzU3p6VtS3VyndQbs51cd9Wiroyzsp+lHYyjroxbrq6szmmt1imx0AnHafQY64nZTqhHs1BXxlnZz7ZDO7T6MXRi+Ts9ZhuFujLO6nyWtjCGejKOmDWG47APYtY+qCvjar1H25DHep577rl68sknNTExobm5OT366KM6//zz85+fdNJJOnz4sF555RVJ0ve//32NjIw0omgAAAAAAAAAAAAAAAAAAAs07JfTrr/+el199dVKJBK64oortG7dOm3btk07duzQyMiIbr75Zn3sYx9TJpPR4OCgbrrppkYUDQAAAAAAAABgoUQybfhXLheLxZMKT82ZXCIAAAAAANAoDZmcJkmXXnqpLr300qL37rzzzvy/L7jgAl1wwQWNKg4AAAAAAAAAoAE8bqc+8aUf1rTuX/8x94wBAAAAAGhlDXmsJwAAAAAAAAAAAAAAAACgszA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BdwyanPfzww7r44ou1YcMG3XXXXSWfv/LKK/rQhz6k97///frwhz+sqampRhUNAAAAAAAAAAAAAAAAAGCyhkxOO3LkiG699Vbt2rVLDz30kO655x7t27cv/3kmk9G1116rbdu26dvf/rbWrl2rO+64oxFFAwAAAAAAAAAAAAAAAABYoCGT05544gmdffbZ6uvrUzAY1EUXXaRHHnkk//nPfvYzBYNBnX/++ZKk7du364Mf/GAjigYAAAAAAAAAAAAAAAAAsEBDJqeNjo5qaGgo/3p4eFhHjhzJvz5w4IBWrFihP/uzP9Oll16qz372swoGg40oGgAAAAAAAAAAAAAAAADAAo5MJpOxeie33Xab5ubmdP3110uS7r33Xu3du1c33nijJOnb3/62PvOZz+ib3/ymRkZG9L/+1//S4cOH9Vd/9VdWFw0AAAAAAAAAYLEb/uZHNa1303XvNLkkAAAAAACgkdyN2MnKlSv11FNP5V+Pjo5qeHg4/3poaEgnnXSSRkZGJEmXXHKJduzYUdU+xsdnlE5bPs+uLkNDPRobm252MZqi0459aKhn2WWWitlOq696UFfGLVVXxGwWx2EvVsZsPfvudNRNZfXGrNTcnJa2LdXJdVJvzHZy3VWLujLOyn6WdjCOujJuubqyOqe1WqfEQiccp9FjrCdmh4Z6lEgkayqfpLZvg0KdEHNmsbKfbYd2aPVj6MTyd3rMNgp1ZZzV+SxtYQz1ZBwxawzHYR/ErH1QV8bVeo+26slpF154oRwOR/61w+FQIBDQm9/8Zn3yk58smnSWc+655+rLX/6yJiYmFAgE9Oijj+ov/uIv8p+/7W1v08TEhF588UWdfvrpeuyxx/TWt7612qIBAAAAAAAAAAAAAAAAAGyi6slp73nPexSJRPTBD35QTqdT//AP/6BIJKLTTjtNf/7nf67bbrutZJ2VK1fq+uuv19VXX61EIqErrrhC69at07Zt27Rjxw6NjIzo//yf/6NPf/rTmpub03HHHadbbrnFlAMEAAAAAAAAAAAAAAAAADRe1ZPTnnrqKd1///3515/+9Kd1xRVX6Oabb9Z9991Xcb1LL71Ul156adF7d955Z/7fZ555pv7hH/6h2uIAAAAAAAAAAAAAAAAAAGzIWe0KkUhEMzMz+dczMzOKRqOmFgoAAAAAAAAAAAAAAAAA0Nqq/uW0zZs3a8uWLXrve9+rTCajRx99VL/7u7+rb3zjGzrllFOsKCMAAAAAAAAAAAAAAAAAoMVUPTntox/9qNauXat//dd/ldvt1mc+8xmdffbZev7557Vx40YryggAAAAAAAAAAAAAAAAAaDFVT06TpFNOOUWDg4PKZDKSpJ/97Gc644wzTC0YAAAAAAAAAAAAAAAAAKB1VT057a//+q/1zW9+U4ODg/n3HA6Hvv/975taMAAAAAAAAAAAAAAAAABA66p6cto///M/69FHH9XKlSutKA8AAAAAAAAAAAAAAAAAoA04q13h+OOPZ2IaAAAAAAAAAAAAAAAAAGBJVf9y2jnnnKNbbrlFv/VbvyW/359//61vfaupBQMAAAAAAAAAAAAAAAAAtK6qJ6fdf//9kqRHHnkk/57D4dD3v/9980oFAAAAAAAAAAAAAAAAAGhpVU9Oe+yxx6woBwAAAAAAAAAAAAAAAACgjVQ9OW1iYkLf/va3FYlElMlklE6n9eqrr+p//I//YUX5AAAAAAAAAAAAAAAAAAAtqOrJaR/72Mfk9/u1b98+nXvuuXriiSf09re/3YqyAQAAAAAAAAAAAAAAAABalLPaFQ4dOqQ77rhD559/vn7v935P3/rWt3TgwAErygYAAAAAAAAAAAAAAAAAaFFVT05bsWKFJOnkk0/Wyy+/rJUrVyqZTJpeMAAAAAAAAAAAAAAAAABA66r6sZ6Dg4P66le/qvXr1+vLX/6yuru7NTMzY0XZAAAAAAAAAAAAAAAAAAAtqupfTrvxxhvl9Xr1a7/2azrjjDO0c+dOfeITn7CibAAAAAAAAAAAAAAAAACAFlX15LTJyUldffXVkqRPfOITevDBB+XxeEwvGAAAAAAAAAAAAAAAAACgdVU9Oe1DH/qQvvOd70iSksmkbr75Zn32s581vWAAAAAAAAAAAAAAAAAAgNblrnaFv/u7v9Of/Mmf6IknntB//dd/6ZRTTtG3v/1tK8oGAAAAAAAAAAAAAAAAAGhRVf9y2pvf/GZ9+MMf1oMPPqixsTFt375doVDIirIBAAAAAAAAAAAAAAAAAFpU1b+c9rGPfUwvvfSS7r33Xr3yyiv6/d//fW3btk1/8Ad/YEHxAAAAAAAAAAAAAAAAAACtqOpfTgsEAnrggQfkdDp18cUX6+/+7u/0yCOPWFE2AAAAAAAAAAAAAAAAAECLqnpy2pVXXqn3vOc9uuaaa3TkyBF98IMf1Cc+8Yll13v44Yd18cUXa8OGDbrrrrsqLveDH/xAF154YbXFAgAAAAAAAAAAAAAAAADYSNWT02655RZ9/etfV19fn4477jjdcsstuummm5Zc58iRI7r11lu1a9cuPfTQQ7rnnnu0b9++kuWOHj2qL3zhC9UWCQAAAAAAAAAAAAAAAABgM1VPTotGozr11FPzry+44AIlk8kl13niiSd09tlnq6+vT8FgUBdddFHZR4F++tOf1h/+4R9WWyQAAAAAAAAAAAAAAAAAgM1UPTnN7XZrampKDodDkvTKK6/k/13J6OiohoaG8q+Hh4d15MiRomX+/u//Xm95y1t05plnVlskAAAAAAAAAAAAAAAAAIDNODKZTKaaFf7lX/5F//N//k8dPXpU55xzjn70ox/pxhtv1EUXXVRxndtuu01zc3O6/vrrJUn33nuv9u7dqxtvvFGS9PLLL+vGG2/U17/+dR0+fFhXX321HnvssToOCwAAAAAAAABgFzf8zY9qWu+m695pckkAAAAAAEAjuatd4d3vfrdOOeUU/ehHP1I6ndZ1111X9JjPclauXKmnnnoq/3p0dFTDw8P514888ojGxsa0efNmJRIJjY6OauvWrdq1a5fhco2PzyidrmqeXcMNDfVobGy62cVoik479qGhnmWXWSpmO62+6kFdGbdUXRGzWRyHvVgZs/Xsu9NRN5XVG7NSc3Na2rZUJ9dJvTHbyXVXLerKOCv7WdrBOOrKuOXqyuqc1mqdEgudcJxGj7GemB0a6lEikaypfJLavg0KdULMmcXKfrYd2qHVj6ETy9/pMdso1JVxVueztIUx1JNxxKwxHId9ELP2QV0ZV+s92qonp0nSSSedpJNOOsnw8ueee66+/OUva2JiQoFAQI8++qj+4i/+Iv/5jh07tGPHDknSwYMHdfXVV1c1MQ0AAAAAAAAAAAAAAAAAYC/ORuxk5cqVuv7663X11Vfr8ssv1yWXXKJ169Zp27Zt2rt3byOKAAAAAAAAAAAAAAAAAABooJp+Oa0Wl156qS699NKi9+68886S5U488UQ99thjjSoWAAAAAAAAAAAAAAAAAMACDfnlNAAAAAAAAAAAAAAAAABAZ2FyGgAAAAAAAAAAAAAAAADAdA17rCcAAAAAAAAAAEBOqDcgn7e2rykSybTJpQEAAAAAWIHJaQAAAAAAAAAAoOF8Xrc+8aUf1rTuX//xBSaXBgAAAABgBR7rCQ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XcMmpz388MO6+OKLtWHDBt11110ln3/ve9/TZZddpve///267rrrNDU11aiiAQAAAAAAAAAAAAAAAABM1pDJaUeOHNGtt96qXbt26aGHHtI999yjffv25T+fmZnR5z73Od1xxx369re/rdNOO01f/vKXG1E0AAAAAAAAAAAAAAAAAIAFGjI57YknntDZZ5+tvr4+BYNBXXTRRXrkkUfynycSCX3uc5/TypUrJUmnnXaaXn/99UYUDQAAAAAAAAAAAAAAAABggYZMThsdHdXQ0FD+9fDwsI4cOZJ/3d/fr/e85z2SpGg0qjvuuCP/GgAAAAAAAAAAAAAAAADQehyZTCZj9U5uu+02zc3N6frrr5ck3Xvvvdq7d69uvPHGouWmp6d13XXX6Y1vfKNuuukmq4sFAAAAAAAAAGiAG/7mRzWtd9N17zS5JLAbYgMAAAAA2pu7ETtZuXKlnnrqqfzr0dFRDQ8PFy0zOjqqD3/4wzr77LN1ww03VL2P8fEZpdOWz7Ory9BQj8bGpptdjKbotGMfGupZdpmlYrbT6qse1JVxS9UVMZvFcdiLlTFbz747HXVTWb0xKzU3p6VtS3VyndQbs51cd9Wiroyzsp+lHYyjroxbrq6szmmt1imx0AnHafQY64nZoaEeJRLJmsonqe3boFAnxFwhK2Oj3pht9XZo9WPoxPJ3esw2CnVlnNX5LG1hDPVkHDFrDMdhH8SsfVBXxtV6j7Yhj/U899xz9eSTT2piYkJzc3N69NFHdf755+c/T6VS2r59u37nd35Hn/rUp+RwOBpRLAAAAAAAAAAAAAAAAACARRr2y2nXX3+9rr76aiUSCV1xxRVat26dtm3bph07dujw4cP6r//6L6VSKX33u9+VJJ1xxhn6y7/8y0YUDwAAAAAAAAAAAAAAAABgsoZMTpOkSy+9VJdeemnRe3feeackaWRkRC+++GKjigIAAAAAAAAAAAAAAAAAsFhDHusJAAAAAAAAAAAAAAAAAOgs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Ro2Oe3hhx/WxRdfrA0bNuiuu+4q+fyFF17Q5s2bddFFF+lTn/qUkslko4oGAAAAAAAAAAAAAAAAADCZuxE7OXLkiG699Vbdf//98nq9uuqqq/SOd7xDp556an6ZT3ziE/r85z+v9evX64YbbtDu3bu1devW+nbskMKzCU3OxNXX41Mo4JYyBtd1SuPhuMbDUQ31B5ROZzQ+FdVgr1+DPV4pXbrcysGgkol0fp1UKqOxyTkN9wfkcTt0eN+Ygn634sm0xo7NabDXL4/bqcPjsxrs9cvrcen1oxEN9vo1PODTkfGYJsJRDfcHJEmjx7LbykgaOzanFX0BuRzSkWNzWjkQUCotHZ2c08qBoFLptI5ORjXY55fHVbAPr0uvj5XuY7DXr2DArV8dntEbj+9WJJLMv+/1unT4aERD/QFlMtl9n7iyW7Nz2WWOX9GlWDyliXBUK/oCcjqyZS3cxwsHp3TcYFDJVDpfjy6XU0cWlWvlwMIywwML+xvs9Svgd+vgkRm9YbhLc9FUvm4cBfsb6vdpdCKWL4vL4dDYZPYzh8Oh0WPZ/Q31+qRUA+KoWh7l6ytXf0pYtC90Divjql1iluOwFyuPY7k+fX5c//nrh9TX41UikVI6I3UFPOrv8kiSjs0kFIkmFEuktHIgqNloUuNTUR0/FFQ8ntaxcEx9IZ/mogn1BL3yuB2anI7L73NrZjauni6vhvoXxuDjh7oUi6Xy425fr1tHjkbldbs1NRPTQK9fsXhKc7GkBvt8Sqeksck5nXhc8XjdFXTrtSMRrRwMKpZIZcvR7VM0nlSo26NUKjumDs3nFWMFY7US83Uzl9DYVExdfrei8ZR6u73KpDM6OhXV0IBfqZT0wsGD+TH96GRUK/r8CvhcGp2IKuh3y+dxaXo2rr7u+fp1qyjfKNrfbEJHwzEFfG71BD3q9rkW2qMgxxrs9cvvdWl8Mlp5LDZzvG7k2F9LWbTw3mC/X9FoKl9PPo9Tx6Zj8rjdikQT6g64FfC7FY4kNBtNqL/HL5dLmo2mlEymFfS7FY7EFfS7NT4b17FwTN1Bj5wOh46FYxrs88vldGhmNhvzA71+JVNpzUaT8nlcmplLqK/bq0QqJZcj2/Y9XV7F40kF/B7F4inNRpPq6/Epk8lk9+Vzy+93KxZLaTaWUHfQK4dDiifSmosl1dft1VwsKafDKZfLIa/HqWQqJWWyx9bX45XX45Qj49D0bFxdfo/m4gm53W4lEkn1dhW0WbVtuWj5/mRa4bmC9YPZurRFbNTDyhhvl7EI9kI+aw/UlXG5nPLwIQ30+IrvI9XLqj58qe06pJloUuG5pKKxpFb0+vM5SeG6M3MJ+XxuTc3EF/I7v6t47Ay6FZ5NaGwyKr/PrYDPpVgimy8M9QaK9+uSRidjmonE1dvjUyKVVjKVUSyWVNDvkcvlUNDnltMlReNpxeIpTeeWTSQVCs4fhyObwyfSKTkcTsVi2dy6t8crv8+tWDypWDybh3T7PXI6JZfLKacjrUTSoZ+/Hlao26fIbEJdQY+USSudcWg2mlSoy6N4IiWP26V0JqN0WpqNJhTwueV2O+SQQ5H516lkWh6PS+HZuLr9HsWTKQV8bs1Gk+oOepRIpDU5E9dAr09Bv1vpVFpHp2LqCngUjyfl8+bq1qWg3yOf16kj43Pye11yuRxyupxKJJLyzeeBAyG/0qm0JiNx9QS9+XrOt19B3KTTmeKcp1VzHMAMi8a7UI9bBw5F1NvjU2Q2rt5unzKSJsJR9Xb7FI8n5fW4NT0b12CfL3/tPdDrl8/rkM/rUng6e+0+0OuXxy11Bd2anFp4L9Ttzi8z2OvXYL9bkbm05ubSRffujx6bU8Dn0eR0TP0hX3YsTmf7ykg0oaDPo8mZmFYOBhSPp4vH7OR8Px/J9tHxRFIet1tTkZgGQn753E5Fk0mlUo6F6/f+7D30pa5JDb0XyV63ZZTtPyenY6XfsxSaH1cO7xtT0Oeubp927bu4BrMH6so4q+vKjm3hqXAP0wZlslU9SfasK7d0ZKKgrvqzY59pyo1Ndh1zlmLXmKpWOxxHJ/azaH11xlVDJqc98cQTOvvss9XX1ydJuuiii/TII4/oD//wDyVJr732mqLRqNavXy9J2rRpk3bu3Fnf5DSH9MKBKe3c/YxiiZR8Hpd2bFmvtat6lx8snNKz+yd02/171dPl0fvOfZPu3vNyfjvbN43ozNUDkhaWW3Vcty56x8m686Hni9Ypt/5VG9bon574haYjCW277Ax998e/1IHDM/l/n7SyW285ZUi3P1B+/4XrX7VhjZ7Ye0jnjpxQcX/l9uF2OrThHSfr9gf25pe7ZuOIwjNzisVTRe8Xrn/VhjWamJrNL1N43OXKd83GEf3XK2N69chMyXKLy/Xvzx/SW09ZUfFYF5ev3LFes3FE937/Zb0+Plu2rgq3tf7NA8tPUKsnjqrlkZ55aaKkTdafNsBggdpZGVftErMch71YeRzL9ekF43/u849cdoYe+8mr+o23Hq8Th7uUSGV0ZHy2ZMwtNyZtveg0ed1Off2fXsi/d+WGNTo0Gs6P8+XG0T/acqYSybRuu/+pstv90O+crv0HjykaGy6ppyPj05qZS+jOB58v2ueeH7+q337HSZXHxNMG9MIrxXWz9aLTdGS8uPxXbVijn71yVGefcULFsb/w35/5f35do8eiZdtz8f6u2rBGJw51a/UJPZKjtC0K84aSsdjM8bqRY3+NZfG6nfrirqfLxs/Wi06Xx+3Q38232/GDQW1+95tLcrDv/+RV/fpbj9c9i/KuwryycPn7/uXnSqTSet+5b9KjP35VG95xUtG62zeN6NF//6VeeHVSxw8G9YHfPk2vvBZedE6crof/bX8+B77vX36u18dny5Zx60Wn6ZEnf6nffsdJGur3K57IlOSnTqe069GXNB1J5ON8wztO0p4fv6rfe+9arT2pVy+8WkVbLqrv4weD2vKe03Tb/c8VHefu7y3kmk2LjXpYGePtMhbBXshn7YG6Mq5MTpm/j1TvBDWr+vCltitp/6FpHRybKRrXd2xZr8GB7vy633zkBb33nJO167svFeUWwwMBffOfX8yPnYvH0qs2rJHf69J9P9in6UhiYb9O6ZmfT+je77+syy9YrbHJOUXjqZLcwut26LjBoMbDsbI58O+9d628HoemZxPyup0am4yW3OPLZDK6/YHifGqgx6NkWkXtmNvmFb+1Rv9QcO/po5efIYdDmp5Natd3XyzJoXLLfeSyM3R/wevc9i497xQlkpmida/ZOKI9P17IrTZf+Oai47tqwxoN9fn10OOv5O/X9XZ7lclIdzy4/L3JorhxSE/ufV23fuvp5ue/QLNVGO9+8doxPfofB/X771ur18Zmi87Xxed20TXxf/s1/fK1maLt/dGWM5VMZfSV+57LX3f87m+tKd7nphF1B9z6H3f9tKgc3QGXPvf3/1m8rXRG9zz6Uv4ardw5/0dbzpTD4dDOe56pWO5tl71VLpezZPzq9nv0xV3F/UPumnSp9z6+9SzFk+miseWjG0eK+s+y4+My18FLbd+2fRfXYPZAXRlndV3ZsS0oU2uXyy0983KZMq0ZMGeCmp3uF9fDjm1Xi3Y4jk7sZ9H6TIirhjzWc3R0VENDQ/nXw8PDOnLkSMXPh4aGij6vRXg2kR8kJCmWSGnn7mcUnl2+ZsbD8fxF2IVvX5W/kMtt57b7987/ksfCcpdfcGr+C7XCdcqtf/eel3Xh21cplkjpzoee1+UXnFr073f/2kn5Rl1u/bv3vKzLLzh1yf2V28cl563O7yO33O0P7NVpJ68oeb9w/bv3vKxz1p2YX6bwuMuV7/YH9urdv3ZS2eUWl+vS81YveayLy1fuWG9/YK/OW39ixboq3NboZMzSOKrWkfFY2TY5Mr58OYFKrIyrdolZjsNerDyO5fr0wnE99/lXH3pel8yPT4mkdODwTNkxt9yYtOu7L2kqkih67549LxeN8+XGx4OjkSXzkG/884t6z2+cXLae1p92XP5Lq8J9nrf+xCXHxCPjsZK6KVf+u/e8rEvPW73k2F/471RaFdtz8f7u3vOy9h8KKzybKNsWhXnD4rHYzPG6kWN/rWXZfyhcMX52ffdFhQva7bz1J5bNwS45b3V+clnu/cV5ZeHy560/MR+P560/sWTd2+7fq0vOW53f56Gjs2XOiReLcuBczlaujLu++1I+bnuCvrL5qd/ryW/vnoJynbf+RO3c/YzGw/Gq2nJxfZ+3/sT8xLTC4yzMNZsVG/WwMsbbZSyCvZDP2gN1ZVy5PCZ3H6leVvXhS203PJvQ/kPhknF95+5n9PrRSH7d89afmJ+Yllvm7j0v61dHIkVj5+Kx9O49L2sqksiP6bn9jk7G8vd4jk3HNRVJlM0tpiIJOZ3Oijnwzt3PKJGU/F6PDo6V5ie33b9Xfq+nZLsul7ukHXPbvGPRvac7HszmJbnJKrn3C/Od3LVF4evc9sKRRMm6tz9QnFstPr6797ysg2OzRffr/F6P7njQ2L3JwrgJzybyE9PMjCugFVUa785Zd6JiiVTZ83XxuV14Texwukq2d3A0kp+YJmXP8ZJ93r9XyaRKytEV8JVu6x+eK7pGK3fOHxyN5CemVSr30alY2fErd/2Ze6/wmnSp9/YfCpeMLYv7z3Lj43LXwUtt3659F9dg9kBdGWd1XdmxLShTa5fryESFMk2YUyY73S+uhx3brhbtcByd2M+i9ZkRVw355bRMpnTasMPhMPy5EYOD3UWvD+8by1dMTiyR0mwipdWrBpbc1s8PH1pY16Gy2zk2E1NGC59FY6ny61RYX46Ff0fjqaJ/T87Eql5/ueUX70OZ8stNhKPLrn9sOlr+uCuUb3ImVnG5wu2GZ+PLbquofMvUTbn1C/99LBzTW09ZoaXUE0fLWRyzLxycKh9r01GdsXrpcna6oaGeZhfBtsyMq3aNWY7DXqyM2eX69KLxv+Dz3Dg7F0sqnclUNd6nF+U4uXFxqXG04j4qbKPw/UrjeH47FcbESuuVK7+R8Tr373Ck/LJL7W82kdL0bKJiW+T+XTgWmzle17utesekwritVJZcu1TKr4rarVJuuERuZqR9l2ofORbF8RLbWaqMufcrxdFcPFm+XI6FfL2atiypb4O5phl5YSOZnd8Wxmy7jEXNQD5bmdlxRczWhroyrlJOeWwmptPfNFj19ozkBvWORUttV5nK4/rE9NzC/aWl8uEK92nKLZPb7+R0PL9sLreptP1KuUKuTHPx5JLHMRdPlr4XSxrKq40sv9zrSuUqzK0qHXthfjwXLyiDgWuVXNxYmRss5vHUfiu608bKTjveZsaG0dxAWv46Z/HrctfuJduocI6W65smZ4q/+Mlva5lz3ki5Ky1T7r6AkfeM1tXi8XG56+Dltm+367OhoR6uwWyCujLOymswK7ZvBspknB3LZXXMWvldcSPZse1q0Q7H0Yn9bKvotOuwapgRVw2ZnLZy5Uo99dRT+dejo6MaHh4u+vzo0aP512NjY0WfGzE+PqN0euECJehzy+dxFVWQz+NS0OPS2Nj0ktsa6PEVrVtuO/3dPsmx8FnA76q4Trn1cz/z6fO45Pe6iv7dZ2D/i9dfbvnF+3A4yi83EPIvu37hMouPu1z5+rp9mnLElt1uKOhddlsDvX7DdVNu/cJ/94d8y8ZCrXFkpONaHLODveXrvr/Hv2w5O9nQUA/1swSjcdXJMctx2IuVMbtcn754/M99nhtnA363nA5HVeO9c9Fke5+neJwvN44utY9y2yh8v9I4rszSY+Li8XWp8hsZr3P/DnWXX3ap/QU9Lnl6nMvmDYVjcT1532L1bGupMcnoRU1h3FYqS65dKuVh5dpt8TIBX/l1F+eVufdzj3zyeVwVt5lrH6k0jou2s+jflbaXi9tKcRTwuku2V/j//u7y50mltqxU38vlmrXEWTMZjfFaYrZdxqJGI59dmpm5gUTM1oq6Mq5STtnfXXoPotqc1sycp9BS25XDUXFcH+gJKBpLLJkfOB2Oopy83FhauExuv65eX367udym0vYr5Qq5nCDgdUuOyvlJwFt8ezSX+xvJq40sv9xrp7N8uQpzq0rHXpgfB7zFZVjumiIXN9XEVS3XYYXrJhK1P1epk/qaTssNrIyNamN2qfFOWv46Z/HrctfulbZhpG/q6/YVvZfb1uJtGN1nYbkrLVPu+tLIe0bravH4uNx18HLbt9P1We5ctrKfJUczjroyrpq6apfvFShTa5fL6pi16jqs0ezYdrVoh+PoxH62FXTadVi1zLhH25DHep577rl68sknNTExobm5OT366KM6//zz85+/4Q1vkM/n03/+539Kkh588MGiz2sRCri1Y8v6oouzHVvWKxT0LLvuYI9X2zeNyOdx6bGnDuiqDWuKtrN904gGQ96i5R74wT5tu+yMknXKrX/VhjV67D8PyOdxadtlZ+jBH+4r+ve//ORVXbOx8v4L179qwxo9+MN9S+6v3D4e/tf9+X3klrtm44he+uXRkvcL179qwxo98ezB/DKFx12ufNdsHNG/PPVq2eUWl+vhx/cveazXbBzRS784umTdXLNxRI8/c7BiXRVua7iv+GLe7Diq1vCAr2ybrBxcvpxAJVbGVbvELMdhL1Yex3J9euG4nvv8I5edoX+cH588LmnVcd1lx9xyY9LWi05Tb5en6L0rN6wpGufLjY8nDnctmYd86HdO1/d+/Muy9fTMS4e17fIzSvb5+DMHlxwTVw74SuqmXPmv2rBGDz++f8mxv/DfLofKt2eZ/V21YY1WnxBSKOgp2xaFecPisdjM8bqRY3+tZVl9Qqhi/Gy96HSFCtrt8Z8eLJuDPfz4fl1ZJu8qzCsLl3/8mYP5eHz8pwdL1t2+aUT/+Pj+/D5PWBEsc06cXpQD53K2cmXcetFp+bidjsTK5qfReCK/vVyc5/6/Y8t6DYa8VbXl4vp+/KcHtX3TupLjLMw1mxUb9bAyxttlLIK9kM/aA3VlXLk8JncfqV5W9eFLbTcUcGv1CaGScX3HlvU6fkVXft3Hf3pQWy86rSS3eOPKrqKxc/FYetWGNert8uTH9Nx+h3qzMff4Tw+qv8er3i5P2dyit8ujdCpdMQfesWW9PG4pGkvoxKHS/GT7phFF44mS7aaSyZJ2zG3zo4vuPX308jMUjSW09aLTy+ZQudcfWfQ6t71Ql6dk3Ws2FudWi4/vqg1rdOJQsOh+XTSe0EcvN3ZvsjBuQgG3rv/AWbbIf4FmqzTePfncQfk8rrLn6+Jzu/CaOJNKlWzvxOEuXbt54Trj8Z8eLN3nphG53SopR2QuVrqtK9YVXaOVO+dPHO7SjivXL1nuFb2+suNX7voz917hNelS760+IVQytizuP8uNj8tdBy+1fbv2XVyD2QN1ZZzVdWXHtqBMrV2u4f4KZRowp0x2ul9cDzu2XS3a4Tg6sZ9F6zMjrhyZcs/UtMDDDz+s22+/XYlEQldccYW2bdumbdu2aceOHRoZGdGLL76oT3/604pEInrLW96im2++WV6v8Rt3Zf8qz5F9DvRkJK6+Lm92kDB6tE5pPBzXeDiqof6A0umMxqeiGgz5sxdM6dLlVg4ElUyms+v0BZRKZ3R0ak4r+gLyuh2ajaUU9LkUT2Z0dHJOAyG/PG6njkzMqr/HL5/XpcPjEfX3+LVy0Kcj4zEdm45qRV9ADkljk9ltSdLRyTkN9gbkckijk3Ma7g8olZbGp+Y03B9UKp3W+FS0dB8+lw4fLd1Hf49fXUG3Dh6Z0YnHdSsSSebfz60z1BdQZn7fJwx3a24uu8xxg12KxbM/2TfYG5DTkS3r4n0MDwSVSmXLNdjrl8vl1Oiicg33B5VMpTUxX4e5/fX3+BUMuPXa6IyOX9GlaCyVrxunQxo9lq3P4QGfRidimghHtaI3IJfTobHJOQ32+uVwODR6bDa7XJ9PSlVo+8VqiKOa/5LUo6I2WTnok1rrkeUNxyxmAwzEVcfHLMdhL1bG7HJ9+vy4PjETU2+XV8lUSum01OX3qL87e7F5bCahSDShWCKtlQN+zUazj6k8bjCoeCKtY9Mx9XX7NBdLqjvokdft0OR0XD6vW5G5uLqDXg0PLIyPx63oUmx+XOvv8au/z63Ro1F53G5NRWIaCPkVi2cfFTTY61M6LY1NRnXiyi5FZhfG6+4ut147EtHKgaBiyZQmwzGFun2KxZMKdXmUSmfH1MJcoqh+HVJ4LqGjUzEF/G7F4in1dnuVSWd0dCqqoQG/UqnseoVj+kDIr6DfpdGJqILzvxgxPVtQv+4K7TnfFkfDMfl9boUCbnX7F34JqzDHGgz55fe5ND4VrTwW15P3LVbjtsz+5bSKZdHCe4O9fkVjqWw99frl8zh1bDomj9ut2WhCXQG3An63wpGEZqNJ9ff45HJJs9GUksm0gn63wpG4An6P/B6nJmdi6gp45HQ4dGw6psGQXy6XQzNzCcXiKQ30+pVMpTUXTcrrcSkyl1Coy6tUOiWnw6Xpubh6Al7FE0kF/B7F4inNRpPq6/EpM//YrYAvW6ZYLKXZWFLdAY8cTimeSCsaSyrU5VU0npTT4ZTL5ZDX7VQynZIyTk1Ox9Tb7ZXX45RDDk3PxtXl92gunpDb5VYimVRvsKDNqm3LRcufdEKfXj00ubB+l0fhiElx1kwG6qXmmG2XsaiByGcNMCk3kIjZulBXxs3nMcdmYurv9hXfRypQU05rZs5TaKntOqSZaFLhuaSisaRWhHzZCWQr5vuv+XVnogn5vG5NzcQX8ruAu3js7PIoPJvQ2FRMPq9LAa9L8WRKs9GUhnp9CgUK9uuSRidjmpmNq7fbp0QqrWQqo1g8paDPLafLoS6vS063Q9F4WrF4StOR+WWTSYUC88fhyObwiXRKDodTsVg2t+7t9srvdysWTyoWz+YhQb9HTqfkdjnldGSUSGYfVR/q8ioSTajL75GUVjrj0Gw0m2cnEim5PS6l0xml09JsNKGAzy23xyFHxqFINCG/1610Ki3PfK4c9HuUSKbk97qz1w0BjxKptKam4+oP+RTwu5VJp3V0KqYuv0fxZFI+T7ZuAz53Nu/2OnVkfE4+r0sul0Mup1OJZFI+t1uRaEIDPT6l0xlNRuLqCXqzjx6KLrRfYdwMDnbrFwePLRtX9f5y2ie+9MOqQ1OS/vqPL+iosbLTcgMrY6OmmF003vWG3DrwekS9XT5F5rJ9TEbSsXBUoS6f4omkvB63pufiGgz58tfe2XveDvm8LoWnF67dPR6pK+DWZHjhvVCPu2iZFQNuRebSmptLF927P3osqoDPrcmZ7H2HlYM+KZ3tK7N9j0eTMzGtHAgonsjeY8+P2cmFft7vc2f7LrdL4UhcAyGffG6nosmkUinHwlg/kL2HvtQ1qdH3uvweZRxppdMOTc5fa1YaH3PjymwipaDHVd0+bXR9VnQuGxy/zYhZcrQlUFfGGayrtvpegTIZZ8dyuaUjE7HiMazMD7PW+71C0dhkozHHMDu2XS3a4Tg6sZ+1uU67DqtJnfdoGzY5zWqVbnzYSScHdKcdez0363Lrd1J91YO6Mq7eSROdELMch71YGbP17LvTUTeVWTI5rYFo21KdXCf1xmwn1121qCvjrOxnaQfjqCvjlqsrq3Naq3VKLHTCcRo9RianNUYnxFwh201OK1i31duh1Y+hE8vf6THbKNSVcVbns7SFMdSTccSsMRyHfRCz9kFdGVfrPdqGPNYTAAAAAAAAAAAAAAAAANBZ3M0ugFmcTkezi2BIq5TTCp187OUsVx/Ul3HUlXH11FWnxCzHYS9WxqzV67cz6qayVo+7Zu/fjqiTpS1VP9SdcdSVcVb2s7SDcdSVca2eGyzH7uUzSyccp1nHaFVddUIbFOq0460HucHSWv0YKH9122z1+mok6so4q/NZ2sIY6sk4YtYYjsM+iFn7oK6Mq6Wu2uaxngAAAAAAAAAAAAAAAAAA++CxngAAAAAAAAAAAAAAAAAA0zE5DQAAAAAAAAAAAAAAAABgOianAQAAAAAAAAAAAAAAAABMx+Q0AAAAAAAAAAAAAAAAAIDpmJwGAAAAAAAAAAAAAAAAADCdu9kFMMv4+IzS6Uyzi7Gk/v6gjh2bbXYxmqLTjn1oqGfZZZaK2U6rr3pQV8YtVVfEbBbHYS9Wxmw9++501E1l9cas1NyclrYt1cl1Um/MdnLdVYu6Ms7KfpZ2MI66Mm65urI6p7Vap8RCJxyn0WOsJ2Y7oR7NQl0ZZ2U/2w7t0OrH0Inl7/SYbRTqyjir81nawhjqyThi1hiOwz6IWfugroyr9R4tv5zWQG63q9lFaJpOPvZaUF/GUVfGWVlX7dIOHIe9NPM42qUOrUDdVNbqddPq5bcCdVI76s446so48ll7oK6Ma/e6avfjy+mE42zEMXZCPZqFujKO3GBprX4MlN/e+2tl1JVxVtcVbWEM9WQcMWsMx2EfxKx9UFfG1VpXTE4DAAAAAAAAAAAAAAAAAJiOyWkAAAAAAAAAAAAAAAAAANMxOQ0AAAAAAAAAAAAAAAAAYDomp6E5HFJ4LqEDYxGFo0nJ0ewC2cR8vezdN0a9oDUQswCWw5jfeNQ5moncAK2GmAVA7mQt+lkAsBb9LIBGI38G6mf1+E1+ABtyN7sA6EAO6YUDU9q5+xnFEin5PC7t2LJea1f1SplmF66JqBe0GmIWwHLoJxqPOkczEX9oNcQsAPoBa1G/AGAt+lkAjUa/A9TP6vOI8xQ2xS+noeHCs4l8ZyhJsURKO3c/o/Bsosklay7qBa2GmAWwHPqJxqPO0UzEH1oNMQuAfsBa1C8AWIt+FkCj0e8A9bP6POI8hV0xOQ0NNzkTz3eGObFESpOReJNKZA/UC1oNMQtgOfQTjUedo5mIP7QaYhYA/YC1qF8AsBb9LIBGo98B6mf1ecR5Cruy1eS0xx57TJs2bdJ73/teff7zn292cWCRvh6ffB5X0Xs+j0t9Xd4mlcgeqBe0GmIWwHLoJxqPOkczEX9oNcQsAPoBa1G/AGAt+lkAjUa/A9TP6vOI8xR2ZZvJab/61a/02c9+Vn/zN3+jhx9+WP/1X/+lH/7wh80uFiwQCri1Y8v6fKeYe85xKOhpcsmai3pBqyFmASyHfqLxqHM0E/GHVkPMAqAfsBb1CwDWop8F0Gj0O0D9rD6POE9hV+5mFyBnz549uvjii3XcccdJkm699Vb5fL4mlwqWyEhrV/XqC9edq8lIXH1d3mxnmGl2wZqsoF5mEykFPS7qBfZGzAJYDmN+41HnaCZyA7QaYhYAuZO16GcBwFr0swAajfwZqJ/V4zf5AWzKNpPTXn31VXk8Hn34wx/W2NiY3v3ud+tjH/tYs4sFq2SkUMCjUMCTfw3l62X1qgGNjU1TL7A/YhbAchjzG486RzORG6DVELMAyJ2sRT8LANainwXQaOTPQP2sHr/JD2BDjkwmY4tQ/PSnP62f/vSn+sY3vqFgMKjrrrtOl1xyiTZt2tTsogEAAAAAAAAAAAAAAAAAqmSbX05bsWKFzjnnHA0MDEiSfuu3fkvPPfec4clp4+MzSqdtMc+uoqGhnuzM1A7Uacc+NNSz7DJLxWyn1Vc9qCvjlqorYjaL47AXK2O2nn13OuqmsnpjVmpuTkvblurkOqk3Zju57qpFXRlnZT9LOxhHXRm3XF1ZndNarVNioROO0+gx1hOznVCPZqGujLOyn22Hdmj1Y+jE8nd6zDYKdWWc1fksbWEM9WQcMWsMx2EfxKx9UFfG1XqP1mlVgar17ne/W//2b/+mcDisVCqlxx9/XG9961ubXSwAAAAAAAAAAAAAAAAAQA1s88tpZ555pj7ykY9o69atSiQSeuc736nNmzc3u1gAAAAAAAAAAAAAAAAAgBrYZnKaJF1xxRW64oorml0MAAAAAAAAAAAAAAAAAECdbPNYTwAAAAAAAAAAAAAAAABA+2ByGgAAAAAAAAAAAAAAAADAdExOw9IcUnguoQNjEYWjScnR7AIBqNr8ebx335j557GV2wZgDcZ2GEWsoBbkBkD74vxGPcgrAJiJMQlYwPmAVkTcAuh0VveD9LOwIXezCwAbc0gvHJjSzt3PKJZIyedxaceW9Vq7qlfKNLtwAAyx8jymjwBaD+ctjCJWUAviBmhfnN+oB/EDwEz0KcACzge0IuIWQKezuh+kn4VN8ctpqCg8m8h3WpIUS6S0c/czCs8mmlwyAEZZeR7TRwCth/MWRhErqAVxA7Qvzm/Ug/gBYCb6FGAB5wNaEXELoNNZ3Q/Sz8KumJyGiiZn4vlOKyeWSGkyEm9SiQBUy8rzmD4CaD2ctzCKWEEtiBugfXF+ox7EDwAz0acACzgf0IqIWwCdzup+kH4WdsXkNFTU1+OTz+Mqes/ncamvy9ukEgGolpXnMX0E0Ho4b2EUsYJaEDdA++L8Rj2IHwBmok8BFnA+oBURtwA6ndX9IP0s7IrJaagoFHBrx5b1+c4r9zziUNDT5JIBMMrK85g+Amg9nLcwilhBLYgboH1xfqMexA8AM9GnAAs4H9CKiFsAnc7qfpB+FnblbnYBYGMZae2qXn3hunM1GYmrr8ub7bQyzS4YAMMKzuPZREpBj8u889jKbQOwBmM7jCJWUAtyA6B9cX6jHuQVAMzEmAQs4HxAKyJuAXQ6q/tB+lnYFJPTsLSMFAp4FAp48q8BtJj583j1qgGNjU2bex5buW0A1mBsh1HECmpBbgC0L85v1IO8AoCZGJOABZwPaEXELYBOZ3U/SD8LG+KxngAAAAAAAAAAAAAAAAAA0zE5DQAAAAAAAAAAAAAAAABgOianAQAAAAAAAAAAAAAAAABMx+Q0AAAAAAAAAAAAAAAAAIDpmJwGAAAAAAAAAAAAAAAAADCdu9kFKHT11VdrfHxcbne2WDfeeKPOPPPMJpcKAAAAAAAAAAAAAAAAAFAt20xOy2QyeuWVV/SDH/wgPzkNAAAAAAAAAAAAAAAAANCabPNYz1deeUUOh0Pbtm3T+9//fn3zm99sdpEAAAAAAAAAAAAAAAAAADWyzU+UhcNhnXPOOfrc5z6naDSqq6++Wm9605v0zne+s9lFAwAAAAAAAAAAAAAAAABUyZHJZDLNLkQ5X//613Xo0CHdcMMNzS4KAAAAAAAAAAAAAAAAAKBKtvnltKeeekqJRELnnHOOJCmTycjtNl688fEZpdO2nGeXNzTUo7Gx6WYXoyk67diHhnqWXWapmO20+qoHdWXcUnVFzGZxHPZiZczWs+9OR91UVm/MSs3NaWnbUp1cJ/XGbCfXXbWoK+Os7GdpB+OoK+OWqyurc1qrdUosdMJxGj3GemK2E+rRLNSVcVb2s+3QDq1+DJ1Y/k6P2UahroyzOp+lLYyhnowjZo3hOOyDmLUP6sq4Wu/ROq0qULWmp6d1yy23KBaLaWZmRg888IA2bNjQ7GIBAAAAAAAAAAAAAAAAAGpgm19Oe/e7361nn31Wl19+udLptLZu3aq3ve1tzS4WAAAAAAAAAAAAAAAAAKAGtpmcJkkf+9jH9LGPfazZxQAAAAAAAAAAAAAAAAAA1Mk2j/UEAAAAAAAAAAAAAAAAALQPJqcBAAAAAAAAAAAAAAAAAEzH5DQAAAAAAAAAAAAAAAAAgOmYnAYAAAAAAAAAAAAAAAAAMB2T0wAAAAAAAAAAAAAAAAAApmNyGgAAAAAAAAAAAAAAAADAdExOAwAAAAAAAAAAAAAAAACYjslpqJ9DCs8ldGAsonA0KTmaXSAARebP0b37xsw/R63cNtAOGCMBc3AutQ5yAwCgL7Qr8onm4HwAAGvRzwJoNPLq1sWY0Tloa9iQu9kFQItzSC8cmNLO3c8olkjJ53Fpx5b1WruqV8o0u3AALD1HOf+BpXGOAObgXGodtBUA0BfaFe3SHNQ7AFiLfhZAo9HvtC7arnPQ1rApfjkNdQnPJvIdmyTFEint3P2MwrOJJpcMgGTtOcr5DyyNcwQwB+dS66CtAIC+0K5ol+ag3gHAWvSzABqNfqd10Xadg7aGXTE5DXWZnInnO7acWCKlyUi8SSUCUMjKc5TzH1ga5whgDs6l1kFbAQB9oV3RLs1BvQOAtehnATQa/U7rou06B20Nu2JyGurS1+OTz+Mqes/ncamvy9ukEgEoZOU5yvkPLI1zBDAH51LroK0AgL7QrmiX5qDeAcBa9LMAGo1+p3XRdp2DtoZdMTmtkzik8FxCB8YiCkeTkqP+TYYCbu3Ysj7fwfk8Lv3h756pmbmEafsAULty5+iOLesVCnpsvW10uPnxau++sZYeS2x7jliQD9hCux5XOzDaNhWWs+25hBK0FVpSm+QdDUFdGUJfaCIT87sl24U80jKcD7AMYxIgiX62avQd9kFbtCz6ndZF29mMUxqfieuJvYc0HombOmuHtoZl6hy/3daUCrbjkF44MJV/vnCuE1q7qlfK1LHdjLR2Va++cN25mozE5XA4dNv9z+n18dnifQBoDockR0Yb33Wq0pmMnA6H5Mhk36/n3J/ndTuLtu11M+cZdbJqvGqGRWNkX5c3m/w38zjaqX4LtetxtQOjbbPMcrY7l1CexXkHYDrGD+OoK+MKxq3ZREpBj4txqxZmx1ylfELEttW4bwDTMSYBRehnDaLvsA/aouXR77QorlXtwyk9u39Ct92/N98Pbt80ojNXD0hpc3bBeQrTmTB+E4UdIjybyAeKlH2u8M7dzyg8m6h/4xkpFPCor8urm77+E70+Pmv+PgDUZDwc1857ntXde17S7u+9rLv3vKSd9zyr8XD9zxUPzyb0xV1PF237i7ue5pxHXSwdr5phfoxctaJLoUDzL/Tarn7ntetxtQOjbbPscjY7l1CelXkHYAXGD+OoqyrNj1sjq4cYt2pkScyVySeIbWtx3wBW4LwFFtDPGkffYR+0RWuj32lxXKvawng4np+YJmX7wdvu32vaPVTOU1jBjPGbyWkdYnImng+UnFgipcmIeV8UNWIfAKozHo6WPS/Hw9G6t805DysQV9Zq1/pt1+NqB0bbhjZsD1bmHYAV6HuMo67QaI2KOWLbWtQvrEBcAQs4H4yjruyDtmhttB9QP6vvoXKewgpmxJUtJ6d94Qtf0Cc/+clmF6Ot9PX48s8VzvF5XOrr8rbUPgBUZ7DXX/a8HAz569425zysQFxZq13rt12Pqx0YbRvasD1YmXcAVqDvMY66QqM1KuaIbWtRv7ACcQUs4HwwjrqyD9qitdF+QP2svofKeQormBFXbrMLVa8nn3xSDzzwgN71rnc1uyhtJRRwa8eW9SXPgK3qWdKO7M/1Tc7E1dfjUyjgLlp3yX0sxZn9+crxcFSDvX4N9nhNe55yy5mvi58fPqSBHl9n1wVMMdjj1Y4rz9SvjkTyzxV/48ouDYbqj61QwK2Pbz1L+w+F89tefUKIZ9SjLqaMV6iorvN2Pg84vG9MQZ+7JA9opqbHjY3rpqxlcjozLZcf5sox0Ou35bmfTmcUnmtMXbWDwR6v/viq9TpweCbfx6w6rtuUvAMdzqJ+NhRw6zP/7deVykjhSFyhbq9cUtP7Hjtq+liLjlNTzNWQ44SCbt3wB7+uF345oXRGevynB/V7711bfj8NzKHaBfcNYAXiCljA+WAc+WyVLLzXRVtUwYbfGdJ+QP2svodKfgArmNH/22py2uTkpG699VZt375dL774YrOL014y0tpVvfrCdedqMhJXX5e36olpLxyYKgm2tat6F7ZRyz6c0rP7J/LPVfZ5XNq+aURnrh5oeoLVcNQFrJCRlHHogR/sKzp3TUk+nNJMNFG07e2bRrK/yZladm2gvIKxZDaRUtDjImE2WTyZLu0TlmMkD2imevOceti9bhZbqrxWqNQ2Ki3Hx7ee1Zw2rMQhPbn3dd36radbo21tIp4o7mOu3byu2UVCq7Oyn3VKo5NR3f7AwjXYNRtHdMJQkHx2MXI0NFq1+V0tfYVDeuHV4nX+8HfP1NqTekvvw7RazmcjNV1/AEtxSJFYsjTndIjzER2JftY4r9upje86Nf9Fvddty4dLNZ/VeQ/XFsbY+DtDziWgTg4pFk+Vfr/qMGn7fH8LK5gwfttqtPjzP/9zXX/99QqFQs0uSnvKSKGAR6tWdCkUqC5QwrOJfCIqZZ8fu3P3MwrPJurax3g4nk+sctu97f69Gg933jOPqQtYwfC5W4PRyVjZmB2djNW9bXS4+bFkZPVQ1eMVllZrn2BlX2KaOvKcerRE3RRoSnnLtE25cnxx19OS1PA2rCQ8m8hPTJPs37Z2MB6O6yv3PVdUZ1+57znyWdTF6nw2NzEtt+3bHyCfrYgcDY1WRX5XS19Rbp3/fe+zCkdK12m1nM8uqDdYgZwTWEA/a1x4NqEv7npad+95Sbu/97Lu3vOSvrjraeqqjIbEFdcWy7Lrd4acS0D9rP5+le9vYZk6x2/b/HLavffeq+OPP17nnHOO7r///qrXHxzstqBU5hsa6ml2EWpyeN9YvgPLiSVSmk2ktHrVgKFtlDv2nx8+VHa7x2ZiOv1Ng7UXuAUsjtlOrot6tep51QhmnLs5i2P2xdfC5WM2HNNbT1lRW4FtoF3iieOoPzdolzosVGufYGZf0m7Mrhurc9qlyis1Lu5bIaZaoYx2UBiz5LO1a8cxxyxW9rPtms82AjFrXL11Zff7XXaJhVr6imrWmY2n2j4vMKstC2OWfKp2djm37MjsnHOpfrYd2qHVj4Hyl6KfrQ11ZVyj73W1+nluFbveY2mFc8nqa7B2iVmOo3nMvh/VKd/fNkIrxlOz1FJXtpmc9p3vfEdjY2O67LLLNDU1pdnZWd1000264YYbDK0/Pj6jdNreU+uHhno0Njbd7GLUJOhzy+dxFXVkPo9LQY/L0DFVOvaBHl/Z7fZ3+1q2riRjJ+PimG3XurBaK59XjWD03K0lZgd7K8RsqHVjtl3iqROOo5aYNWvfrazW8bzePKCdmdnPStbntEuVV1LD2rMVYqoVymilWmKWfLY27TrmmMXKfrYd89lGIGaNW66urM5prWanWKhl3K6mf2n3vMBoW1Ybs+1eb1ax07llR9XknPX0s+3QDq1+DJ1YfvpZ61BXxlVTV/Xms61+nlvJrvdY7H4uWX0N1i4xy3E0VzX3o/j+tnFaNZ6aodbvb23zWM+vfe1r+sd//Ec99NBD2rFjhy688ELDE9NswyGF5xI6MBZROJo077nANhAKuLVjy3r55r+4zD1jPhT01LXdwR6vtm8aKdru9k0jGgx56y5zq6EuYAWrzl1JGur16ZqNxTF7zcYRDff56t42Otz8eLp331jbjadlNTB/qLVPsLIvaXWtVjd1l9ekeG2FegsF3Lr+A2fZuox2M9jj1bWb1xXV2bWb15HPoi7kszbSaTkaWkotfUU169gid2nB+462qDe0HXJOYAH9rHGhgFsf33qWrtpwmra8Z42u2nCaPr71LOqqjIbEFdcWy7Lrd4b0O0D9hnp9Zc9vs+5HWb19oFaOTCZj+p9f/vKXv9TJJ59c9N5Xv/pVfeQjHzG0/v3336//+I//0F/91V8Z3mfT/5LUIb1wYCr/HPbcYLx2VW/+WastP9vSkX2W+GQkrr4ubzbRMFjlSx67M/vs9PFwVIMhfzaxSptX7Gaoeeb9fF0cm4mpv9vXFnVhtZY/r6zmkPYfmtb+Q2GlMxk5HQ6tPiGk1Sf0FJ2/NcesK/vs8mPhmPpDvmxikyq/fitol3hq6eMwMJ5KbfTLaQaP1+x91jSez683m0gp6HFVlQe0PQN1Y5dfTpNUMQaWjXuz47WO3LJRBge79YuDx2xdRqvUFLMG8w4Ua+lxu1Gs7GfbLJ+1TDNyljbAL6c1WC25hYF18sfZzNzF4nPQql9Ok8R1RA1sd27ZTRU5J7+c1trH0Inlp5+1EPlsdQzGVa0xS1sYZNfvDG18T49fTjOG42gyq/NZ7tHWpGXjqQlq/eU0Sx7r+dGPflTf+MY3tHLlSh06dEh/+qd/qrm5OcOT0zZt2qRNmzZZUTTLhGcT+URKyj63d+fuZ/SF685VKNAms8UzUijgWTgeszqvtDTY7dVgtzf/umPN18XpbxrMntCdXBcwRXg2oS/uerrkp1tN65tS0nCPT289ZUU2ZvkiD3XqiPG0QFOOt9bxfH691asGsuc7FzELWq1uaowB0+PVqtzSRE6nw/ZltBPL8w50Liv7WfJZQzotR0OLqiW3qGadJuYuLX0OtlquDNsj5wQWoZ81pKXH0mawMK5oiyrY9TvDFrinB9iZ1fks+TLsypLHev7Jn/yJPvKRj+iuu+7Spk2bdPbZZ2v37t1W7Mo2JmfiRSe4lE2oJiPxJpUIAOib0Ho6LWY77XjR2ohXLIcYAdoX5zfQXJyDwALOBwC1oO+wD9oCQKezuh+kn4VdWfLLae9973uVTCb1yU9+Un/7t3+rd7zjHVbsxlb6enzyeVwlM1D7upr77G8AnY2+Ca2m02K2044XrY14xXKIEaB9cX4DzcU5CCzgfABQC/oO+6AtAHQ6q/tB+lnYlamT07Zv3170ure3V5/73Od00kknSZJuu+02M3dnK6GAWzu2rC95Rrrpz9nOPcd7Jq6+Hp9CAXfr/Fzq/LPRx8NRDfb65fe6ND4Zbb3jsNJ8+x7eN6agz029oG6hgFsf33pWyXPFTeubXNLoZEwvvhbWYK9PQ70+HoXUTG3QhzRsPLWJZuUPToc0EY5VNwa3QXx1FAtyxqri1YyYQ8uxPO8ArDB/nfrzw4c00OPTYI/XPo9KsZFOy9FgQ2bkNstto559WHy/rqXPQfpZmIycE1iE+zWG0HfYh23zmkXfYdoiZ+H8Bspr8e8mre4HGfNgV6ZOTrvooouWfN3WMtLaVb36wnXnajISV1+X15Ivll84MFXSUa1d1Wv7jiSZTOvZ/RO67f69+bJvu+wMfffHv9SBwzMtcxyWauH2hY05pZloQg/8YF8+rrZvGsk+1LneRM0lPfPzCd3+wMJ5fc3GEa1/80BLJYFto136kILxdDaRUtDjavuE2et2auO7Ts1fJHjdJj91vUxsXLVhjf7piV9oOpIwFiftEl+dwsL2MhSvZsQcWpOrQt7hkpRsduGAMpwquU7dvmlEZ64eaP6XEHbjkOTIFI0BcmSy79Ofw2pm5DbLbWOpzxtRvuU04r6jFehnYQWHFIkli3LOazevY0xCZ+J+jXFW3idH1Sy/H1otO+YsnN9AeW3y3aSl/SD3aGFTpo72GzduLPvf5Zdfrre97W1m7so+HFJ4LqEDYxGF55IKBT1ataJLoYD5N4jCs4l8EiJlnw28c/czCs8mzN2RBV45NJVP6qRs2e986HldfsGpLXUcVmrl9oV9jU7GSs692+7fq9HJmCnbziV/uW3f/oA520b12qoPyUihgEcjq4csGU/tJDyb0Bd3Pa2797yk3d97WXfveUlf3PW0sXYrzEGiyeyN+Ar7WBwbd+95WRe+fZXhOGmr+OoAVrXXkvFaEI/j0/G6Yw6t6chE+bzjyAS5AexpPBwvG7Pj4XiTS2Y/4+G4dt7zbNEYsPOeZ6krNIQZuc1y26hnHw3Lleevk0ruOxq8LmgG+llYYTwc11fue64orr5y33PEFToS92uMs/I+OapT1/1Qi9gxZ+H8Bsprh+8mre4HuUcLy8zff9i7b6ym+w+m/nJazt13361bbrlFc3Nz+fcGBgb0ox/9yIrdNU+DZ61PzsSLng0sZTuTyUg8e1PKxo5OzZUtezS+0Cm2wnFYqZXbF/Y1EY6WjauJcFTDPT7bbhvVm4zQh7Simvv+KnKQSvvIJY1G9scY1Vqsaq+ltvva0dl8PF61YU3dMYfWVCk3ODYd1coQuQHsZ7xCzI6Hoxrs9japVPZEXaGZzMhtltvGUp83onw1s/kvatB3wArEFbCA+4HGcS/bPuwYt3YcW7gfC5TXDv251ec392hhCRPuP1jyO6l33HGHvva1r+mCCy7QAw88oB07dug973mPFbtqqkbPWu/r8cnncRW95/O41Ndl/4vuFb2BsmX3e135f7fCcVipldsX9jUQ8peNq/4ef93bHuwtv+2BUP3bRvW6/J6y7dHl50LVzmrt+6vJQSrtI5csGtkfY1Rrsaq9Km23y+8pisd0RnXHHFpTpdzAjLwDsEKlmB0kny3RX2lsaZEbv2htZuQ2y22jnn00M1e2+y9q0HfACozfwALuBxrHvWz7sGPc2nFs4X4sUJ6V33s2itXnN/doYQUz7j9Y8stpfX19OvPMM7V27VqNj4/r2muv1aZNm6zYVVM1etZ6KODWji3rS2YjhoIWPvLMkQ20yZm4+np8CgXcS++rwvKnnNCr7ZtGip7Xvu2yM/TgD/fVdxzVls/GQgG3Pr71LO0/FM4/X3r1CSFr2xdtz+nI6I+2nKmDo5F8XJ043CWXq/6gGur1aceVZ+pXRxa2/caVXRru87XUc93bRSye1JUb1uiePS/n+9krN6xRLJGUxAWrXdU6tleTg5Tbx1Ub1uifnvhF8f5UeUxtiRzErHXbgOH2WlRPg+mlK6nSdmPxZFE8PvbUgZL+qGzM1dImDmkmmlR4LqloLKkVvf6Oa187c7tUkvNv3zQiD9+LoF7z/dXhfWMK+tymnfeDPV5du3ld/tFgPo9L125ep8GQV0rXv/12kk6n9d+vWKdDR2fzuf8JK4LKZKiosiyK2ba1TO5mRi6a28Y3H3lB560/UU6ntPbkAYW6PFJ6mX0Y3HZDc+V5dv9FDfoOWIHxG1gQiyf1++9bq3Akke9nQ10e7geWwb1s+4jFk/p/Ln2Ljk3H823R3+NtatwO9njL3s9o5tjCd4ZAeU5Hpuz5asb3no1i9fk93F9+zFs54JOS9W8fncmM+w+WTE5zu92amprSSSedpOeee07vfOc7FYlErNhVU+VmtRY2gqWz1jPS2lW9+sJ152oyEldfl9fyL4Wr+mm+JZZ3u506c/WAPn/NOdmfwQ355fe5tKLv9NqPw+aPLqhFPJnWAz/YV3Q8QD0Cfo8SydmiuNq+aUQBrzk3qeOJdMm20RzdQa/2/PhVXXb+6uyj8zLSnh+/qrPe/PZmFw1LqXFsryoHKbMPp9OhN50QWtiflhlTC7Yxm0gp6HHZKwcxa912YSSuytTT9R84S2ve0FO5nipsNzyXLIrHo5NR7fnxq/r8NecoEk2Uj7kaJ6btPzStg2Mzurtg4lvHta+N+bxuedxObXzXqfkbHx63Uz63JZed6BRW9usZqcvnLorZLh+TiMrpCni1/7VwUe7/od85XScf19PsotkPuUh1jNSXSffDuvxubXr3m/XVh54vu6+a99Ho+3UFGn5vskr0HbCK11Occ3o9ljwgBrC9ULdPiUPTRf3s1otOVyhoj3HAVjJSIpkpqqtrN68jP2uC3pBPR47NFbXFRy8/Q73dTfxl1bRKvsO0w6RnvjMESvm9HqVS6aJcMJVKy99K9x8dUiSWLB2T5r/bq1umwve3jHmogxn3Hyy5atuyZYuuueYavetd79I999yjTZs2afXq1VbsqqlyfxmZ+1nEav6qsmYZKRTwaNWKruwMRAs7kWp/mm/Z5dPSYLdXa04IabDbqy6Pq67jsPujC6rVbscDe4hGU/m/HpCycXXb/XsVjdX/52Cjk7Gy2x6djNW9bVQvFHDr9967Vg/9637t/t7Leuhf9+v33rvW2jEJ5qhhbK86B1m0j26fu2h/hsag+W2MrB6yXQ5i1rptZZm4KldPt37r6eXrqcx2y8Xj7713rQZ7vBVjrhbh2YT2HwrnJ6blyt2R7WtT0WhKX979rO7e85J2f+9l3b3nJX1597Om5B3oXFb26+HZhL646+mimP3iLgN9YQdKp9L6xj+/WNQO3/jnF5Ve5lc3OxG5SHUM11ed98PCswm9eGAyPzGt7L7q2UcD79cVasq9ySrQd8AK4+G4vnT3M0Xj95fufkbj4XiziwY0XDqV1q7vFvezu75LP1vOeDie/8VFKVtXX7nvOfqOJohGU7rjweKc7I4Hn2/+vYNF32E2e2Ia1xVAeelUWnc+9LOiXPDOh37WUmOf1WMS39/CCmbcf7BkCukVV1yhiy++WMFgUPfcc4/27t2r3/zN37RiV83VxL+MbIRqf5pvqeXtUD67a7fjgT2Mh6Nl42o8HM1eYNVhosK2J8JRDfc08a+cOlWjf9kKzWVyDmK3Maie8tjtWOzK1HpqUE48OZN93APta19W5h3oXFb264wZxlFXxlFX1WlUfbVtHmHze5OcD7ACOSewgH7WOPoO+6AtjOH8Bsprh3PD6n6Q729hCRO+h7bkl9PS6bS+9a1v6c/+7M/U1dWl/fv3y+Npjc6gak36y8hGyP00X6Glfpqv2uUbXT67a7fjgT0M9vrLxtVgyG/ZtgdM2DZq1MBftoINmJiD2G0Mqqc8djsWuzK9nhqQE/f1+OR0OGhfG7My70DnsrJfZ8wwjroyjrqqTqPqq63zCBvfm+R8gBXIOYEF9LPG0XfYB21hDOc3UF47nBtW94N8fwvL1Pk9tCWT02655Ra99NJLeu6555TJZPT444/r5ptvtmJXsIJDCs8lNDkT0w1/8Os6fjAoaYmf5ptffmY2rj/83TMb9igBuz+6oFrtdjywh8Eer67dvK4orq7dvE6DofqTtKFen7ZvGina9vZNIxruY9Z908z3x3v3jSkcTWafT4/WMt+GB8Yi1bVhrevNs9sYVE957HYsdlWunq7/wFmV66nOGDNjm6GAW6tPCOmqDWtoX5sa7PFqx5Vn6qoNp2nLe9boqg2naceVZ5qSd6BzWdmvhwJufXzrWUUx+/GtS/SFHYzx1TjqqjqhoFs3/MGv66oNa7TlPWt0/GDQkvqydR5hRZ5lE5wPsAI5J7CAftY4K++TtyUL7zMP9njLfq9AWxTj/AbKa4d7OVb3g3x/C7uy5LGeTz75pB544AFt2rRJPT09+r//9//qsssus2JXMJtDeuHAVP455j6PS3/4u2eqv8erbr+n9Kf5Fi1//GBQN/zBryuTyVj/KAGbP7qgajySDxbxepza+K5Tlc5k5HQ45PWYNC85LXX7PUXb7vZ7pLQ5m0eVyvTfO7as19pVvfQjraLWNjSj7e02ptZTHrsdi12Vqac3ndiv8fGZ0mWt6F9q2WZGWn1Cj1YOBPTmVf2KxpJaEfLRvjaTSGb0wA/25dv12s3rml0ktDorr5McUiSWLI1Zh+hXFuN61TjqyjiH9MKrpfeg1p7Ua/51pV3ziA64jvO6F92TcFvyt9LoJBlJGUfR+L1jy/q2OWeAqpB3GJeRunzuojGpy+emrsqxOj9JS2euHtDnrzlHx2Zi6u/2ZSdk8L1CMYckR6YoZuXIcL0KSIon06W5YCvJSP3dPv3xlW+l+VWFAAEAAElEQVTTXDypgNetoM9l3rmdkXxeV1H/4fOauH2gRpZMTnO73XI6F240eL1eud2W7ApmcUjh2YRmYql8willnz/8v+99Vl+47tyyP80Xnk0ULf/6+Kxu+vpPKi5vuvmfDsw/Q7rVO9X541m9akBjY9OtfzxouvFwXF+6+5miZ4v7PC59/ppz6n5ueXg2oS/uerpk2/nzHw21uD+OJbL9Oe3ROmptw6rXmx/zJ2fi6uvxKRSYvxFntzG1nvLY7VjsqrCeHNLrRyM6fDRSHBeypn+peZsZqdvnVrfPXfQe7GE8HNdX7nuuqF2/ct9zpuQdgKTs+e4w70/2idkqcb1qHHVlSLl8oOgelNnMyCMq5dI1avfrOO4bwArtft4ANTM5V243jEnGNaSfzUgel0PdAY88bif5chnj4bh23vOsJd/tAK2sHXLB8GxCN//9U5aNSVZ+NwzUw5IZY2vWrNFdd92lVCqlV155RV//+td1+umnW7ErmKHgryAuu2B1UUclZTv1yUi8bGc4OROvankAjTUejpY9R8fD0boTkMkI57+d0B+3vlrbsKr1OuCXGVCDZeLCiv6FPqs9WZl3oINZOHYRs0BztVw+YEF/1HJ1UKV2Pz40B/ejgALc5zGMMck4y+uKuDWE61WgvHboz63OZ+k/YFeW/I76pz71Kf3sZz/T+Pi4PvCBDygSieiGG25Ydr0vfelLuvjii/W+971PX/va16woGspYPMM49/zhHJ/Hpb6u8h1VX4+vquUBNFZ/pXO0p/7ninf5PWW33eVvjeSv3dAft75a27Ca9Sr9VVF4NlFn6dHKlosLK/oX+qz2NNjrL9uugyF/k0qEdmDl2GVlrgxgea2WD1jRH7VaHVSr3Y8PzcH9KGAB93mMY0wyzuq6Im6N4R4LUF479OdW57Pc74JdWfLLad3d3brpppuqWuc//uM/9O///u/69re/rWQyqYsvvlgXXHCBTjnlFCuKaD9LPRbA5EcGLFY4w/ixpw7oyg1rdM+el4v+YiEUXPSIzlyZInF9+r/9hl45NKVINCmnw6HVJ4QWlp9f7vC+MQV9btPL3naoL5gsnU7rj7acqYOjkfxzxU8c7lImk65727F4Uh+57K0an4rltz3Y61MskZTUOklguwgF3Pr41rO0/1A43x5F/THqY2QsrnO8DgXc2rFlfclfDRa1YZl9VNP2kzNx9XR5dNnbV0vzT3p47KkDLfVXRahTmRiq9NdmR6djCgU9xmLTwH4Kl61pm0vtJxJXl9+jWDyp7qCXHKpJBnu8+uOr1uvA4Zl8f7TquG4NhrxS/akHOpSVY1c6ndb2TSO67f69+b5o+6YRU3LltsT1KkxmSj5Qz/20cp+r/HuSNf2RaTmRTXGdCitwPwpY0A6/HtMooYBbH//gWdr/WsGY9AbGpHKszk8mZ+JadVy3Lr/gVEVjKQX8Lj3wg33Nj1uLv4ut1mCPV9duXqev3Pdcvh2u3byOeyzoeO1wDRWLJ/VHW9apJ+hTOBJXqNur6UjMtHw2nU5rx5Vn6ldHFr4bfuNKc74bRoer896gJZPTxsbG9PnPf17/9m//JpfLpQsvvFD/3//3/6m3t7fiOr/xG7+hv//7v5fb7daRI0eUSqUUDAatKJ79LPUTtrL+521zM4xjiZSOTkb1nSd+oY3vOlWnntirFSFf2Ylpi8t01YY1euypA5qOJLRjy/rlj6tFBoeGor5ggZ5urw5PzOmBH+wr+sKtx4S/IOjr9WlsKlqy7b4QM++bJZ5MF7VHvj9GfYz0z2b04Rlp7apefeG6czUZiauvy1syMa3sPk7qNdz2A71+ve/cN+nugknoV21YowH+YqYzVIihN67szueCOT6PS/t+NaVYLKW1q3qXjk2D+yk6H5aL9xqP58oNa7Tnx6/q9967lhyqGZxSLJ4qyQ3kFDdOUTMrx66ebq/GwzFtfNep+Zt1HrfTlFy57XC9CivUmw/Ucz+twrpet1Nf3PV00XuDA92SLOqPzMiJbI7rVJiN+1HAgsLvdnJa7ddjGsYtzcwlSq9X3ZL4wa5iBfnJbCKloMdlan4y2O/XRe84WTvvWcjDtl12hgZ7m/iLYHa83slIXT530fVql48/EALkkOTIFJ0bcmSy77fI+dHX69PoZFQ3ff0n+T7nmo3m5bOhnvLfDYd4pCfqYcJYacljPT/5yU9q1apVevDBB7V792719/frM5/5zLLreTwe7dy5U+973/t0zjnnaOXKlVYUz3aW+gnbRvy8bW6Gce7nHacjCb1xuFunHNed/SuFRcFUrkx373lZF759VcPLviSHFJ5L6MBYROFoMv9XrXbV9PpCW5qOJPO/BCFl4+q2+/dqOpK09bZRvfBsQt985AVddv5qbXnPGl12wWp985EX6ENMYKR/Nq0Pz0ihgEerVnSVjMGV9jEejhvedzqVzn+Zllv27j0vK5228KqtxcbjdlYphtKpdFEumJvk9b2fvLoQS0vEptH9HDoWLY6BKrZpdD/37HlZ560/kRyqSY5MxMrmBkcmYk0uGVqZlWPXdCSpL+9+VnfveUm7v/ey7t7zkr68+1ny2TK4XoUpyuWFdeQD9dxPq/T5/kPhkvdePxqRZGF/VGdOZGf0HbAC96OABYu/2yn69RgUOTJe4Xp1nOvVsubzk5HVQ6bnJ5G5pO586PmitrjzoecViTavH7djzhKeTeiLu54uul794q6nyaPQ8cbDce28p/hezs57ntV4ON7sohk2M5vU7Q8Uj0m3P7BXM7Pm9IPhmfL5cniGfBm1M2OstOSX0w4fPqy//du/zb/+sz/7M1188cWG1t2xY4e2bdum7du3a/fu3bryyisNrTc42F1TWRttaKin5L3D+8bK/vTybCIlZVTxs9WrBkwr1+BAt1af2KeJ6TkN9AR0/IouOZ3lvz2uVN7cF42NLns56XRGT+59Xbd+a+GvXa//wFk6Z+T4isfVaItjdqk4sLq+Wl258wpZL742VTaujk1HdcbqFVVta3HMvnDQvG3bSavG09gvjmrDO04qeizzlRvWKJZOt+wxSfW1R725QW7fRvrnRvThlfZxbCZmeN9mldNou7TCeGy2es83K3Papdr/N9e/QQO9fv305TEpI33niV/o6GRUkqqOj0r7eW7fUT30w/2mxcBSOamZ518r96GNUBizZuYdnYY4q8zsMbYwZts1n7XC6z8v3w6RONery7FzbmCGZuaF9dxPq7RuOpMpeW9iek4jq4fa/r6NWWNRYcy2e51ZidygMrNzzqX62XZoh1Y/BspfanHMVvPdTid7kdy/Zmbnsy++Fi7fFuGY3npKc9rCjtc75FG1s/oarNXHppxWPY6fHz5U8XuS09802KRSVadiPzhdWz9Y2s8y5tWqVc+LRjBjXLJkctrKlSt14MABrVq1SpI0Ojqq4eHhJdfZv3+/4vG41q5dq0AgoN/+7d/WSy+9ZHif4+Mz1v7qhwmGhno0NjZd8n7Q5y7708tBj0tyOCp+Vm5b9fA6pONCfkkZjY/PVFyuUnlzfznRjLIvFp5L5G94StkT49ZvPa3j+s9tyDPrjXRci2N2qTiwur5aWaXzClkDIX/ZuOrv8RfVWy0xO9hrbNutpJXjySlHfmKatPALQp8/5ZyWPaal2qOWmK1130b650b04ZX20d9d/hEO5fZtRjmrOU+aPR43Wr0xK1mb0y7V/uPjM+rv8euhH+6vO46XyhXNjIGl9mPW+dfK40K9aolZo3kHinVynBlhdOyqJWbbMZ+1itftLFtXXpeTulrCcue31Tmt1ZqdF9ZzP63Suk5H8Zf5Po9LAz2BJddph/s2Rtuy2pht5zqzErnB0qrJOevpZ/v6u+R2GZvgE0+kFJ6aM7RsI7V6LHVi+WuNWa9DGlk9pLGx6SW/2+lkA+T+NbEinx3sLX8vsz/ka1pb2PF6hzyqNlZfg7X62JTTyscxUOGR1v3dzetDqjUQqvBY7jLHUEvMco+2Nq18XjSCGfdoLZmc5nA4dPnll+s3f/M35XK59OSTT+q4447T9u3bJUm33XZbyToHDx7Uzp079a1vfUuS9P3vf1+bN2+2oni2k/vp5cLns35861mSpMmZmG74g1/Xbfc/p9fHZ4t/ltmqe5OO7M/yTc7E1dfjUyhQ/AzzxeU9fjCo33/fW3VwdFpXbThNq08I5X82+uNbz9L+Q+H8M5/znxkp+zLlWMrkTLzszM3JSNy2X4aHAu766gsoI5NJ679fsU6Hjs7m4+qEFUFJ6bq3Pdzv0//7wbcpmZTmYkkF/G65XdLKAZ/EL8M2XCSaKP/XXdGEBnmOfF3KjdOLx2Ijy1S01HhX8NlAr7/sPgZD3op5xIGxSNE2ly1nHWNvOXWNxyaXpSMtrsPg0u1//Iquyp+rTHtUeM/pkK7dvE5fue+5ol9y/M4Tv5CUjYGj4VjdbVsunq/csEZ7fvyq9fkyyrIy70DnsvI6abjfpx1XnqlfHYnkt/3GlV3ks2XE4kn9/vvWKhxJ5Osq1OVRLJGURK6J5Zlyn2Y+tzkajingcyvU7Vkydyn7WZdH4UhCU7NxXXfFOt396Es6b/2J8nmdOv2kAc3Fkrpqw2n63k9e1XQkoR1b1uv4FV0aH5+pL+fvUNzrghUymbSu/8B6pdOO/P0opyMjs3NOt8uhP935r4aWvWXH+abuG6jK/Ph4eN+Ygj43908q4HrVPoZ6ffqjLWfq4OjCddiJw10a7vNJqeXXt0IsntSVG9aUPpWkidc75FGwhDP7WMyfHz6kgR6fBnu8LdcNDvZ4tX3TSP6xlT6PS9s3jWgw1DrHksmk9ZHLztBX5x9x7PO49JHLzpBZB9CofBmdxYx7IpZMTrvkkkt0ySWX5F+ff/7yF2cXXHCBnn32WV1++eVyuVz67d/+bb3vfe+zonj2k5HWrurVF647V5ORuAZ6fPrVaER/9jdP5Bv2D3/3TPX3eNXt91g+Me2FA1MlQbV2Ve/CPgvKOxNN6Nh0vOixDDu2rM9vKxJL6oEf7Mt/du3mddnHfxr4on7Zciyhr8Ks6b4ue980jyfTRfWVr0ugRl0Br/YfDBfF1Yd+53SdfIIJP0vqkGbmkrq9IAG8ZtNI/hG/aKy+Cr+eZfd+ryUsGqf7urxlx2Kv26mN7zo1f7PA63Yuv+2lxjuVfvbxrWeVliO9fB5ROIZWPJY6x95yah6PLShLx6lUhydVjmWn01E+PlR+W163U1/c9XTZ93q6PNr4rlO16rgeHTg8XfSYUJ/HpX0Hp3T3npfqa9tF8dzlz06SOOvNb+dGXZNYmnego1l5nRRPFG97+6YR07bdTkLdPiUOTRfV1daLTlcoSK4JY+q+T1Mmt7lqwxq96fhQxdymJK/p8uiFVxe2sfakPm15z2m67f7iCfU/fPpX+r33rtUpx/eo2+9eeDSawesCFONeF8zW3eXVa2OzuvPBhS/ztl1+ht4wbO/HIAOW4P6JYVyv2khacshRmh80cc5Ed5dXe378qi47f3X+O8w9P35VZ615e/MKVc93rEA5TunZ/RMlk7rOXD3QWnOW0tKZqwf0+WvO0bGZmPq7fS01MU2SAj6PHvvJq9px5XpF4yn5vS794+P7s9+xmqBivrySfBl1KLgnMptIKehxVX1PxMC3ptXbuHHjkv9VsmPHDn3nO9/Rww8/rD/6oz+yomj2lZFCAY9WrehSOp3JX0xI2b8k/d/3PpudmBaw9qZXeDZRsu+du59ReDZRtrzdfo/+973Pll1+PBzP/2JG7rOv3PecxsNx88pRQW7mps/jkqSSv561o3qPGShnNprUN/75xaK4+sY/v6jZaP1/gnRkPJafmJbb9u3379WR8Vjd20b1WrHfaykF43S5sTg8m9AXdz2tu/e8pN3fe1l373lJX9z19LJ9+FJ9f7nPvrjraUkqLccyeUTReFLhWKwYh2qNS8bE+lWsw0hiyVguFx+VtrX/ULjie0cno7p7z0v6xnf+S4O9fk1Hsm2X+yL5ez95tbhctbZtQXkHu706oT9oeb6MyqzMO9C5rBwTjkzE8jdlc9u+7f69OjJBPrtYLJHSru8Wn9+7vvuiYskWuvuLpqr3eqVcX3D3npf14oFJSWXyY6kkrwlHircxcupwfmJabpv37HlZ560/UV+577nsY1EM5Er4/9l79zgpqjvv/1PVXX2/TffMwAAO4MAAkYERJApZL6tMiCH74KAwI2uim6hcNGSTNbrrkzzRXZ/sQ+KT/YUkRmMuuvEhQCKETTAxENfohoTFCxcNchlhuM+lZ3r6Xl3dXb8/erqmq7uqu/o23dVz3q+Xr5f0VJ0659T3nO/nfM+pc+Qhup5QDvyBqDDRBiTs6vlfvgd/kGx7Sph4kH5WOWS8Wj1Uo91y0Tg+fv107HmjBzv3n8SeN3rw8eung4tVTuwVM8dKIEjh9kYkYyCqtKk44LLosLRtSuLkIJWFJiLROD56TRO27jiM7+w8jK07DuOj1zQhEi1NnyOrlwNELxOKZDQm0tbSUFBMpKQ7p82dOxcUJb1lDkVR+Mtf/lLKx9UslTySMt9nZ7s+HIlJ/s3tDec8Yq7oOlDh16xqPIqUUP24R8KSdjXkDaPRqi8q7SGvdNrDvjAm2YpLm1AAJVixTiicQvvwbPeBR8nTLMd9WSnQHxOfWDylrEO5tOI8n/O3y+4g/KEIvvq56xGNxqDVavD/bX9H2EWtmHwRqo9y6g7CxKWcPoHoWeXItW/3SBguslMvQQlFxmmy6RGl/UFGGpS03k7+TvRJ8RBdTygHxH8TCGOQflY5ZLxaPVSj3Q54Qth74Ixo57S9B85gkstUsfGOW8bfKZljJRCkIDZVPQwMy/c59SXoc4heJlQrJV2c9qc//Qk8z+Pb3/42pk6diq6uLmg0GuzatQuXLl0q5aNqmpIeSUklvkLw+CNwWPWwGbVZA3/5Pjvb9ZyRR5PLhBvbpwEUYNRrwPOAhqbgDUez5kUuXa1WA38khngsrrhMiaPKqv+cQbUeRUqoblx2g6Rd1VkNVZ02oUBGV6y3NDsxMOBT78I0OvEVz6krl+C06uGyVv+XL4X24Vnvo6iC0nTaDejumCMsEnrtrXPwBThFeUn12wDw5rsXxu7TAP0eFh9c9MJl16PBrgeUfFw6apdCcKmGj+euJkpZh3JpzZhsxdrlrXjtrXMY9IShZzSg0zSXnknoP4teA5vDAG84KuyiVmy+CNUH0QaEclBOn0BsVjlydeWykboi5EFSF5oYeIMczvUHlMV1IK9xaYqCjtHkjDMB8v1J+r/BKz+KPp+Y20Qk5xiDQCgA4r8JhDFI/EQ5pO+oHqrRbpO7/u/8/UlRnpwVHO+QMRih1NSUTalwDikVl90ARpNywCEFMBq6ZD6J+DxC2RiNg1w5PQCTXpt3HKSkx3rW1dXB6XTivffew4MPPgi73Q6LxYLPfOYz+O///u9SPqqmKdnRbBRw/NwIHnvmAJ740UE89r0/4vi5ESEYVIpnZ7veZdNhzW2t2PNGD1576xzAAzv2ncT/fuFQzrxIpdvd0YoX976Ptz/oz12mAspeaWxmLdZ3tonKvL6zDTYL+cKJUDiNTr2kXU1yFb8yvpxpEyYwNHCkZwhfee5P+NcXDuErz/4JR3qGynQQeeko1HfbTFpsWC1uRxtWt8FmZgpLkwLO9/mx+/XTiS3o/9CDlctm4pF1ixTlZe3y1rHt6//Qg7XLW2EzM4AGOHxqCF/7wZ/xjZ++hf/13J9x+NQQoMmjkvKAHFNbPHJaasATzlsP2UxabLxzQUZaP/71+9jzhx58ctlMNLlMWLdiLponWzKum+Q0JuxIJl/k3dYORBsQykE5+w1is8pxOXSSdeWqIxOfhDwpJF4jo3HvWzkPdjODs5e92PLTt/KOeb357gU8eMd8kV13dbTizcMXFOlutcWdKoHNqhVig8l3t+a2VthsRPsRCof4bwJhDDKnoBzSd1QPNouM3VorZ7cNdmn7aHRUzj7IGIxQalxWneRchMumMptS6RxSKo1OveQ4qVQ+ifg8QllIiYM8/v0DBcVBKJ7nS/5N3yc/+Ul897vfxdVXXw0AOHHiBB555BH86le/KvWjBNxuP+Lx6v48saHBmtjJRgnJry+LOJLSG+Lw2DMHMlbFbtm0LPvWuPk+W+b61OevHe1g88rLaLqDXhanL4xg/6Fe3Lq4WVE6BZe9RDQ0WHNek26zbn8E3/rZO2Nfk/LAm4cv4Et3LyLbqWYhr3Y1Aenzsti6490Mu9rcda1o69ZCbLbPy+Lf976PT93YgnAkBoNOg1+/2YPPrLxGtdvC1oo9qbkcbn8EX3nuTxn991Prl4r6wkJsNh8KqsMCfLc3xGHLS29ntNHH7lmc8Fd5plmM/8t2bzgax9d+8OeMvz354A3lO/qgBFpovMlmN0psFiitpvWzURx4ry+xwwgPvPZ2YocROXuQy783xOFIjxshNoYGhxEDnhD2H+oVjubUMxps7mrHT379Pv7mr65GiI1lf6aK3q2a+9NiKcRmleoOgpiJbGeKGe03sh1dXojN9vtYvPjrTD1776euIUf7pNHvY/Ht7Znt+wvd15K6ykKu9l1uTVtuCum/CtGrcvd88e5F+OF/HIMvwGHVTS3Y80aP4pjXoJeFQa+FUa/Bob/0Q6uh0FRvRv9wEGwkjmXzJ8Gi18qWs9Jxp1Kj9F3ma7N9XhZPPJ85jnjigRuINsgC0QbZcfsj+PGv3svw35/9m/kZMdRi+tn6egse3fqGojx9Y/NNGBz0KyvAOKJ2W5qI+c/XZsmcgnLIeLUwyqFnq3ZsMXpqxJA3DKfNkFiYpuTUiDJRtfVU5ZR7DKZ235TccWzYz6LOok8sTFPRjmOA8jmkaiafcRKZvx0/VN++y4zSOEg2my3psZ5J/v7v/x5dXV2YM2cO4vE4enp68PTTT5fjUbWDxFEA+R6BlU7B57YXcPyWcF3KUU6i51PIPy+j+fD4I9i+70Re6VTjmfW5cHvDuOwOirYNTv6uFmdKqD6GZOyqFOeKD3nDON7rwfHet0ueNqFAitxOtRpwe8OS/bcq+sICjiny+CPgYimjPwrgYvExf5WnTy7G/2W7N8hGJf825A2XLxhSqB4hCAx52TENlUK+esjjjyAQjmLn/pO45xNzM9JkuRh6r/gw6AkL12V9Jnm3NUs5dQdhglOmo8vl9GxZ/ZtKkWvfpK4I+ZJTr0rEx+Tu+fDSiLBYPhkvyjfmdW4gIKmX5k53CIvTCipHkgl+9OeQzPiOaANCMbhl/Lcq4gYEQokhcwrKIePV6qFqxxZxwKClYdJpYWA0FV+wU7X1RFA3ccBl0WHuTFcivqKyhWmAyueQRin3OInM3xLKQSnW35RlcdrHP/5xLF68GG+//TYoisLixYvhdDrL8ajaYHQLvK07D4PlYsIxJfOa7UUFrMbl3PYseU9/fqF5KSSdajyzPhc1ddY3oWqQsytnCc4VJ2eWVxll8iXjjer7wjzfg9NuwMplM7F930nh+u6OVjgLDDAU4/+y3Ws0aKX7ErW8lwmK3DulKEr44lJpOjRFocllwrRJVsk0k2nRFKU6DUYoHUQbENSG6nXHOCI7riB1RciTrHpVRktPbTBn1R/J/y9EcxSqnxXdVyNjtGIg2oBQDmT9t53YFWHiQfSscsoZJyfkR1WOLapQt1VlPREIVUAt+L5y+yQyDiOUg1Ksvynp6bs/+clPhP/+4z/+AxcvXsSFCxewZ88e/OQnPynlo2oKb5ATBA+QWGG4dedheINcUenajFpsXtsuOk/44TUL4Q9x8IajeZ3/Kke2vKc+/7W3zqG7o1WUl81r2xPHseRRDqXp2IxaPLJuEbo75mDt8lZ0d8zBI+sWKXpepaiZs74JVYVRr5W0K6Oh+LXJFpMWn1+7UNTOPr92Iazmsqx7JuSgXL5kvFF7X5jve4jH4sLCtOT12/edHNuCmUpslXtuIJDpu+nEFtYnL3nhDkQAWtr3F+Jv0+9tsOuxvlP8XtZ3tiW2tydULTajFg+vWSh6b10drXh211FJm4zHeUl7sxm1aJliw70rr8GLv34fXWlarLujFa+9fQ56RoOZTdaCbTAn2doDoSowG6V1h8VEtAGhSEbb/7HTAyVt/zqtBg/ftUCkZx++awF0ozZMGINoAULBpPlvm0lec8ppaZpCxj2p+qOroxXHTvfj8fuWwBOI5NVPFKqfldxXK2O0YrCYpLUBiRsQikGvpTPiw90drdBrSzrVQSCoArXH0caTcsbJCflh0mvxwKr5onfxwKr5MFfwXVSjbmuw67E+zWbXr66SMRiJ0REqiMuqw8Y7F4jaxsY7F6jK9xn1WskYS6l8EonREspBKdbflNQCT57MPMKH4zhotdrEDg0EScp2BCUPzGu2Y8umZfAEIqAoCs/uOorL7mDJVv1nzbuJgU5Lo/OWWYjzPGiawlf+7qOIxeNwmHUJQ1Xy7LRyOK16XDu7Hp5AJGs6kWgcu18/LfrKoaqJAwtbnHhq/VJVn/VNqC4GPSFEY/GxdkhRiMbiGPSEYG20FJW2x8vCG4iI2tm9K+fB42VhqjOVqAQEpXgC6jvOWBKV94X5+vRcflT2iz0KONIzhGd3HRP+tmF1Gxa2OEU+sxh/K7o3BrTPduLJB2/AsJdFnU2fCITEcqZKqCQ8UGfRYdVNLcJOaa8cOINBT1jyyKk/HbuMf/vZO5JfiLZMseJMnx+X3UG8cuCMkKaeoTG72YHlXDPiceCFvX/BZz91TWE2mI0q/IKVkEn/UAhxnhfpjjjPo38ohJlF6g7CBKaM7X/Im+gPU/XsPbfPhckbht1AbFYE0QKEQpBrv9OlNaecNh7ysRk6laYpzJxig9nAIBqPocFhxNdfOJR/P5FNAxd5n1x5LrqDsF01MTSMx8tKxiRI3IBQDEM+FntTxiTggb0HzmDmFFvW43gJhJpE5XG08aSccXJCfrhHwnj14Fls7mpHOBKDQafBL/9wGvWOuTDXmyuSp7LN0xZDHHBa9PhC17UIRaIw6rQw6St/3CiJ0RGqAUZLifpzRquudSiXBwM4cPQiHr9vCbzBCGwmHX71Zg9MBi2sU2xFp09itIRyUez6m5KO1v71X/8VAHD27Fk89NBD6OvrA8/zqKurw3PPPVfKR9UUZT2CkocgnB575kDGqv8tm5YVJayy5d0b5PD0tncy/iY8Mx+RMlqO1LwK/y+RjtxXDsWWt+zUwFnfhOrCZGDwjZ++ndEOn3jghqLT1mo1eHHvcVE7e3HvcTz5YPFpE/LHbGAk+2OzoYr7PDlU3Bfm69Nz+VE5X8bFeGFhWvJvz+46hqfWL4XLohP7zGL8beq9MaDRqsc1V9cn3guZjFYFFpMOe97oyWmT3iAnLEwDJLQTD7hsie3ABz1h7Pz9SSGtzltmYfu+sY9Unt72DrZsWobmZECxBIEp1Wq7CYa5jLqDMHEpZ/s3GRi89JsPRGm/9JsPiM3KQbQAIU9ytd90zZlVS0vEhZKLULwhDt/9+X8X3k9k08BF3CdXnvN9fkx1mSaEhtFqNfjhnvcz6oDEDQjFYDYw8AU4YUwCqDj+QSCUAhXH0caTcsbJCflhNjA4d8WPb770tvBbpfvxss7TFog3yOFf//0t+TnWCuaLxOgIlcTtjWDrjiMZbSM5N6IG6qx6HOsZwlsfDAi/6RkN7rqttSTpkxgtoRyUov8vy17X//Iv/4L7778fb731Ft5++21s3LgRTz75ZDkeVRMUcwSXUrKt+i+GbHlX/Ewl27/muUVsucpLIKiNkQAr2Ra8Abb4tP3SaY/4STurBGwkmnHUXldHK1guWuGcFUCZju4aD/L16YX6Ubc3LPk3tzdcXAHKsSU72ea9oii1SSXayWbKPCZ0450LsP9Qb9b7SgHRdurAG5R+T74geU+Ewiln+y+nViYQCPm330LjYzmfU6geLXJcYjNqM46b6epoxf5DvRNGw5C4AaEc1FT8g0AoBSqOo40nRPvnSRntio1EsW7FHFE/vm7FnIr24+MxT5sv1RoLq9Z8ERRCA25/BAeOXYI7ECnTSpHyUra5kXEkHo/j/rTjje9fNR88X5oV5iRGSygHHn8EVjODtbe1Yu3yxH9WM5NX/1+Wfa7dbjc6OzuFf99555144YUXyvGo2qDQIwTyoGyr/rPkXdEzlWz/WsAWsdX4lQOBUAnqZNqC3aIvOm3n6A466Wk7rcWnTcgfi0mHfQd7Rcda7DvYi0WzF1c6a/mh9m3B8/XpBfpRzshL/s1lMxSe93LUvdrfZy2g0CZzaicKON47gm2vfoBVN7WApoEZTXaM+MPwBThRWuXQXETbqQM53VFXAt1BmLiUs/2XUysTCIQC2m+B8bGszylUj5ZCx/LA1VNswlEqySPWfQFuwmgY2biBjfSzhMKpmfgHgVAKSNxFMUT750GZ7cpm0UOnpUXHzem0NGymCuqjcZinzZdqjYVVa74ICqCBIz1DwoksekaDDavbsLDFqapdN1126TFGUXMj44xRz+C1Q72i441//WYP1t/RVpL0SYyWUA6cdgNWLpuJ7ftOCn1Id0drXusCyrI4LRaLwePxwOFwAACGhobK8ZjaotAjBBSSXPWfLiYlxRWV2JbP44/AYdXDZtQqyw8P0BpadO8j6xYJR3tKPTN9+z+rmcH5fj/0Og3q7QbYjNqCtgjMq7wEQg2jYzTY3LUQ5/sCwkDvqklm6HWaotM26BLCNV3IGvTFp03IH5tRi89+6hr0XPIm3jVN4bOfukZ1/V5NbAtexLFAoEY/Q6QA8Dw2d7Vj0BNCNBYHF43jmpku0DQFNsxh410L8P1fHBW1P5dNV/BAshx1XxPvsxZQYJM2oxZfvHuRcLSnntHgkXWLQNMULnnCCIU59HuC4GJx0ZGea5fPxn0r52EkwAl+pmWKbazvKVRXSuSPaLvqh2gDQjmgKWT0M3YzA5ou/tN9HSNts6XQyjXJaJ9+5fQATHptwX06QYUU6M8L8t8FaGmbSYvH71uC42eHoNdpwPPAJKcJoCj4w9GC9GipdKxFr8FVjZYJq2FomipbH06YuNiMWjx05wLEeMAbiMBm0WFBi3PCtCsCIRVvkMNLvz0+tlgTwEu/PY7H7llM4i5pNNj1+EJ3O85d8Qs+qXmyBY0OPTmuPo1yx/NYLoYX9h7PPJJvw1JUdN0EDYSjcQTZKIwGbWJHqQraRrXGwqo1X4TcuL0R7Nx/UuQzdu4/iWkNi1RzHCYAuKw6bLxzAb7/8tjcyMY7FxQ1NzLe2IxadC2fgyAbA3iAoih0LZ9Tsnbksurw93e3o/fymM+b3mRRVR0Rqg+WiwkL01L/Pb/Fpdh/l2Vx2j333IOuri7cfvvtAIDf/OY3uPfee8vxKIJSlK76z/eLiJTrrWYmY7Xk5rXt+ObDH4OfjcLEaDKembr9a73DgE8um4kdaffbzYzsFrGyQrgKv3IgECoBy3GIcHHsfv20aMKN5ThAX5wLCLEcmLQvnBgtjVCEg5khE3qVIBIVv+vNa9srnaW8ybYteE0G1WT8rk5L4+lt7wi+def+U6IvEfYeOANGQ+Of7l0ClovBadUXPbAoR91PuPepZnhgaVsTJtcltJPTqkffUAhvnxgQabt1K+bgV//1IQY9ie3TaZqS73tK+aUt0XaqgGgDQjnwBiIZ/cy6FXPgDUZgKVLPBsMRSZsNhiOwF5l2zUF25Zi4ZHv3CpDaFaPk+esVx6VS40ob71wAq5kB6xnTpEr0aMl07ATXMB4fK9mHe3ws6sh4gFAoNNDvCeO53WOLy9d3tmFKg4ksMCFMOPwhDh3XTxf5vq6OVvjDHIm7SMBGYhlxckIm5Y7nuUdkjuQbCcNVqd23NMDhU0MZvqV9trNyviVFRwa5mOQca6Uou8YnlAVvMCLpM7zBiKoWp4EHzHqtyAbNepV9PEcBw34242PJ5knm0pSDBsKshM+jQRanEQqmFP67LN6iq6sLTzzxBDiOA8uy+NrXvoZ169aV41GEfBj9+rS53pwQkBKdm9wXEd4gl3lx2vW3Lm7OWC25dedhxOM82loaJJ+Z3P4VAG5d3Cw4xNT79TqtcE0SRVvEKigvgVDr8HFaEDdAol09u+sY+Hjx3X8sTuE7O49g+74T2Ln/JLbvO4Hv7DyCWIx8AV0J8u2/q5VUv5CklrcFl3tvPZe8sr51+76TuHVxMy67g/jXFw9hksOQGDwWOagoR91PtPepdmiaErRTPM6j55I3w/62vXoCty5uBpB4l411Jmx79YRk31Pyfolou6qHaANCOdDrtBn9zLZXT0DPFL94jKY0kjZLU2QxZTq1ojUJ+VPMu/cGOTy97R1RG3t62zsltZtccanvv3wUy5dMF92jRI+WVMdOYA1jNjKSfbiZLJggFEG/hxUWDwAJu3pu9zH0e9gK54xAGH/0Om3GnMqOfSdLopVrjX4PKxknJ31HJuWO5yWP5EtPv5JH8lWtbxnVkXJzrJVgPDQ+oTyYjYykz1CbNq8FG3R7I5I+ye2NlCT9viFpn9c3RHweoXBK4b/LtpR56dKl+PKXv4zHHnsMy5YtK9djCCUm2xcRoABviMO5gQC84ShApV1PQf5eGZLbv+oZjez9gTA3dg0g3iKWQCBkZcgrvYp52BcuOu1hXxhWM4O1t7Vi7fLEf1YzU5K0CfmTtf9WESK/gNrv8+XeW5wfjTTI+MbkttvZfHS+lKPuJ9r7VAUKbcXjjyDO87L2l/yy7oo7INv31Eq/RFAO0QaEchAIc7LjxGIhNqsc0qdPXPJ692k6wx+Sbr+ltBslcamrJlny1qNEx5aGMBuVfCdhNlqhHBFqgSGvtP8e8hL/TZh4lFMr1xpycXLSd2RSbh3ksuqwYXWbKP0Nq9sSp0JUCGIfyiFjQ/VSK9q8FmzQLdPnuEvU55RzbpgwcSmF/66qzye++93v4je/+Q0A4Oabb8ajjz5a4RxNPJJfRKR2WHpGA6dVL3mMQzLAl7xe6t6sX1OkbEsbYGPY84ceyfubG8wT9ggEAqEY6h0G6TZdgq+QGuuMGUf5dne0osFhLDptQv7I9d+q26GqircrLwdy742mKNG/0/+erI9sPjrvY7bKceTQBD/GqOrI40g2h1UPmqIk7W/BrHosmdsIlotCz2jl+x6Z+1XXLxEUQ7QBoRw4LOXTOMRmlVMzWpOQN4rfvYTOeHjNQjS5TLjsDma/t4T5k8rrVJcpfz06wcYl5aKcfThh4kL8N4EwBulnlVNvN0rWVb2d9B0ZlFsHxYGFLU48tX4phv0s6iz6xMR2BY+aI/ahHDI2VC+14jNqwQaTO1Cll6FUO0iWc26YMIEpgf+umsVpBw4cwH/9139h9+7doCgK999/P/bt24eOjo5KZ614qMQWk1dOD8Ck14KmgCEvC4dVD5uxDGcgjz7P448of0bynkAEj9+3BM/uOorL7iCaXCZsWL0A/Z4wzvf7YTUzYD0x4RiHLZuW4ZF1i9BzyQu9jsb9q+bjh3veE0145vyaYnRbWpuJEdJKnhHdMsUmiF6bkRk7z16uPIWUvZqgE1t5nrpyCU6rHi5rZQU5Qf0YdRrcu3IeXtx7XGiX966cB5O++KOKtDSFD8668fh9S+ANRGCz6PDKf32Ia1vrS5BzQr4kv2hLX3SiygmU0T6/pdmJgQGfevJfgA+Sem+PrFsEg16L7o5W6HUarFsxF9te/QAsF0OTy4R7V16DC/0+dHfMwYwmK0ZkjlrasmnZmN/MI580TUGr1WDQywIUVbwvVerDCaVF4j3LHcuVtJV4nIc3lNCDZiODudMdeOCO+Xj+l2JtN6XOMPoedQAFkQ0ntaMnEIHDoscj6xbh6W3viPslMwNvIEtbUbuem8BoaQoX+734X5+7Hh5/Yrzzn4d6iTYgFEU5NY6WpvC7g71YdVOLsJPk7w4Sm5XCZtRic1c7tu5IeQ9dKtWa40FaHEjNvsxm0uLx+5bg+NkhxHngzXcv4J5PzMuI9XiDHF767XFRe9r26gfYsHoBvv7Cofy0QBIFmiCZv9MXPJjWaMVDd7Xhe784JhuX8vgj0hpX5lklHZdMQI1D+g5COdDSFP77/cvY3NWOMBuD0aDBr97oIf6bMCGpqXhgmTHoaDzYOR8Dw2Fh/qmhzgCDrmwHTKmbcYrP8kBBJ0CUGoOOxmf/5hoM+1jBPuqs+srbhyZx5OgHF71w2fVosOuBWO7byonNqMU/feY6BNkYQmwURoMWJh35kEMN0BTQ3dGascCfpqugEeZBLfg+l1WHJx5YAp7XYNgXHl00FivZQl2jTiPp80oxN0wgAIX776pZnNbQ0IB//Md/hE6XWNXa0tKCS5cuVThXJUDiy9HujlbsPXAGvgBX2M4meT4v5zNkvm6td+gx6GFFQcSujla8cuAMBj2J7SD9YQ6RaBy7Xz8tTEg+ft8S8Dyf/+4oFBBgo0JaekaDjXcuSBi2kjQKKXs1QQNHeoaEM6CTWyEubHGSBWqEgglzUdjMOnTeMksQIDazDmEuCouuOBcQicXw0flTRH3Eg51tiMRiAMhRJ+MODfDgRe+aB584wLvCA9YJQRE+SKelhfdmNmgRYKOixTxfuvtabHloGfwhDsO+CP7tZ2N/W7diLuK8/LGKGYvTsuUTQM8lHy4M+EUDVFX5UkICmfdsNmolbeWiOwhbsx1/OnY5zb7mwGpiRP2KTpsWlEv5mtYfTtho+gT0Nx/+GIZ8bEIbmhkc783SVtSu5yY4UT6Oj1zdgH/+0UHh/a3vbEOUJ2KWUARl/GrfH+LQcf107Ejxe10drfCHONgMRM+K0AA8n6Y1eR7QAFDXCSDlp5Z8GYUMv/3wmoWYN92eEaeQa08aGuJdy3JpgdRn56pHifytWzEH61bMQb3DiKkuk7AwLWta4/HOasku8kEr03doAZAT5wgFEopEceuS6aJFj/evmo9QJEr8N2HiQXb6VEwkFgNNUaL5pw2rk7HsqpkqnRhU4VxYIMRBqxHbx4N3zEcgzBU9j1IwGuDwqSE8t/uYKMbSPttZ2Xg/BQz72Yz31zzJTPqeKmfIx2LvgTNjHxTxwN4DZzBzig0WvYr6QQoAJR5jgOKVryeoBjTA5cFwRvue5DKVpB8kPo9QFkrgv6vmk4DZs2ejvb0dAHD27Fm88soruPnmmyubqRIgtUPF9n0nceviZmG3Cm+wdNEYuR0xsj1D6p7v/vwItLQG3/35EdHvO0bzDiS2f9QzWtG9l91BfP2FQ4mAozG/QZDbG8H3Xz4qet73Xz4Kt1fZGdGFlL2acHsjQmMGEvl/dtcxxeUnEKSIxSh8Z+cRbN93Ajv3n8T2fSfwnZ1HEIsV/yVELEbhB7vFNvuD3cdKkjYhf/o9rOS77vewlc7ahKBQH+QNcnh62zvCewuEohm+8Fs/exfgAYuByfDL2179AI11JuGM9yRy21hny6c3yKHnkldYmJZPOQjVhdx7NhsYSVs53+eH2zu28DF5z7ZXT6B/OCzqV57e9k6mPYx+TStlo1t3HkY8zqO53gybMbFLSra2onY9N9HhOAhBFSDx/p7bfQwceX2EYhntZ9paGvIeZ2ZDo9EIC2mAsTGvRkO+JE2nb0haa/YNEa2ZTi35Mrl4kTeQWRa9TivZnvSMFjYjo1gLZHt2+nVS12x79QQCoSi27jicuIjPndZ4vLNasot86HPL9B1u0ncQioEWTu4AEu3ph3veQxVNdRAI40uZtHKtwXGQnH8h49Xxpxrnwiiaxg9+KfYtP/jle6CoyvmWfg8rGWOpdLy/Gt8fQRlmAwNfgMPO35/Ezv0nsfP3J+ELcDCrbHG/2xvB1h3iMcbWHUdUZYN9bun2XapxEvF5hHJQiv6/6pZGnjp1CuvXr8djjz2GGTNmKL7P5bKUL1NFcOX0gOQOFclt7lguhiAXw8xpdbg8GMCQNwSnzYimenNB22jKPS/IxdDS7MzrniE/K/n7JJcJ3R1zMPsqByLRuOLnuVwWoYx1VgNomoJ7ZKy8p65clkxr2M9i7kxXWcpeSdJt9tSVS0WVfyLT0GCtdBaqluMXRmA1M1i1eOxoldfeOodhXxjzW/I77iDdZo9fGJG22QLSribUak8fXPRKvw8vi2uuVtf7iMd5XB4M4NjpgaJ8YrHaIB9bKNQHZdxHQTYd8NJ/uzwYQFdHqzAZ2OQyYeOdCxFgYzAYdGiqNwMALg8G0DcSRvfHWxGP82C5xKcMr711Tkg/zvOKyqHWdjIeFFs3pdC0cvYYp3hsumsBnvnFUdGOJq8cOIMZTVbJe7QaKuM3ObtW0g7krglEEvbaNxLGqptb8Npb5zDoCQt/H/ZHEIzEiuoTCiVVw1bi+dVOqs3WqjYYD0i/mp1SaQNAbLMnLnoltbLHzxKbTYO0b+WUOjZRyXiXkrIk+6/LHulrI9G4qI9TWj/F6Iqkpk5eO3BmUHTcaFJnJP+eS5/k0/dEo3F8eGkEgyMh1NuNuHqKHVotrYqYVal8EdEGpYFoA3nk4h+F+m+5fpbneTCM8umTan1n1ZovpZD8Z5JNG6i9vsoJ8Un5kdQ0p45dEmmaQlDDXNipyz7JPI0EIhWLrVdrvP/UlUvSc05VNJdZ7visWvvaAf+gaB4hGRuOU7yqyqQGG8xFqX3SRJm/HQ/U1BbGm1L476panPb2229j8+bNePzxx7Fy5cq87nW7/YjHq++TEJNeCz2jEb0oPaMRvl7RMxqYGA3+6/DFkmztL/c8E6NJnAufxz1Oi17y9z53EHve6MHGOxfAZbMqep7LZckoY/rxppPrTZJp1Vn0snkvtuzlQknHlW6zLpt0fTutyso/UWlosJL6yUJjnRErl83MOEO+3mEU1VshNlvvMEjbrM2g2neiZnty2aX7kDqbyvoQhcfdFGKz+ZCvLRTqg+Tuk0oHFCX5twgXx2tvn0PnLbMwd4YDvgCH//2T/xbq75F1ixCJxrF152FYzQxWLpuJnftPifoEi16LOA/QMs9ILYea20m5yVY3Sgc1pdC0cnalp2nMbLIJW56DB14Z1WJxXtr2pjVaUe8wCAvFstm1knYgd000GscXvvV6xqK5QU8YekaDE+c82L7vxLgfgSWlYSfEEVwozGZrURuMB6RfzUEJtQEgttmGOoO0VrYTm03HZSftWyn56MJya9piyVWW1P7LbJDx8bE4BgZ9QntVWj/F6ArwKdcO+tA/FMKeN3pEOmPfwV4hLaX6JKcGyHLERTXFrKRQ6ovytVmiDQqDaIPs1Mv4JJeEXRXTz9bXW8Bxys+ursZ3pnZbmoj5L8Zm1V5f5UZOz9ZZiU/KII9juwqxWadVJo5dwbkwZxXOz8n6uwqPV+vt0uNoKT9cCXL1hcWOwdTc1+q1Guw72Cs61nPfwV4sml2vqjJVuw0qIZ9xEpm/HT/U3L7HA6X+O5vNVs1e15cvX8ZDDz2Ep59+Ou+FadWMzajF5rXtwhFKyQ7ytbfPocllwuP3LYHbx+J8vx9Wc2LbTJbLsrU/BXhDHM4NBOANR4UVwdmet3ltO2wm+S055e5x2XQZv3eN5p3lEkduxuK8ouddHgzIHm9qNTM43+/H4EgY/3TvdWhymYS0EgvgMo8ly6cc2cpeTVCgsG7FXFH+162YC4oiO3MQCoeigd+Nis21y1ux6uYW/O5gL+gS9P4ampa0Wa2malyLckb71mOnByT7VjVgNmqxYXWb6H1sWN0Gi6mq1qHnRHXH3YzajsfP4vH7loh8mBIfRFPAp28fa0dvvnsBD9wxX/QeH16zEP4QB5qmMvzc/avmw2jQYPmS6ZhabxIdq1jvMGDVTS3whThBZ9y6uFmyT4jHediMWrRMsaG7o1W1vpSQIJsmsug1uKrRgj1/6BG2bu/qaMXu10/h/lXzM3Tfi3vfx/Il00Xp0DQlaFE/GxX+32aSfq5GS+OSJ4wP+/wAgEfWLRJd89CahXh2l/g42x37TqLz5hY8es912NzVjo/MrMMD/+MarLq5BS/99jj84WhWTVwqpDRsVfdJFUarldYGDKNCbUCoGsqpDeJxZBxnvX3fSfA1vvi0EAw6Df7h7nY8es91+Pyadjz66evwD3e3w6AjR6Cmo/bYRCpyZUlqgYv9fsEH24xaPLxmYYaWeHbXUVF7zVk/Mvo6GUPzBCKC75dKq6ujFW8eviCk6Q1yGceO79h3EhtWL0g8k0po8k13LcjQ4On6JGvfQwH9Iyz6hoJYdXML6h0GsNzYERfJvDa5TFh7Wyu6O1rx+H1LYDOrzy7ygdHSGeOL7o5W6Ig2IBSBRiMdQ9VoVBjMIRAI44ZBr8XGtNjpxtVtMBrUFTsdD8p9bKNeS2Pj6jbR2GLj6jboC9yZrRTQNCWpWSq5c75BR2N953xRPa3vnA+DrrI6SkNJj6PVOC000bAZtfjsp64R7JqmKXz2U9eobqzKx3nJOQ5eRcEcrUYmhlqiflAjk36hO2ASCEBpfGXVqK4f/ehHYFkW/+f//B/ht+7ubtx9990VzFUJ4IF5zXZs2bQMQS4GE6MBTVOYfZUdw74Ivv7CIckdIlguBk8gApsxxSEo+WI85XmeQAQOsy7hVLL1x3L3xMd+vzQUxNlLPiF/QEJwDI6EodPSwg4cNEVBJ9GxDXlDktv86Rgan1w2U7SF6P2r5sMfioCNxPMOVinJS7Xi8bNgtJQo/4yWgsfPok5lwoBQPfiDHDqun56xTa8/yMFpVLbwU46RgLTNegMsnGqyWYW7cVQ7Hi+LaCwueh/RWBweLwtTnanS2VOMJxCRPp4j3SdWAxK2I/JhCnxQIMzBZtaJ3pvFqMUTD1wPNhIDRVF4dtdRXHYHoWcSu6Bt2bQMfZ4wKAr4ya/eF/52z+1zodNphIVp6f61q6MVei0t3SeEOdiMDFqmWDHJacTs5jqE2SjqbfrcOoJQfeTQg/Oa7fjq567H0dODwu5pg54wli2IiL6cS/5+9VQbnrj/ejjMOgx4wvjyd/8ouxPuvOni53r8Ebx1vF/0Jdvmte346uc+ivd63IjHgWFvCJfdQVERrGYGJgODb+94V2Srb757AZ9YOgMXBgP49vby99tyGrYq+6QqYMQnrQ1GfBHUGUh9EQqjnNpgcCQsmbZ7JIx6S3FaudYIsRz84Rie2z22e8L6zjZYWQ42fdWElqoDiTiQavWUhKZI1wKpPrjOopPUEqL2mk2nSOjrh9csRL1Dj0EPK4qhJZ87b7odj9+3BKcveDDZZcagJ4h7V14Dw2g8yeOX7kOSExfHz43gpd8ex9/ceLXIfxl0mgx9wnIxXHQHYbsqTXNI5Ds1xuf2huGy6DBvuh3rVswVFsupdeyZD31DIew9cEZkF3sPnMHkejMcU4g2IBSGNxCRiUdFUEc0OoFAkMEfZKFNmz/Samn4QyxsOvXETseDIZ/0OGnIx8JVgnFSOBpFnIco5rO+sw3haBSWCo0tBoalNUtTvbliviUQ5jLq6YE75iMQ5mDRVW4MJqevPf4IbCT2U/VEonHsfv20aDyiNrzBiOQchzfIwWlWRyxn2CsdQx32sSXpc0Zk1hx4/SycRC8TCqQUvrJqIohf+cpX8JWvfKXS2SgPPBITvs1OYUu7eJzHv/z4UMaXm6tuasHO35+EntHAkdaByn0xvmXTMnFQfvR5qYE/pXnMuGf0d85hFCYAk+gZDewWHb72gz9n/J6eJ6fNKLnNX1O9GVt3iMv0wz3vierhqfVLFQleb5DD09veyZmXasVsYPDi3uMZ+X/igRsqmCuC2tEzWkGgAWN9TSnsyqSvDZtV3LdWOVqtBj/c837G+3jyQXW9D6PMcTeGKpz0lLKddB+Wy44omsb3fnFU8r05zDo89swBUfpPb3sHWzYty/C/LBfDS7/5AE8+eAP0jAa3Lm6WbPuP37dEmNRL/V2wEx6w6LXiQFCNTpTVPNn0IA9YDFrs+UOPyPbYSFw48iqJntHgw4te3PCRRgAQaa3kl5FJm0/tO21GBt4Qhw/OeYSAR/KerTsPo/OWWdi+7yQAYO3y1ox2v3zJ9IyvdJNaedurJ9B5y6xx6bflNGy6TickMNaINiBUF2YDI9kOzSUIetfJHN3isOqLTrv2oIWFaUCi731u9zHSvuVIjwOpWU+laApviMvQAqk+2GLSSWqJDL8po1Ok9PV3f34ET61fmrH7WfK5AET6NvnMzltmwWHRwSFz7ITDrBOet+qmlgz/1d0xR/K+831+THWZRJpDKt9J3bLnjR64bIbEdYHMXdzUOPbMB4dVD1+Aw87fnxR+0zMaOCyknyUUjkGnJZqTQCDkjYbW4Ds7j5C+QwF2i7R+spUoFhKLUVU3tnDZDZKaJanjKgON53/5nqienv/lexW3WTXF7wliamUuzKhnyjbvOV6YjQxefKl8erZW5m8J1YXc+N6ex/hePdtK1RhyK8tByR/5ILsaPVCarXSz4bLqJI+Li0ZjivLUVG+WPN60fzgoWw/J/3d7w4ryWMn6KQXeoHT+fUF15J9QnXh8rMxXLGxVpz2eqL3vSDLil34fI351lcMfShwxmH40TyBUfUfoZfPlyf/PZUey7cjHZrVNufcdDEdHj1qC9BeO3tqwE0LxSB2DNfsqR8aRVl0drdh/qBeeQCRvm/f4I4jzvOQ98ZRt1l9761xGu5/WaJF9Vvr9Us8uFVIaVq1Hs40HtaINCNUFG4lKagOWixaddiQSzTjS+P5V8xEpQdq1xpBXeveEYZ+y8TqhNsg1dir2SFO59N0y9pdNn8R5fnTHNvk8CfdSmdp5/6FebFgtr4uU5JumgQ2r2+Cy6RTVXy0SDEuP70Js9Y3vCOqBaE4CgVAIRM8qR95/l2acVI3vQm4ONKnjKsGwzA52lbZZNcXvCWJqZTzikZkbUZMWlJ3PC5SmDEQvE8oBW4I4KlnGXCHkvtxcMKsey66ZJHnkQ7avPctOHFjY4sRT65cmjiOwGeCy6eANRhXliaYp4diGAS+L832JHeSmT7ZJ3p8sez5fJlS0fkpAnUz+68jXpIQikN0NogR2Vc60xxO19x1JnDaDZDmcKtv5w2bWYd/BXtG2sPsO9uJLdy+qdNYykLOdVB+Wy45cdun35rIZwGhpWdvk4rzk36xGBjMazWisM2L365m7VkxySe8CpTY7IZQAiSO1Zk6rQ+/lEWG77+RxXL4Al7BlisrL5h1WPWiZe2iKEv496Alj38FePLV+KQJhLquNg8+8X+rZpSJVw0odkUoQUyvagFBdWEzS2mDR7MVFp23Qa/HaoV5s7mpHOBKDQafBr9/swb2fuqb4jNcYcpqlzlrJnQQI403OsVOOo8ULTd8lM9bJpk9oikr8PUueks9L3pOahi/AoXmSRV4XKch3e2sDGu16IK6w/moQi5GR7MO/0H1tpbNGUDFEcxIIhEIgelY5VpkxWKnis1X5LmTmQJM6rhLIxfsrbbNqit8TxNTKeERuPl1NWlDuXdjNpSkD0cuEclCKOCrZOU0JFOANcTg3EIA3HBV2hygGuS83p9QZEltnSgTuCvoCNSXv/khMWTlowO2P4OQlL9yByJiV8ACjoWBgNGC0NPyhKPzBCB5es1CUp4fXLIQ/xGU+I3msRZMFdVY9tu87iZ/97gM8kLbCsrujFa+9fU7+ywSZMgHAI+sWSddPGd5hqXFZdRm7lWy6a0FFv8wgqJ9Gpx7r0774Wb+6DZNcxQuQRqce6zvT0u4sTdrjSbFf91cLtdKHuKw6rF3eij1v9GDn/pPY80YP1i5vrcpySNnO/avmo86mw6P3XIe/774WoKiEz5HxQy6rDpu7FqK7Yw7WLm9Fd8ccbO5aCJdNl9U2s90HfjRdiXsn1xmw8U6xnWy8U6GdaIB+H4s3D1/EgJ8FNCWv0tKhAr9fMuTKqqQORrVZc4MZAPD+h4OIx3nMbXbAbNBiepMVf7tiHr72wPXwhznQNJVhV+tWzBV0W3rfaTNq0TLFhu60ryk33rkAC1td+Mwn5wn2+9lPXQOXTQeHWQePPyJcl/4V5puHL2Dz2na0TLGNX7+drKd6s6xOVx1laiO1og0I1YXNqMVnP3UNaDphqDRN4bOfuqYkbb7Brsenbrwa5/v86BsK4nyfH5+68Wo0OojNpkPaNwHIMnYyM2N+JRSFzVSY35RL32WT1rY2EwObSZsRl+ruaEXLFNtYPyHjy5PPe/PdCxm7P2xe2446K4N5M+pAj+p5RkOLNQcF+NkogpFohm7ZvLYdjTY9wI/5XCktlVp/H/b5cdkThj8Sqxn92mDXo+vjc0Tju66PzyH9LKEoiE8iENIYHd8dOz1Q+zGQIiB9h3JcVh0+/cl5ojHYpz85r2Tx2cY6vWR8cpKzwu8iDrgsOrROscFlqezCNCBRT5I2W+F6UlP8niCmVubCGutk5j0r3YfkQaNTph8skU8iPo9QDhrsenR/fA4sRgY6LQ2LiUF3nuN7iuf5WphegdvtRzxehqJQwPFzI8IZzMmOel6zPe+JqYYGKwYGfKK0vUEuv69J87knJe9WM4OVy2Zi++gZzLLloIEjPUN4dtcx4boNq9uwcJYTx8+K66G7oxV7D5wBo6GxYfUC8DwPiqLw7K6juOwOip7RUJ9WdhpweyNwe8OY5DQhGo0nvkawG0DTFAaGQ9JfJigo01WNZgz52LH6QeneoVIaGqw5r8mwWS3wlzMeXOgPIM7zoCkK0xrN+MhMB0BOlZElo10RxDDA6XNeRGNAKBKFUaeFVgPMarYBKbssF2qzPRe84KJjaTNaoGWaTX02O9q3BrkYTIxGnbviMMBfPpToQ652iN61Khj1EcN+FnUWveRXagXZbB4o7ltS/DJFUdj+uw+w5Jom7EjzTTotjae3vZPphyjg6IfD+P7LR4W/bbxzARZcXZcos5zfV6JPpO4F0HPJh55LXsFOWqbY0DLFmt3mNcDhU0N4bveYPljf2Yb22U4gluW+SlBC7ZYv2exGic0CedqtXFmn23G8V2EdSKSx8c4FCIU5vLD3uPDbuhVz8Odjl0YXcYz1MzObrDAbtbAYGOm+kwL84Sj84SiGfSzO9/nx9gdXsKxtSoaGS28nj6xbBIdNjyEvC7tFh2g0NvYcFKCjC6AmdYbCNlKQzTLAuct+UBQNbzACm0kHno+jucmiPl80jtSknZUSDXDktPQYNdUHFWSzWuDIKYm0ZzvVp2fLDWnfBZGrfZdb05aFFI052WWBTsMr1x15pp9Tw0614njvCF767XHc2D4NNA3MmV6HersBZp1G2fNHn+cPc9AzWmEXV5uZySjXw2sW4poZDkGn91zy4cKAH9v3nYTVzGD5kumY5DRh2BfGVQ0WIX+paTyybhEaHIax8kk8p7ujFdMaLLk1eglR6ovyttlaGqeOI0Qb5CCPeFQx/Wx9vQWPbn1DUZa+sfkmDA76FV07nqjdliZi/vO22QrGQFQHA1zqD4CiNPD4WTgsevB8DFMazcQnpZPHOKmgfpboA+Vogb4hFsO+MOqshsTim2oYq6bM8VbDLnOplHsMpnbfVCtzYUrmPauaPPrBCT9/O46ovn2XGwY4fEJinnCOU/GaA7I4LQfeEIfHnjmQse3hlk3LEl9b5kFWg04G3/wROKx62Izaop1Bat7X3pZYxZ6rHG5/BF957k8Z1z354A342g/+nPH75q529F7x4c13L+BLdy+SvHfLpmVoaXaWpDF7Qxy2vPQ2bmyfhulNVmzdcThnmUr5DpVSiKPo87J44vnMOn7igRswyUZWMstBHEV2lNoVsdkEaranifY+qmZx2ihJ/3TP7fMkfVPnLbOwfd8J0W9bNi0DF+MlfedT65cmvtDL8rxCfFuh9/X7WEkd8OSDN6Ax15GgZdA42aiE308y3ovT5Mr61PqlsposvQ7k0vjSukXouTgCAHjtrXPwBThs7mqX1V4Asr5jJbpUqp189XPXw2LQlt1u5FCzX5BDaRspxGZr0ReNB7VoZ6VEqQ8iNlteSF0VRk0uTkuhocGKnnND8n7FxGTXgQp1Yik0jwgFz83lL70hDn/+Sz92v34645pVN7Vgzxs9ufNHAW6fdByu85ZZuOEjjWXXr0nKtTiN9B2FQbRBdvKxK7I4Td22NBHzn6/NVjIGojaIT1JOufvZqn0X4xzDzIeq6w9VXFdkcdro4rRIDCZ95WKuxdDnZbF1x7u4sX2asFvom+9ewOaua1XTn0/YfrbKUX37LjOlWHOgLWsOawCPPyKqYABguRg8gUjpxH2Zvm5JzbuOoRWVw+0NS143JPN77xUf9vyhB10drfAG5euqVPhDHDqun44d+05i1c0tiso0Lu+wBHh8rHQ+/SxxFISCkWu7w75w0XZVzrQJ+UP6kMqS9E/n+3yS7yGe9i1A0g+xXEza7/rYrIvTCvVtyWfme59cex/ystkXp1XgC161+P1SIFdWOT0nVQdyaYTCUWFRWldHK145cAbhiLS9XnQHhUVrcu9Y9BwKitvJ0dOD2POHHvLldwkpZxsZ9hFtQCg98j4onHuBdA7kbZbop3SI9ifIkc2vXBwMyuvAPHSi3DP6PaH8fZrC5+bylx5/BHGel7wmqXWyajITg+PnRnC+X378UAv6lYxTCeWA+CQCYYyJFAMpFjJeVU65/XdV9uNkF0LlkLpSLzXy7gLhsbUCyXJ0dbQiEOYAlfTn5e4Hq7KfJaieEb+0PhgJKNcHdDkyVks4rHrhPN4kekYDh7l0Z2d7g5zgCIDES9y68zC8weL2nkzN+5R6s2Q5zAbxAMVlN0he57JJ/w4+kd8d+07CbGTKXld6nVZwNkIe0p6XXqbxeIelwGGTyaeFOAlC4Thl2nSd1VB02nL9RSnSJuQP6UMqS9I/xXlp30RTVMZvDrMODov0e7NnWZgGFO7bzAZpX53uO9NxyuiAuhyLAsqlcbKhFr9fCuTKKqfbpOpALo0rQ0HcurhZ0HnLl0yHQaeRvPZ8nz/nO05/jtJ2ktSa5babiUQ520idbF9BtAGhcOQ0p9NWvF3J2yzRT+mUc1xBUDdyfsVsYLLqwHx0otwzKIrK26cpfW4uf+mw6kHLPB98bk2WzEe28UMt6FcyTiWUAxKPIhDGmEgxkGIh41XllNt/V+PYohIxTLVC6kq91Mq7MxsY0VoBYZ1CjjmOaqLcepboZUI5sMvoTrtZuT4gi9NyYDNqsXltu1DRyVXENlMeHRyV2F752OkBeMNR+Nkozg0E4A1HASr71y1yaaXeryTvfcNBdHW0isrR1dEKlhMfLOyy6rC5ayG6O+Zg7fJWdHfMwRfubkecj+PhNQsz7n/t7XNCfsNsNKOu/ukz14GL8Thw7BLcgciYxdGJI0RPXvLCHYggwMUyyyRR1kCYE+rqtbfOKSpTSd7hOBBmo7h35TxR3d+7ch7CEXL4M6EY4ljf2Say//WdbQAVLzrlaDyGDavFaW9Y3YYYH8txZxWiSRwZ9ebhixjws4Am9y3VRpiNSvaJquxDVPg+kv5JyjdtXtuOlik26BkN6h0GdHfMweaudoCiEOfjuOf2uaLr77l9LqLRsR2mpPx+Tt+Wfp8m4XdHAmxGu03ufppNV/B8HA/dtUDkox66awGA7H1JXhqnRKjF75cCubK6bDrR700uEx6/bwk8gQj8kRj8bBSXPGF82OcHTVPYdNeCDJvYf6hXsAeWi6Gp3oRfv9mToRO/fM8iMFoK93xiLv7p3iX46ueux+audnhDHPyRmKTNfnhhGBtWi5+5bsUc2MxMRj5StWY57WYiUc42EolE8fk14r7i82sWIBJVoS8iVA0Ndr2k5mx0FD8xEolEJbVyhCM2mwEfx+fXin3A59cuRC4tQKh95PwKG4lK6kB/mIM3xOHKcAirbm5BvcMg+ruUv7cZtdh4Z6Ze2f36qYzfc/m0dH1a7zBg1U0tuDIcEsXsaJrKKNcj6xYBAM4NBAAAc5sd6B7V/kmdv2H1AhgNGnzp7mvhsutkfW4yH1Ljh/tXzcfcZgdsZkas6WnlMcFqIRTm8A/r2vG/NyzDl+9ZjP+9cRn+YV07QizpZwlFQMUltQFFE59EmHhMpBhIsUS4aEZMY3PXQjJelSA5V5VqV6Wcq9LQvGQ/rtFWbusmjz+Cj390Gr6+8WP48j2L8a+bPoaPf3Ra5WNRafPL1aD/KhHvJZSGWnl3Hj+L5skWfPmexfj8mnY8+unFaJ5sgcfPVjpriml06iXjUZNcpVkErNVAsp9liDwgFEEgGJGchw6ElC9wJcd6KkCnpdF5yyzEeR40RUGnzWNNn8QWmd0drdh74Ax8AQ6b17ZjakNiV7NUhyD5dUu+223ywLxmO7ZsWoYgF8N3dhzGqptaEuKFB/Yd7MWi2Ysz7gFPYffrp4VnrFsxFz/+j/fBaGg8ft8ScLE4Tp8fwSsHzmDQExblt7nBjC2blsETiMBlN+D0hRH867+/JaS1YXUbFs524sipITy765jw+wOr5uPVg2dx7oo/UabpdhzvzSzrVZMsQl0NesJ45cAZdN4yCw0OI/qGgrJlStaDJxCBw6xLDM6qbItSu0WHc1f8GXWfa/ccAiEbVrMO4XAMj9+3BN5gBDaTDvF4HNYSfD1nt+jh9XOi/lGv08Cuti+gNcDhU0N4bvdYn7S+sw3ts52AitbZWYwM9h3szejnv3T3okpnLT9U+j6SO6AlfdOqm1pA08DiOY1wWRPt7ZsPfwwfXvbh+y8fFcr22KcXw2HRidqRw6xLtKNsfp8GePCi+3jwiUXgcfF9TS4T1tzWKtRpk8uERz99Hc73exEMxbDvYC9ubJ+GPW/IH51oNujQE/CKfNSnb5+LGZPlz44Hxr7gzalxSolK/H5JkCtrfOx3f5jDsC+Cr79wCFYzgztvmYVwJIbtKdue//3d7aOLWWMAD7wyqlOTdaZnNHBY9dh010KRVmlymTDJ2Yqd+09J6tzujlZMa7CgZYpVyOvTm/8Kpy6MYOf+E0I7mX1VHX5z4ENcHAjgqfVLMRKMyGpNQgkoYxtxOgwY9kVEfcXGOxegzk6+yiMUAQ/odZoMzVkKm7Vb9fAFxXpWx9CwqU3PjgMWsw59Q+GM9m0hfTMB0nEzmyVTBza5TBj2RfAvPz4kOn4l6fOz+ft6h0F4RqpeubrJmpdPS9Wn9Q4DPrlspug4mFQt88i6RUJMzaLX4nx/AI89c0Ckza+b14h5M524PBjEs7uOiuI5NEVh3nRpn5vMx6AnjD8du4Qv3r0IZy+PIB4Hdv3nKdzziXnouejD09veEXTX2uWtoliaGo7gqXcacbp3BP9320HR+G5Ws6XSWSOoGKNeB70ukqENjDrikwgTk6LmryYQTrsBQyOsSM9uWN0GJxmvZuByGBAIicdJNrMOrhLVFU3RQFpcE+BBV3A/lcZ6A2ZOrcOTP/yzSLM0uipoH1V6BGNF4r2EklAr726S04gV18/A1h2HResMGuuMlc5aXjhtOtHcLc+X7kMLi1krGUuzmLRVPX4kVDdWs05yHvoL3dcqToPieb4mTNDt9iMeL31RvCFOCDwl0TMabNm0DDZj7uWlcvevuqkFO39/EnpGg28+/DGc7w/kFBjF5MXPRvH2iQHRRGR3RysWz2mART+2RlFJfp948AYMDofw3Z8fyZpftz+Crzz3p4y0nnjgBjzx/J8zft/c1Y5vvvQ29IwGT61fKnnvlk3LcHEwmHWxX6WFGQA0NGSfrAcybbbfx+JrP8islycfvAGN5FgZWRoarBgY8FU6G1VLn5eVbG9PPHCD6PznQmxWadrVTq20vQAXw4leD57f855IkM+Z7oCZUcHWY6MofR+F2Gw+5N23KAgWSPnYR++5Dt/e8W5GeZ9avxSMhpL1++FoXLaeDFpadN/a21qx540eSb+7dcfhjAlBKV1RsAap0iBKuchmN0psFii9pk19d2tvawVNj32EkETPaPDFuxfh3372jqS+6upoFRa7puozOdtK1Y2dt8zCDR9pFOxETh9+oetaxOJx1Fl0sFn0ON/nrwq7mcg6oxCbrRVtMN5MZDtTgly/8dT6pXClfMhDbLa8kLoqjFztu9yattw0NFjRc25IViemx28ev28Jvv7CIUntkO1DCW+Iw5aX3kbH9dNFC8keXrMQ10x35KcPUvRp8rnZtMyWTcvQ0uzMWk4uxkv2U+k6KD0f7/d68N2fH5HNR+cts7B93wkA8rpLaXwyF0p9Ub42S/qOwiDaIDv52FUx/Wx9vQWPbn1DUZ6+sfkmDA76FV07nqjdliZi/vO12WLnryYSxCcpp9z97IA/gv8loZ3+ef1SNFRos4ZqtI+qbd9VHu8t9xhM1b6pyt+dUmphTq/c/Ww19mlqQNXtexwYCnE4e9GbMQ89Y6oNzhS/lM1myc5pOci2xaUS5y93f+oxSUM+VtHuBcXkZcjLYu/oTi7JlYx7D5zBzCk20eI0Jfl998QA3nz3Ah6/bwl4npfNr9sblkxrSOb3cGTsbGi5ez2BSEZd0TSFmVNsqt8ZxT0iX19qcaaE6kOuvQ37wkULkHKmPZ7IlWPIy6qq7bk9Ybx68Cw2d7UjHInBoNPgl384jXrHXJjrzZXOnmLk30eV94UKdiKS8rEhVvq4I7c3DEPaV0zJv3kCEQRl7hvyhmHSacV/oyDt2wGsuqlFtDuVnK4oWINMpF3MqhTRu6OAOM9LvssL/T5BJ1491Y7LA37cel2zsDPJoCecqc/kbCtFN8Z5XmQnchoPFLDt1Q9w2R0Ujs0idqM+akUbEKoLuX7D7Q2LFqcVArFZ5ZC6IsiRTSem60BPQPraq6faEpNsMv7e44/gsjso7FCcjGvVWXX564MUfXplOJRTy3gCEcTjPC66g7LlDEdikn9L10Hp+aiz6LDqphZMcppk7xeQ0V1K45OVgvQdhHJA7IpAGKPY+auJBOk7lFPuuhr0SGsw90ioYovTqtE+qrZ9k3ivekk7cc3EaFT57mphPr3cfU419mkE9dPnDkrOQ3feMgvOqXZFaZDFaTkodotLuftFxySZE8E0m5EZExQSjqCYvDisevgCHHb+/mTWe5XkFzxw2R3E1184NLZCXyK/LrtBMi253w26sfNpXTbpayTrChhbYKcyB5qKXL3UWcm20oTCKadd1YrNOmX6mzqViNgkDqse56748c2X3hZ+U+OWzHJ25bSpwK5y+HIpH2s0aKV9pc0ARkvL+kK5+5w2AwyMRvJv6f+2GBnJ3RekbKYoPaRA4xDKR/q7oylK8l1GuLigE7s75kjurianz7LpxuRRtUnk2nhSXwKJgfLT297Blk3L0JxcXEvsRhXUijYgVBey48oSaANis8ohdUWQI6tOTNeBMjpkcp1RNraU+oxBT1jQK3pGg2XzJxWW6dF8yeUnPWZ3eTCA831+2XJyRl7yb+k6KB2LSYc9b/Rg1c0tsvenUkx8slKQvoNQDohdEQhj1MoRbeMB6TuUU+66qsZ3UY15qur2TeK96mX03bU0OxM7RKnw3VVje82XidjPEtSPy26QnIfOx67IsZ65KHSLSwrwBjl4AhFQFIVndx0VdoKQPIYSo9f7I3BY9bAZU878zZKW4u02KeBcfwBBNoYQG4XRoIXNqIXFyAjPpCnAG4hg2B8RHdm5YfUCMBoKBr0WNE3hw4sjMBu1qLMaEOd5NDiMcFl1QDwlr6NpDniC6LnoE84zvmqSGfNmOHDk1BCe3XVMeMYDd8zHq38+i3NX/IkyTbfjeK96txYtZIvNoRCLi/1BPPOLo0KZN921AFMbTXAa1bVIZjwhW2zmgAEu9QdAURp4/CwcVj34eAxTGs0AN3ZZQVsZM8CJ3hH0XvYLbXx6kwVzpttFaVc7fd4QLg0E8YNfjm1D+uAd8zGlwYRJNhWdUS/Rz5t0GjQ3mlXRbwpogOO9HpzvC4h9x3QHkPKhR9mOQBr1Y8FIDCa9VuyPc0EDbm8ksZOL3TDmG0fT9Yej+PCyD99/+SisZgbLl0zHrGl2+MMcvp/S929Y3YaFLU6AB3ou+dBzySvURcsUG1qmWAEa6O3zg6ZoeAMR2Cw6gOcRi/OwmnQIBDn867+/BZaLocllwprbWvHc7mPCvx+4ow3+YAQOqwE/e/U4jvd6svtaCT300JqFMBu0sJl14rJOYMp6rCeVRStmI+XdWc0M7rxlFsKRmOio9013LYDHF0YgHMOb717A39x4Nbgoj22vfgCrmcEnl83ElHozbBYdfP4IvvWzxFG086Y7sGLpTHz/5TH7vX/VNfCHOPzuz71Yc9tsTHaZ4Q1EEm3CpoM3wOHCQAAX+gPYf6gXvgCHz3ctxLCXBRuJYUq9GeFIFC67EYEwJ9aZOcopqh+TFt5AYfWVms7MqQ643dV3PM94UIjNhhDD5b4gIhwv+CKdlkLTJBOMUM8R0+MN0bM5oIGjHw6L+pqNdy7AgqvrRH1DITbr5Thc6AvgQorumDbJjGmTzLAxZKcJEQzw4QVfRvu+eppVVdp/vFHFsZ5KNYbEdQ31VgwM+pTHzdI0ZZPLhA2rFyR25bdkf3bOZ2TT4ullCERg1GvhD3EwGxn0XPBgJMCBpijYzQxefv20KGY34GPxlw+HYDYy+NF/vC/SUDMnW+ENRuD2sqJ4TndHK6Y1WBLaHTI6ZTTOt/13H2DJNU2iI0s3r22H2aDFB+c8iPM86qw6TKm34PjZIcR54M13L+CeT8wrWZysXMd6ejkO/e4QolEIfYdWAzS6jKSfzQLRBjnIIx5FjvVUty1NxPznbbM1ckTbeOCNcBgcDmfo2XqngfikdBjg8IkhIZaoZzRY39mG9jnOkvSzHjaCfncIZ1P68RlNFjS6jHDoK7TwigFOn/dmaJZZV9kqN96hssSGSfuWhRzrqQw1l8PLcfjwgg/PpawzWL+6DVdPs6qnP2eASwNBUKDH5m75OKY0mEqjZ0kMpyDU3C7GAw8bQTDIZaw5MJkYkf8mx3oWQyHbk0oMCB5esxCNLiP0NJ15DCWyDCAk/vbwmoWos+pgMTDKt9ukgGE/K1oQtr6zDd97OXPRHKOh8cW7F2HQE0RTvQU/3HMMXCyOlctmYvu+k2iebMGK62fg30YnJoWJ9FlOHD8rDjKuXd4q7LyRLBd4wGLU4gtd1yIUicKo00Kno3DvJ+eNlSk+8baFNeq10NAUOm+ZJQhNDU3BqCfNlFAc/cNsxkBySmNpjnkMszFRG9+wuq0k6Y4nZoMO0VhA1PaiMR5mvUpEbBIaGPKzGYK8ebJZtKir6uEBLsqL7GrjnQvGp/8vJqBHA0d6xAuvUxeZpS4OWrdiDmxmnXBtk8uEf7p3CVguBqdVD5dtbMF3JBrP9KOjeR32RjLa9oGjF3GsZwgbVrfh6c1/BfdIOOFDLQyeWr8UvlAE3gCHLaML15J2cs8nDTDrsuiKFD0UYBPHFj3/y2OChhDKShaolYdibDNNyzpHd4Wc3VyHMBuFntHgmZePCO/yoTUL0eDQw6xncO3sj+HMFZ9oonXdirn46uc+CvA8Br0sdvzuBNYunw2XzYgrQ0Hs2H8SvgCHL396EXwBDk/+8KDIRn/++5MpdrMAM5qsuDDgx0u/+WBsgXBnm+hjjJz2JTHRvXZ5q6g9Kv24JL2ev3j3IrROJUE/pegYwBvgMvqm6QxI4INQOBTAaMXjJEZLCcfuFYNOSyMqoTt0Wrr4xGsQqfZNUDlKNYbMdS6nJb+4Wcq1/jCHYV8EX3/hUG5/nesZ2bR4ysci6WW4d+U8YUF+aszt77vax+JTAAaGw9i+7ySsZgadt8zCJKcJwXAEBkaDL3/3j4L+ePTT1yHCxaDXJU4HmFxnEI0F5HTKw2sWot6hx1PrlyIQ5hLlMzM43juC3a+fhtXMYOWymaK6enjNQsybbq96/W020vCHohnj1JlGGohWOncENVML8SgCoVTotLRIKxMtK43ZTOPDCxLj1WmZCwEmPDHAZmEy5vBKFWO2mjXovZTZj1vNmorqAynNUmlkY8MEwgTGoKNhMYjXGWg1id/VFMPtHwpnzt02mEqWPonhEEqNyaDB2Yv+DLv6iNOguO0RlaqE0S0um+vNWY8ZSOINckLQCUgcTfTdnx+B3WSAzcjAoteK0pK6fuvOw/AGOdm0LAZGUV5AAd4Qh4vukBD4Sqbz3O5juLF9mvDv7ftO4tbFzbjsDuLffvYOrppkxTd++hYuu4O4dXGzsMPGHTfPwvN73hOl9eyuY+j3sKK83tg+LeOZW3ceRr+HxdP/711846W38J2dh/GNl97CN3/6DvSMVlymPOu9bIzW4bmBALzhaEkmQaTw+qP4zs4j2L7vBHbuP4nt+07gOzuPwOsn0TpC4fS5xxamAWNtv8/NliTt9Db+7K7SpD2exGNx/PhX74va3o9/9X55dycoA/2esYVpwOi7Hu2b1YTbGxF2RgES5fj+y0fh9kbK/uxs/jgXbm9Esj24vRFRuoOeMAKhqOjay+4g/vXFQzAbGTDasQFUtvz0DUm37b+5sUV4dpiNjfnQGOCy6GAyMBn1+9yuY9DQmty+dtQvG/RabPn3t0RHMCbLSigPxdgmAJGmsui1sOi1mOIwoN6mxzMvH8GN7dOwdnkrVt3cgp+9+gGMTOKaeJwXFqYln7vt1Q/wXs8QtFoNvv+LxAIyNhLH93cdxfZ9JzDoCYPlYohE+Jza89ldRxGNxvHdnUdE1/0g47rs9pVeP3IaNFd9SdXzv/3sHeX1TMCgOyrZNw26iZ4lFE6/h8XWHeJx0tYdR0qicUZ8UUndMeIjNptOOccVNcloHOHY6YGyxhGKRanGkLvu8mAgcUE+8ZvRay0GRti1P9uz0++TekY2LZ6tDN4AJyxMS/6WHnPzBjl8J0XLb993As/uOooZTXZhN1kgoem/8dO3cMUdwAdnh3H09GDGWACQ1inf/fkRGBktXBadUD5vYOy+1Jhc6j3eQPVrlMGhqOQ4dXCI9LOEwqmVeBSBUAq8QQ5Pb3tHpJWf3kbGsVKQ8apy3N4IvvnTdzLm8EoV+xscikr245XUB31u6dh6JX1L0fFAAqFGGR6J4v9uE68z+L/b3sXwiHr683LHWEgMh1AOhkektVQ+bY8sTisDHn9EeClJWC6GIV8or+s9gUjWv+Vk9KvQx545gGM9bsl0UgOkqf9OBOlSnk1B+P/w6I4pGeXzhsW/p9yT9brR393ecO4yjTcpdfjEjw7ise/9EcfPjZQlsCxXL8O+KqwXgmoop13Vis16AkX0s1XEsI+VeR/qEpvuCvqIYnxutnxnpCvjH4+eHhT5mWz5kWt/3mBE9Ox0SmEngyMh9fjxGqEoPZgFf4hDx/XTseeNHuzcfxJ7/tCDjuunwx/msj43zvNiG5Sw6RAbVaQ95dqO1HVyKG1jueqrXPU8kagVbUCoLuTsaqgEfofYrHJIXeVBShzh8e8fKGscoViU+r5841zFPPuiO5h3XSkZQ0g9L87zOcsvl09fMPN3q5mB2chgzxs92L7vJL7y3J9w0R0sSKeInlugtqkGSN9BKAfErgiEMcg4Vjmk71DOkE9mDFaiOHM1votqzBNp3wSCNMNV2F7zpdx9TjX2aQT145GZX/T4leuDqluc5vf78alPfQoXLlyodFYKxmHVQ89oRL/pGQ2cVmNe1zvMuqx/y0X6qnqpdFK/NE39t57RwGbWie5J/r/RoJEun80g/QyF17lshpxlGm/G88sEl126Xuqs1VcvBPVQTruqFZs1GxjJcpgN6jrWs07OX1j0FcpRYcjZ1Xj4iGJ8brZ8y6Wb8W9e7Gey5UfueTaTTvTsdEphJ/V2o2r8eK1QjG1mQ6/TYkfaLhw79p2EntFmfS5NUXCl6bn064wGrSLtmZ5OtuvkUNrGctVXuep5IuGsEW1AqC7kfJ6zBH6nVvTseEDqSjlq2uFAqe/LN85VzLPP9/nzrislYwip59EUlbP8cvmU0jDLl0zHj/7jfdG7P9/nL0inpD9XrRqFaANCOSA+iUAYg4xjlUN8knIcFmm7sltKY1fV+C6q0beQ9k0gSFNXhe01X8rd51Rjn0ZQPw5b8fOLFM/zVXNu2ZEjR/CVr3wFZ86cwW9/+1tMmzZN8b1ut796jmAb/Uo2GYxMngP+V+1T4Xb7FV8/r9kOIPvfvEEOHn8EDqseNAUMeVk4rHrYjFqc6w/giR8dBADUOwz45LKZwgSkntHgH9ZdizhPIRDiYDRoEWY5bPvdCfgCHLo7WvH+h4O4Yf4UPL/nPVjNDFYum4nt+06iebIFK26Yged/+Z6Q1obVbWh0GuALRHH2sg9xnodRr0FjnRFbdxwRrntozULUWRjRsW3J+xe2OIG4uF6S5XPaDYjH4hn/L1XuUh7/eW5grA5TeeL+69Fcb5a9r6HBmjPtdJu9PBKExxfB+b4A4jwPmqJw1SQzHFYdmuylO2O61mhosGJgwFfpbFQvDHD45JCwJbWe0WD96ja0tzqBlHh/ITYLBnivZxjf+/nRlDa+APNb6kRpVzuXhoI41++HN8AJbc9mZtA8yYIpdeppe5eGgzh5fkTUz3d1tKL1KruqygEaONIzJGztLucjCrLZXFBAzyUfei55BVtomWJDyxRrbt9CA0c/HBb5to13LsCCq+sAXuzLm1wmrF3eKpSxyWXCvSuvwYV+HyLROF576xwevmshmhvMGfmZ2+yAw6KDP8xhcIQVPW99ZxsOHL2IYz1D0n4VCuyEEmsLkV/VJI5W84c4+INcbj+uoL69QQ6DXhZGvRZWEwOLXlO4H8+W93Eim09SYrOAjN1m04pKyihTN+cGA3jih2M6p95hwK2Lm9EyzQan1QCWiyIWB57dlTi+s8llwgN3tIGLxtFQZ4AvyOH4mSHoGBpGnRYv7D0u5O+fPnMdhv1sRlv2BiIIhKOgKQozmqyod+hxaTCE7/18TC8+2NmG/QfPom1WI2gamNNch+mTzUBMvnzZ2pji+pKo5y/evQitUxX0ATVIITYbjMdwsnckQ3e0TrfDRGtypDRxIXo2Bxrg0kAAFK2Bx58Y9/GxGKY0iPuFgvpZBug57wUXTez4aDRowWiAlqtsqtKz40GQj+HkWYn2PcMOE0Xadyr5xBEK0rSl1Dwpvs9qZrB8yXRcNcmCqfVmcbr5xrkUPNcfjqLnkg/P7hrTlJ/7H9cgEObQelUdmuoSQXNvkIM/xEGv0yIQ5uCwSJQ52xiCH0tj2B8RjhLVMxrcu3IeuCgvHO2Z1PBXT7GN6VIauDAYwl/OuBHngTffvYDPfuoaNNQZcHEwiPN9fuw/1AtfgMOG1Qvw7R3vioo6+yo71q2YixO9w7CZGTTWmRGORHGhPyDcJ6lT0t5NMiZXkBZUgFJflK/NDgXDuNAfyhgnTWs0wWlS14dU4wnRBjlggKOnJMbfszPjUcXEDurrLXh06xuKsvSNzTdhcLCA/rDMqN2WJmL+87bZYmJZE4wQYjhxJlPPzplphxFEz6ZyaTiIc33K4uWF9LMD/hAuD4Yz+vGmeiMaLBVaOMEAR05K6Mm0eZRxhQIuuYOI8YA3EIHNooMGwBSXqfLtm04c/+r2huGyG+Cy6vKLC5eRXH1vwdpgdBwWjMRg0msrEnsuCTVQjotDAQTCUcTjlBDLoSkeZgODqU6VzIUpnLsFCp+/rbo+TQWoXXuWm7MDfpy97MuYX5zRZMOMhrF4Vzab1Y5HRpWyc+dOfO1rX8Ojjz5a6awUBw/Ma7Zjy6Zl8AQicJh1sJkY0LTMuQQy1yedgeTfkBkY7O5oxd4DZ4TA1lWTLNAzGrBcDIOeMF45cAadt8zCzCk2NNYZcfayN6NT+od118LIaEHTFGZOscFlN+Cp9Uvh9obR4DDi2tZ6+EMcIlwcX+i6FqFIFEadFuEIhxd+fRx/tXAadr9+WhQs++bDH4MvlDja6flfHhMmN//x3usQ4eJwWvVw2XQZC9OkgnBSAbn0cpcyOJf8MiF1i8JyfZlgMenRPxQW1d+G1W2wGEmwjlAcFoNW1F61JRxr0xSFzltmCYNUmqrCs2pyYLPowV3yidreuhVzhR2o1ILFqMO+g71YdVNL4hgcHth3sBeLWhdXOmv5wQN1Fr3IZk3FLFjKk0g0nuHHlKJjaFF70DGjG9RK+HmPP4LOW2ZhWqMZITaGf/vZOyK/5rTqM/LT5DJhktOIf/33t4R//+O9SxCORFFn0cNo0MJk0KJr+ZxMvzqKrJ3MXpx9ARQNHD41JJwnn9OP50LiWd0drZjWYCksgFrs4q1qJ4dWzEqWukl+CctyMckPGbo6WrHvYC/WrZgLq4nBgCeMLf/+lqQee2DVfHzmk3PhC3JonmQDF41j4SynoCNddgM8XvFitU/fPhcRLoaf/e4EVt3UApoG5k53wmbV4hPLrsYzvzii7H1K1Y+Zyb++JNKZOa2usEn3CQpFSesO9akDQlVBJxZHJ31QckH2lElZFq3mgS8YzUibkAkN6fZdddvxVwFljSOUWvOM+r5vPvwxfHjZJ5ogFKWbb5xLYRmsZgadt8xCU70JBp0WL/z6fVx2B4Xn67Q0fvzr99Fx/XSRRskocxxY2JKiO2yGhD6V+Ejk8fuWgOd5GPRaBEIcbGYdnnzwBrhHwjjf58dLvz0+Fl+absfxXnF9f+nuaxGJxvHY9w6IF7Q1WRGJxUXvvt5hwLK2Kfg/L47pp2++9LYo5tMyxQaLQWJCKK3OnVY9rp1dn78WrDBGIwOtJiwaJ2k1FIyGqgpJE1SIVkNl2BWBMFEpJpY1kdDS0npWS6NqFtVUCzazHlxUIl5eonkxk1EHrYbN6MdNlTzJJAYY9RpRnox6TUnGnAVDA/2ecOZYuMFU8Xwp+bi8pqiV2HONlMNi1qNvOCzaROeBO+ZjklN+U5lqxGJM80klHiKZyzg3TJiYWE3S84tfWrdIcRpVtXNakltvvRX//u//rt6d02Qo5WpLb4jDY88cyAh2rrqpBTt/fxJ6RoMtm5ZhwBOW/GrG7YvgK8/9KeP+p9YvhSvH1rxyz97c1Y6tOw5LpslG4/iXHx1U/LzUZ6y9rRV73ujJ+P9s5bYZSyRiC3TUhaxi7vOyeOL5P2eU7YkHbsAkG1mgJgdZxZwdpXY1kW1Wrk8raV8yDgwHORw9PZixeHfBrHrUmdRTDm+Iw5aX3saN7dOE1QxvvnsBj92zWPQ+yrFzmtJnSz7Lr9yvptrcp2+fi537T0naHwCRbcr5wLxsNYtf84ejOPBeH+Kj0vC1t87BF+CwZdMyhKNxfO0Hme39yQdvQKM1//Yu1+46b5mFGz7SmHfbq5Z2XLad04oga92YGBw/N4KXfnsc99w+T1LHrbqpBXve6MEXuq7Ft3e8m1WPdXW0AgBeGf1oILX+s73z7ftOAEhM4C5fMh0tU23ouejF/kO9GPSExXke5355IuuMQmy2VrTBeDOR7UwJpdSzALHZQiF1lQd5xBHy1bTl0jyFpltI/yX1rO6OOcLkZ+rzO2+ZhXicx543eoTFXY1OE9hIDFdNsiR0dhbZpLRcctc9tX5phsaXy+uWTctA0xTePjEgjMlSr5XTT08+eAPC4WjFdv5NUq6d00jfURhEG2QnH7siO6ep25YmYv6rRRvUIsQnKWfQH8FXJeKc/7J+KerT4py1Mq+QT2x3vOj3sSWNx5aKaqyrVMqxc1qt9LW1Uo5qbRv5UG49W439rBpQu/YsN0MhDpf7/bg4GBTWHk2tN6Gp0QKnwvnbmvlMzeWyVDoLilAaMM/FldMDog4FQOLf1Nj/s/E4YjxEXzd88e5FcDktOHX5suT9w34Wc2e6Cnp2mI1J/v72iX7EeeT1PNEzKEj/f0o6yd1pWC6GIBdDS7MzaxnyweW0oGWaA0O+EJxWI5rqzYV9HZyebprNHr8wIl1HvjDmt9QX/bxaplTtqhYppV3Vqs3K9Wml7kvKzaljl7D3wBnRivW9B85gaqMFrdPVU46BM4MZOyN0dbSCjcfzbuv5aoNinn3qyiXFfi7V5lguLmt/SPedMj4wX1uV8msAcOyd8yLN0NXRilcOnEGQi2HEH5F8tsfH4pqr82/vcu0uzvMFtb1qasfF+qRSa9qsdVPvRJ3DDB7A+T6frLZkuRhCkWhOPVbvMOJXb/YIC8pS6z/bOwekj6BP2uCgJ1zRfpnojOyk2mytaINKQOxMnlLbVarNfnCR2KxSSPvOj1LGEVJttlyap5h08+2/pJ4V53l5nUABVjOD1bfMAhuJCYvpkzGupW1NsnWrtFxy1w37WcV5Ter31DFZg8OYUz9dGghg687DispTbkrli4g2KA1EG8hTTm2QCs/zYBjl0yfV+s6qNV9KIfnPZDy0QS1CfJJyTly6KFlXQ94w5uWYP5QivZ/9oArfRT6x3fHig4temfdQWDy2VFRjXaVT6vhsrfS1tVIOuVjOkDdc0baRD6XuB2t1/rYSqF17lpOeY5fgCURE84j33D4XRm8YcxT2ITWzOG2i7Zxm0mslj4lIfmGpZzSgeUo4JgxIdDr/9rN3MLluGZwyx0zUWfQ58yj3bKNeI/l7PA6AQl7PS3+G3P8n/52cWNczGpgYTclXteooYLLNAIBXdLRTIauYXXaDdB1ZDWSVbhbIKubsOBXaVSE2qzTtakeuTytHX1JOnFY9fAEOO39/UvhNab9eTdCghMUpQMJ37dh3Ek9dvbRomy3Vs6XIx69m83HJf5sYDUBRkn8rha2m+zVviMMzvziaUfbOW2bBxGhAy5TPXqB9ybU7mqIKKk+1tONq3DktV914Qxy+s/MwVt3cIqst9YwGRl1uu700EMC1rZNw6vxIRv1ne+cAcOviZsn2l7o7biX65YmsMwqx2VrRBuPNRLYzJSgdJxVis3U2YrNKIePV/NFRQFtLAwYGfLJxhHw1bbk0T6HpFtJ/ST2LltG9NEUhzvNYvmQ6vAFOtGNZaoxL7it/peWSu67OkqmB5fKa1O+pY7K1y1tz6ie9TqO4POWkXDunkb6jMIg2yE4+mrPYndM4Lqo4X9X4ztRuSxMx/9WiDWoRMl5VTl0eccBC+tm6KnwXxcyZli1PNpk8WSsb76/GukqlHDun1UpfWyvlqIVYTj794ESevx1v1K49y43FpMNL/0+89uil33yAJx64QXGMtmYWp6kSGnB7I3B7w3DZDXBZdbnP46YAb5CDP8Th4TUL8d2fHxFWJnZ3tGLvgTNocpmwYfUCuL1hrLq5Ba+9dU7YwYLlYvAEImhuNGPD6raMM8FdtrQ8jD7P44/AYdWDpgB/MJLx7PtXzcdIgMUDd8wXnfG8bsUc/Oq/PgQAdHW0inbDkHzeKDajFpvXtmPrzsN47a1z6O5oxfZ9J/HaW+dw38p5GAlwwnaBNjOD/uEg9EziqAybiVHV2dhJaJrHg51t+EHK+fEPdrZBo1FhYQhVg1bDY+OdC/D9l48KdrXxzgXQaou3Kx0DrO9sw3MpNru+sw26yu/cnBep/U2yHGrsS1xWHR7/u+sAnoI3EIHNogPAy/az1UogzMFqZrBqcYuwG+hrb51DIMyVfVvwQJiT/JpEybNdVp0yv4qEzT2ybhF6Lnmh19F48I75+EGK7xTsDxDZ5pvvXsh4hqSt5tIXab7dZtTCI7Mz2lWTLKBpCoEQh3tXzoN31P+aDVpMqbfAG2Bh1GlgM2nhDYjTFPIkkR+pdtfd0YppDZaC2l6ttOOCkHifqWXOVTfJd//aW+eEd6zX0ZhUZwYXS3xx9si6RWC0tEiPJf8/VfPF4zwcVj26O+agZYptrP5pIBbP9EfrVszFJKcB3R1zxDuLjMJyMeEDh4LfZ476KXV9T3RisRj+Yd21iMaAEBuF0aCFlgZifCz3zQSCDI1OvaTmnOTSA1xxaXNcVHIMxkWjAMgxB6nodBQ+v3YhLvQHhLH4tEYz9PrK7PA0USmX5hkXLZX0oYEIHr9vCZ7ddRSX3YlYTssUm+TzdVoaP/71+1i7fA4uuwOS4wRPICK7mEtRuSgA4PHFu69FnOfRNxTE7/7ci66OOTAaNXj8viU4fnYIcR54890LknnddNcCjAQjsJv1+KfPXIcPznkQ53kY9Rps7lqIrTuOSOqn+1fNxy//cFrIbzJmJ5SnkLhhtrqvgH4xGGjJmITRSI9PBgg1STwek/TfcaI5CROQCR0PyROthpeM3ZUiTl5rRKMxPNg5HwPDYUH7N9QZEIuVpp+NRWN4eM0CXBxIORaswVSy9AvBZdVJapZKxtZpStpmKz1n6LLqsLlrIc73jY0Nr5pkVt08RD7USl9bK+XguKhkH6KuWE4cn1+zABdSyjCtwQRQpWlEOgaSfZra5m8J1QWberpO8jcuBpZT3vbI4rRKQQNHeoYyRMXCFqe886aA4+dGBKfR5DLh8fuWgOd5OMw60DSF2VfZMeyL4OsvHBLSTT0SSc9o4DDrAB6os+jxha5rEYpEYdRpYdJrxM4n7XmpC+AYDS08m6IoPLvrKLhYHHfeMgudt8wSOlKdNhFsGvSE8cqBM+i8ZRZmTrHBadVnFyo0wIMfS4um8E/3LQFF8RgYDmP368dFE5tzZzgTZ2KrzIGmotNq8d/vXcLj9y2BNxiBzaTDK3/8EC1T5lQ6awQVY9Az0GrDonap1VIw6EvwJTZPw2XT4Wv334BhXxh1VgM4jgPiKgsyUwAoXlRHoHjhaEzVoAHcHjZj4vaqSWZVDQqdNgNWLpspmrTp7miF01r+QYVDYmcEwW/mIg4sbHHiqfVLE5NHNkNWPxeJxrH79dOwmpkM38mDB2gAMWBesx1bNi2DJxCBw6yDzcyI/y2xMC2rvpDw7ZvXtmNqg1my7DaTDl/+7h/R/fFW0BQt5Hnlspl4+v+9LXrGzv0nhQnGzWvbMa/ZDlDy+UmWbdDLwqDXwmbUwmIocKKMl6grFWsCxci8z3nN9rGy56gbx+jXjgDAReP4wzvn0XH9dHx7x7uiNFumWuG06THrKgeC4SicNj0+w8zFSICDnqHBaGm8uPe46B4AIpu0mhl03jIL0yZZ4LTqYdRrca7Ph92vn5bduW3BrHosu2ZSwQvTctZPJdOrQWwWPfqHw3gupc2vX92GyQ3mSmeNoGZiQGOdHv/rc9fD42fhsOjB8zGgBPMWdqsBviAn8sMGHQ271VB84jWGltYgEOJEW/d/9m8+Ai2tMu2vdsqlecqtpSR86MNrFqLOqoPFwAgfZmQ8H8Bj9yxGkIvBG2DzHyfkKpdM3Ovuj8/BG+9ewIi/Edte/UC0mIzR0miZasWWTctweSgEiqLw4t73cdkdRJPLhLXLW0XtZPPadnzz4Y9hyMfCadVjfosL7pEwHFY9Xvz1+zh1fkTIrmjsUUjcUGHdj6d+YbQ0tBpKHJPQUGC0pO8gFI5cDPWuW1srnTUCoSLotLTknAxBDE1pAKTFgMGDhqbSWas66hx6DHjCIk2zYXUb6hylic+azTr0D4vTX9/ZBrOpgqsmKIDRijULo6WEjyIqgUHHIBaLi/IUi8Vh0FZ4ap8HwFMZmremY2Mp44ogF4OJ0agz9lwj5bCa9Rj0sBl9iNWsloVpiR2oLg2ERGV4sLMNFmNp+kEdo4U2rU/TainoKt1/EFSNQ2bnTEceG4tQPM+rrMuRpuTHepbhq8LUrQDd/gi+8tyfMl7eU+uXyu7O4g1xeOyZAxn3bNk0tuW/3DWrbmrBnjd6hACUN1hcWsnjlZ5av1Qox9rbWrHnjZ6M6ztvmYXt+07kFQDr97H42g/+nJHWkw/eIPl7ar6rgUK22HQHIvjLmWFR4HPdirn4yMw6uJQsjJigkC02s9PnZfHE85lt5okHbsAk25hQK8RmB/0RfFWiH/uX9UtRX+YdrkqJ2x/Bt372Dm5snyYMNt989wK+dPeisu/UVUqUvutqxx2I4CvPSvjHDUtFfWE5jvUcr4mbVP8q5zuffPAGNBawIC+XvpDz7d98+GM43x/ImDDc9uoHuOwO4tO3z8XO/aey5jmpD5L/3rJpGbgYn7feUTPjfaynEm2YEwp4v9eDiwOBxCKxUc2YSyMe6XEjHuexffToTbl7stkAo6GE/Nc7DPjkspmiXXaLbX+lqJ/Ud1qS+lYRhdhsrfii8Ybo2ewoHTsTmy0v2cbohWiWiUI5jpSpJpT2X0X7UAq46A7hqZ/8d0n9sFy+Om+ZhasmWbB1x2HJv93wkUYAwJ//0i86alROJ0vmMcfYo5C4YQYU4PZF8PaJfsR5CCcrSOWpXMd6kn62MIg2yM5IOIqeCyN4fs/YDuQPrJqPlml22A3iCbdij/V8dOsbivL0jc03YXBQ+gjnSqJ2W5qI+c/XZifaOLUYhgIR/E+JmOP/3rAUTjL/IiIf/11IP1uN+qAaxztK4+TjTbX3O+Ueg6ndNyVRczmqsb3my0TsZ9WAmtvFeDAYiOC4xFqWeTPrUK9w/pYsj5RiHCan3d6w5LZ3bm9YNsgkd+RW6pb/ctdcPdUm2lmsmLSSizeS+RWuoSB5/axpdnx907K8VmAPydXPiPTv2Y5xUAsjflbyy4wRP0sWpxEKRq4tDfvCRQuQwZGQZNqDIyFVLU7zBiPouH66aEFEV0crvMGIqhbPlPNdjydy/bx7JFz+vnCcvhzyBCI5feeQN1zY4rQc+kLOtw/52IxdJfwhDpfdwdFr4jnznPolYdI3hyOxvPUOQTlK9FxOeKDOokMk+Y5l3m+6RgyEo3jtrXNYdVMLJjlNsvdkswFDylc2yV12V93Ugqun2jC5zlh0+ytJ/ZQxvVqkVnwRobooZOysFGKzyhn2sjJ1xaom+EuoHEX7UB6IxeMl98Ny+YrzPMKstIaJ8zw8gQjAA3GeF1+jQEellinbrm5F930Ssc3UkxXGS7+QfpZQDvqGgnj14Fls7mpHOBKDQafBL/9wGneaZsM+xVbp7BEI4woZpypnUCbmODgSJovT0ii3/65GfSCXp0JjtKWgonHyLJB+h1BphmTaRiXba75MxH6WoH5GfNJrWbx+VrQ4LRtkf18JvEFOCN4Aica6dedheINcyZ7hshuEI5SS6BkNXDb540NSj11KvSf1uDG5aybXGROiQOIIp3zTSqaRzG/qNVLX19v0aGtpED0/F7L1I/O7oiPXqhyLSYcX9x7H9n0nsHP/SWzfdwIv7j0Oc4m28CRMTOTaTF0JjiqSS9uZpR+rRsxGRliYBiT6/B37TsKssoFUOd/1eFKIfywpPGAzMnn7rXwwG5icvrPQdpSr/rL6/9GyN9ebYTMysJh0svnMpg9S06z4+6xxlOg5JVhMOgx4QkJaUmmaDWN9osOqB01R8AU47Pz9SfQNB2Xzkc0G0vM/6Aljzxs9Gbq1UEpVP+VKrxZx1ogvIlQX5fQltaKfxgOHTaYPtJCgJiE3pfChDkvp/bBcvmiKglGvkf2bw6wT9JCkLlaaxzT9nap9iu37pGKbO/adxK2Lm8dVvxBtQCgHLrsB56748c2X3sZ3dh7GN196G+eu+Mk4kzAhIeNU5ZAYlXLK7b+rUR9U41xHtdos6XcIlaauCvuQfCl3PIrEuwjloBRrWcjiNAmyrfouFS6rDhtWt4kmATesboPLNvryqMTWqOcGAvBHYvCGOPiDETy8ZqHons1r2xNfVo5iM2qxeW276JqH1yyEP8TBG45iOMjh5CUvuFgcj6xblHda96+aD6NBg/Wd8/G1+6+HNxjBQ6N5eu2tc+juaM2aZk5Gyx0KR/HVv1uCz3xyHtYub0V3xxx8fu1CNNbpM/KU9zOqlDAbRfNkC758z2J8fk07Hv30YjRPtoCNRCudNYKKaXTqsb5T3Nes72zDJFfxk0gNdum0Gx3qmqAKs1HJPj/MqqvtNTr1WJ/mV9avLs27Hk9cVh023rlAVI6Ndy4Y84/jSYov9oajiZ3B0n+jxf7aHYjg5CUv3IGIrMpiI1F0jfpLKd+5YbXCdqRNbM98/MII+n0soM2tL2xGLR5ZtwjdHXME//rIukWSfjRVB7z21jmsWzE3a57fPHxB+HfSN+fUO/nWPyHBaN0o0Yap10vWJQWA59Ey1Yb7V83Hm+9eEOwzmWZXRytYLjr23FAEC2fXY3NXO7o75uDdE32CfSTvSepPvU6DTXctyLABvU4DmylTa268cwFoDV38+6YAmkJGf1KMbpTSxrWiQ0uF0UBLagOjkQw7CYXjsuqwuWuhyHdt7lpYEm1QTq1ca8SiMdxzu7ivv+f2uYjFYznuJBDkY1U2cw4fOqo9PuzzI8zF8PBaGd2Tr25M1VJpaXZ3tMJuZrD7D6cz9M26FXOxsNUFP5vYZWXBLBf+598twaOjcZw6ibHMQ2sWwmaRKWd6vjWJ4zxPXvKCpqmMtBTraMjHNmka46pfGC0k+1mGyCdCERQ1ziQQagwyTlUO6TuUU27/raF5yfQ1msodZd9g10vGpCs511FVcfIUSL+jcjSJYzHfPHwRA34W0OS+pfqI44E75ots8IE75gNUvML5Uk6541Ek3kUoBywXRVuLE08+cAP+Yd0iPPngDWhrcSbmjhRC8TxfOW9fQrKd/5wv3nAUj33vjyU/L1t0Ti0FnOsPIMjGEIpEYdRpYdJr0NxoBjC29b7VzGDlspnYPrqrT5PLhA2rF4Dn+Ywt/5Pp9lzyoeeSF1oNhWmNVry4931cdgeFINveA2fgC3DYeOcCXN1kxZCPlU5rND1vkIMnEAFFUXh211FwsXhGnu5deQ0u9PvAaGnMaLJl5E/RGb2UfLmT4mZesz3xjkbzJJvvClPI+c+BWAwnznjw/J73hDI/sGo+5sx0wKxRpToYF8j5zzlggMHhEGJxGkPeMJw2AzR0HPV1RiBlM8hCbBYM0HvJD5qm4Q1GYDPpEI/HMX2KRZR2tSPb5z+0DDaDigZUDHD6nBfRGAS/otUAs5ptqnofqX4suS1syxQbWqZYRX19QTabBy6XBf91+GLGEd86LY2nt70j/LZhdRt27j+Z4RuTf1vY4gTSxkTecBRbfvoWbmyfBh1DY+YUO3qveBGOxEBTFJonWzD3KnvGfSK0wOGTQ3hu9zHhees729Demnie2xtJHPljMyQCFsm08j26fFQH+MMcAqEozlz2Ic7zMBu0uHqKHbF4POGLzQy8ARnfTGfJjxzjcMR6Ocjmk5TYLKDAbtPqRok2lK1LZKb1YGcbLg344bAacHkwgAgXx5uHL+CfPnMdzvcH8NJvj2cchfz5tQtB0xTOXfEL7dZuZvDy66fhC3C4b+U8ROM8rEYdrgwFsf9QL3wBLpGP6XZ4AxwuuoM43+cX/63Q952mKZcvmY6rJlkw1WXKWzdmvFOq+nVoqSjEZlkqBp8vkqE7rFYd9DzRs3IQPZsDhT6hoH6WAfoGg+ChwbAvjDqrARRimFRvUpd+GgcCsRjOXvDi4mBQ6Oun1pswY5qNjFezkKt9l1vTlpu8+i8aOD8QxPGzQ4jHgTcPX8A9n5iXVYemt/37Vs7DtEbrmAYdnQDLV9+m659Ndy4Ey8Vg0GthM2oBAEM+Fk6rHnGex7AvAr1OgzAbRe8VnygedudfzxbFcR7520XQMRpROdcub80cF6TlY950BzqunyHS95u7FmJSnQmDI3no6FHkxrlPrV8Kl1WXUTdK32W+NhtGDENDYVC0Bh4/C4dFDz4eg9NpgEGdM2HjAtEGOdACp89LxD+usgFp8yLF9LP19RY8uvUNRVn6xuabMDjoV3TteKJ2W5qI+S/IZkfHqUEuBhOjqelxalHUSux0HAjEYvCMhEGn+O94PAaHzQCzVuy/C7HZYDyGAXcoY16hwWWEia6QPtAAfznrwYX+gDDemdZoxkdmOIBKfY+jME5eqbxVa3ys3GMwVfsmDXD4lMScwmxn5ey8AAKxGC71+RGLU0J/rqF5TJlkUU98QgNcGgyAolLGSXwMU+rNGe+iIJvVAoMeiblhhzFDLxPGUHX7HgeC8RhOnh3J6ENaZ9hF/jubzZLFaVKUaUI01aC9IQ6PPXNAcgEcAOFva29rxZ43enIvlBsVAoNeFqcvjGD/oV7curhZ8t5VN7Vg5+9PQs9o8OSDNyAcjsJh1ScCcPxYWh5/RPjdG+Ry5ik13a/dfwNMeo2QppLGnFonistdpRTiKPq8LJ54/s8ZZX7igRvI+c9ZII4iO31eFlt3vIsb26cJX4+/+e4FbO66VmRXhdqskrSrneEgh6OnB0WLiro7WrFgVj3qVPS1T630Idn8Y2r/X+6JvAhP4Qvfej0jH523zML2fSdEv626qQUAJP3WU+uXwmVJ+5otRWesuqlF8r6vb1wGDQV4AhGYDQzYSBQWk07wqznft4QvB6+8ftMp9L5CkXveVz93PSwG7ZhmqTLGY3Favu9CqeZM/dvj9y3B1184JNLBU+tNeOyZA5I2290xB7tfP51VG27uasdLvzme4TMeu2exbD4Kta9S2utE1hmF2GytaIPxZiLbmRJKqQ0AYrOFUitac7whi9PGKJWG6bxlFm74SKNwTym1kXB9mpae3mTH6fPDePvEgEjzyMWu0scMTS4TvtB9rSj+lhpnA4Av37MYW3ccVjaeUEKesc1yLU4j/WxhEG2QnXx8UjUuTrPZjdAxyiZOI1wM3pGQomulULstTcT8F7U4LRKDSV+9MZNKQ3yScsrdz1bju+j3sfjaDzLL/OSDN6DRWpk8jXc8tlYgi9PkqUY7L4RaiE/0+1h8e3tmP/iF7msz3kWt9LNqQM3tezxQ2vay2ay2rDlUKzwwr9mOLZuWlW3Vd9ajQ3mM/Y2C7HWpQbP0gFNXRysomXuTnRDLxXDFHcT/t/3dsSDVdDuO92YGr8xGbc48paZ72R3AD3YfE+3MkVedKCl3jTHkDUuWedgXJo6CUDD+YCRjh5uujlYEQhGgSLsqZ9rjyYAnhL0HziQWGFEAeGDvgTNoqjeranFarfQh2fzjePb/Q96QZD7iaWv60/1f+t/c3nDmZFKKzrg0FMy4z2pmcK7Pj2d3HRW1rX0He4XdJbK+b7tediKq0Pod7/ci97yjpwex5w89qthFrVzk+y4Ua86UvwXD0QwdfK4/INh7+j1xns+pDfk4L+kz/GEO0aj0/YXaV7X0IxORWtEGhOrCEyhfmyY2q5xa0ZqEylEqDRPnedE9pdRGNiMjGWPbsHoBhryhTM0jE7tKHTPUOwzouH66MAmU1OZ2MyO6N8zGlI8nlDAOsU0lkH6WUA7U7pN0jCavRW8EQlZUuvN8JSA+STnDZe5nq/FdyPmWIW+4Yot2SHyLUGqq0c4LQe1aEJDvB/3BSEneRTX2swT1U4q2R5cjYzUBD9iMDJrrzQknX2Ih77DqhXN+k+gZDRxmXcbf5K5L4g1ywuADSBjBjn0n0Vhnkrw3WRY9o0HdaAfHcjFs3XkYbm8kI62tOw/DbGBy5ik1XYNOI9zrDSrbEznfctcaLrtBssx1VkOFckSoBSwmnSA+gLH+wWwsvi2VM+3xxGU3wBfgsPP3J7Fz/0ns/P1J+AIcXDZ1tT1njfQh2fzjeOK0GSXzQVNUxm+p/i/9b7J2NKozGhyZz1m+ZLqwMA0Ya1s3tk8T/Go2nyGlC5L3FVq/4/1e5J6XXEyVj76oNfJ9F/lozuTfeq8kvg5K1cGp16bfQ1NUTm1oNUv7DD2jLbl9VUs/MhGpFW1AqC7Sx6JAok2bS3D8OrFZ5ZDxKqFYSqVhaIoS3VNKbQRIx9ie3XUUTS6zvOaRyGOSWxc3Z/QzW3cehl6nFd1rNGjyG08oocyxTSWQfpZQDohPIhDGyBYDIoghPkk5dWXuZ6vxXTht1edbSHyLUGrkNJSTzIWNO2ZjefvBauxnCeqnFG2PLE6rEDajFpvXtosm+TavbYfNxIj+9tpb59Dd0Sp5XRK51fOXBwMZ93Z3tOK1t88JK2Qv9CUmH+sdBqy6qQUDIyF0f7wVn759LtYub8Xa5a2wmhmwXFSUp/tWzkN3xxysXd6K7o45eOiuBTAaNML///IPp4V8eAKRvOtEqtwPr1kIf4iDNxwVduJQDJXYAvfcQKCw+8cBnY7C+s42UZnXd7ZBr6/CzBJUgz8k3T8EwsraZSFp+0PFpz2euKw6fKG7XdSnfaG7HS6bukSahubx+bULReX4/NqF0GjU9ZlkNv84njTVmyXz0TLFJvptw+o2vHn4gqTf2rC6Lacduaw6bLprgei+aY0WybY1yWVC82QL/GwMvmAEj33mOjS5TMJ9D3a2QaPhc3xVV1j9FvVeCvDBUs/rGtUwqeWZiOT7LmxGLR5Zt0jUNzyyblFCc5q02Hjngox63n+od6x+R9+fx8/iq5/7KOxmBhtWL0B3xxzUOxKDEZuZwboVc2U1Z3dHK85cGpHxR5xkmTasXoAYUNBopVr6kYlIkOWkd+NjycQIoXDYSBRdaT62q6MVLBctOu1AmNisUigqjg2r2zK0Dk2rS2sSKkchGib9+u6OVrRMsYnuyStdCqApZOifTXctwEgwAm84ilA0jlU3t2Dt8lbMvsqOT98+Fw/e0QazgcH0yWaR5n/z3Qt4YNV8UVr3rpyHJtfYByg0Lb27WiDMifL9qzd6MmJCG1a3wWXXVX08Kxty/WwgTPpZQuE01uklY6iTnJXbBSIai6O+3qLoPwKhlGTdLZ0ggoxXlROLxnB/msa5f9V8xGKxHHcqIxCWm7Oo3LugqeqLrZP4Vp6MxjCPnR5QpW4eDxrs0hqq0aGunbS0Gl6yHFqteuIT3iAr2Q96g6Xx32wkKpl+KWJphImLXkdJ+sp81rKQYz0rRbbt9SlAp6XRecssxHkeNE3hK3/3UcTicclt+JOr51M7GT2jwdwZTtiMWlw7ux6DPhbnRnfBuPW6ZoAH9h3sxY3t01DvMOCTy2Zix76TsJoZrFw2Ezv3nxK2eezuaIXNpMMUpwlbNi2DP8zB7WXxwt7jwjXrVszF3j+egS/A4Z7b52LYxwr5ULyKP61OtFoaXR2tiMd5TGu04sW97+OyOygIMMVbU6tka2uap9F72YOv3X8Dhn1h1FkNOPjeRVw9JfdZ0gSCHA6bdP9gtxQvNutk0q5T0fa/SSJcHLtfPy30ERvvXFDpLOWNVqNBNMZnlENDa3LfXE2k+IIgF4OJ0VTk+BmapqT9NCD+zcxg5uTF8AQicFr1mN/ignskDJfNkFiYFs/xIArQ0NSYz6coWE2MZNsa8bNYcf0M/MuPDo6947sWwKjTwKDT4pU/foiWKXOgs2ol70/6Y5HGoCjotApW/xT6Xgr1wSnPG/SxOH1+BK8cOINBTzijPBOOAo5oikTFfdzmte2Jd9M7ghE/K9gDeOCVAwk95zDrRO8vqRG3p2wFvmF1GxrqjPAHI2ioS+hEt48FHwcuDvpx63XNMOg0aJ5sA01D3i6TZXpoGS4MBHChP4D/9+px+AIcNqxuw8IWZ+62VGQdEUqDzaKTfM+2idpeCSXBYtJh38Fe0RHs+w72YtHsxUWnbZezWROx2XRMRh30uohIQ+h1GphKsIMdYYKQr39O1YNeFga9FjajFhaDVnyP0nTTdE1XRysmOU3Q0LQo3tTd0YrX3joHRkPjzltn4/lfvieKfbVMs+OLd18LjYZGg10PjYbGVz93PUJsFP1DAQDA9n0nseqmFtA0MP/qeuiZHkkN1NxgFufbwuCp9UsTR3naDHDZdTh+tvrjWdmQ62fthRxVSiAkiQGNDgMev28JvMEIbCYdNFTi90qh1dDkqE5CRZCbG5qwMZMsOGR8koP4pAwMBi1eO9SLzV3tCEdiMOg0+PWbPfjcqvklSd9mlrbbSsYODDoG3oBXFD+7d+U8NDdWdlFxQXHciYhK5oErTlxGQ+UTd60CaEqDOisjmk9nIxHQlHrmwpK72KX3g64SHbnpsMjoAxLvIhQBTWsQi4vnoTfdtSCvtkcWp1WS0e31hbPBRx2kN8jhx79+Hze2TwMoIBCO4pmXj+CxexZLbsOfXD2f7nSn1BmEa20mBiwbE12zYXUbdu4/KTpiYNXiFmHSEUisot2+7ySunV0v5JeL8dj+u6NjkwMAfvunM7h1cTN2/v4kXvrNB1h1Uwv2vNGT/yr+0WcAwGPPHADLxbD2tlb828/eEfJkNTM43++HXqdBvd0Am1GbVVzIbW29ZdOyqjqXPRbnMb3JDo+PRZiNwUOxmN5kR0xlooBQXfBx4L6V8zAS4IQBjN3MgC+BII/HgXUr5mLbqx+IgvVxlYl9tzeCHftOiPq0HftOYOrdi+BSUXCC4+L4/svioyC///JR/PODN1Q4ZwUw6gtamp0YGPBVbgAp46eTfs3jjwAUNbrraeI3ix5wJQMp2fpvKuGf+kfCuNAfwP5DvcLCqyaXCX9/97XovewT2q3NzICNxPD8nvfE7/gXRwWf293RilgcqDNL6wKbiYE3yOHpbe9kDEoU+cQC3ktRPjhZ/6MaxhfghPwK+kJl/U3JkLFNKeTewVPrlwqTs8mPFKTsJXmvlEZ8dtcxrF0+G1yUh1aT0GUNdgO+/N0/wmpmcOviZoQjMZw670G9Q4/ujlbR4jbRe+QBLsrjOzuPiOzz2V3H8NT6pfn3x3nUEaF0lFN3ECYuNqMW93xinqRfK7Zt8zwy+qbujlbSZUjgD0Tx01eOC3GKOM/jp68cx+aua2G2qScATKgw+frn9Ovl7lGQblLXWM0Mbl86A5OcJliMDJ7ddRSX3UEAYzGwtctnY7LLjK07xBpq26sfoPOWWZg3ow5X1ZuE55gdGuFD06+/cAgsF8PO358EADS5LuDhNQvx3Z8fkezDRPmOAS6LTtA9Xr864lnZ4HmiDQilxxvk8C8/OVTYuFZlJHdkywUXjYORWLDA83zG/REuBu9IqGR5JFQWubmhCR0zkSEWl9b+ZP4lEz4OdFw/HRQogAcoikLH9dNL6r+l9EElicfieHF0Qw4gobte3HscWzYtq1ie0ueK4zyPH//6/bG5YoKAWuaBK02taKhojMfO/afwqRtbRufTw/jVGz24729Ks4B2PIjLxFBLNb9KU9Lp0zTZUpBQOKFQFM/8QjwP/cwvjuKJB26ATacsNkgWp1Uh/hCHjuuniyYJuzpa4Q9z0s5ByVeiUteM7vZyZTg05ogo6eMGEkeBJZ7tDUYk80dRY9dfPdWWcGYFDoJE21Gn5Cl1lzelq9+zH29WPc42EI4gzgPf3vGuULYH7piPQDiCOrJNL6FARnxsxo4561bMgdfPor7IL5FGfCwYrXjHJ0ZLlSTt8USuT/MGI6panDbkk94GeMjHokGFu9lVLaX4Cksija6OVmFnMC4WBxuJZbRbOR89yWXCqptasPfAGTTVm1FnYmR1wXj7xJI8j+yCVRRy78DtDSe28vbE8MqBM8IC3QWz6oUPHOT0WGo6TpsRz+46KtqxsXmyBUvbpoj61c/9j2tw4Ngl/M+/W4IIF0e9TZ/xHpN5ksqrmvrjiYzXXz7dQZjAlHFX1YHhEPam9IHggb0HzmCSy0RsNo1gWDpOkTgGiWhNQvXj8UdgNTP4m7+6GttePSGpw4ExfXO+zyepS+I8D350x1kRfGIRSPo9l91B1Fl1BWlZtcSzskG0AaEc1ELbUIrSHdm+sfkmyesYRgsu7fgmsnNbjVElJxCogUGi/RUTDHOSc1XBMDf2UW4RlHPOolA8gerzLXnPFU9gJpI2KIZaqadQmMOtS6YLHxMljx4OsxygkhhyuftBbyAinX4wAoueLA8iFMaIX3oeeiTAYpLCXf+I9VULozuoePwRGAxaQWwAiZe6Y99JfOWzH4U3HJXeKYwCuBiPcCQGzsgL4lqEzJekWg2N7o452H+oF0CWI5dGMRsZ8bEqSByrcs/t81DvMGD5kunQamgIq9XygU7sYhSKxPDop6/D7tdPifJ06+LmjGe/9NvjWb8UULy1dco7cFj1OXdkKzWMVouXXzslKtvLr53C5q5rxy8ThJrDYtJh26vviPqTba+ewBMPFL+blsWkw67/HPs6wWjQ4Fdv9OAzK68pOu3xxGxkJPvcJ1W241idXF9XgiNcx53R/vjK6QGYRo/vqZagWim+wpJKY8e+k9jc1Y6+oQCmNljxrW2Z7fbxv1si+Y773EHs/P3J0W2fDYk/SOwy4Q1xiMZ5bFzdBrtFj0AoKrRbRcc9FPBeijpeIt0vmyboLlhF6hO5d+CyjW0dPugJCza07JpJwjHzZqP4iNn0dJpcJugZDVbd3AIAeO2tc9ix7wQ2rF4g7BoCJGz4R//xPr60bhH0jAY0kNCJaWVrqDNKPsNh1ePcQGDUDrTwBiqn1wjZMRt1+O2f3k/bYfks0bOE4hkd7/qCHBgrLT3eLQCX3QBGk7LLCAUwGhp1VkPxidcYJoN0HIC0b4KIUsVVUtJx2g2Ix+LK0szyfIdVj+VLpgsL04AxHb7qphZhpzM9o0HfUBBxXjo+NmOyDc70j39GnxuN8ejumIO3P7iCa1snARRg1Gtg1DPy+acAfzgKbyiKMBsVnRCQ1HHJHWlBATRFZT6/ijEbyxeTIExcHFY9ll83FX993XR4/CwcVj3+81AvOcaQMHGplhMIqpy60d3epzdZhVh2w2kD0f4S6BitcLQ5kPDfz//yvZL5b4up+mIHZgMjqf3Mhsot2NHrtJJjsLarF1UsT9UKOeJYGbVST3qdFj9MO2Hmh3tK10eNB+XuB/U6LX77p7MZ6X/pbtJ/EArHLtOH2M3KYxRkcVo1kLaDSndHq+Sqw2M9buz5Q0/mDi00cKRnCM/uOiasft2wug0LW5zyR4pJ7NrS3dGKA8cuZT9yCUA0GpNcre8Lsli5bGbGvfOa7crqQaIcD6yajz+/N5Yno0GT95cCira2roLzyMmX6IRywHJRyf6E5aIo2q6ouOTXCaDUtRd6OCJdR+FICepoHInGYujqaM3oQ2LxWO6bq4kq6I+zUYqvi+TS6L3iw54/9GDD6gWSfz993oP1nW14brfYT7568Cz0jAbrO9vgcugA8UfRojptnmzBiutn4N9+Nvbl4/rONtgsDJDNVAp8LwUfL1HldjBulKAe5N6By6bL+P2Ldy8Sjq09fm4EL/32OD73P67Bj/7jfbz21jmRRmxymXDXba2ir2jXrZgDRkvj+NkhSRsOhqN44dfvo+P66Tj0/mV8/IYZIt23eW07NnctxNYdR4RnrLmtFV/7wZ9FGnfn/pO47A5OXLuoYkIRaT0bUplPJVQZhYx3FdLo1GPNba0i37q+sw2TXHqAK032a4UgK9O+yXiVkKRU+i0lHauZkY8zSXy0Kft8JHZKnOQ0SWoUenSNamJMew127E8sVJMaX/30N3/BPZ+YN5YHiec+sGo+Xv7PU4JeQUdiZxZfgBPnnwJ6LvlwYcAvWUabUYtH1i3K+PtVjRbV6B9fUHrs4wtFFH9ZTSCkY7Nq8ZGrG/DPPzooHtfaGOK/CQSCLHodhY7rZ4hi2es726DXkyPO0inFzijZiMWl5xgrGcdmuaik9kvMo1Rm4Q7LRSXrqZJ5qlbIEcfKqJV6KncfNR6Uux8k/QehHARDnKSvzGctC537EkK5Sd9BJfl1Zip6RgPwYzu0eINjI223NyIE6oHENc/uOga3N6L4mSwXw/Z9J3HvymuweE4Dtmxahifuvx5bNi3LCHhptRrJXYamT7YLwbLk7+l5zYZUOZ7f8x5W/3WrkKc5zU7JZ+uZLOssU7a2liuT3E44SvNeCkwG6d2bTHr1bKVKqD70Oq1kf5K1zSiFpyW/TgCvLtdiKGcdjSMajUb4kmrt8lasuqkF+w72QkMrO+e7WqiG/jgbya+LUsn36yK5NJJ+vm8oKPl3NhLHz3+f2GEt+Y5f/s9TuOPmWVh1Uwt+/vuTcHsyfX9qnd5x8yw8n9Zun9t9DO4Rec2QnkbyPkXvRYEPLunzaoyS1IPcO4hn/r60rQngx5572R1EIMyh85ZZuPW6ZgDA2uWz0d3Rig2rF+AHu8W6bdurJ+ANcLJatm8oiBvbp2HHvpP41I0tGbpv687DmFpvxlPrl+IfP3MdvtB9rbBgJHnNs7uO4cb2aYXXB6GsGHXSetaoU5dPJVQXhYx3ldLnZjP6med2H0Ofmy067VrDpJdp32S8ShilVPotNZ1bFzcrjjNle743yOHpbe9g2BeS1CjNk2z4n3/3UWx5aBmunmKHL8Bh0BMWjj7v7mjF5q52vHLgDC67g6I8SD33+T3vifTK9n0ncevi5oz8e4Mcei555cvIAw0OQ1GxtkpjNesk69xqJBMihMIh/ptAIBQCy/KSfQfLqmhFxjhhl4ld5rMzSjY0tPQcYyXj2FqtTGxdU7k86RnpU7bUNm8xLqTEP7++aZniGPSEo0bqqdx91HhQ7n5Qq5FJv4J9GkH9mFJOV0z1lfmsZVHXCoIaxeOPwGpmsPa2Vqxd3gqDjsa9K+cJHWty1eFrb58DMLZDC6jEEV0DIyGsurkF9Y6x7YdZLga3N5z1mc2TLfjyPYvx+TXtePTTi9E82YJoNAaLXgubkUFzvTmxC0yaU5Jbkezxs5L58ASUTRq4vWHJdL0BFhZDQmx5A9LPCIRHg3KjdXJuIABvOCpsVZnc2lquTNl2whkvsq30JhAKxR+IZPQn966ch0CoeNse9km32WGffN9TjfiDEXR1tGb0uaWoo/HEH4jgE0tnYM8bPdi5/yT2vNGDTyydobpyVLw/HvUjx04PiP3IKMmvi1Lt5eE1C+EPcWPX04DbH8HJS164A5EMtSWVRqqf33+oF5/7H9dI/v2yO4jeKz7s3H8SO39/Uvj3a2+fw43t0zAwEhrLx2hZrgyP6YQwG5Os32yaASjRe+Gh+MjvittBlVCyepDTQTxgMzFwmHXw+CO4NOCHn43C7WOxuasd93xiLnieh83MYM8fevDiK8exc/8pNE+2YkhGtzXUGfHuiT7JfnX/oV6AGt2dUsYWPf4IXBYdWqfYEA5L72yZ2i4nol1UM54s4wQCoVDc3rBovLx2eSusZian71LCkDcsOS5Wm54dD0j7JuSiVLpFlM6obsiZJgWMBCNCgHTt8lbUOwzCtck0XzlwFutWzBFplPtXzYdWQ8Fh0cFmZsBoKGy8cwH0jAaDnjD2vNEDHaPBT379PgY9ib7BambgZ2M4NxBAgI3BamYy8piuV5L/Tr9Xr6OzllHtujgQjGTU+boVc1Q3TiVUF3JjEeK/CQRCNkjfoRyWjSZ2lUvx3+s72xDh0o9rKAyPr/rGFv5gBHfdNhszmmyYVGfCjCk23HXb7IpqlkCYk6wnYT60ksjNxVYDecSgJySjceK2lgbJ+XI1wLJRPHTXAnR3zMHa5a3o7piDh+5aULI+ajwodz84TGI4hDLAslGs/uvZonno1X89O6+2V1XLq3/1q1/h+9//PjiOw3333Ye//du/rXSWxgWn3ZBxTMG6FXPx9Y3LMOxncfr8CF45cEYIgukZDZxWfcaxAV0drcJ1ekYDl80g+0xXnQEr0rYwfmDVfLjs8vcI+bUZJM+TPXPRiz1v9GTkQ+luMi67dLoNDmPOsjrMuqKOkKiGc7bl8qCmld6E6qO+zgiWi6HzllmI8zxoioLNrIPTYSw67QaHUdJm60uQ9nhiNeuEld6gAPDAvoO9+EJ3ac52Hy8cVj0GPSHRu9Zpadgs6upDKtofK/EjKV8XeQIRUBSFZ3cdFY7s+afPXIdhP5v96LGUNAa8LHouiP28L8AhEOKwuasd5/t8iMch8nmpPk3PaGDUafDJZTNFW+luXtsOnZbG09veEflOi4mRrN9smgEo4r0U6JurwS9XA2WvB4n3c9/KeYhE49j26okUXToH61bMwdQGCxrrDDhz2Ye+oZBk3gaGQ1jaNgV/OnYJq25qAU0DV02y4ie/fh++QGIHED2jgVGvyVk2ufKnt4GJZhfVjEtmnODM0ccQCNloqDNmjJe7O1rRUALNOdllkhwXT3KaSpDz2sJpk+6T66zq0pqE8lEq3ZKeTs40R4/G9AQi2PNGj0j77jvYOxovooTFZr/6rw+xdvls1DuMsJp0eP6XxwQtv76zDfsOnsXASBidt8zCVZMsaHQY8a2fvSNo9XpHIob3LynHCXZ3tGJvWtwuXa+Al773/lXz0eQy4bI7KFlGtetiu0WPgeHMcapdZeNUQnXRUCcTj7KrKx5FIBDGl3oHGa8qxWbRwReMiPw3o6VgMZVGf9RV4djCaTfA44/g2zveHRsb3jEfdRW0D4elSnVgEXOxEypPhLJhMetwod+P3a+fFt73p2+fiykNlkpnTTFyayJK5ZPkfF69gnUgBIIcBr0Wrx3qxeaudoQjMRh0Gvz6zR7c+6lrFKdB8TxfFd1yX18f7r77buzatQs6nQ7d3d341re+hVmzZim63+32Ix5PKwqV2CLf44/AYdXDZtQqd0Ip97rqDAiHE7uKuOwGuKy6sQnmLNfRNIW+oSAa64zQ0hSCbAwmgxaRaBwDwyG47AYwWhr+IIevv3Aoo4N44oEbMOQNo6HOiLMXRzDoZWE363D1NDsiXAzbX/0An7qxBWE2BouJgXskhDqbATaTDlothWEvC5fdAK2GRt9QUPT/dose/773feF+o0GDX73Rg7tXzIXdpkcwGMXQaDmsZi0G3GGhfN5gBP5QFM/84ghYLoYmlwn3r2qDNxCBXkfjV2/0YM1tcxDmYjDpNbCadBj0htFYZ0SUiwv1k8xLQ50RsRiPIV8YRp0WZy97EQhHQVMUrppkxtR6Mx773oGM+ll1Uwv2vNEjCAxvkMNjz4xdV+8wYPmS6Zg1zY56uwE0BQx5WWlbyEe4KLCrhgZrThNLt9lALIazl3z47s4jQh4eXrsQM6ZYYSbbbMrS0GDFwICv0tmoWvq8LH75+il88mNXwxuIwGbR4ZX/+hB33DJbdPZ6ITY7GIjg9HkPXtx7XLDZe1fOw6yrHKiv9AApHzRAhI9h2JPo95x2A+rsWugoDVCa493HBS/LYcQXgk6nF8oRYVnYrUbYVHTckp+N4v0zQxgJcELww25mcM1MJyz6sTX1hdgsgMSuZt6IpE/3hsR+BEj4m6/dfwMsRi0seg1Ajd1fZ9Vj13+ewk2LrkKYjWFyvRE0ReOJ5/+ckcZT65eC0VBjvsOshXskAm8wAptFi2iUEvwuRfM4c8GLqY1W+IMcrCYGPM/DG+TgsOjQe8UHjz+C2VNtsJj1GPGzOHvZh/2HekUTYl/+20Vgo3FcHgzAamIwtdGCUDiKUCSG7/18zNdsumsBrCYGVpMuUR/8mJ9z2g2Ix+IZC/HmTXfgnts/Al8wgoY6IzQU4PElypbqb2kK+H+vfpDRB93dMSfxZZYc2fwyFOi7YjRgEfdn80lKbBZIs9t8Ayuj+R70sjDqtbCaGFgMGvjDUYwEOATCHBxWPeLxOLR0wp7PXBzBZJcZ/hCHOpsBYTaKk+c8IntqcpmwuetaDPtY1DsMeK/HDaNeg0aHCacueBDngTffvYCO66fjlQNn4Atw+MpnP4qB4RBsZh127D8Bf5DDA3e0IcLF4LDqAYpHmI1jaCQMjz+MfQfP4e4VczHZaYCG1iDIRhGNxaFnNOgfDiEYjiAciaOxzgSHRYcr7gBMBh1oOjGYD4Y5aDWaRJn1mpIFniayzijEZt2BCC70+9A3FBb68ElOA6Y1WuFSkzYYZyaynSlh0B/Bv/3sncQReaMfP7/57gV88e5FqLeM2VUhNtvvY7H7PzO1cudfz0YjWXQlYjjE4UTvcIb2nzO9DnXZfPoEJ1f7LljTjjcy2khUPgnd8si6RWhwGIT7MuIykEiXAs4PBHH87BD0Og1oisa2Vz8Q0tx45wJcPcUm+HtviMOf/9IvTEwk0TMafPVzH4VFr4UnEAGj1eBCvxcWkx5X3AHMm+HCkz8U6/YmlwkbVi/A+2eGAAC9lzzoHP0KmNFqMexjUWfVY+uOdzMWk3V1tIIC0FRvBkVRMBm04Pk4zvf5YbfoYdBpodFQ+O2BM0KfU2fX41KfH06HETazDmwkhmA4CptFB5tZCy4Sx5CPhdHAgGWjMOi1idgbo4HZqIVep0H/UAhGgzYRGzQyAOKgQCd0nyVFx+bQty6XBWcuDOfUv/na7KA/gj8euYDr50/FsC8Mp82APx+7iI8tnCbqwwliiDbIznCQw3sfDon6hnUr5mL+1U7UmcQ+qZh+tr7egke3vqEoT9/YfFNFr5W7jmG04NJ2MvjG5pswOOhX9PxKo/a2UEj+C7LZ0T4+GInBpNfmHwOZIAyHOJy97MXA8Nh4taHOgBlNNqJn0+j3sdh/8Cz++rrp8PgT2u0/D/Vi+fUzMsZJhdjsCBvF+T4fvvfzo0I//tCaBbhqkhV2fWX2VBnws9j1WubYcPWts9FQqUX1FHDJHUSMh5AnDYApLlNF27g3xOHXf/wwwz4+9bGrs8d7y5wnqbj+lk3LMvJUsDaolb5WA/R7WAx5WbjsejTY9aqaBwPy66OqlaFgBB+cHcZPf/OBaIHd3Bl1cKYtBC7EZt2BCC72+3AlJUY72WnAVBKjzYratWe5GQ5xMBppjHjH5tPtVi1CobhIS2Wz2arZOe3AgQO44YYb4HA4AAArVqzAb3/7Wzz88MOFJVjMKumUe5snW7Di+hl4fs97mTug8Nmve2DVfPz5vUu45ur6jK+8945O3D2waj78Iekt+o+cGsD+Q+ckvxK3W3S4dcl00Rfe3R2t+NF/vAdfgMt4xqsHz+LcFb/w/13LWzPuv3/VfESjUfScC+O53WM7vqzvbEOf24eGEQue3/MerGYGd94yC523zIJeR8Ni1OEbP31LlE7fcAAv/Po41ne24TcHzmDIx+ZVP6+9dQ6+AIeNdy6QPcJgaqMZnbfMgk6bOC8t9bp6hyFjF5nUOsm1E47DrIPNJLGdaRlX32uZxFxL6tco1OjvwmJIAiFPYvEYPjp/irAAVs9o8GBnG2J88WozwkVhM+sydmWLRKMAVCRuaOAvJ0Yy+r32OU5ViXK9kYb7YhTP7X5XVI7GRlpVfYg3GEEkGhd99bJuxRx4gxHR4rSCoIEjPUOyu5rJ+ZujpwegZzSY2WSDJxDB919OBE7mTXdg+ehuK1Yzg5XLZoLlpI8qHPKx+NboLmbzpjvQcf0MPLf7GP5u5RyM+HUi+3v4rgXgYjye+vF/S/qwT98+Fx9eGEajw4int42979RdRa1mBkM+Fj/6j/dFabz/4SBuvnYaOm+ZBa2GwrRGK17c+76wW8TGOxfArNfi6W3vCGVK9dEPr1mIqZPM6L3kwz//6KDkNal5/f/Z+/c4N8/6zv9/63jrMKM5eewkuE6IE5MQDxhICYSaLCkmhZA6NjS4Kbstu3Fttq374LdL2282W7YshaW05dEs2yaE/fZbFmgwJU4azqYpJDQQFoiDQ52TIQmO45nxnDQjjc76/aGRrMN9S7ekWzMa6fV8PPLISLoP13XdH13X5750WXr/v321rjLpg1K5rKQ6kxVW47JsjMPtjtXd9C/t7OYnFuX+resv13DE0Jmz8YprdHDvhH5yclqvveJ8edzuiuvzrl3b9O0f/Vxvu/ql+srDP5Mk7brqQv23u75Xut5HH3lOu666UH/2mR9WHLP8GwDnogl97htPFPKud71Sy8msPvrpc/ni/t3b9cV/froUe/t3b9e/HDulN7zyJZpZSOgbK+f4/NGnSuctz+tu2b1d/+er/1rav/jtKG+56kJtHh/Q1gsG1+cE0XrnyklyVfThB/dOrDwPtGYpkSr1B+V9VSyRbnthQ14501w5v56Sp1WSzZnn/tlcRnXHdKx/Df7RQElV3jI6aOjnU7HSh0Rm8zLV3/T7n29+tVKZXMW5/n+//ip99Heu1gtn4/r55JI+87UT5+Z1LhzSCzNx5fL5mhx8MOzT2fmE/vsXf1yRP3zmqyf04kxc73n7yyv22TAc0K6rLqzpD47889O68uXn61Nl81nlebe0Mkc1Htbp6Zg+/veV37bxpe/8rOKb2Xa+arM+/P/934o82iynPrBnQl/4p6f04kxc54+F9I5rL9Vd9z5e0ZYbhgL6x+/8VM+fWSrlQr/2y9tK+5Wu1YVDOvFcnfzWJX33+Iv6+N//yPH81+vL68Lzh0sLAYt18/pI1NC6aDwln9dV840+0XiqZnEa0PO6aQ6jy2VzWbldtferhXly+o4KrpxefvG4Plj2ba8H9jh3bz8w4JJ7qrIfd7tcGhhwSWv0i5XprPnnKJnsGn5A4JWm5ms/r71gU2jN2kmSMnnz+Mis4X30fMx8Xn8+lnJmwVyv9LUe6djTs7WfhV26vj4L83rzpjHo9a6fixFPpE3nWJYTacmBb6l0ufPKm8zRujzrp43QfSIRt46bfJ4+8bIh2+OSu7NFtG9qakrj4+Olxxs3btTk5GTLx4vG06VBQioMQrcfPqZovHHLlO974zWXlBZUFY9zxz3HNRNNNdzurvse1w07t5Yml4rP3330KV37mi2lbV56wVDhK/7LGD6Pcjnp2tdsMd1/02i4NDFmdtzqc9x4zSUVf4eD/pr9P3Xf4woGjFJAFZ+/88hx7XjZeaX6XfuaLfr/vnxCdx99UsuJrOlxLtgwUNr3bW+4uOX2+Zsv/liG4TVtn+EBQ3cffVJ//rkfFb5NZuWnDqRCu32+znFNY2Hld7a3bAhb/s52O3HVyPx8Rv/z8GO6++iTOvzNp3T30Sf1Pw8/pvn59fMb2eg+HrdHn6x6T3/yyHF5XO1/G5/H7TGNWSeOvZomZ5Km/d7kzPr67fX5+YxpPdZbH+L1eEo/JygV6vG5rz8pjwPfIDkTTZUWphWPXRzTJVWMI0XF8fjuo08pnsyWFqZJ0tt3bi29v4rjdW7lJwurjxEJ+yv2K16rCy8YqbluL5yN6zMr/2Km+Fz5GPZ/vvqEbti5tWZc/fzKNpL05l+8sLQwrfwYN+zcqk/8w49199EnlUrn9PG//1HpWx+K4+7J09GKOpUf4xNfeEyZdL7UjlZ5SrGsqVS+pn6fPHJc2ayr8QUzGZftjMPtjtWdHOtbYiM/kczLvRBL67kXl2qu0R33HNebrrxQmaxM42jnjs2leCrPqYrXu/h69TFftW2TpELMez2eUhz8fDJW+jC1uP1d9z1e+BakssdvfPUv6PTKQrryc5jF2aeq9i+W++6jT+nk6ejaXa8+l8m4TPvZTMbGex6wEPT7avqczx99SgG/A//WLu82zZWV75qpkq6RzbpNc/9slrbqdU3lRmV5Sy6Xr9mvel6mmHcWXz95Olqzz1/+/aNKZ/K6/fPHdPfRJ3V2PlHafyaa0s8nl+Re+dnOcm/+xQsrcvfq/OGi8yMV+5jNI31yZU6ret6rPO+WCrlPNquafOWueyvzlTuPHNepqVhNfmOW69x55Hhp3507NtfkUncffUovnI2X5vuKuVD5fuXtVO8aRuPp0sK0hte4ScmkTO9Tk+vrdhtdJuD36u9W5qaLY9LfffmEM7kBsM503RxGF8tmze9Xs9yv1sjn3Kbjdz7nTO5/dsb8s7CzM2s3j+1xmX+O4l7Dzzq69XOLdMY8v0uvYbcTsPgc2XAoN+iVvnZq3jympubXV3KeTrssYnD99Oc+r1f/a+VzmmI/+L/+4cfyep2J2XRapmNeOuXI4dGnzs6Yfw7dzPjdNXdsZr8u6nLZ70TGxip/R/jMM9OlhilKprOKp7PaumW07rHK900kzb8BZW4pqYGgr+F20bj5au3iz5Ek01ktxlN6165tNf8S/CsP/0zXXrnF/PyLiYbHLf87kcpW/D0bNd/f1vMumf9dtX15G6RSuZbbZylm3j6L8VRpm3g6qyteukHv+/VX6+N//yPLcpUf104sVGsnrqpVx+yJUwuW13r71g1NHbvf2P0Jn37kZFz1asxSj+7yZNkHVEXJdFYLS8m2Y/bpM6ctx/TLXjqmsVy+NI5Uj8fJdFbLyUzF/hVj/8q488APnjcds2LLKdP9zMZds29+qB7D6o2fhs+jTaOhxuOuxViZK+ZkFq+fXbDICUzKWt1mxdfnFpu/npK9cbjdsbrd/dsdk6rj1i6zchevpVl95peSlvlr6bq6JLdZ3lfnuhdjfnIuVoqDRjFdfJxIZc9tayPfrN6/uF0un28pN7NCnlFfecz2yli0Fogza0++YJ4bzLeQG0jEbKtoq9atVW7glHq5kWRdP6v9ynPaXNVcoFXOMLuUtMzjv/l/n9O//ZXLtG/XtopvHjtvzDwfLp5/sWquye02zzes8m73ymezhs+j//CrV+j02SVb+Ypprt0o16mTt5fP95Xnanbar5gvOTnXJdHPOoXcwFonc4Ny+XxePp/9j0/Welur7aqfz2Rz2rDB3tiSyebl867tQvT1/l7oRPnLY9bpPryXMSbZ53RbrYfPFSiTfd1Yrp9OLlnMyac17kDM9kpf+4RFDjUXTeqKi9dPP9iNMdisJ/qwn10v1nvu2UlOxFXXLE7btGmTfvCDH5QeT01NaePGjbb3r/4t3dDKKunyBjJ8HoV8noa/FVu+bzDgMT3OyIAhn9fdcLtIyG/6fPFbLwyfRy6XS195+Gfa828u0UUXRDQY8ukTh4+Vfh7AbP/BcOPjlv8d8Hsq/i5+O0z1/qNDAfPnI5XPW/1dfOz3nTtfJORXzJ1uuX0Gw34dfeQ57X7j1sIEW146+shzevdbLy9tE/J5NDOzpG0vGdRH/+PViiWzuu/bJ+se104sVLMbV638/vOYRduPDAb4feM6+P3n+uzGVT/HLPXoLqMR8/FpeNBoO2ZHLca+kYFzx972kkF96MDr9cMnp5TLqfRzPYbPo2CgcgyoHvsNn0dn5xP6ysM/0+43bpXbLf3CpkF95qsn9Hs3vap0zvL9zMbd4jc/1BvDrMbP7VvH5Ha5NLe4bD7uVuUPZtu4y/5xgNnrG4asc4Lqsla3WfH10YjRUlzaGYfbyQHb3b/emGT3pqY6bu0yK3fxWpq+pwYMLbhSltfP8Hl00XmDGhowdORbJyuut9UxLzxvULvfuFVHH3lO17z6F0px0Cimi48Dfk/FN5/YjbPqcrtdrpbyPDP9nGe0ErO9Mhattn6OMztGrHKDgeZzA4mYbRVt1ZpG7+9WctrVVi83kmRZP6v9ynNad9U/SrXKGUYHrPP4xVhas4tJud0uHXrXDiWSWc0vJTS3mKh7frfHVTHXtGXTYFPzVr+waVA3vXmblC/8g4xMNm8rX7HKte3sa5a3l8/3FXOh6v2s2q+YLzWT/zYbs/QdrSE3qM9ubiC1189u2DCgdNr+twCs9bZm2/l83prnvR63/uD2B20d88O/80umXypQLZXOKrqwbOuYzVjv74VWyt9szLY7B9JPGJPsa6ateuVzBcq0vss1GPaZfo78+/te5UjM9kpfOzZkcV/V4lz9WunGGGyW1XqMXu5n14P1nnt2mhNrDrrm9xeuvvpqffe739Xs7KyWl5f1jW98Q2984xtbPl4k6NWhm3ZUfLh16KYdioQa/7Z0+b5HvvWM9u/eXnGcg3snNBbxN9xu/+7tuv+hk9q3a1vF8/t2bdMDP3y+tM29335Gi7G0No4E9c1HntU/fvsZ/dovF/Z54AfPm+5//4Mna85Xflyzc5T//c//9zkd2DNRU95jT5ypef7Angkde/JM6XzlZTIrX/n5DuyZ0Ff+5actt8/BvRPaOGLopjdv030PntThbz6l+x48qXe86dLSOSqu68pPSJw/Eqi5/uXHtRsLTsZVIxtHDdO23zRmtH1s9K9OxlWvxCz16C7jQ+b12Djcfj3GBv06uLfy2MUxvSRf2O6i84d034MnSwvT9u3appDfo/e+4xWl/e9/8GSprOXj4dn5hO578KT8Po8+89UT+rVf3iavJ2+633MvzNXU9yUbQnr3Wy+zHMP+7Vsv0/0P1eYBB/ZMaHEpLsPn1tFHCt/gVi9/MBvD3/uOV2jrBRHL1w/dtENbXzJcakerPKVY1pDfowN7nbuedsbhdsfqTo71nWRW7qGwTxeeP1BzjQ7undA//+A5eV35mjh6165teujYKe3btU2L8bRS6UxNzDz06CnT+PrbL/1E9z14Um+56kINhX2lONi8Maybr6uM6f27t+uhY6dKj2++7mX60kMndcGGUM05zOLslqr9y8u99YJI11+vXtUrYxG6C/lsd6Ct+leruZHZftXzMsW8s/j61gsipucai/jrPv+N7z2nbK7w05//8wvHdPibT2vzhoGafcrzh/sfPKlf++Vzc03/56snTGP8K//yU91iknd/5qsnSnNUfq9bY0NG7fzYjZX5ym9ef7k2bwzbmls7sGeitO9Dj57S/htr5wBfsiFUmhsr5kLl+zVqv+I1jAS9et+vv5q5LqwbxNXqKS5ka/Rf8R+qY/Wt1zmMtUDfYV+n26obrwVlaqJcIxblGl27co0PGRW5/X0rub4TnylIvdPXdvKzl9XUre+NZvRjP4v1z4m4cuXt/NOXVXL//ffrzjvvVDqd1jvf+U7t37/f9r6m/8LJVfgd6PlYSsNhf2GQsFvbsn3HhgJKJLOaiSY0FgkUPsTONd7O7XFpcjau8eGgfB6X4qmsQoZHqUxeZ+eXNRoJyOd1a3I2rpHBgAbDXp2dSxTKGvFpciapucWENgwHJUln55e1YSgol0uanl/WptGQMtmcZhYS2jAUlNvt0tRcXBuGgvK4XZqeX9ZYJCDvyjmq/x4b8ZfOUV6Wl2wcUHw5o7nFhEYGA4oMeDU9m6io3/hwUNlcXmcXlrVxNKRMJqfZaOE4Xq9bUyt12jRmaGYupbmlpMaHg8pkcqX2KZZlfCSobLZwrOqyl9raLc1EU6V9A4ZHMwuJ+te16vq73S7NLiabj4UGxzU7Vsv/Ks+n0jUptp/W10+WrzpWMdtgI676PmapR3fxSFPzSc1FkxqJGIWbo8pvim09ZqvGk4oxvczY2IB+dmpOZ6NJBQyvIkGvBgJeyVW1/4hfU7NJzUYT2jQaUjqT09xiUsMDhpaTaQUNX+E6ZKrGjgGfZhYKx7nwgrDmo+fG3VDQo9mFpAJ+r6LxlIbCfmVyOcWXMxodMpTPSdPzCZ2/IaREMlvab2TIq2dfiGl8OCiPR5pbTMnv8yieyGh82CjlHxtHQ8oW84fhoNwu6ex8WXvkz5V1dNBQLpevGPPGNwxqemax1A7jw0F53NL8ksV46y5cz2KeYHY9m2Inv2snB2xj/7X85jRJpXJXxG3Qq6VERguxtGKJjIYH/Mrnc/K4PcrmsgoGfIovZxSNpTQ0YCiRysjjccvtlvzewjZ+r1fJVFYLSymNDQeUy+W1tJxWOOBTLFH4v1yFn8cKGl4Zfo/SmZziiYwGwz65XS5lc3mlMzklkhlFwn7JJaXTOSVSWQ0EfUpnMgr6fcqsnC+ezCiTzcnweRRLZDQ2ZCibzWsmmtBQ2FAun5Xf4y2dP55My+PxnHuvOnSH0895Rssx2ytj0Srq5zizzaF8ViJm20JbNa0XvjlNkmVu1LD/ajQvI5Pjmj2Xty5D8fmlRFqGr5AbmB0rHCjkGV6359w2ZTn5WCSgsSG/oku1OXsyk5HH7dHcYlJDA36Fgz7Fl9NajKc1EjHkcbs0Fy28lkhltZzMKGh4FTQ8yuakxXhS4YBfhs+tZCYj5d2aW0xobDgoj6uQR0fCfiVX9i2cw6tMOqfZxaSChk+pdEaG36vFeFp+n1shw6uA4dHU7LKChreUU8mVkyvvrmyHeu23onj/0yj/bSlm6TuaRm5gg824aveb0+x+w9ifHXrjmm5rtZ3ZN6d16vxnzy7ZOmYz1vt7YTW+OU1SqY+Pp7MK+TztffbR6xiT7Ot0P9uN14Iy2eeVJmfLyjVamP9eUzY+U5DaiNle6WtttlPX69b3RjP6sZ/tcus991wVbc7RdtXitHZ0xWRdA/0c0P1W93YnmPutvdpBW9nX7qKJfohZ6tFdOhmz7Zy739E21tZ8cVqbuLa1+rlN2o3Zfm67ZtFW9nWyn+U62Edb2dczi9Ms9Ess9EM97daxnZjth3Z0Cm1lXyf7WRan2d/2w7/zS/J67P1ITzM/ATo8EpbX42q4Xad+VrRdq7Y4rY3z9Svayr5O57NcC3toJ/uIWXuoR/cgZrsHbWVfq3O03k4VCAAAAAAAAAAAAL2r+POfdnz4d35JGzYM2D623cV5AAAAALobi9MAAAAAAAAAAADQUc0sZGPRGQAAANA7emZxmtvd+Oudu8F6KWcn9HPdzTRqD9rLPtrKvnbaql9ilnp0l07GbKf372W0jbX1Hndrff5uRJvUV699aDv7aCv7OtnPch3so63sW++5QSPdXj6n9EM9naoj/awzaCv7er2fhT2duI4DgwH5fR5b26YzOfm8lT9tms/na74lLpXOamkx0Va56GedQVvZ1+l+lmthD+1kHzFrD/XoHsRs96Ct7GulrVz5fN78B2gBAAAAAAAAAAAAAAAAAGiRu/EmAAAAAAAAAAAAAAAAAAA0h8VpAAAAAAAAAAAAAAAAAADHsTgNAAAAAAAAAAAAAAAAAOA4FqcBAAAAAAAAAAAAAAAAABzH4jQAAAAAAAAAAAAAAAAAgOO8a10Ap8zMLCmXy691MeoaGQlpbi6+1sVYE/1W9/HxwYbb1IvZfmuvdtBW9tVrK2K2gHp0l07GbDvn7ne0jbV2Y1Za25yWa1urn9uk3Zjt57ZrFm1lXyf7Wa6DfbSVfY3aqtM5baf1Syz0Qz3t1rGdmO2HdnQKbWVfJ/vZXrgO670O/Vj+fo/Z1UJb2dfpfJZrYQ/tZB8xaw/16B7EbPegrexrdY6Wb05bRV6vZ62LsGb6ue6toL3so63s62Rb9cp1oB7dZS3r0Stt2Am0jbX13jbrvfydQJu0jrazj7ayj3y2O9BW9vV6W/V6/Yr6oZ6rUcd+aEen0Fb2kRvUt97rQPm7+3zrGW1lX6fbimthD+1kHzFrD/XoHsRs96Ct7Gu1rVicBgAAAAAAAAAAAAAAAABwHIvTAAAAAAAAAAAAAAAAAACOW7XFaZ/4xCd0/fXX6/rrr9ef/dmf1bx+4sQJveMd79B1112n//Jf/osymcxqFQ0AAAAAAAAAAAAAAAAA4DDvapzk4Ycf1ne+8x0dOXJELpdLt9xyi44ePapdu3aVtnn/+9+vD33oQ9qxY4duvfVWHT58WDfffHN7J3ZJ0Xha80spDQ8aigS9Ut7mvm5pJprSTDShTWMhJVNZzUYTGhsKaHzIkLK15xgbCSiRyGpmZTuvx63J2bjGR4LK5/J6+sxpbRg2lM1K03PLGhsKyO/z6MWzsdLfZ2YKf4+PGJqcSZbOGQx49eJ0TOePh7WcyGg2mtD4SFDKS1Nzy9owHJDHXTjfptGgcjnp7MJyRTnOGwsplc5pZqFwzI2jlecIGF69MLWkCzaGlUgU6rthOCCf162p2cKx3G6XpueWdf54SPHlbKkcLhXKsXEkqHxemp5frjjHiVMLOn9D4fyl8/m9evFsrNS+MwuF8xXLu3EkqFy+0FabRgvHLZa9uE3hOB7NzCcK1zjkVTRWuB6jQwHlsrnS9c/m8qVyjQ36pVyL8dJOXDXiU6m9iu2ntEPHRv/qZFz1SsxSj+7SyXqUje+m48FKH//i09Pye92KJ9PyejwaDPk0YHgklzS3lFYskVYyndWm0ZDiiYxmFhLaOBZUPifFl9My/F7NLSY0Glkpf6Zw3KWV15LpjDwej+YXk9q0IahU6tz4HAp6NDOfVMDv1WI8pUjYr1giLZ/Xo4GQV9lMYTw7f2NYieVz+Uko6NXPzyxp40hQLpd0dj6hoQFDyXRGwwOGUpmcpueWteX8AS3FMqX9hoe8OjOZMB/Tytprw0hAuZx04tSpinOMjwTlcUlnF5IKBbwyfB4txlMaHlg5nlcV+UZL17PZsbfdsbqTY32zGpWl6nW3S5qNJkt/R2MphUI+LS1nFE+kNTxoyOXKK5txaTmZVmTAr3Qmp0Qqq6nFpKKxlIKGV26PS/l8Xn6vR6GQR0uxjOYXUxqJ+KW8S3OLCYUDPgUDXqXSWSVTWQX8XkVjSQ0NGJJbSqdyWk5mCmVxuxSLF943IxFD2VxO6XRey8mMBsN+pdMZhQyfUtmc8pJy2cJrIcMrv9+jVDojt8utWCKtwZBf2VxWbpdHC0tJjQwayuSycrk8SqczGgqfywmL77lYIn0uJtu5lt0UG92qV8YidBfy2e5AW/UvJ8Y/szw8b3Fck/wmlkjL6/VoOZlRMp3V+FCwsL0K2y6nMnK53ZpbyYMGQl6FfZ7C8VbOfTaa0EjEKOyzlFI44NNA2KfYckbz0YTGhgMKB72anFlWMOCTy5WTS279fCYmv8+r+cWkhgb8CoV8Wl7OaG4xqdEhQ16PW/MLCQ0NGkqmc4on0gr4PQoFfcrl8orGkgoH/cpms/K4C7my4fcovPL6wlJSAyG/lmIpDYT9CgY88rhcymZzOruQVDjoUzKZUcDwajGWkt/nUSjgVcDwaGp2WcGAV4lkVgNBn7LZrIKGr6JtzObIqq9hLpdXdJm5Lqwjq5gbhEJenTqzpJFIQKlURgMhv3K5vGYWCvfRmZX39lI8pfHRoJYTWc1FExodCiifzyky6Fd0sXAPPjoUkM8r+T1eJVKFzxFGBg3l8zm5XG4tLCU1GlnpIz2V99KhgFczCwkF/IX+aCRiaOOIIeUKfdzickohw6eFWNkxzHTqnsbJ464c68wz0woZXu67gF7UjfmBz4E5zA6VqavaSerOtvJIU/NJPfFCVGNDRuVn+U7olbFp5d7o6TOnNTpomH9evh5063ujGZ2uQy+0EbpPm3G1KovTxsfH9Ud/9Efy+ws3RFu3btXp06dLr7/wwgtKJBLasWOHJGnv3r26/fbb21uc5pJOPL+g2w8fUzKdleHz6NBNO3T5lqHGg4VbeuzkrO6457i2nDeg6666SHfd93jpOAf2TGjHpaNS7tw5zLbbv3u7vvf4aV1x8QbdffSp0vP7dm3Tlx/+mRZjae3fvV1ff+RZPX9mqfT36KChq7ZfoDuPHK845+TMouKJTMXz5cfat2ubHj5+WldPXFBxvv27t+snP53WFRePl8p3+YXD2nXVRabnSKaydc/xk5+e1eu2X1BRV6tzH9gzoUceP63ZxaRpO/7shTktxYfrtttg2Kfrr35pTZ2q2+35M0s6uHdCh7/5lNLZXM0+5fU4uHdCr9w6em7AtRsv7cRVIz7p2JOzNddkx8tGGSzQuk7GVa/ELPXoLp2sR9n4Xjx2xXhg0se/a9c2HX3kOb3lqgv10vMjiqcympyJW45PB/ZsVy4v3XVv5Xi35byw/uKzj2rXVRfq6CPPaddVF+rzFsf43Xe+QvOxlD7z1SdMyzEY8ul7j79YMxYXx9Wp2VDF8cr3TSRTNeP8gT0Tii4t6+8//UzlmGbSXtXjvVn5y8fb/+ffXanZxWR717PZsbfdsbqTY32zGpXF5PXy9v+t6y9X0PBo7tRC6RqdPxbSr/3ytoprcvN1lyngd+v/vf9fK44T8HvkdrsVDnr1Pw8/Znm9B0M+pTI5/d2XT5TO8Y43XVqZ3924XV984Gm9OBMv5XJf/Odzj9/91ssUDniVTGWVSGUrzvHvb7hCXo9Lnyx7X/32ngn9wz89Vdr/lt3b9cD/fU6/eMX5OvrIc3rXrpfp69/9mX7xivP1+bJjtXUtuyk2ulWvjEXoLuSz3YG26l/1xj+7LPLwkQFDH/n0DyqPe+GQTjxXeb5/f8MVCgc8mp5PVOQIh27aIb/XrXu+9bR++bUXVuTg+3dv14ahgLacF9Zjz9TmtF9++Gfyedw1edGBPRN6+McvKLac1q6rLtLRR57Vtb94oT5VlXd/oSwP+e0bt8vndemFs3F97utPVJShPN9plA8V8/ab3rxNht+tv7r7sXO51bWXVtRv365t2jAU0D9+56d6/sxSad93Xnupvvn957T331yqVCan2w8fM83hqnPK7x5/UR//+x8x14X1YQ1yg+PPTOnh45P63V97hWYWKu9xf3vPhL75yLPK5PI189//5T1X6smfLVRsf3DvhHL5vD555Nx2t+zernvK+oP3/9tXK7qUrtjv9256paKxVOm+q3gsw+/R//nKidI8Q/lr/2YoXFm/Tt3TOHlc7ruA3teN+QFlWt/l8kjHnjYp06WjzixQ65WxqdHnI+tFN8Zgszpdh15oI3QfB+JqVX7W89JLLy0tPHv22Wf1la98Rddcc03p9ampKY2Pj5cej4+Pa3Jysq1zRuPp0iAhScl0VrcfPqZovHHLzERTpY75xmsuKd1QFo9z55HjmppPVpzDbLu77ntcN+zcWpr8KT5/99GndO1rtpS2ufGaSyr+ftsbLi5d1PJz7njZeTXPlx/r7qNP6cZrLqk53133Pa43v/aiivK9fefWls9xw86tNXW1OvedR47rbW+42LIdX/+KzQ3b7drXbDGtU3W7JdNZ3XHPce3csdl0n/J63HHPcc1EU03HSztx1cjkTNL0mkzOJNs+NvpXJ+OqV2KWenSXTtajfHwvHrt8PDDr4z9/9Cnt3LFZdx99SvFkVs+fWao7PgX8vtKHRuXlT2eknTs2l473+TrHeOFsvLQwzawcZxeSpmNxcVytPl75vmbj/J1HjutlF22oGdPM2qt6vG803saT2bavZ7Njb7tjdSfH+mY1KovZ6+XtvxBL68xsouIa7dyxueaafO7rT2huMVVznIVYWnOLSZ2aitW93mcXkorG0hXnqMnv7n1cO3dsPvf4vsrHn/nqEwr4fVqIpWvOMbeYLC1MKz73ySPHK/b/1H2P6+07t5bi/W+++OPSY6euZTfFRrfqlbEI3YV8tjvQVv3LifHPKg+PJ7M1x52JpmrON7eY1KnpeE2OcPvhYzp5Oqq379xak4Pfdd/jiiezmppPmua0175mi2ledOeR47ph59bSvNnbd24tLUwr36Y8D/nkvY/L6/GWFqaVl6Ei/2mQDxXzmDvuOa7nz8Qqc6t7a+fhXjgbL82HFff95L2FnOjk6WipHc1yuOqcsrgwrdVrbIW+A52wFrnBm197UeF+fTpe8/onV/oKs/lvj9tTs/0d9xzX9Fyi4rlPVfUHqVS+Zr9TU7HSwrTyYz1/ZqlinqH8tZ+eXqioX6fuaZw8LvddQO/rxvyAMq3vck3Nm5dpat6ZMvXK2NTo85H1ohtjsFmdrkMvtBG6jxNxtSrfnFb09NNP68CBA/rDP/xDXXTRRaXn8/naZcUul6upY4+NDVQ8PvPMdKlhipLprOLprLZuGa1fzjOnS/smyibKyo8zFy18lX+j7aLxlOnzcp37O5HKVvydy+VN95mNJhofy6Ic80vJiuettrNzjmjMvE6JlHUbpFI583ZcND9fRbu5ZHk+s7/Ly1qvHnNLSV320jFJ9uOlnbiqVh2zJ04tWLbR9q0bmjp2vxkfH1zrInQtJ+OqV2OWenSXTsZs+fheceyV8cCqjy+OQ8vJjHL5fN3xqfgzQ9XHmI0mzm1fvp/JMSrOYVKOXD5vmV9YjavFfa3G+dloovR3cUyzaq+K8d5ijC6Ot1bt0cz1bHbsbXesbnf/dsek8rhtVJZ6MSsVYqn0XJHFNctV5eNmz9ndt1FcWD1eTmVM47/ee6L8cSk2XfVz02bztuI1dTIP7CXlMdsrY9FaIJ+15nRcEbOtoa1a52RusBbqjX+SvfpZ5ZXLqUzNc7NV81eSRU6jc3mI1RzXciqj2Wjj+aHq18rnsayOXZPHWOS9jfIfs8c1+VWdHKx6PqyYAzW6b7GTU7aa49DPOoPcwNpa5AbzS4UPXKzuTRKprJSvfa9Vz8kXtze7/yrvD8z6FKtz5/J5y/f5zMKytm25oPRcp+5pnDxur913deK9XC83oO+wj7ayz+l8thvzA8pkXzeW64kXouZliiZ1xcXt5QZS74xNjT4fWS+6MQab1cl8thPH7yfkB9aciKtVW5z2wx/+UIcOHdKtt96q66+/vuK1TZs26ezZs6XH09PT2rhxY1PHn5lZUi537qYuZHhl+DwVDWT4PAr5PJqeXqx7rNFBo7RvMOAxPc5IxFDA52m4XSTkN32++DWfhs+jgN9T8fdAyGe6z+hQoOGxgoZ5OYYHjIrnrco7Gml8jkjYvE4Bv3UbxNzpps5X3W5W5zP7u/iTBI3qMTJglGLBbrzY3c5Ox1Uds2MW13dkMNAwZvvZ+Pgg7VOH3bjq55ilHt2lkzFbPr5XHHtlPLDq45VfGWMDXrldrrrjUzBgfozRSEDPnVksHK9qv+rtq89RXQ63y2U5Ftcbx+vlEqORQOnv4phm1V7V43298daqPZqJy2ZzunZywHb3rzcm2b2pKY/bRmWpF7NSIZaKz1VvU/3YXfUPQ8yes7uv1XblX3Nv9jjor32PFeth53jF2CzGu1VuajcWpMpr2m5srTetxGyvjEWrjXy2PidzA4mYbRVt1ZpG7+9WctrVVm/8k2Tr+lvllUF/5bSk4fNodKB223o5jdvlspzjCvq9GouYn7ve3FH5PJbVsWvyGIu8t1H+Y/bYKjczq3v1fFgxB2p032InpzTLcZqNWfqO1pAb1NdMXDkVs8MDhiTre5OA3yOXSZ8ybNH/mb3Hy/sDsz7F6txul0u5fN70tbGhYEtz281y8ri9dN/Vynu5ndyAvsM+2sq+TuSz3ZgfUKb1Xa6xIYt5/4jRdm4g9c7Y1OjzkfWiG2OwWZ3MZ5s9Ps4hP6jPiTnaVflZzxdffFG/8zu/oz//8z+vWZgmSS95yUtkGIZ++MMfSpLuvfdevfGNb2zrnJGgV4du2lG4sVOhYQ7dtEORkK/hvmODfh3cOyHD59GRbz2j/bu3VxznwJ4JbRw2Ks5htt3+3dt1/0MntW/Xtorn9+3apgd++Hxpm3u//UzF31/5zk91YM9EzTmPPXGm5vnyY+3btU1Hvv1Mzfn2796ub37/2Yry3f/gSfNzPNn4HPc/dLKmrvt2bdO9Juc+sGdCX/mXn1q248OPnWrYbg/84HnTOlW3m+Er/Db2Q8dOme5TXo+Deyc0FvE3HS/txFUjG0cN02uyacxo+9joX52Mq16JWerRXTpZj/LxvXjs8vHArI9/165teujYKe3btU0hv0dbzhuoOz4lkmntv7F2vPN5pYcePVU43sr/rY7xkg0hvfutl1mWY8OQofsfrB2Li+Nq9fHK9zXLJQ7smdCTz56tGdPM2qt6vG803ob8nravZ7Njb7tjdSfH+mY1KovZ6+XtPxT26bzRQMU1eujRUzXX5ObrLtPIoL/mOENhn0YGDW3eGK57vTcMGYqEfRXnqMnvbtyuh46dOvd4d+Xjd7/1MiVSaQ2FfTXnGBk09NtV76vf3jNRsf8tu7frSw+dLMX7e9/xitJjp65lN8VGt+qVsQjdhXy2O9BW/cuJ8c8qDw+t/APL8uOORfw15xsZNLR5PFSTIxy6aYe2XhAp5MY31s4thQyPxocN05z2gR8+b5oXHdgzofsfOlmaN7v/wZO6xSTvLs9DfvvG7cpkMrr5ustqylCR/zTIh4p5zMG9E9pyXrgyt7qxdh7uJRtCpfmw4r6/fWMhJ9p6QaTUjmY5XHVO+b5ffzVzXVg31iI3+Ob3ny3cr4+Hal7/7T0T+tJDJ03nv7PZbM32B/dOaHwkUPHcLVX9gd/nqtlv88awfvP6y2uOteW8gYp5hvLXLr5gqKJ+nbqncfK43HcBva8b8wPKtL7LNT5kXqaNw86UqVfGpkafj6wX3RiDzep0HXqhjdB9nIgrV97sNzUd9qEPfUhf/OIXtWXLltJz+/bt0wMPPKBDhw5pYmJCTzzxhG677TbFYjG9/OUv10c+8hH5/fY7Q9N/LeIq/A70fCyl4bC/MEjYra278NvLM9GENo2FlEwVfvJqNBIoDGbFBYFl5xgbCiiRzGommtBYJCCv163J2bjGh4PK5/OaXUxqbMhQNiednV/WyGBAht+jMzMxjUYC8vvO/b1x1NDkTFJziwmNDAYUCnr14nRM528IazmZ0Ww0ofHhoCRpen5ZY5GAPB63puaK55POLixrbCggr6dQjk2jIaUzOc1GC8fcNFZ5jmDAq9PTSzp/Q1iJZOEr+ArlcmtqtnAst9ul6bllnT8eUny5sM2GoaBcrkI5NgwHpZVzV5+j/PyjkYCChlcvno3VtK+vvN1UaKtiXWcWKtt2LBJQwPBoZiFRuMZhn6KxwvUYHTSUy+UL13/Ar2zuXFuNRfxSruqa240XG9u1/C+cfKq4JpvGDGl9/WT5qmMVsw024qrvY5Z6dJdOxmzZ+G46Hqz08bFUVn6PW/FkWh6PR5GgVwMBr+SS5pbSiiXSSqZz2jQaUDxRGMPGRwrj73IiLb/Pq7nFpEYGjUL5M4XjLiXSMnxeJTMZedwezS8ltWksqFTq3PgcDnk0M59UwO/V4nJKg0G/4smMfF63BkJeZTN5Tc8ndP54SIlEttRO4ZBXpyaXtGE4KLdLOruQUCRsKJ3OaGjAr1Qmr7Pzy9p83oBisUxpv5Fhr85MJczHtLL22jAcUC5fGJdL55gv5CMet3R2IanQyr/uXoyXjZFeB+Ky2ZyunRywjf2d/uY0W2Wpet3tdml2MVn6OxpPKRT0aWk5o3gio+EBv9zuvDIZl5aTaUXCfqWzOSVTWQUNr6KxlAKGVx6PS/l8Xn6vR6GgR0vxjBYWUxoe9EtyaW6xcL1DAa9S6cLPXQV8hf0jA3653FI6ldNyKqPhAUNut0ux5bSSqaxGBg1l8zml03klUhkNBP1KZzIKGj6ls4U3ZDab13Iyo6DhleH3KJXOyO1yK5ZIayDoVy6fldvl0cJSUsODhrK5rFzyKJ3JaCh0LicsvudiiXRLsVBzTduNrXWk5ZjtlbFoFZHP2uBQbiARs22hrZrWC9+cJsly/Guq/zLLw/MW46pJfhNLpuX1eFZ+6i6n8SFDkWDhw6BoPK3ldEYul1tzi0kNhQ0NhrwK+1e+iWjl3GejCY0MGoXjL6UUCvg0EPYpvpzR/Moc2EDIq8mZZQUNn1zunFxyK5nOyO/1an4pqUjYr3DIp+XljOYXkxqJGPJ63ZqPJjQ0YCiZzimeSMvwexQO+pTL5RWNpRQO+JTNZeVxF3Jlw+9ROOBTLp/XwlJSA0G/YssphYN+BQMeedwuZbM5nV1IKhzwKZXOyPB7tRhPy+9zK2R4FTA8mppdVtDwKpHKaiBYOEfQ5y19UFZsx4o5MpMcZmxsQD87Ndcwx2kpZuk7mkZuYIPNuHIiZsNhr06dWdLIYECpTEbhoF/5XF4zC4X3ffG9vbSc0vhwUMvJc/fpUk6RQb+ii+fuwX0+ye/xKJHKaSaaWPlWtpxcLrcWlgrv17GIX/JUlSPo1cxCQgF/oT8aHjC0adSQcoU+bnE5XbqnKx5jfMwkljp1T+PkcVeOFU9nFfJ51u19F9+c1r1oK/s6ls92Y35AmezrxnJ5pKn5pOaihRy94rP8Mi3HbI+MTcV7o7mlpEYGDPPPy9eDbozBZnUyn23i+DiH/MCGNudoV2Vx2mroism6Bvo5oPut7u1OMPdbe7WDtrKv3UUT/RCz1KO7dDJm2zl3v6NtrHVkcdoq4trW6uc2aTdm+7ntmkVb2dfJfpbrYB9tZV/PLE6z0C+x0A/1tFtHFk2sDtrKvk72s71wHdZ7Hfqx/P0es6uFtrKv0/ks18Ie2sk+YtYe6tE9iNnuQVvZ1+oc7ar8rCcAAAAAAAAAAAAAAAAAoL+w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3KouTltaWtLb3/52nTp1qua1T3ziE3rTm96k3bt3a/fu3frsZz+7mkUDAAAAAAAAAAAAAAAAADjIu1oneuyxx3Tbbbfp2WefNX398ccf11/+5V/qVa961WoVCQAAAAAAAAAAAAAAAADQIav2zWmHDx/WBz7wAW3cuNH09ccff1x33XWXbrjhBn3wgx9UMplcraIBAAAAAAAAAAAAAAAAABy2aovT/vRP/1RXXnml6WuxWEyXX365/vAP/1BHjhxRNBrVX//1X69W0QAAAAAAAAAAAAAAAAAADnPl8/n8ap7w2muv1ac//Wlt3rzZcpt//dd/1a233qp777139QoGAAAAAAAAAAAAAAAAAHCMd60LIEmnT5/Www8/rHe+852SpHw+L6+3uaLNzCwpl1vVdXZNGx8f1PT04loXY030W93HxwcbblMvZvutvdpBW9lXr62I2QLq0V06GbPtnLvf0TbW2o1ZaW1zWq5trX5uk3Zjtp/brlm0lX2d7Ge5DvbRVvY1aqtO57Sd1i+x0A/1tFvHdmK2H9rRKbSVfZ3sZ3vhOqz3OvRj+fs9ZlcLbWVfp/NZroU9tJN9xKw91KN7ELPdg7ayr9U52lX7Wc96AoGAPvaxj+nnP/+58vm8PvvZz2rXrl1rXSwAAAAAAAAAAAAAAAAAQIvWdHHa/v37dfz4cY2OjuqDH/yg3vve9+pXfuVXlM/n9Z73vGctiwYAAAAAAAAAAAAAAAAAaMOq/6znAw88UPr7rrvuKv193XXX6brrrlvt4gAAAAAAAAAAAAAAAAAAOqArftYTAAAAAAAAAAAAAAAAANBb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tL06LRqNOlgMAAAAAAAAAAAAAAAAA0EOaXpz205/+VNdff72uv/56TU5O6q1vfatOnjzZibIBAAAAAAAAAAAAAAAAANapphenfehDH9Ktt96qsbExbdq0Se9+97v1x3/8x50oGwAAAAAAAAAAAAAAAABgnWp6cdr8/Lze8IY3lB7/xm/8hpaWlhwtFAAAAAAAAAAAAAAAAABgfWt6cZokJZNJuVwuSdL09LRyuZyjhQIAAAAAAAAAAAAAAAAArG/eZne4+eab9R/+w3/QzMyM/uIv/kJf/vKXdcstt3SibAAAAAAAAAAAAAAAAACAdarpxWnvfOc7deGFF+pb3/qWMpmMPvjBD+qXfumXOlE2AAAAAAAAAAAAAAAAAMA61fTiNEm65JJLND8/L7fbrVe+8pVOlwkAAAAAAAAAAAAAAAAAsM65m93h6NGjestb3qK/+7u/06c+9Snt2rVL3/ve9zpRNgAAAAAAAAAAAAAAAADAOtX0N6d9/OMf12c+8xm97GUvkyT95Cc/0W233aYjR4403HdpaUn79u3THXfcoc2bN1e8duLECd12221aWlrSlVdeqT/5kz+R19vSF7sBAAAAAAAAAAAAQF+LDAVl+Fv7vDWdyTlcGgAA0K+azkYCgUBpYZokXXHFFXK5XA33e+yxx3Tbbbfp2WefNX39/e9/vz70oQ9px44duvXWW3X48GHdfPPNzRavM1xSNJ7W/FJKw4OGIkGvlG+8XTaX1/T8ssaGAjK8bp15Zlohw1t6ftNYSMlUVrPRhMZHgsrnpem5wvYbRw3NzKU0E03ovPGQlpcL220YDsrjdmlqLq4NQ0EF/G7NLiQrzrdhOCCXXJqeX9bG0aBS6ZxmFgrncEmaKjvH5Exy5bgB+bxuTc0u6/zxkOIr59s0GlQ2J52dX9bYcEBej1uTM3FdsDGsRKKwzcZi2VfO7XG7NTkbrzjHiVMLOn9DWKl0VjMLhfN5Vo513lhI6WxOM/MJjQ0H5PO4dWYmXvp7crawTbEe54+HlUyeO7dc59ptfORcu5W3w9hQQAG/RzPzifrXsJ3r7wSfSu1VbD+lO3Qu9I9OxlWvxCz16C5rWQ+PNDWf1BMvRDU2ZChkeEtjh9slRWMpGX6vYom0hgcMRcJezSwUxp3N54W1uJTRbDSh0aGAfD4pm5HGhwwpL81EC9uNDQU0NuzX1GxhDN5y/kBpvw3DAQUMt2YXUjJ8Hi0uF86TzeW0FE/rvLGQ4omMZhYShfEzUxgbx4YK4/iZmbg2jQaVyxXKGg76tLSc0uiQoWy2MF6ev+HcmDo2FFA45NXMbEJjIwElkoVxemjAUDKd0UDIp9GwX8pVXpdNo0Hl8iv5wVCgUMds/es5u1L30vVcGV/PRpMKGl4NhnwaMDznxtiVa1Hcr3QOq3G57PnRoYCSKznH2FBAY4MrdVjPqurtdkmz0aRGhwLKZXPn2iPkVTSW1nIqI5fbrfnFpMZHgsrl8qUczOVy6ex8QgMhr3wejxZiSRl+r6ZjSbnk0sJiUgMhvxbjhWNKKj0XW04rYHgVDHiUSuW0EEspHPDK53Urk8vJ73XLJZeisZQGw34lUlklkhlFwn6l0xl5vV4tLCU1NGgok87I5/NqMV6IVa/HrUQqq+VERsODfvn8biUSOS0sJTUyaCiTycrweZXJZuX1eBRLpDUaWal/LKVwwKdkKqOBkL/UDk3nb1XtPJLJaSmZUXQ5o0Qyow1Dgc7mgqulk/ltr4xF6C7ks92BtrKvKqesmys1y+k+fOV4S8vpyjy3OscqjrXpjAyfV8lURqm8S/6V32SIxtNaTmfkcrk1v5RUOODTcMSvZDKrmWhSQb9Hg2G/stmcZqJJhQyvfD6X3CpsHwr45PO6lExl5Pd5NbeY1FgkIK/XrcV4SulMTuGgT7F4WqGAV36/R/lcXgHDo6V4RrHltMJBn6LxlIbCfmUyWUXChpLprM4uFPJ5w+9WOp1TIpVVMpXV0IBfLperNB+VSucUS6QVDvgU8Hvk9UnLyzmdOLVQyO+9Ujqt0rliibQGQz4lkoUyLy2nFPB7FQ75lEhktLCU0sbRlTxspc4DYZ9SqawWlgo5VCTs10DAo1gyq8V4RvNLSQ0P+hU0vBoKeRVdKrT9YMivTC6nVDqnZCprnZOs5hyWXfQd6IRVzA3CYa+mZ5cV9Ps0v5jUSMTQQNirxaWUJLdi8ZTCIb9iicK9dyZTOcevbGE+YG4pqUi4cE+1aUOwNA8wNhTQ2KhXZ2cqH8diOS0ncqXnwiGvZhcS8nu9mltMaDSycnydu+ceHQoom81qIGxoeTlT0X/5PV4lUlmdXTg3j16cl9gwHJTH5VIinZbb5Tl3/z5iSK7C8ecXkxqOGMpmshqKGFqKZSrv8zMm/Y/Lei6kdJ+fM9lPheeKn6eUP9dV/RvWrXQmp/HxwZb2TaYyii4sO1yizjL8Xr3/r77d0r4f+/1rHC7Nim7MD6zmMLugTF3VTlJ3tpW7MOY8fea0RgcN5+eDXSZj03och7o1pprVC/XodB16oY3QfdqMq6YXp1111VX65Cc/qXe/+93yeDy69957demll2phYUH5fF7Dw8Om+x0+fFgf+MAH9Ad/8Ac1r73wwgtKJBLasWOHJGnv3r26/fbbu2Nxmks68fyCbj98TMl0VobPo0M37dDlW4YqBx2T7fbt2qYvP/wzLcbSNX//5Kdn9brtF+iu+x433f7Angk98vhpzS4mdd1VF1luV+/vh4+f1tUTF+juo0/V7OvzuPVrv7xNdx45XvFaebkGwz5df/VLK/bfv3u7nntxXslUVnceOW66jd167N+9XT/56bSuuHi85vmvP/Ksnj+zVLPNlvMGSscxO/eBPRP6wj89pRdn4jVlKT+u6TVs5/o7wScde3K24poc2DOhHS8bZbBA6zoZV70Ss9Sju6xlPTzSsacrz10+dtx83WXyeV36uy+fUDKd1fljodJYevXEJsUTG2vKPT23pPHRAUVCPn3sMz9SMp3V5RcOa9dVF5X2SyQr9/ut6y9XKpPT577+ZMXYWj6ul4+H5WX93uOndcXFG/SNR57Trqsu1Oerxmez/MNqPH7Xrm06+shz2veWl2nikpHSdbEaf3dcOlr7oWud63nip7V50+bxAW29YFBy116LA3smtGPbqE78zGRcvnBIJ54rPG9WvoN7J/TKraPrd4GaRZ5plusd3Duh7x0/rStffr4+ZZEvFff9pVdu1ue+/kTF86GAT9lcTn/+2R+Vni/GfvG588dCuunN23THPcdr9s3lcjL8HqUzOT1/ZrHivLfs3q57/vnpUp5W/Xj/7u364srj8vdJdUzufdOluuefn1Y6m6upW3Gbm968TYe/eS4ntJW/VbXz+WMhvfutl2tqNl5xjo7lgqulk/ltr4xF6C7ks92BtrLPJKe0zJWa5XQfvnK8z3ztRE3uWJ1jVY+1u666UP/riz/Wv3/7FUplcvrSd07qza+9UJ+8tzLP/KLFWH/+WEjvvPbSiu3N8u13vOlS0xz1HW+6VBuGDZ2aSunwN5+qKf/N171Mfq9b/9/KsQyfR7930ys1v5jU//nqEw1zqn9/wxXy+9wV+c6BPRM6+siz+sUrzq84V3VOU5ybSmdzuuGXtpbyLbP67Nu1Tb+waUALS6nKtrtxuyIhn/7ic49qMOzTO/7NJUqksvVzktWcw7KLvgOdsMq5wcG9E8rl8/rokR9WnG8g4NHffrm2/yyfj/5PN79KsUSmoi85uGe7orFU6Tmze58DeyYUCZ+bRyiWw+9z6/bP/6D03H/991dqai5Zse/v3fRKnZ1L6G/uqa3DJ488XnGO8nn0/buvkMdT2e/9/r4dSqayFc+9+62XaTia1Cf+4ccVxx8I+iruI//zza9WLJnR33zxx5bnPLh3QgMBn/78cz+q6Lf8XnfFc//55lcrlcl1V/+Gdc3ndXffYq1+0o35AWVa3+VyS4+dnK0cb52cD+7GPLsV3XjtWtEL9eh0HXqhjdB9HIgrd7Pn/PSnP62//Mu/1Ktf/Wq98pWv1Ac+8AHdd999uuqqq/T617/ecr8//dM/1ZVXXmn62tTUlMbHx0uPx8fHNTk52WzROiIaT5cGG0lKprO6/fAxRePphtvdffQpXfuaLaZ/37Bza2kyymz7O48c19vecLFuvOaSutvV+/vGay4pTVpV77tzx+ZS4JS/Vl6ua1+zpWb/u+57XK9/xbl9zbaxW4+77ntcb37tRabP33jNJabblB/H7Nx3HjmunTs2m5al/Lhm17Cd6++EyZlkzTW588hxTc4kHT8X+kcn46pXYpZ6dJe1rMfUfO25y8eOz339CUVj6dLr5WPpm197kWm5X3HpJt15z3Gl0vnSa2/fubXufguxdGlhWvG56nHdaly9YedW3X30Ke3csbk0OV5+DLP8w2o8/vzKcf76H35ccV2sxt+p+dprVO96muVNJ09HFY2nTa/FnUeOa3K2dr/bDx/TTDRVet6sfHfcc1wz0ZQDUbI2rPJMs1zvjnsKuden6uRLxX2LH5SWPz+3mKyIc6vYL072VO+7EEsr4PdpbjFVc95P3fd4RZ5W/fiussfl75Pi68WYLO5nVrfiNnfcU5kT2snfqtt5547N+vnkUs05OpULrpZO5re9Mhahu5DPdgfayj6rPMYsV2qW03148XhmuWN1jlV8/vNluebOHZt18nRUtx8+prfv3FpaXFXc9q46Y/3OHZtrtjfLOaxy1Lvue1wul7s05leX/3Nff1ILVTnNqalYaWFa8TmrnGpuMVmT79x55LjevnNrzbmqc5ri3NS1r9lSkW+Z1efuo08plc7Xtt29jyuTVSmfW4ilG+YkqzmHZRd9BzphtXODO+45rum5RM35MjmX5b13cT46k1VNXzI5l6h4zuze584jlfMIxXL8fDJW8ZzL5anZ99RUrLQwrVEdyvuuswu1/d7zZ5ZqnvvMV5/QC2fjNcc/+UK04rmTp6OlhWlW57zjnuM6ebpyv9sPH6t5rjjWdFP/BqB13ZgfUKb1Xa6ZaKpmvHJyPrgb8+xWdOO1a0Uv1KPTdeiFNkL3cSKumv7mtJ/85CfN7tJQPl+7rNjOT4WWGxsbcKo4Fc48M11q4KJkOqt4OqutW0YbbieX+d/ReKrh9tF4SqlUrqnjlv+dSGYb71v1WkW5XObbzC0mGm5jtx7zS0nT5xOprOk2FXVqcG7TNik7bvU1NGP3+reiOmZPnFqwbO/tWze0da5e1+pXcPcDJ+OqV2OWenSXTsZsI0+UTaSWn7t87MiV5yxl45DVeDYbLYyZy6lM6fnyscxsv1w+b1kO0/GwbJvSOG4xRkZj5vmHVfmLxynWo7re5dvORZO64uLKa2R1PSuOV/Z8Lp9XPJ3V/KJ5OStykPLjlZffqnxLSV320jF1WrtjklncWuUj5TFR/nzFdbZoD6sYypnk5fVi32yb5VTGMo6t8rTqx/Xy2Eb5bPU2xecb5W817eyyfj86kQuuFafz2/KY7ZWxaC2Qz1pzOq6I2dbQVvZZ5ZRmuZId5THrdB9eOl6d/KnRWFscKxvNQdU8bpBP1Num+Hyj3Lc6r7GTZ7eybaO5qEb1WU5mzJ8v3kPYzEnajQ+nxiL6WWeQG1hbi9yguj8pvUcbzE+bvb+r389W/Wf5PIJVOZqZUzCrQ3nfZbZfM8ey2+dW95ftHGs93Jd14r1cb76LvsM+n6/pj0dL1mM7r2V918PnCpTJvm4s19NnTjs6H1wds538rHg1deO1a0Uv1KOT+Wwnjt9P1uMYv1qciKums5FcLqf//b//tx588EFlMhm94Q1v0MGDB+X1tp7YbNq0SWfPni09np6e1saNG5s6xszMknI55787M2R4Zfg8FQ1t+DwK+Tyanl5suF3x6zyr/46E/A23j4T8irnTTR23/O+g4bHe1yXT1yLhynKZbTMaCTTcxm49hgcM0+cDfo/pNsGAx/a5zcpSftzqa2jG7vWvZqfjqo7ZsaGA6blGBgMNy9nPxscHaZ867MZVP8cs9egunYzZxuduPCa5qxbPF7cfHjTftzhmBv3n8qTyscxsP7fLZVkOq/GwuE0xvygvW8XrYfP8w2o8Vt7+2D8SMWpizep6jlo873a5FPJ55LG4FqODFserKr9p+QZqy+e0emOS3Zsas7i1ykfKY6L8eTv5nFWeWB3jVs/X2zfo91rGsVWeVv3YKsaLMVkvn63Ypuz5RvmbWTtb1cNOHtmt7Oa3rcRsr4xFq418tj4ncwOJmG0VbWWfVU5plis1m9O2OkdhpXi84nHM8qdGY63bXRgr643d9R43ykXqnb9R7lt9LDt5divbWtbTIlepycsC5te1/B7CTk7STnzYHYuajVn6jtaQG9TXTFw5FbNmfVPxPVqvTzB7f1e/n636z/I+wKoczcwpmNWhvO8y26+ZY9ntc6v7y3aO1e33Za28l9uZ76LvsG98fFDpdKbxhhbWWzt3sr698rkCZVrf5Rq1mJs3mw9uJWadvg9bK9147VrRC/XoZD7b7PFxDrlUfU7M0Tb9s55/8Rd/oe9973v6zd/8Tb3nPe/Ro48+qo9+9KPNHqbCS17yEhmGoR/+8IeSpHvvvVdvfOMb2zqmUyJBrw7dtKNisuvQTTsUCfkabrdv1zY98MPnTf++/6GT2r97u+X2B/ZM6Cv/8lMd+dYzdber9/eRbz+jfbu2me770KOndGDPRM1r9z94rlwP/OD5mv33796uhx87t6/ZNnbrsX/3dn3z+8+aPn/vt58x3ab8OGbnPrBnQg8dO2ValvLjml3Ddq6/EzaOGjXX5MCeCW0aMxw/F/pHJ+OqV2KWenSXtazH+FDtucvHjpuvu0yRsK/0evlY+s1HnjUt94+fntSBvRPy+1yl1+5/8GTd/YbCPt183ctqxtZ7y8Z1q3H1/odOat+ubXro0VN6l8n4bJZ/WI3H79q1TQ8dO6X/+M5XaNOYUXfsP7BnQhuHa6+R5fUcNUzzpq0XRBQJ+UyvxYE9E9post+hm3ZoLOIvPW9WvoN7JzQW8TsQJWvDKs+81yTXO7i3kHvdUidfKuaJN193Wc3zI4NGRZxbxf7BvbV55MigoaGwT4lUWiOD/prz3rJ7e0WeVv14f9nj8vdJ8fViTBb3M6tbcZuDeytzQjv5W3U7P/ToKf3CpoGac3QqF1wtncxve2UsQnchn+0OtJV9lnmMSa7ULKf78OLxzHLH6hyr+HxxrC3+f+sFER26aYfuf/CkfvvG2jzTaqx/6NFTNdub5RxWOer+3duVz+cKY75J+W++7mUaqsppNm8M69++tTb/McupRgaNmnznwJ4JfemhkzXnqs5pinNTD/zg+Yp8y6w++3Ztk9/rqm27G7fL61EpnxsK+xrmJKs5h2UXfQc6YbVzg4N7JzQ+Eqg5n9edt7z3Ls5He92q6Us2jQQqnjO79zmwp3IeoViOX9gUrngun8vW7Lt5Y1jv3WuvDuV914ah2n5vy3kDNc+9+62X6SUbQjXH3/qSSMVzWy+I6L3veEXdcx7cO6GtF1Tud+imHTXPFceaburfALSuG/MDyrS+yzU26K8Zr5ycD+7GPLsV3XjtWtEL9eh0HXqhjdB9nIgrV97sNzXr+NVf/VV98YtflM9X6HBTqZR+9Vd/VV/72tds7X/ttdfq05/+tDZv3qz9+/fr0KFDmpiY0BNPPKHbbrtNsVhML3/5y/WRj3xEfr/9QaNT35wmSXIVfk96PpbScNhfGGzMTlW+3YBf2Zw0Pb9cWEXodWspmVHI7yk9v2kspGSq8NNW48NB5SWdnV/WyGBAaWkVVAABAABJREFUm8YMzcylNBNN6LwNIS0nCl+JNzYUlMft0tRcXBuGggr43ZqNJivOt2EoIJfLpen5ZW0cCSqVyWk2mtCGoaBcrsI2xXNMziQ1t5jQaCQgv8+tqdllnT8eUny5cL7x4aByeWlmYVmjkYC8XremZuM6f0NYieS5bfJ56WxxG49bU3PxmnOcNxZWKl2o7+jQynazcW0cDSmTzWl2oVAOn9etydl4xd+bRkNKr9TjvLGwkqnCuTcMr9RprnDujaPn2q28HcYiAQUMj2YWEvWvYTvXv0zL/8LJp1J7FdtP6+sny1cdq5htsBFXfR+z1KO7dDJmG/FIU/NJzUWTGokYCge8pbHD7XYpGk/J8HkVS6QLY8KATzMLhXFn83lhLS5lSuX2+6V0WoUPIvPSTLSw3VgkoLERv6Zmk5qNJrTl/IHSfqORgIIBt2YXUvL7PIotpzU0YCiby2kpntZ5Y0HFE4WxdONoSJmVsbF8zCyOy9FYSqGgT7HltEYjhTzh7PxyxZg6MhjQQNirmbmExoYCSqSymllIKDJgKJXOaCDo0+iAX8pVXpfyvGU0EijUMWvRplbXc2V8PRtNKmB4FQl6NRDwnhtjV65FsX6lc1iNy2XPjw4aSmZymllYae/ISh06rFPfnCappt5ut0uzi0mNDhrK5fLn2iPsUzSW1nI6I5fLrfnFpMZHgsrl8ppZWMmP3C6dnU9oIOSTz+PWQiwlw++R4XfLJZeiS0mFg34txlMaHjAK5155LpZIK+D3KhjwKJXKKRpLKRjwyud1K5vLyed1y63Ce2Uw5FcilVUimdFgyK9MJiuv16OFWFJDYUOZTFY+n0eL8bTCQa+8HrcSqayWExkNDfjlN9xKJHJaWEpqeMBQNpuV4fMqk8vK6/YolkhX1D8c8CmZzmgg4Cu1QzP5m1k7X3jBsH5+ZkHR5YwSyYw2RIzm8shuZSO/bTlme2UsWkXkszY4lBtIxGxbaCv7qnJKq1yppZy2hTmKulaOt5RIV+a5JjlWcaw1fF4l0xltGA7L7y6cPBo/l38sLKUUCng1POhfmfdKyvAXvuksm8tpdiX/8/sKecNCLKWg4ZXP61IylZHf59XcYlJjK/NQi/GU0pmcwoFCbhsMeGX4Pcrl8goaHi3FM4otpxUO+rS4koNkc1lFgn4lMzmdXUgUvinYcCudzhV+mjOVVWTAL7fLVcgZhwJKpXOKJdIKB3wK+D3y+qTl5Vwp5n2+Qn4fS6QVCvi0nEhrIORTIpWR3+vV0nJaht9TeC6R0UIspY0redhsNKmg4dVAyKdUOltqo6GQTwNBr2LJrBbjGS0sJTU04FfQ8Goo7FV0qdD2gyG/MrmcUumckqmsdU7SYnx06pvTJNF3tIDcwAabceVEzA4MeHV2NqGA36v5lXuTwQGvFmMpKe9WbDlVulcajfiVyVbO8StbmA+YW0pqMORXPJHWpg3BivmDDWNenZ2pfByL5yr6oIGwV7MLCfm93sp6q7K82XxWA0FDy4lMRf/l93iUSOVKc/gbR43SvMSGlc8cEum03C7PueOPFu4HJ2eSpbpnc1kNDRhaimcqy5Ex6X9c1nMhpfv8nMl+KjwXT2cV8nkqnnNs/FsFfHNa9xofH9T7/+rbLe37sd+/Zt21cyfr21OfK1Am+7qxXO5z4+3IgGE5H9xyzLpMxqYuH4dMdeO1a0Uv1KOT+WwTx8c55FI2tDlH2/TitBtuuEH3339/w+dWW0cXpzmknwO63+re7qKJfmuvdtBW9rW7aKIfYpZ6dJdOxmw75+53tI21ji5OWwVc21r93Cbtxmw/t12zaCv7OtnPch3so63sa9RWnc5pO61fYqEf6tnRxWlNngO0VTM62c/2wnVY73Xox/L3e8yuFhan2dexxWll+6+39lwLtJN9nb4H65VrQT26BzHbPWgr+1qdo236Zz0vu+wyffjDH9bzzz+v559/Xh/5yEe0bdu2Zg8DAAAAAAAAAAAAAAAAAOhhTS9O+8AHPqCFhQXt27dPN910k2ZmZvRf/+t/7UTZAAAAAAAAAAAAAAAAAADrlLfZHQYGBvTRj360E2UBAAAAAAAAAAAAAAAAAPQI24vTbrjhhrqv33///W0XBgAAAAAAAAAAAAAAAADQG2wvTiv+dGcul9PPf/5zXXjhhZqbm9NnPvMZ/eZv/mbHCggAAAAAAAAAAAAAAAAAWH/cdjd87Wtfq9e+9rX68pe/rOPHj2t0dFT//b//d23evFn/+I//2MkyAgAAAAAAAAAAAAAAAADWGduL04p+8pOf6L/9t/+mb37zm9qzZ48+8pGP6PTp050oGwAAAAAAAAAAAAAAAABgnWp6cVo+n5fb7da//Mu/6HWve50kKR6PO14wAAAAAAAAAAAAAAAAAMD61fTitC1btmj//v06deqUXvva1+o//af/pMsuu6wTZQMAAAAAAAAAAAAAAAAArFPeZnf4yEc+oqNHj+o1r3mNfD6frrzySt14440dKBoAAAAAAAAAAAAAAAAAYL1qenFaKBTS7t27S49//dd/3dECAQAAAAAAAAAAAAAAAADWv6Z/1hMAAAAAAAAAAAAAAAAAgEZYnAYAAAAAAAAAAAAAAAAAcByL0wAAAAAAAAAAAAAAAAAAjmNxGgAAAAAAAAAAAAAAAADAcSxOAwAAAAAAAAAAAAAAAAA4jsVpAAAAAAAAAAAAAAAAAADHsTgNAAAAAAAAAAAAAAAAAOA4FqcBAAAAAAAAAAAAAAAAABzH4jQAAAAAAAAAAAAAAAAAgONYnAYAAAAAAAAAAAAAAAAAcByL0wAAAAAAAAAAAAAAAAAAjmNxGgAAAAAAAAAAAAAAAADAcSxOAwAAAAAAAAAAAAAAAAA4jsVpAAAAAAAAAAAAAAAAAADHsTgNAAAAAAAAAAAAAAAAAOA4FqcBAAAAAAAAAAAAAAAAABzH4jQAAAAAAAAAAAAAAAAAgONYnAYAAAAAAAAAAAAAAAAAcNyqLU67//779ba3vU27du3SZz/72ZrXP/GJT+hNb3qTdu/erd27d5tuAwAAAAAAAAAAAAAAAABYH7yrcZLJyUl9/OMf1z333CO/3699+/bpqquu0iWXXFLa5vHHH9df/uVf6lWvetVqFAkAAAAAAAAAAAAAAAAA0EGr8s1pDz/8sF73utdpeHhYoVBI1113nb72ta9VbPP444/rrrvu0g033KAPfvCDSiaTq1E0AAAAAAAAAAAAAAAAAEAHrMritKmpKY2Pj5ceb9y4UZOTk6XHsVhMl19+uf7wD/9QR44cUTQa1V//9V+vRtEAAAAAAAAAAAAAAAAAAB3gyufz+U6f5I477tDy8rLe9773SZK+8IUv6Pjx4/rgBz9ouv2//uu/6tZbb9W9997b6aIBAAAAAAAAAAAA6BO3/vW/tLTfh//jGxwuyerot/oCAIDu412Nk2zatEk/+MEPSo+npqa0cePG0uPTp0/r4Ycf1jvf+U5JUj6fl9fbXNFmZpaUy3V8nV1bxscHNT29uNbFWBP9Vvfx8cGG29SL2X5rr3bQVvbVaytitoB6dJdOxmw75+53tI21dmNWWtuclmtbq5/bpN2Y7ee2axZtZV8n+1mug320lX2N2qrTOW2n9Uss9EM97daxnZjth3Z0Cm1lXyf72V64Duu9Dv1Y/n6P2dUyPj6odDrT8v7rrZ07WV8+V1gdtJN9nb4H65VrQT26BzHbPWgr+1qdo12Vn/W8+uqr9d3vflezs7NaXl7WN77xDb3xjW8svR4IBPSxj31MP//5z5XP5/XZz35Wu3btWo2iAQAAAAAAAAAAAAAAAAA6YFUWp23atEnve9/79O/+3b/TjTfeqLe//e16xSteof379+v48eMaHR3VBz/4Qb33ve/Vr/zKryifz+s973nPahQNAAAAAAAAAAAAAAAAANABq/KznpJ0ww036IYbbqh47q677ir9fd111+m6665breIAAAAAAAAAAAAAAAAAADpoVb45DQAAAAAAAAAAAAAAAADQX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3rUuAAAAAAAAAAAAAIDWpDM5jY8PtrRvMpVRdGHZ4RIBAAAA56za4rT7779ff/M3f6N0Oq3f+q3f0m/8xm9UvH7ixAnddtttWlpa0pVXXqk/+ZM/kdfL2jkAAAAAAAAAAADAis/r1vv/6tst7fux37/G4dIAAAAAlVZl9dfk5KQ+/vGP65577pHf79e+fft01VVX6ZJLLilt8/73v18f+tCHtGPHDt166606fPiwbr755tUoXntcUjSe1vxSSsODhiJBr5R3YF+r15p93i63NBNNaSaa0NhQQIbXrdloUqNDAeWyOc0vpTQ2ElBsOaPZlW3GhwwpW3vubC6v6flljQ0FNDbol3KNzxfwezQzn6g4X9v1a7dN1oJPmpxJ6sSpBY0NBbRx1JDSa10orHudjKteidmVPunpM6c1OmhY913drleuh0eamk/qiReiGhsyzo033c5s3JGNscgrTc4mS+PrxhFDytQ5ZnH/lXaqGZcbqdovHPTq7GyicPywVzML58bnivfCSlnOPDOtkOG1P662Oh43u99ajvuttk2Hy7O0nJZheLWwlFLA75HX61bI8GrA8NTknEvLac0tZ7QYS2p4wDx+PR6XFmJpJZIZDQ34lc/nlMu7FFtOKxz0KbacVsDv1WDIV3mOlT727EIhzgZCXoX9HkVjaZ2NJhU0TPaxqNN8LKVwwKdkKqOBkH/t2xq1emUsQnchn+0OtJV93ZYbtKtRnmUnD6vaxu2SZqNJZ+d4Gm1TNRc1NuiX8lJ0Oa3p+YQMv0fhoE8jYV8hB1453uxzM8pk85pfTGp8JCiPS5pfrDqH2bGr7ylXjmc7/7HLievTSfQd6IROxlWzfXgr70FVPRfyKhqzMZ9g9lyzn0XUu6ey6ieb/QzD4pyZbFZej0exRPrcfadZ+c2ugdPt0arVmuMAel035gd28rk1KlPXfW7RjW0Fe9brZy/VurEPaVan69ALbYTu02ZcrcritIcfflive93rNDw8LEm67rrr9LWvfU2/+7u/K0l64YUXlEgktGPHDknS3r17dfvtt3f/4jSXdOL5Bd1++JiS6awMn0eHbtqhy7cM2ZpUs9xXFq9dOKQTzzXxvJ1ySJJbeuzkrO6453hp/327tunh46d19cQFuvvoU9py3oCuu+oi3XXf46VtDuyZ0I5tozrxs8pz79u1TV9++GdajKV1cO+EXrl1tOH59u/eru89flpXXLxBdx99qv36tXNt1opPOvbkrO48cryyjV82ymCB1nUyrnolZk36pFLftZ5uqHrlenikY0+b1OPS0e6+STIZd/7zza9WKpOrPxZ5pWNPmdR3W6G+lmOZu8V2smjfh3/8gl6YjunXfnlbxWul90K+xXG11fG42f3WctzvtpxjpTyf+doJ/crrL9Lnvv5kRY4W8Hu0YSiorRcUfuqjuO2uqy7U58tyMLP43b97u774z0/rxZl4KXaOPvKsfvGK8yv23bdrmzaPDxTO4artY3/3na9QTtJf/8OPzfcx+aC5uo3ftWubjj7ynN79K5d3d37Xb3plLEJ3IZ/tDrSVfd2WG7SrwfyVrfqabFM+d+TIHE+jbUzu+w6965WSXLr985Xl2jga1OUXDuvEswv60ndO6tpfvFCfuu9xDYZ9uv7ql9bOW100pMeeaXBPadEGlvmPE9cnb7PtOom+A53Qybhy+l7U5lzBwb0TOvzNp0r3Wmbb2JpjaKJeNfdUJvduh971Sinvau4zjDp1v2X3dt1Tdk9pWn6LNvV73frzz/3ImfZo1WrNcQC9rhvzg278jKAby9TN5UJj6/Wzl2rd2Ic0q9N16IU2QvdxIK7cnS1hwdTUlMbHx0uPN27cqMnJScvXx8fHK17vVtF4unRDIUnJdFa3Hz6maLxx69fb1+q1mWiqqeftlEMqrG4vJhHF/e8++pRuvOaS0oTbjddcUlqYVtzmziPHNTmbrDn33Uef0rWv2aJkOqs77jmumWiq4fnuuu9x3bBza+l87davnWuzViZnkqU3s1TWxjPJNS4Z1rNOxlWvxKxZn2TWd3W7XrkeU/Pm9Zia7+56mI07J09HG45Fk7MW1202WXcsa7WdrPa7YedW7dyxuea14nuh1XF1tfZby3G/23KOYnl27thcWphWLNfdR5/SQiytk6ejFTnnzh2bS4vLituaxe9d9z2unTs2lx7feeS43r5za82+dx99qnQOsz72hbPx0sI0s32s6lS+/eePPqWdOzZ3fX7Xb3plLEJ3IZ/tDrSVfd2WG7SrUX3s1Ndsm/K5IyfmeBptY5aT/HwyVlqYVl6un0/GNDVfmO96+86t+tTKfNi1r9liOm81NZ9seE9p1QZW+Y9dTlyfTqLvQCd0Mq6cvhe1O1dwxz3HK+61zLaxM8fQTL2q76ks+8kmP8OoV/dPVd1TmpXf6rgnT0cda49WrfbcCNCrujE/6MbPCLqxTN1cLjS2Xj97qdaNfUizOl2HXmgjdB8n4mpVvjktn6/95x8ul8v263aMjQ00X7A2nXlmutT4Rcl0VvF0Vlu3jJruMz4+2HBf5WX62txS0vT5WYvn65Wj3NNnTpvun0hmS8+X/11RpmjC9Hm5KstdXner80XjqabqXa9+rVyb1VYdsydOLZjXfzGh7Vs3rGbR1p1ibKGWk3HVqzFr1SfNLSV12UvH1qhUzeuV6/HEC1GL8SapKy5uL2ab1UzfYjbu5PL5hmNRveuWHzAs959ftBgzG7STVftG4ynJZZ1/DAR9LY2rrY7Hze63luO+0+duN25L5bG4nrmVvLsi5zTZ1ip+5ap8bJUj5vJ5xdNZLcbTto9d3Ke63azauFjuTl9n8oz6ymO2V8aitUCcWXM6rojZ1tBW9nVbbtCuuvNXkuIp81ygvL71xnKz7ZspQ6NzFLcxu++rl5PMRZO1uY5FfjUbNZ+3Kr+ntCqfVf5jV6N6NxOPTo1F9LPOIDew1sncwOl70WbmCsrvtcy2sTPHYGZ8fNDWPVUz9271PsNo1P9U31NWl79ef+lEe7Sj1c+DVjM38Pla/8iv3/qdfmurtazvevhcoRs/I+jGMkndW65yTses08dfK05+9rKWurEPaVYn89lOHL+frNf392pwIq5WZXHapk2b9IMf/KD0eGpqShs3bqx4/ezZs6XH09PTFa/bMTOzpFxudb8DOWR4Zfg8FRfB8HkU8nk0Pb1Ys/34+GDp+Xr7yuUyfW1kwDB9ftTieatyVBsdNN8/aHhKzwcDHvNzDwVMny9+HXWx3JJKZbE6XyTkb6re9erX7LVxmp2OqzpmxyzacmQwsCplXq/K31eoZTeu+jlmrfqkkQFjXdWjV67H2JDF9YgYbcdsM5rtW8zGHbfFeF4+FtW7bkG/+dgb8nnksdlO1azaNxLyl/42ey/4vO6WxtVWx+Nm91vLcd/uue3e1LSb0xbLUyxHdbncK/8ApDznNNvWKn7Lf3KkOl+sPk/I55FvsDZ2rI5d3Kf6mlm1sfKdv879nGe0ErO9Mhattn6OMzuczGclYrZVtJV9zeQlnc5pnVB3/qrB643mwMrnjtqd42m0jdl9X72cZCRS2L56Psx0bizS+J7SqnxW+Y9djerdTK5qpwzNxix9R2vIDeprJq6ajVmn70WbmSsov9cy28bOHEO1YizZuadq5t6t3mcYjfqf6nvK6vLX6y/LtdIe7Wr186DVyg3GxweVTmeaqVKFfup3+q2tOlnfXvlcoRs/I+jGMnVzuYoa5VHt3oOt5zzN7mcv3a4b+5BmdTKfbfb4OGc9v79XgxNztKvys55XX321vvvd72p2dlbLy8v6xje+oTe+8Y2l11/ykpfIMAz98Ic/lCTde++9Fa93q0jQq0M37aj4UO/QTTsUCfna2tfqtbGIv6nn7ZRDksYG/Tq4d6Ji/327tunIt5/Rvl3bZPg8OvKtZ7R/9/aKbQ7smdDGEaPm3Pt2bdMDP3xehq/wO+NjEX/D8+3fvV33P3SydL5269fOtVkrG0cNHdgzUdPGm8aMNS4Z1rNOxlWvxKxZn2TWd3W7Xrke40Pm9dg43N31MBt3tl4QaTgWbRyxuG6jRt2xrNV2strv/odO6qFHT9W8VnwvtDqurtZ+aznud1vOUSzPQ4+e0s3XvawmRxsK+7T1gkhFzvnQo6f0rqoczCx+9+/eroeOnSo9LsZO9b77dm0rncOsj33JhpD+4ztfYbmPVZ3Kt3/Xrm166Niprs/v+k2vjEXoLuSz3YG2sq/bcoN2NaqPnfqabVM+d+TEHE+jbcxykl/YFNahd9WW6xc2hbVxuDDfdf+DJ3XLynzYAz943nTeauOw0fCe0qoNrPIfu5y4Pp1E34FO6GRcOX0vaneu4ODeiYp7LbNt7MwxNFOv6nsqy36yyc8w6tX9lqp7SrPyWx136wURx9qjVas9NwL0qm7MD7rxM4JuLFM3lwuNrdfPXqp1Yx/SrE7XoRfaCN3Hibhy5c1+U7MD7r//ft15551Kp9N65zvfqf3792v//v06dOiQJiYm9MQTT+i2225TLBbTy1/+cn3kIx+R329/IFuzf0nqkqLxtOZjKQ2H/YUbCoti1Ky2rLev1WvNPm+Xu/A74TPRRGHVo9et2cWkRgcN5XJ5zcdSGhsKKJbIaDaa0GgkUBisslXnHvArm5Om55c1FgkUkpGcSd3LzxcJKGB4NLOQqDhf2/Vrt03a0PLKe1/h93rnFhMaGQwU3szpDhWyR7CK2QYbcdX3MbvSJ80tJTUyYJT6rnWnV66HR5qaT2oumtRIxDg33pTptm9Ok2Q+7sjGWOSVJmfLrtuoIWXqHLO4/0o71YzLjVTtNxDy6uxconD8AZ9mFs6NzxXvhZWyxNNZhXwe++Nqq+Nxs/ut4bhvp21W65vTysuzlEjL8Hu1EEvJ8Hnk9boV9ns0EPDW5JxLibSCAb8WY0nL+PV43VqIpZVIZjQ04FdeOeVyLsWW0woHfYotF84XCXorz7HSx56NJjQUNjQY8ipseBSNpXU2mlTAMNnHok7zsZTCAZ+S6YwGAr6OX+d+zjNajtleGYtWUT/HmW0O5bMSMdsW2so+m3nTevjmNEmWeVap/7KTh1Vt43a7NLuYdHaOp9E2VXNRYxG/lJeiy2lNLyRl+NwKB3waGfAVcuCV42WUVyaT1/xiUuPDQXnc0vxS1TnMjl19T7lyPNv5j12N6m2j7Tr1zWmS6DtaQG5gg824ailmm733beU9qKrnwj5FYzbmE8yeq1O2iliyc09l1U82+xmGSd3DAZ8yuay8bo9iiXT98ptdAwfawxGtfh5kc792vznt/X/17WZqU/Kx37+mr/qdfmurTta3pz5XsJPPrVGZuu5zi25sqxV8c1oDNj57WRe6sQ9pVifz2SaOj3PW/ft7NbQ5R7tqi9M6rSsm6xro54Dut7r3fXKzimgr++q1FTFbQD26Sydjtp1z9zvaxlq7MSutbU7Lta3Vz23Sbsz2c9s1i7ayr5P9LNfBPtrKvk5/MLLW+iUW+qGeHV2c1uQ5QFs1o5P9bC9ch/Veh34sP4vTVke/tVVXLk4r23+9tedaoJ3sY3GaPdSjexCz3YO2sq/VOdpV+VlPAAAAAAAAAAAAAAAAAEB/YXEaAAAAAAAAAAAAAAAAAMBx3rUugFPcbtdaF8GW9VLOTujnuptp1B60l320lX3ttFW/xCz16C6djNlO79/LaBtr6z3u1vr83Yg2qa9e+9B29tFW9nWyn+U62Edb2bfec4NGur18TumHejpVR/pZZ9BW9pEb1Lfe60D5V+eYnTxuL+q3tup0Pttv7dkq2sk+YtYe6tE9iNnuQVvZ10pbufL5vPkP0AIAAAAAAAAAAAAAAAAA0CJ+1hMAAAAAAAAAAAAAAAAA4DgWpwEAAAAAAAAAAAAAAAAAHMfiNAAAAAAAAAAAAAAAAACA41icBgAAAAAAAAAAAAAAAABwHIvTAAAAAAAAAAAAAAAAAACO8651AZwyM7OkXC6/1sWoa2QkpLm5+FoXY030W93HxwcbblMvZvutvdpBW9lXr62I2QLq0V06GbPtnLvf0TbW2o1ZaW1zWq5trX5uk3Zjtp/brlm0lX2d7Ge5DvbRVvY1aqtO57Sd1i+x0A/1tFvHdmK2H9rRKbSVfZ3sZ3vhOqz3OvRj+fs9ZlcLbWVfp/NZroU9tJN9xKw91KN7ELPdg7ayr9U5Wr45bRV5vZ61LsKa6ee6t4L2so+2sq+TbdUr14F6dJe1rEevtGEn0DbW1nvbrPfydwJt0jrazj7ayj7y2e5AW9nX623V6/Ur6od6rkYd+6EdnUJb2UduUN96rwPl7+7zrWe0lX2dbiuuhT20k33ErD3Uo3sQs92DtrKv1bZicRoAAAAAAAAAAAAAAAAAwHFduTjtox/9qP7oj/5orYsBAAAAAAAAAAAAAAAAAGhR1y1O++53v6sjR46sdTFa45ZmllJ66nRUM7FUc63rkqLLaT0/HVM0kZFcHSul8+dci7IDsM8nTUaTevDRU5paTEo+B4+98v4//sz0+n7/90o9PNLUYlIPHXtB00tJiW+gXf/sjrGNtluJjSdeWCA2+pEDOepPJ5f04nxCS6lsbXyRC6Kctyrv8K51gdATOpmr9UoeuBp4f6PX2MlzOnTOirypnVxtPaDvQCd0cvwum1uZjacUTVjc63AfBKw/K2Puw8dP9+aY6yTmmQF0s17oozo9JjHfhU5o8/6+q6YD5ufn9fGPf1wHDx7UE088sdbFaY5beuzkrO6457iS6awMn0cH907olVtHpVyDfV3SiecXdPvhY6V9D920Q5dvGZLyHSqvU+dci7IDsM8nHXtyVnceOdc3HdgzoR0vG5XSbR67V97/vVIPj3TsaZNrfemolF3rwqEldmOz0XbERn9zOEfdt2ubNo8PaOsFg4X46pU+FM7wSseeMulvto1KmbUuHNatTvYz9GH28f5Gr7GT56zCOf+ff3el5paSreVq6wF9Bzqhk+N32f3zYNin669+qe4++lTteUQOAaw77cyP9BvmEgF0s17oozo9JjHfhU5w4P6+q/5dwB//8R/rfe97nyKRyFoXpWkz0VSpA5GkZDqrO+45rploquG+0Xi61DkU97398DFF4+2uHOn8Odei7ADsm5xJlgYJqfAevfPIcU3OJNs+dq+8/3ulHlPz5td6ar79a421YTc2G21HbPQ3p3PUu48+pZOno6X46pU+FM6YnLXIO2bpb9C6TvYz9GH28f5Gr7GT56zGOePJbMu52npA34FO6OT4XX7/fO1rtpQWplWfhxwCWH/amR/pN8wlAuhmvdBHdXpMIldFJzhxf98135z2hS98Qeeff75e//rX65577ml6/7GxgQ6Uyr6nz5wuXYiiZDqruaWkLnvpWOm58fHBmn3PPDNtum88ndXWLaMdKa9T52zmOGZ172eNYpb2so+2snbi1IJ537SY0PatG5o6VnXMrkXf1Qm9Uo8nXoiaX+toUldc3Ny17ibtvL/bzQ3Wum+xG5uNtutEbKx123SzdtvG6ZzWbo5aVF5+q9jK5fOl+OqVPrQe4r2+8ph1Mu/oN8SZNaf7mfKY7Yc+zCm8v1vXbbmB09Zr/2UnzynnRD3NzrmczDSVq3WSU9eS3MAZ6/W9tRo6mRtU3D+7ZHke5a1f67YcYr3HEuWvVS83WO/t1UnNzo/0M6fnEvkszBm0k32dvgfrlWuxXuvRC5+FOT0m9ernt2thvb4vVoMT9/ddszjtK1/5iqanp7V7924tLCwoHo/rwx/+sG699VZb+8/MLCmXW7vvIRwdNGT4PBUXxPB5NDJgaHp6UVIhmIt/lwsZXtN9Qz6P6fZOcOqcdo9jVfdeZafjqhez/dZe7aCt6hsbCpj3TYOBmvdoI9UxuxZ9Vyf0Sj3GhizGoYixrupRrt77u91+tp1zrxa7sdloO6djoxvaplu1G7OS8zmtnRy1vIx2YsvtcpXiq1f6UCv9HO+txKzdvAOV+jnO7GjmntOO8pjt9T7MSby/W9Po/d3pnLbT1nP/ZSfPKXKqnmbnDAbMy2GWq3WS3To2G7P0Ha1Zz++t1dDM+N18zFbeP1mdRy7Xusgh1nss9WP528kN1nt7dVoz8yP9rpm5RD4LWx20k32dvgfrlWuxnuvRC5+FNTtn30ivfn672tbz+2I1OLHmoGt+1vNv//Zv9aUvfUn33XefDh06pGuvvdb2wrRuMDbo18G9EzJ8Hkkq/TbwWMTfcN9I0KtDN+2o2PfQTTsUCfk6Vl6nzrkWZQdg38ZRQwf2VPZNB/ZMaNOY0faxe+X93yv1GB8yv9Ybh9u/1lgbdmOz0XbERn9zOkfdt2ubtl4QKcVXr/ShcMbGEYu8Y5T+Bq3rZD9DH2Yf72/0Gjt5zmqcM+T3tJyrrQf0HeiETo7f5ffPD/zgee3btc30POQQwPrTzvxIv2EuEUA364U+qtNjErkqOsGJ+3tXPp/vun9+ec899+j73/++/sf/+B+29+mKf0nqLvxG8Ew0obFIoNCB5M69XHe1pavw+7/zsZSGw/5C59Dp6jh1ThvH6beVpqy8Xz20lQ0+aXImqbnFhEYGA4WFaVU/K95yzK68/+PprEI+z+r0XZ3QK/XwSFPzSc1FkxqJGIVkPNt4t27V79+cJsn+WN1ou5XYmI0mNBoJtBUbXdM2XagbvzlNUsMctbyMNeVfia2z0aQChleRoFcDAW9lfK1FHrtK+jneW45ZrzQ5W5Z3jBpSpkOF7BH9HGe22cjVWo7ZXskDVwPv76bxzWldzk6eI4fraZY3uezlap3UqW9Ok0Tf0YJ1/95aDTbH75ZitmxuZcNwQD6PS/NLJvc66+A+aL3HUj+Wn29O67CV+ZG5paRGBow1GXPXDZvzzHwWtjpoJ/v45jR71n09euGzMJtjUt9/fruK1v37YjXYuL+vF7Nd87Oe5fbu3au9e/eudTGal5PGBvwaG/CXHtuWlyJBnyJBX+lxxzl1zrUoOwD70tKmiKHtWzcUBtV0411sW3n/b90yWjj2en3/90o9stLGQUNXXLxyrddbMo5adsfYRtutxMbGQaP0GH3EyRx15bm626zXPhTOyFTlHXz4DCd0MlfrlTxwNfD+Rq+xk+d0+pz5wn8t52rrAX0HOqGT43f13IqkSMDkXof7IGD9WZkfueylY4X3d6+NuU5inhlAN+uFPqrTYxLzXeiENu/vu+ZnPQEAAAAAAAAAAAAAAAAAvYP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umpx2l/91V/pbW97m66//nr97d/+7VoXBwAAAAAAAAAAAAAAAADQIu9aF6Do+9//vr73ve/pH//xH5XJZPS2t71N11xzjS6++OK1Ltrac0nReFrzSykNDxqKBL1Svs72bmkmmtJMNKGxoYDGBv1SzuQ4Ia+iscLj0aGActmc/XOUHWt0KKBkOquZharz1eORpuaTmo0mtGE4KI/Lpen5ZcvyVpfP7ZJmo8naslbV0XK7djR7PZrhlSZnkzpxakFjQwFtHDGkjEPHRv/ySZMzZXE1akjpdXDs1bTyvj7zzLRChtfZ9/Vq6pXrsZ40GhOsXrc7XtUZu8dGAootZ0rjb90xo+o42Vxe0/PLGh8JyuOS5hdtjGkr+cXTZ05rdNCwN95LFWP+2FBA40OGlLXZfmjMrA3VYlw2OLbbJc0uJhUO+pTJ5RWLp7VhKKBI2KuZhULu2VRMuaSlREbR5Yyy2axCAZ8WllIKGl4F/B6l0hl5PR7FEmmNRgLK5XI6u5BU0PBqMOST8nnn87wquVxe0WVitCmMRegE8tnuQFvZ1yv3F62oyh88HpcWYmklkplC3tAoVzGbC4qlFA74lMlmS7nB8EBlbl3MKSrOU5X/WG6z8tpSMqNMNq/lREajEZN8104O1Up+2+s5MX0HOqGTcVU1PzsY9mp6JtH6+9PsPe6ymL9v5hjFcqzcq0fjKYWDPiWSGQ0PFO77nz5edv+et55f6Lq+x2wcVQv3vt2kk319q/M1/YgxyT7aCuhNvTJm9EIf1ek69EIbofusfN73xAtRjQ0ZlZ/32dA1i9Ne+9rX6tOf/rS8Xq8mJycLH1CFQmtdrLXnkk48v6DbDx9TMp2V4fPo0E07dPmWIfObF7f02MlZ3XHP8dL2B/dO6JWXjOrEs5XHObh3Qoe/+ZTS2Zyuv/qluvvoU/bOUVamwbCvZt+Deyf0yq2j1oOZRzr29KzuPHKujPt2bdOXH/6ZFmPpmvKanaN8+1JZVdtWptu1c9PX7PVohlc69lRluxzYM6Ed20ZZoIbW+aRjT5rE1ctG209COnns1dTJ9/Vq6pXrsZ40ih2r1y8c0onnbIxXqt2/OHYPhHy67qqLdNd9jzceM0zKsW/XNj18/LSunrjA3vhvlV/UG+8l0zH/wJ4J7bi0sF9PvPfWkkWM+b1u/fnnftRcXK7EXL1jl8dp8e/xoYB2XXWR7jxy3DRns7ymLunk6UWdml7SNx55Tr/y+ov0ua8/Wdrvt66/XH6fR5+893HLXDDg9+iL33rGuTzPpH2/e/xFffzvLdoStRiL0Anks92BtrKvV+4vWmFS9/27t+uL//y0XpyJN85VZD3fdP5YSHvfdKk+VZb/FnPrky8UcgrLHKQs76jZZmX/swvLSqSyFa+/9x2v0CsuHrGsW811beXa93q80HegEzoZVxbzs8efmdLDxyebf39avMflyuv2zz9m7/66Xj/hKtyrH/7mU9p11YX6vMX8+cG9ExoZMPSRT/+g1Kfe9OZtFff4XdP3mNT3P9/8aqUyuYbPdU0dqnWyr291vqYfMSbZR1sBvalXxoxe6KM6XYdeaCN0n3qf99lcoNZVP+vp8/l0++236/rrr9frX/96bdq0aa2LtOai8XTppkWSkumsbj98TNG4ec8xE02VBpXi9nfcc1xT88ma49xxz3Ht3LFZ175mS2nyzc45ystktu8d9xzXTDRlWaep+WQpaIv73H30KV37mi2m5TU7R/n2xbKatZXZdu1o9no0Y3K2tl3uPHJck7PJto+N/jU5YxFXM+3HVSePvZo6+b5eTb1yPdaTRrFj9fpMNGVrvDLbvzh233jNJaWFacXXrMYMq/HxxmsusT3+W+UX9cZ7yXzMv/NIYZzvlffeWrJqw5Ono03HZXW7N8qrin+/fefW0jVuJqeMxtM6eTqqu48+pZ07NpcWphX3W4il9cl7H6+bCy7E0o7meWZlLC5Ma1QfFDAWoRPIZ7sDbWVfP+c4ZnW/677HtXPH5tLjerlKvfmmnTs2lxamle83E02Vcop6+Y/VNsX9F2Lpmtf/5os/LuW7dq5rK9e+1+OFvgOd0NHcwGJ+9s2vvail96fVe/znkzHb99f1+onivfrOHZtLC9OK21TPt8eT2Yo+tfoev1v6HrP6njwdtfVct9ShWif7+lbna/oRY5J9tBXQm3plzOiFPqrTdeiFNkL3qfd5n11d881pRYcOHdL+/ft18OBBHT58WO9617ts7Tc2NtDhkjljfHywqe3PPDNdusBFyXRW8XRWW7eM1mz/9JnTptvPRpOmz8tV9rfNc1SUyWW+79xSUpe9dKzi+WLdn3gh2rAsc+XltThH+fbxdFbK29vOrE52NXs96qmO2ROnFszbcjGh7Vs3tFbgPtHs+6qfOBlXvRqzTr6v11KvXI9q7by/280NGp27UexYvT631HhMbjSuJcomlSuObXK9rcphdQyz2LfKL8zG+3JWY/5cNKmhAX9PvPeqtTsmNRO3Vtc2l8/XPNcoLuMrzxXLb7VdRe5YHYsWOZvZNT3zzLRy+XzpONX7lV6rc9xcPu9onletV8aHTiuP2V4di1YD+aw1p+OKmG0NbWWf0+NHt893lfdfjfKH4mOrXKUi/60e/+vMP1XkDVXHLOY/VtsU9y+V1eR1SYqnGufOrVz7bso3nBqL6GedQW5gbS1yg/mVvqDZ92cz92xW99f1+onFeNrynqr6/m05VfY1603cu602s/qa9eGN+v5uMT4+2NHcoNX5mn7EmGRfJ/tZM4x59tBO9nV6fna9XoteGTN6oT/vdD/bC220Vtbr+3s11Pu874qL7cVV1yxOO3nypFKplC6//HIFg0G95S1v0ZNPPml7/5mZJeVy3fZ9zZXGxwc1Pb3Y1D4hwyvD56m40IbPo5DPY3qs0UHDdPvRiPnzxZ83aOYc1WUy23dkwKjYt7zuY0N1ylLcv6q8jbYP+TySy2Vru2avQb26Wx3XTsdVHbNjQwHzthwMtFXmXtfK+6qf2I2rfo7ZZvvZbtUr16Ncvfd3KzHr1LmLGsWO1esjA43HwUbjWjDgsX29rcoRNMyPYRb7VvlF9XhfzWrMH4kYCvjsn3+9aDdmpebi1uraul2uiu3sxGXI55GkUvmttiuPU7NYtHtNQ4ZX7pUYN9vPXRX/VvUstlUnYqdXxodWtRKzvTgWrQby2fqczGclYrZVtJV9zYwfnc5pO626/2qUPxQfW+Uq1fmv2bHM8tHqvKH8mMX8x2qb4v71jl+vbuXXtZXcoVvyDbtjUbMxS9/RGnKD+pqJK6didnilL2j2/dnMPZvV/XW9fsI36La8p6q+fwv6Kz8K6oa+x4xZfc368EZ9fzcovpc7mRu0Ol/TjxiT7OtkP1uNMc8e2sm+Rm3VzzHbK2NGL/Tnne5ne6GN1sJ6fn+vhnqf99mdo+2an/U8deqUbrvtNqVSKaVSKf3TP/2TXvOa16x1sdZcJOjVoZt2VNxkHrpphyIhn+n2Y4N+Hdw7UbH9wb0T2jhs1Bzn4N4JPXTslB74wfPat2ub7XOUl8ls34N7JzQW8VvWaXzI0IE9lWXct2ubHvjh86blNTtH+fbFspq1ldl27Wj2ejRj40htuxzYM6FNo0bbx0b/2jhqEVdj7cdVJ4+9mjr5vl5NvXI91pNGsWP1+ljEb2u8Mtu/OHYf+dYz2r97u60xw2p8PPLtZ2yP/1b5Rb3xXjIf8w/sKYzzvfLeW0tWbbj1gkjTcVnd7o3yquLf9z94snSNm8kpI0Gvtl4Q0b5d2/TQo6d083Uvq9hvKOzTb9+4vW4uOBT2OZrnmZXxfb/+amK0CYxF6ATy2e5AW9nXzzmOWd33796uh46dKj2ul6vUm2966NFTuqUq/y3m1sWcol7+Y7VNcf+hsK/m9fe+4xWlfNfOdW3l2vd6vNB3oBM6mhtYzM9+8/vPtvT+tHqP/8KmsO3763r9RPFe/aFHT+lddebPD+6dUGjlH6hJhT61+h6/W/oes/puvSBi67luqUO1Tvb1rc7X9CPGJPtoK6A39cqY0Qt9VKfr0AtthO5T7/M+u1z5fL5r/vnl7bffrq997WvyeDx6y1veot/7vd+zvW83/0vSopZXW7qkaDyt+VhKw2F/4aalXlXdhd+NnokmNBYJFAaVnMlxwj5FY4XHo4OGcrm8/XOUHWt00FAyk9PMQtX56tXdU/hd2tloQhuGgvK4XZqeX7Ysb3X53G6XZheTtWWtqqPldu2wcT1aXnnvlSZnk5pbTGhkMFBYZJAx3x8FrGK2wVf4ffFSXI0ZUrpyk5Zj1sax14WV93U8nVXI53Guv1htvXI9VnT7N6dJajwmWL1ud7yqM3aPDQcUW85oNmpjzCg/zoBf2Zw0Pb+s8eGgPG5pfsnG+L+SX8wtJTUyYJiO96bKxvzRSKCQqBb/YUWzOU6XW+1vTpNk3oZqLS5rym8Rp+GgT5lcXrF4WhsihiIDPs0sFHLPpmLKJS0lMoouZ5TNZhUK+LSwlFLA8Cro9yiVycjr9iiWSBdywXxeZxeSChheRYKFf/XveJ5XZWxsQD87NdczMdqMlmO2x8ai1UA+a4ND+axEzLaFtrLP5v1Fr31zmqSa/MHjdWshllYimSnkDY1yFYu5oHDAp0wuW8oNqnPrYk5RcZ6q/Mdym5XXlpIZZbJ5LScyGo0YGhss5LuletrJXVvJb7sgJ+7UN6dJou9oAbmBDTbjqqWYrZqfjQx4NT2baP39afYed1nM3zdzjGI5Vu7Vo/GUwkGfEslM6b5/Jpo4d/+et55f6Lp7HbNxVC3c+66xiveyzb6+pZhtdb6mHzEm2dfJfrZqf8a8xmgn+/jmtAZ6Zczohf680/1sL7TRKlv37+/VsPJ531w0qZGIUfl534p6MdtVi9Pa0c2TdUX9HND9Vve+T25WEW1lXycX+vTKdaAe3WVdLE7rQ7SNtTVZnOYgrm2tfm6TdmO2n9uuWbSVfZ3sZ7kO9tFW9nX6g5G11i+x0A/17OjitCbPAdqqGZ3sZ3vhOqz3OvRj+fs9ZlcLbWUfC326A+1kHzFrD/XoHsRs96Ct7Gt1jrZrftYTAAAAAAAAAAAAAAAAANA7WJwGAAAAAAAAAAAAAAAAAHAci9MAAAAAAAAAAAAAAAAAAI5jcRoAAAAAAAAAAAAAAAAAwHEsTgMAAAAAAAAAAAAAAAAAOI7FaQAAAAAAAAAAAAAAAAAAx7E4DQAAAAAAAAAAAAAAAADgOBanAQAAAAAAAAAAAAAAAAAcx+I0AAAAAAAAAAAAAAAAAIDjvGtdAAAAAAAAAAAAAABA/0hnctqwYaDhdql0VtGF5VUoEQAA6BQWpwEAAAAAAAAAAAAAVo3X49If3P5gw+3+7NAbV6E0AACgk/hZTw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nHetC1DuE5/4hL761a9Kkq655hr9wR/8wRqXCAAAAAAAAAAAAAAAAADQio4sTnv00Uf1yU9+UvF4XPl8XrlcTqdOndK3vvUty30efvhhfec739GRI0fkcrl0yy236OjRo9q1a1cnitgdXFI0ntb8UkrDg4YiQa+Ub3EftzQTTWkmmtDYUEBjg34p19yx3C5pNprU6FBAuWzO/jl80uRMUrPRhDaNBpXPSzMLK9sM+zU5k9SJUwvaOBKUz+vSfLRw3Gwur+n5ZW0aCymVypaO6/d6NDkb19hQQIbXXVumiKFUJqfpueWaY0ZCXkVjJu3TSluvhZW2PHFqQWNDAW0cNaT0WhcK614n46pXYtYjTc0n9cQLUY0NGRofMqTsWheqBSv99NNnTmt00LA3FnQjrzQ5WxZXI4aUWaVzr4wXZ56ZVsjwmo8XZWNK9ZhZHEstxxqz8ch1bnwdHwnK45LOLiQV8HsUCHiUyeQ1uzJGjg8bii6mS+NhOpPT9PyyxoYCChlezcwntGE0oKV4RnOLSY0MGspkshoI+s+Vp2zcrnjfuqToclrT8wkZfo/CQZ9GBnyKLlXWtW7b1GnTpsfmZsfutRzr7cTNWqpum5V8aWk5LcPvVTSeUsDvVdbt0vxSSnNLSUXCfsWW04qE/RqL+BVLZBVLZLSwlFI46JPP69JSPK2hAb/S2bxSqYxChk+xRGGfdDanRCqrVDqrsaGAlhNZLS2nNRoxNDbk18x8SovLKYUMn6LxlIbCfuXyOXndHs3HUjJ8HgUMt1xyKbac1vCAjffXarVft13fbtMruQG6C/lsd6CtepvdnK1s3iWVd8nvVnvjYp3jN5yrkrSUyCi6nFEyldFAyKfYckZ+r1uRsF8Dhsc8Hy/LeQfDfrnyec1EkwoGfEqnMxoKV+bpP5t6UaGAT/FEWmORQE3bnI0mFTS8MnxuxZNpGT6vFmIphQyvhgb9yqZz5/LpXK6U63u9bvk8bi2v7JNMZwr/T2U0EPIrEvJqablQv0Qyow1DgfWZh9B3oBNWOzfImMyjLyYVDvjOvWdX+iWre/7ZxYSGBwylM1kNRwwtxTPm9/plfZyt+5CVOZS5xYRGIwHl8zmFA34lUlk98cIL1vNcZv2+uzA/VirXkCHlTT4TyNef27DczmruvlqvzG+tFtrLPsYk+2groDet5WcvTuqFPqrTdeiFNkL3aTOuOrI47bbbbtPu3bv19a9/Xfv27dM//dM/6S1veUvdfcbHx/VHf/RH8vv9kqStW7fq9OnTnShed3BJJ55f0O2HjymZzsrweXToph26fMuQ9SST1T4XDemxZ2Z1xz3HS88f3DuhV24dtb4JMTnWvl3b9PDx07p64gLdffQpe+fYNqpjT87qziPH///s/XucHFd95/+/+1p9m577yBchX2TLNmiMggnekBXeOAgt2Pws2cQ2zg12kWV+WZTN45tA4vi7+T2y5Mc+En7JA282YEw2382FNc7astdcI3AAsQYDDjIS2NgWyLYuntFce/pWXX35/dHTPX2p6qmZ6Z7pmXk9/9FM9amqc0596pxPnSnNqCca0E1vvaxu34P7R3Xk6VM6P5tt+uzOPTv0o59O6F/tvEgPPn6iuv3ALTv1ladP6ZXXko51ctp+z62jevirL+jcZHqh7pf06rmXl9jXayGgal/W9t+uqwaYLLB8nYyrjRKzPunYizbtuHJgfb2g5pWePbnEuaAb+aVjL9hcjx0DnX9IcjM315Sxm/fu3LNDX3jqZ5pLWS33rZT/3bvepJSZ1ycf+aF6ogG9+19v12e/8rxMq6ALByO67ZeurJsjD+4f1T9+bWGeqz3fgVt26uVzM7rs4v66/rtjzw4defpl/dq/vUbXXN7reN8+99PmvGC4P6wvfOuntvO4q7nUqU8Xm5uXmictJ69ql7U8txs29bvn1lH903dO6effcKE+15C31cZXJXZ+9Z1Xy7KKdeNLbez9+juvltfr0f/4wnPadkFM/69/fbkmZrN66MgLLfPDxvN/4JadevSfX9S5ybRt/Le8vzqkWCx19/XtNhslN0B3IZ/tDvTVxraEnM123WW582LDeS8cjOj2t+9oyjmc1qqiIb9+di5Rt72Sv7zj+ku0dTim7Rf1tMzHD+zbqUeefLEp//m1f3uN5Cnp77/0vPZcf0ldzuLUN++76RoFgz59+nD9Gtcj//yirEKxLtevtC0U9Kkk6YmjP9We6y/Rkadf1p7rL9H3fnRON+++XONTmaXn4N2EsQOdsAa5wUhfSP/5b75n+2xSGTf+3c1vUC5fdHzmX3jueYPOz2TrxrqD+0f19ImzevrH49V7Pej36uOf/ZfW97/NGsqBfTvl9aT1wOH6tYS6dS6b8fAPfuPNmkqaeqCmXh+6443K50t19f/gbdcqavjr6mbXzkN3vFEqeZY+h2yU9a3VQn+5x5zkHn0FbExr+bOXdtoIY1Sn27AR+gjdpw1x5e1EvTwej+6++2695S1v0eWXX65PfOIT+v73v99ynyuvvFK7du2SJJ06dUpf/OIXdcMNN3Siel0hkbaqD2aSZFoF3f/wMSXSzlfOaZ/xGbP68FHZ/qlHj2sykVvSsR468oL23XBFddHLzTnGJs1qAN543bamfR84fFw3795u+9lDR17Qu3dvr/7QsbL9wcdPaN8NV7Ssk9P2Tz16XLt3ba2r+2Qit+S+Xgu1fSkt9N/YpLnGNcN61sm42igxOz5j347xmfXVjslEbslzQTcam3KIq6nOXw83c3NtGae57cbrti26b6X8ybOJ6uLtjddtq/6wSpJ279raNEc+cLh+nqs934OPn9AvXLu1qf8+d+QF7d61Vfc/fKzlfWuXF5weTznO427mUqc+XWxuXmqetJy8ql3W8txu2NXvU4+W87PP2eRttfFViZ3TY6mm8aU29v7uS88rkbJkWgXtu+EKnZlIV+OlVX7YeP7PPH6ien67+G91f3XKuYlUV1/fbrNRcgN0F/LZ7kBfbWxLydns1l2WOy82nnf3rq22OYfTWlXaLDRtr+QvDx15QSfPJhbNxx987IRt/nP/w8f06lhKu3dtbcpZnPpmNmVVX0yrHn8+v2nM9Sttm01ZSqSs6nkq/968e7teHUstKwfvJowd6IS1yA0KJTk+m1Tu3ZNnEy2f+SvbJmeb19kfOHxc7/rFy6vf3//wMZ08m1j0/rdbQ3nwsRMKBQMt17nsxsO0Wai+mFbZdnos1VT/Tz7yw6a62bXz1bHmZyk3c8hGWd9aLfSXe8xJ7tFXwMa0lj97aaeNMEZ1ug0boY/QfdoRVx35zWmRSESStG3bNr344ou67rrrlM+7e+X2xRdf1MGDB/WRj3xEl156qetzDg7GllPVVTc83CNJeu2l89ULV2FaBaWtgrZvG7Dd12mfqYRpu306aerqywaXdKxsrrCkc0wlsgvbPXI8ptNniXTOeZ/K16Z9nZy2y9NQx6R93Vv19WpojNnnTs/aX8e5rHZuH1rNqq07lfsKzdoZVxs1Zp8/k7BvR8LUGy5fP+148bWzS54LulEnY3YxbubmujIOc1tlHmq577xiqeR8vEWOb3e+6bms4z5N83bN507bi6VSy3l8sbnUMXdZZG5eap60nLyqXdp97nbntI45n8s8Sp6GOLUpW4kVScqahdZx7fb8S7y/OuX4GsbWelEbsxslN1gL5LPO2h1XxOzy0FfLt9L7ezXWu5zyhWmHnK0xX1juvNh03hbrSnbbM2a+Ze5bLJUWzced8p9qfuNQJ7u+cZMzNX5WyaGq5/EstNnpeJ3KQ9o1FzHOtge5gbO1yA0S6VzTtrp72+G5ye22xnPUjQ812xrvf6f6ZnL5pm2161x246HdmOpU18a6LaWdi80hG2V9q6IT93JtzG60/uok5iT3OjnONiqVSgoE3P2oerPPjZu9/UvR6Wew9XotNso4uBHa0elxdiP00VpZr/f3amhHXHXk5bRrr71W//E//kf99m//tg4ePKhTp07J71/8VM8884wOHTqke++9VzfddNOSzjk5mVSx2N2/0354uEfnz89JkiKGX0bAV3cBjYBPkYCvWqaR0z4DccN2e3/MWPKxQkHfks4x2Buq2+50TKfP4pHgovuEDfs6OW2v/TXgRsCngZh93Vv19Uq5GbgaY7axLyv17O8JdayeG0HtfYVmbuNqM8fsYK/DGBp3HkO70UDP0ueCbtTJmF2Mm7m5sUyreWixfSXJ6/EserzF5rna8w3E7ftPpfnPHfrXabvX42k5jy82lzrmLovMzUvNk5aTV7WL23O7fahpd07rVD+3eZRKktfraVm2EiuSFA75XMW12/O7vb86ZSAeXrPYWmvLidmNkhusNvLZ1tqZG0jE7HLRV8uz2P3diZx2OZzyhX6HnK1xvl7uvOh0XrdrVeGQ/f6V3Nfr8SyajzvlP5X9i6WS675pzIHqju+xb1slhyoWS3XnDgWbc6rKPp3IQ9zORUuNWcaO5SE3aG0pcdWumI1HgnX7ND6bOD032d3HTvd27Tlqx4fabY33v1N9w0F/076161x246HdmOpU18a6LaWdi80hG2V9S1revbzUmN1I/dVpzEnudXKcbTQ0FJNlufvlJpv5OpEbuNfpZ7D1fC02yji4EdrR6XF2I/TRWljP9/dqaMcabUf+rOe/+3f/TnNzc7rsssv0m7/5m3rllVf0n/7Tf2q5z7lz5/Rbv/Vb+vjHP77kF9PWo3jYr0O37yo/kKl84Q7dvkvxSGDJ+4z0Gbrn1tG67ffcOqrBeHBJx7pzzw499o2XdOeeHa7PMTJg6OD+8vYnv/9K074H94/q80dP2n52554deuLoSR24ZWfd9gO37NRj33ipWuawTZ2ctt9z66iOHjtdV/fBeHDJfb0WavtSWui/LYPGGtcM61kn42qjxOxwr307RvrWVzsGe4JLngu60Ui/Q1wNdP56uJmba8s4zW1PPvPKovtWym+/KK4P3nZt9Xh37b26+vnRH5xumiMP7q+f52rPd+CWnXrq2dNN/XfHnh06euy0Dt2+S1uc7tsBwzYv2DoSdZzH3cylTn262Ny81DxpOXlVu6zlud2wq989t47qiaMndYdN3lYbX5XY2bol2jS+1Mber7/zasWjARkBnw5//SVdPBSpxotTfmh3/g/csrN6frv4b3V/dcqFQ9Guvr7dZqPkBugu5LPdgb7a2JaSs9mtuyx3Xmw879EfnLbNOZzWqiJBX9P2Sv5y554d2n5RfNF8/MC+nbb5z6Hbd+l1W6I6+oPTTTmLU9/0RgO6e3/zGtfRY6ebcv1K23qjAcWjAR09drp67jv27NDnj57U67ZEl5WDdxPGDnTCWuQGvvkXTCvbap9NKvfu9oviLZ/5K9sGe5vX2Q/uH9UX/89Pq98fun2Xtl8UX/T+t1tDObBvp7I5q+U6l914GAn6dLChXlu3RJvq/8Hbrm2qm107X7el+VnKzRyyUda3Vgv95R5zknv0FbAxreXPXtppI4xRnW7DRugjdJ92xJWnVCq1/b9fvu9979ONN96o3/iN35BpmnrooYf0rW99Sw8++KDjPh/96Ef1yCOPaNu2bdVtd955p9773ve6Oud6+81pkiSPlEhbmknl1BcNlh/EFmuC0z5eaTKR02Qiq8F4qPzwUVzasbxej6bmTA30GCoWS+7PESj/jdnpuayG+8KSpMnZ+TL9wepnQ31hBf0ezczl1BcLqlCUzs9ktGUgopxVqB43GPBpbCpdfvvS722uU09QuXxJEzOZ+mNGg4pHA0qkbPpnOX29Ast+876mL/t7QuWb2epQJTcI3mJ2wUVcbfqY9UnjM6amE6b640Z5wa6w+G5dZ36cnk6a6o8Z7uaCbuSXxqZq4mrAkBr+A13HfsvE/HyRtgqKBHz280XNnNI4Z1bmUse5xm4+8izMr8N9Yfm80sSsKSPoUzjkUz5f0lQiq4F4SCP9hhJz8/vHgrIKJZ2fyWggHlI05NfkbFZD/SEl03lNz5nqixkqFAqKhQIL9XG6bz1SImPp/KwpI+BVNBRQf09AiWR9W1v2TYs+XfLcvNS5e5Xnertzt+qbtfrNabX1q/bNfL6UzFoyAn4l0jkZQb+2DIQ1kzA1nTTVEwkqnbUUjwQ12BtUKltQKpvXbDKnaDiggN+jZNpSbzQoq1hSLpdXxAgolbXUEw0qXygqmysoZxU1GDeUMQtKZiwNxA0N9gY1OZPTXMZS2PBrLp1TPBpUqVSU3+vTbCqnYMAnw/DKK49SGcvd/dUBw8M9Oj8xt3axtYaWHbMbJTdYReSzLrQpn5WI2RWhr5ZsvfzmNEnuc7aadZcLBmMKeksrmxdbHH/RtSpJyWxeiUxeZi6vaDigdDavgN+r3khAsZDfPh+vyXl7IkF5VNJkwlTYCMjK59Ubqc/TE+mcIqGA0llLgz1GU99MJEyFDL+MgFcZ01Iw4FcilVPY8JfXv/LFhXy6VKrm+n6/V0FfeR8j4Jdp5av/xkLll9aSmXL7smZeQ3GjY3lIp35zmiTGjmUgN3DBZVy1LWbz9uvo0VBg4Z6dH5ecnvmn5kz1xoLK5wvqixtKpvP2z/o1Y5yr55CGNRSpqGgooGyuqMnZrPM6l9247y2vj1Xr1WdIJZufCZRar204lnNau2+0Qda3VuM3p0naMP21KpiT3OvkOFtjaCimD9//zUWP8aeH3qaJieSi5TYqcgP3+M1pi3Dxs5d1YSOM550eZzdCH62ydX9/r4YVrtF25OW0W265RY8//njdtn379umxxx5r96mq1uXLaZvIZmv7pk9uVhF95V6rviJmy2hHd+lkzK7k3JsdfeNspTErrW1Oy7Vttpn7ZKUxu5n7bqnoK/c6Oc5yHdyjr9xbVy+nLcNmiYXN0M6Ovpy2xHOAvlqKTo6zG+E6rPc2bMb6b/aYXS30lXudzmd5Oc0dYtY9Xk5zh3Z0D2K2e9BX7i13jbYjf9azUChobGys+v3ExIQ68A4cAAAAAAAAAAAAAAAAAKBL+Ttx0Pe9733at2+fdu/eLY/Ho6eeekof/vCHO3EqAAAAAAAAAAAAAAAAAEAX6sjLae95z3u0c+dOfec735HP59O///f/Xjt27OjEqQAAAAAAAAAAAAAAAAAAXagjL6dJ0tVXX62rr766U4cHAAAAAAAAAAAAAAAAAHQx71pXAAAAAAAAAAAAAAAAAACw8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3Xdy2nJZFI333yzTp8+vdZVAQAAAAAAAAAAAAAAAAAsk3+tK1Dr2Wef1X333adTp06tdVU6xyMl0pZmkjn19RiKh/1SyWZ7zK/xaVNTiawGe0Ma7jWkgstjOZWJG7LyRZ2fyZSP2W9ofMrmHAFpbLK8faQ/LEk6P5PRUG9YXq9H49NpXTQSUyaTryszPp3RUF9IPq9X49PpunM8fyahrVuiSqXz1fOFDb/OTaQ02BtSKOjT5ExWA70hmVZBk7NZDfWFVCqVzz3SH5ZK0sRstq58X48hr0eaSpjlPoj4lUiV2zvQG1KxUKz2T125xfrKqUynzff9c6dnNdgb0siAIVmrXAdsPJ2Mq40Ss7Sju/ik8Zny3DHYa9jPgcu12Fg///lrL51XxPA3zx1qsf98/08nsurvDSln5WUE/BrpN6R8Qz280mQip8lEVhdviSqZWpgfRwbK5RNpSxkrL5/Pp4yZl5kr6ILBiNLZvCZns7pwKKKcVdTk/NxoBH3VeTUW8Ws6YSlr5jXUG1I86tfkbPl8w/1h5QslTcznA01xUlO34f6wfB5pZq7c3kKxpBePn9VQb0jFYkmTs81lmvrUL43V5Bu2/dFtuiEnaKhLMmPJCPqVylrqi7moU0MbKrE80BtSsVjUxKypsOFXPBZQIV9UIp3T+WROs0lToaBffr9HHknBgE9WvqiZObOcg4V8mkvllTHzCgd9SmUtRUIBBfxeJZI5RUJ++f1eTSey6o0ZKpZKMnMFGQG/iqWCfF6fpudMDfQaKhZLSmUs9USCSqYt9caCGuwJSqVy3ScS9XWs1LknElDM8Nnn0E65dbuuYTfFRrfaKHMRugv5bHegr9xryCm7er5YwtpSZW6uzsUNn2esvCSvpufm15n6DCXm6ud00yxoMmEqGvKrtyeogmW/btOUh3ukybmcpuZMRQy/An6vIoZfsbBPk4mcZpKmYuFgOQcP+pU18ws5k+bbmMopGgook7Pk9/uUzxdkBANKpHKKhvzK5QuKhQPKmuU8Pl8oyO/z6eXzrykU8qtYKimdthTvCcorj1IZS9FwQB6vR8ViSYViSfl8UWkzr1gooEDAI5U8mkvnFAqW+02lku3zRdK05PP6NJM0NdQb0mA8qESyjTnHWuYwjB3ohFXMDUIhn86Np9UXN5TL5RUNB+T3epRMLzyjRUMBmbm8+noNJWvWv4d7DUnlNY66baWF5+7B3pAG+4LV9fhqe6S6bfGYX+MTWed7uOFZvlgs6cVzZ9UXC6pYLCoaDiqbK2hiNtP884ZWY8T8Gk0ynVMsElTWzGsgXr/u7npM8Ta0uycoFdtx0Ta5+X598bWzGugx6NdWmJPco6+AjWl+rb56b6+HtXo7G2GM6nQbNkIfofusMK666uW0hx9+WH/0R3+kD3/4w2tdlY4oFkt67pVZ3f/wMZlWQUbAp0O379I1l/TquZcXtl//+hFdv/MiPXD4eLXcwf2j2nXlQN0Do+2xtvUuPAjalLlzzw594amfabg3pD3XX9p8jqsGdOwnU3rg8HH1RAO66a2X6aEjL9Tt/8prsxo1R1qW+cJTP9NcytLB/aN6+sRZRUJ+Zef3qT3fUz88o+Mnp3Tglp36zomzesPlQ03Heur4Wb119KK67Qdu2amvPH1Kr7yWrJ4v4PPq9rfv0KceXbxebvqqqUynBVTt+8ZrwmSBZetkXG2UmKUd3cUnHXvRph21c+ByLTbWt5g3K3NH0O/Vxz/7L837+5v7/wO37NST33tZe66/VLt2DCw85HmlZ09O6VOPHtdbR7doNNs8P144GNbffvE5vfOtl2lyNquHjrxQN7dtuyCmvddfqgcfP2E7Nx7cP6p//NoLOjeZ1jWX9FXnfLv5sS5OaurmNJfWzst2Zer61C8de8Hmetb2R7fphpygoS5//+XntOf6S/Q5p3520YZWOdXXvvey3vrGi/X3X3q+rnwo6FNPNKh/+PLzOjeZ1oWDEf3KL+/QP37thab63LX3aj3xrZOaS1l19837brpGuXxR3zl+Vjf+/CX6TE3M1pa7Y88OHfnfL+v2t+9Qf8zQx/72+zKtgi4cjOg9N16pTz9Wv9/W4Zi2X9xTl0M75dZtu4bdFBvdaqPMRegu5LPdgb5ybz3NFytYW9o6HNPgQKz6+ee/dbJprq/NSY2ATwf27dQjT75YzStu+6Ur6/LZ2tyg9uvfvetNSpl5ffKRH9aV7Y0F5fF49KlH63PwR//5xeo5f/euNymXL9bV/449O/S9H53T299yiT792Pfrth95+mW96xcv01PPnrHNXezyqXtuHZVH0vScWZ9n1bS3Nr965OsvVduVyxcd++7I06f03MszK4+htYxJxg50whrkBtU17H07NTmb1T9+7cWmZ6LfvOkazaRy+q8PP1vd9qHb36h8oVQ3fh26442y8gvbKs9Zdee8dVSxsF//v3/4QV09fnZmWv/03dPN9/Aiz/J379upfCGl//7Ej5rXWootxghveY2m9hlw0XUAJzV1rB0/37h9gBepVoJ+dY85yT36CtiY1uNavZ2NMEZ1ug0boY/QfdoQV131Zz3/5E/+RG9+85vXuhodc24iVX3IkyTTKuj+h49pMpGr2/6uX7y8elEr5R44fFzjM2b1WIm0ZXusRNpqWeahIy/oxuu26ebd223PMTZpVrffeN226kNm7f5vf8uli5a58bpt1WO+6xcvr9un9nzv3r1dplXQg4+f0Lt3b7c91r4brmja/uDjJ7Tvhivqzrd719bqQ9hi9XLTV41lOq2272v7aGzSXGRPwFkn42qjxCzt6C7jM/btqJ0Dl2uxsb7VvFkpe/JswnZ/u/7/zOMnqvPt2NRC/ScTuep85TQ/Fkse3bx7u85OpKvzWe3ctu+GK6o/yKvsVzs3PnD4uHbv2ipJdXO+3fxYGye1dXOaS2vnZbsytX06NuUQl1PdG5fdkBM01mX3rq3VH3q4qZNTLDvlVDfv3l59Ma22/GzK0unxVDWWdu/aWo2txvp89ivPV++V2vtmNmXps1/5iW7evb36A9fac1TKfe7IC9VcLm0WquV279pafTGtdr+TZxNNObRTbt2ua9hNsdGtNspchO5CPtsd6Cv31tN8sZK1pZNnEzo3kap+bjfX1+akplXQg4+dqMsrGvPZ2tyg9uuTZxPVlzhqy4aCgWruWtn+mcdP1J3z5NlEU/0/d+QF3bx7e1OOUclH/v5LzzvmLnb51KcePa5gwN+cZz1WX5dKflXbrlZ9d/Pu7Y7Xpd3XuVMYO9AJa5EbVNewHzuhUDBg+0z0P77wnE6Pp+q2nR5PNY1fr47Vb6s8Z9Wd89HjyufVVI9fuHar7T282LP8px87oek503atpdUYUVmjqW3vYusATmrrWNnvU48e12Qit5JLtunRr+4xJ7lHXwEb03pcq7ezEcaoTrdhI/QRuk874qqrfnPaSgwOxta6Cos6/tL56sWqMK2CppJm3fZEKmdbbjph6g2XD0mSXnM4VtoqaPu2gZZl5JGyNT/0q6tLIruw3SPbMjO19XUoI8/C14l0Tl6Px7ZcIp2r+9qujFNds7mFwK89n9t6uemr2jLt1hizz52etb/uc1nt3D7UkTpsFMPDPWtdha7VzrjaqDFLO7rL82cS9u2omQPdaozZxcb6VvNm5etiqWS7/3TCdJyrGq/Di6+drZadSdrvN5M0lTXL57Ob25YyN9aVdZgfK/WrrZtT2UqbWpWp9Ol6jMuV5gQrnZNq47Zal0X6uZFTG+quXe12h3iqxvt8LFXr4SLPqnxdiWGnczTuY1oFZXI1/1XP4VzFUqkph658Nu2wfbl5XeWarkW+uB7Uxux6vOe7Bfmss3bHFTG7PPSVe+2eLzq53rWStaViqaSpuYxUap1PVPOIxu+XkU80ls2Y+UXP6bRvq/ouJ29yU5dqfuUyT6rk9pXvlxtDbmOyXXMR42x7kBs4W4vcoHYNO5PLt3xOqWU3BjVtczhW3XORFtpY+br2HnbzLG+3njGdMNUbCzqOETNzueZnwCU+n1bU1bG2DklTV1826Ljfer8XOlH/2phdbr9uRsxJ7nVynG1UKpUUCLj7UfV6Hw9WarO3fynauT7bieOvlY0yDm6EdnR6nN0IfbRW1uv9vRraEVcb5uW0ycmkisVu+/sI9QbiYRkBX91FMwI+DcSMuu3xWNC2XH/c0Pnzc5KkiOG3LRMJ+BYto5IUDvns69IbqttuV6avx1i0TOVXeBsBn+KRoPx+r225eCRY97VdmbBhX9dQ0Fd/Po+WVC83fVVbZincDFyNMTvY0PeVOvT3hJZVh81ieLiH/mnBbVxt5pilHd1lsNewb0fNHCgtL2YXG+tbzZuVr72emp8u1ezvdej/UNDXdB0GaubRxjm1sl9fzNCsx5TX47Gd25zm8aa5Uc1zfqs4GXAxx1fa1KpMpU/XY1yuJCdoNSe5faipjdtKXSp1cFsnpzY0XrvKdqdcqxLvtfdRq/rU3iuVrysx7BSzjfsYAZ/CwfpHFKe6NebQlc/6HbYvJ6+rvabtzhe73XJidj3e892AfLa1duazEjG7XPSVe0uZL5aT07bTStaWvB6PBnrCypqWq7ne6ful5BNNOUyodf7ecl+H/KeSjyw1b3JTl0q/Va7nYnlSJbevfL/cnMPNdXY7Fy01Zhk7lofcoLWlxFW7YrZ2DbvyvNLqGarCbgxyGpeaxhWb56L+nlD169p72M2zvN16Rn/cUChgPwZFAj755tdoGo+5nOeixjpW6xAzWj5Hr+d7YTn1X2rMLqdfNyvmJPc6Oc42GhqKybLc/T3BzXyd1vt4uJoW66uVxux6vhYbZRzcCO3o9Di7EfpoLazn+3s1tGONtqv+rOdGd+FQVIdu31X3QHfo9l0ajAfrtn/xWz/Vwf2jdeUO7h/VSJ9RPVY87Lc9VjwSaFnmzj079OQzr+iJb560PceWAaO6/cnvv6I79+xo2v+rT59atMyTz7xSPeYX/89P6/apPd8TR0/KCPh04JadeuLoSdtjHf7GS03bD9yyU49946W68x39wWndc6u7ernpq8YynTZS0/e1fbRl0FhkT8BZJ+Nqo8Qs7eguw7327aidA5drsbG+1bxZKbv9orjt/nb9/4FbdurzR09W59eKwZ5gdb5ymh+9npKe+OZJXTQUqc5ntXPb4a+/pAO37HScGw/uH9XRY6clqW7Ot5sfa+Oktm5Oc+ljNfOyXZnaPh3pd4jLge6Ny27ICRrrcvQHp3VHi3522q/Vtatsr+Rgv/bOq5vK90YD2joSrcbS0R+cLseWTX3u2nt19V6pvW96owHdtfcqPfHNk/pAQ8zWlrtjzw4dPVbO5SLzP/StnPPufc37bb8o3pRDO+XW7bqG3RQb3WqjzEXoLuSz3YG+cm89zRcrWVvaflFcFw5Fq5/bzfW1OakR8OnAvp11eUVjPlubG9R+vf2iuD5427VNZbOmVc1dK9s/cMvOunNuvyjeVP879uzQE0dPNuUYlXzk1955tT5/1D53sVujuufWUeVy+eY8a199XSr5VW27WvXd54+edLwu7b7OncLYgU5Yi9yguoa9b6eyOcv2meg3b7pGW0eiddu2jkSbxq/XbanfVnnOqjvnraPy+9VUj2//8LTtPbzYs/zd+3aqv8doOt5In9FyjKis0dS2d7F1ACe1dazsd8+toxqMB1dyyTY9+tU95iT36CtgY1qPa/V2NsIY1ek2bIQ+QvdpR1x5SqVSZ/775QrceOON+tu//Vtt3brV9T7r4TenDQ/36PzEnBJpSzOpnPqiwfJD2/xv/arb3hPQ+LSpqURWA/FQ+YfyhYYDNu5TOZZTmVhQVqGk8zOZ8jEHDI1P2ZwjUP6bsdNzWQ31heWRdH4mo6HesLxej8an07poOKZMNt9UZjAeks/n1fh0uu4c0wlTF41Elc6U9xnoCSkc8uvcREqD8ZBChk+Ts1kN9Bgy80VNzmY11BtSaf64w/PnmJjN1pXviwbl9Xo0NWeW+yAaUCJVbu9Aj6FisVTtn7pyi/WVU5klXOvF2MZsTd/394TKN7O1vDpsFrzF7IKLuNr0MUs7uotPGp8pzx39ccN2Dlx2zC421s9/nrYK5d+I1jh3qMX+Df1v5fMK+P3lh7vG/wDolSYTOU0msrp4S1TJVL7+uuXL58lYefl8vvKfCcoVdMFgWOls+c9wbxmIyMoXNZUo7xcyfDo3kdJAPKSeqF/TCUtZM6+huKF4LKDJ2fL5hvvDyhdKmpzN2MdJTd2G+8LyeaWZZDmPKBSlyURWg70hFYslTc42lLHrU780NlUTl3b90W2WmRO0+zen1dYlmbVkBPxKZS13dWpoQyWWB3oMFUslTcyaChl+9UYDKhSKSqRzMoIBzSZNhYJ++f3l/1UfDPiUzxc1M2eWc7CwT8lUXhkzLyPoUzqbVyTkV8DvVSKZU3j+6+mEqXgsqFKpJDNXkBHwq1gqyOf1aWaufG8XSyWlMnnFwgGlspZ6I8HyAnqpXPeJRH0dK3WOh/2Khfz2ObRTbr3MvK7pmrYxX+x2y47ZjTIXrSLyWRfalM9KxOyK0FfuNeSUTvPFWv/mNElLWluqzM2VuXh4aH788izkrpJX03OmBuKGRvoNJebq53QzV9BkwlQk5C/nl/mi7bpNUx7ukSbncpqeMxU2/PL7vYoGfYpF/JpM5DSTzCkWDiiXz8sI+JU187Y5fDQUUCZnye/zqVAoKhj0ay5VzmGsfEGxUEDZXPkY+WJBfq9PyaylUNCvokpKZ/KKRwPyejxKZSxFwwF5vOXfhlYolpTPF5Ux84qEAgoEPPKUPJpL52QEy/0myfb5Imla5TwpaWooHtJgb1CJZBtzjkWuc6d+c5okxo5lIDdwwWVctSNmw2Gfzp1Pqy9mKGfN398+j5KZhWe0aCgg08qrL24omc7Xr7ervMZRt6208Nw9GA9psD/Y3B7V16O3x6/xyazzmFD7LN8fVrFY0tScqd5oUKVSUdFQQNlcUROzmeafN7QaI+bXaJLpnKLhoMxcvmnd3fUY5W1odzwoFZ2Lr/d7YTV+c5qkar9OJ031x4xF+3VTY05yr5PjbI2hoZg+fP83Fz3Gnx56myYmkouW26jW+3i4mvjNaYtYj2v1djbCeN7pcXYj9NEqW/f392pY4RptV76cthzr5uW0TRrQm63tmz65WUX0lXsrfWliM8Qs7egunYzZlZx7s6NvnHXk5bRVxLVttpn7ZKUxu5n7bqnoK/c6Oc5yHdyjr9zr9A9G1tpmiYXN0M6Ovpy2xHOAvlqKTo6zG+E6rPc2bMb6b/aYXS30lXudzmd5Oc0dYtY9Xk5zh3Z0D2K2e9BX7i13jZY/6wkAAAAAAAAAAAAAAAAAaDv/WlcAAAAAAAAAAAAAAIDVEu8NKxjwLVouZxWUmM2sQo0AANi4eDkNAAAAAAAAAAAAALBpBAM+139WFAAArAx/1hMAAAAAAAAAAAAAAAAA0Ha8nAYAAAAAAAAAAAAAAAAAaDteTgMAAAAAAAAAAAAAAAAAtB0vpwEAAAAAAAAAAAAAAAAA2o6X0wAAAAAAAAAAAAAAAAAAbcfLaQAAAAAAAAAAAAAAAACAtuPlNAAAAAAAAAAAAAAAAABA2/FyGgAAAAAAAAAAAAAAAACg7Xg5DQAAAAAAAAAAAAAAAADQdrycBgAAAAAAAAAAAAAAAABoO15OAwAAAAAAAAAAAAAAAAC0HS+nAQAAAAAAAAAAAAAAAADajpfTAAAAAAAAAAAAAAAAAABtx8tpAAAAAAAAAAAAAAAAAIC24+U0AAAAAAAAAAAAAAAAAEDb+de6AgAAAAAAAAAAAAAAoJ6VL2poKOaqbM4qKDGb6XCNAABYOl5OAwAAAAAAAAAAAACgy/h9Hn34/m+6Kvunh97W4doAALA8/FlPAAAAAAAAAAAAAAAAAEDb8XIaAAAAAAAAAAAAAAAAAKDteDkNAAAAAAAAAAAAAAAAANB2vJwGAAAAAAAAAAAAAAAAAGg7Xk4DAAAAAAAAAAAAAAAAALQdL6cBAAAAAAAAAAAAAAAAANqOl9MAAAAAAAAAAAAAAAAAAG3Hy2kAAAAAAAAAAAAAAAAAgLbj5TQAAAAAAAAAAAAAAAAAQNv517oCtZ544gl98pOflGVZet/73qdf/dVfXesqAQAAAAAAAAAAAACwKcV7wwoGfIuWy1kFJWYzq1AjAMB60zUvp42Njekv/uIv9OijjyoYDOrOO+/U9ddfryuuuGL5B/VIibSlmWROfT2G4mG/VHK5r1eaTOQ0mcjqwuGo0pm8phJZDfaGNNJvSPnmcsP9Yfk80sxcTn1xQ7l8UeenM9oyEFaxKD1/5oyG+kLySBqfzmikP6xSSTo/k9FwX1geT3n7YG9IIwOGxiZNTSWy2jIQVqEoTcxkNDIwv890RkN9Yfm80thUpq7MYF9IQZ9Xr02ldcFgRDmrqMnZcv0q5248x1BfSD6vV2NTaQ31heWdr8vFI1FlsgVNJbLl+qp87gsGI7Ly5eMO9YXk83k1NpmuK185x/iUqefPJDTSH1axWNLEbGb+63LbR/oX2j4y31fn5+sYjfj16mvJuvNdMBhVzlo4R9Dv09hUWoO9IQ32BKVi87UZ7A3J8Hs1lTCXHgsriaOlCkhjk6aeOz1b7T9ZHToXNo9OxtVGiVna0V062Y7FxvT5ueOl186qNxZU1szL7/OpJxKQSiWlspY8Xq9m5szyvNMXrM6lFw5HlMuV56qB3pA8nqJU8pbrX5TGZ8zq3DXcvzAHX7o1pkRiIc/o7/Pr/KQpn9en6UT5WD6fR1OzpoYHQrKskiZn6+fMob6Q/P7yXDzYG1Ik7NfkTFZBv1+JlKnBvpBUKs+1l1wU01yy/nw/ezVVzmO80vh0VkbQp2jIr4GeoFRovi4XDEZUKBQ1MTvfnj5DiTlLyYwlI+hXKmupLzbfv96GtvcaC8dsxVe/XzTs18RUuT+KhWLzNay5tkMDISXT+aWfc72oaWttfwz0hlQsFjUxayoWCcjv8ypnFZTMWAoFfTIMnwJ+r9KZglIZS/09hgIBrzLZvJIZS2enMwoGfUpnLQX9PqWyefVEAsrnC/J4vUplLPX1GCqWSkqmLMVjQZlWQZlsXtFQQIGAV1OzWcVjQQUDXqkkpc2CsmZevTFDpVJJiVROoaBP0XBAWbOgZNZSLBRQTzQgK19UMmMpZxUUjwZVVEmWVVKhUFQo6Fc6a6m3JyjJo1TGkpkrKBYJyPD7lLUseT0+zSbn7814UImkQ0y2yuMaxojBYqeSvjXWyfx2o8xF6C7ks92BvnJvPqd88bWzGugx6tcqVmo11yjcntNNnRpyu2DAp/PTGfXGgirNz/lmrqCh3pC8HlXXb0qSEumcrHxRsXBAqYylYMCncMivbNZSPGpIKimZzSufLymbyysWCSgWCigW9mlyNqeJRFZ9PYY8nqK8Hp8yZl5mrjCfs/iUyeY1m8xpIG4ony+oWJJChl9eb0mWJf3kbEJ9PYZyVl5GwK9sLl/Ns/vjhvx+r5LphdwkGPCpUCiV1+h6QwoGPTLNkmaTpvrihorFkhLJ8tphyPBrJpGVEfArkcopEvLL7/cq6PeqPx7QdMJSNldQxsyrJxLUTNJUKOhTxPArHPJpbDJT7guzoEjYr1KpKL/Hp1TW0kB8Pk9M5RQNBWTm8opFgrbXp1gsKZEhN8A6soq5weCAX+fGsgr4/ZqeK49hYcOnqYQpI+hXzswrGFx49q48pw/0huTzlhQJBzSXzGs6kVV/b0h5K6+eHkOZTHl9e6A3pGjYq1S6WB0jB/v9mksVZJolTSWyGu4Ly+uViqWiCgVP3dq7StLY1ML46vWWFAoEZFoF+3lofo6amsuqL2bIyhcUjxoqForKWHlJ3mo7h3vL6xlNY3zNc/5APKRSqahwMOC4xjKZyKq/x5DHU5JH3vrnM7mc19Zi/rPTLfWoxTjrHn3lHn2FBsGATx++/5uLlvvTQ29bhdqsgU4+462mjXJvb4R2dLoNG6GP0H1WGFdd83LaU089pX/1r/6V+vr6JEl79+7Vl7/8Zf2H//AflndAj/TcK7O6/+FjMq2CjIBPh27fpWu29S7+sOCVnj05pU89elyj2wf01msv1gOHj1ePc3D/qHbtGJCKC+V6ogHd9NbL9NCRF6rl7tyzQ08dP6u3jl7kevsXnvqZAj6vfuWXd+iBw87H/cJTP9NcynI81oFbdupHPz2vN1w+rAcfP9HyHE7HfeW1WZm5kaZ6bLsgpr3XX1p33AO37NTL52Zk5gpNffXjn57XsZcmq/vXHmux9h3cP6pEMqN0Jq8HHz/heO6vPH1Kr7yW1D23juqN2wckLVwbu+O6joWVxNFSBaRjP5lqjrWrBpgssHydjKuNErO0o7t0sh2Ljene5rnjjj07dOTpl/WO6y9Rf4+hQrGkTz9WnoOuuaRPe66/1HG+rsyBb9g+LMPw6RP/s3zeCwcj1Tn4HW/Z2jR3HrrjjcpZxbp6HNw/quMvjWvbBb0tc4LK1//hPddqJpXT33/p+bqyHhVt52ojUNJzP8vo7xrKD/eH9fpL+yTvwnWxm4srbb1oJK7P1dTvD37jzZpKmnqgoS27rhxo/bKYTzr2YnMc2PXBodt36ZpLevXcy+Vr65i7LXbO9aImjp1yqp5oQLf9mytUKJZsr+k/fPl5nZtM18Vipcxde69WwO/R//jCc9VtH7hlpx795xd1bjJdLROL+PXq2Fzdtbhr79V64lsnFfB59av/9mqdn844fn7bL11ZF0O//s6r1RsL6i//8Yd1Od7Xvveyfv4NF9bF1YFbduqRmvr8+juvVjwa1H/7Xwv7Hrx1VE8fP6urLh2s27dlHmczRvzOe9+kHRf3rP0PG9qpk/ntRpmL0F3IZ7sDfeWeTU5ZXatY6Q8vVnONws053dbJJrerrOUk01ZTXlC7dtX4WW1+Ho8FNT6dkZkrKJsr1OUd73/36xULB/RfH3627jrkrKL++xM/asrLq/Xat1Nf++7L+jfXbVMw4K27jh+4ZaeetMlNDu4f1ZGnT+m5l2equYnP69EjX39Jw72h6jOD7frUHW/UXMrS33z+x3Wf90QCmkuFNDFj6pF/flHv+sXL9GdfeqYpr/v6M6/q+Mmpar/8yi/v0D9+7QVZhWLT80mlzK/922vqr49H+vbxc/qL//kv5AZYH1Y5N/jQ7W9UsVTSf/vH79vex43PS7Wf/f5vXKfTY+mmus4kc9VnH7ux6J5bRxU2fPqL/3msZttOSZ66celDt79R+UJJn3zkh3XH93qkT9rNQ2qeo37zpmtk5ef0neNndOPPX6LP1Iy5H7r9jfLI0zTGl1SqG18r4+PN/3p7yzWWu/eP6n997YVqX/3uXW9SLl9cfF5bi/nPTrfUoxbjrHv0lXv0FVCvk894q2mj3NsboR2dbsNG6CN0nzbElbezNXRvfHxcw8PD1e9HRkY0Nja27OMl0lb1IUGSTKug+x8+pkR68Z6ZTOSqE8y7d2+vdnDlOA8cPq6xKbOu3I3Xbasu+FTKPXTkBe274Yolbb/xum3avWtr9ZxOx73xum0tj/Xg4yf09rcs/OC41Tmcjvv2t1xqW499N1zRdNwHHz+hX7i2+ZgPHD6uX3rzJXX7O31tV48HDh/XVZcOVc/ndO59N1wh0yroU48en//fWAvXxu64bmNhJXG0VGOTpn2sTZptPxc2j07G1UaJWdrRXTrZjsXGdLu543NHXtDuXVv10JEXFAz4qy+mSdLNNTmC3XxWmQM/9ehxvXIuWf2sdg62mztfHUs11eOBw8f19rdcumhOUPn6zES6+mJabdmrLh2y7d+B3lj1Jaba8qfHUxqfMeuui91cXGnr5xrqlzYL1RfTasuOz7S+nuMz9nFg1wf3P3xMk4lc9do65W6LnXO9qI3jVvnVbMpyvKa7d22VJNt88LNfeV6JlFW37TOPn6juUykTDgaarsVnv/J8Nc88PZ5q+XljDP3dl57XmfPpphzv5t3bm+LqwYb6/N2XntfZifp9H3j0uN71i5c37dsqj7MbI/7if/5LR/K+tdTJ/HajzEXoLuSz3YG+cs8up6ysVazUaq5RuD2nmzrZ5XaVtRy7vKB27arxs9r8/Px0VqFgQLMpqynv+JsnfqzT46mm6zA9Z9rm5dV6PVbOP6bnzKbr+BmH3OSBw8d18+7t1e//7kvPazZl6cbrttU9MzS2r5L7V15Mq/18YtaUx+Ot5j12uf3p8ZTevXt7Xb88cPi4du/aavt8UinTeH0Saav6YprTNVwuxg50wmrnBqfHU/pv8y+SVbbV3seNz0u1n3m9Xtu61j772I1Fn3r0uE7VrCOYVkFjU9mmcen0eKr6Ylrt8YMBv+08ZDdHJVKWPvuV53Xz7u3VF9Nqj283xjeOr5XxcbE1lk/Pj1GV70+eTbia19Zi/rPTLfWoxTjrHn3lHn0F1OvkM95q2ij39kZoR6fbsBH6CN2nHXHVNb85rVRq/q8lHo/H9f6Dg7G671976Xy1YypMq6C0VdD2bQMtj/Xia2er+yZSOdvjTM9l5fN5Fz7zyLZc1izYb8/Zb5en5usWx60t53SsmaTp7hwOn9XtX1MPpzZNz2Ud61HXDqevHeoxlcgueu5sbuEmmE6aKrlon5tYWEkcLaYxZp87PevYrzu3D63oXBvd8HDPWleha7UzrjZqzNKO7tLJmF1sTK+d/2s/r8xVGTNf93ndnOQwn1Xm0mJtnlNT1m7uLJZKy5/XPa2PUTunutleLJU0nTDrjuc0F9vVr7HPKmWnE6becLnz9Xz+TGJJfTBds90xd1vknO2y0jmpMW4b1cVxi/zKKQaKpVI1TpzittiQl9fGVuV7p2u7WAy2ykPtzusUb431sds3kbaPBac8rpN5XzdpdztrY3ajzEVrgXzWWbvjiphdHvrKPaeccjpp6urLBpd8vNqYXYu5qtU5JSntsCZVWyen3C6bK7haF7L7rDL/Z3L51nlPq21Oa3m5guMxndbgKutSdefxOOfOi+VMxVJpIZdpkbMl0rmmfnHTd7XXh9ygO5EbOFvt3MDVs43H/jOn51M3Y1HjGGZXD6e6ZXL5pm1Oa+aVY9iNV0sZXyvjo5s1lsWOXzv+DA/3dM2z2nLq0Yl7mXF2eegr9zo5zjYqlUoKBNz9qLoT99Nan9+tpdRT2tx91Y7zN8Zsu5/x1spGGQc3Qjs6Pc5uhD5aK2s9fnWzdsRV17yctmXLFn3/+9+vfj8+Pq6RkRHX+09OJlUsLjwURQy/jICvroOMgE+RgE/nz8+1PNZAj1HdNx4L2h6nvyckv89T95ldubDhs90eCtpvV0mSR4set/Jrolsdqy9muD6H3XEb9698HQ7Zn68/HnKsx8uac2zTYvUYqDmu07lDQd9CPWKGq/a5iYXlxpGbgasxZgd77fuvvye0aD03s+HhHvqnBbdxtZljlnZ0l07G7GJjeu38X/u5SvNzeqh+/8Y5qdVc7G144b5SdsBm7vR6PC2P1Wpuq3ztdIwBh/61q0el3v1xo67OTnOxXf0a+6xStj9utIzLwV77tjr1QX/MRe62yDnbodWc5PahpjFuGzXGsdPXTjHg9Xjqju9UplZtbFW+d7q2lTzT6fyt8lC78zrl0o31sds3HrGPBac8biXPD+uJ23YuJ2Y3yly02shnW2tnbiARs8tFX7nnlFP2x5pzkaXmtGsxV7U6p9s6OeV2tWs5S127qsz/4aC/Zd5Tq1Ve3lgvp2M6rcFV2lJ7nmKx5Jg7L5a3ez0exaPlXMapnl6PR/FIsKlf3PRd7fVZSlwtNWYZO5aH3KC1pcRVO2K25bNNw9eN3zs9n7oZixrL2NXDqW7hYP2PfSrzkN3YUDmG3Xi1lPG1Mj66WWNZ7PiVY1TuhW55VltqPZZzLzPOdg595V4nx9lGQ0MxWVbe9rNGnbhOa31+t5ZST2lz99ViY+9yYnYpz3jdbKOMgxuhHZ0eZzdCH60FnsNaa8cabdf8Wc+3vvWt+va3v62pqSllMhn90z/9k972trct+3jxsF+Hbt9Vt4hz6PZdikcCi+472BPUPbeOygj49MQ3T+rg/tG64xzcP6otA0ZduSe//4ru3LOjrtyde3bo8Ddest3+mMP2J595RUd/cLp6TqfjPvnMKy2PdeCWnfrqd0/pwC07Fz2H03G/+t1TtvU4/PWXmo574Jad+vazzcc8uH9U//z9l+v2d/rarh4H94/qJ6cmqudzOvdj33hJRqD8N74H48G6a2N3XLexsJI4WqqRAcM+1gaNtp8Lm0cn42qjxCzt6C6dbMdiY7rd3HHHnh06euy07tyzQ7lcXnfvW5iDanMEu/msMgfec+uotl0Yq35WOwc/ZTN3vm5LtKkeB/eP6qvfPbVoTlD5+uKhiH7tnVc3lf3JzyZs+3dqNqlftym/dSSqkT6j7rrYzcWVtt7RUL9I0KeDNm0Z6Wt9PYd77ePArg8O3b5Lg/Fg9do65W6LnXO9qI3jVvlVbzTgeE2PHjstSbb54F17r1Y8Gqjb9oFbdlb3qZTJmFbTtbhr79XVPHPrSLTl540x9OvvvFoXD0eacrwnjp5siqsDDfX59XderYuG6vc9eOuovvh/ftq0b6s8zm6M+J33vqkjed9a6mR+u1HmInQX8tnuQF+5Z5dTVtYqVmo11yjcntNNnexyu8pajl1eULt21fhZbX4+3B9SNmepNxpoyjve/+7Xa+tItOk69M//YEmyz4UO7Nupzx89qf4eo+k6fuCW8meN+cXB/aP6/NGT1e9//Z1Xqzca0JPPvGKbm9bm7a/bEtX7b3590+dDvYZKxWI57/nBadvcfutIVE8cPVnXLwf3j+rosdO2zyeVMo3XJx7263fe+yZyA6wbq50bbB2J6rd+5VrH+7jxean2s2KhaFvX2mcfu7HonltHdWnNOoIR8GnLQKhpXNo6EtUHb7u26fg5K287D9nNUfFoQHftvVpPfPOkPtAw5m4didqO8Y3ja2V8XGyN5e75Mary/faL4q7mtbWY/+x0Sz1qMc66R1+5R18B9Tr5jLeaNsq9vRHa0ek2bIQ+QvdpR1x5SnZ/T3ONPPHEE3rggQdkWZbe85736MCBA673tX3z3iMl0pZmUjn1RYPlhwS3rfWW/4b0ZCKrC4ejSmfymp7Lqr8npC0DhpRvLjfcF5bPK80kc+rrCSqXL2liJqPhvrBKJWlyNqvBvpA8ks7XbJ+YzWiwNyyvp7y9vyekLYOGxiZNTc+Vj1ssSZOz8/tImpgp7+PzSuPTmboyA/GQgn6vXptK64LBiHJWUVOJrIZ6w/I4nGMgHpLf59X4dLquLhcORZU1y7+Ob6gvLM2fe2Qgony+fNyBeEh+v1fjU+m68pVzjE+Zmk6YGu4Pq1gsaWI2o5H+sIrFctuH+srnG5+e314qn6O/J6RY1K9XX0tqy0BE+UJRk7NZXTAYVc4q/wmywXhIwYBPY1NpDcZD5USg2HxtBntDMvxeTc2ZS4+FZcTRsv+3SEDVa1LpP1ku67lJ8RazCy7iatPHLO3oLp2M2cXG9Pm5YyZlqicSlJnLy+fzKR4u/6/jlGnJ4/FqZs4szzv9wWpda+fc/p6QPN6iSkVvuf5FaXzGrM6bIwMLc/AlF8WUmFvIMwb6/To/acrn9VW3+f0eTc2aGu4PycqXNDmb1chAqDyXzpTn/kDAq7HJtAbiIUUjfk3OZBUM+JVImhrsDUkqz+3bLoxpLll/vp+9mirnMT5pfDorI+hTxPCX59XKf4KouS4jAxEVC0VNzM63p99QYs5SMmvJCPiVyloL/ettaHufsXDMVnz1+8Uifk1MZzXQY6hYLDVfw5prO9QfUjKdX/o5V2g1fnOapLq21vbHQI+hYqmkiVlT0UhAAZ9XOaugZMaSEfTJCPoU9HuVzhaUyljq6zEUDHiVyeaVzFgKG34Fgz5lspaCfp9S2bx6IgHl8wV5vN7qPsVSScmUpXgsKNMqKJPNKxoOKOD3aiqRVTwSVDDoValU/lNWGTOv3pihUqmkRCqnUNCnaDigbK5ct2gooHjULytfUjJjKWcV1RMJqOQpybJKKhaLMgJ+pbOWemNByeNRKmPJzBUUC5dfpMtalrwen2ZTpgZ7QhrsDSqRdIjJVt3bMEZctrVfk5NJV9duXXGR3y47ZjfKXLSKyGddaFNuIBGzK0JfuTefU04nTfXHjPq1ihrLymlXsta1XA7nrI5fburUkNsZQZ/OT2cUjwal+TnftAoaihvyejzl9ZtYUCV5lEjnZOWLioYCSpt5BfxeRUJ+ZbNW+TeHeaRkNq98vqRsLq9YOKBYyK9YxK/J2ZwmEln1xQx5vEV5Pb7ynyfPFRSPBudzn7wSyZz6egwVCgUVS5Jh+OXzlmRZ0kzSVF/MkJXPK+D3y7Ty1Ty7P27I7/cqmZ7PTSIBBQM+FYolTc6vbRmGR6ZZ0mzSrOZSiZSlvlhQoZBfM4msjKBfiWRO4ZBfAb9XQb9X/fGAphOWsrmCsmZesUhQs0mzmquHQz6NTWYUNvzK5gqKhPwqqSi/x6dU1qrLE6OhgEwrr1goYHt9Bgdj+tnp6UXjalkxy9ixZOQGLriMq3bE7NCgX+fGsgr4/dV19EjIp6mEKSPgV64yJqRyGuwzqs/p/T0h+XwlRcKBumfwfL6gnlhQmezCGno04lMqvfD90IBfc6mCTLOk6bls9ecARRVVyHvq212SxqYW6uvzlRTy+2Xmi5qes5mH5ueoqTlTvbGg8vmC4pGgisWSMlZeklfTc6YG4kb5WbpoM8ZXn/NN9fcYkooKB/yOayyTiaz6egx5vSV5St765zM5zyF198JazH92llCP1fjNaZIYZ5eCvnKvk+NsjaGhmD58/zcXPcafHnqbJibavz6z1ud3y209JfqqE785TZLrZ7yut1HGwY3Qjk6Psxuhj1YZz2EurHCNtqteTlsJVz/IW2ObOaA3W9tXmpBvtv5aCfrKvZW+NLEZYpZ2dJdOxuxKzr3Z0TfOVu3ltA7h2jbbzH2y0pjdzH23VPSVe50cZ7kO7tFX7nXsByNdYrPEwmZop9s2riRmN0M/tgt95V4nx9mNcB3Wexs2Y/03e8yuFvrKvU7ns2v9wtNan98tXk5zr9Mxu1HGD9rRPYjZ7kFfubfcNVp/pyoEAAAAAAAAAAAAAACwXPHesILzf0quFSu/Hn+dGQBsDrycBgAAAAAAAAAAAAAAuk4w4HP9m9sAAN1pw7yc5vV61roKrqyXenbCZm67ncX6g/5yj75ybyV9tVlilnZ0l07GbKf338joG2frPe7W+vzdiD5prVX/0Hfu0VfudXKc5Tq4R1+5t95zg8V0e/3aZTO0s11tZJxtD/rKPXKD1tZ7G6j/0o653vtrNdFX7nVLPrvW12ytz78Ua13X9X5+fha2vmyEdhCz3YO+cm85feUplUr2f4AWAAAAAAAAAAAAAAAAAIBl8q51BQAAAAAAAAAAAAAAAAAAGw8vpwEAAAAAAAAAAAAAAAAA2o6X0wAAAAAAAAAAAAAAAAAAbcfLaQAAAAAAAAAAAAAAAACAtuPlNAAAAAAAAAAAAAAAAABA2/nXugLtMjmZVLFYWutqtNTfH9H0dHqtq7EmNlvbh4d7Fi3TKmY3W3+tBH3lXqu+ImbLaEd36WTMruTcmx1942ylMSutbU7LtW22mftkpTG7mftuqegr9zo5znId3KOv3Fusrzqd03baZomFzdBOt21cScxuhn5sF/rKvU6OsxvhOqz3NmzG+m/2mF0t9JV7nc5nuRbu0E/uEbPu0I7uQcx2D/rKveWu0fKb01aR3+9b6yqsmc3c9uWgv9yjr9zrZF9tlOtAO7rLWrZjo/RhJ9A3ztZ736z3+ncCfbJ89J179JV75LPdgb5yb6P31UZvX8VmaOdqtHEz9GO70FfukRu0tt7bQP27+3zrGX3lXqf7imvhDv3kHjHrDu3oHsRs96Cv3FtuX/FyGgAAAAAAAAAAAAAAAACg7Xg5DQAAAAAAAAAAAAAAAADQdqv2ctonPvEJvetd79JNN92kv/mbv2n6/LnnntNtt92mvXv36g//8A+Vz+dXq2oAAAAAAAAAAAAAAAAAgDbzr8ZJvvvd7+o73/mO/vf//t/K5/N617vepRtuuEGXX355tczv/d7v6aMf/ah27dqle++9Vw8//LDuuuuu1aje4rzSZCKnyURWg70hDfYEpaJNOY+USFuaSebU12PI65GmEqYGekPK5gp6/swZDfWGFAp6NTVr1pUZHgwpkcxrav4cIwOGEonysQb7Q8pmC5pMZDXUF1KpJJ2fyWiwN6ThXkMqSPJJ4zNmdf+I4dfkTLZ67onZjIb7w1JJGp/OVM8xNlneZ6gvLJ/Xo/HptEYGwioWpfPTGW0ZCKtQlCZmyvt7VN5/6wUxpdML9Q2F/Dozlmz6unKO507P6sKhqHJWQZOzWQ32hRTwefXaZFpbBiIqFIuamCm3z+fzamwyreH+sLye8vlG+sPyez2amctpoC+kdDavydmstszXdWJ2vj/6DCXmFq5BoViq9pXjdesmAVX7q9J/sta6Ulj3OhlXGyVmaUd36WQ7GubqeNgvlZo/P/fieQX9Xpm5vGKR4EK5xv2jfk3OlnOESy6OamZ2YW4MBj3ylrzlfVXeL5mxZAT9Mq28/H6fZpOmLr4gqrm5+hwgmcprNmUpbebVGw0qnc0r4Peqvzeoufl8YctARPlCsTyv9oZkBH06ez6lob6QwoZPY5MZGUGfouGA+qOBhTlwvn8r54tF/Tr9WkpbBiPK58vH640ZMq28BuIhFfPFcnvjhnL5op47fVoXDUdl5grVc4/0G5LT/ytoyFGqucti16Nhv2jYr4mprP11k5ryNcPv1VTCdC6/kjhxKP/aS+cVMfxLP5+LulRiJ5W11BdbpE7z+0wkTPVEA/J4PJpOmAobPkVCAQ30BjQ+ZSqZzikaDiqZyaknGtRriaySaUuxSEAeeZRI59QfMySPlDULMq284tGgcrmCvD6vrHxBRtCv2TlTfXFDxVJJqbSleDSofKGogN+njJmXmSuoN2aoUMjL4/EplbHUGwsqkysok82rryeookoyzYJCQb9mUzlFDL9i0YCy2YKmEuWctifiVyTgUyJVfy8ZgXK/REOBhXs24lcitYRr6KBYLClp5pXI5JU18xrqDbX3+q6Vpcb4UmyUuQjdhXy2O9BX7nUyN2g3l/nxTCpXnmvn514zl1eu5FHQWy4zmcgpkS6XSaRz6u8xyuswpfL+GSsvn28hN4hFAvJ6Ja+8StfmN576nC4U9Gk2ZSmTtRSNBOTzejSbLOcufq9HIcOnZDqvVMZSNBxQMpNTxAgoHPapLxJQIrmQNyQyOcUjQVmFYnl9qddQ0O9TMm0pY5ZzkpKkxHxfDPUFqzE/0BtSX49fyVRB2Vy5LbNzpvrjhkoqqlT0ysrnFQz4lUiXcxm/zyMj6FOhUNJkIqt4NCif16vpuaz6Yoby+UK5L628fH6fkqlyu6q5dU1+O9wfls8jTcyaCht+9UQCihk+d3HlkZLZNcxnGDvQCauYGxhBnyZnsoqGA5pNlu/7sOHT1Kwpw/DLNPMygn7NpXPqjxtS49q9t3y86fnnmlKpqFg0qGSqfh2g9jl9ZMCQpCVtm02a6u0xlEpb6u81ZFnF+v4pNPyMIx5UIln/84dcIS+vx7dw/P75488/P8YiQZm5vAb7QkplyvUfiIfk9ZQUCgZULBTr5xOP8zmrZWQzD3nL6wHPn0losNco92PJ5c9oOm25z1I8g3UH+sq9TvdVN16LgM0Y2yV16qp+krqzr+Zz5xdfO6uByrNIt/9MGOikbh0/sL6tMK5W5eW0t7zlLfrbv/1b+f1+jY2NqVAoKBKJVD8/c+aMstmsdu3aJUm69dZbdf/993fHy2le6dmTU/rUo8dlWgUZAZ/uuXVUb9w+UD+peaTnXpnV/Q8fq5a7c88OPXX8rN46epEeOvJC3fYvPPUzzaUs3blnh6Zm07rs4n49cHjhHAf3j+rHPz2vl8eS2nv9pXrw8RO2+x/cP6pdVw3o2E+m6vY/cMtOfefEWb3h8iHbcwd8Xv3KL++o26exXk51n5pNy8wVmup7/KVxPXV8rPr18y/PVM+x7YJYUzsWq6NdPXqiAd301suavq6txz9+7QWdm0w3Hcv2unWTgJquY+X6Mllg2ToZVxslZmlHd+lkO2zm6kO379I123qrL541fn7Hnh068vTL+rV/e42uuaRXz7288PmFg5HqPPf+m65SOptvqvfL52a0Y9uggn6v/vvnf6Q911+iI0+/rD3XX6LPHXlBbx3dotHMSN1+H7r9jZqcNfXZrzxfV4/v/eic9lx/qR44fNx2Djxwy0595elTeuW1ZNNcOjIQ1jXb+iSfff+OTc4pmbbq5um79l6lc+dT+n++8FzdHP3Ka7MavWKk+RrtGGh+Qc0nHXvR5npeWZ6PHa+H136/p354RsdPTtVfN8k2X6vtg6byK4mTlZZfivlj//2Xn6vGzKLnqKlPTzSgd//r7XWx9L6brlHI8Ovhr77QdEyn/O/ufTv1v558sZpf3b1vp7763Zf182+4sGn/Sp75q//2ap2fztQd555bR/VP3zmlf3Pd6/Tq2FxTDmflC/rvT/xYplXQNZf0VeO9tsxAPKgHDp9oupca79nb375DD391ISdc1jXxSN9/bkyvvJaoq2vbru9a6WTMbpS5CN2FfLY70FfudXKcbbcV5Md7rr9E/+2RH+rgvlFNJ03b3OKDt12rqOHXo19/Ue9862WanM1W59QLByO67cYr9eBjJ+rOLU9J93/u2YUyv3Sl45rYoTveqJxVtD33XXuv1lCfoc8f/Wk1Z3HKoR/55/o858vfOaVk2mpaN6us1V116ZA+U1Onu/eP6rsnzuqqSweb6jDYa+i/Pvys7blr+7L231/55R3addWAnn2hnN/a5XR37tmhrcMxbb+oZ9H/RHHy7JxOn0+uTT7D2IFOWOXc4D+851rNpHL6+y89bzsWfeCWnXq0Zhyp/ez//ndv1vi0WXe8u/fvlDGT1X/9xx+2fPYZGQjpP//196rb/uA3r9NUIte0fpAvlPTJR35Y3fabN12jM+dTdWPGwf2junAopP/Pg9+r23bk6VPKF0vae/2l+t6Pz+ktOy/Sp2uO/8HbrpXf59E/fPn56jhrt85/cP+oggGP/uvDC/X4g994s6aTZt1zeuPa/e/e9Sbl8sW6eeZ373qTklmr6ecxRtCnTzx0rG7bqq/1L3eO5xmsO9BX7nW6r7rxWlCn9V0vtz/LBzaLbrxPsf61Ia5W7c96BgIB3X///brpppv0C7/wC9qyZUv1s/HxcQ0PD1e/Hx4e1tjY2GpVraXJRK46mUmSaRX0qUePazKRqyuXSFvVh4tKuYeOvKB9N1xRXfyp3X7jdduqX//CtVurF7FS5oHDx/VLb75E+264ovqgZ7f/A4ePa2zSbNr/wcdP6N27tzuee/eu5nM21sup7k71fftbLq37uvYcdu1YrI529bjxum22X9fWY/eurbbHsrtu3cTuOlauL7BcnYyrjRKztKO7dLIddnP1/Q8fUyJtOX7+uSMvaPeurbr/4WOaTOTqPq+d5y65qN+23tfvvFj3P3xMJ88mtHvX1urxKj+0evtbLm3a7/T4wiJybT1u3r29WtZuDnzw8RPad8MVtnPpq2MpTSZyjv2766oLmubpz37lJ5pNWU1ztF2dHzh8XGNTzddofMb+fOMzZsvr4bTfu3dvb7pukn2+VtsHjeVXEicrLb8UlWPXxsxi56itz43XbWuKpdlUeZHf7phO+d+nHztRl199+rETunn3dtv9K3nm6fFU03E+9ehx3bx7u6bncrY53PRcrrqtNt5ry3g8Xtt7qVKmsr3SxpVck0Ta0ouvzjTVtV3Xd610MmY3ylyE7kI+2x3oK/c6Oc6220ry48q/abPgmFt88pEf6uTZhG7evV1nJ9J1c+ruXVurL6bVnvvVsVR9mRZrYq+OpRzP/dmvPK9Xx1J1OYtTDt2Y5+y74QrbdbPKWt1nGur06cPH9a5fvNy2DqfHU47nbuzLyr+Ve6uS39rldA8deUEnzyYWjatE2tLJs4k1y2cYO9AJq50bnJlIV19Mq2yrHYs+0zCO1H7m8fiajvfpwyd0+nx68Wcfeeu2eTxe2/WDyotplW2JlNU0Zjxw+LhKJV/Ttpt3b6+u27/rFy+vvphWKfPJR36o0+OpunHWbp3/gcPH1RMx6rZV5ofGcrV9dfJsommeOXk2YfvzmFdeSzZtW+21/uXO8TyDdQf6yr1O91U3XgvqtL7r5fZn+cBm0Y33Kda/dsTVqvzmtIpDhw7pwIEDuueee/Twww/rjjvukCSVSs3/PcTj8Szp2IODsbbUsdGLr52tdnCFaRU0nTR19WWD1W2vvXTetlz5TyA1b5en5lhzWdsyM0nT1f5TCfv9E+ncovu2+szp3K3qW/e1Z+EcTsdyU8e6fWuOWfe1zb52x2q8bmupMWafOz3r2N87tw+tZtXWneHhnrWuQtdqZ1xt1JilHd2lkzHrNFenrYK2bxtw/Lwy30wnzfrPa+Yhp7m4MmcWS6WF8jX7zTQeU1KxVFo8p3CYA7O5haSwdv4rlkqaTpqy8kXb/ZzqX2zI0SpzvNtr9PyZhH3ZhKneWNDxeszM2ecHiXSurtz2bQOSnPO12j6oLd/KYnGy0vKLqY3b6rEdrrfdOerqY7NfNb5axJCb/GqxHNUxjnMFx89q461V7mh3LzXWwa7OS70mr7103rGuy72+3aCTMbtR5qK1QD7rrN1xRcwuD33lXifH2XZbaX4sj8p/prPFvFwslZQ1beb/FuUXK9OUbyxy7qWuI2Vzzsd0yoWd1req7XGRt9Q9e9SuvbVo32JxtZR8pl1zEeNse5AbOFvt3MDpHqpbY3dYj3YaM9w8+1TW2isSqeZxxq5uTvWdnss2bcvmClJpfhyzOX7TekaL+lae1yuq80NDudq+Wkr97dYnVnutfzlz/PBwD89gXYK+cq+T42wnjt8O1Mm9bqyX25/lu7XYM9hGydNoR/dYaRvWwzi7XmyEeOqUdsTVqrycdvLkSeVyOV1zzTUKh8N6xzveoZ/85CfVz7ds2aKJiYnq9+fPn9fIyMiSzjE5mVSx2P7fRT/QY8gI+Oo62gj41B8zdP78XHVbxPDblgsbPtvtlV/XbAR8GoiHbMv0xQzNesxl7x+PBJ339WjR4zrVvVV9a79+WXPVcuGQ/bFa1tGhHk5fN+5rd6zG69Ypbgauxpgd7LXv1/6e0KrUeb0aHu6hf1pwG1ebOWZpR3fpZMw6zdWRgE/nz885fq7Swhxi97lpFTTQot5GwCevx6NiqVQ+Xs1+fTZ5htfjcZVT2JUJBReOXzv/eT0e9ccMFebr4HZu9zb8ZwEj4LOts1OsDfY6lI0bCgXsc4NIwCefw37xSLDpuknO+VptH9SWb2WxOFluebcPNbVxWzl25Zhu6tRYH6f4cjpmKNg6d6183zLH9TjHcSjoc/ysNt5a5Y7Vczm0oXLPNtbZbQxURAy/Y12Xeqxu0smY3Shz0Wojn22tnbmBRMwuF33l3lJyieXktO200vxYJSkcap2veD0ehUPO87+b/NMpL1ksr/F6PK5y6MacoTantlv7Wsr6Vm17FuvLumePntCi9fZ6PIvmJG7zGbdz0VJjlrFjecgNWltKXLUjZp3uodrnTaf1aKfnZzfPPpW19op4rHmcsaubU337e0J1x6uMd575nxPYHb9xPWOxdf5alfmh1Zi7lPrbzQ+rtdZfsdT1gsq93MncgHHWPfrKvU6Os0s9/mqhTuu7Xm5/li+t/Blso+RptKN7LNaGjTLOrgcbIZ46qR1rtKvyZz1Pnz6t++67T7lcTrlcTl/72td03XXXVT+/+OKLZRiGnnnmGUnSY489pre97W2rUbVFDfYEdc+to3WLXffcOqrBeP3DVjzs16Hbd9WVu3PPDh3+xku6c8+Opu1PPvNK9eunnj2tg/vrz3Fw/6j++fsv6/DXX9KBW3Y67n9w/6i2DBpN+x+4ZaeeOHrS8dxHf9B8zsZ6OdXdqb5f/e6puq9rz2HXjsXqaFePJ7//iu3XtfU4euy07bHsrls3GRlovo6V6wssVyfjaqPELO3oLp1sh91cfej2XYpHAo6f37Fnh44eO61Dt+/SYDxY93ntPPfymWnbej994owO3b5L2y+K6+gPTpePN/+vEfDpq0+fatpv60hUd+29uqkeTxw9WS1rNwceuGWnHvvGS7Zz6eu2RDUYDzr277GfvNY0T9+19yr1RgNNc7RdnQ/uH9WWgeZrNNxrf76RPqPl9XDa74mjJ5uum2Sfr9X2QWP5lcTJSssvReXYtTGz2Dlq6/Pk919piqXeaED33Dpqe8w79+zQYzb53937dtblV3fvK+dwdvtX8sytI9Gm49xz66g+f/Sk+nuCtjlcf0+wuu2Jb560jYFSqWh7L1XKVO7Ze26tzwmXc03iYb+ufF1fU13bdX3XSidjdqPMRegu5LPdgb5yr5PjbLutJD+u/BsJ+hxziw/edq22XxTXE988qYuGInVz6tEfnNaBfTubzv26LdH6Mi3WxF63Jep47rv2Xq3XbYnW5SxOOXRjnvPYN16yXTerrNV9oKFOd+8f1Rf/z09t67B1JOp47sa+rPxbubcq+a1dTnfnnh3aflF80biKh/3aflF8zfIZxg50wmrnBhcPRfRr72y+Bytj0QcaxpHaz0rFQtPx7t6/U1uHI4s/+6hYt61ULNquH3zwtmvrtsWjgaYx4+D+UXk8haZtnz96srpu/8Vv/VR3Nxz/g7ddq60j0bpx1m6d/+D+Uc2lzbptlfmhsVxtX22/KN40z2y/KG7785htF8Satq32Wv9y53iewboDfeVep/uqG68FdVrf9XL7s3xgs+jG+xTrXzviylOy+5uaHXD//ffry1/+snw+n97xjnfoQx/6kA4cOKBDhw5pdHRUzz//vO677z6lUim9/vWv18c+9jEFg+4njU7+T1J5y3+vejKR1WA8VJ7MijblPFIibWkmlVNfNCiv16OpOVMDcUPZXFGTs1kN9oYUCno1lTDrygwPhJRI5jU9l1V/T0hbBg0lEuVjDfaGlDULmkxkNdQbUknS+ZmMBuIhjfQZUkGSTxqfMTWVyGogHlI05NfkbLZ67onZjIb7wtL8vpVzjE2amp7LarA3LJ/Xo/HptEb6wyqWpImZ8j7FkjQ5m9FQb1geT3n/i0diSmcW6hsO+3V2PNn0de05LhiMKmcVqnUM+L0am0prpD+iQrE4X9+Q/H6vxqfSGuoNy+uVxqfL9Qj4PJpJ5jQQN5Q2y8cZ7gurVJImZuf7o99QYm7+GsSCKhTL9W153Tpg2W/eB1Ttr0r/yepQJTcI3mJ2wUVcbfqYpR3dpZMx2zBXxyOBuv+1W/k8lSso6PPKtPKKhQIL5Rr3jwU0OVvOES65KKqZxMLcaBgeeYue6mJjIm0pmbVkBPwyrbz8fp9mkzldvCWiuYYcIJnKazZlKWPm1RMJKpPLy+/zaqA3WC070h9RvlDUVKK8X8jw6dxESgPxkCIhn8amsjICXkVDAfXHAgtzYEP/9sT8Ov1aSlsGysebnM0qHjOUs/Ia6DFULJTK7e0JKpcvaWImowuGosrlCtVzbxkwpLzDhWjIUaq5y2LXo2G/WMSviems/XWT6vO13pAMv1dTc6Zz+VYWixOH8mmroEjAZ1t+Ob/Rp/bYldhJZa3F6zS/z0TCVE80II/Ho+mEqbDhVyTk10BvQONTppLpnKLhoJLZnHrCQRVLJSXTlqKRgDzyaC6dU3/MkDwLf7qlJxKQZRXk9Xll5QsyAn7Npkz1xQwVVVIqnVdPJKBisSif36esmZeZK6g3ZqhQKMjj8SqVtdQbDSqTKyiTzau3J6iSSsqZBRlBv2ZTOUUMv2KRgLJmYSFWo35FAj4lUvX3UqVfoqHAwj0bDSiRWsI1dDA4GNPLZ2eUyOSVNfMaihvLPlZXcRHjy47ZjTIXrSLyWRfalBtIxOyK0FfuucgNpLX/zWmSXOfHM6lcda6tzMFDfVEFveU/9zaZyCmRzikSClRziMF4UCqV989Yefl8vvKfecsVFAsH5PVJXnmVrs1vPPU5XSjoq+bF0ZBfPp9Hs8mceiJB+Xzl34yWTOeVyliKhANKZaz5nMenvmhAieRC3pDI5BSPBGUVipqdy6k/bigY8CmZLh+/NxYstzeZU1/M0FB/sC7m++J+JVMFmbm8vD6fZpPlHEjeokoFr6x8XsGAX3PpnEKGX35f+bf/FIslTc3nZT6vVzNzWcWj5dzICPhl5vPyeX1KZcq5WTW3rslvh/vC8nmliVlTIcOveNivWMjvLifxSMlsvmU+06nfnCaJsWMZyA1ccBlX7YjZkOHT5GxW0VCg+uwTCfk0lTBlBPzKWfP3fmb++UkNa/fe+uNJRcWiQSVT9esATe2RTRtbbJtNmeqNGkplLfX3GLLyC+sFWwbLz+F1P+PoDSqRrP/5Q66Ql9fjWzj+/H9CG5syq2OUaeU1GA8plc1Xj+/zlRTy+1UslurnE4/zOatlZDMPecvrAdMJU/1xo9yPJZc/o+m0JawX1N3LLvdjnO0w+sq9To6zSzj+qqJO7nVjveZz5+mkufAsYjNP8JvTymhH9+jEb06T1J33aZfbCPHUcStco121l9M6reOLdW2wmQN6s7Wd5Gb10FfuteorYraMdnSXTsbsSs692dE3zlYas9La5rRc22abuU9WGrObue+Wir5yr5PjLNfBPfrKvY4tMneJzRILm6GdHX05bYnnAH21FJ0cZzfCdVjvbdiM9d/sMbta6Cv3Op3Pci3coZ/cI2bdoR3dg5jtHvSVe8tdo12VP+sJAAAAAAAAAAAAAAAAANhc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/lX60R/+Zd/qS996UuSpBtuuEEf/vCHmz5/5JFHFI/HJUm33367fvVXf3W1qgcAAAAAAAAAAAAAAAAAaKNVeTntqaee0re+9S0dPnxYHo9HH/jAB3TkyBHt2bOnWubEiRP68z//c/3cz/3calQJAAAAAAAAAAAAAAAAANBBq/Jy2vDwsH7/939fwWBQkrR9+3adPXu2rsyJEyf04IMP6tVXX9XP//zP6yMf+YgMw1iN6gEAAAAAAAAAAAAAAAAA2sy7Gie58sortWvXLknSqVOn9MUvflE33HBD9fNUKqVrrrlGH/nIR3T48GElEgn91V/91WpUDQAAAAAAAAAAAAAAAADQAZ5SqVRarZO9+OKLOnjwoD70oQ9p//79juV+/OMf695779Vjjz22WlUDAAAAAAAAAAAAAAAAALTRqvxZT0l65plndOjQId1777266aab6j47e/asnnrqKb3nPe+RJJVKJfn9S6va5GRSxeKqvWe3LMPDPTp/fm6tq7EmNlvbh4d7Fi3TKmY3W3+tBH3lXqu+ImbLaEd36WTMruTcmx1942ylMSutbU7LtW22mftkpTG7mftuqegr9zo5znId3KOv3Fusrzqd03baZomFzdBOt21cScxuhn5sF/rKvU6OsxvhOqz3NmzG+m/2mF0t9JV7nc5nuRbu0E/uEbPu0I7uQcx2D/rKveWu0a7Kn/U8d+6cfuu3fksf//jHm15Mk6RQKKQ/+7M/06uvvqpSqaR/+Id/0J49e1ajagAAAAAAAAAAAAAAAACADliV35z213/91zJNU//lv/yX6rY777xTTz75pA4dOqTR0VH98R//sT74wQ/Ksiy96U1v0vvf//7VqBoAAAAAAAAAAAAAAAAAoANW5eW0++67T/fdd1/T9ve+973Vr/fu3au9e/euRnUAAAAAAAAAAAAAAAAAAB22Kn/WEwAAAAAAAAAAAAAAAACwu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ut2stpf/mXf6mbbrpJN910k/70T/+06fPnnntOt912m/bu3as//MM/VD6fX62qAQAAAAAAAAAAAAAAAADazL8aJ3nqqaf0rW99S4cPH5bH49EHPvABHTlyRHv27KmW+b3f+z199KMf1a5du3Tvvffq4Ycf1l133bWyE3ukRNrSTDKnvh5D8bBfKrnc1ytNJnKaTGQ13B9WsVjS5GxWg70hDfYEpWJzuS2DEeWtoiYT5XJer0djU2kN9oY03GuUyweksUlTU4mshvvC8nik8emMBntDCgZ8OjeR0mBvSCMDRrXcYG9IoZBfZ8aSumg4KjNX0ORsVhcOR5UzC9XzhUN+nW4oM9gbUjDo07nzKY0MhFUqSefnz9d4DiPo09nzKb3uwphSqbymElkN9YXk83o1NpXWUF9Yvvk2jQyEVSpK52cyunA4olyuqMnZrIb6wvLWtKlyjudOz+rCoYhyVqVcSD6fV2OTaV0wGFG+UNTETP322q+3DEZUmC+zZTCifL5YbV885tf4RLZ8jaN+Tc7aXw+Px6Px6ZrrUXAZL43bI34lUsuMq8XMx8dzp2er/SerTcfG5tXJuNooMUs7uksn27FYbuCTxmdMPX8mocFeQ0G/rzqXh4I+zSZNGUG/MmZeplXQBUMRpdL58rw8P89Nz5nq6zGUSluKRQLl+hcW8oXB3pAG+4LVObh+Hg0p4PdqajaraDioZCanWCSoVNpSJOxXPBZQOl3Q1FxWW7dENZfMV+fxaNSvM6+ltGUwIjNX0HTCVF/cUCZrqb/XkGkWm3KDwd6QBgf8OnM2u9Afqu8jr0eaSpgaGgxpLpmvXpdY1K+JyawGekMqFouamDUVCfllBHyaS+fUF5s/nl91+caKr6eb/M7b0N+1udtGUNMHg/0hZbML+aAR8Gp8OqtYJCCvx6PpuawG+0LzeVs5xvL5oubSlgZ7DYVCPs3OWZpNmppI5eSRNDGbVV/MkGnlFTL88nu9mp4zFTH8CgSkYtGjtJlXOOjXbLIc71a+IJ/Pq6xZUDjkl8dTkt/nU6FYVMDvUy5XUCprKRz0K5XNKxYJqJAvyOv1KZnJKRoKKGT4lMxYylkFxaNBzaUsRUJ+hUJ+BXweJZKWUllL0VBAfr9HiVROESOgUNCnVDYnv98vy8qrN7qQryUzloygX6mstRCTrfK2hvgaLJZaft7WPHCj2ChzEboL+Wx3oK/cm89FXnztrAZ6jPbmImsxFy0lt6qp30BvSDmroMmEqWjIr3g0qJjhk1Quk8xYikaCyuYKyph5hYI+Zcy8BuOhcg46Zypk+JVM5TQ0GFE2m9fMnKloOKDeWFCxYPlYqVxBabOgbC6vnFXQcG+4Lq+dnDMVDgVULBTk8/lk5fMKBvzKFwry+3zVHCVt5tUbDSqdtRQM+JWz8jIMvybSWRXyHs0kzWqO5PV4FA755fN6lUznVCyVZAT8SmctRUKBco4UN+SVR7MpUz2RoNJmXvFoQJZV0lSinEfHIn7NzpkKGQGZuYJmkzkNxA1Fwn4VC+UcOxoOKJW2FI8FlbOKSmZy6u8JKRLyaXwqo3DIr6xZUCTsVz5fUCwUtM3rW8VKsVhSIsNaF9aRVcwNemJ+vXI2pb64oXTGUl+PUf1ZQW+PoZxVHlMyWUsjg2HNJfOaTmTV3xuSVFQsElQyldf0XFb98ZAsK6+eqCEzV9BUorzN6ymqWPRqen5s6Iv7lc0VlckUq8/SAb9X49OZ8npDxlIsPL/eUJLGpszyGNVTXgOIR4PyyKMXj9fMQ6WGMaFmHb06tsvleG83LzQev3YcSpWf+Tzekqy8ys+pTmv0WDrGWffoK/c63VfdeC0CbV7DbGOduqqfpO7sq4Z1feYYbHrdOn5gfVthXK3Ky2nDw8P6/d//fQWD5Qec7du36+zZs9XPz5w5o2w2q127dkmSbr31Vt1///0reznNIz33yqzuf/iYTKsgI+DTodt36ZptvYsvrnilZ09O6VOPHldPNKCb3nqZHjryQvU499w6qjduH5C0UG7bBTHtvf5SPfj4iWq5A7fs1FeePqVXXkvq4P5RveWagI79ZEoPHD5eLXPnnh36wlM/01zKqpa/ZEtMr798uK7cwf2jSiQzMnMFPXDY/nyNZWq3H39pXNsu6K2248LBiH7ll3fUlTtwy06dn0427V9bxzv37NBTx8/qraMX6aEjL9j2T235g/tH9fSJs5qaM23750c/Pa83XD7s2G9uzndw/6h+dmZa33/+fLVNdv3TWK9dVw4sJCZO8XJJr557eWH7hYMR3f72HfrUo8eXHleLCagpPg7uH9WuqwaYLLB8nYyrjRKztKO7dLIdi+UGPunYi1NNc2NlTvoP77lWWaugZNrSQ0deqJtr7OadO/bs0JGnX9av/PIOjQyG9J8/8z2ZVkHXXNKnPddfqgcO2+cZ77vpGuXyRX32K/9ie6wjT5/StVcMKp3JN/XTz85MK5nuq6vHXXuv0thkWv/PF56rK/vUD8/o+MkpHdw/qoEenz7y376v373rTcrli3V9dOeeHXrltVmNXjGyaH7RON/+wW++WVMJs33X001+V5PHNeVuG+EFtZo+cMp3anOnVttrY9Hu+lXi7h3XX6IvPPUzbb8orn81epEe/uoL2nP9JfpczfEP7Nupr333Zf38Gy7Ukadf1ntuvFI9YX/5Pz/MpRz3eeTJF3VuMl293x7554Xv79p7lb787VO66x1XKV8s1V3TxvzUCPr0xNGfas/1l+jI0y/rjj1X6Svf/pl+/g0X1p2zZd5mE1+/8943acfFPdX/sLDs54vNYqPMRegu5LPdgb5yr5O5yFrMRa3a06J+TutFW4djkqT//vkf6T2/fKU0ndH/evLFpjzhrr1X64lvndRcytL/ddcu/ez0bFMusHUkpnDQp+k5UxOz2bpz2eW1H7hlp578Xjlf+d6Pzuntb7nE4dzlHOTWX7pSp8dmdcmFfXWxX5sjDfWG9MWnflbNgSrHsmv/r73zaqWiQf3l//ph3X000mfo1JlE0xrfkadP6bmXZ6p1Oj/trcvp7963U1/+TvlZpVKn99x4pf7hu8/r1n9zZVP7HWPFI337+Dn9xf/8l/bHFWMHOmENcoPjL43rqeNj+rV3Xq10xqq7jytjy+1vv1IvnJqt2/d33rtLZ8bTevCx+vt7NpnTX/7jDx3v+f/rrp9TMpvXA4/ar09U7vn33/z6pnKNz3FzKUuH7nijVPLUrXE3/mzg0B1vlJUv6ZOP/LD1/GUzLzQevzKOBP1effyz/+J4zqY1eiwd46x79JV7ne6rbrwW1Gl918tmXZ85BptaN96nWP/aEFer8mc9r7zyyuqLZ6dOndIXv/hF3XDDDdXPx8fHNTw8XP1+eHhYY2NjKzpnIm1VH4YkybQKuv/hY0qkF++ZyUSu+nB143XbqgtJleN86tHj8/8zaKHcvhuuqC4iVco9+PgJ7bvhCplW+WWvV88nqxerUuahIy/oxuu21ZX/pTdf0lTugcPHddWlQ9XtdudrLFO7/e1vubSuHbt3bW0q9+DjJ7Trqgta1vGhIy9o3w1XVI9l1z+15R84fFzv+sXLHfvn7W+5tGW/uTnfA4eP6xeu3VrXJrvzNdZrfMZcNF4mE7m67bt3ba1e86XG1WLGJk3bazc2aS6yJ+Csk3G1UWKWdnSXTrZjsdxgfKb53LVz0pmJtCZnzeo8VDvX2M07nzvyQnVu8pS81c9u3r29eh67eW02ZemzX/mJ47Fu3r3ddr6uzIeN9fjsV36i2ZTVVPbdu7dXvzaMkEyroJNnE0199NCRF/T2t1zqKr9onG/T2UJbr6eb/K42P6uUqeRuG0FtHzjlO7W5U6vttbFYW65y/SpxV9n2rl+8XJ969Lh279pa/QFuZb8HHzuhm3dvr+7z6cdOKF/0KBAItNxn966tC98/Xv/9Z7/yE+3etVVnJtJN17QxP02krOo5du/aqk8+8sNqfdzmbXbx9Rf/81+q5VfyfLFZbJS5CN2FfLY70FfudTIXWYu5aCntqa2f03rRybMJnTyb0O5dWxUOBvTp+Xygcc7+7Feer8710bBhmwucPJNQoSSdmUg3ncsur/3M4wv5ys27t7c4dzkH+czjJ3T9zoubYr82Rzozka7LgSrHsmv/33/peZ2ZSDfdRx6vz3aN7+bd2+vq1JjTf/qxhWeV2hzs5t3bbdvvFCuJtFV9MW2xskvF2IFOWIvc4O1vudTxPq6MLUYw2LRvseipvphWe7wz55vHgtp7Pl9Q9YWzyrba9YnKPW9XrvE5zrQKenUs1bTG3VjXV8dS1RfTKtvsxnu7eaHx+JVx5OTZRMtzNq7RY+kYZ92jr9zrdF9147WgTuu7Xnbr+swx2My68T7F+teOuFqV35xW8eKLL+rgwYP6yEc+oksvvbS6vVRq/m94Ho9nScceHIzVff/aS+erHVNhWgWlrYK2b7P535219Xzt7MK+HtkeZzppqqSFz7JmwbZcNrdwcaYSWdsy8tSXn0matuVq93c6n9M5mo7p0C5Xdaw9t8Nxassn0jnlckV39VJzv7k53/Rctu4zp/6prdd0wtQbLh+S5BwvUy77zU1cNWqM2edOzzq2bef2oSUde7MZHu5Z6yp0rXbG1UaNWdrRXToZs4vlBs+fSbSck4rz+YrdXNNq3qnMdxWLzWvFUqnlsbI55/l6es5+e7Eh16rMz5WvpxLZlud2mq+dtlfm28qfP7Wr53Li0k1+V5fH1Z4zaerqywaXfM6lWumc1Bi3jWr7wDH/bJGX1m53ky9VY9QjJVK5+m1Ox5//PJPLqzRXarmPPIt/3+qeqHxdLJXq6mrX3kpZp7xtsfhayfPFRlYbsxtlLloL5LPO2h1XxOzy0FfutTsXqY3ZtZiLWrVHqh+/6urnMPdX81JPTa64SJ7glHMWSyUl5v+kptucupIfVPOgFudulV9XPi+WSvbHWqz9NdsWWxtrtW/t+lltDuTUfrtYaXdcMc62B7mBs7XIDSrP9K3uRbvxwumZuNX93Gq/xnveqVzts5FkMyYuYS2icf6ymxec9q1rp9O6fs0avZ31fi90ov6Ms8tDX7nXyXG2E8dvB+rkXjfWy2ldf7E5xsli67PrfW6qoB3do90/U+jG+3S92Ajx1CntiKtVezntmWee0aFDh3Tvvffqpptuqvtsy5YtmpiYqH5//vx5jYyMLOn4k5NJFYsLDzsRwy8j4KvrICPgUyTg0/nzcy2PNdBj1O1rd5z+mCF5Fj4Lh3y25UJBX/Xrgd6QbZnKr8ivlO9rOH91/3ho0fPVlqnd3hezP2bT/i7qGDZ8i/ZPbfl4JKiU11pSvWr7zc35+ntCevm1uUX7p7Ze/XGjGgtO8TLgst8a48rNwNUYs4MOfd/fE1o0Zjez4eEe+qcFt3G1mWOWdnSXTsbsYrnBYG/rOck7/+K83VzTat6pzHcVjWUb9/N6PC2PFQo6z9f9PfbbvQ0v/Vfm58rXA/FQy3M7zddO2yvzbThk3+fLjUs3+V1jHlc9Z8zo+L3Qak5y+1DTGLeNavvAKe4ac6fK9lCwfrubfKkSdypJ8Viw/LXs86HK8Sv7hIN+9ceNlvvU/qkop++9Xud7ovK11+NRsVhquleW8jywWHyt5PliPVpOzG6UuWi1kc+21s7cQCJml4u+cm8puchSc9q1mItatUdS3Xkb69cqLy2WStVc0alsZa53WifzejyKR4O2OaxTXlvJDyp5UKtzV/LkVp97PZ5q7tV4LLd5uVP7Ks8hrfatXT+rzYGc2m8XK0uJq6XGLGPH8pAbtLaUuGpXzFae6Vvdi3bjhdMzcav7udV+jfe8U7na5zjJeUx0M242zl9284LTvnbtbDp+3PlZfb3fC8upP+Ns59BX7nVynF3q8VcLdVrf9XJa17ebY5YTs437b4Qxg3Z0j8XasFHG2fVgI8RTJ7VjjXZV/qznuXPn9Fu/9Vv6+Mc/3vRimiRdfPHFMgxDzzzzjCTpscce09ve9rYVnTMe9uvQ7bvqFocO3b5L8Uhg0X0He4K659ZRGQGfnvz+K7pzz46649xz66gG48G6coe//pIO3LKzrtyBW3bqsW+8JCNQ/nurrxuK6eD+0boyd+7ZoSefeaWu/D9/7+Wmcgf3j+onpyaq2+3O11imdvtXv3uqrh1Hf3C6qdyBW3bq2POvtazjnXt26PA3Xqoey65/assf3D+qL/6fnzr2z1e/e6plv7k538H9o/r2D0/XtcnufI31GulbeFHAKV4G48G67Ud/cLp6zZcaV4sZGTBsr92WQWORPQFnnYyrjRKztKO7dLIdi+UGw73N566dky4eimiw16jOQ7Vzjd28c8eeHTp6rDw3lTzF6mdPfPNk9Tx281pvNKC79l7leKzPHz1pO19X5sPGety19yr1RgNNZZ84erL6tWlmZQR82n5RvKmP7tyzQ1/97ilX+UXjfBsxfG29nm7yu9r8rFKmkrttBLV94JTv1OZOtdsfa9heG4u15SrXrxJ3lW1f/NZPdc+tozr6g9O6o+H4B/bt1OePnqzuc/e+nfJ7S8rlrJb7HD12euH7W+q/v2vvVTp67LQuHoo0XdPG/DQeDejosdPV83/wtmur9XGbt9nF1++8903V8it5vtgsNspchO5CPtsd6Cv3OpmLrMVctJT21NbPab1o+0Vxbb8orqM/OK2MaenufTtt84S79l5dnetTadM2F9h+cVw+SRcPRZrOZZfXfuCWhXzliW+ebHHucg7ygVt26jvHzzTFfm2OdPFQRE9UcqCaY9m1/9feebUuHoo03UelQsF2je/zR0/W1akxp79738KzSm0O9vmjJ23b7xQr8bBfv/PeN7HWhXVjLXKDr373lON9XBlbsmauaV+vp6QD+5rv74uHm8eC2nve75UO3uq8PlG55+3KNT7HGQGfXrcl2rTG3VjX122J6oO3XbvoeG83LzQevzKObL8o3vKcjWv0WDrGWffoK/c63VfdeC2o0/qul926PnMMNrNuvE+x/rUjrjwlu7+p2WYf/ehH9cgjj2jbtm3VbXfeeaeefPJJHTp0SKOjo3r++ed13333KZVK6fWvf70+9rGPKRh0v3Bn+xazR0qkLc2kcuqLBsuLKm5b65UmEzlNJrIa7g+rWCxpcjarwXio/EBWbC63ZSCifL6oyUS5nNfn0dhUWgPxkEb6DA0P9Oj8zJzGJk1Nz2U12BuW1yOdn8mUf9NJ0KfXJlPq7wlpy6BRLdffE1I47NfZ8aQuGIoqN//nvC4YnP96vkwk7NeZhjID8ZCCQZ9em0hpuC+skqSJ+fM1niNk+HRuIqWtW2JKpfOanivv7/d5NT6d1mBvWD6vR+PT6fKxStLEbEYXDEaUs4qaSjS3qfYcWwYisvLFar38fq/Gp9IaGYioUCiW+7c3JJ+vvL2uTH9EhWK5zEh/RPlC+Tj9PSH19vg1PpktX+NYQJOzNtejNySPp1z3yvVQoeGaO8VL4/ZoQIlU67ha9pv3AdVdky2DhmS5jNlNireYXXARV5s+ZmlHd+lkzC6WG/ik8RlT0wlTA3FDwYBPY1NpDcbL8+Rs0pQR9Csz/6d7LhgKK5XOayqxMM9Nz5nqixlKZS1FQ4Fy/QsL+cJgPKTB/mC1jRcMRZTLLcyPwYBXU7NZRcNBJTM5xcJBpTKWwiG/ensCSqcLmpoztXVLRHPJfLWfYjG/zryW0pbBiMxcoVqPjJlXfzwoM7cwdxpGOTfo7wlpaNCvM+eyC/2h+j7yej2amjM1NBCqO19PzK+JqawGegwVSyVNzJqKzP+v7bl0Tf/62xyXbvI7b0N/1+ZuHbQavzlNUl0fDPaGlDUL1XzHCHg1Pp1VNBKQz+PR9JypwV6jnLfNZDXYF1I+X9Rc2tJg3FAo7NPsnKXZZE5DvSF5PNLkbFbxmKGclVfI8Mvv9Wp6rnx9A36pWPQobeYVCvqVSJnqjRrKFwryer0ycwWFDb/kLSng86lQLCrg9ymXKyiVzSsU9CmdzSsWDqhQKMjr9SmZzSkaCsgI+pTKWMpZRfVEAkqmy3EfDvkV8HmUSFpKZS1FQgEF/B4lUpbChl/hoE+pbE5+n19WPq/eyEK+lsxaMgJ+pbKWu+eBhvi6bGu/JieTjp8v6flinVl2zG6UuWgVkc+60KbcQCJmV4S+cm8+F5lOmuqPGY65yLJy2rWYixxyK9vxq6Z+Az2GcvmiJhPlPKI3ElAsVP4jDol0eZ6OhoPK5grKmOU8IWPmNRg35PWUc1Aj6Fcqk9PQQETZbF4zyZwiIb/6YgHFguVjpXIFpc2Csrm8clZRw72G4uGFvHZyzlTYCKhYKsjn9cnK5xUM+JUvFOT3+ao5SsbMqzcaVNq0FPCX8woj4JfPV1I+79FMspxfm1ZeXo9XYcMnn8+r5PyfFjUCfqVNSxEjoNmUqb4eQ155NJsyFQsHlc3l1RMNyLJKCzl81K/ZOVMhIyAzV1AimVNfj6FI2K9SsaiJWVPRUECprKV4NKicVVQyY6m/x1Ak5NP4VEZhw69srqBIqNymmBGwzetbxcrgYEw/Oz29aNllxSxjx5KRG7jgMq7aEbPxHr9eOZdSX8xQ2rTUGzNUKpY0mciqN2ool88r6PcrY+Y1MhDSXGrhuVmeomKRoJI126x8Xj0RQ6ZVqD6je70lFYueapn+Xr+yuaIymWJ1jT7g92p8OtO83lCSxqbM6hiVMfOKRwLyeDyaTGQX5qFSw5hQs45eHdvl8lnabl5oPH7DOBQNBeTxlWRZqrbJdo2+4fqt53thNX5zmiTG2aWgr9zr5Di7hOOvKurkXjfWq2Zdvz9uOM4x/Oa0MtrRPTrxm9Mkded92uU2Qjx13ArXaFfl5bTV4OoHeWtsMwf0Zms7yc3qoa/cW+lLE5shZmlHd+lkzK7k3JsdfeNs1V5O6xCubbPN3CcrjdnN3HdLRV+518lxluvgHn3lXscWmbvEZomFzdBOt21cScxuhn5sF/rKvU6OsxvhOqz3NmzG+m/2mF0t9JV7nc5nuRbu0E/uEbPu0I7uQcx2D/rKveWu0a7Kn/UEAAAAAAAAAAAAAAAAAGwu/rWuAAAAAAAAAAAAAAAAANAo3huWEWx+tWWx3yxm5vJKzGY6VS0AS8DLaQAAAAAAAAAAAAAAAOg6RtCv3/vEN+q2BQJ+WVa+5X5/9ts3dLJaAJaAP+sJAAAAAAAAAAAAAAAAAGg7Xk4DAAAAAAAAAAAAAAAAALQdL6cBAAAAAAAAAAAAAAAAANqOl9MAAAAAAAAAAAAAAAAAAG3Hy2kAAAAAAAAAAAAAAAAAgLbj5TQAAAAAAAAAAAAAAAAAQNvxchoAAAAAAAAAAAAAAAAAoO14OQ0AAAAAAAAAAAAAAAAA0Ha8nAYAAAAAAAAAAAAAAAAAaDteTgMAAAAAAAAAAAAAAAAAtJ3fbcG/+Zu/afn5+9///hVXBgAAAAAAAAAAAAAAAACwMbh+Oe2FF17oZD0AAAAAAAAAAAAAAAAAABuI65fTPvaxj3WyHgAAAAAAAAAAAAAAAACADcT1y2kVP/jBD/TpT39a6XRapVJJxWJRp0+f1te//vVF900mk7rzzjv1qU99Slu3bq377C//8i/1yCOPKB6PS5Juv/12/eqv/upSqwcAAAAAAAAAAAAAAAAA6AJLfjntvvvu0y233KKvfOUruvPOO/W1r31N73jHOxbd79lnn9V9992nU6dO2X5+4sQJ/fmf/7l+7ud+bqlVAgAAAAAAAAAAAAAAAAB0Ge9Sd/B4PLr77rv1lre8RZdffrk+8YlP6Pvf//6i+z388MP6oz/6I42MjNh+fuLECT344IN697vfrT/+4z+WaZpLrRoAAAAAAAAAAAAAAAAAoEss+eW0aDQqSdq2bZtefPFFGYahQqGw6H5/8id/oje/+c22n6VSKV1zzTX6yEc+osOHDyuRSOiv/uqvllo1AAAAAAAAAAAAAAAAAECX8JRKpdJSdviTP/kTnT9/Xr/927+tgwcP6sYbb9R3v/tdPfroo672v/HGG/W3f/u32rp1q2OZH//4x7r33nv12GOPLaVqAAAAAAAAAAAAAAAA2EDu/av/s+R9/r//71/sQE0ALId/qTvce++9evbZZ3XZZZfp3nvv1VNPPaWPf/zjK6rE2bNn9dRTT+k973mPJKlUKsnvX1rVJieTKhaX9J7dqhse7tH583NrXY01sdnaPjzcs2iZVjG72fprJegr91r1FTFbRju6SydjdiXn3uzoG2crjVlpbXNarm2zzdwnK43Zzdx3S0VfudfJcZbr4B595d5ifdXpnLbTNkssbIZ2um3jSmJ2M/Rju9BX7nVynN0I12G9t2Ez1n+zx+xqoa/c63Q+y7Vwh35yj5h1Zz22Y3i4R5aVr9sWCPibttnp5rYSs92DvnJvuWu0S/6znh6PRxdeeKF+/OMfa3h4WLfccosymcxSD1MnFArpz/7sz/Tqq6+qVCrpH/7hH7Rnz54VHRMAAAAAAAAAAAAAAAAAsHaW/JvT/uIv/kJ/8zd/o6Ghoeo2j8ejr33ta0s++YEDB3To0CGNjo7qj//4j/XBD35QlmXpTW96k97//vcv+XgAAAAAAAAAAAAAAAAAgO6w5JfTnnjiCT355JN1L6ctxZNPPln9+sEHH6x+vXfvXu3du3dZxwQAAAAAAAAAAAAAAAAAdJcl/1nP/v7+Zb+YBgAAAAAAAAAAAAAAAADYHFz/5rQf/ehHkqTXv/71+uhHP6p3v/vd8vsXdn/DG97Q/toBAAAAAAAAAAAAAAAAANYl1y+nfehDH5IkjY2NacuWLXV/njOTyejb3/52+2sHAAAAAAAAAAAAAAAAAFiXXL+c9sgjj0iSfuM3fkN/93d/p1KpJI/HI8uydNddd3WsggAAAAAAAAAAAAAAAACA9cf1y2m/+7u/q6eeekqS9Au/8AvV7T6fT3v27Gl/zQAAAAAAAAAAAAAAAAAA65brl9P++q//WpL0B3/wB/rYxz7WsQoBAAAAAAAAAAAAAAAAANY/1y+nVfBiGgAAAAAAAAAAAAAAACDFe8Mygkt7/cbKFztUG6D7LPnlNAAAAAAAAAAAAAAAAACSEfTr9z7xjSXt82e/fUOHagN0H+9aVwAAAAAAAAAAAAAAAAAAsPHwchoAAAAAAAAAAAAAAAAAoO14OQ0AAAAAAAAAAAAAAAAA0Ha8nAYAAAAAAAAAAAAAAAAAaDteTgMAAAAAAAAAAAAAAAAAtB0vpwEAAAAAAAAAAAAAAAAA2o6X0wAAAAAAAAAAAAAAAAAAbcfLaQAAAAAAAAAAAAAAAACAtlvVl9OSyaRuvvlmnT59uumz5557Trfddpv27t2rP/zDP1Q+n1/NqgEAAAAAAAAAAAAAAAAA2si/Wid69tlndd999+nUqVO2n//e7/2ePvrRj2rXrl2699579fDDD+uuu+5areqtHo+USFuaSeY00BtSsVDUTDKnvh5D8bBfKjWXa/qsA3VxdQ6vNJnIaTKR1WBvSB6PR+PTaV0wGFEhX9JkIqvh/rBKxZImZstlBnuCUtF9PRr7xOuRphKmBnpDMq2CJpdy3PVovi9ee+m8Ioa/M9cdm09AGps09dzpWQ32hjQyYEjWOjj2apof31587awGeoz1O8bQjrXVME8O9gSlksNc6zYfkJzn61bHiPiVzOSVyOSVNfMa6g3Z7td0Prs2FOvrseQ5yumYi+Uhq5ELbXTzfZjMWDKCfqWylvpi5fxqfCarsOFXKOhTJmupN25o+uUpnZ/JaLg/LJ9HmplbiK3KMRLpnELBhf1ikaDiEb8SKUsTCVNhw6+eSEAqlTSVMB1jdknX1CMlsw7xjO6zUXIDdBfy2e5AX7m3Hp/t25F7tSO/WyT3rc03YoavKY9NpHOKhgPKmnn1xeb3V3NOFA0FZObyiseMch6dypW3WXkZAb/MXF6xSFBej1pfx27LWbutPhJjBzqjk3Hlk8ZnTD1/JqHBXkPDvYZUsClnd795y/tOzT//LmnfVvdqq/J2n6m87fzPJuSVR6mspYF4qDrehQ2/khlL8Whw8TWXVusEa60bx7y14DZmwZy0FJ1en+3Ga+GXxqYWxvCRfkNa69+jMl+naj91Q52k7p4bAJR14ziL9W+FcbVqL6c9/PDD+qM/+iN9+MMfbvrszJkzymaz2rVrlyTp1ltv1f3337/hXk4rFkt67pVZ3f/wMfVEA7rprZfpoSMvyLQKMgI+Hbp9l67Z1itJ1XJNn7Xr4cqzxHN4pWdPTulTjx6vlr9zzw796KcT+lc7L9KDj5+wbdM9t47qjdsHXNXDbv879+zQU8fP6q2jF9kfdyMlO0u9JoAbAenYT6b0wOGFe/fg/lHtumpg5UlIJ4+9mmzGt3U5xtCOtWVT70N3vFEqeZrH9Ut69dzLLvKB+R/C2c4Nix3jjjdqYsbUZ7/yvON+TefztOj70jLnKKfrecWAnjvV4njMiSs334d//+XntOf6S/S5hvzqC0/9THMpS3fu2aHh/pBem87owcfq87nK1//09Mu2xzCCPh39wWnt/YXL9MlHflj3WSjo0yNff0lzKWvx2FvkhzAnz87p9Pmk832C7rFRcgN0F/LZ7kBfubce85h21HmxY7g5h4vctzbf2Doc0/aLeqp57MNffaEpZzl0+y4F/V7998//qOmz37zpGlln5+py5jv27NCR+dznyNMv6x3XX1LNm1zXd62udbfVR2LsQGd0Mq580rEXbY595UD9yz4299v//f6f1/hMdln7trxXW5WX/WeN457dukFlvLv97Tuc11y6eY2mG8e8teA2ZsGctBSdvve78Vr4pWMv2NRpx8DavQzWjXWSuntuAFDWjeMs1r82xNWq/VnPP/mTP9Gb3/xm28/Gx8c1PDxc/X54eFhjY2OrVbVVc24iVX1YuvG6bdWHQUkyrYLuf/iYEmlLibRVLdf4Wbss9RyTiVw10aiUf+jIC3r37u168PETjm361KPHNZnIuaqH3f4PHXlB+264YsnHXY9W47pj8xmbNKuThFSOqwcOH9fYpNnVx15NduPbehxjaMfasqv3q2Mp23F9MpFzlQ9IznPDYsd4dSxV/SGb036N52vV98udo5yOOT5jtjwec+LKVfpw966t1R/CSgv51Y3Xbat+3RMx9OBjzflc5WunYyRSlm7evb36YlrtZ7Mpq3qOxWJvsXacPJtoeZ+ge2yU3ADdhXy2O9BX7q3HPKYddV7sGG7O4Sb3rWx/6MgLOnk2UZfH2uUs9z98TCfPJmw/S6Ssppz5czW5z+5dW+vyJrf1Xatr3W31kRg70BmdjKvxGftjj8/UH9vufiuUtOx9W92rrco7fdY47tmtG1TGuVZrLt28RtONY95acBuzYE5aik7f+914Lcb+/+zdeXxU9b3/8ffskz0kJHFBraK4lCCttiKKVCviAkXAKtqqrS2ibeWWttYN9V5cr9pL9XZxqT9724tV3Evbq2iplgp6XWqFXnDBBRFIQkIyySSzn98fIcNMMpOcSWYms7yej4cPM2fO8v1+z+d8v59z5stMW5IytVGm/nJ5bADQKxf7WeS/dMRV1r45bTCGMfCfslgslpT2UVtbnq7iZMyG91uiJ0sW7f17D38wrO5gWDKSvzf+wEG+hSwFO2PLYuIY7+3cnnB9jzcwZJ12d/UGZF1dxeDlSLK9zx9Out8jDq4durI5qn/MpnpOsFei2EKvTds6El8/nT5NHD82pX31j9l07ns0Jevf8q2PoR4DjTQ3SKVvSVTuiGEkrYuZfGD8gTVJx4ah9mHq2P2O19kdTLpNeYljWGNUsvPZ5klejsHqnQ9j4kjHpHTltNE2TBJjsuz929OdJJ+zaNB9RAwjaZ4WMYy4Y7QNEnuDndOd77ckjedsxQN5xuBiY7ZQcoPRQJwll+64ImaHh7YyL915TDaed42kzH3911D7MHOMZOskyyMihhGfxw6Ss6SSMw/IgWJyGjPlHa2cdaTlSddYRD+bHuQGyWUyN9j8qSfxvj1+ffaQvftOdL3FPSdPcdvBrtXB1k/2OcKAfm+Q+8LBnrnkwrOmZNdCrvXByWTiWh5OzIIxKRXpvvbz4XMFymReLowNQ8n089lCydPysR4Ox8CpLYmW9ZfNupopT3/pjtlc7T/yQT5eF9mSjrjKiclpDQ0N2rVrV/R1S0uL6uvrU9pHa2uXIpHc/r7mmsoSuRy26EmL/bvvdanDJlksSd9raelMS1lKXfaUjlFT4Uq4fmWZc8g6jSl3SVLC/fYvR6LtS1y2pPtNV3ukm5mOq3/MpnpO0KuuroL2GURtlTvx9VPhjmu34cSs2X3numT9Wy73MYkUWz2GE7OpSLVvSVRua5LxfEy5y1Q+0NLSmXRsGGofZo8dezxHhTXpNg574veGGqOSnc/ayuTlGKzeuT4mDhY3Zm9q0pXT9rWhlDjG+n7mZKh8brB9WC2WpHma1WKJ1sPlsKlmkNgb7JyWuuxJ4zkb8VDMecZwYrZQcoNsK+Y4MyOd+axEzA4XbWVeKnlMpnNas4abe8X2X0Ptw8wxkq2TLI+wWixxeWzf8oR5iWGYzpllDPx/KuUdrZx1JOUxOxalGrP0HcNDbjC4VOIq9ZhN8kyiMv6ZRKLrrbLcOextB7tWB1s/2ecIifq9wfq7ZM+ORvtZ02DXQq71wYkM51rOVMyCMSkVqVz7hfK5AmUyb7THhqEM1feO9B6sUPK0fKxHXV2FgsH437R1OOwDliWSrbomKqMZ6Y7ZXO0/cl0+XhfZlI5ntFn7Wc/B7L///nK5XHrjjTckSU8//bROOumkUS5V+u07tkyLz50sl8OmNa9v1YIZE+Ieni0+d7IqSx2qLLFH1+v/XrqkeozaCqcum9cYt/6CGRO0au0WLZwzMWmdLpvXqNpKp6lyJNp+wYwJeuql91Pebz7KxnlH8amvcWnR3Phrd9HcRjXUunJ639mUqH/Lxz6GeoyuROU+oKEsYb9eW+k0lQ9IyceGofZxQEOZLph5xKDb9T/eYG0/3DEq2T7rql2D7o8xceT62nDt37fpvAT51Zo3tkb/7vT6tfDsgflc39/J9lFZ5tCqtVt0+fxJA96rKnNEjzFU7A1Vj/H7VQ56nSB3FEpugNxCPpsbaCvz8jGPSUeZh9qHmWOYyX37li+YMUHj96uMy2MT5SyLz52s8ftVJnyvsswxIGc+b8YErX1rW/T/sXmT2fKO1rnOtfJI9B3IjEzGVV1V4n3XV8fvO9H1ZpOGve1g1+pg6yd7r3+/l+i5QV8/N9gzl1x+RpOLfd5oMBuzYExKRaav/Vw8F/VjkpSphjL1l8tjA4BeudjPIv+lI64sRqLf1MygU045Rb/5zW80btw4LVy4UIsXL1ZjY6M2b96spUuXyuv16qijjtJtt90mp9P8QJYP35xWV1ehll2d8nQH1e4NqKbCpUjEULs3oOoyZ++NU18VLIquN+C9dEn1GNbe3xJv9fhUW+WWxWJR8+5uNdSUKhI21Orxqa66RIZhaFeHT7WV7t5kJDLETNOYcvRvE6vVorZOv2oqXPKHImrtt99cNeyZ93vaojsYVqnDlpnzXmCYxWyCo/d3oHd3+jSmwt07SATjVxl2zJrYd17Y07/t7vJrTLkr5/uYpIqoHrn2zWmS4sfJvrHKSDLWDjL2Dej7k43Xg+2jzKGunpA8PSH5/CGNrXQl3G7A8RLVIRJfjpTHqGT7HCoPyUYulGa59M1pkqJt2OULyuWwy+sLRvOr5naf3C67Spw29fiDqip3KRCMqKW9R3XVJbJZpfauvbHVtw9Pd0Au597tyt0OVZY55PEGtcvjl9tlV2VJ75czt3X6k8ZsSufUInX5ksRzhhVznjHsmC2U3CCLijnOTEtTPisRsyNCW5lnMm/KlW9OkzSscXpA/5WO/G6I3Dc23yh32wfksZ7ugMpKHPL5Q3u318CcqMztkD8YUmWpM5pH9y1zOezyB0MqdztktVrU5Q8lP4+5lrMOszyZ+uY0SfQdw0BuYILJuBpWzNqk5na/dnv8GlPp6p3kE06wYaLrzdq7bZvHp5pKd2rbDnatDrZ+ovfUu8wfichqWOT1BeOeG7hddnl7gqosdQ797Giw5wQZNuS1kGt9cD/Z+OY0SeZjFoxJqTD5nLmgPlewS01tMWWqcUmpfwFS4ZdJGtWxYSh8c5o5+ViPuroKXXn3S3HLzHxz2p3/Mj2r35zWv4xDGap8BdXP5rh8vC6yboTPaLM+OS1T8mZyWpEGdLHVneQme2gr80Y6aaIYYpZ65JZMxuxIjl3saJvkcm5yWoo4twMVc5uMNGaLue1SRVuZl8l+lvNgHm1lXqY/GBltxRILxVDPjE5OS/EYoK1Skcl+thDOQ77XoRjLX+wxmy20lXlM9MkNtJN5xKw5+VgPJqclVwwxmw20lXnDfUabEz/rCQAAAAAAAAAAAAAAAAAoLExOAwAAAAAAAAAAAAAAAACkHZPTAAAAAAAAAAAAAAAAAABpx+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WZuctmrVKp155pmaMWOGVqxYMeD9n/3sZzr55JM1Z84czZkzJ+E6AAAAAAAAAAAAAAAAAID8YM/GQZqamrR8+XI9+eSTcjqdWrBggY477jgdeuih0XU2btyo//iP/9DnPve5bBQJAAAAAAAAAAAAAAAAAJBBWfnmtHXr1mnKlCmqrq5WaWmpZs6cqWeffTZunY0bN+qBBx7Q7NmztWzZMvn9/mwUDQAAAAAAAAAAAAAAAACQAVmZnNbc3Ky6urro6/r6ejU1NUVfe71eHXnkkbrqqqv01FNPyePx6Be/+EU2igYAAAAAAAAAAAAAAAAAyACLYRhGpg9y7733qqenR0uWLJEkPfbYY9qwYYOWLVuWcP3/+7//07XXXqunn34600UDAAAAAAAAAAAAAABAjrr2Fy+nvM2t3zkhAyVJLtUyZrt8wGiyZ+MgDQ0Nev3116Ovm5ubVV9fH329fft2rVu3Tuecc44kyTAM2e2pFa21tUuRSMbn2Y1IXV2FWlo6R7sYo6LY6l5XVzHkOoPFbLG110jQVuYN1lbEbC/qkVsyGbMjOXaxo22SG2nMSqOb03JuByrmNhlpzBZz26WKtjIvk/0s58E82sq8odoq0zltphVLLBRDPc3WcSQxWwztmC60lXmZ7GcL4Tzkex2KsfzFHrPZQluZl+l8lnNhDu1kHjFrTj7Wo66uQsFgKG6Zw2EfsCyRbNU1URnNIGZzA21l3nCf0WblZz2nTp2q9evXq62tTT09PVq9erVOOumk6Ptut1t33nmnPvnkExmGoRUrVmjGjBnZKBoAAAAAAAAAAAAAAAAAIAOyMjmtoaFBS5Ys0UUXXaSzzz5bs2bN0qRJk7Rw4UJt2LBBNTU1WrZsmS6//HKdfvrpMgxD3/zmN7NRNAAAAAAAAAAAAAAAAABABmTlZz0lafbs2Zo9e3bcsgceeCD698yZMzVz5sxsFQcAAAAAAAAAAAAAAAAAkEFZ+eY0AAAAAAAAAAAAAAAAAEBxYX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Iua5PTVq1apTPPPFMzZszQihUrBry/adMmzZ8/XzNnztR1112nUCiUraIBAAAAAAAAAAAAAAAAANIsK5PTmpqatHz5cj388MN65pln9Oijj+r999+PW+fKK6/U9ddfr+eee06GYWjlypXZKFpxs0ienqC2tnjl8YXU5Q9F/5ZltAtXpPackw3vt3AekD6ZjCtiNrdwPgqfVWrtCujd7R61egN8By7SKhIx4nJDWeNzRfoUmMJYhEwgn80NtBXSzZKnuUa+lnu00HcgE/I9N6AfAUYHY5J5mW6rPc84123YzjNOIM0qq0pUV1cx6H+S4l5XVpWMcqmRdox5yIQRxpU9M6WKt27dOk2ZMkXV1dWSpJkzZ+rZZ5/V9773PUnSp59+Kp/Pp8mTJ0uS5s2bp3vuuUcXXHBBNopXnCzSpq0dumflW/IHw3I5bFowY4L+uO5DdXqDWnzuZB15YJVkjHZBi0iCc8J5wIhlMq6I2dzC+Sh8VukfW9p075Mbouf4snmNOnp8jRQZ7cIh71mk9Rt2aPnv3oyLr5UvvKsdrd30KTCHsQiZQD6bG2grpFu+xlS+lnu00F7IhHzPDbgugNHBtWdeptuKZ5xARrmcdl1590uDruNw2BUM7v0Vuzv/ZXqmi4VsYsxDJqQhrrIyF725uVl1dXXR1/X19Wpqakr6fl1dXdz7SD9PdzAaOJLkD4b1yPPv6pRjDpQ/GNY9K9+Spzs4yqUsLonOCecBI5XJuCJmcwvno/C1egLRhzZS7zm+98kNavUERrlkKASe7mB0Ypq0N76mTR4XfU2fgqEwFiETyGdzA22FdMvXmMrXco8W2guZkO+5AdcFMDq49szLdFvxjBMAMosxD5mQjrjKyjenGcbAqXIWi8X0+2bU1panXrBR0PdVmaNt5/st0cDp4w+Go1+95w+G1R0Ma/yBNWk7Zq7UPVf0j9lk5yTd56EQEVvJpTOuiiVm8zWeOB8DjTQ3yLVYeG/n9oTneHeXX0ccXJvVsuRa2+SSkbbNaOW0Q+WGfa/zvU8ZDuJ9cLExW6hjUTYQZ8mlO66I2eGhrYYvX3MDs4Zbv3yLqb565lu5U5GusYh+Nj3IDZLL99wg29dFvscS5R9osNwg39srkxiTzMtkPyvl1jPOfML1bV6m78Hy4Vw4HENPAem/Tr7Wy0xds1k3M+XpL90xy5g3fPlwHYyWdMRVVianNTQ06PXXX4++bm5uVn19fdz7u3btir5uaWmJe9+M1tYuRSK5/T2EdXUVamnpHO1iSJJKXXa5HLa4AHI5bNGv3HM5bCp12NJW3lyqezaY6bj6x2yyc5LO81CIii22UmU2rojZXvkcT8V2PoYTs+k69mipqXAlPMdjyl1ZLWsutk2uGGnMSqOX0w6VG/a9zuc+ZTiKOd6HE7OFOBZlQzHHmRnpzGclYna4aKvhGer6znROm2kj6b/yKaZi65lP5U6F2XOZaswWantlGrnB4FKJq1yM2WxeF/keS8VY/pHkBvneXpnGmGReJvtZKXeeceYTrm/zMn0Plg/noq6uIu4nOxPp/7OekvKyXonqkUi26mam7RNJd8wy5g1PPlzfoykdz2iz8rOeU6dO1fr169XW1qaenh6tXr1aJ510UvT9/fffXy6XS2+88YYk6emnn457H+lXWWLX4nMn937oqN7AWTBjgta8sTX6+7CVpY5RLmVxSXROOA8YqUzGFTGbWzgfha+2wqnL5jXGnePL5jWqttI5yiVDIagssWvJ+Z8fEF9r39oWfU2fgqEwFiETyGdzA22FdMvXmMrXco8W2guZkO+5AdcFMDq49szLdFvxjBMAMosxD5mQjriyGIl+UzMDVq1apfvuu0/BYFDnnHOOFi5cqIULF2rx4sVqbGzU5s2btXTpUnm9Xh111FG67bbb5HSaT0Ry+V+S9sm52ZaW3t+GbfcGVF3mlNVqUVunX9Vlzt4gSmNz5lzdM2zYM+/3nJPuYFilDlvaz0MhKrbYGhYTcUXM9sr7eCqi81GM35wmSbJKrZ6AWj0+1Va6ex/aRLJbhJxtmxyQz9+cJvV+/feH23ZHc8PKMoc83r25Yr73KcNRzPE+7JgtsLEoG4o5zkxLUz4rEbMjQluljG9OG0K/51K5GlMD6pkn5U5Fpr45TRJ9xzCQG5hgMq5yNmaz1I/keywVY/n55rQMY0wyL5P9rBR9xrm7y68x5a5RecaZT7i+zeOb03rLeOXdLw26Tv9vHLvzX6bnZb3MfHNaNutmpu37G6p8fH6bPflwfY+6ET6jzcrPekrS7NmzNXv27LhlDzzwQPTvI444Qo8//ni2igNJMqTKEocqS/bOZix32aPvYRTsOSfjD6zp7fw4D0iHTMYVMZtbOB+FLyLVljtVW+6MvgbSxWq1xOeGkX65In0KzGAsQiaQz+YG2grp1v+5VL7EVL6We7TQdyAT8j03oB8BRgdjknmZbqs9zziPOLi2d/884wSA9GLMQyaMMK6y8rOeAAAAAAAAAAAAAAAAAIDikrVvTgMAAAAAAAAAAAAAAMg3wVDE1M8sxvIHQvJ09GSoRACQPwpmcprVahntIpiSL+XMhGKueyJDtQftZR5tZd5I2qpYYpZ65JZMxmymty9ktE1y+R53o338XESbDG6w9qHtzKOtzMtkP8t5MI+2Mi/fc4Oh5Hr50qUY6pmuOtLPpgdtZR65weDyvQ6UP7V95nt7ZRNtZV6m81nOhTm0k3mZjFmH3aor734ppf3d+S/T8+L85UMZhyvX60Y/mztoK/OG01YWwzD4hVkAAAAAAAAAAAAAAAAAQFpZR7sAAAAAAAAAAAAAAAAAAIDCw+Q0AAAAAAAAAAAAAAAAAEDaMTkNAAAAAAAAAAAAAAAAAJB2TE4DAAAAAAAAAAAAAAAAAKQdk9MAAAAAAAAAAAAAAAAAAGlnH+0CpEtra5ciEWO0izGoMWNKtXt392gXY1QUW93r6iqGXGewmC229hoJ2sq8wdqKmO1FPXJLJmN2JMcudrRNciONWWl0c1rO7UDF3CYjjdlibrtU0VbmZbKf5TyYR1uZN1RbZTqnzbRiiYViqKfZOo4kZouhHdOFtjIvk/1sIZyHfK9DMZa/2GM2W2gr8zKdz3IuzKGdzCNmzaEeuYOYzR20lXnDfUbLN6dlkd1uG+0ijJpirvtw0F7m0VbmZbKtCuU8UI/cMpr1KJQ2zATaJrl8b5t8L38m0CbDR9uZR1uZRz6bG2gr8wq9rQq9fn2KoZ7ZqGMxtGO60FbmkRsMLt/rQPlz+3j5jLYyL9Ntxbkwh3Yyj5g1h3rkDmI2d9BW5g23rZicBgAAAAAAAAAAAAAAAABIu6xOTuvq6tKsWbO0bdu2Ae9t2rRJ8+fP18yZM3XdddcpFApls2gAAAAAAAAAAAAAAAAAgDSyZ+tA//jHP7R06VJ99NFHCd+/8sordfPNN2vy5Mm69tprtXLlSl1wwQUjO6hF8nQH1d4VUHWFS5Uldinxz+0OZJVaPQG1enyqG1OiSMRQa4dPtVVu1VY4pcjA9RpqSxUKRtTq6V3ParWoqa1btVVulZXYteH9FtWOcaitPaQ2j0911SWyWKTm3T2qrXLL6bBpxy6vaqvcqq9xqanVrzaPT2Or3bLZrGpq7dY+taUKhiJq7fBpn9pShcKRaLnsNqt27lkndnnftvU1JTIMqWXP8QYcw2pVU1u39h1bqkCwd/v6MSWSpJb2HtWNidm+2i1HzPH6ylRb5ZbD3ru87xjNbX5t/tSj2iqXykrs2tXmU12tW56uUFz9mtu6dcA+5ery9i6vrXKrtNSuT3Z0ab+6MvkDYbV29K5vt1mjbeu026J/11Y51dq+97zZLFJ7Z0A1VW75AmHt6uite12VSwqbjJeRxFGqHFJTq1+btnVE20/BDB0LxSOTcVUoMUs9cksm6xEzbg8Y02Pef3/ndlWVO9XjC8lqtaisxCGn3aqunoBsNpt6/CH5A2HVjylRIBRRy+4e7VtXJr8/LG9PQGUlTnV0+VVd4eotf0RqbvdHx7e6MXvH4AP2LZc3buyz6dOmbo2pcCkUCstut6mjK6BSt11jqpzRcXL/+nJ19/T+XT+mRDabtLO1R2OrSmS3W7Sr3aeyEocCwbDqatzq7Np7DLfLrk+bu1Rb5VZ5mV3bdvbmH7WVTnV1h+TpCcnnD2lslVtWi9Tm8au2xq0ub0ibtnVEx+K+nKK20ilPV1BdPUG5nHZ5fUFVl+8ZM+2K1jWl89lv/O0rR9KxOGb9miq3IuFIdsbuTEuUhyhxXWuq3IpEItrV4VeJyy6306YeX1A1Y1zq6Axpd6dfYypdCofCsliscrtsihiGdnv8cjlt2uUNKBgKyWqxqaPLr6pylxxOi4yw1L0n5qvKner0BlVe6pAsERkRq3Z3+lVd7pTTaVU4LHm8frkcNpWXORUIhNXZHVB5qVPdvpBKXDbZrBa1efwaU+GS3WZRe2dADbUl6u4JqdXj19hqt6Te813qsqvEbZO3Jyi71Sqn06pIRGrv9O+9hg2pyxcft5Wldnm8SWJysFjo1961EWPQ9/M2tjJZj0IZi5BbyGdzA21l3p5+duf7LSp12fN3vOhjdtwYbL0EuZ3XF5Tdvie3DoZVV1USn+t4A3K77OryBlS5Z5vWDr/K3HZVljlV7ur9GQlvIKyunlA0fwmGQqos3Zs3eQNhdXaH5PH6VVXhUigYksNuly8YUqnbEc3ty0sdstus6vEF5XTY1eMPqrTEoe0d3bJZbL25VIVLDodVu3b3qLrCJZvVotYOn6oqXAoGQyovc0mSfP6wdu/Jf51Oi/wBQ53egCrKHLJZe/Pomiq33C6bvN0B2ay9+6+ucMrpsEqGVFPlVHtXSD5/WB2dvTmSPxhRV09AYyrcKnXb1NzWoxK3XT5/WKUldhlGRHaLTV5fUDWVe/JEb0Blbof8gZDKS50Jz18kYsjTQ26APJLF3KC2xq7tO31yOuza3elTQ01p7zXjDajU7ejteypcCkfCGlPpkqez9967psotm9WQ025XIBRRR6df5aVO+YMhVZe7FAhF1L3nfqXHH1SJy6H2Pfds1ZV2dfvC8vsNtXl80efvXd3Jnzf4AyE5HXZ1dPmjn2e8t3O7aipcCT/PaOv0qbrcpWAorPIS54B7zWH394mk4/6jUO7FMoF+1jzayrxMt1UungvHMJ9hZqFMOdVOkmTr96w70Weu2WaXmtpi2mqMS0rn9+AUyj1ersZUqgqhHoVQByBFWZuctnLlSt1444368Y9/POC9Tz/9VD6fT5MnT5YkzZs3T/fcc8/IJqdZpE1bO3TPyrfkD4blcti0+NzJOvLAqqEHC6v0jy1tuvfJDaooc+isqQfrkeffje7nsnmNOnp8jaS96x24T7lmHvcZPfDMxuh6C+dM1HOvfqStO7u0aG6jKkos2tnarfue2hBdZ8GMCfrjug/V6Q1G17dbLZpx3Gfi1ls4Z6L++UGLPntInR54ZmPS48WuE7v8lY3b9dlDxsbVY9HcRj3253e1o7U7WpZ/frBLUybupwee2Ziw7v3Lm+x4yeqxaG6jPF09aussGdAOPn9APn94wPqBQEAfBsID2qOvbfv+7uoO6qtfnqD7noo/b4nqsWhuoyYfVrM3WUoWLwdVadPHw4yjVDmkt95pG1D/yYfXMBhh+DIZV4USs9Qjt2SyHjHj+4AxPZL4/fNmTNDzr36s0447SPuNLVUwbKhld8+AsbFv/HziL+9pxnEH6dF+eYPLZdPdv+sdS/atLY2OV43jazR10v4Jx7iu7qDmn3KYHnh644Cx+4iDquXz1w8Y8xKN11ecO0m7P/IPaNN1b3+qDVvatGhuoza836x1G5p0xblHq73Tr9/+z+aE9Ysd72OPsWhuo17duF2Hf6Y2ru4/+trn1dUTjGtTU+czwbgce7wBY3HM+onaI2Njd6YlyU+cdqvuevjNIfOdBTMmaP+6UjV/5NN9Mefg23Mm6vX/26EpjfvFnZsFMyaobkyJ/vi3D7Tp43YdeVC1zjrxkAEx//UzjtC6NZ8mzPNic8v+ry8+60gFQ4Yefm5zXLzH5pPJ6lHqtuvpl7Zo/smH6Ym/vBfd52XzGlVX5dZ72zritrl8/iQ9t/5DfeGz+8bF5KCxkKC9l5z/eU3YvyL6DxaGfX+RSzJZj0IZi5BbyGdzA21lXqGMF30Gq08K6/V/75LZn1WZ26aWdt+AvK0v1+lbdvFZR2pnW/eAHHVcXblKXDbt3N0TlzP35fBfP/1IVZU5tLOtJy6P/faciVrz2sea9rlx8gfCcce/+KwjVV7i0O9Wb9CM4w7Sa//coVO+cJB+leR5X2yOetm8RlnV+0Fd37USm/snymt/cP5kdfWEdP/T8fsvcVvl8wWj+0qUI1169kQ9+0pvOfrq/NUvT9Bjf35XwXBkwPqx7dI/l16/YYeW/+5NcgPkh1HIDY44pEpLfvK36DP5RPf+3zlnkto9Af3nyn/svU7nNup/N27X5An1CoQievi5vdfZhWccocoyp3731IYB+1o0t1H1Y1y66f+9PugxF81tVG2VS4+sfifaV5n9PCNR39C//03YF6Q6zqVjXCy0sTWd6GfNo63My3Rb5eK5oEzm2aS33ktQrtjPXLPNLr31boIyTahJzwS1QhmHcjWmUlUI9SiEOgDDkLWf9bzlllt07LHHJnyvublZdXV10dd1dXVqamoa0fE83cHoICFJ/mBY96x8S57uoa/oVk8geoN2yjEHRm/k+vZz75Mb9nzryt71zp5+aPRBV996DzyzUWdPP1T+YO/EqvKy0mgn07fOI8+/q1OOOTBu/VnTxg9Y74FnNurUL+6djJbseLHrxC6fPW38gHrc99QGTZs8Lq4ss6eNj26fqO79y5vseMnqcd9TG3T4Z8YmbIfJh++TcP2D9huTsD362rbv72mTx0XXiy17onrc99QGNbf7h4yXVk9g2HGUqqZWf8L6N7X6h9gSSC6TcVUoMUs9cksm6xE7bvftu29MT/b+o8+/q2mTx+mR599VOGLRtmZvwrGxb/ycNnlc9EFx7DG27uiKLosdr2YnGfP7xrW+D9li22La5HE69YufSTjmxZapb7yuKHUlbNPZ08ZH/z71i5+RPxjWtmZv9EO/RPVLdoz7ntqgM084ZEDdt3zqGdCmZs5nonE59nj9x+LY9RO1R6bG7kxLlp9s2e4xle888vy7cjkd0Ylpfct/9cxGnXnCIQPOzSPPv6ttzV7NmjZekjRr2viEMf/f/7M5aZ4Xm1v2f+3xBqMT0/qW9c8nk9Vjd2eg95rYc531vXfvkxsUNjRgm18+8bZmTRs/ICYHi4VE7b38d29G1x/J/UUuyWQ9CmUsQm4hn80NtJV5hTJe9DFbn8HWS/Te7k6/trV0J8zb+nKdvmUebzBhjrplu0dhQwNy5r4c/p6Vb/W+3y+P/dUzGzVr2nh5vMEBx/+vP27S9l3d0bx+1rTx0YlpfevEPpOKzVHvfXKDLFZb3LUSm/vHlr1vm3DEEp2YFrt/i2xx+0qUI93/9N5y9NW5L/9KtH5su/TPpfsmpg12joeDvgOZMBq5QYen9xse+57JJ7r3/8Xjb2tbszf+Ot1zr9zhDerh596Je++3/7M5rr/pf0yLxTbkMe97aoMkS1xfZfbzjL73YvuG/v1vqv19IukYFwttbE0n+lnzaCvzMt1WuXguKJN5sf8QI7ZcsZ+5ZltTW5K2aktPmQplHMrVmEpVIdSjEOoADEfWvjltMIYxcFqxxWJJaR+1teVxr3e+3xK9oPv4g2F1B8Maf2DNoPt6b+f2vdtalHA/u7v8MrT3PZ8/nHA9X2Bvp9Lm8SVcR5Z+6xuJj9ne5R/yeLHrxC73dAcGPXbC9ZLUPba8yY43WD2StUOqy2Pb1hcIx5c32d8x2+/2+PXZQ8ZKSh4vbUnqZyaOhtI/Zjdt60hczk6fJo4fO6JjFbq6uorRLkLOSmdcFWrMUo/cksmYjRvfY/fd5dcRB9cmfb9vHOnxhxQxjMHH2SRjTiQ214lZx+NNPD4PGNf6lSdu/B1ivE52DE93IPp3e1fvTc+Q9UtyjGTrJNvfUOcz2bgce7zYsThu/STtkY6x24yRjkmxcZusHaLxZCLfGez8J9t3X47l84eTnsNkuWj/3DL2dbJ9mYnniGHsfW+w/DW2jIHEZUwWC0PdP4zk/iKXpLsesTFbKGPRaCCfTS7dcUXMDg9tZV4m+9nRMFh9pL3916DrJXg+1JfPDJk7K3kOETGMQfPUofKEwfbbt72Z532DPicbIlfv+0nT/u/3BEIyumLKl2Q//cvRvzzJ2iVpLh2zLrnB6CI3SG40coM2j09SzDN5M/f+2tsPmelv+r/Xd58+1DE93QEFApEh+4v+n2fEvte3TaLy9+8LUu0zRtrH1NVV5PW9WCauZfrZ4aGtzMtkP5uJ/acDZTJv86eexOWK+cw12zIds/k8DsXK1ZhKVSHUI9Mx2x/3FubRVuYNp61yYnJaQ0ODdu3aFX3d0tKi+vr6lPbR2tqlSGTvzVOpyy6XwxZ3YbscNpU6bGpp6Rx0XzUVrrhtE+1nTLlLsux9r8RtS7ie22mL/l1T5U64Tt9Xfvatb7EkPmZ1TLmSHa+63JVweWWpc9BjJ1tvqPJWVyQ+3mD1qKlM3A7J2ifZ8ti2jf07UdkTnsNKVzQWksVLTZL2HCqOzFyM/WO2Nkk9x1S4h4zZYlZXV0H7DMJsXBVzzFKP3JLJmO0/vkf3Xd47HiR7X0bv/0vcdlktlsTjbFnv+Nn3uv/71n6T7vvWqSxPPD4nGtdiy9N//B1svE52jMpSZ/Tv6nKXJA1Zv8FygkS5RrL9DRWXycbl2OPFjsX91x9uDjhSg41JZhP12LhN1g6x8TRUvQc7/8n23Rd/JW5b0nNY4kqci/bPLWNfJ9tX//w1WbkiEcNU/tq33O1MXMZksTDU/cNI7i9yidl6DCdmC2Usyjby2cGlMzeQiNnhoq3MS2W8GE5Om22D1UfSkM9VSh02KUEO0JfPmMmdk+UQVotl0OddQ+UJg+03Yhh77gGGft5n5jlZspypxJ243UqcdlVVDP2Mrn85ovtO8kyub53BcunYczfSmKXvGB5yg8GlElfpitmaSrckRfuEvuVm7v0rS52m+ptE90lmjllZ6pTXGhyyv+j/eUbse319Q6Ly9+8LUr0vGsl9VN+1kK/3YsO5lulnM4e2Mi+T/Wyq+88WypRKuZI8Y4/5zDX7ZcpszObrONRfrsZUqgqhHpmO2f7b50u7jDbayrzhfhaWtZ/1HMz+++8vl8ulN954Q5L09NNP66STThrRPitL7Fp87uS4G7fF505WZaljyG1rK5y6bF6jXA6b1ry+VQtmTIjbz2XzGlVb6Yxb76kX39fCORPj1ls4Z6Keful9uRy9vxPc1dWtRXMb49ZZMGOC1ryxNW79VX/dMmC9hXMm6oVXP4oeI9nxXvjfjxIuX7V2y4B6LJrbqLVvbYsry6q1W6LbJ6p7//LGlql/vRPVY9HcRr3z0a6E7fDW5p0J1//4090J26Ovbfv+Xvv3bdH1YsueqB6L5jaqvto1ZLzUVjqHHUepqq9xJax/Q61riC2B5DIZV4USs9Qjt2SyHrHjdt+++8b0ZO+fN2OC1r61TQtmTJDNYmhcfVnCsXHVX3vHz7V/36bzEuQNB+5bHl0WO14lG/P7xrWFZ08c0BZr39qmF179KOGYF1umvvG60+tP2Kar1m6J/v3C/34kl8OmcfVluvCMI5LWL9kxFs1t1J9e/mBA3cfvXzmgTc2cz0Tjcuzx+o/Fsesnao9Mjd2Zliw/Gb9fpal8Z8GMCfL7g1rU7xx8e85E/enlDwacmwUzJmhcfZn+sHaLJGnVX7ckjPmvn3GEVq1NnOfF5pb9X1eWOXTBzPj46p+/JqvHmAqn1r61rfc6i9nnZfMaZbNowDaXz5+kP6zdMiAmB4uFRO295PzPR9cfyf1FLslkPQplLEJuIZ/NDbSVeYUyXvQxW5/B1kv03pgKl8bVlSbM2/pynb5llWWOhDnq+P0qZbNoQM7cl8MvPndy7/v98thvz5moP6zdosoyx4DjX3zWkdpvbGk0r1/11y369iDP+2Jz1MvmNcoIh+OuldjcP7bsfdvYLIYuPXvg/g2F4/aVKEe69Oy95eirc1/+lWj92Hbpn0svOf/z5AbIG6ORG1RV9n4o3fdMPtG9/3fOmaRx9WXx1+mee+WqMocumHl43HsXnnFEXH/T/5iGER7ymIvmNkoy4voqs59n9L0X2zf0739T7e8TSce4WGhjazrRz5pHW5mX6bbKxXNBmcyrq0pcrtjPXLOtfkyStqpJT5kKZRzK1ZhKVSHUoxDqAAyHxUj0m5oZdMopp+g3v/mNxo0bp4ULF2rx4sVqbGzU5s2btXTpUnm9Xh111FG67bbb5HQ6Te834YxQS+/vQLd7A6ouc/YOEmZra5VaPQG1enyqG1OiSMRQa4dPtZXu3g+xIwPXa6gpVSgUUaundz2rzaKmtm7VVLpVXmqXxxtUbbVDbe0h7e70qbaqRFaL1NLeozEVbrmcNu1s9WpMhVsNtS41tfq1u9Onmkq37Harmtu6Vb/nGG0en+prShUOR3rLVeWW3WZV0551YpfbbL3b1lWXyJC0a8/xBhzDZlXz7m411JQquOcYY6tLZFFvGWO3r6l0y2Hfe7y+MsUu7ztGc5tfuz1+jal0qbzUrl27faqrccvTFRpQvwP2KVeXt3f5mAq3ysrs2razS/uMLVMgEB5wjNpKt5wOW/Tv2mqnWtv3nLfqEtmsUntXQDWVLvkCEe3q6C17fbVLCvc758niZRhxNOxZzA5Fz0lf+ym/frI865jFbIKJuCr6mKUeuSWTMRszbg8Y02Peb/f6VVnqVE8gJKvFojK3Q06HVV09Adlstt6f3wmEVT/GrUDI0K72Hu1TWyZ/ICxvT0BlJU51eP2qKnP1lj8iNbf7o+NYfc3eMXhcQ7m83bFjn03bm7pVVe5SOByW3W5TR1dAJW67aqqc6vKG1Obxa7/6MvX09G43trpEdpu0s7VHY6tKZLdbtKvDpzK3Q4FgWHU1bnV27T1Giduu7S1dGlPhVkW5Xdt2envbo8qpru6QPD0h+fwhja1yyWqxqK3Tr9ox7ugY3TcWt+zuiW7n6QqqyxeUy2GX1xfcO2bahxmX/cZfq7W3HEnH4pj1aypcikSM4eWAI5Dub06TlDgPUeK61lS4FDEM7erwy+2yq8RpU48/qJpqlzo6Q2rv9Ku6ojeuZLHK7bLJMAzt9vjlctpU4rIrGArJarGpw+tXZalLTpdFRljq3hPzleVOdXUHVeZ2yGo1FIlY1N7lV2WZU06nVZFw70/JOh1WVZQ5FQiE1dkdVHmJQz3+kFwum2wWS7QsdptF7Z0BNdSWqLunN7ZrqtyyWKTdHr9KXHaVuGzy+oKyWa1yOq0yIr0/bVtbsecaNqQuX0zcVrpUWeaQx5skJgeLhX7tffC4MWpt7Rr8fIzel9kMn4l6DDtmC2UsyiLyWRPSlBtIxOyI0Fbm7elnu4NhlTpsSceLfPjmNElJx40B/ddg40uC3M7rD8rel1sHI6qrcqmyJD7XcTnt8vYEVFnuktUitXb4Veq2q6rUoXJ37w9CeANhdfWEovl3MBRSZcnevMkbCKuzOyRPd+/7oVBvju0PhlTqdkRz+/JSh+w2q3p8QTkddvX4Qyp12xWKhGWz2LS706/qcpecTqt27e5RdYVLNqtFrR5f9LjlZb0fJvj8YbXvuVZcLov8AUOd3oAqSh2y2azRZ3Nul03enoBs1r79O+V0WGUYUm21U+1dIfn8YXV0+VVb5VYgGFFXT1BjKlwqddvU3NajEpddvkBYpW67DEVkt/TmTrF5YpnbIX8wpHK3I2E81taW68Ntu4fMcYYVs/QdKSM3MMFkXKUjZsfW2rV9p09Oh127O3ufyRuR3p8VLnU5on1PxAirutIlT+fee2+bzZDTblMgZMjT5VdZiVP+YEjV5U4FQkZcf1Pisqu9q7efGVNlV7cvLL/fiB4zFIr03ouVOBI+b/AHQnI67Oro8kc/z9jd6deYclfCzzPaOv2qKncqFArv7Rtk8n4n1fuiYd5HxV0LeXgvlo1vTpNEP5sK2sq8TPazKew/qyiTebZ+z7oTfeaabXapqS2mrWpcUmjgasOOWZP3eDkvV2MqVYVQj0z3szHbc29hDm1l3nA/C8v65LRMyYmHdUMo5oAutrozUGQPbWXeSCdNFEPMUo/cksmYHcmxix1tk1xGJqdlEed2oGJuk5HGbDG3XapoK/My2c9yHsyjrcwbqq3yZnJaEsUSC8VQT1EBgOcAAFQzSURBVLN1HEnMFkM7pgttZV4m+9lCOA/5XodiLH+xx2y20FbmZTqf5VyYQzuZR8yaQz1yBzGbO2gr8/L6Zz0BAAAAAAAAAAAAAAAAAIWF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9rktFWrVunMM8/UjBkztGLFigHv//Of/9T8+fP1la98RYsWLZLH48lW0QAAAAAAAAAAAAAAAAAAaZaVyWlNTU1avny5Hn74YT3zzDN69NFH9f7778etc8stt2jx4sX6/e9/r4MPPlgPPvhgNooGAAAAAAAAAAAAAAAAAMiArExOW7dunaZMmaLq6mqVlpZq5syZevbZZ+PWiUQi8nq9kqSenh653e5sFA0AAAAAAAAAAAAAAAAAkAFZmZzW3Nysurq66Ov6+no1NTXFrXP11Vfruuuu04knnqh169ZpwYIF2SgaAAAAAAAAAAAAAAAAACADLIZhGJk+yL333quenh4tWbJEkvTYY49pw4YNWrZsmSTJ5/Np/vz5uu222zRp0iQ99NBDWr9+ve6///5MFw0AAAAAAAAAAAAAAAAAkAH2bBykoaFBr7/+evR1c3Oz6uvro6/fffdduVwuTZo0SZJ03nnn6e67707pGK2tXYpEMj7PbkTq6irU0tI52sUYFcVW97q6iiHXGSxmi629RoK2Mm+wtiJme1GP3JLJmB3JsYsdbZPcSGNWGt2clnM7UDG3yUhjtpjbLlW0lXmZ7Gc5D+bRVuYN1VaZzmkzrVhioRjqabaOI4nZYmjHdKGtzMtkP1sI5yHf61CM5S/2mM0W2sq8TOeznAtzaCfziFlzqEfuIGZzB21l3nCf0WblZz2nTp2q9evXq62tTT09PVq9erVOOumk6PsHHXSQdu7cqQ8++ECS9Oc//1mNjY3ZKBoAAAAAAAAAAAAAAAAAIAOy9s1pS5Ys0UUXXaRgMKhzzjlHkyZN0sKFC7V48WI1Njbqtttu0/e//30ZhqHa2lrdeuut2SgaAAAAAAAAAAAAAAAAACADsjI5TZJmz56t2bNnxy174IEHon9Pnz5d06dPz1ZxAAAAAAAAAAAAAAAAAAAZlJWf9QQAAAAAAAAAAAAAAAAAFBc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i7rE1OW7Vqlc4880zNmDFDK1asGPD+Bx98oAsvvFBf+cpX9K1vfUsdHR3ZKhoAAAAAAAAAAAAAAAAAIM3s2ThIU1OTli9frieffFJOp1MLFizQcccdp0MPPVSSZBiGLr/8cl133XU66aSTdNddd+n+++/XlVdemY3iAQAAAAAAAAAAAAAAAEBBq6wqkcs5vOliwVBkWNtlZXLaunXrNGXKFFVXV0uSZs6cqWeffVbf+973JEn//Oc/VVpaqpNOOkmSdNlll8nj8WSjaAAAAAAAAAAAAAAAAABQ8FxOu668+6VhbXvnv0wf1nZZ+VnP5uZm1dXVRV/X19erqakp+nrr1q0aO3asrrrqKs2ePVs33nijSktLs1E0AAAAAAAAAAAAAAAAAEAGWAzDMDJ9kHvvvVc9PT1asmSJJOmxxx7Thg0btGzZMknS73//e11//fX67//+bzU2NuqnP/2pdu7cqdtvvz3TRQMAAAAAAAAAAAAAAACAonDtL14e1na3fueEYW2XlZ/1bGho0Ouvvx593dzcrPr6+ujruro6HXTQQWpsbJQkzZo1S4sXL07pGK2tXYpEMj7PbkTq6irU0tI52sUYFcVW97q6iiHXGSxmi629RoK2Mm+wtiJme1GP3JLJmB3JsYsdbZPcSGNWGt2clnM7UDG3yUhjtpjbLlW0lXmZ7Gc5D+bRVuYN1VaZzmkzrVhioRjqabaOI4nZYmjHdKGtzMtkP1sI5yHf61CM5S/2mM0W2sq8TOeznAtzaCfziFlzqEfuIGZzR7G1VV1dhYLB0LC3H84z2pR+1vPhhx8esOz+++8fcrupU6dq/fr1amtrU09Pj1avXq2TTjop+v7nPvc5tbW1afPmzZKkNWvW6LOf/WwqRQMAAAAAAAAAAAAAAAAA5BBT35z2u9/9Tj6fT7/+9a/l9/ujy4PBoH7729/q0ksvHXT7hoYGLVmyRBdddJGCwaDOOeccTZo0SQsXLtTixYvV2Nion//851q6dKl6enq0zz776I477hhZzQAAAAAAAAAAAAAAAAAAo8bU5DS73a53331XPp9P7777bnS5zWbT9ddfb+pAs2fP1uzZs+OWPfDAA9G/jz76aD3++OOm9gUAAAAAAAAAAAAAAAAAyG2mJqd99atf1Ve/+lW98MILOvXUUzNdJgAAAAAAAAAAAAAAAABAnrOmsvKUKVP0b//2b7r44ovV3t6uG264QV6vN1NlAwAAAAAAAAAAAAAAAADkqZQmp91yyy2qrKxUa2urXC6Xurq6dMMNN2SqbAAAAAAAAAAAAAAAAACAPJXS5LRNmzZpyZIlstvtKikp0V133aVNmzZlqmwAAAAAAAAAAAAAAAAAgDyV0uQ0qzV+9XA4PGAZAAAAAAAAAAAAAAAAAAD2VFb+whe+oDvvvFM+n09r167VihUrdNxxx2WqbAAAAAAAAAAAAAAAAACAPJXS15796Ec/UmlpqSoqKrR8+XIdfvjh+vGPf5ypsgEAAAAAAAAAAAAAAAAA8lRK35zmcDj03e9+V9/97nczVR4AAAAAAAAAAAAAAAAAQAFIaXLaKaecIovFEn1tsVhUUlKiww47TFdffbXq6+vTXkAAAAAAAAAAAAAAAAAAQP5JaXLaqaeeKq/Xq6997WuyWq16/PHH5fV6dfjhh+uGG27Qvffem6lyAgAAAAAAAAAAAAAAABhCMBRRXV3FsLb1B0LydPSkuUQoZilNTnv99df15JNPRl8vXbpU55xzjm677TY98cQTaS8cAAAAAAAAAAAAAAAAAPMcdquuvPulYW17579MT3NpUOysqazs9XrV1dUVfd3V1SWfz5f2QgEAAAAAAAAAAAAAAAAA8ltK35w2f/58nXvuuTr99NNlGIZWr16tr371q/rtb3+rQw45JFNlBAAAAAAAAAAAAAAAAADkmZQmp33zm9/UkUceqb/+9a+y2+26/vrrNWXKFG3cuFFz587NVBkBAAAAAAAAAAAAAAAAAHkmpclpX/3qV/X0009r2rRpccsnTpyY1kIBAAAAAAAAAAAAAAAAAPKbNZWV3W63du7cmamyAAAAAAAAAAAAAAAAAAAKRErfnNbT06Mvf/nL2meffVRaWhpdvmrVqrQXDAAAAAAAAAAAAAAAAACQv1KanHbddddlqhwAAAAAAAAAAAAAAAAAgAKS0uS0L37xi2pvb1dPT48Mw1A4HNbWrVszVTYAAAAAAAAAAAAAAAAAQJ5KaXLa3Xffrfvvv1+SZLPZFAwGdeihh/KzngAAAAAAAAAAAAAAAACAONZUVn7mmWf0l7/8RTNnztTq1at1++2369BDD81U2QAAAAAAAAAAAAAAAAAAeSqlyWk1NTWqr6/XIYccos2bN2vOnDn6+OOPM1U2AAAAAAAAAAAAAAAAAECeSmlymt1u19atW3XIIYfo9ddfVygUksfjMbXtqlWrdOaZZ2rGjBlasWJF0vVefPFFnXLKKakUCwAAAAAAAAAAAAAAAACQY1KanHb++efr+uuv15e+9CWtXr1aX/rSl3TAAQcMuV1TU5OWL1+uhx9+WM8884weffRRvf/++wPW27Vrl/793/89lSIBAAAAAAAAAAAAAAAAAHKQqclp7e3tam9v14MPPqif/vSnCgQC+q//+i/97Gc/0yeffDLk9uvWrdOUKVNUXV2t0tJSzZw5U88+++yA9ZYuXarvfe97qdcCAAAAAAAAAAAAAAAAAJBT7GZW+uEPf6iXX35ZkjR16lQZhiGLxSKbzaYZM2YMuX1zc7Pq6uqir+vr6/X222/HrfOb3/xGRx11lI4++uhUyg8AAAAAAAAAAAAAAAAAyEEWwzAMsytfc801uu2221I+yL333quenh4tWbJEkvTYY49pw4YNWrZsmSTp3Xff1bJly/TrX/9aO3fu1EUXXaQ1a9akfBwAAAAAAAAAAAAAAACg2F37i5eHtd2t3zkhzSVBrsl2bJj65rQ+w5mYJkkNDQ16/fXXo6+bm5tVX18fff3ss8+qpaVF8+fPVzAYVHNzsy644AI9/PDDpo/R2tqlSMT0PLtRUVdXoZaWztEuxqgotrrX1VUMuc5gMVts7TUStJV5g7UVMduLeuSWTMbsSI5d7Gib5EYas9Lo5rSc24GKuU1GGrPF3Hapoq3My2Q/y3kwj7Yyb6i2ynROm2nFEgvFUE+zdRxJzBZDO6YLbWVeJvvZQjgP+V6HYix/scdsttBW5mU6n+VcmEM7mUfMmkM9ckc2YjYYDA27fPnevqkohHhKRaZiY7CYtQ77aCmYOnWq1q9fr7a2NvX09Gj16tU66aSTou8vXrxYzz33nJ555hndf//9qq+vT2liGgAAAAAAAAAAAAAAAAAgt2RlclpDQ4OWLFmiiy66SGeffbZmzZqlSZMmaeHChdqwYUM2igAAAAAAAAAAAAAAAAAAyKKUftZzJGbPnq3Zs2fHLXvggQcGrDdu3DitWbMmW8UCAAAAAAAAAAAAAAAAAGRAVr45DQAAAAAAAAAAAAAAAABQXJ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jlt1apVOvPMMzVjxgytWLFiwPsvvPCC5syZo6985Sv6zne+o46OjmwVDQAAAAAAAAAAAAAAAACQZlmZnNbU1KTly5fr4Ycf1jPPPKNHH31U77//fvT9rq4u/eu//qvuv/9+/f73v9fhhx+u//zP/8xG0QAAAAAAAAAAAAAAAAAAGZCVyWnr1q3TlClTVF1drdLSUs2cOVPPPvts9P1gMKh//dd/VUNDgyTp8MMP144dO7JRNAAAAAAAAAAAAAAAAABABmRlclpzc7Pq6uqir+vr69XU1BR9PWbMGJ166qmSJJ/Pp/vvvz/6GgAAAAAAAAAAAAAAAACQfyyGYRiZPsi9996rnp4eLVmyRJL02GOPacOGDVq2bFncep2dnfrOd76jAw44QLfeemumiwUAAAAAAAAAAAAAAAAUnGt/8fKwtrv1OyekuSTINdmODfuwtkpRQ0ODXn/99ejr5uZm1dfXx63T3Nysb33rW5oyZYquvfbalI/R2tqlSCTj8+xGpK6uQi0tnaNdjFFRbHWvq6sYcp3BYrbY2mskaCvzBmsrYrYX9cgtmYzZkRy72NE2yY00ZqXRzWk5twMVc5uMNGaLue1SRVuZl8l+lvNgHm1l3lBtlemcNtOKJRaKoZ5m6ziSmC2GdkwX2sq8TPazhXAe8r0OxVj+Yo/ZbKGtzMt0Psu5MId2Mo+YNYd65I5sxGwwGBp2+fK9fVNRCPGUikzFxmAxm5Wf9Zw6darWr1+vtrY29fT0aPXq1TrppJOi74fDYV122WU644wzdN1118lisWSjWAAAAAAAAAAAAAAAAACADMnaN6ctWbJEF110kYLBoM455xxNmjRJCxcu1OLFi7Vz50793//9n8LhsJ577jlJ0sSJE3XLLbdko3gAAAAAAAAAAAAAAAAAgDTLyuQ0SZo9e7Zmz54dt+yBBx6QJDU2Nmrz5s3ZKgoAAAAAAAAAAAAAAAAAIMOy8rOeAAAAAAAAAAAAAAAAAIDiwu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TE4DAAAAAAAAAAAAAAAAAKQdk9MAAAAAAAAAAAAAAAAAAGnH5DQAAAAAAAAAAAAAAAAAQNoxOQ0AAAAAAAAAAAAAAAAAkHZMTgMAAAAAAAAAAAAAAAAApB2T0wAAAAAAAAAAAAAAAAAAacfkNAAAAAAAAAAAAAAAAABA2mVtctqqVat05plnasaMGVqxYsWA9zdt2qT58+dr5syZuu666xQKhbJVNAAAAAAAAAAAAAAAAABAmtmzcZCmpiYtX75cTz75pJxOpxYsWKDjjjtOhx56aHSdK6+8UjfffLMmT56sa6+9VitXrtQFF1yQjeINzSq1egJq9fhUW+VWbYVTiiRYzyJ5uoNq7wqousIlq0Vq8/hVU+WWPxjWezu3q6bCJZfdGl0eCUd61690KRiKqKW9R7VVbtWNcam5za82j0/1Y0plGIZaO3waW+2WYUgt7T0aW1Uim82ilt2921gsFjXv7lb9mBLJkHZ1+OKW1+1ZHnuMptbeY9RWueV22rSztVv71JWqpyesNo9PDTUlCkekXe09GltdIqtFat7dowP3LVeXN7SnfCV7y1Ttls1qVVNbt2qr3Kqv6T3Gpm0dOmCfcnm7Q3uP57br06Yu7VdXJp8/HF3uctq0vcWr2iq3nE6bdrR4tV9dmfyB3nX2qS1VIBhRa0fvsS0WaVf7nnNT6ZSnK5i4TatcUjgN8dDvPFeW2CUjDfuVJIei7dXXfgqmad8oXpmMq0KJWeqRW0azHnvG/L4xO+mY32/9Vo9P+zeURcfGmiq3IpGwnHa7HHaL2j17xoxSuzzeoHoCIVmsVrV3+rVfQ5m83r3jY3mZXe0ev2xWm9o7/aqpciliSJ6ugOpq3AoEesfAfcaWKrhnPKytcsvtsunTZq/2Hds7TrZ3+lVV4ZK3J6iqcqcs6s0HxjXEj8cV5Xa17PKpdoxbPn9YrR0+VZW75A+GVFPpViS0N1cJhCLatG1b9BhtHp/GVpXI7bSqrcOfeFzccz77jhc9n3vG010ev0pcdlWUOlTusu3d1iY1t+/dLjqOJxuHY5b35V59bTPkeewv1bF+z/o7329Rqcue3txgqDIlWi6pyxdSlz+kUNhQOByRy2FXZ09ANRUuORxWebqCCoYjKi9xyOP1y+20a5c3IG9PUA6HVXarVZ3dAVWVu2S1WuQLhBSJSP5AWBWlDgVDYdlsNnV1B1TissvptMowpE5vQJVlLoUjYdltNvX4Q/IHwqoqdykQDMlmtaqrJ6iqcpcihiGPN6BSl10up02S5AuE1eMLqarCKavFUDhsUXuXX2Or3AoEI3u2dcput2q3x6dSt112q1Ueb0CVZU4FQ2GVlzij19pI87VIxFCXPyRPT0g+f0hjq9yZOb+FpFDGIuQW8tncQFuZtyeP2fypR7VVrvQ9j5DS/0xiz/66eoJyOe3y+oKqLh+Ya+zy+OV22mS3W+WwWdXjCypgWOS09q7T6gmosyegUrcjOr5XVTjlD4TV6vGrxGlTWYlD3b6QevwhlZc6ZLVKVotVnq7efMJut8ofCMrpsGt3p1+1lW6VuG3q6ArKHwiprMShru6gStx2uffkDk6HVV3dIXl9QZW5Herw+lVV7lIwGFJ1eW9O2ObxqbrcpVAkLIfdHs03xlS45HTa5O0JqqMroDGVLoVDYVksVrlcNtVUOtTU6tc7n3pUXelSjz+oEpdDRiQsi8Wm3Z0+1VS6ZbUaihgWRSKGIhGp2xeU22lTaYlDMgzt7vTL5bDL7bLKIot2d/bmXg67RU67TT3+oNwuu3yBiLw9QdVUuuKfb8XcRyTNnbMdN6mg70AmZDE3KC+za2dLt8pKnPJ0+zWm3N17D+zxq8ztUCjce+/j9QVVXdF739z3vL5+jEuy7L0nrqlyy2KJqKLMKU9nKO4+ecB9s+Lvpasr7eryhhQMae96Mftv7/SrutKlbl/v/VYoFInWwW6XnHa7un2h6H1yfY1Lrbt7n2eMrXbLIouCkZCMiDVhOXZ7fBpT5ZaMiMpLnfL27N2X3Sa5nHb5fOH4z1As/e7r+30eUT+md3wc0D9ZE4yjkcT3vlnv24bbn/KZQm6grczLdFvl4rlI9gwzB8qUU+0k5WZbZfr5bDae/2ZDrsZUqgqhHoVQByBFWZmctm7dOk2ZMkXV1dWSpJkzZ+rZZ5/V9773PUnSp59+Kp/Pp8mTJ0uS5s2bp3vuuSc3JqdZpX9sadO9T26QPxiWy2HTZfMadfT4mvgPOS3Spq0dumflW9H1FsyYoHUbtmtq43565Pl3TS3/47oP5bBZ9dUvT9B9T21QRZlDZ009OOF6nd7ggL8H22/s+uP3q9RxE/fTfU/trdfCORP1zw9a9NlD6vTAMxuTHtvnD8gfCJsq36K5jfp4R7s83oD8gfq44y2a2yhPV090X7HL1739qTZsadOiuY1qau2MrnPgPuWaedxnkpZv0dxGPfbnd7WjtTthWSYfVjOyB8IJzvPicyfryAOrRp6EOKS33mkb0BaTD69hMMLwZTKuCiVmqUduGc16mB3zE6w/tbFBjb74ce6yeY0KhyN64Jl/xi17ZcN2HXvUvvrVMxvVOL5GUyftH7fd4vOOli8Q0f0xy/qP8bHjYWw7ffjpbvX4quOWnzdjgp5/9WOddtxBauvols8/cNxtau1UXUd53HYXzDxcO1q8+vUfN8WV458f7NKUifvFrRs73saNi4Ocz00fDMybxtWVa/x+FZJVeuu9BNtNqNGmDxOMwwdVadPHvcsT5QeDnsf+Uh3rM5kbDHWMmHrHLi9z27Wj1StfIKzVr36sGccdpEdj2mPhnIn682sfa0rjfnr4uXfizkGp265IxIg774vmNsofCEWX7VtbqnNOOUz3P72x37YOPbbmXTlsVn3t9CPUsrsn7jxcevZEPb7mvYR52oIZEzS2yq2HV7+jHa3dOvKgas047jNJ881Lz56o9Ru267OHjI1b3hfv5546QStf2JsTDuucWKTXNzVp605P3DHSfn4LSaGMRcgt5LO5gbYyz5Ykjxnp8wgp/XnHnv3997ObBuQLyXKNBTMmyO20yZD08yfe1qKzG7W7y6+VL7ybMOd44i97x/7Y1/vWlkaffe3NP4+Qw27Rf8XkHPNPPixhbjv/5MNUW+1SR1dQjz7/zoBjXzDzcDnt8bnsd8+ZpN2dnXr4uc1JnyN9e85ErXntY33pmAP1icMad29w3owJeu2fO3TqcZ+Jy9UXzW2U22lVS7s/bt8D6n/2RD3RLxdyO21yOm3q6g7FbXvZvEatfuUjbfq4XfvWluq8GYfrl0+8nTh3HurcZyNfTYa+A5mQ5dzgsnmNssjQnf/9ZsJ74G/Pmagn/5L4PuemRV/UtuaeuP1dcd7R2rnLF72mY+99YutTWeaIO+a/LJgsfyAc1y/96GufU2d3KG7bi886UtuavAP6lIhh6P6nNibt/y6dO1FWiyVu/z/82ufU1RPSfTHLFp49URUlAf3H796K27/TYdU9j/5j0PL2P+Zl8xpV7nborof31vNHF3xeXb7ggGczidYLhCLZ7duG25/ymUJuoK3My3Rb5eK5oEz5Xa5M57ujmU+nUy6eu+EohHoUQh2AYcjKz3o2Nzerrq4u+rq+vl5NTU1J36+rq4t7fzS1egLRGyFJ8gd7b6haPYG49Tzdweig1LfeI8+/q7OnHxr9MMvM8lOOOVDTJo+LdkanHHNg0vUS/T3YfmP/PvOEQ6LH6FvvgWc26tQv7v2gO9mxJx++j+ny3ffUBh03cX+d+sXPDDjefU9t0OGfGZtw+exp46N/xx7v7OmHDlq++57aoGmTxyUtS3O7f0TxkOg837PyLXm6Rz5SNLX6E7ZFU+vIyozilsm4KpSYpR65ZTTrYXbMT7R+onHu3ic3aFeHf8CyM084RL/aM5bNnjZ+wHafNHmjH3b1Les/xseOh33r3PfUBh0/adyA5Y8+/66mTR6nR55/V8dPGpewfScfvs+A7R5+7h11eIMDyjF72vgB68aOt7Hj4mDnM1HetGW7R57uoJrbk2zXNnC7e1a+pVZPILo8UX4w2HnsL9WxPpO5wVDHiK137PJuf1gd3qAe2XPuH+3XHg88s1Gzpo2PTkzrW/7I8+9qd2dgwHm/76kNccumTR4XnZgWv60/mstua/YOOA/3P70xaZ72yPPv6tNd3dH3Z8VcG4nO6f1Pb9TsaeMHLO+L93ufjM8Jh3NOPN1BvfdJ+4BjpPv8FpJCGYuQW8hncwNtZV6yPGakzyOk9OcdfftLlC8kyzUeef5ddXiD8niDmjZ5nLr94ei4myjniB2PY1/HPvvqe//h5zbL0y/nSJbbPvDMRlktVv3yibcTHjtRLrt9V3d0skbfsv7PkX61J0/a3ekfcG/w6PPvata08QNy9fue2qCyEueAfQ+of4JcqMMbVInTMWDbe5/coFnTxkfboW8SS+y2fbmz2fM8GvkMfQcyIdu5wb1PbtDONl/Se+BfPZP8PiccsQ7Y37Ymb9w1PSvBc4H7ntqgQNCIW7Z1Z9eAfikY0oBtPd5gwj6lZbdvwDFiy92y2zdg/6GQohPT+pY98PRGhSOWAfv/pMk7ZHn7H/PeJzdoy3ZP3DpbtnsSPptJtF62+7bh9qd8ppAbaCvzMt1WuXguKFN+lyvT+e5o5tPplIvnbjgKoR6FUAdgOLLyzWmGMXDasMViMf2+GbW15akXzIT3dm6Pdgx9/MGwdnf5dcTBtdFlO99vSbiezx9OvDyQeLksMX9LkkVDrxfzt6n9WtT7TWYJ1mvv8g957DaPL6Xy7e70xdcp2b5ilnu6AwnXiWvPIY6dsCwevz57yFgNV7Lz3B0Ma/yBNSntq3/MbtrWkTjWOn2aOH74ZS4GdXUVo12EnJXOuCrUmKUeuSWTMTsUs2N+ovXjxs+YbSP9cpy+Ma5v3UTjccQwEu4rdoxPll/s7kw8rvaNmcneTzYeD1X+/sfo+7tvXEx2Pgc7XncwrPbOxMdIWn4T+Uuy89hfqmN9OnMDKXHcJjvG7iRx1+MP7Y2jJO2RLIb6n/OEy5PsM2IY0ThIFseD5Wmx25vJ+QaLxUTHSvWc7Hy/JWk9hnt+C1FszBbKWDQayGeTS3dcEbPDQ1uZt/lTT+K2GubziNiYTXfeEd3fIPnToPmCRb0/4T3IPpKN/YPmExp8nb7l0VzAzL5kPj/xBcKmcvLY5UPlyMleRwxjbxsmONZg7dCXOw917s3GTbrGIvrZ9CA3SG40coNE98aJns/3f53o3rd//5Ls3qwnEBp0O0kJ+49k/ddgdUhl/4nKNpI+1+x2ZtfL5L3acMbhurqKjD43oJ81j7YyL5P9bCb2nw6UybxcLFemn8+me/+jJRfP3XAUQj0y3c/253AMf0pQsd2XFFt9sx0bWZmc1tDQoNdffz36urm5WfX19XHv79q1K/q6paUl7n0zWlu7FImk/7szaypccjlscR2Ey2HTmHKXWlo6o8tKXfaE65W4bAmXu52Jl8uQZFHce0nXS/D3oPuN+buy3Jlwvep+9U20Tk2VO6Xyjalwy5Bhal99yytLnQnXKXHbTB87YVkq489bqpKd51KHLW6/Zi7G/jFbm6QtxlS4R1TmQldXV0H7DMJsXBVzzFKP3JLJmB2K2TE/0fr9x8++ba39Jtu7HDZVlu0dgxONx1aLZcjcof94GC1rReL2k7FnTK1M/H6y5QnLX5o4h4gdb/vGxWTnM9n4b7VYVOqwyVaVuD1rktSvpnzo/CXZeezP7Fif6vpmE/VEcZvsGGPKE7dTidsejaO+ZWZz1P7nPNnyZNtGIr0TzJLF8WB5WnR7yVTON1gsJjpWsnOYTKnLnrQeqe4rHw0nZgtlLMo28tnBpTM3kIjZ4aKtzKtNksckeh6Rak6bap4ylL799e3HbK7RlxdEIoZK3IPvI9nYn2x9MzlH31jflwuY3ZfZ/MTttJnKyWOXD5UjJ3tttViibZjoWEO1lZlzbyZuzI5FqcYsfcfwkBsMLpW4SlfMJuqbEj2f7/860b1v//4l2f19iTP+o5tE/VKi/iNZ/zVYHVLZf6KyjaTPNbud2fUyea+W6jjcdy2nsh39bObQVuZlsp9Ndf/ZQpnyu1yZ7GdT3X8uy8VzNxyFUI9M97P9tw8GQwnfMyNf2jQdiu0+LFOxMVjMZuVnPadOnar169erra1NPT09Wr16tU466aTo+/vvv79cLpfeeOMNSdLTTz8d9/5oqq1w6rJ5jXEPuy6b16jaSmfcepUldi0+d3LcegtmTNBTL72vBTMmDFj+dJLla97YqrV/36ZFc3uPueb1rUnXS/T3YPuN/ftPf/sgeoy+9RbOmagXXv1IC+dMHPTYb23eabp8i+Y26tWNn+qFVz8acLxFcxv1zoe7Ei5ftXZL9O/Y4z314vuDlm/R3EatfWtb0rLUV7tGFA+JzvPicyerstQxov1KUn2NK2FbNNSOrMwobpmMq0KJWeqRW0azHmbH/ETrJxrnLpvXqLF7PpyMXfanv32gb+8Zy1b9dcuA7Q5oKNOl/Zb1H+Njx8O+dRbNbdT6t7cNWH7ejAla+9Y2LZgxQev+sS1h+771zs4B210w83BVlTkGlGPV2i0D1o0db2PHxaTns8aVMG8av1+lKksdqqtKvF19gu0WnztZtZXO6PJE+cFg57G/VMf6TOYGQx0jtt6xy0udNlWVObRgxgSt/fs2ndevPRbOmahVa7fogpmHDzgHYyqcA877ormNccvW/n2bLj17YAyMqXBFc9lx9WUDzsOlZ09MmqctmDFB+48tjb4fe20kOqeXnt1bh/7L++L9snnxOeFwzklliV2HHVA94BjpPr+FpFDGIuQW8tncQFuZlzSPGeHzCCn9eUff/hLlC8lyjQUzJqiqzKHKMofWvrVNpc7eXCtZzhE7Hse+jn321ff+BTOPUGW/nCNZbrtwzkRFjIgunz8p4bET5bL7jS3VBTOPGPQ50rfnTNQf1m7RmArXgHuD82ZM0B/WbhmQqy+a2yhvT2DAvgfUP0EuVFXmUI8/OGDby+Y16g9rt0Tb4fL5k5LmzmbP82jkM/QdyIRs5waXzWvUPjXupPfA356T/D7HZokM2N+4hrK4azrRc4FFcxvldMT/g6MD9ykf0C85bBqwbWWZI2GfUjfGPeAYseWuG+MesH+7TVrUb9nCsyfKZjUG7P+AhrIhy9v/mJfNa9T4/Srj1hm/X2XCZzOJ1st23zbc/pTPFHIDbWVeptsqF88FZcrvcmU63x3NfDqdcvHcDUch1KMQ6gAMh8VI9JuaGbBq1Srdd999CgaDOuecc7Rw4UItXLhQixcvVmNjozZv3qylS5fK6/XqqKOO0m233San09yHiFLmvjlNkmSVWj0BtXp8qq109364GUmwnqX3d6fbvQFVlzlltVrU1ulXTYVL/lBEuzv9GlPhkstujS6PRIze9cudCoYNtbT3qKbSrfoal5rb/Grz+FQ/plSGYai1w6exVW4ZklraezS2qkQ2m0Utu3tUW+WWxWJR8+5u1VWXyCJpV4dvwHLt2bbvGE2tfu3u9Kmm0i2306adrd3aZ2ypeny9Xx1ZV12iiCG1dvSotqpEVkvv9uP2KZfXG4quYxjSro7e/dptVjXv7taYCrcaavceY1xDubzdvduMqXCrpMSu7c1d2mdsmfz+cHS522XTjl1e1VS65XTatHOXV/uMLVMg0PszYA01pQqGImrz+DS2urdMu9r3nJsqpzxdwcRtWu2SwgnOW6r6nefKUkfcv/iSRjCL2aFoe/W1n/LrJ8uzrthmMQ+Libgq+pilHrklkzE7lD1j/u4uv8aUu5KP+f3Wb/X4tH9Dmbq8e8e5iBGWw26X025Re+eeMaPMIY83qJ5gSBaLVe2dfu3XUBYdU8dUuFVRbld7p182i03tXb25gyHJ0xVQ3Ri3AsHIgPFwTIVbJW6btrd4o8vbu/yqKnPJ6wuqqswZzQf6j8eVFXa1tPbmDL5AWK0dPlWWuxQIhlRT6VIktCdXqXAqEDK0q70nfiyuKpHbaVWbx594XEx2PveMp7s8frlddlWW2FXutu/d1iY1t/fmQnHjeLJxOGZ5X+7V2jFE7paMibE+0frdwbBKHbZh5wbSIHFrot7R5ZK6fCF1+UMKhw2FwhG5HHZ19vS2jcNhlacrqFA4orIShzzeQO+3gDht8vYE5XBYZbNa1dUdUFW5S1arRb5ASJGI5A+EVV7qUDgUltVmU1d3QCUuu5wOqwxJnd6gKsucCkfCstls8vlD8gfCqip3KRgMyWK17olJlyKGoU5v7/auPd8M4guE1eMLqarcKavVUDhsUXuXX2Or3AqEIurq7t2/w2HVbo9fpW67bFaLOrsDqih1KhQKq9ztiF5rps9hErW15fp4e7s8PSH5/CGNrXQNe1/5ZtgxWyhjURaRz5qQptxAImZHhLYyb08es9vj15hKV9LnEcPKaVPNU4ayZ39dvqBcDru8vmDCXGOXxy+X0ya73Sqnzaoef1Bjq8vktPZ+a2qrJ6DOnqBK3XZ59ozv1RVO+QNhtXn8cjvtKi2xq8cXUo8/pPISh6w2i6yyyNMdUInTLrvdKn8gKKfDrt2dftVW9ua4HV1B+YMhlboc8vYEVeK2y+20yZDkcljV1R1Sty+oUrdDHq9flWUuBUMhVZe75A9G1Obxq6q8Nz9x2O3RfGNMhUvOPfmPxxtQdblL4XBYsljldtpUU+VQU6tf7V1+VZe75AuE5HbaZRgRWSzW6LVgsxmKGL3fABuJSN2+oFxOm8pKHJJhaHdnQC6HTS6XVVZZtLuztz3sdotcdpt6/EG5nHb5gxF5e4Kqqey9D4k+34q5j0iaO5s8z8niJlPfnCaJvmMYyA1MMBlX6YjZinK7drZ0q6zEKU93QGPKXdF74DK3Q6FIWHarrbf/jLlvHlPhVkONS7LE789ijaiizClPZyiu/APqo/jtxlTZ1dUdUjCovevF7L+vr+rxB1VZ7lIo5nmBwyE5bTZ1+8PRZQ21LrXu7n2eMXbPZwjBSEhGxDpoOWSJqLzEKW9PKG7/LrtdPn84/jMUS7/7+pp+9azpHR8H9E/WBONoJPG9b1rHRDNSGIfjrmWT29HPZhhtZV4m+9kU9p9VlMm8XCyXieez0ghi1uT+c14unrvhKIR6ZLqfjdn+yrtfGlYR7/yX6UV1X1Js92GZio3BYjZrk9MyLaOT09Kk2AI6VrHVPR0DRTG110jQVuYN1lbEbC/qkVsyGbMjOXaxo22SG2nMSqOb03JuByrmNhlpzBZz26WKtjIvk/0s58E82sq8odoq0zltphVLLBRDPTM6OS3FY4C2SkUm+9lCOA/5XodiLH+xx2y20FbmZTqf5VyYQzuZR8yaQz1yRzZilslp5hRCPKViNCanZeVnPQEAAAAAAAAAAAAAAAAAxcU+2gVIF6vVMtpFMCVfypkJxVz3RIZqD9rLPNrKvJG0VbHELPXILZmM2UxvX8hom+TyPe5G+/i5iDYZ3GDtQ9uZR1uZl8l+lvNgHm1lXr7nBkPJ9fKlSzHUM111pJ9ND9rKPHKDweV7HSh/avvM9/bKJtrKvEzns5wLc2gn84hZc6hH7sjl5waF0L6pKLb6jsRw2qpgftYTAAAAAAAAAAAAAAAAAJA7+FlPAAAAAAAAAAAAAAAAAEDaMTkNAAAAAAAAAAAAAAAAAJB2TE4DAAAAAAAAAAAAAAAAAKQdk9MAAAAAAAAAAAAAAAAAAGnH5DQAAAAAAAAAAAAAAAAAQNoxOQ0AAAAAAAAAAAAAAAAAkHZMTgMAAAAAAAAAAAAAAAAApB2T0wAAAAAAAAAAAAAAAAAAacfkNAAAAAAAAAAAAAAAAABA2jE5LcP+/d//XVdffbUkadOmTZo/f75mzpyp6667TqFQaJRLlxlr1qzRvHnzdPrpp+vmm2+WJK1bt06zZ8/WaaedpuXLl49yCXPHqlWrdOaZZ2rGjBlasWLFgPeLJWbMGKqtfvazn+nkk0/WnDlzNGfOnITrFIuuri7NmjVL27ZtG/BeumNqqPOSTwZrt3zxs5/9TGeddZbOOuss3XHHHaNdnGG7++67deaZZ+qss87SQw89lLHj9D/nycaqYuyL+7fNNddco9NOOy3axz7//POSim98T3SN5VPc5Hv5M8lMzr59+3Z97Wtf0+mnn67LL79cXq93NIucM8hnzSOfNS+b+axUWDltphVCzpwNhZKXS8WTMxd6/pvNPJDcwDxyg9TwvMu8QhmHYu/T8k2iz0gyKd9jNtvIac3JZF9CzJpXKH16tmRq7CikmC2EPrBQrot0fhbGfZh53IeZl/Z7MAMZs27dOuO4444zrrrqKsMwDOOss84y/v73vxuGYRjXXHONsWLFilEsXWZs3brVOPHEE40dO3YYgUDAOP/8840XX3zRmD59urF161YjGAwal1xyifHiiy+OdlFH3c6dO42TTz7Z2L17t+H1eo3Zs2cb7733Xtw6xRAzZphpq0WLFhlvvvnmKJUwd7z11lvGrFmzjM9+9rPGJ598MuD9dMaUmfOSL4Zqt3zw8ssvG+edd57h9/uNQCBgXHTRRcbq1atHu1gpe/XVV40FCxYYwWDQ6OnpMU4++WRjy5YtaT9O/3Pe09OTdKwqtr440fUwa9Yso6mpKW69wdqsECW6xlatWpU3cZPv5c8kszn7pZdeavzhD38wDMMwfvaznxl33HHHqJQ3l5DPmkc+a14281nDKKycNtMKIWfOhkLJyw2jeHLmQs9/s5kHkhuYR26QGp53mVco41D/+7R8kuwzkkzJ95jNNnJaczLZlxCz5hVKn54tmRo7CilmC6EPLJTrIp2fhXEfZh73YeZl4h6Mb07LkPb2di1fvlyXXXaZJOnTTz+Vz+fT5MmTJUnz5s3Ts88+O4olzIznn39eZ555pvbZZx85HA4tX75cJSUlOuigg3TAAQfIbrdr9uzZBVn3VK1bt05TpkxRdXW1SktLNXPmzLh2KZaYMWOotpKkjRs36oEHHtDs2bO1bNky+f3+USrt6Fq5cqVuvPFG1dfXD3gv3TFl5rzki8HaLV/U1dXp6quvltPplMPh0Pjx47V9+/bRLlbKvvjFL+o3v/mN7Ha7WltbFQ6HVVpamvbj9D/nb7/9dsKxqhj74v5t093dre3bt+v666/X7Nmzdc899ygSiSRts0KV6Br76KOP8iZu8r38mWI2Zw8Gg3rttdc0c+bMuOXFjnzWPPJZ87KZz0qFldNmWiHkzNlQKHm5VDw5c6Hnv9nMA8kNzCM3SA3Pu8wrhHGo/31avkn0GcnRRx+dsePle8xmGzmtOZnsS4hZ8wqhT8+WTI4dhRSzhdAHFsp1kc7PwrgPM4/7MPMycQ/G5LQMueGGG7RkyRJVVlZKkpqbm1VXVxd9v66uTk1NTaNVvIz5+OOPFQ6H9a1vfUtf+cpX9PDDDw+oe319fUHWPVVDtUuxxIwZQ7WV1+vVkUceqauuukpPPfWUPB6PfvGLX4xGUUfdLbfcomOPPTbhe+mOqUK6tgdrt3xx2GGHRZOAjz76SH/60580ffr00S3UMDkcDt1zzz0666yzdPzxx6uhoSHtx+h/zpPFczH2xf3bprW1VVOmTNGtt96qlStX6vXXX9fjjz9eUH2AGYmuMYvFkjdxk+/lzxSzOfvu3btVXl4uu90et7zYkc+aRz5rXjbz2UT7LPTxbCQKIWfOhkLKy4slZy70/DebeSC5gXnkBqnheZd5hTAO9b9PyzeJPiOpqqrK2PHyPWazjZzWnEz2JcSseYXQp2dLJseOQorZQugDC+m6SNdnYdyHmcd9mHmZuAdjcloGPPbYY9p33311/PHHR5cZhjFgPYvFks1iZUU4HNb69et15513auXKldqwYUPC36AtxLqnaqiYKJaYMWOotigrK9MDDzyggw46SHa7XZdccoleeumlbBYxL6Q7pojR3PTee+/pkksu0VVXXaXPfOYzo12cYVu8eLHWr1+vHTt2aOXKlRk/XrJ4Js6lAw44QD//+c9VW1urkpISXXjhhXrppZeKtm1ir7EDDzxwwPu5Hjf5Xv50SiVnL5Y2SRX5rHnks+mRiZgiTpEphZKXxyqWcbJQ899s5IHkBuaRG6QPz7sSy9dxKNF9Wr5J9BnJU089lbHjFUrMIjdloi8hZlOXr316tmR67CBmc1OhXBfp+CyM+zDzuA9Lj+HGFJPTMuBPf/qTXn75Zc2ZM0f33HOP1qxZo8cee0y7du2KrtPS0pLXX5mZzNixY3X88cerpqZGbrdbX/7yl/Xyyy/H1b25ubkg656qhoaGQdul//uFGjNmDNVW27dv1+OPPx59bRhG9JtNsFe6Y2qo84Lse+ONN/SNb3xDP/zhDzV37tzRLs6wbNmyRZs2bZIklZSU6LTTTtM777yT8eMmi2f6Yumdd97Rc889F33d18cWYx/Q/xrLt7jJ9/KnWyo5e01Njbq6uhQOh+OWFzvyWfPIZ9MjEzFVjOMZMq8Q8vJEiiV3KMT8N1t5ILmBeeQG6cPzroHyeRxKdJ926623jnaxUpLoM5K33347Y8crhJhFbspUX0LMpiaf+/RsyfTYQczmnkK4LtL5WRj3YeZxH5Yew40pJqdlwEMPPaQ//OEPeuaZZ7R48WKdcsopuu222+RyufTGG29Ikp5++mmddNJJo1zS9Dv55JP1t7/9TR6PR+FwWGvXrtXpp5+uDz/8MPp11n/4wx8Ksu6pmjp1qtavX6+2tjb19PRo9erVce2y//77F0XMmDFUW7ndbt1555365JNPZBiGVqxYoRkzZoxiiXNTumNqqPOC7NqxY4e++93v6q677tJZZ5012sUZtm3btmnp0qUKBAIKBAL685//rGOOOSbjxz366KMTjlX0xb3J96233qqOjg4Fg0E9+uijmjFjRtI2K1SJrrF8ipt8L38mpJKzOxwOHXvssfrTn/4Ut7zYkc+aRz6bHpmIKXJapFuh5OWJFEvuUGj5bzbzQHID88gN0ofnXfHyfRxKdJ927bXXjnaxUpLoM5LPfvazGTtevscsclMm+xJi1rx879OzJdNjBzGbWwrlukjnZ2Hch5nHfVh6DDemmOaXRXfddZeWLl0qr9ero446ShdddNFoFyntjj76aH3729/WBRdcoGAwqBNOOEHnn3++DjnkEF1xxRXy+/2aPn26Tj/99NEu6qhraGjQkiVLdNFFFykYDOqcc87RpEmTtHDhQi1evFiNjY1FETNmmGmrZcuW6fLLL1cwGNTnP/95ffOb3xztYueMTMVUsvOC0fHggw/K7/fr9ttvjy5bsGCBzj///FEsVeqmT5+uf/zjHzr77LNls9l02mmnZeUGw+Vy6fbbb084VhV7X3zEEUfo0ksv1fnnn69QKKTTTjtNs2bNkqSkbVaIkl1j+RI3+V7+bEpW9xtvvFFXX321fvnLX2rffffVf/zHf4xySUcf+ax55LMjk8mYIqdFuhVKXp5IseTMhZb/ZjMPJDcwj9xg5HjelVghj0P5ItFnJPPnz8/Y8fI9ZpGbMtmXELPm0afnBmI2txTKdZHOz8K4DzOP+7CRGWlMWYxEPwgKAAAAAAAAAAAAAAAAAMAI8LOeAAAAAAAAAAAAAAAAAIC0Y3IaAAAAAAAAAAAAAAAAACDtmJwGAAAAAAAAAAAAAAAAAEg7JqcBAAAAAAAAAAAAAAAAANKOyWkAAAAAAAAAAAAAAAAAgLRjchoAAEABueSSS9TW1paWfS1dulQbN26UJF144YV69tln07JfIF1effVVzZo1K+XtDj/88LRdJ4AZN954o0455RRNmzZNGzZsGO3iACn75JNPdMUVV4x2MVBk+vLaU045JeW+8+qrr9aDDz44rOM++eSTWrRo0bC2BYB8lqzvbGtr0+GHH56RY9LnIt2G+5wAAGDeaN2rAUNJ5+djg3nssce0YsWKjB+n0DA5DQAAoIC8/PLLadvXunXrZBhG2vYHAMXq0Ucf1cMPPyyHwzHaRQGGZfv27frwww9HuxgoMunMawEAAAAA6cG9GnJVtmLzjTfekM/ny8qxCol9tAuA7IhEIrr11lv1j3/8Q16vV4Zh6Oabb9bBBx+sa665Rlu3blV1dbXq6up02GGH6YorrtCWLVt0yy23qL29XeFwWBdeeKHOOeec0a4KiojX69U111yjjz/+WFarVZ/97Ge1bNkyvfjii/rlL3+pYDAot9utq666Sp/73Od0zTXXqLu7W3fffbfee+89XXTRRfrtb3+rQw89dLSrgiL1+OOP66GHHpLVatWYMWM0b948/fa3v1VDQ4M++eQTud1u3X777Ro/fvxoFxUF4pprrpEkXXzxxXr//fc1c+ZMvfPOO/rBD36gSZMmadmyZdqxY4eCwaDOOussXXbZZQqFQrrpppv05ptvyuFwaNy4cbrtttt0//33q7m5WT/60Y90xx13SJKef/553X///fL5fJo9e7Yuv/xybdu2TRdeeKG++MUvavPmzTIMQzfccIOOPfZYbdmyRdddd50CgYAMw9A555yjr33ta6PZRMhzifrV7u5uLVmyRB988IH8fr9uvvlmHXvssers7NS//du/afPmzbJYLJo2bZp+8IMfyG7nFgjZdcEFF8gwDC1cuFA7duzQww8/rM2bNysQCOib3/ymzjnnnKR5r9XKvydDerz66qu65ZZbVFpaqu7ubi1evFj33XffgHuqRGP3ggULtHTpUjU1Nelb3/qWHnzwQb355pu666671NPTI4vFoiuuuEInn3yyJOm+++7TU089JbvdroMOOki33367SktLdccdd2jNmjWqqKjQpEmTtGXLFv32t78d5ZZBrorNa3fs2KFHH31UN954o9ra2jRnzhwtWbIk6bOuY445Jm5fjz/+uB599FEFg0F1dHRo4cKFuuCCCyQljldJamlp0aWXXqodO3bIZrPpJz/5CfdtSMmaNWsGPLtauXJlwudW1dXVuuGGG9Ta2qqWlhbtv//++ulPf6ra2lqdcsopmjt3rtavX68dO3bojDPO0I9//GNJ0v3336/HH39cZWVlOvbYY/XnP/9Za9asGeWaI188+uij+u1vfyur1aqxY8fq+uuvj3t/9erVWr58uUpKSjRx4sTo8ieffFJ//OMfFYlE1NTUpIaGBt1+++1qaGhQZ2enbrnlFr377rsKBoM6/vjj9eMf/1h2u33QvrjPs88+q7vuukv333+/DjnkkKy0A/Jbovuos846K/r+YM8FjjrqKF188cV69dVX1d3drR/84Ac67bTTJPV+G8rvfvc7RSIRVVdX6/rrrycPQFb1f/5122236aGHHhoy7wWyIZ33akA6xcbmt771LT3yyCMKBAJqa2vT2Wefre9///sDno89/vjj+vWvf53wvioQCOiuu+7Sa6+9pnA4rKOOOkpLly7V+vXrtWbNGr388styu9185pUKA0XhzTffNK644gojHA4bhmEY9913n7Fo0SJjyZIlxh133GEYhmE0NTUZJ5xwgnHPPfcYwWDQOPPMM42NGzcahmEYHo/HOOOMM4y///3vo1UFFKGnnnrKuOSSSwzDMIxQKGRcd911xocffmjMmjXLaGtrMwzDMN59913jhBNOMLxer+H1eo3TTjvNePLJJ42zzjrL+P3vfz+axUeR27Rpk3HccccZ27dvNwzDMB566CFj5syZxhFHHGG89tprhmEYxsMPP2zMnTt3NIuJAjRhwgSjtbXVOPnkk42f/exn0eUXXnih8ec//9kwDMPw+XzGhRdeaPzxj380XnvtNeP00083IpGIYRiGcccddxhvvPGGYRiGcfLJJxtvv/22YRiG8fWvf91YtGiREQwGjc7OTuP00083XnzxReOTTz4xJkyYEO1zX3zxReOEE04wAoGAcc011xj33XefYRiG0dzcbHz/+9+P5iJAqpL1q0ceeaTx1ltvRZdddNFFhmEYxo9//GPjpptuMiKRiOH3+41LLrkkGo991wmQLbF984033mgYhmHs3LnTmDJlivHuu+8mzHs/+uijUSwxCs0rr7xiHHHEEca2bdsGvadKNna/8sorxllnnWUYhmG0t7cbp512mvHJJ58YhtEbyyeddJLx6aefGi+88IJx2mmnGe3t7YZhGMatt95q/OIXvzB+97vfGV/72tcMn88X7ZO//vWvj0JLIJ/E9p3Lli0zDKM3LidOnGhs37496bMuwzCMq666yvjVr35ldHV1Geeee2403v/+978bkydPNgzDSBqvTzzxhHHsscdG++GbbrrJuOaaa7Jad+S3wfrZRM+tfv3rX0f73kgkYnz72982HnzwQcMweu/Jbr/9dsMwevvbxsZGY+vWrcZf//pXY+bMmUZHR4cRiUSMa665xjj55JNHobbIR+vWrTNOPfXU6D3RE088YZxxxhnGj3/8Y+NXv/qV0dLSYhxzzDHGe++9ZxiGYdx7773GhAkToutOnjzZ+OCDDwzDMIw777zTuOKKKwzDMIyrr77a+M1vfmMYRm9O+6Mf/ci4//77B+2Ln3jiCePSSy81fv/73xtnnXVW9H4PMCPRfdTKlSujeetQzwV++ctfGobR+7zhmGOOMVpbW41XX33VuOCCC4zu7m7DMAxj7dq1xhlnnDEKtUOxSvT865JLLkma9wKjIR33akAm9MXm17/+dePDDz80DKP3PurII480Wltb456PGYYx6H3Vf/7nfxq333579LOzn/zkJ9HnusTx8PC1AUXic5/7nKqqqvTII4/ok08+0auvvqqysjK99tpreuqppyRJ9fX1Ov300yVJH330kbZu3aprr702ug+fz6f/+7//0+TJk0ejCihCxxxzjJYvX64LL7xQU6dO1cUXX6yXX35Zzc3N+sY3vhFdz2KxaOvWrTriiCO0fPlynXvuufrKV76i2bNnj17hUfTWr1+vE088Ufvuu68k6Rvf+IaOPPJI3X777Tr22GMlSfPnz9eyZcu0e/dujRkzZjSLiwLVF2vd3d167bXX1NHRobvvvju6bPPmzTrxxBNls9n01a9+VSeeeKJmzpypSZMmJdzfOeecI7vdrvLycs2cOVPr1q3T+PHjVVVVFe1zp0+fLpvNpnfeeUczZszQVVddpbffflvHH3+8li5dyrcAYdiS9as33HCDjj76aEnSEUccoSeeeEKS9Ne//lW/+93vZLFY5HQ6tWDBAv3Xf/2XLr300lGrAyBJCxYskCQ1NDToxBNP1Pr163XyyScPyHsPOuigUS4pCs2+++6r/fffXytWrEh6T2Vm7H7rrbfU0tKi7373u3Hbv/POO1q/fr1OP/10VVVVSdr7r1Yvv/xyzZkzRy6XS5J03nnn8a1pSMmsWbMkSXV1dRo7dqxaW1uTPuuKVVZWpnvvvVcvvfSSPvroI23evFnd3d2SlDRen3zySU2aNCnaDx955JF6/vnns1VVFIDBnl0lem518cUX6/XXX9dDDz2kjz76SO+99140v5WkL3/5y5J6c4fa2lp1dHTopZde0umnn67KykpJ0te+9jW98sor2ask8tratWt15plnqqamRpI0b9483XLLLWpsbJTU+zNFEyZMiP4axXnnnaf/+I//iG5/wgkn6OCDD5YknXvuuZozZ44k6cUXX9SGDRv0+OOPS1L0p44G64slacOGDVq7dq2uvfba6P0eYEaizw/a2tqi7w/1XODrX/+6pN5nCRMmTNBrr72mf/zjH/r444+j922S1NHRofb2dlVXV2e1fihOiZ5/feMb39AHH3wwaN4LjJbh3qsBmXTvvffqxRdf1B/+8Adt2bJFhmGop6dH0t7nY5IGva968cUX1dnZqXXr1kmSgsGgamtrR6E2hYPJaUXixRdf1C233KJvfvOb+vKXv6xDDjlEv//972W322UYRnS9vofO4XBYlZWVeuaZZ6Lv7dq1SxUVFVkvO4rXAQccoOeff16vvvqqXnnlFX3zm9/U+eefr+OPP14//elPo+vt2LFD9fX1kqQPP/xQ1dXV2rRpkwKBgJxO5yiVHsXOZrPJYrFEX/t8Pn3wwQey2Wxx6xmGMWAZkC6lpaWSen/e2zAMPfLIIyopKZEktbW1yeVyqaysTM8884zefPNNvfLKK/r+97+viy66KO6DlD6xsWoYRvTnEfvHcCQSkc1m08knn6znnntO69at0/r16/Xzn/9cjzzyiA488MAM1RiFLFm/6nA4osssFks0t41EInHbRyIRhUKh7BQWGETsRJ++vjRR3rt06dLoPx4C0iE2L0h2T3XEEUckHLtjhcNhjR8/Xo899lh0WVNTk2pqavTKK6/E9dUej0cej2fATyozWR2pio2hvvE+2bOuWDt37tR5552nc889V8ccc4xOP/10/eUvf5E0MLfoi9dkxwPMGqyfffbZZwc8t7rzzjv19ttva/78+TruuOMUCoXiYq5vYq+0Nx77P9PluQJSkahPMwwjer/Uv9/rP47Hxlvf/X/f33fffXf05w89Ho8sFsugfbEkVVRU6Cc/+Ym+//3v60tf+pLGjRuXvsqioCW7j+oz1HOBRLEciUQ0Z84cXXnlldHlzc3N0cnsQKYlev71xBNP6Ne//vWgeS8wWoZ7rwZkSk9PjxYsWKBTTz1Vxx57rObPn68XXnghmt/2PR+TNOh9VSQS0bXXXqvp06dL6v05cb/fn6VaFCaeBhaJl19+WSeffLIuuOACNTY26oUXXlA4HNb06dOj/5Jp9+7deuGFF2SxWHTwwQfL5XJFJ6ft2LFDs2bN0saNG0ezGigyDz/8sK655hqdeOKJuvLKK3XiiSfqnXfe0csvv6wtW7ZI6p3R/JWvfEV+v1/btm3TLbfcov/3//6fDjnkEN11112jXAMUs+OOO07r169Xc3OzJOmRRx7RnXfeqc2bN2vz5s2SpEcffVSf//znozPygXSw2WwDJuCUl5dr8uTJeuihhyT1PiA+//zz9ec//1l/+ctf9I1vfEOf+9zndMUVV+jss8+Oxmj/fT399NMyDEMdHR36n//5H5100kmSeie6/fWvf5UkrVmzRg6HQxMmTNAPf/hD/elPf9JZZ52lG2+8UeXl5dqxY0c2mgEFKFm/msyJJ56oFStWyDAMBQIBrVy5UlOnTs1WcYGk+r65evv27Vq3bp2OP/74hHnve++9N8olRaGaMmVK0nuqZGO3zWZTMBiUJE2ePFkff/yxXnvtNUnSpk2bNHPmTDU3N2vq1Kl6/vnn1dXVJUn6z//8T/3617/W9OnT9fvf/16BQEChUCh6HQCDSZTXxkr2rCvWxo0bVVNTo+985zuaNm1adDJEOBxOGq/ASCXrZz/44IOEz63+9re/6eKLL9bZZ5+t2tparVu3bkAs9zd9+nStXr1anZ2dkhR9vguYceKJJ+pPf/pT9BumnnjiCVVXV0c/jDv22GP1/vvvR58NPPnkk3Hbv/LKK2pqapLUe1928sknR/f761//OnoPdvnll+u///u/B+2LJekzn/mMjj/+eF144YW66qqrBkwoApJJdB+1YsWK6PtDPRd4+umnJUn//Oc/9eGHH+oLX/iCTjjhBP3xj3+MPnv43e9+p4svvjir9UJxS/T8a+3atUPmvUA2peNeDcgEm82m5uZmdXV16fvf/75OOeUU/e///q8CgUDCHHOw+6q+PKJv2+uvvz76bcJDXQNIjG9OKxILFizQj370I82ePVs2m03HHnusVq9erZ///OdaunSpZs+ererqau23335yu91yOp36xS9+oVtuuUW/+tWvFAqF9C//8i865phjRrsqKCJnn322/vd//1dnnnmmSkpKtN9+++mWW27RunXr9IMf/CD6L0V/+ctfyul06oc//KG+9a1vacKECbrhhhs0e/ZsTZ06VV/60pdGuyooQocffriuvPJKffvb35bU+5XG//Zv/6af/OQn+ulPf6pPP/1UNTU1uuOOO0a5pCg0M2bM0AUXXCCv1xu3/K677tJNN92k2bNnKxAIaNasWfrKV76icDisv/71r5o1a5ZKS0tVVVWlm266SZJ06qmnasmSJbr55psl9f5r5nnz5snn8+nrX/+6jjvuOG3bti06of2uu+6S2+3Wz3/+c9lsNn3nO9/Rddddp0cffVQ2m02nnnqqvvjFL2a9TVAYkvWr9913X8L1ly5dqptvvlmzZ89WMBjUtGnTdNlll2WzyEBCfr9fc+fOVTAY1NKlS3XwwQeroaFhQN570UUXjXZRUaAOO+wwLVu2bMA9VWlpadKx2+PxyGaz6ZxzztFjjz2me+65R3fccYf8fr8Mw9Add9yh/fffX/vvv7/ef/99nX/++ZKkQw89VDfddJNKS0v14Ycf6uyzz1ZpaanGjRsX/TZXIJlkeW2fZM+6Yh84n3DCCXr88cd1+umnq6SkRJMmTVJNTY0+/vhjTZ8+PWG8rl69Oiv1Q+FK1s8uXbo04XOr7373u7rjjjv0i1/8QjabTZ///Oe1devWQY9x/PHH69xzz9V5550nt9utww47jH4Vpp1wwgn6xje+oYsvvliRSEQ1NTW677779OCDD0qSampqdNddd+lHP/qRHA6HvvCFL8Rt39DQoCuvvFItLS069NBDtWzZMknSddddp1tuuSV6DzZ16lR9+9vfVigUStoXx7rsssu0Zs0a/epXv4r+7CIwmESfH1x00UW6++67JQ39XODNN9/UypUrFYlEtHz5clVVVWnatGlauHChLrnkElksFpWXl+tnP/tZ3DdZAZmU6PnXd7/73ehz3f55L99KjdGQjns1IBNmzJihH/7whzrssMN0xhlnqLKyUgceeKAOPfRQffzxxwN+cW2w+6rvfOc7+vd//3fNnTtX4XBYRx55pK6++mpJ0kknnRT9HG3RokXZrWQesxh8L31RW7FihY466ih97nOfUyAQ0AUXXKArrrgi+vWEAID0efXVV3XTTTfpD3/4w2gXBUibbdu2afbs2fr73/8+2kUBAAA56m9/+5taW1s1Z84cSdLNN98sl8sV/bkkAEBqNmzYoL///e/RyewPPfSQ/vGPf8T9lCiQCU8++aSee+65pP9ICMgXhx9+uNavX6+amprRLgoAABgl3FdlF9+cVuT6/lVoJBJRMBjU6aefzsQ0AAAAAACQNocddpgefPBBPfjggwqHwzriiCP0r//6r6NdLADIWwcffLAeeOABrVy5UhaLRfvuu2/0X+4DAAAAAIbGfVV28c1pAAAAAAAAAAAAAAAAAPD/27tjGgAAAABB/VtbwhNyuMnOiBoAAAAAAAAAAICdOA0AAAAAAAAAAICdOA0AAAAAAAAAAICdOA0AAAAAAAAAAICdOA0AAAAAAAAAAICdOA0AAAAAAAAAAIBdK/OWXsVS9IYAAAAASUVORK5CYII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55" y="611743"/>
            <a:ext cx="7576417" cy="304048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84" y="3652224"/>
            <a:ext cx="7575388" cy="2017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554" y="5724548"/>
            <a:ext cx="7973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Вывод: Логистическая регрессия дает более точный прогноз чем линейная.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210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623" y="118026"/>
            <a:ext cx="5926541" cy="859478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индивидуального задания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18026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CacAAAmoCAYAAABrlYVvAAAAOXRFWHRTb2Z0d2FyZQBNYXRwbG90bGliIHZlcnNpb24zLjMuMywgaHR0cHM6Ly9tYXRwbG90bGliLm9yZy/Il7ecAAAACXBIWXMAAAsTAAALEwEAmpwYAAEAAElEQVR4nOy9e5hcVZnv/63rrntVV/Ul3QmdhE4aMklIQ8RcNMDEtCioIVGSwDCjDoREZOKDv5nj78dxRlDGGY7O8QzHURCc0aMHIYyBKEEwMQNEo0ggIQEDuZB0J+mkL9VdXV336++P6tpdu/ba1XXbVXtXv5/n8ZFU71p77bXf9a53vXvX+9Wk0+k0CIIgCIIgCIIgCIIgCIIgCIIgCIIgCIIgCIIgCKKKaOvdAYIgCIIgCIIgCIIgCIIgCIIgCIIgCIIgCIIgCKLxoJfTCIIgCIIgCIIgCIIgCIIgCIIgCIIgCIIgCIIgiKpDL6cRBEEQBEEQBEEQBEEQBEEQBEEQBEEQBEEQBEEQVYdeTiMIgiAIgiAIgiAIgiAIgiAIgiAIgiAIgiAIgiCqDr2cRhAEQRAEQRAEQRAEQRAEQRAEQRAEQRAEQRAEQVQdejmNIAiCIAiCIAiCIAiCIAiCIAiCIAiCIAiCIAiCqDr6enegWni9AaRS6Xp3oyBNTRaMjYXq3Y26MNOuvaXFPu0xhWx2po1XJdBYFU+hsSKbzUDXoSzktNlKzj3TobGRplKbBeob09K9FTOTx6RSm53JY1cqNFbFI6efpftQPDRWxTPdWMkd08rNTLGFmXCdxV5jJTY7E8axWtBYFY+cfrYR7oPar2Em9n+m22ytoLEqHrnjWboXxUHjVDxks8VB16EcyGaVA41V8ZSbo6XKaTVEr9fVuwt1YyZfeznQeBUPjVXxyDlWjXIf6DqURT2vo1HGUA5obKRR+9iovf9yQGNSPjR2xUNjVTwUzyoDGqviafSxavTryzITrrMW1zgTxrFa0FgVD8UGhVH7NVD/lX0+NUNjVTxyjxXdi+KgcSoestnioOtQDmSzyoHGqnjKHSt6OY0gCIIgCIIgCIIgCIIgCIIgCIIgCIIgCIIgCIKoOvRyGkEQBEEQBEEQBEEQBEEQBEEQBEEQBEEQBEEQBFF16OU0giAIgiAIgiAIgiAIgiAIgiAIgiAIgiAIgiAIourQy2kEQRCNjgbwh+M4dmoY/kgC0KikbYIg+DnWPxykOUbMHMju1Q3FBoTaIJslCKKaUBxDELWBcl0EQRDyQr6QKATFvES9IR81PTRGhALR17sDBEEQhIxogOP943hk5xFE40lwBh12bOrBok4nkFZw2wRB0BwjZiZk9+qG7h+hNshmCYKoJuRTCKI2UK6LIAhCXsgXEoUg+yDqDdng9NAYEQqFKqcRBEE0MP5QnA8+ACAaT+KRnUfgD8UV3TZBEDTHiJkJ2b26oftHqA2yWYIgqgn5FIKoDZTrIgiCkBfyhUQhyD6IekM2OD00RoRSoZfTCEJJUIlNosr4AjE++MgSjSfhC8YU3TZRJuRDGgrZ5hiVXSdyybGHC0OButsDrS3qhu4foTbIZgnZoLi8eBooNiWfIgHNB6LKNFSuq4F8IEGoAlqTiqImvpDuhWqhmJeoN2SD00NjRMhGhes3yXoShFKgEpuEDLjsHDiDThCEcAYdXFajotsmyoB8SMMhyxwjOyFyUaA90Nqibuj+EWqDbJaQBQWur4qlwcaKfAqDBrvHhDJomFwXzQ+CqC0054pGdl9I90LVUMxL1BuywemhMSJkoQrrN1VOIwiFQCU2CTlwmPXYsakHnEEHAPxC4bAYFN02UTrkQxoPOeYY2QmRixLtgdYWdaPVAFt6uwX3b0tvN7Ra+gk0oUzI5xByoMT1Vak02liRTxHTaPeYUAaNkuui+UEQtYXmXPHI7QvpXqgbinmJekP5x+mheUrIQTXWb6qcRhAKoVCJTYeZFguiTNLAok4nHr5nNULxJCwGXSb4qMYvkORsmygZ8iENSM4c8wVjcFmNFc8xshMiF0Xagwx2T9SOUX8Uew6ewfrrujIlvdPAnoNnML/DARtHW09CgVA8S8iAItdXhdJwY0VxjIiGu8eEMmiQXBfND4KoLTTnSkBmX0j3QuVQzEvUGco/FgHluwgZqMb6TTOUIBQCldgkZCMNOMwGdHW6MTw8Ud3gQ862iZIgH9KgTM4xPrCrcI6RnRC5KNYeqmz3RO1w2TlMBOPY+ZsT/GeKsCmCKATFs0SVUez6qkAacqwojhHQkPeYUAYNkOui+UEQtYXmXInI6AvpXjQAFPMSdYTyj0VC+S6iylRj/SZZT4JQCFRikyCISiAfQhQD2QmRC9kDUW3IpgiCIMgXlgKNVeND95ggpKH5QRC1heaccqB7QRBEJZAPIYj6UI25R5XTCEIppIFFc514aNsqjAWiaLJx8DiMQKreHSOIGYAmo5V96dQwLJweDrNefb8ioDK96mXS/nyBGFx2Tl77o7LrRC559jDLY4NRm66+PdTSxon6QvEsoUYaIQ4klAXF5cUjFZsC8IcpdmgIaD4QclHr9VuOPQ3tzwmittCaVBpy+lml3gvKXxGEOqD8I0HUhyrMPXo5jSCUggY43jeOR3YeQTSe5N82XdTppACYIOREAxzvb5C5R2V61Uc97I/KrhO55NhDS4st4zuqSSP5WGJ6KJ4l1Ab5KEIuKC4vnvzYFDQvGw6aD0S1qfX6Lef5aH9OELWF1qTiqIWfVdq9oL0hQagHyj8SRH2owtwjWU+CUAj+UJyfzAAQjSfxyM4j8Ifide4ZQTQ2NPeIekL2RzQ6ZOMzC7rfhNogmyUI5UHzkiCI6ai1nyC/RBDETGMm+r2ZeM0EoVZovhJEfajG3KOX0whCIfgCMX4yZ4nGk/AFY3XqEUHMDGjuEfWE7I9odMjGZxZ0vwm1QTZLEMqD5iVBENNRaz9BfokgiJnGTPR7M/GaCUKt0HwliPpQjblHL6cRhEJw2TlwBp3gM86gg8tqrFOPCGJmQHOPqCdkf0SjQzY+s6D7TagNslmCUB40LwmCmI5a+wnySwRBzDRmot+biddMEGqF5itB1IdqzD16OY0gFILDrMeOTT38pM7q9Doshjr3jCAaG5p7RD0h+yMaHbLxmQXdb0JtkM0ShPKgeUkQxHTU2k+QXyIIYqYxE/3eTLxmglArNF8Joj5UY+7p5eocQRAlkgYWdTrx8D2rEYonYTHoMpM5Xe+OEUSDQ3OPqCc59ucLxuCyGsn+iMaCbHxmQWsqoTbIZglCeVDsQBDEdNR6/Sa/RBDETGMm7pPI1xOEepiJPooglEAV5h69nEYQSiINOMwGdHW6MTw8QQspQdQKmntEPZm0P4fZwP+bIBoKsvGZBa2phNogmyUI5UGxA0EQ01Hr9Zv8EkEQM42ZuE8iX08Q6mEm+iiCUAIVzj2S9SQIgiAIgiAIgiAIgiAIgiAIgiAIgiAIgiAIgiCqDr2cRhAEQRAEQRAEQRAEQRAEQRAEQRAEQRAEQRAEQVQdejmNIJSEDhiaiOLAkQsYDkQBXb07RBDToAH84TiOnRqGP5IANPXuUJnQdRDVYHL8B0ZD8AZi6B8J0n0A+HHpH6bxkAWlj2+p/VP69RDTowW8gRgOHhuANxijHSdRHeSMcSh+Kh6a30Q9kYoRlBY7KK0/SoByXYTaKDY2qMd8Jx9DEJVBsX/xyB37K/FeKNHHKnGcCEIJ0B6DIOpDhXNPL0+vCIIoGR1w5OQoHnv2GKLxJDiDDts2LEXPQjeQrHfnCIKBBjjeP45Hdh7hbXbHph4s6nSqS9+droOoBpPj/9MXj6N3xVw8vfcE3QeA7FJulD6+pfZP6ddDTI8WeOv0KB7dNRXPbt+4FMu63ECq3p0jVIucvoH8TvHQ/CbqidRcnevE8T4FzWHyKWIo10WojWLncT3mO/kYgqgMmkPFI3fsr8R7QX0iCPVAewyCqA9VmHs1/53rM888g/Xr1/P/W758Ob7+9a/j4MGD+OQnP4mPfvSj+M53vlPrbhFE3RnyRfnJDADReBKPPXsMQ75onXtGEGz8oTi/MQIyNvvIziPwh+J17llp0HUQ1SA7/mt65vAvpgF0H8gu5UXp41tq/5R+PcT0eP0xPnkNZO7ho7uOweuP1blnhJqR0zeQ3ykemt9EPZGaq15/TFFzmHyKGMp1EWqj2Hlcj/lOPoYgKoPmUPHIHfsr8V5QnwhCPdAegyDqQzXmXs0rp91666249dZbAQAnT57EF7/4RWzduhW33XYbfvKTn6C9vR3btm3DK6+8guuvv77W3SOIujHqj/CTOUs0nsSoP4JWO1enXhENgR4YHI3i+PlxeJwmtDZxQKLyZn2BGDpn2XDL9QsQiSZhNunw7Mun4AvG4DAbKj9BjfAFYrBbDVi/vIsvi73/UD9dB1ESvkAs48M1YPpyWe6DJpOk8AVicNk5OMz6qlSQqajNvO8HwnGySxnh7S4Hkb3JYSf5SJwj279mlwlrl3fyNhCIxJn3f9rrqcW1EBXh9UewtMuNT67pgj8Yg8NmxC9fPQ2vPwKPzVjv7hEqpShfV0HbjRDP1gKvP8IcK5rfxLTkrN9upwmpZKrktVxqr+OVyKMUPYerHFvI6a/Uyqg/wrx3lOsiKkabeXni5KUBuO0cPHZjVar5FJtbqcd8r/o5WT4QBfwi7ceUy+S9uXRqGBZOT/dGAor9i8crsX5XK/ZXYh5bqX1SbGxJawJRRxpmjyFTPMujy7xM9O4FPzxODi1OjirLERVRjXdZ6irr+cADD+C+++7DuXPnMHfuXFx22WUAgE9+8pN48cUX6eU0YkbhcZrAGXSCSc0ZdHA7THXsFaF69MCRE4wSm93uil9Q8zSZcOOKeXjk6amy0lvXL4HHqS6bdTtNuHn1fDyVI8O4pbcbbjUFsWic61ArLjsHzpARV2f5cpe1yg9t5SjrXmmbjO9/+bar8ckPd+HJl94lu5SBrN1J2lstyv8XOIfLzqHdYxFJ3V7WakOH2yLqQ8HrISkDVdDeYsXqq2bjmz96XRB3tLdY6901QsVM6+sqoFHi2VrQ5rEwx6rNbal31wglk7N+260G0X6l2LVcaq/T4jKX7x9kiC3k9FdqpbXJwrx3rU3kO4gKkFFurtjcSj3me1XPKeEDjXotvv3km2K/CNqPKRbaKxcNxf7F09Jkloy9qoES89hK7JNiY0vyO0SdaYg9htzyySR9SshAs5Odg2l2Fh8f1FzWM8vBgwcRiUTw8Y9/HENDQ2hpaeH/1traisHBwXp1jSDqQouTw7YNSwUvN2zbsBStLnqAT5TP4Ci7xObgaOXlbSORJB7f/bag7cd3v41IVF2RTSqZ4oNYIHMdT+09gVRKXTupRrkOteIw67FjUw8OHD6Pzb3dAl++Y1MPHJbq/ppNjrLulbbJ+v6ZixP8i2nZz8guq0fW7qTsrRbl/wudw2HWY/vGq0RSt9995i1mHwpdD0kZqINQOMGMO0LhKpRsJWYs0/m6SmiUeLYWJOIp5lglEtX8WS/RaOSu32uXd4r2K8Wu5VJ7HZ0WZfsHOWILOf2VWkmn08x7l07TfoAoHznl5orNrdRjvlfznFI+8PSAn+kXaT+mXOjeFA/F/sWj00Ay9qoG2fby24/WcW+hxNy6UmNL8jtEvWmEPYbc8skkfUrIgcmoxZa8559berthMhYfINStctpTTz2Fz3/+8wDAdBYajaak9jweW1X6JTctLfZ6d6FuzORrZ8Gy2TXLzOhosWLUH4HbYUJXhwsmU10LHKoCsi1pjp8fZ5a3HZuIYElXc0lt5dvsyUsDzPKdY4EorpzvqajfteTSqWHmdYTiSXR1uuvUq9K5dGqYea/Vdh0AkEik8P7AOE4eG0Cz04zLO5zQ60vPflQaG5TqWzxuG7rmuDAeiuCbCz+ESCwBj8OM9mYrtNrS4prpqMRus+M7Mh4WjG8pbbLGhvX9VDrdEPOrFCpdk0q126zdjU6E4bYL7a0cOymm/6lUGhdHgvCOhxGKJgTnyEp4Do5HYDIZwRl1JfVB6nrq6aspzihMrs1WM+6YaZCdFabJZcWsZqto7SqHXJs9eWmAbbMqi2drQaPE/vWg1rFBrSl0fYL1W4Oy13LJOCCWxId7ZmPBZS6M+iOIRBOY5bHC47ZNG3/nt5kfw2RjkFQqjQtDgck8zfSxfaHYTOlUay0qys9ORHHlPPIdhaDYQJpqr0m5Nivlb4byfANQn/nOOicAXBwJYtQf5v1U9rNjp4aZvkvqOlN5z2myfhrp8n14pah9LsjR/2JstpHzLuVCsX/xFIq9ui4r3a6Kfq5Qx/hAqXMpuxf2jofhqXAvXC3U8BxC7j2Y2temLGq9DiX6kFKp9pqUb7PvXvCz2/dHsfhyytEWQq3zohZcOjWMPQfPYP11k3aVBvYcPIMr5jVh/uymotqoy1svsVgMr7/+Ov75n/8ZANDW1oaRkRH+70NDQ2htbS2pTa83oPgqHC0tdgwPT9S7G3Vhpl17MY5LZLNUCrcsZpptlUqrRAnuZpdZMG7l2Kxboqx0k41T1T2xcHrmdVgMOlVdh80slsnZ0tsNG6dX1XUUW864LD9bAuX6FqMGaLFOVrw06wGk4fUGyupDIcq22wLjW2ybUmPD+r5Wo2mI+VUsheym2E1NOXZr1ACzHCbk21updlKU3efFK1t6r+DP0ewy4abV8wUSnvfeugztHgsuekNF9UHqeurlq2dynFGOzRYbdxBCZrKdFUWR+6RybLZZQrrF4zDRPcmjUWL/WjPd/JY7ppWb6a4vf/0udy0vFAd4RwM4da70XEpum6wYZsemHiya68TxvtLblorNlEyxa1GpNkt+tjwoNihMKWtSqTYr5W9OnRvHv/zfN0U+oB7zXXDO0YAoTvrb269BLJEq6LukrlObVzAg62tRp7292udCOf2vls02at6lEmhNKp5S7KpRnisoci4p9Jmh0p9DyL0HU/valEXN16FEH1IqpaxJ5dhsaxO7/WYXrXmFUPO8qAUWTo+JYBw7f3OC/4wz6GAxip8hSlGX16vfe+89zJs3DxZLRvt32bJlOHPmDPr6+pBMJvH888/juuuuq0fXCKJuUClcQg40EiW4q/FDTo/diO0bhVK02zcuhcdhrLzxGqLU8tilosTS4+UgdznjRqFcuy00vpXOBdb357fbcfuNV4rK/KqleoTakcO/5ccr+17v40s5r13eyZTw3L7xqor70Ci+utGRM+4gZi5y7pPSKfVLQdQKk1GHreuXCPzw1vVLYOJ0de4ZoWRy1+/9h/pF8g/FruVySH/ntsmKYR7ZeQRef4zyNBWSTLL9bFJl+1RCWciZj2L5m8293dj/Rr8ifQDLB54e8E/ru6T8aleHg+lraT+mXOjeFA/F/sWj1YAp21WtfJ4SnyvIfc3loNRnho3yHIJQL3qdlpmfqHdVwVKQWz5Zr9Uw2zfoKElLlE8ylWaulckSVLnrUjnt3LlzmDVrFv9vjuPwz//8z/ibv/kbRKNRXH/99fjYxz5Wj64RRN3wBWLMEpu+YAwOM20mifIY8UWYdjXii8BtqXCzlwKWLXDjwbtXYtQfhcfBocXFAcnpv6oo0sCiTicevmc1QvEkLAZdJoGjsr2ULxBjljJWmw/x+iPM6/D6I/DY1PXiY0E0mQSDLxCD22lCKpmCLxCDy87BYdZPb385dusLxuCyGouy24LjazdidrMFf3fHcpg5PexmPWymIvpSoE+BcBy//O1pUZnf+R0O2DgZw9Cc8S16TBuR6ewkb5w82SRSgfHL9zUjvgj2HDyDHZt7EIkmmfaVTqf5PlhNBoSicVwci8BuMcDG6Yq7N2XaPFFbRnxsH1OVuIOYsfgCMXTOsuGW6xcgEk3CbNLh2ZdPVSXGGRmXsNnxCNxWstlcvL4I3nl/GP9w5wr4AlG4bBz2/fEsml0mWCflwwhCRN767bZzuHph89RabjXAHywiZisQB5S8D8qJc2a3WPGtez+EAW+I2cboRBSb1i2Ey2aC2aTD4GgIe353RnV7rHoyMh5m5yTGw2hupP0dUVty8lFj/iiaHBxaq5WPyvE3Q+MRnDo3jhcOnsGILwKginmWUvesk8cHwnFwRj2CkThcNg6BcFzkv1Lp9PR+UcqvApJ7rrL2Y7Q3l58GyWvWgpFxiTw5xf4iRv1RHDw2kMn1xJIwGXV47pVT1cvnpYBlC914YOtKjE1E4Lab0OrmgETlTZfLqD/KlCqTPYdZAKU+M2yU5xCEehkcDeGl186KfNSnLQvh7HDUu3tF4ZuQmN+BGBymyueR3O0TM5NhX5i5VrY3W9FU5A8j6rKi3nTTTbjpppsEn61atQq/+MUv6tEdglAEbokSnm47V++uESqmRUJeq6XJXHnjGuD4WeWVlS6LNOAwG9DV6c6UHlVb/wG4HOxSxi6VJfw9ThPzOjwOUx17VWVySrLbreIy6EXPo0m7zU0uT4fU+La4zNJl4kshv08aDbPMr0vOpJ9CS97XDSk7YYzTfbddg+459oLyVS5G2fSJYBx9Fyeg1bKlXrIPLi6MhPBPPz4kWI/mtNjQ1WEv+gW1Um2eqC3NLraPaXY2kA8nao6nyYQbV8zDI09P+aWt65fAUwW7kow7yGZFeJpMWHx5C77+w9eqfh+IBid//Ubm39CgNMlMiTiAFZtIxpsSceJlbTZmG5xRh537Tgpil0/fsIDyNCUgJfnd6qpCToKYucidj5r0NyaTEf/yf98szr+UQql71snjf/ricfSumCuQIL731mVo91hw0RviD9dKSHCK+i3hVyX3XKXux2hvXjsaIK9ZC2TNkzcYbqcJq5d2CPZgVX1WpQXeOjnKqztkK6ct63IDJVRfqSYuO1f7HOY0KPWZYUnxN0HIgMdpQv+lAL710zf4z9SWy5Gc347qzG+l+g9C3TS7TMy1spTcv3rqGxJEg0OlcAk5kJTQSFZuV0otKz1TiSdSzHKq8Src61qixLLu1SZ37qxd3imao3LOI6nx1Wkhy3yuh7wE+abiYI3Td3725rTyVVIyNweOnEdXh6Mkya2n9p7A6QE/3ZsGQgMNcy3SaKhkPFE+kUgSj+9+W+A/Ht/9NiLRysujaLVsmyX5aTFy3gdiZlKtmK2UeFPqnKlkStTGvbcuw2O7jopil/FgnPI0JZBKseVqaAiJSqjVnq+92SrLfrbU/mePX9MzRyRB/N1n3sL2jVcJ+lhoX1ZLaG9OKA058+SNhtzPqrz+GP9iWrb9R3cdg9cfq0r75aBEWU+lPjMkOWGi3nB6LXO+ciqS9YzEksz5HYlV5w3dbHv57UcTdXoDmGgIqpH7r08tUoIgRFApXEIORsbDElJFlUtokM0qC6lyqm0eCzxq+tVSCljW5cZD21ZhLBBFk43LvJjWQDGzYO5oUNt5lDO+Xn8EHocJHocR/YNBefpRBylG8k3FITVOUtKv/Pjl3VOryYBoPIFrFi4vKAMjdb5UOk33poGoRmlvgshHTsnv4bECNkt+ScCMkV4nakbVYrYS4s1C52TJ0+dWIsoeS7FLaciZkyBmLrXa82m1Gln2s6X2nz9eIn+QTqcl5TnrKfNIe3NCadCaVDxyz18l7i2UKuupSD9ah3wvQeSixPlaKnKvSd5xCT87HlHX80JCUahW1pMgCDEuO4dFc134xJouRKJJmE06/PLV01QKl6gIKakidxUkEql8s7LwOE0w6HJ+GaIBDDptVe51zUkBHpsRV873ZOQIavlimibz695Lp4Zh4fRwmPXijfXkMb5ADC47xz5Gol1fIAarxSCYOwV9fznnmo7J8eWTPaky5rM28ytHrz8Cj9MEj72IFwjTAGpQPYl8U3FIjZPHYUK7x4I1PXMyGwwAx04OwWoyYGA0BM6oRzASh9thgstqFNtm9hbn3W+p813e4UQimYY/koDDooc/WGV7J9jI4VuQWYs+9eF5WNjpwag/ArfTBJtZ21jSzETNkVPy2+M0ocVpwtx2O78Ot5wykc0ymBHS62pBJh8uCwX6WnLMxmoLws86W6yZ9iXGo+A5GfL0+THRgcPnodVoJCVDs31xO01IJVPF3SM13c8ykDMnQcxcXHaOOT+rtufLzwtYDHw16P6hIFx2DlpN5sFoUfM2O88nf9yj0QKf/8SfIZFMIRpPTdv/7PXOm2WX9GFS8pwlyzxW0SfR3pxQGrQmFY/cz6o8ThOz/XruLVx2jplbr6fPUoUfrVG+lyBycdk5fGjpLPR0t2BsIgK3w4RoLKasuTENcq9JlMMh5KAaeVR6OY0gFILDpkfvinl45OkjvP7ztg1L4bAbgES9e0eolZYmDts2LMVjzx4T2FWrmwMqrKLvsOuZbTschorbJkqnpYnDrR/pluVezxg0wPH+cV52IluSfFGncyoZW8wx07Tb7rFg+8aleHTXMbx/fozt+20GIFXGucokW449/1ysX70lEim8dXqUL7+flQZd1uUWv6BWznjV8FpmMqxxuu+2a+BxGrFpXbfg/m7bsBT//su3ce3idjy99wTsVgNuXj2fLw3O39e5ThzvY99v1vm2rl+CH+95Bxe9IbR7LKLzym0rMxYZ56XHZYTNYsIDj/9BYD+eJiOtRUTZeBxGZszpcRqBChUlPS4jcx0mmxXjcUncBxqr2lKH2KpspulrSTGbRFtGvRbffvLNoseCdc4tvd0Y9kVE53VY9KLYZOv6JWh2msR9zOmfZJzE6pea7meZyJmTIGYuDpuemf+oSg6VMS//9vZrEEukRL5jz8EzmAjGC89bRnu333gFjHotnnzpPcGe2mE1MH/0lfVHP/nVcWzu7ealPaf7XjWuvRKfRHtzQmnQmlQ8DqvEsyqboeI9GKDMfRgr9quqjy2nT0p9/jIDYlhC2Tjsesxtd+HBJ/6grLlRAnKvSZTDIeSgGuu3Jp1ON8RS4fUG6q6zPR0tLfbML5VmIDPt2lta7NMek2+zQxNRfO0HfxC9xfzg3SvRaudk6WcjMNNsq1QG/VE88vThqV+TpoEDR85jx+ar0eaYsqtybLbYttWEmu2pEX1IoftRjs1Ohz8cx1e+d1A0hg/fs5r/BXIxxxTTbrvHgi/fdg3iyTS/icpt76Ftq2DQaUo+V0Xk/Jq7UDn2sXAC93/vd8w+55feL2e8qkKR11JtKrVZoMYxbd44zZ/ThDPnx5j3bMfmHn7Tsekj3dj96mmmDXz1sd9L3u9ANIGDbw8ilU5j7iw7fvqr47xcllSbstvKNKh5XZCi2HlZjs0O+qP8i2m5bT+wdaVqY4Na0Ih2Vk384Tgee+5Y5lf1sSRMRh2eP3Aa225ZSjZbQxox9q8F083vUmPausVWEhS6vqL6WmTMJtXWhhsW4Km970m3zyA3HkEa2P9GPyaCcdH3Shnr3GNLiWmUdD+LXYtKtVnyHeVBsUFhSsl/VMPPbum9As++fEp0vvXXdWHnb04UnLfV8F+5bTS7TFi7vBNaLXBZW2ZP9ZU7lkv6jFJsSRafVOHeXO1zoZz+V5LvUvt4yQ2tScXjDcSY+R1W7q9RnoUpKS7LolSbVeJY5VLtPVip7asFNV9HI+RySpnf9Py2dqh5XtSCYtfvQjZLldMIQiGM+iPonGXDLdcv4EshPvvyKYz6I6p9sYSoP6P+CC56Q9j5mxOCz8cmIhUHIHK2XXOKkXJUOKN+toa8Kn1Ine6HLxBjjqEvGOM31sUcky+DEQjHRd+56A0hGIkjEksy2/P6IzDllV1mnquaZKWM8uRKcuUa/aE4BkfDkn3OT1D5AjHYrQasX97Fy63sP9QvzzXky49YxLImRB558lVarUbSxiOxJH8v29wW5jHD42Gsv74L+w/1Y8QX4T/P3u9RfxT7Xu/D2uWdiEST/ItpAAANamvvM5ii/FiZSK1FqowNCMXgC8QwPB5B38UJfi0ZHo+QzdaYhor9VYycPrzaFOzrZLzJlONkSMpJtZXK+b1t9oWNS2NhQKMR7iFy2jQYdNj3eh8fq/D9zRtDqXOOTERFL1cIjs2LaQr1S033s1zIdxByIGcO1ReICdp22gxIpYH113cBAL/XicaTfFwi5Ruy7U3nv7KfSc393DZGfBF+Pm1a142L3lDpPkNCulMWn5QvmUx7c3logLxmLaA1qXi8En6WlfsrByXmsfP9f/aa6xmXjfojiCdzyrZpgHgyVXebrWm+l6g+WsDrj+HkpQG47Rw8dmPdqgOWSyPkcuRek2jNI+SgGvswejmNIBTCLI8FN+aVQty6fgna3JZ6d41QMVK64k32ynXFW1xmtma501xx2zWlQcpQNzvZ96OZ7kfRuOwccwxdVmPxxzD6f++ty9DusQhexMl+J25Os+eRwwSDXjttf6qO1PjnyDV+aUuPZJ/zcTtNIlmjLb3dcFc70dQg81gJSNl4k93I38v113cxjzk7MIHdr57G5t5uvHDwDEZ8EYHN5tqDVBv5/9ZoNPyvu4jqUIyvKxc54w5i5iLnWtLsYtusm7GmzXRamhok1lQ5cvrwalOor5JxG9gx3ewWK7MtrSbzNKzZZcJNq+cLpO4KtZmV48u+oMYaQ6n+nzo3jmg0KYgz84/N/nfBfqXVdT/LhWIDQg5meazMHOosj7Xitj1NJr5tlkxvdq8zEYzzPkDKNwDS8zzrv3I/k5r7Um0gXYbPKLB3ngk+qSGhfEjR0JpUPG0yP6uSuhf13Ifl+v/ca/Y469en1iYzcy/c7KrvHqxm+V6i+miBt06PiuRrl3W5VfWCWiPkcuS+Bk8DjBGhPKrxLotWxv4RBFEC8UQKj+9+m18oovEkHt/9NhJJFUUEhOIwTi4MnEEHAPxCwRl1Fbet1QJbersFbW/p7YZOZSuLPxTnEzhAZu49svMI/CF1Ca+bjFrm/TAZ1XVD6nk/HGY9dmzqEYzhjk09mV8/F3kMq//ffeYtbN94FfM7JiN7jpo4XVH9qTZS4+/1x/jPn335FO7K6/P2jUvhcYgT1tF4kk9UCP6dqO7a1ijzWAloNWzfzhn1/L3cf6gfm/OO2dzbjf1v9CMaT+LpvSewdnmnyGZTyZRkGwcOn8f2jUtFbT666yjdxyojp2+RM+4gZi65vgOYWkuqIYGs07HjJ71eXfFTLZBaH7Q0VDWlHvFhuUj1VavVSMZtUjGdVgNmW10dDnAGHdYu7+RfACumzaf2nsC6a+cK2sofQ4dZj3tvXSaKTfa93ieKM3Ovdf+hfn6uFOpXoTFS4v0sF86ow7YNwhhv24alMHEUGxDlE5vMmebnUGN5FTTKIRKZanvt8k5RDPL0pP/YMrn/KeQbAPY837p+CZxWA2NNFb6wVqiNzb3dGWmmEn1Gob2z9FrP7hehDCgfUjy0Xy2eRFziWVWV8nkGPfteGA31uxe5/h+YuuZItPK1pVwMeg1zL2zU19cvy7lHJ+TF64/xL6YBmXv36K5j8Ppjde5Zaei0ErkcFT2cNBt1zGuwVGmfZNBpmX7WQPkuogJiEvFBvIT4gCqnEYRC8I6zy5B6xyNosdEvDojyuDgSxEuvncWOzT2IxJIwGXV47pVT2GBeANdsZ0VtD46GsefgGay/rouvarPn4Bm0eSxwW9Tzq8pGkVIZHY8y78f8DgdszepZ7utaFjwNLOp04uF7ViMUT8Ji0IllOXKO8QVjcFmNU8dogBF/lGlP6XSa+R2vL8Kco82uK2FttkqfazpEEpd6+INT/9ZqgFF/VCjbCen54PVHBPclnkjgvtuuQSqdQovTDI/TCH9ALAtSaG3zVPHX140yj2VDQraFxaif7Utac6Q8R3wRvDB5zLwOO84OTPCV0oDM2M/rsOOhbasyLy2mAX84jktjYb6KyNrlnUil0vjS5h5wRh08dg7hWEJw3mybFd3HEq69Lu3Vg0J+rELkjDuImYucPn7QG5KOZ8lmBQyNNUbsr3pk9OFVR6Kv/UNByXgfabbM9+hEVNCW1WRANJaAzWLEt+79EAa8IUk/IdVm1xwnHrhrhXgMc9Z6h9WAHZt70HdpQhCbAODlSQORBPzhBEycDg9tW4VoPAGHxYirFzbzsQ+rXw6zQTBGgUgcnEGPYCQOfzihzhiDwcBwEP5AGA9sXYlRfwRuhwnvnR3BxREdnORniTKRUw7Om9u2hu0/FsxxwmoxIBxLinxDIJJ5ISh3v7BovhMPbF0JXyAKl41DKBLH93cdZedvuJz8TY4/mt1ixbfu/RBGJ6IZHxhP4JqFy0teAwrFVdl+5Pdr4WVOpFJpde+BGhjKhxQP7VeLxyvhZ6sl63nJq7x7Ifc1l4PPLzG/J2JwcPWb3+R31IsS7bwcBkcL5HIs6vDncj/PGxwNsf3sDQvQRGseUSZSz/tI1pMgVEizhEQiyaQQldDsMqH/UgDf+ukb/GfVKt3a7DJhIhgXaJarsSxso8gWuBwc8364VLSpABRQFjwNOMwGdHW6MTw8wU64Th7Db7YnX0w73j+Oc0MBSXsSfQcZ+2PNUd7+WOeajjxJh3aPBZvWdQvKdWeljCaC8aKkhVpc7DLyy69ogc2kx/GzbAkJqTL9LAnQSmiUeSwLJUp8uOxsX+KwCsd4xBfB7ldP48G7V+JfnzoiGvuzAxP416eOYMemHhj1Wnz7yTex/voutHss6F0xVyBvde+tyzC/zQZoNNj96unq3cdqy5s0klxKOb6lCDwyxh3EzEXSx1chxml1m5k+r6XOMilKxONkx/7VXtOJIpDJh8sCo6+F4v1Umi3z7bJmXnZ3WAy4MBLCP/34kGAtlpL9dFmNgEbD/Nvp8+O4rNWGzhar4MW03LX+szcvQjSWwu5X2PHJ6YEJnB8OCK5lx6YedLgtk3sE9rkFsU3OdT2y83X1xxh5zGmzIRpL4oHH/8Bf27YNSzG71VbvrhEqRk45uPy2mblaB5fZu+T5hnaPBWMTMXzj34VzOY00/vfOt/jP7v/ctez8Ta5vmHbvMZUzKIWCe2eNRtQvqWtqBP/UKFA+pHjkzJM3GlJycNWSuPQ42feinhKaUhJ7zXXsk1Lnt1L7RUyPZK6+jnZeDlLPJtV0HXI/z5Pys7TmEZVQjX0Y1e4jCIWgAbt0uoYqpxMVoJexdKucbdeSRpFSiSdSTB8ST6orW6jWsuBZGYV9r/eJ5A4L2ZMcshn5kg5reuaIynU/NSm7WKy0kE4LyftSSEKikGxpNWmUeSwHpUp8sMby3luX4ckX/ySy7S985iq0ujim5FVW4vORnUdwesCPaDwj5fnZmxeL5K2++8xb8IfiVb+P1ZY3IbmU6ZGKDUgikaiEZCrNXCuTVVCUSafZ67Cyo476YFSg9A6hTgrF+9PFAqXKfjosBkk5PJYEX377SANOq0HkJ+69dRm0Wg1OD/hF11KObGcjxxihcAKPPSvcizz27DGEwok694xQMy1OjikX2+qq/EdtHrsR2zdm2s6V6c2eJzuHWXv5z968GN995i3RXD4/FBR8dvaif9o8gFx+oZBfYv1t+8armNfUCP6pUaB8SPE0Si67Jkjsk6qFZO6gjpJ8StwbKlVuWan9IqaH07PlMDmV+UEpWU+dVj3XIffzPMNkfJwfLxtJypqoAKOxcruiymkEoRAKyaRUU/qMmFlc8obQd9GHr921EmMTETQ5TPj9W+dhMesrLt16yRvCO+8P4x/uXJGRJrBz2Pfa2aq0XVOKkXJUAcO+MPovjU/dDxuHfX88qzofotay4Nl+R31JXu4QGuCqBc3oaDIVlFA8eGwgU145moSZ0+HZV05NyXmUIc8pGkMJKZLLZtnw3/5yOZ59+ZRgfGc3W/B3dyyHmdPDbtbDZtKjPyeZnttGIamk7N8KyZYWpBT5RIZslFarQf9QcMbLjpQ8p9LAonlOPHj3lPRSOp3C8T4fhscjgjil2cEBSaDZyWHH5h6k0mloNRo898opgcRnS5MZm9Z1Y/+hfpwfmijYn0WdTnzr3g/BH04gmUzCwhlwZjAAk1EPu8UAm0knmAP5c6IYmdpy/Yla/VMtGSwQd5BEIlEuwz72Pqm92YqmCh+6DY+F8c77I7j/c9fCH4rBYTXil6+eRpvHgmYVxU+1YHA0hEQiLpDm6xsYw+BoCM4OR727R8hNsXFZEcdNt54Wiul8QfZ3/aEYOmfZ8LW7VmJ8cm9qs0ymPCfjxL+/cwWOnhphynNm+5VIpQXth2NJ7Dl4Bjevno8dm3sQj6dgMethNetxcTSMNre5cGxQpAxrI8cYo/4IU8Z1bCKCNkeNqmMTjUcS6LnCLViT2jwcUI33pVLAsoWZtscmImhxmfHwFavhm4jBxOkRDMfhDcSQSCRF8YnUXieVFk76YCSB/Yf6C8p6luQXtIDXH8tIcjlN8NgzMYzXH8PJSwNw27nMZ+mMj7aa9bwMsc1kEPilfJ8l5XcbwT81DGlg0VwnHtq2CqOBKNw2Dh6HEajCDzkajcHRBsll1wC5n1UNjoYQCEWm/LjThPfOjGBwtH73YtgXnsrR5uQw65lbF+SNc/okkoGuQ78k5Qjr2C9iepRqU6UyOBqSnK9qkfWU2+dcHA5i0DshiJePvHcJJk5HUtZE2VwcDiIWi4lyg5dGgkXblXo8DUE0OK1NbEmZZpKUISqgo8WKaCyJB58QSmi0T/dSSBHM8liw+PIWfP2Hr/Ftb12/BG1uSxV6XmOKkXJUOB0tVixd0Cq4H9W617VETukuOcnt94gvgp2/OQHOoMPqxW0F7cntNGH10g488vSUVAcvY8qQ8di+cSl27juBi94Qf2y+PKfUGOb/+9ylAHa/ehpb1y/JlLwuIBsynfRHob8VlC2Vohz5xKxslMXQONKLVaDkUvta4K1TowIZ2C985iq0eyy46A3xcQpn0GHx5W5AC4yMR/lf02erkYxNRDHii4Az6DDoDWH3q6exubcbQHra/pwbCuKnLx4XyX9u6e1Gq9uMn/7qXVz0hpiStcXI1JYrM0CyBdMjZ9xBzFzklJOc5bFg5ZIOfPNHrwvi2VY1xrMyc1m7FaFIQiTNd9ksmt8NT6G4rNjjcmKwadfTAjHd/Z+7VvTddo8FwXACJ8+NC+Q1b7/xSnR4LOjqsANpwGbSM+U5NRoNvvK9g4jGk9jSe4Wo/YlgHD9+4TiaXSZsvGEBxiYi/Hk+e/Oi6WODImRYGznGaG0yM2VcKddFVIQBOPLeKF+VL7sm9VzhrvwFNS3w1sm8/dCnr4JBrxFICm/fuBQtTpMgPpHyCaa8SgJahnxm/pwv2i9ogbdOC/v7pS09iMVT+P7Pjwquwcrp8e0n3xT4aF6GOEu+zypGnpioLxrgeB/lQIqhoXLZMtMi87Oqy2bZEImKZb8vm1U/2e/WJjMzR9tSx5ilYN64jrjsEnKEtDYoHqXaVKnM8liY16GmXI6Uz2ltqo7PyeZo8/3sLMrREhXQ2W7DyT6xXc0pYf1WT31DgpgBMGU969wnQt1EokmmhEYkmpzmm9MTT6Tw+O63BW0/vvttxBP007x6IHWvo7HK73UtkVO6S07KLWdeSNaIJePx6K5jWNMzR3BsvjxnvqTDgcPneVmSbN9yZRcf3/02ItFkQdmQUqU/ivlbISqRMGlkWaRyKPUeeP0xkQzs9//zKO7ecJXIhh7ddRRef0wk8/L0pF3m29rTe09Ap9WK7JEl17WmZ45I/vOpvSdwbjDIzwGWZG05UlpyjeVMRM64g5i55MprAVmJqaWZihAVkkiy49mk0gOPOuCfYEvz+QMkzdfoFBtbFXtcJVKXj+46KpIT377xKpy5OCGKqZ986V2cHvAXjAvuvXUZHt11lP/evtf7BDF9bhy9dnkn/MG44DxSklelSho1eozB2u9QrouohEFvlLkmDXqjFbfN3A/9/CjODQbz/NEx3PHxPxPM24WXuZg+YeEcp+CzOa3Waed8sX6B1d/+SwH+xbTcazg94C95n9zo/qkRoBxI8cTilMsuFg3kfVYVCLL3FoFgHfcWaeXFLNk+5PcpWmebpbVBvRR6FqEm4gn2dSRU5M9TKbbPSVXpEqIxdo42prLnhYSykFq/gyWs31Q5jSAUQqNI8hHKQk4JDe94BEu73Pjkmi74gzE4bBkZpFF/BK0q+6VFVn7m0qlhWDi9KiUAR/0RwS9ZgUxgoLb7Iad0lyxkbWcsjDQyL9aFY8miy5lLSXUEInFAo8X667sAZObtiG/yHk/O5YWXOXHL9QuQSqVF8pxZSQevPwKPwwSP04iH71mNgdEQBr0hpNJprP1AJ9+21x+BKe/X0Nm+5LfJkokoJFdUjJRRseNSjHRII8silQVLTspq4KUw3U4TovEkvOMRjIUTmAizxy8SSwjmZVYOa0TC98zrsGPH5h4898opAMCmj3QDGqBrthMdzWZJm+Dvn4QcbSqdBjRAs8uEue125hwpVUqrEKlUGv7wlDzZormVtdfojPrZsQFJdxEVkSev5bab0OrmgCo8txjxsWNl73gELTay2VxG/RF0zrLhlusXZKTITTo8+/Ipmt8zgEKxVbHHCWKwCqQuL3pDaLIbRZJzqXSaeW7OqEUgmpRcxwPhOOLJFB+nmIxaGA1afPn2a2AzG2A366HRavDA1pXwBaK45A1OxUMAoAH2/K5ESaN86dNJiXKn1YCHtq1CMBIXjkkpUvcKZGgszLw3w74w5bqIspEz5vRK5NHypTmj8SQmQjGRP2LlM+79zDI8ePeU9E2riwNSKOwHc6Qa+X09Q6qR1V/OqJXeS+V9NjIRLbynqcKeqiy0DFlS9TxvrimUAyke7zg7nlVb7rQWDPvCeOf9Edz/uWszftZqxC8PnK7asyolyn6PjLPzWyPjEbjrFLNI2ax3PFLfOCoNLJrn5Nc2j8OEFhcH0DsviqdR1oxG8OfDvjDTD46Mh9FcBRWhhnp+SygGqefQpazf9HIaQSiERpHkI5SFnBIas1utWH3VbIEMkiptthz5QAXicZqYUgvuKkhe1RI5pbuqDsN2Nvd28y/JFFPOnCXV0e6xYGwiJpJJfGFSvhPpzItpH10xT1D2WSDPKSHpkIQFg94Qdu47KfAJLS4zdNpC8pzTyEQUkisqQsqomHEptjx8I8silU3uPci5l3arQbRGfOHTUxKeWTiDDk12Dv/rVbEUVjrNlo09OzCB3a+exmdvXoR4IoUnX3oP0XgSu1+Zsh2WTWTvX7ad/Ha1Gg04gxY3rZ4vsP/cOVKqlJYkGuD3xy7iOz97U2T3ZbU3A+hoYccGVDKeqAiGvNb2jUuxrMtd8UPKNjc7Vq6ndItSmeWx4EZG7KEm2QyiPIqNrUqKwSqQurSZDCLJOS1Ddq7dY4HNbMQ3cnIs+eu4Vqdl+oDHdx/DRDCO7RuXYue+E7joDeHzn/gz2MxGPPXrt/lj7/zUYhh02uIljRj7h9xzZPvY2WLlX0xT+1612dUY+1RCWcgZc7ZI5NHyKyJm8xT5/khK5sxhNkw9CJycDgX9YJFSjaz+3rV+CXNPp9WIr+HUuXFEo8nCfqWSPVU5MKRKqxX7NSKUAykeqXiWZD3FzPJYsHJJh8DPVnOslCj7LZVb9zjrF7O0KdVmtcBbp8hPq5FGWTMaIT8xy2Nh+sFqXYNUvKy657eEopBaK5vsxa+VJOtJEAohHCEZJEIe5CpH3Sg22yjl761mPbZtEEpebduwFDaLut5DNxkzG4nc69i6fglMnK7OPRPDsp1cOcNiypmzyqBv33gVUyZx3bVzsX3jUhw4ch63XL8ATzCkCKaT50yn0kyfkE6nC0qT1nqeVFIenkrLFyb3Xq5d3imyh+///CjuzvMl2zcuRauLE43r5t5uPPvySZHd5Ep5+oNx/sW07DkK2U72/h04fB6bGfZ4WZsVaUAk+ZmdI9W81/5QnH8xrZi+EwUkplUWGxDKgiVX9eiuY/D6Y9N8c3qSUjIKKnnpo5YkJSRQUySB2vAUG1vVS07bYdZjfrtdFI987hOLRfFy/jouJWuzdnkn72uycuKJZErU3g9/8Q623iItV54PW6p06hz5fWyEvapOq2XuMfQ6SkkT5SOnTFEyyd4zz2t3iPZI+RLj1fSDxc7/FGOP/8Tut0V7ui98+ip0dThE+7Z9r/cpzq/IGfs1IoVyOYSQeIJkPYtFbglUjYa9D6un2XJ6dszC6esXs8RiSeZ9iMXrm2MhP61eGmXNSEjkJ5Iqyk/ILU0qlaNV2/NbQllYLRLPoa3FP4dW1xNrgmhgqlEKkSDykVNCo1Fs1heIMUsAq62U8choBMdODYmkgd0ODp0q+jWE1xfBS6+dxY7NPYjEkjAZdXjulVNodl0Jq8KuQ6oM9uWzHXj4ntXFSV3klUF3O0yIRBPMdhfMceLyDhvmtFyDIR97bkvJc9qtBgSiSfiDUeb3RsYz32NJkMzvcABpMMtMFzVPypEiqkQ6pF6yI0qiwJgL7FZCOjOeSOH+z1+LaCwJt52D224Ekplx/dpdK3BxJAQTp8PQWOaX+Kl0GvfdfjWMeh36LvqxZ1Lys9llQpvbzLY5f1TYP0z1eXaLFf/fX30A/lAMD21bBX8oBs6YkVy2mfXgDHrpOTLLVtm9zhm7RIotEaa29aGWNEpsQCgLKXktrz8CT4VSByNS6+l4GC1VkFFoJArJ3DSTBGpjkxNbjfijMHF6mI06DHhDiKU0ME4+r/OH4rCa9fjmF1YjGk8iFEmguZJKE8XGdGnAasrEEjs29yASTcIXiODc4MS0MYgvyI7njQYt/99ZvxONp5i+KJ1O4+/vXIFoLAGHxYhoLAF/OAGtBhj1RwWxmNT+IffXY7mxRiPI7gyOhqZkwUIxOCxTsmBui7Pe3SNUildiTaqGTNHIODs2iMQS00psVrQXnZSx9Poj8DhNiMYSReWqpMYinkjhm19YDa8/giYbl+lvGvj7O1fg6KkRIA28MLlvA1A7v1JEfsArsaeoRuxXV2SSaR71R4V+1pqR7SooMT1DkdN3NBpyj5XUM4uhsTDclvrMcyXOpUL+sKWONivnHp2Ql1F/VDL/r6Y1Y8QnMTfGI2hRSX5Cbj9LOVpCDs5dCmDQO4EHtk49zzzy3iWYOB2unF3c/l49noYgGhwPSR0QMtDsMkuUo668RHY1yncqAU+TiVkCuJ4lu8vB7TShc5ZTIA28pbcbbpUlV1x2Dv2XAvjWT9/gP1NqaWmpMtizmsyZpG6RCej8Muj/7199gNlus5PD8bMZWY8v336NZKl5g04r+Fuzy4SbV8/HN374GtZf31Xwe1ISJFKSR9PaVyVSRJVIh9RadkRJTDPm+XbLsof3L/jx1N73+IoAbrub/7t3PIIfPJex13aPBRv/fCFfRSRrF0DG7j754csxOBpmnuPU+XH+HH97+zWIJVKSfRYktlJAs8T60+zgKn4xLXfstvRe0RCl7mtJo8QGhLKQktdqaao8niW5ueJRoswNUVsujIREcvb/9vOj+OtPLObXcZZkeEUylEXGdDaLUfCrcwCS63huDHL/565lHjOn1Y5mlwkTwTh/TjOnY/qi80MB/PK37zP/tmdScjw7BlL7h9zryo01GkF2p73FypQFI8lvohLkjDmbnew8WpPdBI/NOLU3kSpqUc5elCFj+Xd/eQ1uXDl9rkpqLN6/4Ec8nsKHe2bD6w3w/bWZ9Nj9yun6+JUi8wOSMYea4zMZZZo9TSamn6UYTYxk7E9jJUJqHlZrn9TqZvva1irs8cpFiXNJqf5Qco9eR1lWojhcdk4y/68mpPy5mtY+ua+BcrSEHLS6LRj0hvDA438Q+P9S5GiphjpBKAS9TsuUstPXsWwwoX50Wg2zTK+uCmV6OaOOWb5TifKLhYhE2OWx1VbeNlv2N78McFRlpenVJMlYjb6yyqD/4Llj2L7xKtG8TabAJzJHfCHJEtz5/Vp37VzeNvYf6mdKJbK+l3s9UpJHqWl0zxpBikhtTDfmufd5/6F+ph3te72P/25uWX5/KC6QnF3TM0ckb/XUpLzm2uWdePKl97Dv9T6mzeWe4/SAvyQ7kctP5I/dvtf7ROOjVH+kFIwSsQGnstiAUBYsuapi1qBiILm54tFJ7Fd1NFYzAik5+zU9cwTrOEsyvBaxHys26OpwiD4TxzlH8cVblwmO2dzbjR/veQfrrp2LL3zmKhw4ch4AkE6z5acSyRTzunPlQbNjwOrn9o1L+XPkxxpq2htJEY2y99sk+U1UgtnElpOxmCv/Hb5OJ5FH08knd8XKC8RiaTz+3PS5KlY+OVeu8+JIUHB8Pf1KsfkBj92I7RuXinxlvoyqmpAzN9Ioec1aIBXPUuwvhjPqmGPFGauzt0+l2NKCVdjilY0S55JRz74PRkN9cyxSEtjJet5AoigaYX8BNEZ+QiofpdNW5xooR0vIQaIKcrRUOY0gFMKgN8SUsttwwwK4iyyFSBD5DI6GmGV6qyGhMTAcxMGjF0TyHCZOB6eKbLZR5AKkygB7xyMVS7jWlBwZjFA8CYtBp1xJxirIR7Ls76I3BINeI5q37c1W/tjxYBz7D/Uzj2kyGwT9SiSnpAlHfBG8MOkT2jyZXzlIfS/3esqVFGoEKSK1Me2Y59mt285hSZcH3vEILGYDHnn6MC/tkv1u1h+K2paQBZ3f4UBqUhIz6kvyNgcNcGVnE7636y3BOVLpEuUzZZJuzb++EV8Eew6ewd/fuQKJRHJmSsSWyMUCsYFLRbEBoSzkjHHkjJUbDdqvzmwKyVEK1nGJ2ED22E8qNgD4z/R6Hf7XU28KYpCL3hCsJr3AB2Rl7lpcZjQ7OHzljuUIxZMIhRPMa4vGU5LXPSUJOjUGon5aDZg/azk7pmkAuXqSkyHkQCrmtJj0sHc4Kmp7eCzMjA2ye2Y5YOUFwlG2z8nPVQ2OZtbnr/zlB/Bu/5hIrnN0IoxZuRV26uhXis4PpIBlXW48tG0VxgLRKVlSdf32UoCcuZFGyWvWAopni0dqrD5tWQhnhX4WkPa1bR4LmuuUx1biXMr6eLnuQ7lISWCPjIfRTH5H2ajp2UsBGsGfy52PohwtIQfVkKOll9MIQiF4nCamlB2V2CQqweM0oWeBB8sWNsMXiMJl5zA6HqyKXXmcpqkKbGkAmkylNrXZrFLLY5dKo1yHgDQAjXy/Tq4KFcpHSt03rUYrKq/tcQiPZZXg9jhMgCbzq1xfIAaXnYNWq0G7x4I1PXMATUaSKJ0GP28NOq3YTrJjP9lWIpXGlt4rsO/1Pj7JXUzJ70aQIlIb2TG3Ww1Yu7wT0ABajUYowZpntzYuI505MhHDx1fNQ7vHisGxEMLRJA4cPs/bR37bbU0Wpl20uUyARsPf+xFfBDt/cwKcQYd5W67OSGTloM05Ngtn0MFqMqB/OAiXnYPDrGfPryr6CZa9TgTjsHE6OFymqfMRknicJrhsRuh1Wmg1Guj1WrhsRtXFBoSykDPG8ThNaHGaMLfdjkg0CbNJh5ZTJrJZBh6nCfqc2F+jAfQqjP2J8igkR6nVCtdx2WK/vBhXFBtIxOUOiwFarQaBSJIZ5zgsRhw4ch7rPtgJl82Ev/7kYgyPhREIx9BlssNhNqCr043T58YkxwAaMOMvzqCVHoNsDDPdfkLlcvUepwmL5rrwiTVdvJ/95aunyXcQFeFxmhAMxxEIxxGLpRDUxhEMx2WNDaqeW9FmKqZ5/RGmjzWb9EXFP9l88rv9Yzhw+DzW9MzB2g90AgAOHD4Pt90MkeMo5Fem87UV4LJzTH/AXCNSmT3qlfM9GB6eUPWLaYC8uZGGzAfKBMWzxeNxmuC2c7CZDUil0rBZDHDbuarZlcdpYuY163kvPE4TVvxZK2760OXwB2Nw2Ix44bfv13UueZwmBEJx9F2c4H/0EAhVZ72rtF9yyr4SMjMZB3R1ujNrrMr2F0Bj+HO581GUoyXkoBpysfRyGkEohFY3h20bluKxZ4/xOr3bNixFm4cDSP2MKJNWN4c/u7wFX//ha1W3q1Y3hxVLOvDNH72uapvNygVkJRQEcgEqSn55HEamD/E4jYCaKvlrgOP947zcQba09KJOpyo3StMhdd8clqlEdHYMPA4jdmzqwSM7j+Dwe4PYun4JX26ev98uI46fEY7f395+DTb3XoHv//wo7FYDbl49H09Plt4V2ElKOPbtHgs2resWzI0tvd3Yc/AMJoJxbN+4FA6roeA8yZYKz7+favxFllpwmPX429uvwfnhAF9imTPocFmrTXoeMebd5t5uHDh8Hrd+pJv3I1Jti+zCZsDp8xPY0tstOO72G69EJBrHFz59Fb7/86P851nZrdzzb9+4FP/zZ2/iojck9gMy+QmWvd532zVkryUgZ9xBzFzkjHFa3Rx6V8zDI08fIZudBhqrmQ1rjdzc2429r/Xhrz+xmP9bVjI8d/2vSuxX7tqvAU4PTIhil2ycs2ldNzwuIx8r58Y2bR6LINZljcH2jUuxc98JxJMpfO7mRYjEknmxzxVo91hwx8cW8ZXcZtJeByDfQciDx2Vk2pWnyVixXXmcEm27jECiOv2HFnjr9Ci/1273WESxjkGHonJV2ZzWr/9wFhv/fCGeyMkRbN+4FG1uC8bGgtJ9yUXmfIzDqmeOrcNmUFfeqgzkzI00Sl6zFtCaVDwel5GZ96+GnwWU+SxM7msuq08OI279SLfi8v0tTvb9a3VxDe/PCWXQCP5c7mugHC0hB9VYvzXpdLrm6Y/9+/fju9/9LkKhED784Q/jq1/9Kg4ePIh/+qd/QjQaxcc//nHcd999JbXp9QaQUriedUuLPfMW8gxkpl17S4t92mPybdYbiOE/95/I/DJjssTmC797H59Z200luAsw02yrVAb9UTzw+B9EbzE/sHWlQEKjHJsttm1VMPmLVTXLBfjDcTz23LHML1AnSxk/f+A0tt2yVFXyif5wHF/53kGRXT18z2rBdZRjs6VQK9/iD8fx8E/f4KuaIQ0cOHIeX7ljOQCIZTYmf8UciCbxb88cEX3vy7ddg68+9nvB+G3pvQLPvnwK0XgSmz7Sjd2vnmaOLwDB2Esdu2NzD/ouTvD9nNa+sr+8VqkUUSkUsptibBaoTkxb7Dya7vj113Vh96unBd+TOjbXLrJ2mF895OorWmA2aGEz6+EPxkWyW1k7sZoM/ItprP6Xen0lkWev8+c0wesNVNamSinHZhsqNqghFM8WptgYh2xWXmisymO6+S13TFtVNMK1OhpPoNllhVGb6Vv2b247h1QqXdXYr9y13x+O4w9/GuJj4dzvZuOch7atEsXPnEGHDTcswMo/a4XDbJi6j/lxrdXAxzRWswFffVTczkPbVsFjNwLp8q+jFhS7FpVqs0MTUXztB2Lf8eDdK4uW/ZiJUGxQmFLWpFJt1huIMX3CQ9tWVS0/yzpHu8eCHZuvxnggCo/DlMlLYaq6Gv8ZK1elBYbG2XPtX798A4ya4pyw3D6qnLFV+1wQ9L/I3EhZsUED5DVrAcWzxVPK+l2OzQ5NRPGvTx0W5TW/tOXqusUHSrQPJceO0AFDvihG/RG4HSZFvZgm9x5M7WtTFjVfhxLna6nIGc+W2j4xhZrnRS3wh+N4/nfv488/MDej1mbj8F+H+vCJD11edI625pXTzp07h6997Wt45pln4PF48NnPfhavvPIKvva1r+EnP/kJ2tvbsW3bNrzyyiu4/vrra909gqgbXn8Er/1pCK/9aUjw+Z9/oJNeTiPKZtTP1n8em4hUHIDI2XbNaQC5AF8g80Akt9y61WyALxir/2a1BHyBGNOu6nIdcshZ5LXpC8Zw0RsSlLEHMi+ldTZb4bAY4A/F0T80JW3oMBvgC8QQT6YE7caTKXgZ8zKVTk99poHk+CKd9zeJY1PpNOZ12HH4RJH2pXIpIjUiNY9G/FEEwnFwRj2CkThctoxNSR2ftYHc++wLso+NxJI4fGIQa3rmwDuRscOoLymw7SvnutBis07ZQK58bHBqXgRCMcGLabn99wViSKTS8vmJPHvVZkvEE0XRULEBoRiy8x4AL9eQmHzxpdI5TzZbPDRWMxxmXGxES4uNT9wK4r3JfwOoSuxX1B6B0UdfICaMhXO+m41zRiRsO5Vm+Jk0+JfqfYEYtDot//m4RB+DkTif08leR7PLxL/ADwDeiSig0VRVPk8pSPmOUX+EXk4jykbONYm1p47Gk5kXxCrNz076qeHxsOgc8WQK8UQSJoMOBr2W/3Fa7nclSQGRSII91ybCmCUls8bIT0j52ngynRkDp2nqhdsS8yWyjq0akDM30gB5zVpA8WzxyL1+j/ojzHxoPeMDJdqHovLk+SSBVjs3db8U8mIaMTNQ4nwtFbmvoRHGiFAevkAsk6dNppBKpZFIpTKflbAu1fzltL179+Kmm27CrFmzAADf+c530NfXh7lz5+Kyyy4DAHzyk5/Eiy++SC+nETMKj4ut0+txkv4zUT7V0H+uR9tE6TS7TVh91WxR6fHmJnXdD5edY9qVy1rbRGUqla6+nAVDIuP+z10rfb0FJDXcThNuXj1fJK3ImpdajUbwGfN8NiMADfNv+f8+dymA3a+extb1S2iNUihS86h/MPPw+Ok8qa3ZLVbm8UjnzT8NoNGw7WQ8EMVHV8zD/tf7cMXcpqLtmiUfe++ty9DusYgqp506P46n9r6HLb1XKMJPEGIoNiDkwNNkwo15UgfVWoOk9mBuqYe4Mxip+U1jNQMoJPNWI6bdI0j08bI2mygWzn43G+dYTQbm37UajTi2yDmP3WoQxOPFxCcuO4d2jwW9K+YK4rE7P7UYT+x+G3d8bFHDSXxK+Q7aRxCVUI9cl6fS9S7Hf6y/vktwjmZXZn//j//xusCHQZPGI0+/xX+2feNSLOtyM188kvKTbrsZTKfC8Jtf/fwHmW1oNBq+4hln0OELn74KVk6Pbz/5Zkn5EtnGliCKhOLZ4pF7rJpdZmb7zU5zVdovByXmM1wOiRjYTvkvYmbTCLkcuf2sEn0aoX6q8RxaK2P/mPT19SGZTOLOO+/Epz71KTz55JMYGhpCS0sLf0xraysGBwdr3TWCqC9pYEtvdyZJCvAvGhBEJZhNemzbsFRgV9s2LIXFXPm7ySaO3bbZVPP3ngkAgVCC1/kGMr+CeOzZYwiEEnXuWWloNWxfWOvqRRdHgnySFsiM5yM7j8AfKlI4nYE/FBe1+eiuo7hr/RLm9bKOz/YhGk/yD8Kyf3tq7wlotRrs2NQjaK+rw8F/tv9QP3N8kynx2B84fB5b8/q2ubcb+9/oRzSexOO730YkSj+LUyIOs15kB1t6u6HB1ItpwJRNaTXAvbcuE93rA0fO495blwlkNx/ddRSb82zozk8thgbAE7vfxifWdOGJ3cdEx3xxsp18u17TM4d/MS3bp+8+8xa2b7xK1P99r/cBAPa93iey4x2bevh+EvXDYmbHBlYLxQZE+UQimTUn109Uaw0y6LSitW7r+iWZiiWEAKNRx5zfRqOuzj0j5KZQTForWLFN7tov1cdUMoWuDocobsjGOZt7u/Gzl45j6y3ieLyrwyGKLXLPs3Z5pyAeZ8UnX8yJo7LXsX3jVaJ47Ie/eAdreubUfFxrgU7Cz+p05GeJ8jFJ5LrMVch16SVsVl9hbJDrP/Yf6hfsl9ZdO1e0v39k5xGcGwzm5Q+OweuPMduX8pPtzdZp+5Nt//2BcWa+4OxFv+C47//8KE4P+EteFzx2I7ZvFN637RuX8hKmBCE3xsn5nD+/jQaKZ/OR8oXV2idpNRpF5H9zkfM5SrnEEinmOMUSDfRLBoIog0bI5ci9JlGOlpCDajyHrrkFJpNJHDp0CD/5yU9gsVhwzz33wGwWvw2v0ZQWhHg8tmp1UVaK0QVuVGbytbPIt9nj58/j4LEB7Njcg0g0CTOnw7OvnEKbx4Ir53nq1Et1QLYlzfHD5xGLxfDA1pUY9UfgdprQd2EMF4YCWNMzp6S2RDZ7+DzOXBjD1+5aibGJCNwOEw6+dR4mToeuEtuuN6lUGhdHgjh2ahhuhxntzVbVSbm9e8EPu9WA9cu7eLmH/Yf6MeaPYvHlzfXtXAlcOjWM/kvj+Ic7V2Q0y+0c9r12FlfMa8L8OU0ltVVJbHDs1DCz7HEonkRXp5v5nawdjfrDTDu6xGjzojeEQDiG9ddN3rc0sOfgGVwxr4mX2cyX/YmmUvBNsMu6e8cjWH1VB2Z5LBj2heG0c/A4TPA4zJjVbMXgaBCD3hA2rVuIaDzFn292qw02swF7Dp4R9OWl187iga0rMTYRxdkBP144eAYjvgh/vrFAFFfOL7xGSY3LdOOVSKTw/sA4RsbDaHaacXmHE3q9tuz2akWla1K1YlqP24auOS6MToRh0GnhHY8inkjiS1t68OzLp3Dy3DiAzH0MRBNodZuxad1CuB0mOK0cUukUPrpiLpqdHCJJYNAbhE6vRTyZwguTdmI0aNHebEU6lYbbwWHTuoVIpdJYc/Uc/P7YgMCWXDYDBsejGJuIYP31Xdh/qB8A0Oa2MG1Zr9fiX798A0YnwtBAg3958g2M+CL8fEim0njg7pXQagGnxSTr/aY4ozC5Nnv88Hn4A+GpuMNhwntnR3B+UFdy3DHTIDuT5uSlAXTOsuGW6xdk9kkmHZ59+VRRaxCLfJt95/3hqbjDxmHfH8/CYtajm2xWgNT8vjSiw0Iaq4IoJTaYDqlYihXDZuNioHb+q8llxaxmK7zjYXhyYkNAGGfnxs7hRAof+LNZ6BwL4cp5bviDGfkJnz+COz6+CP5gFJ9Y0wUA+O+f/yBGxyMwGLRobjLjyk63ILZoabELx2JSFjT/nH9/5wr4gzGYDDpYLXokoMHI+OSYeqy4OMaWV8m2V8l+o1KqdS/z/ezwWEDgO468dwkWsx5XkO8oCMUG0kitSQND5eWjcm325LEB9F308bmuJrsJvz96Hh6XCWbOwJx/083NVCqNwTNerL8+42/2H+rH7ydzwBoAdqsR+143IOqb8g3ReEZeOJdoPInRQBR2K8c8V+4e0G2f+lvWlnL7qdFoYLcKzxmMJLD/UL8oP7H2A52ifrD6xvJf+WNzXc8cdM5yMH25FKz+qyl3J8dczo8NsvmTk8cGBPkTQsjxw+cF8zuby7aY9RTP5pE/Vk0OE34/OVbl7JPybfbdIxcwOh4S3YvhsTCumMuOg+Tm3SMXJNYWPT7cM7sufTp+/jzeeX8E93/uWviDMTisRvzywGm0eSxYRM8MCyL3HkzNcVojrBmF/LlacjnHD5/HS6+dzbwTEEvCZNThuVdOYYN5QVlrEuv5rQZJwbPhS8N+nB8s/dnwTEPN81tu3r3gZ+YzSnkOXfOX05qbm7Fq1Sq43ZkA4yMf+QhefPFF6HRTb4IODQ2htbW1pHa93gBSKWW/Ld7SYsfw8ES9u1EXZtq1F+O48m22tcmM1Us7BHI1W3q70ewyz6ixK5WZZlul0tluw8m+JB54/A+CEptzZtkE41aOzbY3WxCOuPDgE1Ntb12/BG1ui7ruSSGZGmUvKwJam9gyj80uk6ruh8NmwNIFrfj6D18T2KzDaqjYZkvB7WCXl7cYdOzxLMKOLJye2WY0lsLO35wQnQcaDVP257JWGzokZBg9DhMOHh0Q9OP2G69Es4vDI0+/hS/ffo3gF9nZ7zXZORh0WkwE46K+mA1a6F0m/OtTh8Xfs3GF7UtqXOY6cbyvwHhpgbdOjwqkHrdvXIplC9w4fraM9mpEoTWp2E1NNWNaowaY5TKJxvKu9UsAnMXJc+O8vWl1Wmg1GsFxt994JYZ9ETzwxB8FfmXPwTPY/0Y/blo9H488PSVrtXPfSf64zb3d/MuM7R4LZrda8b3/PJTT9hUw6LUY9oWZtmw16mDUpDHLYYI/ksBEMI5mlwk3rZ4vkiVtsXHwegNVGbN8ZnKcUY7Nzm6zIRoTxx0dLbYZO47FMJPtrBham8xMWc+WvH1SOTbb3mzB4stbBHGHKuPZGjBHan630vwuxHTzW+6YtmgKxLJSMaxl8hfYNbn/08Ta2T7arQZBrLD7ldP8cW1ODrF4Eo/uege9K+bip786jt4Vc/Gj548I4pe9r/Vh+8ar4B0N8HFk9j7mj0X+OTMxEQR7sq3rl+Cl186i/1KgKDn1SvYblVDsWlSqzV42i+07ZpPvKAjFBoWZ3Wpl2lV7s1U0bqXa7CyPBcFQkyDXtW3DUqRSaXzpf74snn+YZm4y5u5nb16EeCIlygHvyfkxGGfQwZRXnZQz6GAzGdj9mPQDRg0wy2ECkIbXG5iyJUY/8s+p1WiYOQFtXhEBqc9E/quA32oyZ+7L2Fiw4L0p1H815O7KmcslxwZS+RMJCdiZTNZ35M9vlu+Y6XS0sMdqVhX8LADMabMiEk2I2u9ord+96GixIBJNiNaWWc312xvO8liwckmHQD5t6/olaKX9akHk3oOpOk5rkDWjFB+lVFqazOi/FMC3fvoG/xlnyMgbV8PPdnbYcPLsuMinXTaL9mGFUPX8rgEeJ1tu2u3kis7R1vxV2D//8z/Hb3/7W/j9fiSTSRw4cAAf+9jHcObMGV7y8/nnn8d1111X664RRF0x6DVMiTajXvm/ACOUSyDILrEZDFYu9RiLp5gSS/GEiqJYKEOmplqwfEiJhUjrzoSEzU5UwWZLob3ZWlA6KJ9i7EhKZqOrw8E8j5Tsz3efeQs6DZhyGDotRP148qV3eTmQEV9Ismx+Ibkkk5FdZtrEFS4zLTUuXn+s4Hh5/TGR1OOju45hyBctq72ZDGssn9j9Nm65foHgHqeSKZEPefKldzEwEhL5lXXXzsXa5Z28bebLWkXjSTy99wTWLu/M2MotS/G9/zya1/Z78Afj2Pd6n0gCNH+uZW1z3bVzmbKkdJ+VQzjM9uHhiLokpgllEYuxZT1jeb/UK6vtBolna0FIan6HaX43AoVi2ekkNevdP6C4WCErT/7Zmxfj6b0nsKZnjujYp/eewGdvXoxHdx1lxhe5Y7H/UD+29HYLzsmKiR6fjLuyfdFqIBrPrMxopfsNJRKUkP0Ike8gKiAcSTLtqhqS31LrXTSWkvQtheYm6+/+YBxPvvQec58FTO3TF85xivb8P/3Vn8ryA6x+5J+zq8PB9PeXtVkFn33h01dJ5jGmO2e5fkutPrAWSOVPpCRgZzJy+o5GIxJjj1U0Vp2xUmJ8EInKe83lkEqlmfvVtMILtRDKpVHWDMn5qiJ/rgGYz2mq9TwvEJCQX6zxczaisdBJSOrqdMW/clbzymnLli3DXXfdhdtvvx3xeBwf+tCHcNttt+Hyyy/H3/zN3yAajeL666/Hxz72sVp3jSDqis8fY8rV+CZicHC1S/oSjcWony0ZMjYRQZuDq6ht7zi77VF/BK32ytquJb5ADKuXtmHdB+cJZCR9wRgcZvXMvREf+36M+CJwW4x16lXpyGmzRaHNbNJOXrqIVrcZ397xYXjHI3BZjXyi1R+OwxeIwWXn4DDrgXTGjlj9Hg9nNnbZ4xfNdeLhe1bDF4xNtakFHrw7U17Z4zChxcUBk02l02lmuwPeEDpn2fGNbasw7AvD4zTBZtHj/ORLaPnHtzSZ0ewyYTwYZ8p0tDdb0WQ2YFGnE9+690PwhxOIRBNodpoAAF5fBH94eyBTRj4Ug8OSKSPf7DLB2myVHE6pcfFK3OfsvPP6I0yZWin7mK69mYzU2Gg0wMP3rIbDaoA/GMelsTDzuKxcS65c1Z/Nd8Ng0GBuux2RaBI2i0EkCWO3GrC4y42uy5zQasWSMdm2R3wRXiYUGqBnYTNsJj36h4KCObZonhNNDg4tLjMfI508N87fZwCieUnUnlF/hC2/WCsfTjQkUn7M64+gpcKY0zsuvd6oKZ6tBXWP0dSGJvMg/dKpYVg4veLXJqmYLRtLLepkxLCs65m8buaaXOhvUmTHUSJO8QVjcFgM8IfjMBq1mNfhkDwOaSCeTCGNNNZf34V57XZBfJKNdSKxBNZcPQeBSJyPI1OpdGYPEIyh1W3GN7avQiSasX+HxTjVTo7UZ+75U+k0Nq3rBgD4QzHBeJo4PYLhOO67/RrEEym8fymAZqdJND7T3SOlMioR15PvICpBzpgzv22rRY+x8QiS6RQ2revG/kP9fP7FF4xBr9cJ5Dqb7BxuuX4BBkZDiLvMCIbjormbktjnt7jMGV8xuU+/9zPL8NC2VfBO5goSySSO9/lE3wtEMi9oCfwrhOuQL8j2IQvmOPHAXSvgtnNIpdIIhON4aNsqBCPxwjmLNAR98ziMQFqYL5E6Zzl+S8oHMq9dweutHEjlT7z+CDw29eQDawGtScUzKpH3H/NH0FaFfZIS9xZS9lHPvaHU8xfveAQea53n92QO3euPwOM0wWM31r/ylsr2YPWgUH5FTWtGI/jzobEwW97YZ6nK/G6EMSKUx6A3hHfeH8Y/3Lki8zzdxmHfH8/CYtbDPdtZVBs1fzkNAD7zmc/gM5/5jOCzVatW4Re/+EU9ukMQisDjNjHlajxNpnp3jVAxzS4Tu8Smo3K7avOwZQ9bm8wVt11LWjwmpoxki1tdc6+5iX2vm13qug6Pk30dTfYaXEcRZa2lZCRcdnE523aPBUOjEXxz9yHR8XwiVgO8dUrinADSk/I++eMx6A1h0BsSybhCwz5+eCyMm1bPh0YDpkyHJ8cnnBsKiq6xs92GxZc3C8rIb+nthnua5AxrXLLnY33umtx4tTSZmTK1rS6235muvZmM1JxqcZrhsBh4OdT113cxj9NqNCI5zQMeCz795wv5X29mJUB/+dvTGPFF0OzKyAx/8z+E9pIvU5OVghnxRbDzNyfQ7rHgslYbHnziLeGcmecUzZOsNGn/pQA0Gg2+8r2DonlGCaja095iZcazswq8xEoQ09Es4fubnZXHnLM8FvZ647ZU3Haj4ZFxX9FwqFB6TCpm42OpNOAwG6ZiWIkX0ySvG2WMSU57UnGK284J2t3Se4XkdWh1Wty8ej7+188Oi+ITACLp8MtabeiY9AW/P3YR3/nZm4I4ZNd/ncRFb0jUDuv8Oo0WO/edAGfQoaPFig6PBQ6LARdGQvinHx/iJdKfypMuzx2fae+RQmlzs+P6Fpe68gaEspjlsTBjzmqs31Jt/+LV0+i/FMDm3m68cPAMJoJxaDQafCMnl3THx6+E02oUfPf+z10rmrtajYa9zx8N8Xv17Px2mA38w2J/JMHMO4xNxPCNf5/ae/3t7dcglkgJfC6rH5xBh2YHl9kXMnx0Z0smhj9+Vvw3o16Lbz/5ZsHPpM5Zjt+SyrnkX7vS11s5kMqfkJ8V0+aWiP2bKPbPp6VJvj0YUOf8rwStCrQPqT2Yx1nnPZgSpSFVuAerB1LPC5vrbVMl0gh7jDltNqY0aUerrSrtt0nlu2jNIypgVrMFiy9vETxP37p+CdpK2IfVXNaTIAg2gWCCWaKXSmwSlaDTapmlYfUllNiUIpVil51VW1Vpv0R5W39AXXOvUe6H3arHtg1CucptG5bCYZP/ffrpylqXKnf02ZsX44k8v54vO1HonF5/DD947phI8nBzbzdS6TRTxjWVSjOP3/d6H56e/Hu+neTKc0pdYzCcYJ4vOo3smZQMlMdhLCgPpdOwZWr1Ok1Z7c1kPHYjUwLW4zAK7vf+Q/0i29l6yxI4rQaRRNaanjmimOXJl97lJWHWXTuXef9yJWO23rIEDqtBcL67N1yF7z7zlsj+hnxRpjTphusX4t5bl+HRXUcLzjOidkSjbPlFNZXVJ5SHnFIH8YRY0vipvSeQIFlPEQaJ0v0GPaWV8lGj9Fg1pDsLXXc5YzJdnLJjUw9SqbSg3X2v94n8RSEJc5ZcefZv333mLb7v2RfTsn97YvfbWNMzR9ROVuozf548+8pJ/tjv/+dReP0xwfWx5EDzx0cJ8qrlkEyx43q17VMJZRFPsGW5q7F+S7Wdled9enK+s/YhP/3VuxgYCQk+O3vRL/ILTqsBW28Rr6kHjpzn/82a3yw/sH2jeA91esAv8rmP7jqKu/LW8S293dBqNWX579MD/mk/e3TXUdx767Kq+K1ir13p660cSOVPqpD6bTgSErFAIkmxPwvWHgxVkpvjjDpm/jebn6wHSYm9YbKe9pGWuA91RonSkGrcg9UDDTQS+ZUqTe4a0Qh7DCkp+XCV5I0TUvkuWvOICojH2XuleAn7sLpUTiMIQgyV2CTkYHA0hIPHBrBjc09G6oDT4dlXTqHNY4HbUlyJTSmGx8J45/2RjMxfMAaHNSPz1+axoFnhv97ORYllxMtheCw8da9jSZiMOjw3ea/VdD+GvREcOzUkKgvrdnDolLnyznRlraeVO5rnxNfuWoGLIyGYOR0ueQMFjy90Tn8oBoNeizVXz4FGA2xatxAuuwmD3hBeOHgGaz/QyfxeNJ7C/kP92LG5B32XJoA08EJOtar2ZitCkTj+++c/iPFgVCTPKXWN+fMkK3s07AuDM+iQSqbYMhppsGWgUlOfj/ijMHF6QYLaNyEx1oHYtO1NKzelNiZL0gfCcXBGfUZexVaEXEmOdNaCy5xiyZUUBDIrufKa89rtMHF69F3yY8/vzuC23iuF90NCsqq92YJN6zK/UmPFNG1uM/7m1h6YOB0cFgN2v3qar1AUiSYRiyeLsr/s5xot0GznMg+Hc84z4ouQ1GedaJQ1lVAWQ2Nh7MmR/81KXbV5Kpc6aBSZ+lpwyRvC8FgAD2zNyHq5nSYcefcSLGY9moos3T9TUJ384mTM4LQaxFJuJaydha4baXbsUEiOLdtes8uEj6+ahya7Cf/989cimUqDM+hgMxtE686IL4I9B89gx+YeaDRAh9vCX4dU/+Z3OBBPsGMQ70QUaYm+5z6cjcYzcnxrP9AJo0GL+267BsFIHB0tVpw658PVV7Th6iva+DhleDwMoz6nYoFEbCWwGam4WuHxzYiPLcnqHQ+jRUXSQYSy8I6zZT2rsX5LxQbxeAqbPpJ5MWNplwd6vQYfubYTHc1WDI6FEI5mXqTljFr+OCDzstuLfzgriGN+/vIpfPrPFwjyN++eGcHfbL4avokc6czcbkz6aqtZj6/fvRKBcBwOixHBSHGyoRe9IQTCMVE8Nb/DIemjC/lvvU4juM79h/qRSgsd0kVvCE12Y3X8FsMHVlM2VM0Uyp84TDNnHIqBYv/iEeSZ854pVCPPPDAcxJkLYyI5OxOng7NOe4sRKQlNfwQtdbIPOffClaBEaUjV7cHqxLCPbVPtzVY0KfxHL7k0wh5j1B/B6qVtWPfBeZnnYHYO+147W7UcKq15hBxUw67o5TSCUAitEiW4m1VUhpRQHm0eC1Yv7RBIClRLqmiWx4KVSzoEMn/VklGoJVJSUZ4qlSmvFa1NZua9VpsPcdk5HDw2iP96c4D/jDPosH5Nl+znliopn5W8LCiloxXLc953+zXTSliwztnusSAYSeDfnpmSNtzc2w1/MIrdr55GNJ6Eyahlts0ZtBjxRXBuMIDdr5wW/b2tyYKjp0bw+HN/FNhJVp5TUoYzp5+5Eo/FSBAVkoG6MBIqWiaVHzup9oqRm1IbkyXpf/ricfSumCuQmipYmn66UvapzDGaPDmZEV8Eu189jQ03LMC8DgeisRQmgnEMjoWY90Nsf3rsP9SPmz80nxnTOKwc/sdPpmRu775lCRLJFO+3pKS4muzSJecveUP8vMjOlb2v9ZHUZ52QlP5Q2VpEKAuPy8SUpK6GnKQS5WSUSlZy4oHHhZITs6skOdFIqEp+USJm6GyxlrxmFrxuhoRdu8eCEX9UUo7NZefQ7rHgY6vm4cmX3hPEFJxRh18eeB/bN14lanciGMe5wQCWX9GSiQunkcU8M+BHKp1m/i2eSOPsRT/zb7njwxl0GPaFsXPflJ9q91iw+aNX4Ke/elcUp5wdmIBWKxyTomxGhfEu+VlCDtqb2dKbszyV56Ok5K7sViN2T1ZK2/1K5kc2L/7hLCaCcWzu7caBw+fxyQ93ocluxL/9+ijfry/ffo0ojmn3WKDX6fj+L5rrQu+KeXgwZ40VyKMxfHXWn7D8oJRsaDSWEsVTUj56ur/NabUL5I6zVdhy4Qw62EyG6vmtfB9YqN8zCFXFHXVGbqnKRqLNzc4zV0syb5bHgnDEJZCzq/dzhVYJ+6inTKDHyd4L1zuOksyh11EaknxhcUjZlKcK+ZVaIhWvVSNPVCsyOZZWgTxiNWU9ac0j5EBKbrqUuUfFfQlCIWgkSnBr1VVNlVAYkqVbZZQ6UJsMkl7HLmWs16lv8rHutdquop5yNYXkD6frG6uc+Y+ff0ckm5F/LSajTiSRddf6pfyLadm2nt57Auk0+GOlSnBnk9BOq4Epn5GWkAPNynNKXaNeNyURnCt7VIwEkRSlyqSqQbao2mTHaE3PHJHUVKFxLqaUvT8Ux6O7jkrKwP74+Xcwu9mCLZMPWnKPO3D4PP8QJPd7P97zDtYu70Q6zfZHfZeEMi8/eO5tjOX8ypslxbW5txvPvXySOTc5vVYk4/L03hPYtuEqkvqsI0qUnCDUDacXr5W5/66obcY6nCt3TUwhJTkRqpLkRCOhpjimmvI3ha7bYdaLYtPP3rwY3/9P6fXaYdZj+8ar+BfTssc8tfcE/ME41vTMyUjGbVomWncua7PyMXxu//L7sGUy7mHJht75qcX48Z53sO/1PtHf7sqT37v9xitFcuV3fWqJ6Pqe3nsCn715Mfa/0S+Ie5hyoLcsEb3ooUaMBgkfbiQ/S5RPTEJOJhavPB+ly9n7AlNz/ondx0S+aO3yTn5ur+mZgydfEst6/uj5d/DFPN+zfeNVeCKn/59Y0yVaY3Pl0Vi+OntOlnRmV4eD6Y+7OhySPrqQ/87/2723LsOP97wjGo/LO5w1XfvUtN7KCY1D8WjA3q+qTM2uJqQkJPPSVXoxXonPFdJg20c9fwvQ6uaY8qdtnvpWPeL04rVyS283OH39XjkgX1gcWq2GGZtrVfYszCBhg0aDel57kVvWk9Y8Qg70Oi3Th+hL8P9UOY0gFMLQGLsM6dBYGG4Lvd1PlIecpVsbpSzssER57PZmK5pUVPJ5WKKU8bAvXNcy3yWTBhbNzUgQjgaicNs4XoJQdlLAsi43Htq2CmOBKJryz11ASodVzvyiNwSP01RQwsLri+Cd94cFMqb9gxPMezm71Ya9k3IgDiuHn+19V2S3n735z/B3f3ENLo6GYDHpRdJMJy74mW17xyMZO5G4xnfPj/PzpM1tmWqjGAkiCaaVSVWTbNGkxMqlU8OwcPqqSUjyY1TiOBccW4sh09exMHpXdMJs1OErf/kBvNs/JpKBHfFHYDRo8YXPLEMslhQcF8qThMl+b16HHQa9lnn+SEwsDdviMmPTum5e5iorxZUvS3vLDV0iadL+wSDzPNF4Ehe9oaLHa1pyJFJJIrQwUmuq2iSmCWUxOBrCH94eyEjJh2K8JLXNYoCzw1FR2wPDQbz02lmRLPoG84K6yckoFZLtLYGceCoUT8Ji0Ck2jqma/E1WGtRmwIN3r8R4IAa3XRhLN9mMgvXh/BA75uXPnQbSDGm6aDyZkY7TTErG2Yx4+IurMTwehcmog8moQzAchz+UEMnN5/Zh7iw7/uP5d/i4Jytv3tFixcBwEMFIHPFkCmuXd0KjAXZs7sHFkSC6O5ug1aXx5UnpTr1eh//11JsAgPXXdcFo0GJOqx2JFLvvl0YDWLu8MzMOGuCrf/1BvNc3hjmtNtx3+zUIhuLwBSKYCMUwOhFFKpVWdQxycUTaz7rIzxJlImc+amg0JIpnA+EYc3+R/TVg7p6NJW1pndybZ/cy+VKckShbWnh4PAyDXiuQr8zuo6AB5rXbsf+NFC+dGZj0SeOBKGY1W/DwF1cjGE3CqNMiGkvAZjHiW/d+CKMTUdEeu9D+O/9vgXCcOR7JVKp6e/hi9tgqlTuuOmlg0XwnHtg6JY/Y2sQB9PsBEUqVSFQiUnnmkfEwmqsgmafE5wqKzGfEgZ4r3Hhg60qM+jPzu83DAXX+7eWoP8ocq/kdDti4Or12oKI9WD2Ryq9YzHo0qSg2vzgijtey81Utewy5cyy05hFyMOgNiZ5n7vvjWVjMeriLnHv0chpBKAQpaUGSQSIqQU4JjUaR55AsZVzHMtTl0OxskDK9GuB4XwE5QrlJAR6bEVfO92B4eEL8UpyElI7UfLCbC0tYeJpMWHx5i6B883/7yw8w2zpzwY/Flzdjz8EzuGn1PKbd+iaiGMmpmJgdv6w0U1Fl1xnXmDtPNq3rFrTBaq+YkunTlltXi2zRdBKaFZAdI6C0cZYaW7edE/V1S283+gb9TBnYcCSJXx/pw+03XokLw0EA4I/btK6bl9PM/Q5Lpir7N+3kT7NypWGz/djc240XDp7hpbhyZbE4gw5mgx4OswGebBI0Vfg6y7XLfFKptGz3txFRquQEoW5aPWYsvrxZICWfkamvPMZpdZvRfymAb/30Df4zzlBf6Ral0iixf82YjGO6Ot2ZmFKha0ZV5G8k5OZ+9Pw7uONji/g102YxCmKH/JiSdW6Xjd0/rUaDVCojxWkzGeCYlI073j+Ohwqs2bl92LSuGxPBqSd7WXnz+267BvvfkJYpP33eh6f2nuDb9ocTmAhmXjTZ/0Y/Nt6wABdHAojGU8y+z3LbBFJ4X7x1GX7zer/gRQ/OoMOGGxY0hEy5x2li+lnyHUQlyLkmNbvMonh2S+8VzPNl52L2v3P3PLnHmTk9vvrY7/m5fP/nrhW0ZzbpJH3dV/7td/zxdqtBtI/a0tsNh8UIm1mPM5cm+IrunEGHL3z6KtgtRnz9J6+x/UiuLym0/y5BTrMqe/hS9thqyRvIiQ44cmKUr76SrazUs9ANJKf/+kyC9qvFI3fsr0RJPkXahxZ468SowLcLZJ/rhMvOMceq7hKaKtmD1ZPWJgs7v9JUP0ndcmhpEsdransWJrefVaRPI1RPe7NF9Dxz6/olaCtBlls99Q0JosGRLLFZ324RKsds0jNLP1vMlb+bbDTqmG1zKpNB0kiUMtaoTELFZGSXMjYZ1bXUV1NaqJZMJwkqRTCcEJWxf2L3MdzzGaEsR1Zq8am9J7Du2rmSsp6z3JaCMpvlll1vcU6Vkc+VHWJJEBVbMr1Ryq3LabPZMcqX1ZxurKTGNpVKi/r61N4TSKXSTHnPA0cy8p3ffeYt7Hu9Dw6roeC939zbLZKpyv7t3k3LcFmbFZxBKA2b7cfTk7Z91/olIlksqWuVuk6Pw1g127o4ElSlT6oXVgs77rBZ6TdRRPnEYmyZ+mpId6XTypNuUSp2G3t+O+w0v9VMNeKxQnJz+TKduefKyIQvLXhuVv+29HbDYTXgwJHzguOLiclypT2lYpkf73kH666di1QqzfQ9qclqbiw5+rXLO+EPxvHU3hNMOdAvfOYqkRTevz3zlkgufUtvN+a32xtCptwkkZMwVyEnQcxc5MxH6TTivbbTahDt0bdM7n1y9073fOYqOPP2Mlt6u3H2ol8wl/OlOH/56mnR9WxdvwRjkxU1ssevu3auaB+V3c95/TH+5YXs377/86M4ec5XdT8i915erXmhejHkizJlwYZ80Tr3THlwEr7DpLJcdi0wm9iy3BZzdcZKVwVZsGpj4iRiFlP9YhaWb8+Vfa4XjZLTnYmk0+w9Trpamr01ohEkK+V8dgsAFokcrZVytEQFxOJsWe54CbLcZIEEoRCGfVRik6g+5wcDOHZqSFRi08TpcGWF5W0vDgdx8OgFUQlgE6dTTelcIFOGlCkzcsOCosuQKoHR8QLltJvVs9xXTVqo1uRIgubKDk73KzZW+eaM7IcOf3/nChw9NSKSWuya40QsnsR/PP+O6H7f9tErC45f2WXXk0DPQjcevHslxvxRNLtMeLh7NXyTkk1XL2wuXUajQSQ4ZLXZyTH6yh3LEYjERTKtkmMlMbb9Q1IymCnsP9SP9dd14fLZDngcJkTjCVyzcDkvIRP1JbHr5VO4efV87NjcA51WA+94GJvWLYTLbsKgNySw03x5ziabER0eCx7atgrD42x5iBaXGf5QFHt+d4bvy6wms/S1StlQqnq2Nepn91XxPqlO9F8M4MyFMXztroykTJPdhN8fPV+VuIOYucgp+aJI6RaFcu5ikDm/LSY9uiuUVyXqSBXiMalYKCtxlyvTKTqX1VD43DnfGfFHYeL0MBt1CEfj+ModywXHFxWT5Ul7zmm1YdO6hYjGU4KYe8EcJxLJlGTclN92to+XxsJ4f8DPx04v5PiXqxY0A+kUUwovnU4LrtFh1sMfZMsIqi0GuVAgJ+Gg2IAoEznzUaz87M9fPoUvbLxqar/vNIHTazG/wwETp0cwHMeXb7sG0XgCP/nVcVFcsfYDncL+e0O8FKcvGINer8NzL58U5aWuvqJNcLyZ00v6uUiMLQ2aLzNaFT8i815etXmhOiElC1ZPeUSlMlDAdzhpTRJwcZidL7dZFsJehdhfifn4geGApH3UK2bxSsxvrz8ypSxQDxokpzsTkcqveMcjqnoO3QiSlXI+uwWAc5SjJWSgGjla9TytJogGx+M0ocVpwtx2OyLRJMwmHVpOmepayphQPx6nCQePDeK/3hzgP+MMOnx05fyqtH1hOIh33h9FtsTfheGg6srCepwmBEJx9F2c4K8jEIqr7joUW067RKoiLVQvJiVBc2UHp0OqfLPNYoTJoBNJLbZ7LHBZjRgLRLHu2rnY93of/zIQZ9DBZGTLgWTHz2XnYNDl/ApRAxh02uLGNwm02jksvrw5UxodgMOUW9lCQkZDk/nlsy8Qg8vOwWHWTx0jlwRHoXNWGdltNm+MePua7noYYyvVV6QzUlYHjpzHtYuuQTAcz4ybRY94Mo0tvd1IpYH9h/rx4xeOgzPo8KUtV+P/vPAuL4uVL/E5Ecz41Z2/OQHOoMO1i1ozErE2Iwx6LbMfZk4PfzDKy2o9fM9q/mG2gPz7azHAYTHAH4qjfyjI950fpwp+Nud2sCWTVeGT6oDHacKp8+O4cn4zItEkfJoITp0fx+plc+rdNULFyC1TTzIHxeFxmjA0FkY8kUQqlUY8mcTQWBjX0X6VjTZT6eDkpQG47Rw89ul/tFA3KozHCsUXgjWTFZ+lJs+dv44XihcBNFly+jrZbiKVxpbeK0Txcf6anS/tufuV07BbDVi7vBNrP9AJrUaDVpcJqTRbVp0zaLHpI93QagGrycA/DHGYDYBGg7MXJ/jvjfgi2PmbE2j3WHDtla0YDyYk+5h/jVLnV1sM4nGa8G6fDy1NI4AG6MME3u3zVSUnQcxc5MxHScUGDotRuN8Hpn7gNfkgxh/RMr9rNemx6SPdfF8PHD6fkSSenPf+SALHTo/i0LvDgu+tXNLO+xvOoIfNzN5HuaxGxM1pwd+aXSasu3YuWpvM2LSuG/sP9WPEF6meHyl27Shjb674vFAN8w3FIBUr0zMFMR6nCcFwHIFwHLFYCkFtHMGw+nLAtUAqX+6pkl0pUfZbam2pt9Qoa35X6z5UBMkqqxJF21QJeJwm5jMONflzufdJHqcJh94dhtnEZdq/NIFD7w5TjpaoCI/ThHaPBWt65gj2NqXMPU26wlqNR48exZ/+9Cds3LgR77zzDq6++upKmisbrzeAVErZq19Li51/mDvTmGnX3tJin/YYkc0agCPvjfJluLMlNnuucANUtVySmWZbJVOkXc1om22U69AAx/vHeemDbDntRZ1OdW0Oi7yOsmy2BGrmW3TAkZMM+1voBlLCsWj3WLBpXTdfzj1brnrPwTOYCMaxpbcbB48NYPXSDr48d/aYOS02dHXYAQ3w1ulRQRvbNy7Fsi530Q9MSxqbethlrc9ZRZsFZI5pGX3N2pBBp8WmdVfw8lFZ29i57wQuekO8XM3e1/pwx8cWwWrS48xFP57aewJ2qwE3r54vsrusbeZ+b1Fn5pdZ+f3IHvOxVfPw4u/PTh3LeDGNNd5GvRbffvJNyblSrg14PDb89sgF9fvWMijLZhtlTa0xFM9Ogx44coJhV91uIDF1GNmszNBYFY+2+HhL7phWblpa7BgemZBc1wut/fx6Wuhv0112gdhmIhhnt5PzHbvVgE/fsACRWFIQx+zY1INFc5043ids+/Ybr4RBr8GP9xxnXsfpgQmMjIcF7U0Xw0tea41j2mLXopJtlnxHWVBsMA0l2FXJNltoj54s3A5r3v7t7dcgGE3g+z8/Kr0mSJzTaNDgf+88Kmgrlkix/ULOXp+1PxP55VosK+X6MSXnt0rsWzlzuWSbLTJWJkBrUimUYFcN81xBiX0qYV9BTDGd7610D6bqOK1RbEqJ87VU5IxnS2yfmELV87sWVOGdg4peTtu1axd++MMfIhqN4umnn8YnPvEJ3Hfffdi0aVO5TZaNkpN1WWayQc+0ay9noRj0R/HA438QvbH+wNaVaHNQCW4pZpptlcqgP4r/s+cdfGJNF18i+/kDp/FXNy8W2NVMttmhiSi+9gPxdTx490r1lb+f/PVmKJ6ExaBTbzntIq6jYV5OAwAdMOSLYtQfgdthQquLm0p6Z3+RG4zBajLgq4/9XmSr//3zH8Sp8z5oAIRjSZiNOqQBtLkt6Ls4gf1v9GMiGMfD96wGAHzlewdFbfAVqoqglLHxh+MVn69U6nHOatksUIOYNsemXFYjtFoNRieikva1/rou/pf/nEGHh7atylR/ARCIJOAPJxCOJjAwHJiUv0qBM2gxt82BUxd8SKWA/W9M/Uqfvw8awDsRwxvvDYmO4c/BGAap+7vhhgV4au97AIBNHxFXcivXBrIP3XPHTLW+tUTKsdlGiQ1qDcWzRaAHBkejvBRBm5sr66EIILRZbyCG/9x/Ajd96HJeuuWF372Pz6ztrq9MigKh+V083kCMuaY+tG2VyK4a4uW04QlRzBqNJzJVgSbXzELxGVB+fCrV7o7NPTg3GMDqJW1s6frc/poN+Oqj4vv18D2r+Ypu2RgvmQbu/37h68i+FNLqtiAaS6Kjxcrcb/79nStg46bZs+XFbXLGIHK9nNZQ++0aQrFBYUpZk0q1WX84jseeOybKo227ZWlxe4m8eQtM7+O8gRj+58/enKpAkAYOHDmPv/z4n+F//PSQ4HvfuvdDSKXSbL8wWbUzHEvgH//jdfY6JLHPkoOK9uYKzW+Vek21eDmtYpudQVA8Wzxyx7OD/igeefqwyO/t2Hx13e6FYmOWSd8+FoiiycbB41BwRWaFQC+nTUMD2FQj+HM549lS2yemUP38lpli18pCNluRrOdPfvITPP3007jjjjvg8Xiwa9cu3HXXXXV5OY0g1M6ohH782ESEFgqibEb9EVjNBtjMBqRSadgsBljNhqrYVaPY7Kg/ArvVgPXLu/gypPsP9Zekka0Y9EA4nsKYPwqt0wSHHur8FcRkWfCuTncmEFRAAlKSyc2c1x9BmyfzAGrUH5mUauam/2U1AKQBnUYDrUYDg14LfzAjD5F9sMcZ9NBrNRgPxphzbjwYxf954bio2b/Z1COQE/EFY0AazDZ8wVjRyeFLp4Zh4fRFSVf4Auw+F3W+MqnKOUuV6VCTzaaRSewD/PV1tljRPxxkjlvWL2b/HYzEYdBp4AvE4HaawBm08AeTCEYSvFQMAGxa142d+05g4WVOfP4Ti3nJcn84Bmg0cFj0SKTTuKwtI2d+0+p5eOHgWYz4Ivw5AuE4OKMewUgcLlvmPkjd31Tu7200Fdi51JiRVEFRNEpsQCiQFKDXaqDTaaHXaaqWOPX6I0hmk3eT8oDJVBpef4ReTstDKmam+S3GK+ELG9quRNKbU9fpD8dxcTSM9dd3CWKFaDyJkYkoTAYt1l8ntKsRX4S9bufFaD6J+Ljv0gR27juBK+e62C+n5fRXKgYamYhmpMPNBsyf04Qz58cw7Auz7+1EFAa9FnffshTjwQgOHhvA1d1tgAawmg3M70RjCSTiyUxcJBVrVjMGqZMM3ag/gs5ZNtxy/QI+Hnz25VPq3G8TikHOmNMXiGGWxwKXjYMvEIXLzmGWx1LYJ2VfzI0lYLMYed8BQNLH5Lbn9Udw0RsS7N8BIJVOCeRA9x/qhz8UA2fQIxJLIm5O8y91ZL4AeGxG9A/HmefM3cuV5AeK9R95xwXC7H4UtS9T6B67HjmOYvp0vM+H431vCD+vY5+UCu1Xi8crEftXK54dlfB79bwXUvZR95glDRh0GtjMBhj0WsX4Q0LFTMYLV873ZNZYlb2YBjRGfkLuNYnWPEIOqrFWVvRymlarhc1m4//d3t4OnU5XSZMEMWOR0vqup6Y9oX5mt9qw+qrZ+OaPXheU2OxosU3/5WlodpnZ+vROc8Vt15LWJjNTjq7Fpa7roDK9dSCnDHbnLBtuXDEPj+9+uzTpD21x0hu9K+ZCowFzzjmsRubnVpNe8G+X1QhoNMxjs7/olqRMWQ2XnSvvfBVQ8TmVLCFSDSSuT2rcOINW8G+NRiOoCpJvry8cPIMRXwRajQaL5rqw9tq5eOTpqXPdvWEp9vz2DK5ffhkGvSHB92+/8Qq8+Puz0Gg0ePinb6B3xVw8nSexNbvFyuynVqMRXGat7Y7I0CixAaEwZJSd6GizsmPlVmt1+t5AtLkbJGauAVJ7e89M29szYo7cWIEz6HBhKACnneMrnubGv6J1m9He/Z+7ljnWSBe/9kvFQKfOjSMaTWLRXCd+f+wivvOzN7H++i7msfFEGv/jJxk/0u6x4NNrF+Lx5zL7gi29V0h+5/u/OFpY2rNa1DG+ndVsxY0r5gniwa3rl2BWM/lZonzkjDlbmk1YuqAVX//ha4LYoMWd58MlfFy+dGYx+1PWutHusSCeSAv84+03Xgl/OI5//ffXC8ZEUufM7uVK8gPF+g/GcffeugztHgsuekOS16426pHjUGOflArtV4un1cOO/Vvd1RkrqXi5yV6/eLmliW0fdd3vNHqOkiDKpM1jYfuoJku9u1Y0cq9JtOYRclCNtVI7/SHSuFwuHD9+HJrJh0G/+MUv4HQ6K2mSIGYsRmMm2cEZMi94ZpMfRiO98EmUTziS4F9WAjJvMD/27DGEI4lpvjk9Wg2wpbdbYLNberuh1UzzRYWRSoMPYoHMGD2194Tq9neD3ijzXg96o3XuWePi9cf4B+W3XL+AfzENmBr/IV/h8c9tY+3yTpEtPr33BNb0zMHTe08Aafac++Wrp7F1/RLB51vXL8F4ICo4TqvVSM/baSauPxTnEyHZvj2y8wj8ocJvPpZ7vkpwmPXYsalHcM4dm3r4amHTUe61qgWp6wtHEsx7pddp+X9/8dZleHTX0YL2unZ55+RLkwbcduMiPJE3L37w7DHc9KHL0X8pIPr+ky+9h7s3XIVHdx3l7T6/n1oNmPe3q8PBf3bg8Hls37i0bBsgyqdRYgNCWeSulUDGHzy66xi8/ljFbQeD7Fg5GKo8Vm40kil2zKxQtcm64rEbRevQ9o1LM3IpMwhWzJEbK2zu7UYimcL3//Oo6JjtG68Srdus9h7ddRT33rpMMNabe7szslBFrv2s2HFzbzf2vd6HR3Yegdcfw3d+9iai8ST2H+rHnZ9aLDj2rvVL8OM97/D9WtMzh38xDQD2vd4nWhs393bjx3vewdrlnTWJNesZ30ajSdE+6fHdbyMaLabENEGw0Wk1zJhTV4Wg0z/Bjg38AWFsIOXj1vTMEcyvYvanJqNOtKe/a/1Sfu+Vbf/Jl95F/8XAtDER65z35uzlst8txg8U6z9Yx333mbewfeNVDbUvqzTfIAf1yLuoFdqvFk8slmLG/rF4dUoscRLPwkxc/Z6FpSXyrvXc7jR6jpIgyiWRYPuoRFI9ZeDkXpNozSPkoBprZUWV0+6//3586UtfQn9/Pz784Q+D4zh873vfq6RJgpixXBwO4uDRC7j/c9fCH4rBYTHilwdOw8Tp4JpNL30S5SFn6dahsTD2HDwzJcGSBvYcPIM2jwUeFf06b0RCmmXEF0aziq6DyvTWnlzJpkg0yRz/6crZCmSfJKQIjQYtovEkwrEkDr83iK/dtRL+YBTNLhPSaaDVbYHVpMf/8xfXYCIUh8mow3OvnMLHVs7HpnXdQBo4eGwACzubEAjFYOJ0uO+2qxGMJGA16THmj2DAG8Ist0VSnqNc6YpRf5TpJ+Z3ONgSS9UgDSzqdOLhe1bDF4zBZc3IqhQbIStRpqOaSF3fRDjGvFe39V6JTeu6wRm08DhNWHP1HJiMWjTZzcx2Lp/jxJbebux6+RT+4sYrmcdEYgm0uNjfj8QSmV/WS8yH0Yko+/4Cws+shrJtgCifRokNCGXhlZCEq4akDMVPxTPiC7OlfcbDaGlUqcpySQHLutx4aNsqjAWiaLJxmRfT1JMnF1KmHKRUzNHmsWD9dV144eAZrP1AJ/OYdDotOgervYveEJrsRn7Nt5oMiMYTuGbh8uLW/slrc1oN+OpffxDHTnuBNPjqboAwXh/xRZBMpbBjcw8i0SSaXSYMjAQEVYHyY5gRXwR7Dp7Bjs096Ls0IWx/ci7ZrQYEoknZJDfrGd+SnyXkYHA0JBlzui2V5VCLtVmpeZX1Afz8KmJ/6vVF8Ie3BwQ54XODE8z2U+m06DNRTJQGFs11CtahRDIp9FUozg9M6z8m/eilMXZuLZ1ON9a+rMJ8gxyM+qM4eGwgszbFknxOSNa8i0qh/WrxeMfllbgcGA7i2Kkh/MOdKzISyjYO+/54FiZOB2ednoUNF7CPej0jUHSOsk6S8XUlu+adGoaF08+Ma1YocvuoWjA0Fmau39Vak2jNI+SgGmtlRdFpV1cXdu/ejbNnzyKZTGL+/PkwGNT/0I4g6oHHacKx06M49O4w/xln0OHTa7vr2CtC7chZItvjNGEiGMfO35yoetu1pFEkdZVYDr3RyR1zs0lXlh3l3zdWG3Na7Wj3WMAZtFi9tAMPPvGHaSUVOYMOg6Mh7PzNCTS7TLh59Xx844ev8d/7zvOH+e9t6e3GE794u6CkULkyES47x/QTsstLpAGH2TCVqCkhUdDokhhS1+dxmpn3anA0hP1v9OPm1fPx9SempG2+fPs1zHbODviRlQLljOJ50e6xIBxLYtgXlvBZnOCXN8z7IHF/BZ+lyrcBonwaJTYglEWbx8KUhGtzVy7XQPFT8bQ2saV9mknWk00K8NiMuHK+B8PDE6p+Ma1cKSGpmGN4LCxaJ4qJu6Tas5kMwjUfk98t4sW03Gvb0nsFdr9yWhwjOab8RLPLBJ1WK/BHd61fwpSty21nIhjHucEAdu4TXjfSEMTqpY5xsdQzviU/S8iBVMzprlKuqxiblZpXnEErnl/T7E/dThMWX94skBmX2m9pNcJyF1k/JUADHO+rjsRmQf+R40elZI9dVmPj7csqyDfIgdtpwuqlHYK1aUtvN9wqeThfS2i/Wjxyr99tbjM6ZzkFEspbervrKqGpRPtQbI5yJsqNzsRrVjCNsMdobTIz1+9q5ViU6NMI9SO5DyvheXpFsp7f/e538f3vfx+/+tWv8Otf/xo/+MEP8O///u84cOBAJc0SxIzEbNIzSxlbzPQLJ6J8OIY0wNb1S6pSItso0TZXx/Lb5dDi5Jhzr9WlriSOnPeaYJMr2fTsy6dE41+MHeW2sf9QP+7KayMr+fPZmxdDr9PyD4Snk1TcvnEpDhw5DwBYd+3cgt97avJ7hUrDlytdoUTJi+lQY59LgXV9d61fgp+9dByb80oy37V+Cfa/0S+wISBjNz96/h2RrFVWAuupvSew7tq5zHmx9Zal+P5/HsW+1/tE5/vCp69Cq4vDjk09OHD4vOjvjXQfGhWTib0Wmc20FhHlE4uxJeFieb+SLQfagxWPQa9hxhBGPWlCNDKVSAmxYo7bb7wSHc0W/rMDh8+L4t97b13GXO+rHaPlXxtLfnPHph6YOB3/+drlnfjhL94RjMcTu9/GZ29eLLimrbcsEV23w2oQfLalt1syzqq2XFM941uLhe1nrVbys0T5GA3smNNorDzmLDY2kJJK0uu0Jc+vVFIsTfWj598RyRbv2NSDy9qsgs9YstHVlNgs5D9yz7P/UD/t3+pENibLj9GiCbW+GS8fZon9qoX2qyLklt1MpsC021QdX/JpdbOfEbR56veMQKmyvTNRbnQmXrOSsZgl9hgW9ewxNBq2H6zW9DZxEjlaE615RPkY9FqmXRn0xb9yVtEsPXHiBA4fPowbb7wROp0Oe/fuxezZs/GrX/0KR48exRe/+MVKmieIGcWFoQDOXBjD1+5aibGJCJrsJvz+6HmYOB2uJFlPokwGhoN45/1hUYlsi1lfcYnsiwXaVpUUbRLoucKNB7auxKg/ArfDlNl0qmxfcXEkKJKB+OWB01W51zVHC3j9MZy8NAC3nYPHrlAZpBSwbIEbD96dsZ02twVfv3slRicy8yGZTMIfTLBLfOeUPl9wmZNvw8zpBSVxf39sAGt65iCVTqNrthOrl7bhhuWdCITj+NKWHjz78imcPDcOILOBmddhx8P3rIZWq8H2jUth0OvhD0axuXchNNDAYeUkpUey/80sDZ8jXRGKJ2Hj9Eil0ugfChYu3V4tyYtalopXoExHVcmReBkeD0Or1SKZTOJ4nw+JVBo7NvcgFk/B7eAQiyfx159cjHR6Sp6q2WXCx1fNg8tmQrPThK9+/loce3+Ul6gCgPXXdaFzlh2ds2yIRBO8jKzJqEMskZHAjfqSeCGnBPTSLg9mN5vhD8RhNevx5duuQSKVxEPbViEYiQvkO/3hGSYboCIuDEqvRQ61rUWEYvD6I2w5SX8ELRVWhDg/GJCUk6E9mBCfP8aUV/VNxODg6MFzo1KRlFBOTDXoiyCRTGFoNIRf/vZ9fv2fO8uO5145JYh/m+xGeeNKiWsb8UVw8NgAvnbXSviDUXgcJngcRvQPBnnZija3ha+gtnZ5J++TTJwWX/38tYBGg4lQHDqtBn/3F9cAWg2aHRy0Gg38oRi++YXViMaTCITjMBl1+G9/+QFEonE8tVdijCdf/mDGPVLxscTn9Ypvz10MwB8IT+23nSa8d2YE5y+RnyXK55JXOuasNB91fjCAQe+EIEcUjkRxfjCAZqcJqVQKZs6AQCjGlLTZtuEqdLXbhDkM1rzUZPIeXn8EThuHpV1uXD67SRDr5MoW8/NWAzy0bVVGynPST+XnS6R8d1kSmwX8R+55RnwRfn93+WwHZjWZG2sfrWCkpM284xGS7crj4nCI6TtsFgPsHY56d09RDAwHhb7QacKRdy9VTXZzxBdm7/HGw2ix1clu48p7RiCQ7Y0mYeZ0eFYBsr2KlRuVUXbTF4gxbbbu11wODSBPeu6SOF478t4lVeVyhsbYfnBoLAy3pXI/eGkkxHx+a7MY4KA1jyiTS152LGUx69FU5NyraPXyer3YtWsXWlpaAADbt2/Hl770Jfzf//t/8elPf5peTiOIEmhtMmPQacGDT/xBMaWMCfXT3mLF4stbBCWyt65fglkeq6Lbrik64Mh7o3js2WP8dWzbsBQ9C91A5QU5akZrk0UkA7GltxutTZVLXtUULfDW6VE8umvqfmzfuBTLutzKe0FNAxw/Kyzn/be3X4NUMo0HHp/y5aIS34wy4Ft6u7Hn4Bmsu3Yudr96mn/oddPq+Xh68hc07R4Lbv1It+Ae37V+CYCzOHluHJxBh2anGRdGQvjpi8fRu2Iu/93sOcaDEWbJ62zfCpaGn5SumD+nCb89cqH4MuaVSl7Uo2y6wmQ6qkqOxEtW5jUaT6HdY8GqvFLim3u7sfe1PmzqvQLtHgviyRQ++eHL8eRL7wls8MDh87joDYlsNtvGk79+j5ebfWjbKt4GR3wR7PzNCXAGHVYvbhPNp+x99uQkJqmEvrKZ1cxei6ohv0jMXKTkJFubKt8nNbtMOHhsEP/15gD/GWfQ4cZV8ytuu9HwuE1MeVVPE0lCNDIVSwlNxlTQaPCVf/sd3042dt1wwwKcPDfO/9iCM+iweknbtO1VI0bLv7ZmV0YWLTcnk6lSZONlKzat60a7xyKKs1ubliCZTOHff/kngZ/yOE0YTqbR1WGHzaRn7gHaPBZJqT3JuAcSMdFcp0jKLzdWqkd8e1m7DdFYUrA/2rZhKea02WrTAaIhkTP/0d5sQTiSENjs1vVL8NJrZ9F/KZCpLv16H2760OUw6LQiSZvT58cRiyWn9iiM/ez/91cfwFggKsh7bNuwFHtfO4vjfT7+ehwWI2ycXjhv0xnZaH6PxMiTFPLdZfkBCf+Rf54RXwS7Xz2Nh+9ZnTmW9mg1QUraTCT3SqDVY2b7Djc9f8lndht7/e5oqc763ea2SOzx6pg7UOAzAqXK9ipSblTm/LHbaWLabL3vRck0iDxpR4uVGa+1N6vn2WRrk7x+MJOjZT2/pRwtUT5tnsr3YRXJevp8Pv7FNABoamqCz+eD0WiEXq+e0okEoQT0WrZMikFHMilE+USjbBmkaKzyHZWcbdeSIV+U33QCmet47NljGPJF69yz0kil0uxy6PWsh14GXn+MT9ACmet4dNcxeP2xOvdMDKuc9+kB/7Qlvlnfy0pr5soJrV3eyT/0AoA1PXNEtvrE7rdxy/ULpsrrG7V4ZOcRrOmZI/hu9hwaaERSG1lJoWJlNy6OBGtaxpzKpleX3PHMyrzue70Pn715schmnt57Amt65uDRnx/FZ29ejHXXzuVfTMsekytllW+z2TaycrM7NvXA4zAyZWG0Wk1Zc4dsQVnE42JJoqf2nkCcJGWICpCSfElWwawMei1TJsVoqChV0pAEgglm7B8IJurcM0JOqiUHKdVOV4ejbhJw+X2SktdMJVO477ZrwBl02H+onxkzPf7c2xibiIn81MBICKcH/PCH4pJ7gP5LAdz1KbG0aaHYSCom8vpjiouVgsEEc78dDJHvIMonnWbnP9LpyvMfsXiKud7dcv0Cfv/ziTVdTJnMzb3d2Pd6n2DeseZrKJoU5T0ee/YYPrGmS3A95eZzaiXlW0/JYGIKj92I7RuF0mYsuVcCiMXY+9VYnPar+YTD7PU7HKnO+p1gyBk/tfcEEtXY5JWJEp8RsGSflZDvV6LcqNw5Q6Xei1JplNxqROLZZCSqnmeTSYnneckq2ZTkGKns+S2hLBKJytfvit4gu+yyy/Av//Iv2LRpEwDgmWeeQWdnJ9566y1otZTMJYhS8E1IyKQEYnCYaFNPlMeon13afWwigjZHZb/qkLPtWiJ1HaP+CFpV9MuXkXF2GeCR8TCa61UOvQy8EvfD648IqieVzXTykCWUtWaVME+l08z+55b4zv9eVhaozW3B2g904uCxAfz9nSsQCOW1rwGzbQB48O6VaHVz6B8IZj6TODYcS+L982O4/3PXIhCOw+M0wWbRY36Ho2hZj1F/eNprrCaKLRWvJnLsPpHKsdFJO4n6kjg/NMG2r8ljzg9NoMVlZh5zfmgCX/3rD2Ii32Yn/77gMie+de+HYDPpgRRbFmbAG8Lnbl6EjhYbJkJxOKwGXBgOwB+OQ6vTwsbpyBZUgJSkjNrWVEJZjPjY6041JF+GRsNTMimxJExGHZ575RTam61wdZBfyaVRYn+iRKolBynVDlC47ckYZsQfhcWkB2fQYSIUg8tWobS3NvOjGINBiwfvXolgOI5Uih3Hj0xEsWLxLDx8z2oEInGEYynmcam8l2JyPwtE4ogU+F40nhTINTU5jBj1RyXjHqTZsf7oRBR2qwFRX1L0nXrFSuQ7CDmQU8ZQqu3sg7zsf0fjGZnMv79zBU6eG0NrkwUXR4LYeEMX3A4LBkZDiLvMiMYSovbCUfFnWX+waV03gCmpMCCzJ3Y7TUglUwiE4+CMegQjcWlfmONzQ/EkLAYd23dPlx+ZjlpLBlfa30YlBSzrcuOhbaswFoiiycYx5V4J2q+WgtzrtxLvhRKfESg1D6ZEuVG5x0qp96JUGuU6GmGPIWeuC1CmnyXUj3c8wnwOXYpdVbRKfPOb38Q//uM/YuPGjdDpdLjhhhvwj//4j9izZw++8pWvVNI0Qcw4PE0SMikuKsFNlI9Uafcme+V2JWfbtUTqOtwqK3/f6pZP8qqWyCpHMF3Z6hLLWrNKmGs1mmnLmud+jyWDuKW3Gw6zHrbJB3D5beX/GwC+9oM/YPvGpeia7RT8ak00P21GrFjSISi7u23DUvR0u4EEikrsuh3mmpZuV2SpeDWRZ9dbeq8QjGf2v2OJlKTkK2fQIRZPYXAsxDwmkUzjnfdHkUqnmX9//4If8XiKl6ESycIAiCVSMOh1Itnan730Lj64uB1zWmxoaaqt7RGl43E1xppKKAs5Y85Wj5kpk0LSPmIaJfYnyqBacpAS7Ui2zYjNt/R2Y8/BM5gIxsuXn9ECb50eFcjpbe7thk7LjuNPnRtHIpFG9xw7LoyEcG4owDxOqxFWish+ZjRoMTYRw4XhIPN7JmPms9z+3HvrMsydZZeOeyT2HGcG/Lh59XzsOXgGI76I8Dt1gnwHIQfNTWy7aq5CDlXKZk1GneC/s3NLq9MCaeCRp4/AbjXg5tXz8Z2fvcnP5y985iqRdK9ZYq+v02ixc9+JnEquOnzlewf5dn/9Wp9IVljSF0763K5ON4aHJ5gvplVF1qtWksENIkMmG6mM3OuV8z2Z+00vpjGRyik0Oyn2z0fu9VvyXrjqdy+U+IxAqTlRJcqNyj1WSr0XpdIo19HcAPlHudckSZ9G+zCiAlqb2M+hS1m/Kypv1tfXh2AwiEWLFmHhwoU4d+4c1q9fj9tvvx0f/OAHK2maIGYcwTBbJiUYJqkDonw4LvPiSe7LKts2LIXJpKu8baNE21zlbdeSFifHvI5Wl7p+PZBMyid5VUtMxsyLubn3Y+v6JVWxq+nKVpda1polYeGwGnD7jVcUlLXI/R5LBjFbEjyZSgtKpB84fF5kq3etX4LnXjkleKC1Y1MPDhw+z5TvbHKY8ETeWvPYs8cwOFp8ifr2ZmtNpTtIKqQy8u06Vzp2/6F+5n8DU7I0B46cx9b1S3DgyHnsP9SP22+8UmRXTqsB+17vw/5D/SK7Y0nbsPoYiYnlc7KSOU/tPYHTA35oNSBbUDh6nZbpw/V6qqpNlI/dqmfGag5b5b/IJmmf4mmU2J9QD1IymGuXd04bpxfC64+J5PSenpShYMVC+17vw3d+9iYvmbnv9T5RvHP7jVegyW5kxkjdnS5895m3sO/1PtzxcXEctXCOU9Sf7z7zFlLJlGTcw4qPs319au8JrLt2rug79cLEsfd35irkJIiZSyrFlhOrhgqS1SyOO7ZO7ruze/DnD5zm51auzNfa5Z2iuOL7/3kU2zYI5T8tRp1IhnHr+iV49pWT/Pee2nsCE6G4oN01PXNE+YNyfaHaZL3U1l9CmWjA9h2a+ikRKhajgb1+c8bqrd+se1FPDHr2NRsN9YtZlJoTVaLEpdxjpdR7USqNch06nZbpQ9SUf5R7TZLK4XCUwyEqQcN+Dl2K3VaUzf3qV7+K9evX49e//jU2b96M3/zmN/joRz867ff+6q/+Cl6vF3p95vRf//rX0d/fj+9///uIx+P43Oc+h7/4i7+opGsEoTqoxCYhBwNDQRw8egH3f+5a+EMxOCxG/PLAaZg4HZyznZW1PSxf2zUlCfQsdOPBu1dizB9Fk4PLvJimMul1ucsA1wqvL4KXXjsrktdqdl0Ja7O1oranK1tdclnrHAmLS2NhvH/Bj10vnwIArL8uU9b2qgXN6GgyCX/Jm/c9qXNGYknsOXiGbwtp4NipIXxt60r4JiJIp4HnXjmFk+fG+e95xyNY1OnEV+5YjkAkjoe2rcrIfViN0Go1ODccrLjktVarqa10R62lQhqMfLse8UWw5+AZ/P2dK5BIJOG2c7i6uxlefxQOqxEPzFuJ8UBGOuvcpQnc8fFFeO6VU7jj44vQd2kCqVQKd3z8Slg4A0ycDi67Ed/52WG+OscLkzbb5rFg0BvCCzmVO6Tmki8Qk5S2yUrmpNJpjE5EyRYUzqA3xPThG25YALeaYgNCUQx7Izh2agj/cOcK+AJRuGwc9v3xLNwODp0Vxga0Byuehon9CdUgFZtnpSMKxukF8EpIwETjKew/1I///vlr8fb7o0Aagjgm+72oL4kXDp7Bjs096LuUqUb0y9++DwDYtG4h5rTaYTHpoddrYTXqMDoR5b+3+9XTuOPjV8LtMMFmMcBmMkjKovuCsYJxz6JOJ/7+zhU4empE1NcFc5x44K4VioiVLgwFmbGBxbwADvIdRJkMj4VFe+U9B8+gzWNBc4WVPy4MBQVxR5PdhFQqmYlnHSak0ylsu2UpP7cEvkrDltyNxpOiudzZZsVD21bB64/AbjXiR8+/w+/ts98LhOPCdiXaL8cXqk3WS239JZTJUAHfUakkcKNxcYS9fm8wL4CrCuu3nH68XC555b3msihWprnGKNInyz1WCr0XJdMg1zHoDUn6ELXkH+Veky6OUA6HqD5Do+znmcNjYXgsxdltRS+naTQa3H333RgbG8Pll1+OT33qU7jtttsKfiedTuP999/Hyy+/zL+cNjg4iPvuuw+7du2C0WjEli1bsGLFCixYsKCS7hGEqiCpA0IOPE4TLgwH8c77o3wS/8JwsGqynnK1XXNSgEmvhdNmhMmgU2X5e4/ThHaPBWt65vD348Dh86q7Hy47h/5LAXzrp2/wn1WrtPR0ZavLKms9KWEBjQY/3vMnrF3eKRj/1Yvb2Ju7nO9JnTNuTmMiGMfO35wQ/O0TH+6Cx2HCP/zgD6LveRwmkayGJ+flxIJrjSbza2RfIAaXnYPDrBdJK/lDcVw6NQwLp5+s2iCzdEeWWkmFNCAsu54IxmHjdHC4Mvc9EEmAM+oRCMXRZOdgbbbi7/73bxGNJ7FpXTf6LwXQd2kCu185jWg8I0e7dnkntFqgpakV22+5CuPBGMwmHfa/3g+tVpOZBjm/mCk0l1x2DqFYkmmbWckcrUaT+T7ZgqLxOE0IhOLouzjB3/+MXalrLSKUhcvO4eCxQfzXmwP8Z5xBh/Vruipu2+M0YdFcFz6xpguRaBJmkw6/fPU02SwDj9OEY6dHcejdYf4zzqDDp9fWt8IB0biwYph2jwVzZ9lxx8euREeLDRoN4I8kxHFrAaTiYaQzMZLZqOdjnty/exxT3xvxRQSxUZad+07ioW2rYOJ08AViuBiIocnOYdFcF473+TDii+CHv3gHnEGHh+9ZDYfZICknOm3ckwZsJnZfmx2cYmIlj9MEvVbD90WjAfRaDflZoiI8ThMMupzKGBrAoNNWLdd1yRuCLxBFJJqETxPBL189jb/+5BLB3jo7t/J9FSsv47Zn5qTDYoA/FEf/UBAuOweP3QiP3YhhfxT9lwKCfnAGHcxGveDf2f+vhhSXVP7DbefgDxfIC9SJRpEhI+qLnL6j0fA4Tcz8bLXGSon3QiqfUXeZwOlkmuuAYn2y3GOlwHtRFg1wHR6nifncRE3+XG4/KPX8tu4+jVA11XiXpaKX06zWzK+UOzs7cfLkSSxfvhzJZOFSM++//z40Gg22bt0Kr9eLTZs2wWq1YuXKlXC5XACAG2+8ES+++CLuvffeSrpHEKqi1Z2RFnzs2WO8Tu+2DUvR5uEAqlBOlEmrm8OtH+mWxa7kbLumaIDj/eO8PEC2lPGiTqeqAvNGuR/Z0tL596Mav+CZru1Kzu2w6LFpXTcvycMZMjIdDquh4MuOjkmpsvz75rBlzrl941JBmzs2L8Mlbwg/ffE4Nvd285Ie2fN5HMaC5yu01hx/v8A8aJB5MhMpaNcATg9M4PxwgC/HnP37395+Db795Ju83OevX8tIWO19rQ+9K+bytvfsy6expbcbew6ewUQwjm0bluKZ35zARW+Il5ja+1of7vjYIsm55DDr4ZuU9M1Ke+ZK5mzp7cacFpsqf8k302iUtYhQFnLGBq1uDr0r5uGRp4+QzU4D7VeJWpM/99s9Fnz6zxcK5mtunFFsXOqxG0UxdradHZt64HEYRT7nvtuuEX1+4PB5Zjv//su38ZFr5wpimu0blwI4i+N9vuruQWT0j9WC/CwhB3LGnB6nkWmzHpcRSIiPz52Hh98bxKf/fKFg/m/bsBQeZ2afztpTG/Va/Pvz7zD39xYu80Od/D1Z/nHT5R1YsPzH395+Dc4NBRW571eDvyOUD+1Xi0fu2F+J96LFxe5TaxPH9P8zGfLJRL1phPyE3H6wpUnCp7nVM0aE8qjG3NOk0+myl4p//Md/xPDwML70pS9h27ZtWLt2Lf74xz9i165dkt85fPgwfvazn+GBBx5AJBLBX/3VX+HjH/84YrEY7rvvPgDAM888g6NHj+Ib3/hG0X3xegN11bMuhpYWe+Yt5BnITLv2lhb7tMfk2+zQRBQ/fv6dzK/2J8sGP3/gND77icUkKVOAmWZbpTLoj+KBx8XVlR7YulIg4VeuzX6NUbnpwbtXqspm/eE4vvK9g6LryP6SXS00yv0AwFfoKlRauhybzW1bUhKwiHOzKNeOvIEY/ufP3pz6ZXUaOHDkPL582zWZX2VrAa8/Bq8/Ao/DBINeg6/820FR9aqe7ha0OrlpE9L+cByPPXdMtNb89SeX4KuP/V6y/40yT+Sm0JpUjM0CMsW0EnbvD8fxhz8N4dmXTzHvbTyZxhvvDYEz6JBKp6HVanB5hxPf/NHrouPXX9eFnb85Ifjv7N8e2rYKHrux8FzSAMFYEhOhBMaDUTTZOSSSSQBaOMx62Ez1+cX+TI4zyrHZYuMOQshMtrOiqVJsAAhttqHiJ5kZ9Efx3MsncdOHLuclIV743fu45YaFNL8LMN38LjumVQiy+6/JuT/ij8JqNjDXmPXXdWH3q6dLi0snY+zRiSicNiMSiSRsJsOUb8mLnebPaYLXGxB9rtNrcW4wiP5BP1IpYP8b/Vi7vBO7XxVXM3vw7pWIRBMF9yBlyZZX8t0cir2XpdosxQblQbFBYUrZn5Zqs95AjLk3fmjbKmHltFwm52EgmsQ3fvgas18AmH3ecMMCPLX3Pfb+Pj01v912DtFECn8640Wzy4KLI0HE4ikcOHIeX7ljuaT/K2hLef5Dqo/13PcL+l8lf1dLypnLlcQG5DsKQ2tS8ZTyrKocm1XivVB67lNx81vBPlnuPZji7kWZqPk6Bv1RPPL0YdEzlR2br1aNPy8lHzWTn9/WGjXPi1pQ7NwrZLMVVU67//778dZbb2H+/Pm4//77cfDgQXz7298u+J2rr74aV199NQDAYrHgM5/5DP7pn/4J27dvFxyn0WhYX5fE47GV1vk6UWzCvBGZydfOIt9m373gRyK7cExKHSRSaYz5o1h8eXMdeqgeyLakOX5+HHarAeuXd/GlW/cf6sfYRARLukqzK5bNsrSl1Wazl04NM8coFE+iq9Nd386VwLsX/OicZcMt1y/gZameffmU6u5HlpYqtCEVG0zXdjnnvnRqmDkfpOwolUrj4kgQw+MR9K7ohAYahGNJQAPEkymMBaK4cr4n0x/P1PeOMc6TSgPJZBpNTiv0ei3f9qg/DLfDjPZmK7STUjqXTg3jeJ8Px/veELQxGogW7H+p1zeTqXRNKjWmLXS/Bf1ifGdwPIIWl1ny3iINPLX3hOBvm9Z1M4/P+s/c/87+OxpLYMifxkQoDpvZALfDhFkecT+rMe/lgOKMwuTabDXjjpkG2dn0VMtH5Nrsuxf8bJtVafwkJ8fPj+P0gF8gCXF6wE/zuwhqHRvUGrn9VwuALmTiYNZ8haa4uDQ/Zuqe62bGTLnnFfx78jpzPz92ahhnL/mxc99UvGQ0aJmxkj8Yw6qlHew+jWf6dPWcpoJ9Krav5VKte5kfGzD3qeQ7poViA2mqvT/NtdmTlwbYNpuzR2fRAvZ+PRpPIppKIZUE1l+fkSTff6gfI74IovEkUpN1A0Z8Ef4HPlctbEaLh+1z/uP546Jzs64761+OnRouep8o1f967/tz54JS94yFkGMuF4oNyHdIc/z8ODuXTWuSiGo/q8q3WSXeCzXkPpU0vxOJFMZC44gmUkhCgyZXJi+tFOTegynpXlSCWq/j+PlxzG6xYvHlbviDMThsRrx/YUxV/rzaz1dZz28p31Ueap0XteD4+XHYLAbMbbfze6XDJwwlzb2KXk7TaDTo6ekBANxwww244YYbpv3OoUOHEI/HsWrVKgBAOp3G7NmzMTIywh8zNDSE1tbWkvqi5F+SZpnJb1vOtGsv5y3mWR4zbswrG791/RK0us0zauxKZabZVqm0uc24efV8gVzblt5utLiEdlWOzXqcHFtb2sGp6p7YzAbmGNk4vaquoxF9SKVVqCqJDUr1LRZOz5wPFoNO3A5DInNLbzf2H+rHRDCOLb3d8DhMzPNnz2O3GnDT6vm8nMf/z96fx8lV3Xf+/7v2pburl+puLYBkEMhgJFCMbUAZICHITMBERtigMA7O92srUhiPHDLjSb7YEzsONkOc35cxWQZMMk4yNmHJgAW2BxvMGPO1sGOwwcIByxKLLJDUm7qrt9rr90d1V1d13Vtdy721vp6PBw/U1VX3nnvuOed+7qnb57Pv6cPas2Ozzj9zQC+/bp5+06ycA93G/Xmx/BUdXwer+8pp1aRbXfaZndvebnpu5XAU/c5p8JrP48rtL//fkrQmHNTxk/O692svFbT3U4e6tWFtT9P8VaWZTo4zqmmz5cYdKNTJ7axSVo+zw/1+wzY72Gd8He5kq8JBw7oa7g9SVyWwcpp1zO7bpDLi0hpT1JsdZ9DnLoiNBvv8Wr8mZHyf3LPsPrnGMlnNrpXTVoeDhvepqwYYO0ohNiitkvvTStvscL/x3Eo58axRudaEgxoZn9dfPfRiQQrgb+5/TdOzCTmX/YF+qfGs7OOucnxpxvv+Vu8LrJzWXAb7/MZzYiZzcJ2sknnm6r5XaL5z0YxjYL6m6t9O6cXDEwXp7ffs2KzzNwxUnGbaDqycVp5WPo61Q13aet4puewei6kFVw92tcwxDZqMg+He4nGwmjY73G8yR9vPHG0prdwv6sHs/n542f19qTZb98eYp6en9ed//ueKxWKamZnRI488oi984Qt69tlnNTExofn5eX3729/WpZdeWu+iAQ2VSmZ0776XcheiWCKle/e9pHSqOSeh0RrSaeWCDynbru5/4qCqT+i8JOhza9f2TdkHEaTcRajLX9Nzz3W3WCfL6yiWbII7qQowhjRWKODW3uu3FPSHvddvyS5pvkxkLpGbJJaW2tzlF6zL/dtlEqEt7ueKd6/PPZi2uI27Hz6gkclY0bbvevAFReYSJcsZDnlLlr+S40P9GLWl/PNdzmee/NEb2rlto+G5NTrvG9aGil7buW2jnnr+SG4i4JkXjuZ+9+Grz809mLZYxvufOKjDb0VKlhOtKWUSdzTpMxWA3E6HYZv1uCpfuajdpVJpw7pKpVsrZkbrSpu0wYy0YlxaTcxUjlDArQ1rQ7lY6vIL1umt0Zmi2Grnto3yLVtJwq4yNZtEMm14n5posfttNBc770+TCeM2myyjzTodKur/H7763NyDaYvbe+CJg7ri3eu19/ot2rA2VPZxlHvc1Y4v3Pej3XlcTsNrtLeJVntqFmbX72TKmuu31+M0/F7B62ncuWAMLN94JJ57ME1ampcej8QbXDJ0ilg8pXseKWyD9zxyQPF4aoVPNg+/1/ia5PdaMw5mMhmT74aZpEX1kinj+CBVQXxQ9ycIfv3Xf10vvvii3v/+9yudTuvGG2/UBRdcoFtuuUU33XSTEomEPvCBD+i8886rd9GAhhqPRA2X8ByPRBXu9jaoVGh1Y1Pzhu1qbGpegzW2q/HJqH726qj+5CMXanImpr5un578l9c12OdX12BXTduup/GpqOHytuNTUYW7WqfvMYY0WEY6Z32vbtt9cbbOQ36FQ17DvxabnImvmBZxYjquaCKtyemYwr1+hXsWtpWRzlnXK7fbadhuJ0zaweRsXKGAJ/f5O27eqsnZuPq6vNlJlrTJ64v3Knmfm0ukFPS4Cn+PhjBrS7nzXcZnxiaj+sb+1/TJ/+vd2fSw3YXn/px1vfrCx35VkfmkUqmUgj6PYomkbtt9sWajCfV1e5VKS6sHu9Tb5VNvj1v/6d9doNloIpuqNiP1dHkUm8yuJnL5Beskh7RudbdmognTcqI1jU0axx3jU/Ma4lqEWjizE+C/OP6WBnp8S9fFGk1Om4yjM3GF/IxP+RbTj+XL9u+ohrp9DSoVOolZ3LNuVY/OWN1dMi6tJmaSJDmyD3kcPzSqoM+tUMBduJ+MtGFtj1YNBHTWun5Nz8b12rGInnruiLZfuhCnZ6T9B97SWev6NTEdU5ffo1g8KYfTmYuRFvV0eTQTy45BfT2+pf0tlKPoda3wuyYwPmU8dkxEohruYexAlfLuv0/OxNTf7TO9/67UeMRkjigSzf2+4B5dWhorTs4ro4x2btuYuxc6OjJt2AfOPLVXw31+TUzHdNvuixVLJNXt95S+zza7n1/2/qrHvDK3jya00vUKkqSRk/Paf+At7b1hi6LxlPxel7729CGtGexSH3MTBcyu31bF/sfH5wy/VwgG3Oo7pbfm7VelWcdAm+6Fa8H3EGi0drjHmJiK6WevjunW3323InNxhbq8eux7h3X62pC6B2t/fKfUON5K33uiuVgRHzRkeZs/+IM/0B/8wR8UvHbNNdfommuuaURxgKZgtpRxOORvYKnQ6ob6A4btaqgvUPO2w/1+nXvGkD77dz8sWL4z3NtabXaoxPK2rYQxpMEc0stvlJc2o6/HOIXm4vvWhIOamonrjn98znhp9Ew2FYFZ6jyjbffl33BkpFDAszQpnVnh9WWf27BuILtEb6MnZ2DalvpK3GAafWZ6NlHy3P5yZFZfefxlbbtwacW+xTa+brgr1/Z7ujy67tfOVDSeKmqb+w+8pYs3ry34/O9/4DytDQcbPqkG65ilSeFahJrYmDKkL2QyjvYwUbdcqTRIQD2YxT2DId+KcWk1MVPZafEyUrfPrW6fWxG/W28cn9b0bEIPfuegpKW4/c/y7ptv2LZRT/zwDV299XR9Y/9rGpuMGr5v7/VbdM76XvP7DDVXalAjprFBi80boMlUcP9dKbM5ov6QT5+659niWCRT3A9v2LZRTz13RGOTUe3c9nbDPuBxO/WJv/p+QfnXDgRXLv9K9+2qcsyrYPtoMk2WJrqZDfUHtHXz2oJUVItzaSg0aDK/ONhrTV2tDgcNv1dYPRC0ZPtVa7YxsEnTZ/I9BBqtVGrgVhHu9+uiTWsLUpNa+f2q2X3YIPdhqIHp+F9Bu2K9WqBJ+L0uw6WM/T5Xg0uGVpbJFKcU2LltoyX3VbPzScPlO2ejSQu2Xj/ptPHytukWy0Hmdhkvh+5mafq6qCRthtEy8flpET/6W5t098M/Lbk0eiplsiyzxBL0HaSalAOVfmaxbV+y5dSiVLJ3PfiCxiPxXNu//IJ1mppNGLbNay87q+jz//2ff8qS/23G5TRekt5llqsYKIOdKUPiybRhm40nWysOrAeXSRokYk3USy2ploxS7e3ctlFOp3kK32rS4i1P8ylJV7x7fVFs9MATB3XJllN1/0JqP7P3LY+1lpejFVKDmsYGTsYOVM/Otm92r51MZgxjEaOyPPDEQV1+wTr5PC5tWBsqGrs+9sHzi+75rey7pKbrLK1wLWgWGZM5YFKcFXPIOHZymIdOFYmbpFCOk/a7QLOmzwz3eLVnx+aC9rFnx+bsKqZAHXi9Lu2+trAN7r52s7ze1vk+3e7vV+38bhidy2XyPXQlc/8NWTkNQLHxyai+9cPXi5aVHuw7u6VSJKK5jOYvVx5LKeBz6ZGnD2lVOKjBGpdunTBJddBKS+dK7bO87YkJ4+XQu4Me9a4NNbp47SsvfcfO925UOp1RLJGdSHnquSMam44VLwFvsEy80+nQmsEuvfpmRJG5xIpLo5um7J2cN16CXlJkvnnT/aBK1aQcKPGZdDpT1E5yKWEcMmxzkbl4Lm3VhlN6lUikDN8nh0zT47Dkf/s4MTFnGncMBBuUmgMtz86UIXbGyu1mpFT/blTqHbSXldJT1pBqaSIS0zf2v1aQavMb+1/TWaf1Kp3OGO4zPy1efmry2VhKoS6PIrMGZV2W5jMay36xYBYbLab2+8xHL1QylVkx1pKUW41pcjYuZYy3vWLqvjo6MTFnWPfEBqjF5Ezc8N7CirY/NjVvvO2ZmK6/YmlFtMVYxL9s5QAp2w/POCWkO27emrsfzx+7ZuYTSqTSuv43NlpefkkF4+VcIqWgx9Ucqelgi6rTuHagsSnjueyxqagGiP0LmKVAXRUOWjJf3rQp+ZosXXrTps9MS+dvGNBtuy/OliXktyy9NlCOY6OziszM6zO7LtJEJKqBXr9+/tqYjo+5GpcauEITJv3bqnFwdNJ8vquVvvdEczlRIi13uXODPJwGNIm+Hp+OHJ/RF77yfO61spdcB0ysGrBvufJhs3SYLbYUerssQ73KZDn0VeEGL4fezvJSJ/R0eXT11tP14JO/KOgPb47MKBZLGab/KVgmXtLqgaDu/Kef6OM7t6zYJgd7Syyvb7BtUjy0sWpSDhh9xiE9e+CY7vynHxe0k9NWdRf8JUx+m1sTDmo2mtS+7x3Ofeaj2zdpTTioY+Nzuff5PC4N95unokX7WDUQNIw7hvu5FqF6dsZqwyapfQYZm4oM079hpwpSaFaTaqmvx1eQalPKxjEnp+P6s//xI8N9LqbF6+ny6Kqtp+dWgN339GHt2bFZDz55UMfG54rLmpfmU5Ii0aThGKbMUlrSUMBj+D6jWGsxJWhfl1dyOKpP3Vcng32BorrPpv1gnEX1BnqN7y0GLPgib7g/aLjtyemo9j19WDds26hv7n9N07MJhUN+edxOw364uj+QHasWxqn8scvpctpW/pyF8XLDugGNjk5z79/Gakrj2mHM0vYyL1FsVdje2N8sbWhD44MmTJHb1N9bpKVwt3fpITkeTEMdnbqqW7F4Sp+59we5/rr72s06Zbi70UUrm92pSYf7mcOB9czScq+qIC03a6gDTYIl12GHVFrGKSutuKHKGG/botW966ZdlqGOxVOGywDH4qkVPolq5adOuPyCdcapP1LpstMpLF4HHvveYX102dK4y9uk32ucHsfvLQ7tSPGAckTmErkH06SldpJOpbX3+i165idHdcOyNrdnx3n664deLPjM3+57SR+++tyC99145dmm1wyyPbaXZCptOhYC1bIzVnM4jMemEpn+OlbaJM1Z2pIbC3Q6u+NVo/mWPTvO018ti2Py97n4mSvevb4oNfndDx/QJVtOLausRvu+YdtGPfPC0YI5H7MyLo+1HnjioPbsOE+hoKcl5pFcTuN0MsSAqEXaJOa04pqUNkn7F+4N5vrgFe9en4tFqumHdpYfnacVrgXNwmUS+3NNKpZKGo9TKYvu7U1TrjfwPqwZ50/b5XsLwGpz80nd80hhytt7HjmguXlrUmLWw1CvzzA16XCfNX+skMmQyhrWS6aM03JXMvfPymlAs8hI55zem1uGNNzr13C/T2qdayma0NikcTqC8al5DdW49HPbLIWels4/a0Cf2XWRTk5HNdDj1/BA6/U9u5cB7jRG6Q0XV5daXN49mc5LvWOS8jCWSK+cTiFvm6cMden3d5yn2VhCf/p7F2lyOma4NPrElHFqotPXhtQ9WBjeLU95EvC5lE5ndPzkvORwyOnIpjpacbn6xRSmh0YV9LkbvrQ9KlAqLUFealqzVCDnrOvVH33oAs1EE/r872/VfDylaCypRDJtmO5Kymjnto2aj6d0+tqQ/u7Rl7RqYJPx9mfiCvlX7hvNkE4BKxs3iQ24FqEmaen8Mwf0p793kU5GYuoP+bKTdRY8f7+YlitfNk12VAPBFopn68AszdnY1LwGSc+MGpVMoWlFKjqDlKCTs9l95u/P73VqPpnW5Ois+np8Omd9r3xe45R9qwaCuv6KjZKW0vEtHsvyVJ/5++7yexRLJPXOsy7IPTiweN9xylCXvvCxX9XEdKygjMv3nclkcnVSbarTejkxYZ5OhnEW1bI7radRv5uNJnL/3nBqrzas6c7do6/YD5fd15j17aLyl3s/1Er3Ta1U1laRkc5Z36vbdl+skzMx9Xf7SK9nYnLaZOwoNS/Roczm/ccjUQ1ZcG9fkDa0SdLNNWWK3Lx74YlITOGQT0MW3QsDrczsu7CT01GtCrXI/GNK2vL2gYLUpKsGfJJFz8OazdGOT0VJ64mqmaXlHp+Kaqi7vL7Hw2lAs3BJLxycyD3tvfiU9JazBgg2UbVVA/YtV266FHp/iy2F7pRe/MWE7n54qe/t2bFZ528YaKmJnJJpHlEZk/SG56zv1ctvLC3vvnPb2wvqvFS6HtN0CissGZ97mGNZWzRKTWS2n/yUJ2bpR7+xkJbEdLn6JlzaHmUqde609Lsbtp1lngpkMYVW0FOwrcU+sDzdVW5FkJ8clTKn5lLeVJRqhDbXkszijmHSpKAWDunl1+0ZDwb7jMemwd4mSJPSZMzSnJESAlYolULTsuv/8pSgDofWhIPaduH6ghhm5zZHQWx8ylCX4TgxNRvTg08ezPUFt9upP/qb/cbj1PJ9ayn+KRnvlJO2s8pUp/WyasA4fTKxAWphmtbTgi8jzVIs+b1Lq1oMhXyF9+il+qHBfc2tv/vulft2ufdDrXTf1EplbSUOFcxVUa/m7Bw72s2wzSlQTeODBn6v0JQpcm28FwZamWlKzJ4WmstxSS/83L5nAtrm+1s0FdN00xXMo7JgLdAkRiZjhsuQjkzGGlwytDI703qmTFL7pFKtdWc0HonnHkyTltK0jEfiDS5ZZdwuh+Fy6G4XeakqZZbecDwSL1je/ckfvZGr86eeO1JU/0bpeoz2Vc2S8ZWkbchPGWKWfvTyC9aV3HczLm2P8pQ6d/m/c8h4DHHm5VRYvq3FPmCU7uqBJw7qw1efm+sD4ZC3olQjtLnWZBZ3tFhogCZj53iQyRink6HJFkuZpDlLkYIMFiiVQtOu638o4NaeHecV7W95bJxKZwzHicUIafEzB49MVlzulca3dkjVRmwAO0TjKcN2FY3X/heGbpdTu7ZvKuh3u7Zv0teePlRVHzTq53c//FN97IPnl+zb5cY/rXTf1EplbSXUa/nsHDvakVFdWcU0PmjgqWjGuIv+DRjzLsRny+M178IfE7QCu58JaJfvb9FcXCb3Sq4KcqSzchrQJEjJBzvYm9bTONVBq6X2GTfpe+ORqMItdBwjJ+cN0zyuGexSX6OWHq9Wg9NHmi3jPrZsydqxyai+sf81/ZePXKhkMqVwr1+bzghrPBJVX49P8URSm894ZzadQkaGaUIrXjI+LwXGaau6dduei7NLMRuk/jQ8HpP0o6vC2bREZqlQmnJpexhbliZlZj5heu6UWWoP8/GUnnruiHGqWF/2lmF5O1jsA//X+8413IfP69TNHzhfsXhKkbmkzllfftqpslPdoKnYGXegc9l5DRqdNI6fGplOplnRv2GrhdSXZik0y+rvZaQxX/67TCazYmxsNk5c/q51BZ+JxiuP6c3Sqh8/OS85HAoF3KXTBbZAejzGDtjBzvmoExNz+sFLb+nW3323InNx9XZ5NTY5r2t/7UwN9QYUiycVmU+WnWLT6L7m2Pic+nu8hX27y6PIbHn3cfnjSsPu1asYf5hXsAf1Wj7S1JdvdNJ4nB2dnLfkPqkp4wODNPCNTpfe1P27BeJQtK9jY7P61g9fz6YGjqfk97r0tacP6drAmeo7pbfRxSvLRMQ47aZVzwRwzYMdTozPGfe9XztTA2X2PR5OA5qEFUshAsvZuQS36dK5odZqs+3S98K9fsM0j+EWOx/NkObBbBn3jIpTd07PJtTtcynU7y8q9w3bNuqJH76hD/3bc+R1O/UX9/246JgqWjLeoG7KScm5fB9G+zsxPqd93zucTWdgcPPTlEvbo5hBG/nYB8/XmnBQx8bncm/LnbtlqaKMxhCHw5H7ItaoHUzPJuRQcbtaEw5qbDKqv933UlG7XzHtlENyOZ20uRZkFncMkroLNbDzGjTYFzAc+2izxejfsF1GGjS5N1uxv5eZxrwoFu82Hl/yY+P+kM9wnPB5nAU/Ox2FK1aXE9Nvv2yD4f5ffTOiO//pJwWxU1H81AT3TeVg7IAdBvsCJmm5a29Xw/0BnXvGoD7/9z8qaLNrhrr1qXueLd3fKkjh2e33LPVtg7SMJe/j8jTkXr3K8Yd5BXtQr+UjTX357J73b9r4oMnSpTdt/26ROBTtK9zn15HjM/rCV57PvdZq303anT7Z7u2jMw1a0PdI6wk0CbNl490VLIUILJfJGC+RnbHgJsGszXrcrdVmHQ7jVHaOZV8uNLtwj1d7dmwuOI49OzZnV9NqIc2wXHko4NYtv/3OojbxyHd/oRuWtZXF5d2Nyv3AEwd1yZZTddeDL+jwWxHDY6pkyXijfZSTktPp0IrpR596/khue2mD9FzNuLQ9ihm1kb966EXt2XGe4bnLP69mbePuh39akFpqefqZj27fpMeeOVzUNz589bm5B9MWy1JuX47MJfTqW1MrphlF88nI3tQf6Ex2XoMcMk7ryUhTzOEw7t8My7BStf293DTmy39ntL/lsfH0bMJwnFicq1ks44a1oYpj+qeeO1IUQ+Xvv1Ts1Az3TeUgNoAdnCbzOFbcK6RNUs29enTl1L1WpvAsdR+XrxH36tWOP8wr2IN6LR9p6svn97q1+9rCeebd125WwGfdeidG54Jbi0LN2r9bJQ5F+/IujEnLx6hWSuspk+9uLRsH7d4+OpJZWk93Bc8FsHIa0CROTJgvhdjfIsuQovmYLcFtxdKtx0ss39lKbXbk5JxpOqeBYOsch9LS+RsGdNvui3VyJqb+bp9pmsdm1hTLlWekizev0er+7DLubrdL/+3+H2tsMqqT07FcWznvzEGt7feXTM+5mEYzveyJ0PxjKnfJ+FL7WL7NfBORWGEbl3T9FWdpzWCXXn9rWt/c/5rGJqMlt5G/tP1cIqWgx9Xwpe1RzKyNZDIZ0zaW3/6CAY+uz5ylWCItZZRrG7k2kZH6u73ae8MWvXF8WspI3/7h6/qVjavkcEif/uhFiieScrtdeuX1iar78uRMXLPR5IppRtF8Rk3Sk41Nzmuw0X/Zi9Zl4zXILC06aT2LjU1GTfp3VANB6goWqTKdUql7iPw05st/lx+LHz85r1ffjBTFxlOzccNxYs+15+kzH71wqYxSxTH92GRU31zY9tvW9pQfm69wzA1P85SH2AB2sHMex2webWo2UfRaOSk2DVN4LhsfqrmPy2lAGrqqx58mTJnXFpivKduYSf8m1XSxY2Oz2v/TN3MpjkNBrx575rCCfrd61oZq3v6ISXxgVdrQttGk/btV4lC0r2OjxmOU3+dqmbSeY1MmcyxTUQ1YkT7Z5u2jM5HWE2gj4V6/ZuYSeuPYdO7hgZm5REstQ4rmY7YEd39P7e3KrM1ase16MkuH2ZJ9zyUl0xklkmmlMhnJpZZ7OK1Zlit3Oh25Zdwj0aSmFyaixyajevA7B+XzuLT13FWSpMh8Qh6Py7Dc61f3aE04WJTmZ004qC6/R0dGZxXu9yuaTGs2mpTf51bIJSlZXCazulmckDCrp74e41REn951kfZ974Xy63phafsN6wY0Ojrd8ImQjubI/pXi5ExcfT0+hQJuw7Sbg31+XfHu9UqmMpLDoXVDXdnzZnTuMtlUmk/+y5GC1DFrwkH5fW69NjKjroBHsWRaDodDz/zkqI6Nz2mwLztWxuIpeVwOre7rUmQ+qWQqU15fNjiWvh6fnA6HYbtteOoClGRn3IEOZ9M1yCwOpM0WM+vfLZdCHs2vinRKJe8hlqUxL/hdHrfLWbTqks/j0mCfXx6XU089f0SXX7BOckhXvHu9hvv8Sw/ML5SxnHIP9Pq1c9vbc3+88tRzR7Tve4f1p793kb54/wuGcdz4bFzJdEazcwkN9vpz8ZLRcbndLkWiyVx82GjEBrBDuDfbL3McksfltGQex6zN5t/TF/TPmbhi8aS6g17TflmQwlMq6pulxrCyxkO709Atu2cbqDYFcz3K2ukyyi53C0Nck8oX7vXLtRgXZSQ5JJfTYVns37TnwiWNTMY0EYkq3OvXUK9PSq38MVs14Xxss8zfo0oL1/Xjh0YV9Lmb5r6hEuFev/q6vdl7OIdDbrdTfd3exo8hFbB7joU5HNgh3OuXOy8+cDgkt9NRUd/j4TSgSQz1+/TB39ioex45kMv/vPvazRoe8EmshosqDQ/4tPvazUXtalW49nY1PGDcZq3Ydj0N9RvXUcv1PY/0ws8nio5jy9sHWuo4FpcrX1wavGC58gbdJJmWqcujl9+Y0l0PvqB1q7u1a/sm3buQxnAx3eHXnzms66/YqP7upZv2NeGgrr9ioz51z7Nat7pbV174toLP7b52s7ZsHCh6QM2oHDu3bdQ39r+W+1yo21M0aWL2uS8/9pJ2btuYW965GeoaZXBILx+ZKmqP56zrLTjXPV0eXb319KLze8663qXza7CtPTs268EnD+rY+JzWhIP64G9s1Bfv/4m2XbheD+Rta9f2TfrOj97Qu89dk3v9ke8ezu5jfa82rA0Vta/fv+48hbo8Sw/Nmh2Lyedpn83PzrgDsANttnzhPq9hXYX7vdQVGq7kPYRU8nfLY5HF+Hp6NpFNcf6/fqoP/eY5GpuM6r5vvZJ732nD3YVxVTkc0i9PzOiR7x4q2N9Qf0BP/vB1fXT7Jv3tvpcM47j8ci3GS0Yx/n+7/8dL76m0fDZgnIUd7JxDNWuzawYDeuS7LsP+ecO2jXrih29o9/s3a8+Ozbr74QMF91cF90AGmnEeJMfknu0/3fhO/cV9P26+8naiEnMEnI9CXJPKF+7z6sJNa/X5v/+RLbF/U54Ll/TCLwzm1s8aaPwDak2mqa9bKK1NrhnDAz6944whffbvftg8Y0iFwiGTOZZeryVjDnM4sMPwgE/bLnyb7nrghar7niOTybTQcGNufHxG6SbPDT801JN9sr0DddqxDw31rPie5W12fCauT93zbNFTzLftvlhhlpU21Wltq1InIjHd9cBPdMmWU3OpDp554aj23vArWhXy5d5XTZsdmY7p01/6QVGb/dPfu0jDPT6jTTSlkemY/uHrP9P7LtmQW4b0688c1offd25LHceJSEyfubf4fHxm10UF57olLPz1Tqnlyqtps5UoGlsW/1I4L/VEZC6hP/qb/YolUrr+NzbqmReOFvW1S7acqn3fO6w7bt4qSZqcjavL78mN95/40AW5QG5RyfO2UI7RSEy/PDEth6T5eCq3vz/87XcaXzMWPjcWienQ0Sk9+aM3NDYZzf3F95mn9mow5CtrEoFx11ypuimnzUort9vI/FK7W+TzuHTHzVuzf32+cK5nYin92cINuuH7Smzrtt0XazaakN/n1qe/9ANtv3SD9n3vcNH7/uQjF+YmAZbvw+l06Ce/GNNgX0DRWEqTM1E9+S9H9EcfumDF/d9x81aFgh7NRJOKzCcVjSXLbp9W6+T2Xk2bLTfuQKFObmeVsnqcpc2Wj7qqzkr92+6Y1m5NNX4ZxOv5D+Qb/c4sFvn4DVv0+rFpPfX8EY1NRrVz29tzD5Tlvy8/riqH2f5u2LZRqwaC+sr/flmXbDlV69f0GN4jbL90Q24V58V4ySjGr6Z85Z7LStssY0d1mqpvNaFK5lCtbLMBj9P0Pmv7pRvkdDr09I9/WfTZ/HsgU6XGsBrU2pZK3bNJsj09Z6v3hWrKX2mbXXGOADnjM3H9j8deKpoD/r+v2cT3L8tUMs9cTTzbjPFBs3/X0XTjoU3XLSvYfQ/WdOeiAu1yzWiH78Ii8wnd87UDRdek3e/fXHQuqv3+9ov3F4+zH9/5K00xpjWrVu7f9VBu3yvVZlk5DWgS45Goero82n7BhlyKxKeeO6LxSJSbI1RtIhLVsfG5glRFknRyOlpzkDYRMc5ZPhGJtlRwMxGJ6uU3JvXyG88Xvd5qx2F0Pqw413XXhMuVG6WemJyJL9W5Q4Z9TY7seVi8UVdGmppd+lw0ljI9bwGvq3hZ7YVyHD85r2/ufy2XWqg/5NWHr36HRibnJYcU7vEW/mX2wucmZ+K6/4mf514em4zq/id+rs989MLssZWq6zZY8rsdFLS7BYttbPEcLp5ro/eNTcdyE0Zm75mNJtTX5dXxyXl9fOcWxeJpw/cdn5hTLJHSYJ8/1xYlaSaaUDKZ0Ze//q/F5V8s5wrHsvj7vh6f1g74FZlN6MjIbEEa0wImqU5RX3bGHehwTmk8Etcvjr+lgR5f8XWuShORqLqDHq1f06NoLKWA36WfHPTQZg3Qv1E31V7TjVLFLdvW8hTnk7PGscjrx6cL2no6kykdfy0r+1gkpoDPrZ6gR91+lyKz2TIk08bbicZTSmcyuT52/RUbDd+3aiC7ArOUjbcWj3d5jG9avgZg7IAdxk3mP6yYQ13eZhfvdSYiUQ33BRSLJw33LYcK+nG+ivqiWVrGcsZGo/eUy2T7pe7ZFuc4SCPZWCvOESBnPBJVV8Cj7oBH6XRG3UGPugIevn8xYPc8czPGB+3yXUfdNGOaZuauV9Qu14x2+C5sciau1eGg+rp9mpyJqa/Hp9XhoGXnwmycZUxDLazoezycBjSJof6AYdqGof5Ao4uGFjbYZ5xXfMCCvOKDfQHDbQ/2tVabNcu9bkUd1VPYxnMNY309S6k6/V6nYf0rk/2/w+HI/VXSzm1vz723O+gx/JzT4dQf/fX3TZfVzr9mLKYGvfOfflKQOuT8DQNFX9znlzl/f31dK0zCtcmS3+2g3HNo9r5Dv5xSLJbSOet6Td+T3159Hpf+8MZ3Gr7P73VpTThYlPJz7VCXNpwSWrGc5e4/P9VouelJaZ+NYXZN7e/hWoQaOKUXD08Upcgyus5VanU4qCuXLUe/a/smrRoIWlP2NkL/Rl1YeU1faVsOyeFwmMTihQ9aOE3eVxB/Gexv57aNGh4I6Cv/+xUdG58ruA9Yvj+Xo/B+wuh9o5PzevDJg7m0omsHglKmhhi/Dhg7YIfBfuN2NdhXe7vKb7ODfX5dtfX0gnudj/zWuVoTDurY+FzBvpWRnM4yxgojZYxXK46NJu8JD3SvfNAltl/uPRv3X43TzNeAZrN2uEtbzzulKFXl2qGuRhet6dh9/R7qb77vFdrlO4KOxdxgWdrlmtEO9xhDYb82nzlclJp0aMCaYzD9/ra3tb6/RXOx4pkDpx0FA1C5dDqTezBNyj5pev8TB5s2fQdag8vp1M5tG7MTZVJugtztqn34d0iG2261v5cc6vVp97WbC45j97WbNdzXWn894HNnv0zNP478n2G9UMCtvddvyU7MylHUH27Ylk31+bEPnq+7H/5pbnx/8kdv5N47Njln2I/Gp7IrUt314AuKzBUna3c5lLtmvP+yM3XvvpcKrh93P3xA45F4yTIv7m/v9VuyK2mVEJlL5G7uF/dhVjbYq9xzaPS+G7Zt1JM/eiN37ozes7y9xhIp/f3Xf6aPLhtfdm7bqK89fUgfvvrc3Jc1i+//7//8U0WjqRXLWe7+7374QHYJchm3Pdpn8/D73IbX1ICfv4lC9cYj8dyDaVLp61ylkql00TX03n0vKZmyYFm2NuP1ugz7t89HrAnrWHlNX2lbkbmE7n74p7phWSz+sQ+erw1rQwWvnXVa34pxjdH+7n/ioH55YjYXx+TfByxuZ+e2jQp1efTI07/I/e6p544Yvu/JH72R2/ZfPfRi7liqjfHrwe83iQ0qWdEJWCaTNp6PylgwhdrdtdRmL79gXdG9zt89+jN9+OpzDe/9N6wN2XK/Xc7YaPaeY2OzKx5zqe2Xe8/G/VfjNPM1oNnMziV1zyOF9xX3PHJAs/PJBpes+fh9xrF/wG9d7G80jjdSV8A4ZukOErO0AuYGy9Mu14yAyT1GsIXuMSIzxtekyIw11ySnjMdZZ6t9gYum4nI5Db+HdrvLf+agdXop0ObGp0yWpJ+KKtxiT62jeZyYmNP+A29p7w1bcnnLv/b0Ia0KBzUQ7K1p2yMn50233VJtNiVt2Tigz+y6SCcjUQ30+jXc75NabF7ixMSc3jg2qU9/9CKdnI5qIOTX/hePqjvoUe/aUKOLV5lmWYJ7pbQZGemcdb264+atOn5yXn/76EvafukGeT1OrRns0sjJOf37D26R0umCv6oem4zqG/tf03/5yIWamYvnPidHdpvf2P+aLn/XOknmy2pPTsdzqaDTJumBInNxeVyOovKfs75Xt+2+OJu2IORXOFQiNdriuTg5r+2XbdBTzx3R2GS0ZNlgs7x2t5hKZTFNp9H7/stHLtRPD41JGemb+1/Lnb/F9J7521od7tbJyFz2C9S8FOPHxuc0Mx/XJ//v9ygaS6q/xyen06F1q3tM01yNR6I6Z12vvvCxX1VkPqloLKnBXr9hGRf33+X3KDIXL+gvktTTlU25t5jG6qnnjpSdHpT2WV9vjszowKER/clHLswuSd/t05P/8rr8PpdCp9QWd6Bz2Zm6q9Q92FB3a/2hgt2Ojc7qxPi0PrPrIk1EsrHmCz8/Lr/PpT76Nyxidk0/fnJeTpdT6VS67HSfK8UHkzPZmOOb+18riMX7e7xaOxDUHTdv1Uw0IZ/HrXgyraE+f8n4a3F/y9Od+7xOzcey5ci/D5idTyiZSmtkYk7/5/lf6lc2rlIqndGnd12odCqtUNCrX9k4qNGpmLwep/7ywRdycdzyY1kxPmxg+vM3T8yYjh3EBqjW6KR981Fj49GCNms0jhwdmdb2SzfojFNCCof8iiWSeudZF2T7nUPF99uSxqfj2dd6/UXpycsZr0re7zikmVhK2y/bIEm5+/ZYIqWJ6XmtXmElg5W2v3x8mZlPFN2zcf/VQHnzPCdnYurv9pWe5+lgE5Fobi4tf86jldLA1ctbo7N67c2TuXnm/h6/nv3pUcuu36MlvlcYbND3CmMTUe3/6Zu69XffrchcXKGgV489c1gDIZ/WDTZwdb1mmSdvcswNlqlNrhlHS9xjnN0i9xh2pyYdKREvD7TS97doKifG5/SzV0eL5v6DAbcGyux7PJwGNAmzpRCLvsgFKjDcH9DWzWsLUhXt3LZRQxYskW227VZL6ymH9PJrrb/k85qhLs1Fk/rTv/1BwTLAaxp581yNJlmCO53OlFeOjBYmgx2ank3owe8czP3K53Hpjpu3Sg530fg+PZtQt8+l7kDQ8HMDCzcgZstqD/T6c2k9P75zS9H214SDmo0m9ef/8/nC8q/v1ctvlFm/Bufihm0bcw84teKS321jod3lJlfM+kZG6va7te/pw0XxRX56z8VthcNd+sUvT2rf9w4XnPMnfviGYvG0/vXVCd3/xM/l87j0n258p+LJtH45MmMYv4QXvgD55chs6faWkUJBj94cm9Pt//Cctl+2oWB7g33Ztr78WjPQs3ST3i5L0reDVeGg1q3uLViSfue2jRruJ0UiqmeWriFsQXoVUreU75ThLsXiKX3m3haPNdHUzK7px8ZmdWxsNrdycDn3CCvFB4u/H5uM5mJxn8elrZtWFcQndz34I+N9Zor3Z5Tu/KPbN0mZpZUec/cBfrf+6K+/r54uT1HawL3Xb9HawaBePJRNabz9sg2ani1c9aEo1jGLDxt8f7VmsEvz0WTB2LFr+yatDjN2oHp2znUNDvi1arpHn7n3B0X3JlK278UTae373mHdcfPWhT631BeX32//Pze9SydnYiXTk5c7Xhn+vsR9+/RsQgM9Aa3U2Ve8n1o+vpST6hj14yhud604r1kPw/2B3FxaS89l18HqcJfm5gvnma28fg8P2DeOV6uvx6cDhyf03Cujudd8Hpc+dOXZDStTo+O4VsLcYJna5JqxZqj17zHsTk1qZ7yMzrVmsEvnnjFUMPdfad8jrSfQJIxSwu3ctlEOB2tsonqZjAzTxVqR6sDhMN52qy0L2y5LPs9HjZcBno+11hJwzXI+jo3NVlSOUktil/pdIpk2HPtPHe4uuax2OpXO9b9HvnuoKOXirvdv1l8/9GJR+ccj8bKPy+hcPPDEQV1+wbqWXfK7E5WT3nPRsbFZ/dWydvPAEwf14avPVW+XpyCV1OG3IrrrwRf05I/eKEqH9fsfOE/hkLfs/pz/vqeeO1KwvSvevX7FtOftsiR9O0gm04bnixSJqIXfa5y63G9BOkm/1yTdnI+/41tuPpoyjDWjsdQKnwTKZxa3pDOZouvLSvcIK8UHK/2+0vuSUMCtPTvOK0oB+Lf7Xsp9z2N0j3DFu9cXfeauB1/QyOTSwyzL46NKYp1G31/F4inD9MmxOGMHqud2OgxjTo+r9gmp6dmluRWjvreYwtOoDxr1t7lYasX05LWMV2b37Ve8e732Xr+lrIfIK72f4v6ruTR6nG81RmNHi01l10U8YXz9jiesuX6n08bnIt3Ah2OacWyjf5evGc9fM2qXNhWLtf49Rk+X8XxUqNua+Sg742V0Livu75lxBZrE6OS8vrEsncQ39r+mNYNd6ieAQpVGJ+cNl4Ydm5rXYI1pkEZOGm975OS8BoKt8xcpkzNxbd4woGsu2aDIbFyhbq8e+97hllvy2WwZ4IlIVMM9rbM0fbMswT0RMW7fk7PxXDkLUuJkpHPe1qs//b2lpaQTiaTGZ+IK93hN0+yUSkdyx81bl74cmy9Mw5NfT7/45ZSk17X3hi1yOKSh3oBmownD8pulRjNMHWpyLs48rXepbC30F1UdwShlk6RTBoP6wxvfqVQ6rRPjc/pGXnrPydm4QkGPZqJJHTMZ151O6annf5n7zGCfX6et6s6ljXn2wFu5+GX96h51B7P9wiy91Uw0UdDe8tva2GRU39z/mq6/4iydOtyTK8PyMhW02XJTncJ2ZikSW+1ahOYyPhnVt374etG1crDvbHXVuGrXsTHjVJVBv1s9rZYW3WZ2p5wAJBVc04+fnNerb0b0zYWU9yvGAwZxUMn4YIX4oVSKUTkcS/cBefv1eFzq6fKoR56C2GfDKSF95qMXaqDHp1gyrYNvRhTu9euct/XK73OZXjuXx0c7t23UGaf2KpFIl73KfqPvryYiUa1b3a33X3amorGUAn6XHvnuIcYO1GRy2qRdz8QV8tfWrpe32d5ujz70m2cr3OvXUG9ABSk8l91vGPW3+VjS9N48l57cbDzS0lzAaau6Dccrsz5+1mm9Cvf49LNXx1ZOA1fp/RT3X02l0eN8KzGbJx+dnK85JXC7GZ8yvn5bdW8/ZnIuxqfmNVTjdxZVy0t3WJCauYF/a0f/rkDetWkukVLQ4+LaZKBd2lQ7pGkeHY8apk+2KpWwnfEyOpcVfY+H04AmMdjnN0ztNthHShlUb6g/YJIu1oJUB732bbueBsN+bT3vFH3+75fStey+drMG+1ur79mZ8qqemmUJ7oGQcft2OBz6o7/Zn2sruWWvHcql3Vn83Ue3b9JTP/q53nvR23T+hgHDNDullldefK/R8u2nDHcVlO8Xv5zSXQ+8oDv+fTatyFwsadoeyq1fs3OxblVIXkeGm/tmY7DU/2LqzeUpXhYtnvvDb03r6OiMYom04Tl/9c2Itm5eq5PTMUnSVcvSbOanjbn2186UJM3MJnXKUJdheqvThru1diCYa0NGbc3pcOj/ve/Hpql0itpsualOYSs74w50rr4en44cn9EXvvJ87jWrYoPFtOikqlzZYB8pUFEnC9d0ORy6859+kmtzJeOBEimPSsYHJeIHs1j41TcjuvOffpLd/vreorQ4N155tjxuh/7hGy/nxT7n69zT+4ruF/becL6Cfo9p31r+uiR9/ssmaUZNNPr+avVgUFde+LaC2HHX9k1aNUDKb1TPzna9pkSb7c9P4WnQ74zKFfC7y5urWT4eaYVUbiXupXwel9wup/HcRYkHziq6n+L+q2k0epxvJWZzp8SzxdYMdRmOhValzGvKuYMmTHdI/67QwrVpw7oBjY5Oc20y0C5tanjAOE1zK6WsHOj1a6A3WJA+eee2jRqw6I972+Vco7lY0fcamtbzjjvu0B//8R9Lkl5++WVdd911uvLKK/XJT35SyWRrpSEDapXJyDC1mxXpF9G5HDJuV1Zki/V7nYbb9ntbK2P09IxxOszp2da6DrldTsOUV253a52PZlmCe81gV1E5PvbB83X3wz81XPZ6PBIvStXxt/te0vsu2VCUsiPfSssrmy21bZYONJXOfubuh39alH7kYx88X+GQt+z6NTsXfGHfnIzaymLqzfzXlqdmdTodOvxWRPc/cdAwRediCtD7F1LDXH7BuqLUU4tpY3Zu26jQQvrPux58QU6HDNNb/dVDLxYsF7+8reWn8qwljRXqz864A53Lzthgft4kLXq0teLAenA5jWN/t6u1Yk20jvy+/9RzR4raXy0pOCvd/+I+b9i2UU89fyS3/fFIvGi/933rFUVmE0WxT36azsXXf3liVl965EBRrPPvP3i+hvt8+v0PnGcYH1VyjI2+v0ok0oZpPxJJUn6jek6HcczpdNYedMZraLNG/S3odWnPjsKUTXt2bM6uxlNCueOa0T5LzV2g/TR6nG8l3oW50uVzpz6vq8Elaz52p8xrxrmDZkx3SP+G1eyMoeqpGVMDVyqdShsfg0UH0S7nGs3Fir7XsJXTnn32WT3yyCP6tV/7NUnSJz7xCd12223asmWLbr31Vj344IO68cYbG1U8oO5GThqn9VwVDrKsNKo2cjIvZWAspYDPpUcWUgbW2q4mpmKG2z59bUjdg62zMGe7pCg6MTFnmPLq2l87U/2n9Da6eOXLW0L95ExM/d2+hiyh7nQ6itJUzMwndGx8ruB9i8teR+Mpw3a0+HpByo48Ky2vbLbUdqlU0H6PS8fG5/TNZb/v78nWY9lL1Juk6nA6HcbpI1vo5q8dLW8rg31+DfUFDNvPGaeEcqlZj4zMKp3JKJZIKTaZ0jf3v6a9N2zRG8ezf2H4zf2vSZK2X7pB61f3qCvgzn4pO5kq2OZpq7o1MjGnh797KJf+c2JhpbUVl4tf1taSqUzuM4tprLZfukFnnBLS6v4Ay/I3MTvjDnQwG9NzmKW7npiOariF4sB6ODExZ9q/B4ItFGuiOZQTSy6LDwZ6fPqVswYrSsFZU3qavP2PTEV16JdT+mZeavTFGN9ov+llf2UYS6QM7zvTmYxh3N7ld0spaTDky71+6lDX0nuUTZ0xNhld+RgbnH5vfMo47Qcpv1GLiUjefFTe/Mfpa0Pq9tU2H1VTmzXpb+tWdVWcJm5yJm5YjqI+b7DPmfmEEqm0rv+NjaU/i/ZAKruynRif0w9eeku3/u67FZmLKxT06rFnDqs76FHv2lCji9dU7E6Z14xzB02Z7pD+DYtNRGKG3ylYEUPVU1OmBq5Q2bFelQri5eXf37bQuUZzsaLvNaT1TU5O6s4779SePXv0yiuv6M0331Q0GtWWLVskSTt27NBdd93Fw2noKOFe47Se/T0sK43qrRowTxlYq4Fev+G2rVp2tl7MlnRvtb4X7vUbprxquaXpm2kJ9eVpKhwO06WQE4GM4e+6FtL0mKVXXWl5ZbPfD4SMrxnhkF8et1M+j0tjk9Hc730el7ZuWlV5/Rqk6kinM6XTi6Ah8tvKYJ9fV209XaOT84btZ3X/QtrYTPZzzry2PTYZ1RvHp7Xv6cMF23pg2VLN38j7ctbncemXJ2Z0/xM/L9hPX5e3ZL8pkNfWItHCtLRjk1Ht+97h7AN1ASbhmpmdcQc6nE3pOUhVWT6zVOSD9G9UqkQKzhXTbkoVpeCsOWXJwv79fq/+f1/9sWFaPqP9Opct+7E4rix/72IMtjxuv233xZJDSqWlfd87rJ4uj67/jY3a973DuTq7YdtGPfHDN8o7xgam3xvuN077wdiBWtg5H1VzmzXqbxkp3O1d+oO1Mv74bqDXb1gOw2Nctk+ny1n+Z9EeSGVXlqH+gM49Y1Cf//sfcb+6Aruv3804d9C0KfDo37BQX4/P8DuFhrfzCrXDd3qmsZ5FfyjZLt/forlY0fcakn/hT/7kT3TLLbcoFMr+NcLIyIiGhoZyvx8aGtKJEycaUTSgYYb7fdp9beEy77uv3axVA1woUL10xniJTSvuYRa3tXzbsRZLzzE8YNL3wq3V94Z6jY9juK+1jqMZl1BfVGopdZ/bONXVRGS+ZMqOlZZnN/v9cJ/PNDVIqW1aUb/Hxmab9hx1svzzvph60yhN5/Ll/50OqbfLU9B+n/nJ0dx4YpTGczHFZ/42N6wNGe6nmhQEpC1oXRmTuANoVgGvy/D6HfSR2mc5p9O4f5PVE5WqVwpOK2OHNYNdhtsPh7yGrxvFRUbx+2mruvT7151nGNNH5hK6++Gf6oZtG3XFu9fr7x79WVFa9T07zmv6+MjjdhiOHV436WRQPTvno5qlzdaS6snuNFFAq3I5iGfLZXfsb+d3FtViLgqdoF3aeTt8pxeNG8ez0bg136+2y/e3aC79vW7DvjfQV/56aHVfOe2hhx7SmjVrdPHFF+vhhx+WJGUyxSGHo8Lk4uFwtyXls9vQUE+ji9AwnXzsRoza7K9u9mnNYJcmIlEN9Pp1xuqQgsHWemK9EWhb5l55803jJTYnozrnbeGKtrW8zf7i+Fsm6TBjOrvCbTfaYt87OR1Vf49fZ6xpzb6XP4aEe/06vQXHkOOHRg3b1VwipQ3rBiraltE4m05ndGxsVhOReQ2EAloz2JVNU2nAaGwJD3Rrw6l9mpie10DP0uePHxo1XBJ7z7Xn6YKzV8ntLpy9yZVjal5nnNKru/7jr2k8UrjNlfb5a+/s0rrVIY1PzSvcG9AZa3tz+1n+mVUDQZ2YmNOJqahu2HaWHHJoPp6t56eeO1JR/R6w8By1o1qvSbXEtIvn/Y0TkYI0nYvt8lc2Dukdp4cL2tfxQ6N66vlf6rpf36i9N2xRwOfWsbEZrQkHdOctl+nN0WnD8/32dX36/M1bc21Skr74h79W1E7zy2X0u5WOJf8zksruv1Yizigtv82axR1jk9GWiw3qjXZWPivHWbPr99vf1q/TT+mvsaTt5RcHjGP/8amYNq6jf5fSyNigHio9Pivj/XzlxBuV3Ass/9zpp/Tqj296l/x+twZ6/Fodzn423G8csxjFRUbxuySdtqqnKKY/fnJUx8bn9OyBt/T+y840rDO3y6mhQeuuH1Zdi5aPs4bnO5bShlO5dyiF2MCc1fNRzdBml49PsVS66rHSrnG2UVq9L9hR/lKxQavXl52OHxo1TKE2F09pw2mt1zfsZHXsv7zNWvmdhZWqmb+qJ/p3+ey+B2vlc9Hs7bxc7znHs/R9esiv04a61dtCq+CbjoNTUZ1zeu3jbDt9f1tvrdy/7Xbg0Kh6Ag59ZtdFub43Mzun8cmENm/oK2sbdX847Zvf/KZGR0e1fft2TU1NaW5uTg6HQ2NjY7n3jI6Oanh4uKLtjo/PNP1f/wwN9WSXXe1AnXbs5QxcRW3WKb14eEJ3P3wgt8Tmnh2bdf6GgbKWe+9Unda2KjVossRmuNdfUG/VtNkBk6Wu+3t8LXlOVoV82rRhUKOj05qdjWl2NtboIlXGJb3wiwnd88jSGLL72s3actaAlFr5480i6HMbtqugx1Vzm60khVCpscXrkFaH/JIyGh+fyZXbaEnswZBPJ0/OFm6gZDmWtrnSPiWpP+BWfyBbF8v3k/uMI6P9P32rYH87t23UU88d0fRsQju3bVS3z112vx0IBco6R52oVLsp96am1pjW65BW9S2do8U0UT6PS1vPXVXUvroDHm3dvFZ3/tOPC9pHl98jv1tyO53GY323dyFtzFKbNGunK/2u1LHkPjMx05B0sp0cZ1TTZs1SJC6PO1Cok9tZpaweZ82u31zTioV7zVKNt2bsXy8r9e+qYtomUs34VW68X42S8UYl6USXfe7gm9MFsdLe67fI48jkPme030rid6PXgj631oSDunjzWv3yxIxhnSVTaY2OWZPeqdxzWWmbDfpNzrePcbYUYoPSTOejuouvSZa1Wa+NbdZgfPrYB8/XmnBQx8bnCstRxlhp5zhbb63eF6opfy2xQavXl926Ax7DFGqVzIl1inDIJPY3mPevps0289xBNfNX9UD/Lp/d92DtcC68DmnzhiGNjk43VTsvWxt8F1bud7cS39/WUzv0bzuFuj06Pj6nv7jvBwV9b82wp+zvb+u+YO2Xv/xlff3rX9e+ffu0d+9eXX755br99tvl8/n0/PPPS5K+9rWv6dJLL6130YCGGo/Ecw+mSdknmO9++IDGI/EGlwytzOVyGKYqcrlq/0sIszSGPjdroTfCyGQsF4xL2THknkcOaGSytR6ys3NpaTtThlZS7nqnLjXa3/1PHNTlF6yrKr2HWVqjVlv+u51V0h5LpXwZj8T1pa8dKEoN+u8/eH7dz3czp/zFEodkGBtUuCg2UDdOh3GbbcW/GrZbJm1cVwYL4QMlNSqVTLWxRGQukXswrZLP1SoUcGvPjvNMU7XfsG2j7n74p00fC8WTacOxI55k8ED1wj3eojS5iylxa5UwabOJlH1t1mh8+quHXtSeHedVNVa2S8ouwGqkOCufQ8bfKVSa8cp8+8wdAKheO3wX5vcaf7/q91rz/Srf38IOM3NJw743M5csext1XznNzF/8xV/oU5/6lGZnZ/WOd7xDN910U6OLBNTVeCRqvIRnJKpwd2ul5UPzGD05b5iqaM1gl/oDtU1KTURihts+fW1I3b6mubx0jAmTMWQiEtVwj69BpapCRjpnXa/uuHmr5hIpBT2u7ASqBfPAkzNxwzqanI0vrABVg7xyT87G1dflNS23reUwYLa/xRQGle7b6XSUfaxoEIvaYzSe0rHxuYLUoMpIXX533c93vfsNqjNiEnesCgcV7iKeRfMhni3f6CT9GxapIE6xUrWxRMNikIyUyWQMU7WvX92jL3/9ZxqbjDZ9LGQ2J7EqHNQgYweqlZbO3zCg23ZfrJMzMfV3+7IPplnwfEkjrndm40wmk6lurLRxXgVoZeNTJt+/TEWJZ5cxGwvXDHap34IHXZk7AFCLdvgubGKqxHzUYO3zUcx3wQ5W9L2Gtr4dO3Zox44dkqSzzz5b//zP/9zI4gANFTZbwrOFcmSj+YR7/fK48p6Ed0gel9OSdtXX4zNMg9THDWRDhHv9Omd9n953yQZFYykF/C499r3DGmjlMSQjWfknc30mSxlb1mYzUijgWfpyyGTid3k5Bvv8uuLd65VMZRSJJhUKWPvgT1+Pz7BtLO6jqjoo81jRQPnnyJldoXU8ElW4169wz9IXN6X6RSKQkc/jyqUGlaQ14aDeefaQjozOqq/HZ3l7NWN7/4UlzOKO/p4WvhahrRHPls+sf7d0rInGaUAsWW0sUZcYxCRW6+te2vfYZFRPPX9EV7x7vaKxlC5/1zo985OjTT9ehXv9huMssQFqlpE8Loe6Ax553E7LxpFwr19DvX6tX9OTu38eOuS39XpXapypeqxcGGc3rBvIpthp5nt2R3b1uMmZeF3vMdF5wr1+rQkHdcmWU3N/sPnMT47y/YsBs7HQqrpi7gC2WIipf3H8LQ30+ArmP9Fe2uG7sL4en+E4aNX9nd3bR2eyou/xaCRqEuoNyOctrxkt5peNxZOKTM3bWayWtLgk/WJqz4Il6QmgUKVwn1cf/I2NRbnXw/1eqcbsH4tpAhZTDxSkCWASqe6G+n3aduHbdNcDLxSc6+EBX83nuq4c0stHpora1TnremtuV83SZvPL0dPl0dVbT8+lFbDyeHP763Ibto39P32TftsJnNKLhyeK4ovzNwxI6RX6hUMFscmacFAf/I2N+vSXfmBbezXTLP0XpQ0P+AzjjlXhFrsWoWMwtpRvqN+4f7dcrImOVW1/DwXcuuW335lL7Wn5OFEiVlvpvmHPjs0KdXmaes5oeMCn3dduJjaAtWycN2jE3EpHxyM2nktguXDIZJ681yulVv58Jwn3eg3HwnCfVyo/c5cp5g5guRXmP9Fe2uG7sFDQreuv2FjUZq26v7N7++hMVvQ9RyaTaYswf3x8Rul0cx/K0FBP9i+V2sjQUI8+8cWnV3yfx+NWIpGNWr/w8cvarh6WW3wQrxTDNrvwZL/VS9K3s3bsV1YamY7lHiJY5PO49Ke/d1HBEptVt9mFv25slzQBrdyexmfi+tQ9zxad69t2X9xSqYEj8wn90d/sLzqOO27eWpCuptY2u1JaDNvbwkI5ZmIp/dnf/XDF462FWdv49EcvUtDrrLjftnI/sVupuimnzUrWx7RljQ2lxvK8lTz6enyG1xQr22tJZfZfK3Vye6+mzZYbd6BQJ7ezStkyzrZZPGsX+nd1VurfVce0TaLlxq8qY4lwuFuvHT1pSwyyYqxWp/uGcs9lpW12fCau//effry0Sk1GeuaFo/rD335nS92n1lvL9a06K3feQKquzTZkbsWme51mb0srnctmL/9Kqil/LbFBq9eX3SoZOzpdJWNhNW2Wc1E5+ndpdrfZ5Z9vh3PRysfRDt+F2RnPVrp9LGnlflEP5fa9Um3WafobAPVn05L06Fyl8j9bYiFNwOYNQ9mAhjbbMOMm53rcqnNdJ5MzccPjmJyNW7ODhTa7brCrsW12oRzJRKr643VkbzKOjM4qEk3mUhIsZ9Y2IrMx+m0HKGtsMBrLF9vXiVl53E5tPCWkaDRp3l7LbI81aZb+C1O2xx2AHYhny0L/RluoMpZwOh3WxiB5cdPY1AqxWjn3DfWIw6o0Honq2PicHvzOQT345EE9+J2DOjY+13L3qWguds4bNGxupd3vdUzGKdvngDrFQv0eODTadNeBZkJ7K5/dYyHnAlZrl+9GUJ52ON92j4OMs7CDFX2PtJ5As2AZc9gg3OuXz+Mqeoq5lXKvozxm5zrcYue6r8dneBx9Xa3xFy+Vqvp4K7hmtEvbQHWqOv8m7euUoS7T9koMA4m4A2hn9G/AIsvirP/8O+8qK1Yrdd/QzHEY9yKwg53zBrRZG5SYv+i0OSBb8J1C2Whv5bN7LDQ9Fy2y4hGaD9fvztIO59vuaxLXPNjBir7HymlAk4jMJXI3kVL2SdO7HnxBkbkWSZCNptQVcGv3tZvl87gkKZf/uTvIs8ntxu1yatf2TQXnetf2TXK7W+tSHwq4tff6LQXHsff6LdmUFm3I6ZB2bttYcLw7t22U01n6z1wruWaEe7zas6NwHNizY3M2dTTaXjXn36x9OR0y7J9Op4MYBpIkv9c47gj4iDuAVkf/BqyxPM565Lu/KLqPM4rVzO6Tmj0Oa5f7VDQXO+cN/F6XYZv1+1w1b7tTlZq/6LQ5IDvwnUL5aG/ls3ssTKUzhvOhqbQlm0cHYv67s7TDPYbd1ySuebCDFX2PWUSgSZRaYpP8z6jW2ERU+3/6pm793XcrMhdXKOjVY88c1kDIp3WDXY0uHix0YmJO3/rh69p7wxZF4yn5vS597elDui54lnrXhhpdvPJlpHPW9eqOm7dqLpFS0OPKBsxt+teeE5GYvrH/NW2/dEM27UJG+sb+13T62pC6S3zZW9E1Iy2dv2FAt+2+WOORqMIhf/bGnAmfzlDF+TdrXxPTsVz/nJyNq6/Lq1DQoyMjs8QwkCQdG5s1jDuCfrd6WulaBKAI/RuwxvI46xe/nJL0uj790YsUmY2Zx2p590mtFIe1zX0qmouN8wbjk1HDNjvYd7a6mEerykrzF0ZjW7vOAdmB7xQq0GFzjrWweywcnZw3nA9dM9ilfh6cQDXy5j9PzsTU3+1j/ruNtcU9ht3XJK55sIEVfY+H04AmwRKbsENfj08HDk/ouVdGc6/5PC596MqzG1gq2CHc69eR4zP6wleez73WaksZ52SkUMCjDesGNDo63dYBc1+PT9OzCT34nYO518oZ+yu+ZqSlcLdX4cXl8bkx7ywVnv+S7Wuhf+YmuTPEMFgS7vUbxh03XPH2BpYKgBXo34A1jOKmI8dnFPQ6tbp3YTLXLFZrwTisre5T0Vxsmjfo6/EZttlm6VOtaMVxymBsQ/ma/TrQdDpozrEWdo+F4V6/4Xwo8QFqsjD/efbp4Wz/Zv67bbXNPYbd1ySuebCYFX2vddY3BNocS2zCDrSrzsHS1a2p2j5K34adKm1ftEcs4loEtC/6N2ANq+OmZo/DGDvQapq9T7Ui6tRe1C/sYHe7Ij4AUAvGEKAxrOh7jkwm0xbPSY6Pzyidbu5DGRrqyT6Z2kaGhnr0iS8+veL7PB63EomkJOkLH7+s7ephuaGhnhXfY9hmndJ4JM6ysxVox35lObd0YiKmiUhU4V6/hvt9UrLwLVW3WZc0MhnTRCSmcK9PQ70+KWX8+abmkCJzCc3FUwr63AoF3K35VwRtNoaU6t9Vt1kL9m25hfM2vtBHfW6nJiIx9fX4sm1R2fY5ORNfei2jXLstK/WFw2QbVWDcNVdrm5XqENPmtYWBXr/SqbRm5hPyed2KJ9Pq8rsL2125qVUa1B7t1sntveo265FOjOfFHQM+KWFTIdtEJ7ezStkyzrZLHFgP9O+KrdS/7Y5p7dYU41cd4oqi46x1n0Zxk8rYptl+K4nDyj3GEu9bSVGbLWNOAoWaom81u4X76ImZmAZ6fAr3GM9/VNVm8+e6Qj4N9TVorsuoz6uy8adp2lKV41TTlL9K1ZS/qja7GM+StmtlxP7lK/P6XXU8y71FRVp9PKwnu+/B2uVctPxxtMM9hp3xbAXbx5KW7xf1UOMzB6T1BJqFQ3r5jSnd9eALiiVSub9GOWddLzdIqJ5LeuHghO555ECuXe2+drO2nDVQ+8SaS3rhFzZtu54c0stH2qTvsXR16zEY+3du26hv7H9N07MJ/acb36l4Mm3aPstKfdFObRy1yWsLPV0eXb31dH37h29o24Xr9cATB4vaR0WpVWiPkCS39MLPDWKDjQOtN0GEzsCYVD6XSf9utdgf7aURfdiKfS6Pm1TGNlfYb9OmxHNKL/5iQnc/vDR27NmxWedvGOB+FdVzSi8etqldOaUXDzVBmzXo8yvNDzS1Zh6n2gFpu8pD7F8+O79TkJg7AFCbdrjHsDOercf20Zks6Huk9QSaRGQukbsxkqRYIqW7HnxBkTn+XATVG5mM5W7ypGy7uueRAxqZjDX1tuuJvodGMmp/9z9xUJdfsE6xREqH34rU3D5p41iU3xYuv2Cd7n/ioC7ZcmruwTTJ/vZBe2xvJyaMY4MTE60VG6BzMCaVr11if7SXRvRhO/ZZzjZbdbwaj8RzE9dSttx3P3xA45F4g0uGVmZnu2qWNmvU562YHwA6WateSxvB7tifuQMAtWiWeK0Wdh9DO9QRmo8V7YqV01Ag1BuQz0uzaITJmbh6ujzafsEGyZF97annjmhyNl7w17RAJSYi0dxFYlEskdJEJKrhHl/TbrueJmfihsdB32ughSX2jx8abd8l9heWVB6dmjdsf4vXgXQmU3P7pI1j0eRsXltwLLU1o/YxFonZkh6L9tjezGKDk9NRrQq1TmyAzsGYVL52if3RXhrRh+3YZznbrGq/TZBKfdxk7BiPRBXu9ta3MGgbdrYry7ZdY/8z6vNWzA8AnYzYv3x2x/7MHQCoRTvcY9h9DO1QR2g+VrQrnkJCAZ/XrU988emy3/+Fj19mY2k6y0CvX1dvPV3356XV2rltowaY6EcNwr1++TyugouFz+PSQMjf1Nuup74en+Fx9HURoDVEJyyxn7ek8vbLNhi2v8VjdTocNbdP2jgkSQ7Jsaw9+Tyu3P+Xt49DR6d0/xM/t7wP0h7bm1ls0N/TWrEBOgdjUvnaJfZHe2lEH7Zjn+Vss+L9Nsl9ldnYEe5l7ED1TNuVjXNdFW3bgv5n1OetmB8AOhmxf/nsjv2ZOwBQi3a4x7Aznq3H9tGZrOh7pPUEmkQ6lc49mCYtpXZLp9vlaQw0QlfArd3Xbi54AGH3tZvVHaz92eShXp/htof7WuuBSqdD2rltY8Fx7Ny2UU6no8El60ydsMR+/tK3Tz13RDcYtL+nnj8in8elDWtD2nv9loLf771+i0LB8v+iMxRw17wNtL7IXEJ3P/zTXHt76rkj2rlto575yVHDNvjkj96QZH0fpD22t4DfOO4IBvibKDQn4sDyBX1u7dq+qaCudm3fpC4//RuN04i4wo59ljMWVbrfZrmvcjodjLOwXLjHqz07CmPOPTs2Kxyq/QETv9dleL3z+1xlb8OK/mfU562YHwA6GfMR5fN6jMdCn7f8sbAU5g4A1KId7jHsjGfrsX10Jiv6Hld61F0imdbQUE/Z74/Fk4pMzdtYoubAstKww9hEVPt/+qZu/d13KzIXVyjo1WPPHNZAyKd1g121bTwlbTlrQH/6exfpZCSm/pAv+2BaauWPNpOJSEzf2P+atl+6kFI3I31j/2s6fW1I3T4uk/XWCWNh/tK3Y5NRfXOh/b1tbY/WDgTldDp0+tqQ+rq8uQmyO27eqsnZ+NJrlTy3nJHOWddb2zbQ8iZn4jo2Ppdrb4upY//D9VuUTqd12+6LFU+llclI/+3+H2tsMpr7rKV9kPbY1o6NzhrGHUG/Wz1rQ40uHlCEOLB845NRfeuHr2vvDVsUjafk97r0tacPabDvbHXVel8BVKsRcYUN+yxrLKpwv81yXzV6ct7w2NYMdqm/Te7v0ABp6fwNA7pt98U6ORNTf7cv+0VbuvZNW3G9s6T/mfV51Tg/AHSyvH41l0gp6HHRh0ycGJ8zHAuvC56lXgvu7Zk7AFCLtrjHsDGercv20ZGs6HvMtjZIqDcgn7ey6q/0Ia1q9lEPHreT1KEGWFYadujr8enA4Qk998po7jWfx6UPXXm2NTtIScM9Pp17xqBGR6db7sE0KVtH07MJPfidg7nX6HuN0wlj4fKlb8cmo9r3vcO6bffFuYnq/C+hJCkU8CxNYlczaZaxYBtoaYt9a2wymhvvfB6X7rh5q0KB7LLLQ0M9OvzLk5qeLfyLfsv7IO2xbYV7/YZxxw1XvL2BpQLMEQeWr6/HpyPHZ/SFrzyfe426QlNoRFxh8T7LHosq2G+z3FeFe/2Gx0Y6GdQsLYW7vTr79HB2PsqiL9qsuN5Z1v9M+jz3UkANFvrVhnUD2bGDPmQo3Os3HAutTDfH3AGAarXNPYZN8Wzdto+OY0Xfa74nlzqEz+uu6AEtqfKHtOqxD1hncVnpxWXfC5aV5iYJVaJdrYw6ai6dcD4Wl1ReTO1ZsKQyNwiwSbl9qxP6IOzD+IZWw5hXPuoKsI8d/atZ+iyxAVqNFX2nWfofAFTL7us38QGAWjCGAI1hRd/j4TSgWbCsNOxAu1oZddRcOuF85C2pPB6JKhzyc+ME+5WbCoq0m6gFS8aj1XRC3GEV6gqwjx3xV7PEdMQGaDVWXO+apf8BQLVINwegmTGGAI1hQd/j4TSgmbCsNOxAu1oZddRcOuF8LCypHO725n4GbFduKijSbqIWLBmPVtMJcYdVqCvAPnbEX80S0xEboNVYcb1rlv4HANUi3RyAZsYYAjRGjX3PaU+pAAAAAAAAAAAAAAAAAACdjJXT0PQSybSGhnoq+kwsnlRkat6mEgEAAAAAAAAAAAAAAABYCQ+ntZBqHtJqBx63U5/4fbQSOAABAABJREFU4tMVfeYLH7/MptIAAAAAAAAAAAAAAAAAKAcPp7WQSh/S4gEtAAAAAAAAAAAAAAAAAI3ibMROv/jFL+qqq67S1VdfrS9/+cuSpP379+uaa67Re9/7Xt15552NKBYAAAAAAAAAAAAAAAAAwCJ1XzntX/7lX/SDH/xAjz76qJLJpK666ipdfPHFuvXWW/U//+f/1Jo1a7R79249/fTTuuwyVv4CAAAAAAAAAAAAAAAAgFZU95XT3vOe9+gf//Ef5Xa7NT4+rlQqpUgkovXr1+u0006T2+3WNddco8cff7zeRQMAAAAAAAAAAAAAAAAAWKQhaT09Ho/uuusuXX311br44os1MjKioaGh3O+Hh4d14sSJRhQNAAAAAAAAAAAAAAAAAGCBuqf1XLR3717t2rVLe/bs0euvv170e4fDUdH2wuFui0pmr6Ghnty/PZ7Kq7/SzzTTPvLfV4/jyK/rZrRSm2328jcT6qq0dDqjY2OzOnBoVAOhgNYMdsnprGyMldq7zVpVR82klc9HvlqOo9bYoNnrcLHdTkTm695um71uGqnWumlkTJtOZxTPOBrSppoZ7b205W22Ha+p9UA7K5/V4yxttjq02fK1cmxQjk5pC+1+nFbGgYyz1mj3NmclYoPSWr0tUf5ipWKDVq+veqKuSrNyLDRqs+021tYDbbZ8dt+Dtcu5aOXjaLcxhDbbPKir0mrte3V/OO3w4cOKx+M655xzFAgE9N73vlePP/64XC5X7j0jIyMaHh6uaLvj4zNKpzNWF9dSQ0M9Gh2dzv07kUhWvI1KP9Ms+/B43AXvq8dxLNZ1I5QzcJVqs/ltBaVRVytwSC8fmdJdD76gWCIln8elvddv0TnreqW85tfRbbbMOmolLX0+8pQ6jlrbbC37bgoNbLdNXzcNVGublRoY0zqkg29O685/+nHbjIVW6OT2XlWbbcNraj10cjurlOXjLG22KrTZ8q1UV3bHtHbrlLbQ9sdZQRxYcZtlnK1K27c5C1k+zrZZm231ttSJ5a8lNmj1+qon6moFFYyFVbXZNhtr64E2Wz6778Ha5Vy09HG02RhCm20e1NUKLHjmoO5pPY8ePapPfepTisfjisfj+s53vqOdO3fqtdde0xtvvKFUKqWvf/3ruvTSS+tdNABoO5G5RO4iIUmxREp3PfiCInOJBpeseVBHaEW0W1gtMpfIfSEp0aZQHcYmtBraLADYGwcyzqLV0GYBwP6xkLEWQC0YQ4DGsKLv1X3ltMsuu0wvvvii3v/+98vlcum9732vrr76ag0MDOg//If/oFgspssuu0z/9t/+23oXrSah3oB83pWrk6UAAdTT5Ew8d5FYFEukNDkbVyjgaVCpmgt1hFZEu4XVaFOwAu0IrYY2CwD2joWMs2g1tFkAsH8sZKwFUAvGEKAxrOh7dX84TZL27t2rvXv3Frx28cUX69FHH21EcSzh87r1iS8+XfI9+aktv/Dxy+pRLAAdrq/HJ5/HVXCx8Hlc6uvyNrBUzYU6Qiui3cJqtClYgXaEVkObBQB7x0LGWbQa2iwA2D8WMtYCqAVjCNAYVvS9uqf1BOohkUxraKin7P9CvYFGFxmwRSjg1t7rt8jncUlSLv9zKMhfDyyijtCKaLewWijg1i2//U7aFGrC2IRWQ5sFAHvjQMZZtBraLADYPxYy1gKoBWMI0BhW9L2GrJwG2M3jdq64kl0+VrJD28pI56zr1R03b9VcIqWgx5W9SGQaXbAmQh2hFeW128nZuPq6vLRb1CYjXbx5jVb306ZQA66paDW0WQCwNw5knEWroc0CgP1jIWMtgFowhgCNYUHf4+E0A6HegHxeqgZAm8hIoYBHG9YNaHR0mgDNCHWEVrTQbnO53Gm3qJHT6aBNoXZcU9FqaLMAYG8cyDiLVkObBQD7x0LGWgC1YAwBGqPGvscTWAZ8XndFq25JrLwFAAAAAAAAAAAAAAAAAPl4OA2QlEimNTTUU9FnYvGkIlPzNpUIAAAAAAAAAAAAAAAAaG1t83Ca0+kw/V13j580nSjJ43ZWtVpeqXa3kpU+W8u2Ow11VT7a7Mo4juZiZ5u1+/PtjLox1+rtrtH7b0bUSWml6oe6Kx91VT47x1nOQ/moq/K1emywkmYvn1U64TitOkbGWWtQV+UjNiit1Y+B8le2zVavr3qirspndzzLuSgP9VQ+2mx5OI7mQZttHtRV+aqpK0cmkyELLwAAAAAAAAAAAAAAAADAUs5GFwAAAAAAAAAAAAAAAAAA0H54OA0AAAAAAAAAAAAAAAAAYDkeTgMAAAAAAAAAAAAAAAAAWI6H0wAAAAAAAAAAAAAAAAAAluPhNAAAAAAAAAAAAAAAAACA5dyNLoBVxsdnlE5nGl2Mkvr7gzp5cq7RxWiITjv2oaGeFd9Tqs12Wn3VgroqX6m6os1mcRzNxc42W8u+Ox11Y67WNis1Nqbl3Bbr5Dqptc12ct1Viroqn53jLOehfNRV+VaqK7tjWrt1SlvohOMs9xhrabOdUI9Woa7KZ+c42w7nodWPoRPL3+lttl6oq/LZHc9yLspDPZWPNlsejqN50GabB3VVvmrnaFk5rY7cbleji9AwnXzs1aC+ykddlc/OumqX88BxNJdGHke71KEdqBtzrV43rV5+O1An1aPuykddlY94tjlQV+Vr97pq9+Nb1AnHWY9j7IR6tAp1VT5ig9Ja/Rgof3Pvr5VRV+Wzu644F+WhnspHmy0Px9E8aLPNg7oqX7V1xcNpAAAAAAAAAAAAAAAAAADL1fXhtJmZGb3vfe/T0aNHi3738ssv67rrrtOVV16pT37yk0omk/UsGgAAAAAAAAAAAAAAAADAQu567ejFF1/Upz71Kb3++uuGv//EJz6h2267TVu2bNGtt96qBx98UDfeeGNtO3VIkbmEJmfi6uvxKRRwS8bpdkt+dnDAr5m5pCYiUYV7/Rrq9Ump0u8b7A3I7XJo5OS8hvoDSqUyeuXNNzXY55dD0sjJeQ33B5TJSKOT2fcsvh7u9Wt4wKcT4zFNRKJaNRBQOl38vsG+gJyO4n8P9wckZd8/2Lf0/lL7CPf65fW4dGxsVmuHuxSNpnKv+31uvTkyo9WDQSUSaY1PRXXq6m7NLR5rn18ul1Mnxue0aiCoZCr7nvx9vHx0Sqet7tZsXj0G/G4dPTGjVQNBpdIZjU3Oa3hgoU4WyujzuvTW6KxWh4NKJLPbXTPUpVgsW77h/oDkWHr/UL9P4yfjGo9ENdjvz9bb4vH2+yQrnnmspV0B7cajXB9f7PNKNLpQVeA4moudx7HSGO6SRiZjeuXNiAZCPmUyaQW8HoWCbkVmE5qZT8jndWs2mlBft0+hbrdGTmavpevWdmt6OnudG+j1K51Oyet2y+N2aHI6roDPrVgiKa/HrYzSUsapk5GoTl3TrdnZpetjd5dbIxNR+T2u3H5iibRm5xMK9/ly17bl11yvx6ljY3NaHQ4qlUprPBJb+GxSfd0+xZNpjZ6c12kG+zt6fFarwkElF661vQufGwj5FYunND4V1dCAX6mU9PLRo1o71JV7fbDPr4DXpYmpmPp6fHI6pIlIbKl+3SqIN3Lnc+FcjEViCvjc6gl61O1zLZ2PhXOx+LmugFtjE1Hza2/euR3o9SudSld/rW6ma/1CWYra3mKZlpV1sf7D/X5FYynNx5JKpTPyedyano+rv8cnt8uhmbmkEqm0uvxuzcwn1B3waHQmpqmZuLoCbjkdTk3PLWzT6dDsfEKxeErhfr9SiYxOzsQU8Lrldjvk9TglOTQ7l1AskVJvt0/JVFIet1vzsaRi8ZT6enxyOKT5hTL1dfuUzmQUmY0r6HPL63UqnV7oF9Mx9Yd8cjozSqccmpyJKdzrVzyR1lw0oS6/R06n5HY5FYsn5Xa7NDUT00DIr3CPV0o32TnsNO1yLUJzsbNd0WbLR12Vb+E6dPzQqII+t7XXIauvcWXGGvkxmzIZTURiimcc8mbDAI1H4pqejyvg82hyJqaBkE9D/T5NTMY1Ph1TwOtSV8CjuWhS87GkuoMeed3Zv5mdnI4r6HfL53FpPpaQ2+XSyZmYwiG//F6nRiejCvcHFI0mNRGJqbfbK783m0LC7XJqPpZUIpmS2+XS5Ew2Dk2lUur2exUKujUbS2lmPqlYIqmg36NoPKX5aFJ9Pd7sMc8nNDWTjZM8HqciM3EFA27197o1cTKpn78ZUV/Ip3giKZfTqe4ur+bmkzq5OG/md2tmNi6n06F0WpqLJuT3uhQMeJROZ3LbS6fSubgl1JWNt/0+t+Lx7D3C7HxCXo9LAb9bfq9TyWRao5NRBf0eZTJped1unZyJZbftcyvgd+nE+LwCfreisZSCAbcymbTcDlfheZQ0E00qMp9UNJbUYK+/qN2k0xlF5m2KnRg7YIc6xgZ+n0tvjsxqoNevVDIln3fhPn8mLp/XrVgsKZ/Xrem5uAZ6fYXz0QM+SUv3xAO9fjkcaXUHvZqeSRbcJxfdN6vwXrq7y63p2biUcRq+b3I6pr6QT7F4doxNp7P37wO9frmcGfm92TF4aQ5BisWlk9NRDfYF5HI4FE0k5HS4lrbf75MchdtPJVPq7fFpdn5pW05nRgGfR9FoSuMLnw33eCVlrw/jkejCGOtQLJ7Ryem871nSBtc1GVxHHUvbym0/04D7vma812ScLR91VT6766oZz4XHZA6zCcrUVPUkdWZd2XmPV0/N2qYq1Q7H0YnjLFpfje2qbg+nPfjgg/r0pz+t//yf/3PR7958801Fo1Ft2bJFkrRjxw7dddddtT2c5pBePjKlux58QbFESj6PS3uv36Jz1vWufLHI++zmDQPaet4puueRA7nt7L52s7acNSClS79v57aN2n/gLW3dvFb3P3GwrNe/sf81eVxOffA3NuqeRw6op8ujq7eebvi+6dlE0b9LbTf//RvWhnThprUF5d21fZN+9uqozo0O6d59LxUc72tvntR8tE/37ntJWzevUiw+XNax7r52s/711VGl0pmizyxud2QiaFre5ftet7pbV174Nt277yXDutl97WY99J2DOjY+Z7itLRsHantArZZ2BbQbj/TCzyeKx8e3D7RWgMNxNBc7j2OlMdwlvfCLwn1/dPsmPfWjN/Tei96mb//gdb373DV6YOG6c876Pm278G2655ED2rp5laKxwuvcnh2blUqlde++nxVs77l/PaZ3vWON/nbfS4bxw54dm5VMpfW3+35mGgcYXXNz1/EzCq/jN2zbqCd++Ibee+F6HTk+ZXo9npnrK/jcjVe+XcdGZ/X333i5YN9Hjk9p85nFcYBRbPK5379IR47PGp7Pl18tPBc7t23UqUPd2rC2R3IWn4vd127W/p++qQOHJ4qvvXnn1qjOKrpWN9O1fqEsX3n8ZW27cH2u7eXKtL5XL79RXI8/e3VMl/3KqRqbiurbP3yj6LO7tm/Sd370RkF7LtW2fu/9m/TPT/1CiVTasD36vS71BD366rd+rmPjc1oTDurf/duzNXpyqnA7127WP5vEaTu3bdRQf0BfffwVHRufK+hfRuf0xivPVk/Qrem5hO771s8L+s/5Zw7o5deb5Bx2mna5FqG52NmuaLPlo67KZ2csYfW2q4w1/F6X/td3D2l6NqH/56Z36eRMTA8+ebBoG8vnaHZt36T/9X9+kYsXFue+8q/vHrdD/7As/pyYmtPpp/QXzWGFuj1ySHr4/xzS5e9er781iIF/56pzFI2l9NB3DuqaS85QLJ4qOY+06/2b5HZKDz35Ri4Wyd/mWyMRveOMoaK+kH2ILqb7vvVKQRkXj3fxXuDhvJ8Xy7jtwvUF/3/vhes1NBDQV//3K7m6+sBvnKUvPfJSQb0M9Qf03ed/qQOHJ3Lb+uBvbCw4nv904zslSUdHZ8zjY4f07IFjuvOffmx9m2XsgB0aEBss3ov+h+vPV2R2pmCcWt638+9z/mz3e3R0ZL5ge//hhvN1fCyq//6/flo0t5C/z+F+n/7sfzyXe+2Pb7pAJ6fjBe/7jzf+imaiSd3z8IGi8e+9F67PlSNb7khBuYvH6HPlcjl198OFZU0mM7my+jwufeg3z1ZfJKa/+uel1/bs2CyP26m/fPDF3Gsf37lF8US64LPL97lnx2Z1+z36i/uWxp//dOM7FU+mi651cmR01wNL2997w/lSxlHf+75mmi9YxDhbPuqqfHbXVTOeC8rU2uWyu0zNOP5XoxnPXTXa4Tg6cZxF67OgXdUtrefnPvc5vetd7zL83cjIiIaGhnI/Dw0N6cSJEzXtLzKXyF0kJCmWSOmuB19QZG7lmsn/7DWXbMhV8OJ27nnkgEYmYyu+7/4nDur9l52Zm/wp5/XLL1inS7acmtvW5ResM32f0b9LbTf/31f96hlF5b1330u64j1vy30xnX+8F593au71K97ztrKP9Z5HDujX37Xe8DOL2y1V3uX7fv9lZ+b+bVQ39zxyQJdsOdV0WycmYtU1KIO2sbiPctsV0G5OjMcM+/WJ8dr6Wb1xHM3FzuNYaQwfmSze99/ue0nvu2SD7n74gN53yYbcl22S9L68a7/Rde7uhw9obCpWtL2rfvWM3BdnRvHD3Q8f0PjC58ziAKNrrtl1/IEnDuqSLdnrbanr8fLP3fetn2tqNlG0b7M4wCg2SSRlej6Xn4v7nziow29FFJlLGJ6Lex45oGsu2WB47c0/t0Z1Vsm1upmu9YtluWTLqQVtb7FM45G4YT1ec8kGvTk2p/sXzv3yz9670K6Xv27Wtr70tZd0yZZTTdvj1GxCR0fncjHYJVtO1dGR2eLtlIjT7n/ioI6OzOZ+n9+/jPZ737dekd/ryT2Ytvj63Q9n4/RmOYedpl2uRWgudrYr2mz5qKvy2RlLWL3tamONqdlE7ho+F8tef422sXyO5t59LxXEC8vb1H3fekURg/jz4vOK33vvvpeUTEqJZDZu+FuTGPjI8ZlcOSKziRXnke792kvyejwFsUj+Nn/9XesN+0JXwJt7MM3oeBfvBfJ/fiAvVsv///1PHNTRE7MFdbX4YFp+vRwdmc3Fx4ufXX48h9+K6PBbkZLxcWQukXswzYp2lY+xA3ZoRGyw2NeOjszmHvBa/P3yvp1/n5NKO4u2d/TEbO6BLUmG4809jxyQw+EqeM3pLN5WMqXcg2mLr+WPJYvlMCr38vFibCqWezDNrKyxREpf+d+v6M2xuaL7sKMjswWvHTk+U/TZ5fu8++EDOvxWpOA9h9+KGF7rfnmicPu/PDFb9/u+ZpovWMQ4Wz7qqnx211UzngvK1NrlsrtMzTj+V6MZz1012uE4OnGcReuzol3VbeW0UjKZ4seKHQ5HRdsIh7sLfj5+aDRXMYtiiZTmEiltWDdQclv5n43Mxg23c3IhjcBK74vGUsavx41flyPv35Lk0Mrvy/t3Wdt1mJd3ciZmfLzT0dzrZu8x2/fkTKzwmEy2a1be/PcU1OcKdWO2rU0bBlWtWtrVcsvb7HJDQz0Vl69TUVflq6WulrfZl49OmfbrWvpZvXEczcXK46g0NnjlzUjJ69vy61z+Ncns2pheFuPEEilF5pauwWbX49znTK51ZvGFWTkWt1POdX6l8pfax/J/T0SMt2v2ejqT0Vwipclp43qJzMVz/86/9hacW5M6K/daXeu1vtZrUn67zZXF5JhOmpyLyFxc6Uym5GdrjlHzfpffXhf/n9u/yXaMtpvOZHI/lxPzzceTJu3LuF6qidck4oyV5LfZdrkWNQLtzJzV7Yo2Wx3qqnxWzhtIJrGBRduuNtbIv2bPx5Ilt2F27Td7v1H8aRarzscXlsbPmO87PyYqNz6ZjydNt2kWC+fH+GUdf97PRv/Pr+NSdZUfH+dvY9FifZZqN3a2WcaO6hEbmGtEbLDY1yq9zzG6912+jVL39/mM5g9yY7BBefLLUU65jd5j9jmjsXr5a+XWVbmfK/d91Y5d5ahmvLSjLzPOVoe6Kp+d46wd27cCZSpfM5bL7jZrdbzcKM147qrRDsfRieNsq+A+zJwV7aopHk5btWqVxsbGcj+Pjo5qeHi4om2Mj88onV66QQn63PJ5XAUV5PO4FPS4NDo6XXJb+Z8NdXsNt9Mf8snvca34voDPZfi632v8+uJy+vm/M32fwb9Lbjfv32bl7evxGb4+EPLnXjd7j9m++7p9RcdktF2z8ua/J+B3lV03Rtvq7/GveP5LKbddlTNwLW+z+YaGemoqZyehrspXqq6qabPhXuP+W2s/qzeOo7mUexzVtNmVxvBwb+nr2/LrXP41yeza6Fz2sL3P41Koa+kabHY9zv9cJfFFX7dxOZQp/Xuz67FR+c2O1Sg2GTA5n2avOx0OBT0uuUzORSjoLTpvUvG5rTYGNNpWJZ+vdZyVCtvtYlkWy1DUL0zOZyjoldPhKPlZK2LUxd8ttpP8/ra4/0riNKfDkdtGOTFfwGt8rgZCxvVSbhvI18lxRjVttl2uRfXWye2sHFbGBhJttlrUVfkqiSUqjWlriVNKlXVxO+XGGoXX7NLbMLv2m73fKP7sN4lVA96FaU1HxnTfTudSTFRufJLdrvE2zWLhUNA4rl/p+Bfj9OX/z6/jUnWVHx/nb2PRYn2Wajd2tlnGjuoQG5RWSbuyqs0u9rVK73OM7n2Xb2P5vc/iNvq6fQXlNJo/WByDzeYAFstRTrmN3mP2OaOxevlr5dZVuZ8r933VXhPLUel1uJq+zDhrH+qqfHaOs5Vuv14oU2uXy+42a/V9WKM047mrRjscRyeOs62A+7DSrJijrVtaz1JOOeUU+Xw+Pf/885Kkr33ta7r00ktr2mYo4Nbe67cUTJDtvX6LQkFPRZ997HuHtfvazQXb2X3tZg33+VZ8385tG/XI04e0c9vGote/ZvL6U88f0TM/OZrb1lPPHTF9n9G/S203/9/f/P9eLSrvru2b9OQPX9eu7ZuKjnf/i0dzrz/5w9cNj9Vo37uv3az/89wbhp9Z3G6p8i7f9yPfPZT7t1Hd7L52s5554ajptlYNFN7UV6qWdgW0m+EBn2G/XhWurZ/VG8fRXOw8jpXG8KHe4n1/dPsmff2Zw9qzY7O+/sxh3ZB33cm/9htd5/bs2KzBhYes8rf3zf/vVX104VpmFD/s2bE596CcWRxgFF/s2r5JT/5L8XX8hm0b9cwL2evtk/9ifj1e/rkbr3y7ers8Rfs2iwOMYhOPS8bnc8BXdC52btuoDWtDCgU9hudi97Wb9dgzhw2vvfnn1qjOKrlWN9O1frEsz/zkaEHbWyxTOOQ1rMfHnjmsUwaD2rlto+Fnd23fpMeWtedS8dzvvX+TnnnhqGl77O3y6NShYC4Ge+YnR3XqcFfxdkrEaTu3bdSpw1253+f3DaP93njl2YrGE7rxyrcX9Z/hvuL2RbxWH+1yLUJzsbNd0WbLR12Vz85YwuptVxtr9HZ5ctfwoDd7/TXaxvI5ml3bNxXEC8vb1I1Xnq2QQfz57IvF7921fZPcbsnjzsYNHzWJgdet7s6W4ydHFeryrDiPtOv9mxRPJPTYM8Vx+g3bNur//OgNw74wOx/XjVeeXVTG/G1/dNnPi2Vc/v+d2zbq1FVdBXX1e9duKqqXU4e7cvHx4meXH8+GtSFtWBsqGR+HAm7d8tvvtKXNMnbADo2IDRb72qnDXfrw1ecU3eeb3ee4HOmi7Z26qku/f915hnML+fvMZFIFr6VTxdtyO6XdO4rHqsWxZLEcRuVePl4M9vq0Z0fpsvo8Ln3oN8/WKYPBovuwU4e7Cl5bt7q76LPL97lnx2ZtWBsqeM+GtSHDa91pqwq3f9qqrrrf9zXTfMEixtnyUVfls7uumvFcUKbWLpfdZWrG8b8azXjuqtEOx9GJ4yxanxXtypExyqlpo8svv1z/+I//qFNPPVW7du3S3r17tXnzZr3yyiv61Kc+pdnZWb3jHe/Q7bffLq/XW/Z2DVehcmTzQE/OxtXX5c1eJMo92rzPDvb7NTOX1EQkqoGQX8N9PilV+n2DvQG5XQ6NnJzXUH9AqVRG41NRhfv8ckganZzXUF9AmYw0NjWvwd6AHI7s6/09fq0K+3RiPKaT01HT94V7A3Ia/HuwL5DbR/77S+2jv8cvn9el4+OzWjPYpWgslXs94HfrrdEZrRoIKpFMayIS1SnD3ZqbT+rkdLZO3G6nRibmNNwfVDKVfc/yfeR/pr/Hr2DArTdHZjTcH1QqndH41EKdSBpbKKPf59KxsdmCfa8OdykWz5ZvsG/hmE7OZ8/NgE/jJ+Maj0Q12OdXOrO0rVUDPilZdpMqq22YtStWTqsf6qp8Vq+cJknyqGAcWRX2SQkrSltnHEdzKeM4qm6zK43hLmlkMqaT07GFv1JOK+BxK9TlUWQ2oZloQj6PW7PRRPbzPR6NnIxpIhLVujXdmp5Zus6lMyl53G553Q5NTsfl97kVTyTl9biVUVrKOHVyOqpTV3drdnbpcz3dbo1OROX1uDQXTai326d4Iq3Z+YTCvb7ctS3/mjsQ8svrcer4+JyGB4JKp9KaiMQU6vYpnkiqr9ureDKjscl5nbqqW7Nzhfs7ejx7rU2m0hqfiuY+NxDyKRbPvjbU71cqnd336sEuxeOp3L6DPpcmIjH1dXnldDo0MR1bql+3yflcOBdjkZj8PrdCAbe6/e6l87FwLhb30R10a+xk1Dymyzu3Az0+pdOZ6mLActqJCatXTssvS1HbWyzTsrIu1n+4169oPKX5WFKpdEY+j1vT83H1d/vkdjs1M5dQMpVW0O/WzHxC3QGPHE5pajquroBHDodDM3Nx9fX45HQ6NDufUCyeUrjPr1Qyo8mZmPxet9xuh7xup+RYek9vt0+pVEout0vRWFKxeHZ1QYdDmo9ly9TX7VM6k9H0bFwBn1ter1PpdLZfTM7E1Nvtk9uVUSrl0ORM9njiibTmogkF/R45nZLH5VQsnpTb7dLUTPa8h0NeKV39OazknLa7qttsu1yL6qiT21nZLIoNJNpsTair8i1ch+YSKQU9LtPrUFUxrUXXuOXbWynWyI/ZJGliOqbV4W55ndn0k+ORuKbnEwr43Jqaiamvx6fhAZ8mJuOamM7GDcGAW/PRpOZjSXUHPPJ6nFJGmpyJK7iw+s98LCGXy5W9/of88nudGp2MKtwfUDSa1EQkpt5ur/xelzLKxgPzsaSSyVTuc33dPqXSKXX7PAp1eTQbS2lmPqlYIqmg35ONkaJJ9fV45fO6NTuf0NRMXH3dPnm9TkUWytPf69bEZDK3zXgyKZfTpe4uj+bmk5pcmBPz+92amYsvrHYmzUUT8nld6gp4lE5nFFmIdzLpdC5u6enyKp5Iyu/N3iN43G7NxZLyuJ0K+tzy+5xKJtManYwp6Hcrk0nL487Wrc/rUtDnVsDv0onxeQV8bkXjqez7lJbb4So8j5JmoklF5pOKxpIaDPmK2k043K3Xjp5csV1V1WYZOypGbFCGMtuVFW024HfprdFZ9ff4lUqn5PUs3OfPxOXzLN3nz8zH1d/jK5yPXviiJn97Dmda3UFvwfzB8nl6o8/1dLs1PRvPzSUsf9/iWBVLJNUd9CidXiqHy5WR3+PWXCyVm7f3eR2KxTM6OR3TYK9fLqdD0URCTodrafsD2Ywo+dtPpbP3fLPzydy2XK6MAl6PorGUxiNRhUP+7L2ZsteH8UhUfT0+eb0OxWKZ3HcKw30+KW1wXZPBddSxtK3c9jMWXxPLUcF1uB4rp0linK0EdVU+O8fZCrZfV5SpfM1YLrvbbJn3eE2vGc9dNdrhODpxnG1y3IeVocY52ro/nGaXUg/6NItObtCdduw8nFY/1FX5bHk4rYxttxKOo7nY2WZr2Xeno27M2fJwWh1xbot1cp3U2mY7ue4qRV2Vz85xlvNQPuqqfCvVld0xrd06pS10wnGWe4y1tNlOqEerUFfls3OcbYfz0OrH0Inl7/Q2Wy/UVfnsjmc5F+WhnspHmy0Px9E8aLPNg7oqX7VztE2R1hMAAAAAAAAAAAAAAAAA0F54OA0AAAAAAAAAAAAAAAAAYDkeTgMAAAAAAAAAAAAAAAAAWI6H0wAAAAAAAAAAAAAAAAAAluPhNAAAAAAAAAAAAAAAAACA5Xg4DQAAAAAAAAAAAAAAAABgOR5OAwAAAAAAAAAAAAAAAABYjofTAAAAAAAAAAAAAAAAAACW4+E0AAAAAAAAAAAAAAAAAIDleDgNAAAAAAAAAAAAAAAAAGA5Hk4DAAAAAAAAAAAAAAAAAFiOh9MAAAAAAAAAAAAAAAAAAJbj4TQAAAAAAAAAAAAAAAAAgOV4OA0AAAAAAAAAAAAAAAAAYDkeTgMAAAAAAAAAAAAAAAAAWI6H0wAAAAAAAAAAAAAAAAAAluPhNAAAAAAAAAAAAAAAAACA5Xg4DQAAAAAAAAAAAAAAAABgOR5OAwAAAAAAAAAAAAAAAABYjofTAAAAAAAAAAAAAAAAAACW4+E0AAAAAAAAAAAAAAAAAIDleDgNAAAAAAAAAAAAAAAAAGC5uj2c9thjj+mqq67Stm3b9NWvfrXo9z/72c903XXX6bd+67e0e/duRSKRehUNAAAAAAAAAAAAAAAAAGCxujycduLECd1555267777tG/fPj3wwAM6dOhQwXs+97nPae/evXr00Ud1+umn6+/+7u/qUTQAAAAAAAAAAAAAAAAAgA3q8nDa/v37ddFFF6mvr0/BYFBXXnmlHn/88YL3pNNpzc7OSpLm5+fl9/vrUTQAAAAAAAAAAAAAAAAAgA3q8nDayMiIhoaGcj8PDw/rxIkTBe/54z/+Y33yk5/Uv/k3/0b79+/Xzp0761E0AAAAAAAAAAAAAAAAAIANHJlMJmP3Tu6++27Nz8/rlltukSQ99NBDOnDggD772c9KkqLRqK677jrdfvvtOu+88/TlL39Zzz77rL70pS/ZXTQAAAAAAAAAAAAAAAAAgA3c9djJqlWr9Nxzz+V+HhkZ0fDwcO7ngwcPyufz6bzzzpMk3XDDDfriF79Y0T7Gx2eUTtv+nF1NhoZ6NDo63ehiNESnHfvQUM+K7ynVZjutvmrRaXUV6g3I561u6E4k05o8OWv4O9psFsfRXEodR61ttpZ9dzrqxlytbVZqbEzLuS3WyXVSa5vt5LqrFHVVPjvHWc5D+air8q1UV3bHtHbrlLbQCcdZ7jHW0mY7oR6tQl2Vz85xth3OQ6sfQyeWv9PbbL1QV+WzO57lXJSHeiofbbY8HEfzoM02D+qqfNXO0dbl4bStW7fqL//yLzUxMaFAIKBvf/vb+rM/+7Pc79evX6/jx4/r1Vdf1RlnnKHvfOc72rx5cz2KBgAtxed16xNffLqqz37h45dZXBoAAAAAAAAAAAAAAABzdVs57ZZbbtFNN92kRCKhD3zgAzrvvPO0a9cu7d27V5s3b9btt9+uP/iDP1Amk1E4HNbnP//5ehQNAAAAAAAAAAAAAAAAAGCDujycJknXXHONrrnmmoLX7r333ty/L7vsMl12Gav6AAAAAAAAAAAAAAAAAEA7cDa6AAAAAAAAAAAAAAAAAACA9sP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xXt4fTHnvsMV111VXatm2bvvrVrxb9/tVXX9Xv/M7v6Ld+67f0kY98RFNTU/UqGgAAAAAAAAAAAAAAAADAYnV5OO3EiRO68847dd9992nfvn164IEHdOjQodzvM5mMfv/3f1+7du3So48+qnPOOUdf+tKX6lE0AAAAAAAAAAAAAAAAAIAN6vJw2v79+3XRRRepr69PwWBQV155pR5//PHc73/2s58pGAzq0ksvlSTt2bNH/+7f/bt6FA0AAAAAAAAAAAAAAAAAYIO6PJw2MjKioaGh3M/Dw8M6ceJE7ucjR45ocHBQf/RHf6RrrrlGn/70pxUMButRNAAAAAAAAAAAAAAAAACADRyZTCZj907uvvtuzc/P65ZbbpEkPfTQQzpw4IA++9nPSpIeffRR/Zf/8l/0la98RZs3b9Z/+2//TcePH9d//a//1e6iAUDLufVvvl/V5z5/869aXBIAAAAAAAAAAAAAAABz7nrsZNWqVXruuedyP4+MjGh4eDj389DQkNavX6/NmzdLkt73vvdp7969Fe1jfHxG6bTtz9nVZGioR6Oj040uRkN02rEPDfWs+J5SbbbT6qsWnVZXQ0M9SiSSVX/erK5os1kcR3MpdRy1ttla9t3pqBtztbZZqbExLee2WCfXSa1ttpPrrlLUVfnsHGc5D+Wjrsq3Ul3ZHdParVPaQiccZ7nHWEub7YR6tAp1VT47x9l2OA+tfgydWP5Ob7P1Ql2Vz+54lnNRHuqpfLTZ8nAczYM22zyoq/JVO0dbl7SeW7du1bPPPquJiQnNz8/r29/+ti699NLc73/lV35FExMTeuWVVyRJTz31lM4999x6FA0AAAAAAAAAAAAAAAAAYIO6rZx2yy236KabblIikdAHPvABnXfeedq1a5f27t2rzZs366//+q/1qU99SvPz81q9erX+/M//vB5FAwAAAAAAAAAAAAAAAADYoC4Pp0nSNddco2uuuabgtXvvvTf37/PPP1///M//XK/iAAAAAAAAAAAAAAAAAABsVJe0ngAAAAAAAAAAAAAAAACAzsLDaQAAAAAAAAAAAAAAAAAAy/FwGgAAAAAAAAAAAAAAAADAchU/nHb48OGi155++mlLCgMAAAAAAAAAAAAAAAAAaA8VP5z2O7/zO/rmN78pSUomk7r99tv16U9/2vKCAQAAAAAAAAAAAAAAAABal7vSD/zDP/yD/vAP/1D79+/Xv/7rv+qMM87Qo48+akfZAAAAAAAAAAAAAAAAAAAtquKV08466yx95CMf0de+9jWNjo5qz549CoVCdpQNAAAAAAAAAAAAAAAAANCiKl457Q/+4A/085//XA899JBeffVVffjDH9auXbv0u7/7uzYUDwAAAAAAAAAAAAAAAADQiipeOS0QCOjhhx/WOeeco6uvvloPPPCAHn/8cTvKBgAAAAAAAAAAAAAAAABoURU/nHb77bfL4XDo5z//uTKZjAYHB/XVr37VjrIBAAAAAAAAAAAAAAAAAFpUxQ+nvfjii7riiiu0e/dunThxQpdddplefPFFO8oGAAAAAAAAAAAAAAAAAGhRFT+cdscdd+jv//7v1dfXp9WrV+vP//zP9bnPfc6OsgEAAAAAAAAAAAAAAAAAWlTFD6dFo1GdeeaZuZ8vu+wypVIpSwsFAAAAAAAAAAAAAAAAAGhtFT+c5na7NTU1JYfDIUl69dVXLS8UAAAAAAAAAAAAAAAAAKC1uSv9wJ49e/ShD31IY2Nj+sM//EN9//vf12c/+1k7ygYAAAAAAAAAAAAAAAAAaFEVP5x2+eWXa8OGDfr+97+vyclJpdNpbd261Y6yAQAAAAAAAAAAAAAAAABaVMVpPf/kT/5Ef/d3f6f3vOc9uu+++xQIBPTJT37SjrIBAAAAAAAAAAAAAAAAAFpUxQ+nvfTSS/rMZz6jJ598Utdee61uv/12vfnmm3aUDQAAAAAAAAAAAAAAAADQoip+OC2TycjpdOr73/++LrroIknS/Py85QUDAAAAAAAAAAAAAAAAALSuih9OW7dunXbt2qWjR4/qPe95j/7jf/yPOvvss+0oGwAAAAAAAAAAAAAAAACgRbkr/cDtt9+uJ554QhdccIE8Ho/e9a536f3vf78NRQMAAAAAAAAAAAAAAAAAtKqKH04LBoPavn177uff/u3ftrRAAAAAAAAAAAAAAAAAAIDWV3Faz2o99thjuuqqq7Rt2zZ99atfNX3fd7/7XV1++eX1KhYAAAAAAAAAAAAAAAAAwAYVr5xWjRMnTujOO+/Uww8/LK/Xq507d+rCCy/UmWeeWfC+sbEx3XHHHfUoEgAAAAAAAAAAAAAAAADARnVZOW3//v266KKL1NfXp2AwqCuvvFKPP/540fs+9alP6WMf+1g9igQAAAAAAAAAAAAAAAAAsFFdHk4bGRnR0NBQ7ufh4WGdOHGi4D3/+I//qHe84x06//zz61EkAAAAAAAAAAAAAAAAAICNHJlMJmP3Tu6++27Nz8/rlltukSQ99NBDOnDggD772c9Kkg4ePKjPfvaz+vu//3sdP35cN910k5566im7iwUALenWv/l+VZ/7/M2/anFJAAAAAAAAAAAAAAAAzLnrsZNVq1bpueeey/08MjKi4eHh3M+PP/64RkdHdd111ymRSGhkZEQ33nij7rvvvrL3MT4+o3Ta9ufsajI01KPR0elGF6MhOu3Yh4Z6VnxPqTbbafVVi06rq6GhHiUSyao/b1ZXtNksjqO5lDqOWttsLfvudNSNuVrbrNTYmJZzW6yT66TWNtvJdVcp6qp8do6znIfyUVflW6mu7I5p7dYpbaETjrPcY6ylzXZCPVqFuiqfneNsO5yHVj+GTix/p7fZeqGuymd3PMu5KA/1VD7abHk4juZBm20e1FX5qp2jrUtaz61bt+rZZ5/VxMSE5ufn9e1vf1uXXnpp7vd79+7Vt771Le3bt09f+tKXNDw8XNGDaQAAAAAAAAAAAAAAAACA5lKXh9NWrVqlW265RTfddJPe//73633ve5/OO+887dq1SwcOHKhHEQAAAAAAAAAAAAAAAAAAdVSXtJ6SdM011+iaa64peO3ee+8tet+pp56qp556ql7FAgAAAAAAAAAAAAAAAADYoC4rpwEAAAAAAAAAAAAAAAAAOgsPpwEAAAAAAAAAAAAAAAAALMfDaQAAAAAAAAAAAAAAAAAAy/FwGgAAAAAAAAAAAAAAAADAcjycBgAAAAAAAAAAAAAAAACwnLvRBQBQLJFMa2iop6rPxuJJRabmLS4RAAAAAAAAAAAAAAAAUBkeTgOakMft1Ce++HRVn/3Cxy+zuDQAAAAAAAAAAAAAAABA5UjrCQ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V7eH0x577DFdddVV2rZtm7761a8W/f7JJ5/U9u3b9Vu/9Vu6+eabNTU1Va+iAQAAAAAAAAAAAAAAAAAsVpeH006cOKE777xT9913n/bt26cHHnhAhw4dyv1+ZmZGn/nMZ/SlL31Jjz76qN7+9rfrL//yL+tRNAAAAAAAAAAAAAAAAACADerycNr+/ft10UUXqa+vT8FgUFdeeaUef/zx3O8TiYQ+85nPaNWqVZKkt7/97Tp27Fg9igYAAAAAAAAAAAAAAAAAsEFdHk4bGRnR0NBQ7ufh4WGdOHEi93N/f7+uuOIKSVI0GtWXvvSl3M8AAAAAAAAAAAAAAAAAgNbjyGQyGbt3cvfdd2t+fl633HKLJOmhhx7SgQMH9NnPfrbgfdPT07r55pt12mmn6fOf/7zdxQKa2q1/8/2qPvf5m3/V4pKg2dA2AAAAAAAAAAAAAABAK3DXYyerVq3Sc889l/t5ZGREw8PDBe8ZGRnRRz7yEV100UW69dZbK97H+PiM0mnbn7OrydBQj0ZHpxtdjIbotGMfGupZ8T2l2uzQUI8SiWTV+++0uu6047WjbVjRZtvhPHAczaXUcdTaZmvZd6ejbszV2malxsa0nNtinVwntbbZTq67SlFX5bNznOU8lI+6Kt9KdWV3TGu3TmkLnXCc5R5jLW22E+rRKtRV+ewcZ9vhPLT6MXRi+Tu9zdYLdVU+u+NZzkV5qKfy0WbLw3E0D9ps86CuylftHG1d0npu3bpVzz77rCYmJjQ/P69vf/vbuvTSS3O/T6VS2rNnj37zN39Tn/zkJ+VwOOpRLAAAAAAAAAAAAAAAAACATeq2ctott9yim266SYlEQh/4wAd03nnnadeuXdq7d6+OHz+uf/3Xf1UqldK3vvUtSdKmTZv0uc99rh7FAwAAAAAAAAAAAAAAAABYrC4Pp0nSNddco2uuuabgtXvvvVeStHnzZr3yyiv1KgoAAAAAAAAAAAAAAAAAwGZ1SesJAAAAAAAAAAAAAAAAAOgs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XN0eTnvsscd01VVXadu2bfrqV79a9PuXX35Z1113na688kp98pOfVDKZrFfRAAAAAAAAAAAAAAAAAAAWc9djJydOnNCdd96phx9+WF6vVzt37tSFF16oM888M/eeT3ziE7rtttu0ZcsW3XrrrXrwwQd144031qN4xhxSZC6hyZm4+np8cjqkiUhMfT0+hQJuKWP8vtzvnNJ4JK7xSFThXr/CPd7s+93SiYmYJiJRDfcH5HBIY5NRDfUHlElnNDa18P5er8Yns58f7Pcrk5ZGJ+e1OhxUIpnW+ML7hnp9UqqwHOF+v6LRVG7fTqdDJybmtDocVDyx9NnhAZ8ikYWyh3xKJNManZzXqau6NTuX1EQkqrVDXYrFU9nP9PnldTl1fGJOw/0BpTPS2OS8hgcCSqel0ZPzCvf61RV0a3wimq2PHrdOjMf08tEprRoIKJORxqeiWjPcpbmFfSw/Jp/XpWNjs7l9jJ6c16qFfYxNZffhdjl1YmJO4V6/gj63xicX9hd0KzJrcD5c0shktt4L6q3EOc991ux1AJJHuT6+OK4o0ehCVYHjaC4L18rccfT7JKueWV9pTF/4/fFDowr63EqlMxqdnC+4lp+cSWg2mlAskdKqgaCisVTB9WlmPi6v262T03nXnPSy/Xa5NT61dJ3Pv472hdwam4jJ7XZpaiamgZBfPrdTE5GYBnr9isaz+1sVDiiVyn5usG/p2jjcH5AkTU7H1RXwKDIbU7hvaR+rBoJKppauu30ht46PFF5HxyIxBXxu9QQ96va5snW0rH2Fut0aGVvh+pt3PhevwWWfz0qvy3mvD/T6FUukcscY7vFKaYvaUImyLrYb22OFZceaTqWX6iPo1sx8UpH5pKKxpAZ7/QWvxeJJhYJexeJJdQe9uVhtIhLVyExMTke27QR8bjldDrmcklNOxRNJud0uTc7E1eV3K+B3K5NJK5WSJmfiCvrdCnhdmplPKOB3K53OKBpPqcvvVjSelNft1uR0TH0hn7weZ7bd9vqVTGV0MhLT8EBAqVRGY1PzGuwNyO12amYurvlYSn09PjkcaaXTDkVm4+rr9imjjCIzcQX9HvUEPXK6pMhMUlMzMQ32+RUOeRWZSWhmPiGf163ZaEJ93WXEccvaV38yrZlYYX2a3he0Ejvj23a5FqG52NmuaLPlo67KtzAH8cqbEYV7fcZzEK3EIc1El8UXAZMpxXKuMQtzZidnYurt9iqjjBKJjGLxVC52icwmNDmbjWej8ZSi8aT6un2KxRZimPz5t+m4JiIx9QQ98ridmohENRAqnFvr7/EpkUrJIaf6Qh5NzyY1MxdXV8Crmfm4+nv8SiTTmpyOaaDXJ5fTqcnpmLqDHr05MSu3263IbEyhbp9m5xLq6fJoqN+nE+MxnZyOZmOydEaz8wn1dvuUzmQ0MRXTUJ9fDoc0Hokp6HOrK+BWLJ7WyUhU/b1+BXwujZ6cV9DnUTyZUnfQo8hMXKEub+7+I39+0e91Lc2BVRjXNCxuYeyAHeoYG4QH3Bobj0ty6mQkqsG+gFwuh0ZPzquvx6dUOiWX06VoLKnhsF9T08lcH1cmrYDPo0QyramZmLqD3uw42u/X9Gx2bnyg1y+vR4rHlbtv7ulyaz6WVCKRfW2wzy+P26mpmbj83uy9VX/Il72/Ti+NqaEur2bnE+rr8SmTzugXx9/SQI+v/Htio+80MgZjicocX5aPQ6XmDgzKUXH5mxn3YM2Buiqf3XXVjOdioUy5OcwmKlNT1ZNU/XxvK6v3/K9d2uU4mrVvVKITx1m0vhrbVV0eTtu/f78uuugi9fX1SZKuvPJKPf744/rYxz4mSXrzzTcVjUa1ZcsWSdKOHTt01113Ne7hNIf08pEp3fXgC4olUvJ5XNq5baO+sf81Tc8mtPf6LTpnXa+k4vftvX6Lznlbr148NKG7Hz6Qe33Pjs3aGvDphYMTuueRA+rp8ujqrafr/icOFvx78f27r92sh75zUMfG53L7/9mrY7po01rdu++lgvdt2Tigl1/LlmPd6m5deeHbCt6za/sm/ezVUZ17xlDRZ5/44et6+Y3J3D4mpuYUjaV0zyMHtHnDgLaed4rueeRAwbZ+8NJbOveMwYLy5tfPru2b9K0fvq4jx2dyx5FIpXPHmL9do/LuvnazDhwa0brVvab1k7+P/H/v2bFZDz65VG97r9+ic07vzdV7Qb2dNbA0OWxwzvdev0XnrO/Vy28YvL6utzUv1oCVPNILPzfoW28faK0Ah+NoLm4Zj9kbB2q/wTUb6xfH9JWu//9/9v4+zq2zvvP/37o9mjvNnWdMEuOEODg3eJLhpqRN18mvtMYUJxvshMR1C213MU7a4m4fvwbYkO+DXZZ+6RZ+8G3KQtK03+52Fza4TWwaoATTdKmpW2hSnDitgxPnDsfx3M9opBnd6/eHRrJuzpGONDoaafR6Ph55RHN0bq7rOp9zXZ9z6Vi68zq5XC5NzCxZjk8f3j0mw+vSH/3Fk0XlHx0I6L/82T8plkjp6ksHtOP6y4rqWHicj9xxnaKxVNHYuHfHVh0/eU43jF1sOf4WrvOdH7yiHddfqq+VrGu2jwO7xxQKL+vxIz/RnTuu1JcfeaZom00jvdqyuc80vl56bU7f+eFZ8/F3c7/kqfN81jouFyw3Oy937RnTdVuGnJnMrhZXDh7PrK4H77xO0/MxffXx5/LL7r7tWi1HE/rv3zyVX3bnjq1KJBIaGey1jMV9O6/ScNCvb/79S/qFd16qPz5yISZ/bdfVChjeonx3746tMvwePXbsRb3nZ94kn9elx469WBaLpfmkVa73yN8+r9dnlnTRcLfe//NbK5ez39AfHXr6QpztGdMPTp7TlZcNFx274rkpOZcXDXfrV37xak3OLhWVbd/Oq/TY988U3xe0U17oZMyul7EIrcXJuCJm7aOt7PNIJ56vMgfRTlzSmXOLOjsVLs457hjX8FBv2bpVxxi39PSZC3NmFw1367afe3NR7nv3bdfqa0d/XDSXVJjDHP3BK/qV91ytqy/r1zNn5sry128ef0k+j7ssf/jQrdv045endc3lI/qLvzmdz1Gs8vpkMqU//atny3KZXBne//Nby+bVSnPzf3PdpnxeZpbTFM5p5fZ7y/bL9Sdff1b/7pZrFF5OFuVbhevXktes2XwWfQec0OTc4CN3XKeMpC8W3G8UXu8f3j2m7/7gZV2xqV9vumSwrN954p9e0Y1v3aR4Mq2vPv7PpnPupZ8FfOSO65RKZ/Slv3ym6D7E53XpfxTc15mt96u7rtbZyUjRPaGte+KS/jl3f6mMq6wv8Xvd+txX/7ly/2LSD1nOHWQql8PRe/pm4B6sNdBW9jndVq14LiiTfU7O37eqVsmtV2u91KNVr41adGI/i/bXgLhqys96Tk5OamRkJP/36OioJiYmLN8fGRkper/ZQkuJfMcsSbFESg8fPa13vX2zYomU7j90QqGlhOl69x86ocn5WP7mKbf8gUdP6sXXQ/mT9a63b85PehW+zq3/4OGT2j6+qej4t2zfkp+sK1xvYjaWL8f7brqibJ2Hvv6sfuGdl5lue/P2LUXH+JlrN+XLeMv2LfnXhfu6ZfuWsvIWts9DX39W77vpiqJ6FNaxcL9m5X3w8En9wjsvq9g+hccofP3Ao8Xtdv+hE5qYjZXV48HDJzU5H6t4zu8/dEIzobjp8tASPTcwMWN+bU3MxKps2VqoR2ux6rMnZldfD6u+PtenVxv/fzIR0avnwxXHpz8+fFJnp5bKyp/KKL/sZpPxtfA4ZycjZWPjw0dP6303XVFx/C1cZ/v4pvwHaNX28eDhk7rysg3aPr4p/8Fe4TZnzoUs4+tnrt1kOf6GlhJ1n89ax+XC5Wbn5YFHT2omFK85ZuyoFldOHs+srj+ZuPAhRG7Zlx95RguRRNGyrx09rWvfvLFiLH718ed0dmpJN2/fkn8wLbfeQiRRlu8+fPS0QpGEto9nP4TNvS6NxdJ80irXy8XU9vFN1cs5GSmOs0dP6r0/e3nZsSudm9JzuX18k34yES4r21cff67svqCdOBmz62UsQmtxMq6IWftoK/sm56vPQbST0FJCZ86FysbD+w+d0OvTkbJ1q40xM6F4UQ6xfXxTWe775UeeKZtLyr33tZVcNzf/Zpa/vuvtm03zhz/5+rP6uXdcmp+r+lqVvH5uMW6ay+TKYDavVpqbF+ZlZmUqnNPK7fd/fPOUto9vUiKpsnyrcP1a8pq1ylvoO+CEZucGZycj+QfTcssKr/c/XukLCufVc+v9ydef1c3bt2ghktBXH/+xYgnzOffSzwLOTkbyD5zlluXusUrLVrpeKJIouye0c09c2j/n7i/N+pIz50JV+xezfshq7qBaOZy8p28G7sFaA21ln9Nt1YrngjLVUC4H5+9bVavk1qu1XurRqtdGLTqxn0X7a0RcNeWb0zKZ8sdtXS6X7fftGB7urb6STedfmMo3ak4skZJcF14vJVJSwQfNhevNhmIWy6MXlrtk/trkeLm/Q0tx0/XmFi/sNxpLma4zHzYvUzSestxXKGJ+PKtyFLZPbr+ly0v3a6u8Fu1TeAyz4+X+Lmr3wrqGYnrL5RskWZ/zWYt2W0qktGXzkFajWsz6fPVfniMjfXVv2446rb5rFRulMXvq7IJln7Rty4a6j9Ns1KO1NLIepTFr1dfn+vRq4396JV+pNj6lS/Ka3NiZYzX2FR7HatyrOv7m9m01dlocezYUrVgfy7F0MVpWjtzfSytjbT3n0+pczFmMy7M28oa5cExXvWnY8pj1qhZXtaqWHxQdz6SuVvFjFpdW57UwptKZjGncVDyOq/x16XpF+WS1XLjK+5Wuu1rOTdm5dFnXs/S+YLV5YTM5GbPrZSxaC52Wz9ai0XFFzNaHtrLvuddC5m1VMAdRi0bOd9Xj/AtTluPh7OKyxraMFK1bbYx5/vy5svG22lhr9l42lzHPDSttm59vsjEvVymXyS0vnVczzc2r1LV0Tiv3/+VYsur6tvOaKutLjRuL6Gcbg9zAWrNzAzv3BNF48bx64XrReKpoH1Zz7oX31Hbv68zWs9q22j1xWf9cQznM+pdqcyxW25mVw8l7eqeNjPRxD9YiaCv7nOxnndh/I1Am+1q1XIVWm0fV+rlCu1gv9WiHGKymE/vZdsF9mLVGxFVTHk7buHGjnnzyyfzfk5OTGh0dLXp/eno6//fU1FTR+3bMzISVTjfmOye7Da8Mn6eocQ2fJ/+VlobPo26fR3K5TNcbDhqmy4eCgaLlVq9Lj5f7O9jjN11vsO/CfrsCHtN1BnrNyxTweyzLGOw1P16w23x5Yfvk9ptf7pLpfu2Wt1LZTY9XeD76A+btFjQ0NbUoyfqcD1m0W7fPk9/WjJ2Oq1LMjoz0KZGo//tvK5VtvRkZ6eu4+joRG/XErOW11Rdoq3NCPVqL3XrUE7NWfX2uT682/rtXHpyvNj65Sx6wz42dOVZjX+FxrMa9auNvl5Fdx6psuffNcpRXzi9a1qfSeSktR2G7uuuMS6tzMWgxLpeO11bbOnEtVIurHLs3NdVy2tLjlR7bKn7M4nLI4vwUxpTb5TKN2UrHSaczF15nMrbySTu5cLVyltbPKme1yuPMzqVVPUvvC9qpn3UyZtfLWNRsnZbP1qqRuYFEzNaLtrJvuN88Xymcg8hZ7dxBM3QbXsvxcKivq6hOdsaYoT7z9jEda13W7xk+6/m3StsOrBy/9LiWeY1FLpMrQ+m8mlluXq2upXNauf93Bczbs3D9WvKaSuvbHYtqjVn6jvqQG1RWS1w1Imbt3BME/OVz/4XvFe7Das698P7H7n2d2XpW21a7Jzbrn2u5vyztX6rNsVhtZzVOOHVP76TctVxLn0w/6xzayj4n+9la998slKn9y5VTLY9y4nOFdrFe6tHqMWhHJ/az7YD7sMoaMUfblJ/1vOGGG/QP//APmp2d1fLysr7zne/oxhtvzL9/ySWXyDAMPfXUU5KkI0eOFL3fbMEurw7eMV40WbV3x1Y98dSrMnzZ318OdvtM1zt4x7hGBgzdtWesaPlde8Z0+UVBHdidXf7Ek69q746tZa9z6x/YPaZjJ84WHf+xvzuj/bduK1tv45CRL8fh//NC2Tr7b92m7/7wZdNtv3HsTNExjj99Nl/Gx/7uTP514b4eO3amrLyF7bP/1m068r0XiupRWMfC/ZqV98DuMX33hy9XbJ/CYxS+vmtPcbsdvGNco4NGWT0O7B7T6IBR8ZwfvGNcw0G/6fJgt69R4Qa0rdEh82tr47BRZcvWQj1ai1WfvXFo9fWw6utzfXq18f+NG3u0+Q29FcenD+8e06aR7rLye1Y+HJNkOr4WHmfTaE/Z2Lh3x1Yd+d4LFcffvTu26vDKOsd+dFZ3mqx72GQfB3aP6ccvT+vYj87q7tuuLdtmy8VBy/j6h2fOWo6/wW5f3eez1nG5cLnZeblrz5iGg37L461Gtbhy8nhmdX3jxh7t23lV0bK7b7tW/T2+omV37tiqZ05PVIzFfTuv0qaRbj32d2f04fcVx2R/j68s3927Y6uCPT4dO3FW+3ZelX1tEoul+aRVrpeLqWM/Olu9nKM9xXG2Z0zf+vsXy45d6dyUnstjPzqrN27sLSvbvp1Xld0XtBMnY3a9jEVoLU7GFTFrH21l30h/9TmIdhLs8mrLxcGy8fDgHeO6aENP2brVxpjhPn9RDnHsR2fLct+7b7u2bC4p996dO7bq2Imz+fk3s/z1iadeNc0fPnTrNv3tP72SnasqyFGs8vrBPr9pLpMrg9m8WmluXpiXmZWpcE4rt99f3XW1jp04K59HZflW4fq15DVrlbfQd8AJzc4NNo326LfuuM7yfuTDK31B4bx6br0P3bpN3zh2Rv09Pu3beaUMn/mce+lnAZtGe/Qbtxf3b7l7rNKyla4X7PGV3RPauScu7Z9z95dmfcmWi4NV+xezfshq7qBaOZy8p28G7sFaA21ln9Nt1YrngjLVUC4H5+9bVavk1qu1XurRqtdGLTqxn0X7a0RcuTJmv6npgMcee0wPPvigEomEbr/9du3fv1/79+/XwYMHNTY2pueee0733XefIpGIrrnmGn3mM5+R32//hqPh/5LUlf3t5flIXAM9frndLs0uxjTQ48920hnz9fLvuaWZUFwzoaiGgwENB/0aGe7T1NyiJmZjmluMamSgSy6XND2ffZ3JZDS9sLL+gF8z89ntNwwElMlIU/PL2jjUrWQqrZmFqIaCgezkZqq4HMP9AUVjqfyx3R6XJmaX9IahbsWTac2GohrsC2jjsKFQaKXsvX4lUhlNzS/rktFeLS0nNbcY1Rs29Cgez/7s01AwIL/XrfOzS9nySpqeX9boYJfSmezrwb6Aenu8mpmLZtsj6NPEzIX6StLMQlQXjfTkjzE61K1kQbkChkevT0eKjpFtH2l6YVnD/QF5PW5NzC5pKBhQT8CrmYWV4/X4FIqYnA+PNDkfy9cj324Vznl+W6vlFTTim9Pu+cPvVd2Hmc/+9k0d9VRvpz3F7FRs1B2zPuWv8Vy/ovb6efos6tFavMqPlYN9geyNbckXBtYds9X69JX3lxIpdfs9SqWz429uLJekuXBCkWhCsURaG4cCisbSReNTeDkuv9erucWYhoJGdsxJlxy316eZhZVxfjCgdPrCODrY79X0bExer0cL4biGgoYMr1uzK/uLxrPH2zjUpdTKdkPBgHze7NiYyy/mw3H1BHwKReIa7jfyY/XoYDaXyI27g/1enZ8qHkenQzEFDK+CXV71BrzZNiqJr/4+ryZnqoy/Ns+nqVrH5YLlQ32GYslsvpQ/d2kbx6xXYdz4PKa5QqO+Oa3weLm6ptOZC+3R41N4OanQclLRWFIbgkbRslg8qWC3X7FEUr0BX1GuNhQMyO2W5hfj6jK8cntc8rhdcsuleDIprycbk90Br7oMrzJKK5WSFsJxdQW8Cvg9ikQT6vJ7sz//Ek+pO+BVLJ6Uz+vVfDimgV5Dfp87H7epdEZzizGNDnYplcrmwhv6A/J63QovJbQcS2qgz5DLlVY67VIoEtdAr6GMMgpFEupaiVO316VQOKmFSEwbggEN9/sVCicUjiZk+LyKRBP28riS+Lr04gH95PzChfbsN+R2WdwXtBMb+W3dMbtexqIm6rR8ti424oqYbQLayr6VOYi5UEyDuXywdA5C7fHNaZIklxSOluQX3T6NbDDpv+zMoazMmc2FYwr2+CVXRolE9qfjNvQZRblld5dPsXj2Z/EGegpymML5t8W4ZkMx9Xb75Pe6NRuKaajPKJpbG+gzlEylJLk1GPRpMZJUeCmhni6fwstxDfYFlEimNR/O5twet1vz4Zh6u3xKJJPyerwKReIK9vgViSbU2+XT6JBRlEelMxlFlpPq7/ErrYxmF2IaGQjI5ZJmQzF1GV51d3kVj6fz11FXwKOpuai6A17FEyn1dmXz92C3P3//UTi/GDA8F+bAasxrKq3v1DenSaLvqAO5gQ0246oRMbth2Kvp2biUcWtuMarh/i55PS5NzS2rv9dQOpOSx+1RNJbU6HBAC4vJ/LZypdXl8yqRymghHFNPl1+xeFIbBgNajFxYz++X4nHl/w72erUcSyqRUL6P8fvcWgjHFfBfuLfaOJSdb8j1qX3dfi1FE9l7pkxGs4sxDfYa9u+JTT7TUMakL5HN/qW0H6o0d2BSjrlwjeVvMUXXss0+mX7WYbSVfU72szXsv6kok331zvc2gRPfnCbJ1vxvW1gv9WjVa6MWndjPtjjuw2xY5Rxt0x5Oc1pLTNZV0ckB3Wl15+G05unE2Gqph9MKtl8P54F6tJZK9XD6g7z10oZOoG2srTZmpbXNaTm35Tq5TVYbs53cdrWirexzsp/lPNhHW9nn2AcjLaJTYqET6unow2k1HgO0VS2c7GfXw3lo9zp0Yvk7PWabhbayz+l8lnNhD+1kHzFrD/VoHcRs66Ct7Kt3jrYpP+sJAAAAAAAAAAAAAAAAAOgs3rUuQKO43a61LoIt7VJOJ3Ry3c042R6d1tadVt/VWE1bVdt2vZwH6tFanIxZp7dfz2gba+0ed2t9/FZEm1RWqX1oO/toK/uc7Gc5D/bRVva1e25QTauXr1E6oZ6NqiP9bGPQVvaRG1TW7nWg/LXts93bq5loK/uczmc5F/bQTvYRs/ZQj9ZBzLYO2sq+etpq3fysJwAAAAAAAAAAAAAAAACgdfCzngAAAAAAAAAAAAAAAACAhuPhNAAAAAAAAAAAAAAAAABAw/FwGgAAAAAAAAAAAAAAAACg4Xg4DQAAAAAAAAAAAAAAAADQcDycBgAAAAAAAAAAAAAAAABoOO9aF6BRZmbCSqcza12MigYHuzU3t7TWxVgTnVb3kZG+qutUitlOa6/VoK3sq9RWxGwW9WgtTsbsao7d6Wgba6uNWWltc1rObblObpPVxmwnt12taCv7nOxnOQ/20Vb2VWsrp3Nap3VKLHRCPe3WcTUx2wnt2Ci0lX1O9rPr4Ty0ex06sfydHrPNQlvZ53Q+y7mwh3ayj5i1h3q0DmK2ddBW9tU7R8s3pzWR1+tZ6yKsmU6uez1oL/toK/ucbKv1ch6oR2tZy3qslzZ0Am1jrd3bpt3L7wTapH60nX20lX3ks62BtrJvvbfVeq9fTifUsxl17IR2bBTayj5yg8ravQ6Uv7WP185oK/ucbivOhT20k33ErD3Uo3UQs62DtrKv3rbi4TQAAAAAAAAAAAAAAAAAQMPxcBoAAAAAAAAAAAAAAAAAoOGa9nDaH/7hH+q9732vdu3apT/7sz8re//UqVO67bbbtHPnTn3iE59QMplsVtEAAAAAAAAAAAAAAAAAAA3mbcZBfvjDH+of//Ef9Vd/9VdKJpN673vfq5tuukmXX355fp177rlHn/70pzU+Pq57771Xhw4d0r59+5pRPHMuKbSU0Hw4roE+Q8Eur5Spc5uV5edfmFK34S1bXvUY9ZTFTvl6vJpZiGsmFNVwf0DDfX4pXX/95sNxjQwHFAonNbuyz9EhQ6FQtu69XT6lU+mK2w8PBhSNpjQTimpksEselzS/mF3f7ZJmQ7HKbeCWZkI11KnVeKWJ2ZhOnV3Itt+gIfGcJlbLJ03MFMTVkCEl1rpQwDpUyxhUsO7G4W4lE2nz7erJAczKkSneTyqd0dT8cvXjdXsVimT/HuoPKBpP6bnXXtOG/oACfrdmF6qMy7W2y2q2a1S+tJ6ttFF4OSHD71UskZTh8yoSTagn4NPs0owyaWX/7vIpmc4ospTQhv6Agt1ehZeTisRTymQySqYyWo4lNdDr11I0KZ/HrWCPX72G50K7585JJF62P7dLmgvH5PN6tRxLaDgYKIo3zmEbI++AE5yMK2LWPtoKjdKoHLcghw1HkwotJxWNJbO5i908wiVF4iktLiW1EI5pw0DBvlf2O3FmWpHlCzlRWb6iC/XJ5czTC9lce6TfkFLV22GoP6BYIqWZhYL6uaTJ+Vh+jm1kwFBosUq7tWJOTN8BJzg5h+rJXnvPvRbK3/uGwnEZ/uy900BvjfP4rmz/NbsY1UCvoUQypd4uf/Fct9k8fWkfYNWfrPSPoaXsfVc0lrxQRjOV+om1mFtv9mck61FBzA73G5XHnk7HmGSf023ViufCY7PfbSY+M0SjrYz1z58/p6E+o/0+R89pxT6kVp3Yz6L9rTKumvJw2jvf+U79+Z//ubxeryYmJpRKpdTd3Z1//7XXXlM0GtX4+Lgkac+ePbr//vvX7uE0l3Tq1QXdf+iEYomUDJ9HB+8Y19Wb+61veKy2ubRfp16pYXnpMeopi43yXX3pgHZcf5kePHwyv9+79ozpui1D5oOQjfrdMLZRY1eMFu3zwO4x/eDZczpzLqRdN7xJDx89bbn95jf0auf1l+mhrz+rvh5f2fp7d2zVN4+/pMVIwrwN3NLTZ2b1wKM269RqvNKJ07Nl7Te+dYhkE/XzSSd+bBJXVw6RhACNVMsYVLBu4dhXtl2mjhzAohyDvYY+8+dPmo6pVse7aLhbd/zCVj3w6Mn6xuVa22U12zUqX1rPVtrof337lHZcf6mO/uAV7bj+Un1t5ZxeNNytPT/3Zv1JQSwWneM7r1N4Kal0Oq1oPFUUC/t2Xqlv/8PLevf1l2rTSK+2XNwnqfycFO5v386r5PO69D++earoHB/67mm9PrPEOWxX5B1wgpNxRczaR1uhUerJ2yrlhhnpzLlFnZ0Kl885VcsjXNKrkxFNL0TL8/ErhnTmbPF+C/Pj3Lq/u+9tiifTuv/QCdOc+cDuMY2/eaj8g82CdjDb7u7brpXX69Iffe3p/LHf//Nbi67Bsjq2Yk5M3wEnODmH6pFOPF+8b7N7F7vz+L+7722KxJL68iPP5JfduWOrjv7gFb37+kv1zeMvaaQ/UDZPf/dt18rnden+lT7Asj9Z6R8Pffd00f1drozDQ73F9avUT7jWYG7dbr/Viv1bqzCJWcuxp9MxJtnndFu14rloxWuJzwzRaO3+OXpOK/YhterEfhbtrwFx1bSf9fT5fLr//vu1a9cu/czP/Iw2btyYf29yclIjIyP5v0dGRjQxMdGsopUJLSXyNzqSFEukdP+hEwotWbeq1TYzoXhNy0uPUU9Z7JTv5u1b8oGT2+8Dj57UTChed/1+4Z2Xle3zwcMn9d6fvVzvevvm/CSb1fbvu+mK/GSg2foPHz2td719s2UbzITi+QHVTp1azcRszLT9JmZja1wytLOJGYu4miGugEaqZQwqXLdw7Cvdrp4cwKocS7GU5Zhqdbzt45vy+6pnXK61XVazXaPypfUs10bbxzfpa0dP5/9feL7/pCQWC8/xTyYimluMaSGSKIuFrz7+Y20f36SHj57WmXMhhZYSpuekcH9fffw5hSKJsnO8fXxT/m/OYfsh74ATnIwrYtY+2gqN0sgcN5fDnjkXMp1zqpZHhJYSWoqlTPPxyflY2X4L8+PcumfOhfL1McuZHzyc3VeldjDb7suPPKOzE5GiY5deg6V1bMWcmL4DTnByDnVyvnzfZvcudufxz5wL5R9Myy3L3Y/l7o/M5um//Mgz+klBH2DVn+T6x9L7u1wZX5+OVC1jri5rMbdut99qxf6tVZjFrNXY0+kYk+xzuq1a8Vy04rXEZ4ZotHb/HD2nFfuQWnViP4v214i4aso3p+UcPHhQ+/fv11133aVDhw7pzjvvlCRlMuX/vMXlctW07+Hh3uor2XT+hal8o+bEEiktJVLasnmopm3mwjHT5bMWy0uPUU9Z7JQvWvAhdWl5r3rTcF31m7eoU2gpLrlUdfuiMlmsL9eF16Vt8Pz5czXVaa2Vxuypswvm5V+MatuWDc0sWtsZGelb6yK0rEbGVbV+dr2cB+rRWlZTj9XmBrUcu5YxqHDdSuNxb5ev5hzAqhzL8WTZssIx1fR4hWNxHeNypfJUG5tr3a5R+VIjrPbaa2ROWyjfRi4V/z+nyjlOF+TrVuvFEimlMxktJVJSpnrMpEvuAQrfz/29Fuew1HrpT51SGLPks/Ujzqw1Oq6I2frQVvVr1dygUWqtXz15W6XcsLfLp3QmU1cueP6FKS3Hkub7DsXK92uSLxWtYzX3FYrpLZcXXydF7WCxXVGuZLFOYR1XmxM3aiyin20McgNrTuYGz70Wqn49yv48vlX/VHhfZjUvYHbM0v4k3z9a9BGzi8sa23LhSwEq9ROLSwnzdnVwbt1OvzUy0tdS9/y1cuJathOzZmNPp2NMss/JftaJ/TdCK15LrdhO7cLpe7B2zdPa7XN0K+vh2ujEfrZdtOv13QyNiKumPJx25swZxeNxXX311erq6tK73/1u/fjHP86/v3HjRk1PT+f/npqa0ujoaE3HmJkJK51uzHc4dxteGT5PUeMaPo+6fR5NTS3WtM1gr2G6fMhieekx6imLnfJ1BTyW5TXbr536DfSZ1ynY7c+/rrR9aZnM1s99TbdZGwxZHN+qTk6y03GVxuxwf8C8/H2Bppe/nYyM9NE+FdiNq3pittB6OQ/Uo7VUqsdqY3Y1xzZTyxhUuG6l8djnddecA1iVo8tfnPKVjqmVjlfvuFxru6xmu0blS6u12piVGpvTFsq1kaSi/1ud7/x6K0VxF/zDEav1DJ9HbpdL3T6P5HJVjRl3yT9GKXw/93ezz2Gp9dKf1qOemCWfrU8nx5kdjcxnJWK2XrRVfapd307ntE6rp/+qJ2+rlBv6vG65LfKOanlEt+FVV8Bivito6JXz5vst/Lv02Fb7Ki1HaTuYbWeWK1Wq42pyYrvnstaYpe+oD7lBZbXEVe0xa97fmF2Pdubxrfqn3P2TMtbz9GbHLO1Pcv1j7v2yzyD6umx/1uDrM58TcHJuvVq/lbsWWuWev1b1XMuNilmzsafTMSbZ52Q/W+v+m6UVr6VWbKd24PQ9WDvnaa30OfpqrIdroxP72XbQztd3MzRijrYpP+t59uxZ3XfffYrH44rH4/qbv/kbvf3tb8+/f8kll8gwDD311FOSpCNHjujGG29sRtFMBbu8OnjHeNGN3cE7xhXs9tW8zXDQX9Py0mPUUxY75Xvs787owO6xov3etWdMw0F/3fX77g9eLtvngd1j+tbfv6gnnnxVe3dsrbj94f/zgvbfuk2Gz2O6/t4dW/XEU69atsFwn1937bFfp1YzOmiYtt/GIWONS4Z2NjpkEVfDxBXQSLWMQYXrFo59pdvVkwNYlaPb8FiOqVbHO/ajs/l91TMu19ouq9muUfnSepZro2M/Oqs7d2zN/7/wfH+oJBYLz/EbN/ZosM9Qf4+vLBb27bxSx06c1d4dW7Xl4qCC3T7Tc1K4v307r1Kwx1d2jo+dOJv/m3PYfsg74AQn44qYtY+2QqM0MsfN5bBbLg6azjlVyyOCXV51+z2m+fjogFG238L8OLfulouD+fqY5cwHdmf3VakdzLa7+7ZrtWljT9GxS6/B0jq2Yk5M3wEnODmHOtJfvm+zexe78/hbLg7q7tuuLVp2546t+funJ5561XSe/u7brtUbC/oAq/4k1z+W3t/lynjRhp6qZczVZS3m1u32W63Yv7UKs5i1Gns6HWOSfU63VSuei1a8lvjMEI3W7p+j57RiH1KrTuxn0f4aEVeujNlvajrg/vvv17e//W15PB69+93v1kc+8hHt379fBw8e1NjYmJ577jndd999ikQiuuaaa/SZz3xGfr/9zrDh/5LUJYWWEpqPxDXQ48/e6FTbvdU2K8uXEil1+zxly6seo56y2Clfr08zC3HNhKIaDgayg0+6/vrNR+IaGQooFE5qbjGqwb6ANg4bCoWyde81vEqnMxW3H+4PKBpLaSYU1chAlzxuaT6cXd/tdml2MVa5DdzZ38y2XSeH1P3kvTf7O/L59hsypKT59sjiKWYbfNnfgS68LpUoXqWT/7VIIerRWtrpm9Mk1TYGFay7cahbyWTafLt6cgCzcmQK9tPrVyotTc0vVz9ej0+hSPbvoaChaDytmYWohvsDCvjdmg1VGZdrbZfVbNeofGkVWvmb0yTl2ygcTcjweRVLJGX4vIpEE+oJ+OTySJmUsn93+ZRMZxRZSmhD0FCwx6fwclKReEqZTEbJVEbRWFLBHr+WY0l5PW71d/vUG/BeaPeCc1K0v35DbpdLc+GYfF6vlmMJDfcZRfG2Vuew1HrpT+tRd8zayDtQrJPjzLYG5bMSMbsqtFXN+OY0C43KcQty2HA0qdByUtFYMpu72M0jXFIkntLiUlILkZg2FO57Zb+RWEqR5Qs5UVm+ogv1yeXM0wvLGgoGsh9opqyPnd+uz1AsuZJr58rgkibnY5oNRbP7GjQUWqzSbnXmxE59c5ok+o46kBvYYHMOta6Y9WSvvblQLH/vG4rE8/dONc/ju7L91+xiTP29fiWTKfUGfMVz3Wbz9KV9gFV/stI/hpay913RWDJ/7JENJrFUqZ9Yi7n1CuUpuhZa4J6/Vs345jRJRTE7GDQqjz2djjHJPpttVXc+24rnwmOz320mPjOsGd+cVsXKWD8Xjmmw11izz9FXrRX7kFp1Yj/b4tr++m6GVc7RNu3hNKe18mRdTicHdKfVveOTmyairexz8kGf9XIeqEdrabuH0zoEbWOt5R9Oq4JzW66T22S1MdvJbVcr2so+J/tZzoN9tJV9PJy2PnRCPR19OK3GY4C2qoWT/ex6OA/tXodOLH+nx2yz0Fb28aBPa6Cd7CNm7aEerYOYbR20lX31ztE25Wc9AQAAAAAAAAAAAAAAAACdhY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F4OA0AAAAAAAAAAAAAAAAA0HA8nAYAAAAAAAAAAAAAAAAAaDgeTgMAAAAAAAAAAAAAAAAANJy3WQf64he/qL/+67+WJN1000366Ec/Wvb+I488omAwKEm644479Mu//MvNKh4AAAAAAAAAAAAAAAAAoIGa8nDa8ePH9f3vf1+HDx+Wy+XShz70IR09elQ7duzIr/Pss8/q85//vN761rc2o0gAAAAAAAAAAAAAAAAAAAc15eG0kZERffzjH5ff75ckbdmyRefOnSta59lnn9VDDz2kn/zkJ/qpn/opfexjH5NhGM0oHgAAAAAAAAAAAAAAAACgwdzNOMib3/xmjY+PS5Jefvllfetb39JNN92Ufz8Siejqq6/Wxz72MR0+fFihUEhf+tKXmlE0AAAAAAAAAAAAAAAAAIADXJlMJtOsgz3//PM6cOCAPvKRj2j37t2W6/3rv/6r7r33Xh05cqRZRQMAAAAAAAAAAAAAAAAANFBTftZTkp566ikdPHhQ9957r3bt2lX03rlz53T8+HHdfvvtkqRMJiOvt7aizcyElU437Tm7uoyM9GlqanGti7EmOq3uIyN9VdepFLOd1l6rQVvZV6mtiNks6tFanIzZ1Ry709E21lYbs9La5rSc23Kd3CarjdlObrta0Vb2OdnPch7so63sq9ZWTue0TuuUWOiEetqt42pithPasVFoK/uc7GfXw3lo9zp0Yvk7PWabhbayz+l8lnNhD+1kHzFrD/VoHcRs66Ct7Kt3jrYpP+v5+uuv6zd/8zf1uc99ruzBNEkKBAL67Gc/q5/85CfKZDL6yle+oh07djSjaAAAAAAAAAAAAAAAAAAABzTlm9P+9E//VLFYTL//+7+fX7Z371498cQTOnjwoMbGxvSpT31Kd999txKJhN72trfp13/915tRNAAAAAAAAAAAAAAAAACAA5rycNp9992n++67r2z5L/3SL+Vf79y5Uzt37mxGcQAAAAAAAAAAAAAAAAAADmvKz3oCAAAAAAAAAAAAAAAAADoLD6cBAAAAAAAAAAAAAAAAABqOh9MAAAAAAAAAAAAAAAAAAA3Hw2kAAAAAAAAAAAAAAAAAgIbj4TQAAAAAAAAAAAAAAAAAQMPxcBoAAAAAAAAAAAAAAAAAoOF4OA0AAAAAAAAAAAAAAAAA0HA8nAYAAAAAAAAAAAAAAAAAaDgeTgMAAAAAAAAAAAAAAAAANBwPpwEAAAAAAAAAAAAAAAAAGo6H0wAAAAAAAAAAAAAAAAAADcfDaQAAAAAAAAAAAAAAAACAhuPhNAAAAAAAAAAAAAAAAABAw/FwGgAAAAAAAAAAAAAAAACg4Xg4DQAAAAAAAAAAAAAAAADQcDycBgAAAAAAAAAAAAAAAABoOB5OAwAAAAAAAAAAAAAAAAA0XNMeTvviF7+oXbt2adeuXfqDP/iDsvdPnTql2267TTt37tQnPvEJJZPJZhUNAAAAAAAAAAAAAAAAANBg3mYc5Pjx4/r+97+vw4cPy+Vy6UMf+pCOHj2qHTt25Ne555579OlPf1rj4+O69957dejQIe3bt68ZxVsdtzQTimsmFNXG4W4lE2nNhKIa7g/I7XZpYnZJw/0BjfQb2fU90uR8TLOhqN4w3K1EwfoBv1evT0c03B/Q8IBfEzPZ9Yb7AxodMqRE8fFGh7qUTGY0vbCs4f6A/D6PJmaWLMuxYaBLLkmTc8v5fU7OZo+xYaBLbpdLk3NLumikR9FoqvzYLim0lNB8OK6h/oCi8ZSmF5Y1MtilTEaamlvW6GCXXC5pej6ar8fkbEzPvRbScL+hni6vpmejGh4MKBpN5ctoeN2aDcW0YSig8FIyf2y/z6PXpyMaHeyS1+3S/GLxsQvLPdwf0MiAodBitowDfYbcLmk2FCt7HezyShmb57ig3jVvWyufNDET06mzC8VtD6wGcQVcUDCODvcHNNznl9IF76/0+edfmFJvl0/pVLq4/1fJmNDr1eTchfHa63ErvByX3+vV3GL0Qg6Qtt6ucBwd7g9osN+rqemYDL9XsURSht+rpVhSsXhKo4NdSqUzK+OsoWQqo5mFqDYMBNRleDQ7vzLO9Xg1t5hQJJpQLJHSRSPdWgxnx9dNG3u1tHxhrB0e9Oq116PWdcyNewV9ycahbJlnFlb2EfQrFLYYKwtyn3x7pGo8b7WOxc0cu51mVhcV52RlcZop3m5kOKDFSDKbaw0ElMlkFE+kFYuntGEgoEQyremFqCZCMaXSKXUZPi1Fk1qOJdXb7ZPX49ZsKBsjkhQKxxXwe+X1uhTwexWNJzW/GNdg0JDP61Y0llIkmlBPwCfD59ZSNCGv16PIckLBXr+Wo0m53S71BLwa6vNn46Gknh6PS+FoUulURkuxhLr8Xnk8rmyTuFzqNrzqNTz5tpgOxdRleNXX7csuz1Rov9XEwnqJLSfrQd4BJzgZV8SsfbSVfQU5Zbfhbd/xIsclhaNJhZaTisaS2tAfyOckte6naPwpyVlH+rvK28pVJe/RhbLF4kkN9BqKJVJaiq6Us9urUCSh8Eo+shCOabg/IJdcml5Y1kCvoUQypWCPoXgypZlQTF1+jwKGVy5XWsmkSz9+LaSBoKGl5YR6u33KKJsPBXv98nvcCi9n86aBPr8SyZS6u/yKxVKay823eVyaWYiqr9svlystZdyaW8zm7X09XqXTKsrPvV4pk3Zl71Xc0sTK3N1Qf0DdhleL4Zh6u/2meZ/puL7W+Qt9B5zQxNxgeCh7z2wYXoUj2evI53UpvJSQ1+PRfDim/j5D8XhSQwMBhSPJ4nl1qXyeP5WdmwgtxdXT5VMymZLX49FcOKahoFE2j5CbSw9HEwr4vZpfjGkwaBTta3Yxmu/TBoKGwkvJ/Jy86bzESv9Y8b6yUElfUjbXrgp9zcq24eWEDL9XkWhCA71tfD/Vauhn7aOt7HO6rVrxXPhM+uu1LtPKXPbz589pqM8on8teK63YVitz0EVjX61z0JWsl3u8Vo2pWrViH1KrTuxn0f5WGVdNeThtZGREH//4x+X3+yVJW7Zs0blz5/Lvv/baa4pGoxofH5ck7dmzR/fff3/rP5zmlp4+M6sHHj2pzW/o1c7rL9NDX39WsURKhs+j/bdu0+M/eFmvng/rwO4x/eyYoRPPz+rBw+brH9g9puPPvKbIckI7rr9MDx4+WfTe+JVDevp09nh9PT7tuuFNevjo6aLj/cuLU3rL5SOW5di7Y6u+efwlLUYSOrB7TH/xN6f1+sySDJ9He3ds1b+8OK2f3nZxWbnGrxzSqRcXdP+hE6bH3rtjq46fPKcbxi4uWl56jAO7x/TSa3O69KKBomPs3bFVr55f0NgVo2X1PvnCpDa/oV8PHz1teexvHn9JPo9b7//5rUXbF9a38PXBO8Z19eb+6omDSzr1arbeuX3a3rZWPunEj2dNzzuDBepGXAEXFIzbuevhrj1jum7LUPYGrKDPNxtvDt4xLr/Xrc999Z8VS6R09aUDZeP1h3ePyfC69Ed/8eSFa27PmIZ6DX3mz7PLrr9mVNdvu9hyvDqwe0ybRrv0+f/9z7pl++WKxVNF5di38yp9/+mzZWNu4T7u2jOmaCyp//7NUxrbMqQbrr1EDx4+qRvGNioWLx9rDV9Gn/nzJ/W7+96meDJdPu5d3p/vS8za5sDuMR39wcs69cp88VjpVj73KeqD3jxkf3Kg1rG4mWO30yzqkotDqzi9+tJ+nXolu90NYxvz+VVfj0+3/X+uUNQkph77/hktRhL6zduv1dzior76+HNV86lf23W1/D6P/vhINqe7aLhbt73rzXroyLNF+/Z5Xfof3zyVX3bnjq06+oNX9O7rL9XIYJeuedOATr1UXM/fuv1aLUTi+p9/XVyOgN+Tb56LhnsUiSaLttu7Y6s2jfRqy8V9khocC+sltpysB3kHnOBkXBGz9tFW9q2X8SLHJZ05t6izU+GynGN4qLem/ZS2S2HOatpWNvLznoBXL70espwzuvu2a/X4P7ykn3rLRfqaRe78q7uulhQuylf23/oWeTzuonuHwhwmt+3+W7fpkb99Pj/v9dt7xzU1Fy3arvBYH949pr8smCf7j7/6ds2G4mXX1tRcWFs2DSoUSZS95/e59N8eeUa/8p6ri/K+am24JvFI3wEnrEFuMNTn0X/64yf1q7uu1rnpJX37H17SjusvLepX7r5tTItLCf3Roafzy/6/+96qcDSpBx8t3t/wgKEHHjmpHddfqqM/eKVsX4XzCLnPER752+fL1vvIHdcplc7oS3/5TH7Zh259i6bmi/uhj9xxnVxylfXBh757WolU2vy+srCfMOlLSufaC+dLivah7Lb/69unysrf1uNjq6CftY+2ss/ptmrFc9GKZao2l71WWrGtPA2Yg65krXPqRmnVmKpVK8ZgrTqxn0X7a0BcNeVnPd/85jfnHzx7+eWX9a1vfUs33XRT/v3JyUmNjIzk/x4ZGdHExEQzirYqM6F4vgN/301X5B+2kqRYIqWHvv6s3nfTFYolUnrw8Em9+Hoof7LM1n/w8Endsn2Lbt6+Jb9e4XsTM7H88d719s35G8bC4/3COy+rWI6Hj57Wu96+Ob/P7eOb8us9fPS0btm+xbRcEzOx/KBrduyHj57W+266omx56TEePHxSP3PtprJjPHz0tH7hnZeZ1vsX3nlZfr9Wx37X2zdr+/imsu0L61v4+v5DJxRaqn6VhJYS+Xrn9ml321pNzMQszztQL+IKuKBw3Jay18MDj57UTCguqbjPNxtv7j90QmfOhfLLzMbrPz58UmenloqvuUdPaimWyi97789eXnG8evDwSaXSbm0f36RQJFFWjq8+/pzpmFu4jwcePamFSPYbKG4pKKfVWDvU36tYIqUz50Km415hX2LWNg8ePqmbt28p2ia0lNDkvHkfNDlvvw+qdSxu5tjtNKu65OLQKk5nQvH8doXn/F1v36wFi5jKxc656aX8g2m5963yqYVIIv9gmiRtH9+UfzCtcN+hlVjMLfva0dPaPr5JDx89rbOTEU3Mxsrq+dr0Uv7BtMJyLEQS+f+WYqmy7R4+elpnzoUUWko0PBbWS2w5WQ/yDjjBybgiZu2jrexbL+NFTmgpoTPnQqY5x+vTkZr2U9ouhTlr4X5zbWUnP1+KpSrOGX35kWd08/Yt+YchcssLc5pQJJF/MC33/vRCrOzeoTCHyW370NefLZr3evV8uGy7wvX/uGSezOVym15b1755o+KJjOl7fd2Gto9vKsv7qrWh2ftOo++AE9YiNzCMQL6/+Orjz2n7+KayfuXLj5zU2clI0bJkSvkH0wr3p4wrvw+zfRXOI+Q+RzBb7+xkJP9gWm7ZjEn/dXYyYtoHbx/fZNm/FvYTZn1J6Vx74XxJ4T5y25qVv53Hx1ZBP2sfbWWf023ViueiFctUbS57rbRiWzViDrqStc6pG6VVY6pWrRiDterEfhbtrxFx1ZRvTst5/vnndeDAAX3sYx/TZZddll+eyZQ/VuxyuWra9/BwDf9as0GeP38u3/jRgg+dc2KJlKLxCydnNhStun5oKa54PG36XuH2csl0nflwrGo55FLZ68Lj13tsqzqVHmNuMVpT2YuWWxy7qE6V3it4vZRIacvmIVVy/oUp033a2baa0pg9dXbB9Fhzi1Ft27JhVcda70ZG+ta6CC2rkXFVrZ9dL+eBerSW1dSjNGYLx+2cWCKluXBMV71puLjPtxhv0gU5i9W4ly7Ja2KJlJbjyfzfoYj5WFs4Rs2GopJLSmcyluN6tX3kylF4PKuxdjYUlWR9PFt5QDxV9PdSIqX5RfO6zoViesvl9vqgWsdiJ8duO1Z77RXGrVVd8jFmcS7mCs5zaR5ldY5zsVPt/Yrr2rhuCveRe88sN7QqR+G+lmNJy3WWEikpY16eWmMhd07XOrYapdH1KIxZ8tn6rZdx2wmNjititj60lX1O9rNr4fwLU9Y54uKyxraMWGxZvh+7eUKurezk58vxZNV1quXOZvWrlBNVmlurJZeSrO8NZkPRinOHuXLMWeT3pm1o8n6hRo1F9LONQW5gbS1yg7J7Zpv3Plb3LIXXcaX+TSqYezBZz27/ZatvKnmvsJ+w6kvM5iBK95G/L7OoZ7Xxsd2vBSfKTz9bH9rKPif7WSf23witWKZqc9lrpRXb6rnXQuZlqmEOulBpzK6XOcFWjalatWIM1qoT+9l20e65p5MaEVdNezjtqaee0sGDB3Xvvfdq165dRe9t3LhR09PT+b+npqY0Ojpa0/5nZsJKp5v73ZlDfYYMn0exREpdAU/+dY7h8+R/esjweTQUDFRdP9jtV8SdMH1vqD9QtNxsnYFeo2o5cl8xWvi68Pj1HrvLMK9T6TEK26Go7H3mZS+tk+UxXBXeM3nd7fNoampRlXQbXtN9VtvWTsdVGrPD/ebtMtgXqFrOTjYy0kf7VGA3ruqJ2ULr5TxQj9ZSqR71xOyQxTgz2GtoamqxrM83W9dd8PC81VjuLnnA3vB51OW/kHIFe83H2sIxaigY0CvnF+V2uSzH9Wr7yJWj8HhWY+1QMCBJlsezkwcU/txibqz09Fu0edCwHaO1jsX1jt2NsNqYlYrj1qouhTFmFdNW59zqHOdip9r7dta1c00oc+G9ob7yscpq38XXoHX7dPs8ksU+aomFwnO6lrHVSHbrUU/Mks/WZ72M205pZD4rEbP1oq3sq2W8WO19WDN0G17rHLGva9U5nVmekGsrO/l5l7/6OtVyZ7P6VcqJKs2t1ZJLSdb3BkPBgOYWY5Zzh7lyDFrMA1q1Yen7OXbHolpjlr6jPuQGldUSV42K2dJ75tzyan2a1T1LsNuff221r9w8Qm7uwWw9u/1Xxb7JYk69sJ+w6kvM5iBK96EqbVbpfqrdr4V6yk8/6xzayj4n+9la998srVimanPZa6UV22q4hjnoemJ2vcwJtmpM1aoVY7BWndjPtoN2zz2d1og52qb8rOfrr7+u3/zN39TnPve5sgfTJOmSSy6RYRh66qmnJElHjhzRjTfe2Iyircpwn1937RmT4fPo8P95Qftv3VZ0o7X/1m068r0XZPiyv7d6+UVBHdhtvf6B3WN67NgZPfZ3Z/LrFb63ccjIH++JJ1/V3h1by4733R++XLEce3ds1RNPvZrf57ETZ/Pr7d2xVY8dO2Naro1Dhg7eMW557L07turw914oW156jAO7x3T86bNlx9i7Y6u++4OXTev93R++nN+v1bGfeOpVHfvR2bLtC+tb+PrgHeMKdvuqnuNglzdf79w+7W5bq9Ehw/y8DxsNPxY6B3EFXFA4bkvZ6+GuPWMaDmYnhQv7fLPx5uAd49pycTC/zGy8/vDuMW0a6S6+5vaMqdu4MJn8re+/WHG8OrB7TB53Wsd+dFbBHl9ZOfbtvEpHTMbcwn3ctWdM/T0+GT5PUTmtxtrZhbAMn0dbLg6ajnsbC/oSs7Y5sHtM3zh2pmibYLdPI/3mfdDogP0+qNaxuJljt9Os6pKLQ6s4HQ7689sVnvMnnnxV/RYxlYudizd0a9/Oq2zlU/09Pn34fRdyumM/Oqv979tWtu/gSizmlt25Y6uOnTirvTu2atNoj0YL8szcOpds6NYHfrG8HP09vvx/3X5P2XZ7d2zVlouDCnb7Gh4L6yW2nKwHeQec4GRcEbP20Vb2rZfxIifY5dWWi4OmOcdFG3pq2k9puxTmrIX7zbWVnfy82/BUnDO6+7Zr9Y1jZ3Rnhdw52OPTr+66uuj9Df1G2b1DYQ6T23b/rduK5r02v6G3bLvC9T9cMk+WSadNr61nnp+Q3+syfW9xKaZjJ86W5X3V2tDsfafRd8AJa5EbxGLRfH+xb+dVOvajs2X9yt23jWnTaE/RMq9bOrCnfH9yZfL7MNtX4TxC7nMEs/U2jfboN26/tmjZsEn/tWm0x7QPPnbirGX/WthPmPUlpXPthfMlhfvIbWtW/nYeH1sF/ax9tJV9TrdVK56LVixTtbnstdKKbdWIOehK1jqnbpRWjalatWIM1qoT+1m0v0bElStj9puaDfbpT39ajzzyiDZv3pxftnfvXj3xxBM6ePCgxsbG9Nxzz+m+++5TJBLRNddco8985jPy++13hmv2L0nd2d9onglFtXGoW8lkWjOhqIaDAbk9Lk3MLmkoGNDogKGRoT5NzS5qcj6m2ZL1h4IBdRlevT4d0XAwoOFBvyZmYppbjGqwL5A9qYni440OdimZymh6YTn7bWR+jyZmlizLsWGgSy5JU/PL+X1OzmbLsqG/S263S5NzS7poQ4+isVT5sV3Z39Wej8Q1FDQUjac1vbCskYEuZSRNzy9rw0CX3C5pej6ar8fkbExzoZgGg4Z6u72anotquD+gaCyVLWN/QIbXrdnFmDYMBhReSmp2pU0Mv0evT0c0MtAln8el+XDxsQvLPRQMaHTQUGgxW8aBHr/cbpdmF2Nlr4PdvqJ/qVpRQb3tblv3v372yfy8wxJPMdtgI6745rQs6tFaGv3NaZKKxtHhYCB745UueH+lz19KpNRreJVOZ4r7f5WMCX0+Tc5lx9LhYEBer1vh5bj8Xq/mFmMaChrZm+C09XaF4+hgX0BDA15NzcRk+LyKJZLy+73ZnwKJpzQ6GFAqvTLO9htKpjL5MbM74NHswso41+vT3GJCkWhCsURaF410aTGc1NxiVBeP9mp5OZnvEzYMefXa+ah1HXPjXkFfMjLQlW3jhZV27PcrFLYYKz3K5z65nEjF3/xbXa1jcR1jdyM0+pvTJJnXRQU5WZ9RHqeZ4u1GhgJajCQ1G4ppw0BAGWWyPyMfT2nDgKFEMqPphaj6ew2l0yl1GT4tRZNajiXV2+WT1+vWbCiqgV4ju99wXAG/Vx6vS11+r6LxpBYW4xroM+TzuRWNpbQUTag74JPhc2splpDX41EkmlCw26/lWFJut0vdhjd7DabK6+nxuhWOJpVOZbQUSyrg98jjyf5LfJfLpR6/R70Bb74tpkMxBQyvgl3e7PJMhfarIRbKzukaxVbD2ahH3TFLPluz9TJuO6pB+axEzK4KbWVfQU7Z7fNYjhft8M1pkiSXFI4mFVpOKhpLakPQyP5DhA019l+l409JzjrSbyjYVdJWrip5jy6ULRZPaqDXyP7ETnSlnD0+hSIJhaMJeb0eLYTjGg4acrlcK/mPX8lkSsFuv+KptGZDMQX8HgUMr1yutJJJl+bDMQ30GlqKJdQT8OXzoWCPXz6vW5HlbN7U3+tXMpVSd5dfsZV5tQ39XXJ7XJpZiKqvyy+XOy1l3JoPx9TfY6iv16t0WloqyM99fimTdGXzJLc0MXvhuusOeLUYiak34DPN+0zHdZvjvhPfnCaJvqMO5AY22IyrRsTshuHsPbPh8yqyHFew15Df61J4KSGPx6OFcEz9vYbiiaSGBgIKR5LF5ZJJWVPZuYnQUlw9XT4lUyl53B7Nh2Ma7CufR8jNpYejCQX83ny/VLiv2cVYvk8bCBoKLyXzc/Km8xIr/WPF+8pCJX1J2Vy7KvQ1K9uGo4lsO0YTtu6n2v1aaMY3p0min60FbWWfk/1sDftvqlYs08pc9lw4psFeo3wue620YlutzEEXjX0mc9B1x6zNe7yW16oxVatWjMFadWI/2+LaPfdsilXO0Tbl4bRmaInJuio6OaA7re486NM8tJV9jjzoY2Pf7YR6tBYnY3Y1x+50tI01Rx5OayLObblObpPVxmwnt12taCv7nOxnOQ/20Vb2VWurtnk4zUKnxEIn1NPRh9NqPAZoq1o42c+uh/PQ7nXoxPJ3esw2C21ln9P5LOfCHtrJPmLWHurROojZ1kFb2VfvHG1TftYTAAAAAAAAAAAAAAAAANBZeDgNAAAAAAAAAAAAAAAAANBwPJwGAAAAAAAAAAAAAAAAAGg4Hk4DAAAAAAAAAAAAAAAAADQcD6cBAAAAAAAAAAAAAAAAABqOh9MAAAAAAAAAAAAAAAAAAA3Hw2kAAAAAAAAAAAAAAAAAgIbj4TQAAAAAAAAAAAAAAAAAQMPxcBoAAAAAAAAAAAAAAAAAoOF4OA0AAAAAAAAAAAAAAAAA0HA8nAYAAAAAAAAAAAAAAAAAaDgeTgMAAAAAAAAAAAAAAAAANBwPpwEAAAAAAAAAAAAAAAAAGo6H0wAAAAAAAAAAAAAAAAAADcfDaQAAAAAAAAAAAAAAAACAhvPWu+HCwoI8Ho96e3sbWR4AQBtKJNMaGemra9tYPKnQwnKDSwQAAAAAAAAAAAAAANZazQ+nvfjii7rnnnt06tQpSdLb3vY2/cEf/IEuvvjiqtuGw2Ht3btXDzzwgDZt2lT03he/+EU98sgjCgaDkqQ77rhDv/zLv1xr8QAAa8DndeueP/xeXdt+9rdvanBpAAAAAAAAAAAAAABAK6j54bT/+B//o97//vfrtttuUyaT0de+9jV94hOf0J/92Z9V3O7pp5/Wfffdp5dfftn0/WeffVaf//zn9da3vrXWIgEAAAAAAAAAAAAAAAAAWoy71g2Wl5e1d+9e+Xw++f1+feADH9D09HTV7Q4dOqRPfvKTGh0dNX3/2Wef1UMPPaRbbrlFn/rUpxSLxWotGgAAAAAAAAAAAAAAAACgRdT8cNob3/hG/fM//3P+79OnT5f9RKeZ3/u939M73vEO0/cikYiuvvpqfexjH9Phw4cVCoX0pS99qdaiAQAAAAAAAAAAAAAAAABahCuTyWRq2eD222/XqVOndOWVV8rr9erUqVPasGGDent7JUmPPfZYxe3f9a536c///M8rPtD2r//6r7r33nt15MiRWooGAFhD937p7+va7v/+jZ9tcEkAAAAAAAAAAAAAAEAr8Na6wQc+8AE98MAD+vjHP64zZ87ozJkz+t3f/V2NjIzUXYhz587p+PHjuv322yVJmUxGXm9tRZuZCSudruk5u6YbGenT1NTiWhdjTXRa3UdG+qquUylmO629VoO2sq9SWzUiZhOJZN1la5VzuF7iqRPqsdqYXc2xOx1tY221MSutbU7LuS3XyW2y2pjt5LarFW1ln5P9LOfBPtrKvmpt5XRO67ROiYVOqKfdOq4mZjuhHRuFtrLPyX52PZyHdq9DJ5a/02O2WWgr+5zOZzkX9tBO9hGz9lCP1kHMtg7ayr5652hrfjjt8OHD+qVf+iW9853v1HXXXadYLKYjR47ooYceqnVXeYFAQJ/97Gd1/fXXa9OmTfrKV76iHTt21L0/AAAAAAAAAAAAAAAAAMDacte6wdzcnD74wQ9KkgzD0K/92q9pamqqroPv379fJ0+e1NDQkD71qU/p7rvv1nve8x5lMhn9+q//el37BAAAAAAAAAAAAAAAAACsvZq/OS2VSmliYkIbN26UJE1PTyuTsf/zAk888UT+deG3re3cuVM7d+6stTgAAAAAAAAAAAAAAAAAgBZU88Npv/Zrv6b3ve992r59u1wul44fP66PfvSjTpQNAAAAAAAAAAAAAAAAANCman447fbbb9e2bdv0j//4j/J4PPr3//7fa+vWrU6UDQAAAAAAAAAAAAAAAADQpmp+OE2SrrrqKl111VWNLgsAAAAAAAAAAAAAAAAAYJ1wr3UBAAAAAAAAAAAAAAAAAADrDw+nAQAAAAAAAAAAAAAAAAAajo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Ga+nBaOBzWzTffrLNnz5a9d+rUKd12223auXOnPvGJTyiZTDazaAAAAAAAAAAAAAAAAACABvI260BPP/207rvvPr388sum799zzz369Kc/rfHxcd177706dOiQ9u3bt7qDuqTQUkLz4bgG+gwFu7xSpvZth/oDSqfS9e2nlE+amIlpNhTVcH9Avd1eTc9Gy/frkSbns+u9YbhH8URKs6GoRge7lclkNLOQ3X64zy+lJbmlmVBcMyv7dbtdmppb1nB/QIbXrdlQrOIxhvsDGuk3pFTx8g0DXXJJmppfzr+enFvWG4a7lU5nyzEy2KVkKqPp+ezx+nq8mpoxqVOhkvIG/B7NzFfYpp5zWbKN2yXzdljNMRptJT5OnV3QcH9Ao0OGlGhyGbD+EFdAzdLpjELLJmNCyfg1HPQrFM6uNzwYUDSa0kwoqsE+Q+l0Wl2Gr+qYs3E0oPmFZH487uv1am4uJsPvVSSaUE/Ap6VYQl6PR8Fen5ajKU0vLOfzg5mFqDYMBOTzujU5mx2LPR6X5sNxGT6PlqJJjfQHLpTDavyvV7Xx1lXSZrncpZW1Qk5Qj5VyT4di6jK86uv2qdfwWJfdJYWWE5qaj8rwezS3nFA6k1E0ltJyLKmegE/BXp9i8bSWogklUxn1dfsUS6SVSKZk+LyKROPqDvjk87o1sxDVQK+h3m6vevwehZYSmlqIqsvwKeB3azmWUiye0uhgl6SMFiIJLUWT6u/1q7fbq+VoNt8d6DXkcmeUTrs0txJLfT1eJeNpzUfi6gn4FIsn1dvtv3Bu2vWcrUfkHXCCk3FFzNpHW8FKI8fhWvMZO2VYeS+8nFBXwKfleErRWFIbVvLmhUgi/7dZ2dPpjELRCzlTd8Cr8FJCbrdLPV0+GX63FpeSSibTiiVS6uv2K5PJKLyUUG+3T4uRuII9fqUzablcbi0uxRXwe+V2S12GV/FEWrF4Un6fV/OL2dwnl0+Fl5MKR5OKLCfU1+OXx+1SZDmhgd6SvLvbq1CkpP6yP7dpef/TCPQdcIJXmpgtiKtBQ2rUv3U3i9n0hfvo0cEued3Ze+4uw6vwckLBHn/2XlfZ+9/QUlw9XT5FY0kN9BpKpTOaWpk7H+7zS5mV63Pl/iaZSsnr8SgSvXB9R2IJSW7NLVa5d+deCCtzVc+fP6ehPqM95l3WCmOSfU63VSuei5LPb1uiTCvzuM+9FtJwv7H6edxGacWxZ6VM51+YUrfhbY0ytaL1Mma0Yh9Sq07sZ9H+VhlXTXs47dChQ/rkJz+pj370o2Xvvfbaa4pGoxofH5ck7dmzR/fff//qHk5zSadeXdD9h04olkjJ8Hl08I5xXb2539aEVm7bvh6fdt3wJj189HTt+ymxtBTXiR/P6sHDJ/P7OrB7TMefeU0nz8xe2K9bOvF8dr3Nb+jVzusv00Nff9a0LHftGdN1bx7S08/P6oFHL+x3746t+ubxl7QYSRS9NjtGYVnGrxwqK2Ppvv7lxWn99LaLLct0YPeYTr4wqeMnJy4cr5BbevpMcXn337pNj//gZb16PlzevvWcS5NtTNthNcdoNJ9M42P8yiEGC9SPuAJq55L+4eTr+sL//ufiMeGyfj39QvH4dWD3mP7ib06rt9uXH69z733o1m164p9e0c3/ZovlmPO+Gy/T7GJf0TX6kTuuU3gpoT/7xr/ml925Y6uO/uAV3fZzb9Yjf/u86fEKx7lf23W14sm0vvr4j4vr8KZ+nTht0ie8eai+iY0q4+3v7nubIrGkvvzIM8W5y5ah1r3pbYWcoB4W52LTSK+2XNxn+oBk6fofft82JVMZ/b+P/YtiiZQuGu7WvndfqemFqL7zg1d0y/bL9crrKX3nB69ox/WX6msF+V/hef+t91+rdEb60l8+U5TrPfK3zyuRSuv979qqpWiiLKf9zj++rFOvzOui4W69/+e35uO09O/Ca+JX3nO1rr60X6deacNzth6Rd8AJTsYVMWsfbQUrjcydas1n7JRB2ff+17dP6ZbtlysWTxXlILkc5fWZJfOyu6TjJ8/p//nfPyoqk+H36LFjL+o9P/MmXTTcpdemIkX7NcvHP3TrNj1acKy9O7ZqQ39A33/6Nb3jmov0JwW5/f5bt2nDgKGzkxH9z79+znT+rTD/umvPmA5993R+37+7722KJ9P25jat7n8akUvRd8AJXpnf124dWv0DahYxe80V/frkH/+j6fWUuze5c8eV8vvc+p/fOlXxfungnddJGVdRn1XaP/y7W94ir8elPz7ybHEdS+/d2/X+FY1j8llLy8+7rBXGJPucbqtWPBetWCaPxee49c7jNkorjj2tWKZWtF7GjFa8XmvVif0s2l8D4qppP+v5e7/3e3rHO95h+t7k5KRGRkbyf4+MjGhiYmJVxwstJfKDkCTFEindf+iEQkvVW6Zw23e9fXP+ZrPW/ZR68fVQ/mTl9vXg4ZO6ZfuWov1Ozsfy673vpivyHzybleWBR09qYjaWH0hyyx8+elrvevvmstdmxygsy8RM+fLSfd2yfUvFMj14+KR+4Z2XWbbVTCheVt6Hvv6s3nfTFabb1HMuzbYxa4fVHKPRzNo+d06AehFXQO1CS4n8BzPShTFhcr58vH3w8EltH99UNF7n3vuTrz+rm7dvqTjmjF/5hrJr9OxkJP9gWm7Z146e1vbxTXro689aHq9wnFuIJPIfhBXWYWLWvE+YnK+vT6g23p45F8o/mJZ7/4FHT2omFK/reM3QCjlBPazOxZlzIdOym63/x0ee1dxiLL9s+/gmvTa9pIdX4i8USeRff60k/ys8769NLeUfTMu9n4vdd719s+YWY6Y57c3bt+SPWxinpX8XXhP3HzqhmVC8Lc/ZekTeASc4GVfErH20Faw0MneqNZ+xU4bce4W5jFmOYlX20FIi/2BaYZlCkYS2j2/SVx9/TsmUyvZrlo//ScmxHj56Wq9NL+m9P3t5/sG0wnK5XG79z79+znL+rTD/euDRk0X7PnMuZHtu0+r+pxG5FH0HnGB1Xzsx61xuMDeftLyecvcmX37kGb16Plz1fuknE5GyPqu0f5hbjOUfTCssR+m9e7vev6JxzD5rafV5l7XCmGSf023ViueiFctk9TluvfO4jdKKY08rlqkVrZcxoxWv11p1Yj+L9teIuGraN6dVksmUP7bscrlq2sfwcG/R3+dfmMo3TE4skdJSIqUtm4cq7qtoW5fq3k+pU2cXTPcVWooX7Xd+MZ5fLxpLVS3LXChqulwu89elxyjcZtbGvkKReNUyzYdjRceTpJGRPknS8+fPmW4TjaeKtsm1bz3n0mqb0nZYzTFWqzRmreJjbjGqbVs2OFKG9SIXWyjXyLgqjdlSPl/9Q0orncNWKstqUI/qMWvFakyYDcUsx5ai8brgvWg8VXHMMRt305mM5XGqHS83zlntY27RfJyfC8X0lsvt9wm581JtvLUsRzimq940bPt4zbTanGC1116j4zadyZiWvdL6ea6Cc1jyup7zXu39XC5Ytv8Kx4slUpoNm1+bjcrj1kt/6pTCmCWfrR9xZq3RcUXM1oe2qt9a5QbNshQ3z0vrGYdrzWeqbbeUSEkZlecyJevJVb5dtfmidCaTz0WWY8macvrS/YSWzOfoipZXyb9K9110/Cpzm42eE6OfbQxyA2trkRvMhqLZP6rcmxT2DWbrSPb6B8t76ZJ7dzvXb7vHEuUvVxizVp+1tPK8y1phTLLPyX7Wif03QiuW6bnXQg2Zx220tfg8tdllqnYP1q5j03oZM1rxeq1VJ/az7aJdr+9maERctcTDaRs3btT09HT+76mpKY2Ojta0j5mZsNLpCx+mdRteGT5PUQMZPo+6fR5NTS1W3FfptvXup9Rwf8B0X8Fuf9F+Pf1Gfr2ugKdqWYYs9pv7qtLS16XHKNzGqoyF2wd7/FXLNNBrFB1PUr69hvrMjx3we0zbt55zabVNaTus5hiV2Om4SmPWqu0H+wJ1laFTjIz00T4V2I2remK20MhInxKJ+n87oVXO4XqJp06ox2pjthKrMWE4aD5+KaOy8Tr3XsDvqTjmmI3hbpfL8jjVjpcb56z2MRS06BOChu2YKTwv1cZbq3IM9to/XrOtJidYbcxKjY9bt8tlWvZK6xfKncPS1/Wc99zPRlm9n8sFrfZvdU0M9Zpfm/XmcYXWS39aj3pilny2Pp0cZ3Y0Mp+ViNl60Vb1qXZ9O5nTNsPISF9D51NqzWeqbdft80gmuYxVDmNW9kplSqczMnwedQXK17F7LLfLpWC333Td0uV25/7Mjl/pHNVyDmuNWfqO+pAbVFZLXDUqZoeCgaK/re5N3C6X0plM/fdLqrxO6b17teu33WOpE8tfa8xafdbSyvMua4UxyT4n+9la998srVkmi+u7hnlcJzT689Rml6kRn4W1a5+xXsaMVrxea9WJ/Ww7aOfruxkaMUfbtJ/1rOSSSy6RYRh66qmnJElHjhzRjTfeuKp9Bru8OnjHeNEHaAfvGFew21fTtk88+ar27tha135KvekNQR3YPVa0rwO7x/TYsTNF+x3pN/LrHf4/L2j/rdssy3LXnjGNDhq6a0/xfvfu2Konnnq17LXZMQrLMjpUvrx0X48dO1OxTAd2j+m7P3zZsq2G+/xl5d1/6zYd+d4LptvUcy7NtjFrh9Uco9HM2v7A7jFtHDaaVgasP8QVULtgl1e/80tvKxsTRgbKx9sDu8d07MTZovE6996Hbt2mbxw7U3HMOfHc+bJrdNNoj3795muKlt25Y6uOnTir/bduszxe4TjX3+PTvp1XltVhdNBi/B+or0+oNt5uuTiou2+7tix3GQ766zpeM7RCTlAPq3Ox5eKgadnN1v/w+7ZpcGWSQpKO/eisLtnQrb07turYj84q2OPLv76zJP8rPO+XjHTrN24vPu+52H3iyVc12GeY5rTfOHYmf9zCOC39u/CaOHjHuIaD/rY8Z+sReQec4GRcEbP20Vaw0sjcqdZ8xk4Zcu8V5jJmOYpV2YNdXv2HX3prWZmCPT4dO3FW+3ZeJa9bZfs1y8c/VHKsvTu26pIN3frW37+oD5Xk9vtv3aZMJq0P/OJVlvNvhfnXXXvGiva95eKg7blNq/ufRuRS9B1wgtV97cYh53KDwQGv5fWUuze5+7ZrtfkNvVXvl964saeszyrtHwb7DH34fdvKylF6796u969oHLPPWlp93mWtMCbZ53RbteK5aMUyWX6OW+c8bqO04tjTimVqRetlzGjF67VWndjPov01Iq5cGbPf1HTQu971Lv35n/+5Nm3apP379+vgwYMaGxvTc889p/vuu0+RSETXXHONPvOZz8jvt98Zmj7F7Mr+zvR8JK6BHn92ELJb24Jth/oMpdOZ+vZTYGSkT1Pzi5qYiWluMarBvoD6eryanouW79eT/T3x2VBUbxjuUXzl68NHB7uVyWQ0sxDVcDCQHTDSktzZ34qeCUU13B+Q2+3S1Nxy9glGr1uzi7GKxxgKBrIJTap4+YaBLrkkTc0va0N/l1yu7OvRoW5l0tlyjAx2KZnKaGZhWYN9AQV7vZqaLa5T2ZOmheUNBhQwPJpZMGmH1ZzLkm3cbpd5O6zmGBXOdTWmMetTUXxsHDYkfhK9Ip5itsFGXDXiX4vc84ffq6t4n/3tm1rmHK6XeOqEejj9LRPDw7166exc+ZhQMn4N9/sVCmfHjuH+gKKxlGZCUQ30Gcpk0uryeauOORtHAppfSOav0WCfV3PzMRk+ryLRhHoCPi3FEvJ4POrv9Wk5mtL0wnJRfjAUDMjvc2tyNjv2ezwuLYTj8vs8Wo4mtaHfULBrpRxW479NZeel2njrKmmzXO7SyurMCdbym9Mk5cs9HYopYHgV7PKqN+C1LrtLCi0nNLUQk9/nVm+XT+lMRtFY9uepugM+9ff6FIuntRRNKplKq6/bp1girUQyJcPvVWQ5oe6AVz6vW7MLUQV7DPV1e9VjeBRayu67y/Aq4HdrOZZSLJ7S6EBAckkLkYSWokkFe/zq6/FqOZr9+dz+Xr/c7ozSaZfmFmPq7zEU7PUqGU9rPhJXT8CnWCKp3oDvwrlpYB5XaL30p/WoO2bJZ2vWyXFmW4PyWYmYXRXaqmad8M1pU1OLjR2Ha81nSrYzLcPKe+FoQl2GT8vxlKKxbI7s8bi1EElk/w4apmUfHu7VS6/NaWohJsPnUbfhUTiakNvlUk/AJ8Nwa3EpqWQyrXgipd5uvzLKKBxJqLfbp8WluPq6/cpk0nK53Fpcisvwe+VxSwG/V4lkWrF4Un6fV/PhbO6Ty6fCy0mFo0lFokn1dvvkdbsUWU6U5909PoUiJfWX/blNy/sfk3NeDf3s6pEb2OCVJmYL4mrIkEy+0L9hMZu+cB89MtAln8el+XBcASN7TxTs9uc/2J0JxRVaiquny6doLKmBXr9S6eycev6eOHPh+uwJ+JRMp+R1exSJXri+I7GEJLfmFmMaChrW9+4V+r92j6VOLH9dMbsyVzUXjmmw12iPeZe1wphkn822WlefhbVimVbmcedCMQ1WGguazaF5uEaUaSmRUrfP09h8tmT7dh6b1s2Y0YrXa606sZ9tcW1/fTfDKudom/5wmlNaebIup5MDutPq3vHJTRPRVvY5+aAPD6c1R7C/S4a/vl/kjsWTCi0sN7hEzlrLh9NaPRbWEm1jbc0fTlslzm25Tm6T1cZsJ7ddrWgr+5zsZzkP9tFW9nXMw2nrXCfU024dVxOzndCOjUJb2edkP7sezkO716ETy9/pMdsstJV9TueznAt7aCf7iFl7qEfrIGZbB21lX71ztPV9wg0AAJrO8HttPQTo83mVSBT/k+HP/vZNThULAAAAAAAAAAAAAABT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QcD6cBAAAAAAAAAAAAAAAAABquaQ+nPfbYY3rve9+rHTt26Ctf+UrZ+1/84hf1cz/3c7r11lt16623mq4DAAAAAAAAAAAAAAAAAGgP3mYcZGJiQl/4whf06KOPyu/3a+/evbr++ut1xRVX5Nd59tln9fnPf15vfetbm1EkAAAAAAAAAAAAAAAAAICDmvLNacePH9dP//RPa2BgQN3d3dq5c6e+/e1vF63z7LPP6qGHHtItt9yiT33qU4rFYs0oGgAAAAAAAAAAAAAAAADAAU15OG1yclIjIyP5v0dHRzUxMZH/OxKJ6Oqrr9bHPvYxHT58WKFQSF/60peaUTQAAAAAAAAAAAAAAAAAgANcmUwm4/RBHnjgAS0vL+t3fud3JEl/8Rd/oZMnT+pTn/qU6fr/+q//qnvvvVdHjhxxumgAgAa590t/X9d2//dv/GyDS7K+0c4AAAAAAAAAAAAAgHbhbcZBNm7cqCeffDL/9+TkpEZHR/N/nzt3TsePH9ftt98uScpkMvJ6ayvazExY6bTjz9mtyshIn6amFte6GGui0+o+MtJXdZ1KMdtp7bUatJV9ldqqETGbSCTrLlurnMNWjye77ezzeU3Xa+W6mXEyZldz7E5H21hbbcxKa5vTcm7LdXKbrDZmO7ntakVb2edkP8t5sI+2sq9aWzmd0zqtU2KhE+ppt46ridlOaMdGoa3sc7KfXQ/nod3r0Inl7/SYbRbayj6n81nOhT20k33ErD3Uo3UQs62DtrKv3jnapjycdsMNN+iP/uiPNDs7q66uLn3nO9/Rf/kv/yX/fiAQ0Gc/+1ldf/312rRpk77yla9ox44dzSgaAKBDBfu7ZPjLh0E7iV4snlRoYdmJYgEAAAAAAAAAAAAAsG407ZvTfud3fkcf/OAHlUgkdPvtt+vaa6/V/v37dfDgQY2NjelTn/qU7r77biUSCb3tbW/Tr//6rzejaACADmX4vbrnD79XtMzqG8dKffa3b3KqWAAAAAAAAAAAAAAArBtNeThNkm655RbdcsstRcseeuih/OudO3dq586dzSoOAAAAAAAAAAAAAAAAAMBB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Scd60LAAAA1q9gf5cMf33pRiKZbnBpAAAAAAAAAAAAAADNxMNpAADAMYbfq3v+8Ht1bfvZ376pwaUBAAAAAAAAAAAAADRT037W87HHHtN73/te7dixQ1/5ylfK3j916pRuu+027dy5U5/4xCeUTCabVTQAAAAAAAAAAAAAAAAAQIM15ZvTJiYm9IUvfEGPPvqo/H6/9u7dq+uvv15XXHFFfp177rlHn/70pzU+Pq57771Xhw4d0r59+5pRvOo80uR8TLOhqIb7AxrpN6RUlW1cUmgpoflwXEP9AcUSKT1//pyG+gwZXrdmQzEN9QcUjac0vbCs0aEupdPS1NyyhvsDGh0yNDmbPeaG/i653S5NzC7pog3diifS+eUej0tTc8vaMBBQJiNNzWe37za8mpmPangwoMhyUrOhqEYGu6SMNFlwjImZC/Xy+zx6fTqii0Z6FIulNBuKauNQl1JpaXp+WRsGuuR2Zbe/eKRH0ZV1hgcC8nrcmphZ0uhgl1wuaWK2+Binzi7oktFeLUeT+eMZfo/OTUWK91WwfMPKfs/PLOkNw91KJNOaWSgu0+hgl3xel+ZDcQ30GQp2eaXMyjlwSzOhuGZW9hvwezQzHy1fr1YF53bV+yrlU769cu2nRIP2jc5FXAH2rYz5z70W0nC/oZ4ur6Zns2OH26X8+J1OpYvG+JmFqC55Q4/C4aTmQlEN9geUSCTVZfiy49RiXF2GV7FEUn6fV8lkSobPq0g0odENAS2ELoyPPd1eTc9FZfg8CkcTCnb7tRRNyud1a2jAr9Bidt3Rwa6isd/nc+v89JI2DATUZXg0uxCTz+fRUjSpkYGA4sm0puaW9cY39CqydOF4vT1enT0f0cbhbiVXxtr+XkOxRFJDwYDSyWxdB4KG4sm0Tp09q41D2WPPLGT3Mdznl6x+hdUrTcxeyDdGBw0pqfx4Oh2Kqcvwqq/bp17DYzmO549hNQ6b5F62ytcIK8c+/8KUug1vY3ODkmNUqnd+uaRwNKlwLKlkKqNUKi3D59XiclyDfYb8PrdC4YSSqbR6u3xaiMQU8Hs1HYkrspyQx+2S1+uWS5Lf51EqnVYimVE6ndFyLKlgr1+ZjBSNJWX4PIpEE+rp8sntdmkhHNdAryG3R1qOprQcTWq4P6BEKq3laEJdhk8L4ZgGgoYymYwWIwl1GV75/W655FI0nt2mv88vlyujdMqlhUhMG4LZGM4dy+N2KRSJqzvglc/j0VI0oZ6AT7F4Ur3dfgV7vJpZMImfGtt5MJlWOJZUaDmpaCypDf0BZ87vekLeASc4GVfErH20lX0lOaWteSS7Gj0nsbK/8HJChj+bnw70lucahTmbMhnNhmKKZ1zyr/yz19BSQuFoQl6vRwuRuLoNrwaCfsViKc2EYurye9RleLUQjqun26dUMiWX2yWf16NQOJsre71uxeIJ+X1eLYSzebfb5VJ4OaFEMq2eLp8iSwl1d3ll+D1KpzIKGB6Fl5KaD8c00GcospxQd8Crvh6fevwezSzENbuYzW+TqZT8Pq+WY0nF4ikN9Pnl82bz5YVwXENBQ8lkShm5FPB71NXl0fJSSqfPvaaBPkM+n0uxWFrJVEo+r1dzi1ENBQPKZNJKZyRjZd/LsaS6Da98frf8Xo9cymh6Pqbe7my+NL+Yzb18Xpd8XrdCkbh6Aj4lkin1dvnz+Vxhu/f3+bS8nNL0QlT9vX51Bbzq7/YqvJTUwlJCS9GkhoKG83lvPeg74IQm5gYBw6Op2WX1dvsVisTU35udK5iZj8owvIrFkjL8XoWX4xoMGmVz/Epnx4T5cHbbpeWE3jDSlb+3N5unHx0yJKloWU93tm/0uDzF99eu7Hrzi9n7rKVoItvnJdP5OrjdGfm9XiWSaU3NL2soGJDf51I8kdH8Yiw7J+91K5pMKpVyme6/qGyZ4vt8tzujgM+XnyvJj0/uks9VBi985lHxcxazcTRtfu/r2Dy9lXrHYT5TaA20lX1Ot1UrngufSX/XImVqqXaSWrOtnJ6fbcb8bzO0akzVaj3UoxP7WbS/VcZVUx5OO378uH76p39aAwMDkqSdO3fq29/+tn7rt35LkvTaa68pGo1qfHxckrRnzx7df//9rfFwmkc68fysHjx8UrFESobPowO7xzT+5iHriUWXdOrVBd1/6IT6enzadcOb9PDR0/nt9+7YquMnz+mGsYvLln/z+Evyedx6/89vLTrm3h1b9S8vTuunt12sh77+bNk2i5FE0ev9t27Tv7w4pbdcPmK6/paLg7p+28VFxyjdxqrsr55f0NgVo2Xb/uOz5/SWyzcUrX9g95iO/uBl9XT5dMO1l5S148TMomLxVNny48+8ppNnZiuWyax8B+8Y19Wb+yWX9PSZWT3waHEZH//By3r1fPjCerUmDgXntuyYq01CfNKJH5vE2pVDDBaoH3EF2Gcx5ufGpNLxu3AcGtsyVDbO/ebt1+rV82H9z79+Lr/sQ7du0xP/9Ip+6i0X6WtHT+vd79ykN10yWLTdR+64TqFIXP/jm6fyy+7csVU/fnkmP3abjYGF49yv7bpa8WRaX338x0Vj+OzCkum4OzGzqPBSoihn2LfzSr0+FdF/LyiHVQ5z154xXbdlqPyDMK904rR5H3TqxeLxdO+Ordo00qstF/eZjuN37RnTdVcM6dTLJuPwpf069Yp17mVZvkZwMjeodoyCeueW/+6+t0mSpheWFY2n9J0fvKId11+qr5XEyt/80yv66bGLy2LE8Hv02LEX9e7rL1XA71Ffj1/xREoL4XhRm/67W96iaDxZtP2+nVfpse+f0WIkoQO7x/QXf3NaiVRau254k2k5SvPYDf0BffU7P9brM0u6+tIB7bj+Mst437fzKn3/6bNlsXjnjq06+oNX9P6f36q/+JvTen1myX4MlLTzRcPd+pVfvFqTs0vm+WY7TkA5jbwDTnAyrohZ+2gr++qZR7Kr0XnHyv7+17dPlY3TVrnG3h1bFfB79Mj/eUGLkYR+d9/bFE+mTfex/9ZteuRvn8+Px/lc469e1C+9+0qFlxNFOe++nVfJ53Xll1003K3bfu7NRTlqbqy/7eferJFBQ2cn40U5Y+79fe++UqmM9OVHninKz+cWF/XVx58rOjeFOUMuX3/nWy7SyGCXvvLt5/T6zJIuGu7W+39+q47+4GW966cu1Z8UlOnA7jEF/G5NzM4X5Qwf+MWrNBg0dP/XnlZfj0+3/JstRcfOtWVG0mPHXtSO6y/V0R+8ol95z9Xye9363Ff/Od8OpfOE+2/dpv5en2ZDcf2/j/1Lfvndt12ray8fbJ0H1Og74IQm5wa5e/TPfeWfy+6/w0sJ7fm5Nxf1CYX3OR//4Ns1txgv2t+9v/o2/filhfwys2v8rj1jChge/T//+0L/+9t7xxWLp4r6vN/95bdqcSlZtO2v7rpaZyciRf3Nh3eP6YfPntNVlw1bfv7wq7uuVrDHrz869HR+2T2/8jaFIonitt4zpt4ur/5/X/lRUXlTqbQe+vqF/uh3971N4WiiqLylfa7p+Ggyjt61Z0y9AV++X8ztP55MO3svXqrecZjPFFoDbWWf023ViueCMrV3uZyen23G/G8ztOK5q8d6qEcn9rNofw2Iq6b8rOfk5KRGRkbyf4+OjmpiYsLy/ZGRkaL319LkfCzfwJIUS2Q/0J2cj1luE1pK5Aeod719c35iKrf9w0dP6303XWG6/F1v36zt45vKjvnw0dO6ZfuW/IRc6Talrx/6+rP6hXdeZrn+e3/28rJjlG5jVfZfeOdlptvesn1L2foPHj6pm7dv0S3bt5i24/iVbzBdfsv2LVXLZFa++w+dUGgpoZnQhcnJwjK+76YritarVeG5LT3mak3MmMfaxIx1rAHVEFeAfVZjfm5MKh2/C8chs3Hu3PRS/sG03LI/+fqzunn7lvyHdj9zbfmYf3Yykv9ALrfsa0dPF43dZmNg4Ti3EEnkHxrKvf/w0dOmx8uNx6U5w1cf/7EWIglbOcwDj57UTChe1qYTs9Z9UOl4+vDR0zpzLmQ5jj/waDb/MhuHZ0LxirmXVfkawcncoNoxCuudW37mXEhnzoW0EEno4aOntX18Uz7ecus8tBKHZjESiiS0fXyTHj56WguRhM5ORhTw+8radG4xVrb9Vx9/Lp+LPnj4pLaPb8qfD7NylOaxr00vafv4JknSzQXXlNk5/erjz5nG4tdWjpU7fm65nRgobeft45v0k4mwZb6JcuQdcIKTcUXM2kdb2VfPPJJdjc47cvszG6etco1cjpAbw8+cC1nu46GvP1s0HhfmGueml8py3q8+/pxCBfnn9vFNZTlqbqx/6OvPSnKX5Yy591+bXso/mJZ779z0Uv5hjdyy0pwhl68/fPS0zk5G8u/l8oubt2/JP4RSuI+eLn9ZzvA///o5/WQiks9nSo+da8tcm+TKfv+hEzpzLlTUDmbzcImkNLcYK1r+5UeecSzvrQd9B5zQ7NzA7B49d/+9fXxTWZ9QeJ/jdrvL9ufz+YuWmV3jDzx6Uq+8Hi5a9ur5cFmfl0iqbNtQJFHW3/zx4ZN6789eXvHzh//xzVM6OxkpWhZPZMrb+tGTSiZVVt7pheL+6My5UFl5S/tcs/HRbBx94NGTRf1i4fjTzHu1esdhPlNoDbSVfU63VSueC8rU3uVyen62GfO/zdCK564e66EendjPov01Iq6a8s1pmUz5Y8Mul8v2+3YMD/fWXjAbnnvtwk1PTiyR0lwoprdcvsF0m/MvTF3YxiXT7aPxlOlyuQpel7wXWopX36bg9Xw4Zrl+KGK+r6JtLMputV+r8kXjKaXTGdP3ZkNRy31VLZNF+ZYSKS0uJSzLUrjels1DqkXRuS05Zq37Ko3ZU2cXzGNtMaptW8xjDVkjI31rXYSW1ci4qtbP+nz1DylrdQ7Nymy3Hq1UZrvrtXqZzaymzLXmBlZjfuGYFI2lTMchs3E1nTEf+wpzgLnF8nHQaruicbZCflFpH2bHqzQep0tytEo5zFw4pqveNFy03KoPqnS8SuP4bMg8B5m1kb+Yla8RGpkbSOZxa3WMOZOcrPCc5fI+01iJmZ/HdCaT3ya3r+VY0nacWuWlVuUoXCd3bEmW11pRHSrk04X7LmyvSjFQ1s4u63rWe37Xo8KYJZ+tH/mstUbHFTFbH9rKvnrmkSopjNlG5x35/VXInyrlC1LBWFllrC/d1mqMLco/K+yz2jyZ2f6r5S+5v3M5RmE9c8e0yqGsypKvj0Vdyt532W+H5XjSNF+vN+9t1FhEP9sY5AbWmp0bVLq3r9b3mc0VlN2XV+sfKpSjlnu1fD9V4fOH0mOa7T/X/9RTXtP7tJLx0Woctbt/J+/V6hmHR0b6HJ03oJ+1j7ayz8l+1on9NwJlsq8Vy+X0/Gyj979WWvHc1WM91KMT+9l2wX2YtUbEVVMeTtu4caOefPLJ/N+Tk5MaHR0ten96ejr/99TUVNH7dszMhJVON/67M4f7DRk+T1FDGz6PBoOGpqYWTbfpNrxF25htH/B7TJcrI8llvk2wx2+9jcnrgV7zsisjBXvN9zXQZ1Qtu9V+g93m+wz4Pert9pm+N9QfsNyX1fGqla/b55Gvz21ZlsL1rM6hldJza7UvOx1XacwOW7TFYF+g5nJ2kpGRPtqnArtxVU/MFhoZ6VMikTR9z461OIdmZfb5vLbr0SplNmNVj1YusxWrMq82Zs1YjfmFY1KX4TEdh8zGVbfLVTUHGAqWX6NW25XmAZXGOat9mB2v0nJ3yT8WqJTDDPaW50ZWfZDV+O92uSqO40NB83M0VCFXqFS+RmhkbiCZx63VMQZNcrLCc2b4LuQ9pduWxnJuudvlUjqdKTr/XYHy41vFWFle6qpcjsL1c8fOHtP8WivctlI+XbjvwvaqFANm7WxVz3ryyHZTT8ySz9aHfLayRuazEjFbL9rKvlrmkWrNae3mHXbl9pfbj51co3TMzo2VVvsoHY9z27rd5mOsWf5pNdZbzUMpI9P9V8tfcn/ncozCeubeK81RcsutylKam1m9n8u/cnWz0w5dfq/pevXkvXbHolpjlr6jPuQGldUSV42I2Ur39rnXVv2K2VyB1f13tf7QrBy13Kvl+qlKnz+UHtNs/7n+p5Dd8prep5WMj1bjqN39O3mvVus4nLuWa9mOftY5tJV9Tvazte6/WShTe5fLyX621v23slY8d/VYD/XoxH62HXAfVlkj5mib8rOeN9xwg/7hH/5Bs7OzWl5e1ne+8x3deOON+fcvueQSGYahp556SpJ05MiRovfX0ki/oQO7x4om2g7sHtPogGG5TbDLq4N3jMvwefTEk69q746tRdvv3bFVR773gunyJ556Vcd+dLbsmHt3bNVjf3dG+2/dZrpN6ev9t27Td3/4suX63/r+i2XH2H/rNn33Bxe2sSr7d3/4sum2jx07U7b+gd1j+saxM3rs786YtuOJ586bLn/s2BnTehSWyax8B+8YV7Dbp+E+v+7aU17GI997oWi9WhWe29JjrtbokHmsbRy2jjWgGuIKsM9qzM+NSXt3bNXhgvG7cBwyG+cu3tCtD/ziVUXLPnTrNn3j2BndubLd8afLx/xNoz361V1XFy27c8fWorHbbAwsHOf6e3zat/PKsjHc7HgHdo/pxI/Pl+UM+3Zeqf4en60c5q49YxoO+svadHTQog8aMsrG0707tmrLxUHLcfyuPdn8y2wcHg76K+ZeVuVrBCdzg2rHKKx3bvmWi4PacnFQ/T0+7d2xVcd+dDYfb7l1cnmbWYwEe3w6duKs9u7Yqv4enzaN9igaS5S16WCfUbb9vp1X5XPRA7vHdOzE2fz5MCtHaR57yYZuHTtxVpKKrimzc7pv51WmsXjnjq06duJs/vi55XZioLSdj/3orN64sdcy30Q58g44wcm4Imbto63sq2ceya5G5x25/ZmN01a5Ri5HyI3hWy4OWu5j/63bisbjwlzj4g3dZTnvvp1XKViQfx770dmyHDU31u+/dZukdFnOmHv/kg3duvu2a8vy8307ryo7N4VlzOXre3ds1abRnvx7ubm6x/7ujD5UUqYDu8cUWY6X5Qwf+MWr9MaNPfl8pvTYubbMtUmu7AfvGNeWi4NF7WA2D+fzSoMr/8g0t/zu2651LO+tB30HnNDs3MDsHj13/33sR2fL+oTC+5x0Kl22v3g8XrTM7Bq/a8+YLr2ot2jZ5jf0lvV5Po/Ktg32+Mr6mw/vHtO3/v7Fip8//Oquq7VptKdomd/rKm/rPWPyelVW3g39xf3RlouDZeUt7XPNxkezcfSuPWNF/WLh+NPMe7V6x2E+U2gNtJV9TrdVK54LytTe5XJ6frYZ87/N0Irnrh7roR6d2M+i/TUirlwZs9/UdMBjjz2mBx98UIlEQrfffrv279+v/fv36+DBgxobG9Nzzz2n++67T5FIRNdcc40+85nPyO+3P5ni1DenSZI80uR8TLOhqIaCgewNU6rKNq7sb1DPR+Ia6jMUS6Y1txjLThp53ZpdjGkoaCgaT2t6YVmjg11KZ6Tp+WUN9gW0cdjQ5Gz2mBv6u+R2uzQ5t6SNQ91KJNP55R6PS1Nzy9rQH1BG0tT8soaCAfUEvJpZiGq4P6BINKnZUFQjA13Syjq5Y0zMxDS3GNVgX0CG36PzMxG9YUOPYrHsV/CNDGTLNbOwrOH+Lrld2e0L1xkKBuT1ujU5u6QNA9l1JufKj3HxSK+Wo8n88QKGR69PR3TRhh5FV/ZVuHwoGJDP69bEbHG9Rwe7lEpny7RhoEt+r0vzi3EN9PiziUAuDNzSTCiumVBUw8HsfmcWouXr1arg3Frtq+5v9PGp6JxsHDak9vrJ8qbjKWYbbMRVI7457Z4//F5dxfvsb9+0Zt/oVVpmu9+c1kplNmNWj1Yvs5lKZXbim9Mk5cf8uVBMg0FDvd1eTc9lxw6325Udv/sMpdOZojF+ZiGqSzb2KBy5MM4lkkkFDF9+nAoYXsUTSfl9XiWTKRk+ryLRhEY3BLQQurBdb0/2mH6fR0vRhHq7/FqOJ+X1uDU84FdoMZkfozMZaXohO/b7fG5NzCxpKBhQd8Cj2VBMPq9Hy9GkNgwYiiczmp5f1qaNvYosXTheX69XZ89HtHGoW8lUti7BXkPxRFJDQUPpZLauA33+/D5yOcXMQnaMHQ76pbRFm3qlidmCPmjIkJLKj6fToZgChlfBLq96A17LcTx/DKtx2CT3slW+Rlg59lIipW6fp+7cQKoQtzbqnV8uKRxNKhxLKpXKKJlKy/B5tbgc12CvIb/frVA4oWQqrd4unxYicRn+7L/8jywn5HG75fG65JLk93mUTqeVSGaUTme0HEuqryebo0djSRk+jyLRpHoCXrk9Li2E4xroNeT2SMvRlJajSQ33B5RIpbUcTarL8GohEtNAr6GMpMVIXF2GV36/Wy65FI1ntwn2+uVxZ5RKuRSKxDQUDCiRTOeP5fG4FYrE1R3wyudxaymaUE/Ap1giqd6AT8Fen2YWTOLH5rnMteelFw/oJ+cXFFpOKhpLakPQWF0e2Ubqjlny2ZqRz9rQoHxWImZXhbayrySntJpHqiuntTEnUZOV/YWjiXx+apZrFOZskjS7GNMbhnvld2cPntuH1+vRQiSubsOrgT6/YvHsT7MH/F4FDI9Ckbh6Aj6lUim53G75PG6FluLq8nvl9boViyfk93m1EI5rKGjI7XYpvJxQIplWT8CnyHJCXQGvAn6PUumMugyPwktJzYez+cVSNKEuw6u+Hp96DI9mFuKaXYwp2ONXKp2S3+fN/kxdPKWBXr98Po+WokkthOMa7DOUSqeUzrgU8HvUHfBoeTmlmVBU/b2G/H6XYrG0kqmUfF5v/lqQ0kplpMDKvpdj2ZzH73PL5/PIrYym52Pq6fbJ43ZpfjHbHl6vSz6PW4tLCXUHsvcIvQFfPp8rbPeBPp+Wl1OaDkUV7PGr2/Cqv8er8FJSC0sJLUWzuftwX315r1PfnCaJvqMO5AY22IyrRsRsV8Cj6bll9XT5FYrE1d/rV09Xdu7d8F24zw8vZ/uR0jl+pbNjwkI4pmBPtp96w0hX/t7ebJ4+9wFP4bLeHq8WwjF5XJ7i+2tXdr1cP7gcSyjYYyiZys6lD/YF5PFk5Pd4lEhl8p8NGIZL8XhG84ux7LcgeN2KJpNKpVym+y8qW6b4Pt/jySjg9ebnSvLjiLvkc5WhC595VPycxWwcTZvf+zZ0TLSjhnG46Fq2uR39rMNoK/uc7Gdr2H9TUSb7WrFcNuZnpVXErM39t7xWPHf1WA/16MR+tsVxH2bDKudom/ZwmtMcfTitQTo5oDut7o140KeT2ms1aCv7KrUVD6dl8XBa47Xdw2kF+6dvMUfbWFttPyutbU7LuS3XyW2y2pjt5LarFW1ln5P9LOfBPtrKvmpt5XRO67ROiYVOqKejD6fVeAzQVrVwsp9dD+eh3evQieXv9JhtFtrKPqfzWc6FPbSTfcSsPdSjdRCzrYO2sq/eOdqm/KwnAAAAAAAAAAAAAAAAAKCz8HAaAAAAAAAAAAAAAAAAAKDhvGtdgEZxu11rXQRb2qWcTujkupup1h60l320lX2raSsn27kdzyFlbo61jNl2bK9moW2stXvcrfXxWxFtUlml9qHt7KOt7HOyn+U82Edb2dfuuUE1rV6+RumEejaqjvSzjUFb2UduUFm714Hy17bPdm+vZqKt7HM6n+Vc2EM72UfM2kM9Wgcx2zpoK/vqaStXJpMx/wFaAAAAAAAAAAAAAAAAAADqxM96AgAAAAAAAAAAAAAAAAAajofTAAAAAAAAAAAAAAAAAAANx8NpAAAAAAAAAAAAAAAAAICG4+E0AAAAAAAAAAAAAAAAAEDD8XAaAAAAAAAAAAAAAAAAAKDhvGtdgEaZmQkrnc6sdTEqGhzs1tzc0loXY010Wt1HRvqqrlMpZjutvVaDtrKvUlsRs1nUo7U4GbOrOXano22srTZmpbXNaTm35Tq5TVYbs53cdrWirexzsp/lPNhHW9lXra2czmmd1imx0An1tFvH1cRsJ7Rjo9BW9jnZz66H89DudejE8nd6zDYLbWWf0/ks58Ie2sk+YtYe6tE6iNnWQVvZV+8cLd+c1kRer2eti7BmOrnu9aC97KOt7HOyrdbLeaAerWUt67Fe2tAJtI21dm+bdi+/E2iT+tF29tFW9pHPtgbayr713lbrvX45nVDPZtSxE9qxUWgr+8gNKmv3OlD+1j5eO6Ot7HO6rTgX9tBO9hGz9lCP1kHMtg7ayr5624qH0wAAAAAAAAAAAAAAAAAADcfDaQAAAAAAAAAAAAAAAACAhnP04bQvfvGL2rVrl3bt2qU/+IM/kCQdP35ct9xyi9797nfrC1/4Qn7dU6dO6bbbbtPOnTv1iU98Qslk0smiAQAAAAAAAAAAAAAAAAAc5NjDacePH9f3v/99HT58WEeOHNG//Mu/6Bvf+IbuvfdefelLX9K3vvUtPfvss/re974nSbrnnnv0f/1f/5cef/xxZTIZHTp0yKmioV4uKbSc0KtTEYWiScm11gVah1ba+OQLU7Qx2gMxCwCoF7klALuczDnJZ4H1g9wC6ByM3+sb57c2tBewfnF9A+uX09c3/QdakNepHY+MjOjjH/+4/H6/JGnLli16+eWXdemll+qNb3yjJOmWW27Rt7/9bV1xxRWKRqMaHx+XJO3Zs0f333+/9u3b51TxUCuXdOrVBd1/6IRiiZQMn0cH7xjX1Zv7pcxaF26doI3RbohZAEC9GEMA2OVkf0FfBKwfXM9A5+B6X984v7WhvYD1i+sbWL+cvr7pP9CiHPvmtDe/+c35h81efvllfetb35LL5dLIyEh+ndHRUU1MTGhycrJo+cjIiCYmJpwqGuoQWkrkOzBJiiVSuv/QCYWWEmtcsvWDNka7IWYBAPViDAFgl5P9BX0RsH5wPQOdg+t9feP81ob2AtYvrm9g/XL6+qb/QKty7JvTcp5//nkdOHBAH/vYx+T1evXSSy8Vve9yuZTJlD+i6XLV9t2Cw8O9qypns4yM9K11Eepy/oWpfAeWE0uktJRIacvmIVv7aNe6O6U0ZhvRxp2K2LJvNW3VKTG7XuKJeqw+N1gvbegE2sbaattmrXPaZp3bdhpDiPfKKsUsbWcfbWWt0f1FYcy2U1/UaohZ+9o9N6imVWLB6eu5VerppEbVkdygMWgra07mBqXWw3lotzqst/zMifYnn22Mdrs21pLT+SznwhzXd/2IWXuox9pxOp+l/6hfO8bTWqmnrRx9OO2pp57SwYMHde+992rXrl364Q9/qOnp6fz7k5OTGh0d1caNG4uWT01NaXR0tKZjzcyElU639vcQjoz0aWpqca2LUZduwyvD5ynqyAyfR90+j606tXPd62HnYiyN2dW2cafqtNhajUptRcxmrZd46oR61BOzjTp2p6NtrK02ZqW1zWmbeW7bZQzp5Hhfbcx2ctvViraqzG5/UU/Mtktf1GqIWfuqtZXTOa3TWikWnLyeW6meTrFbx9XEbCe0Y6PQVpXVcr13esy2Yx3WU35WT/vXGrPrqb2aqR2vjbXidD7LubDG9V0fYtYe6rG2nM5n6T/q067xtBbq/SzMsZ/1fP311/Wbv/mb+tznPqddu3ZJkq677jq99NJLeuWVV5RKpfSNb3xDN954oy655BIZhqGnnnpKknTkyBHdeOONThUNdQh2eXXwjnEZPo8k5X+bONjtW+OSrR+0MdoNMQsAqBdjCAC7nOwv6IuA9YPrGegcXO/rG+e3NrQXsH5xfQPrl9PXN/0HWpVj35z2p3/6p4rFYvr93//9/LK9e/fq93//9/WRj3xEsVhMN910k97znvdIkj73uc/pvvvuUyQS0TXXXKMPfvCDThUN9chIV2/u13/9jRs0H4lroMef7cBa8x/vtqeCNl5KpNTt89DGaG3ELACgXuSWAOxyMucknwXWD3ILoHMwfq9vnN/a0F7A+sX1DaxfTl/f9B9oUY49nHbffffpvvvuM33vr/7qr8qWXXXVVfrLv/xLp4qDRshIwS6fgl2+/N9osJU23rJ5KPtViLQxWh0xCwCoF7klALuczDnJZ4H1g9wC6ByM3+sb57c2tBewfnF9A+uX09c3/QdakGM/6wkAAAAAAAAAAAAAAAAA6Fw8nAYAAAAAAAAAAAAAAAAAaDgeTgMAAAAAAAAAAAAAAAAANBwPp6GcSwotJ/TqVEShaFJyrXWBAKzKyjV98oUprmkrtBEANBf55vrFmIp2Q8wC6ARrmXvRz6LdELMA0Jl9IXNVAJrJ6X62E/txtDzvWhcALcYlnXp1QfcfOqFYIiXD59HBO8Z19eZ+KbPWhQNQM67p6mgjAGgu+t31i3OLdkPMAugEa9nX0c+i3RCzANCZfWEn1hnA2nG6z6FPQ4vim9NQJLSUyHdUkhRLpHT/oRMKLSXWuGQA6sE1XR1tBADNRb+7fnFu0W6IWQCdYC37OvpZtBtiFgA6sy/sxDoDWDtO9zn0aWhVPJyGIvPheL6jyoklUpqPxNeoRABWg2u6OtoIAJqLfnf94tyi3RCzADrBWvZ19LNoN8QsAHRmX9iJdQawdpzuc+jT0Kp4OA1FBvoMGT5P0TLD59FAj3+NSgRgNbimq6ONAKC56HfXL84t2g0xC6ATrGVfRz+LdkPMAkBn9oWdWGcAa8fpPoc+Da2Kh9NQJNjl1cE7xvMdVu43iIPdvjUuGYB6cE1XRxsBQHPR765fnFu0G2IWQCdYy76OfhbthpgFgM7sCzuxzgDWjtN9Dn0aWpV3rQuAFpORrt7cr//6GzdoPhLXQI8/21Fl1rpgAOpScE0vJVLq9nm4pkvRRgDQXOSb6xdjKtoNMQugE6xl7kU/i3ZDzAJAZ/aFzFUBaCan+9lO7MfRFng4DeUyUrDLp2CXL/83gDa2ck1v2TykqalFrmkztBEANBf55vrFmIp2Q8wC6ARrmXvRz6LdELMA0Jl9IXNVAJrJ6X62E/txtDx+1hMAAAAAAAAAAAAAAAAA0HA8nAYAAAAAAAAAAAAAAAAAaDgeTgMAAAAAAAAAAAAAAAAANBwPpwEAAAAAAAAAAAAAAAAAGo6H0wAAAAAAAAAAAAAAAAAADcfDaQAAAAAAAAAAAAAAAACAhuPhNAAAAAAAAAAAAAAAAABAw/FwGgAAAAAAAAAAAAAAAACg4Rx9OC0cDuvmm2/W2bNnJUnf//739W//7b/VzTffrI9+9KOKx+OSpHPnzumXf/mX9Z73vEd33323IpGIk8UCAAAAAAAAAAAAAAAAADjMsYfTnn76af3SL/2SXn755fyyT3ziE/rCF76gb3zjG4pGo/r6178uSfrP//k/a9++ffr2t7+tbdu26Utf+pJTxUKtXFJoOaFXpyIKRZOSq8WO1+zyOc0tzYTjOn7ynGYicb7bEI2xcp2cfGGq8dcJMdtanDzXALBajcjbXFI4ltS5+ahenAjT17UicgM4wckch/zJPtrKPtqqNq06t1N6Ht0tWk6gE3mkycWYjp14TVPhmORp4L5buQ9v1f7SSruVF+sf96v2Od0XOtmPA1j/1kN/7nQ/ux7aCK1nlXHrdaZU0qFDh/TJT35SH/3oR/PLUqmUwuGwUqmUYrGYDMNQIpHQP/3TP+m//bf/Jknas2ePfuVXfkX33HOPU0WDXS7p1KsLuv/QCcUSKRk+jw7eMa6rN/dLmRY4XrPL5zS39PSZWT3w6Ml8fe7aM6brtgxJ6bUuHNqWk9cJMdta1lufCGB9aUQf5ZLOnFvU2amwHj56mr6uFZEbwAlO5jjkT/bRVvbRVrVp1fYyKddde8Z06Lun9frMUuuUE+hEHunE87N68PCFnPPA7jGNv3lISq1y363aJ7V62cy0W3mx/nG/ap/T16+T/TiA9W899OdO97ProY3QehoQt449I/l7v/d7esc73lG07D/9p/+kD3zgA9q+fbvm5ub0nve8R3Nzc+rt7ZXXm31ObmRkRBMTE04VCzUILSXywSVJsURK9x86odBSoiWO1+zyOW0mFM8PElK2Pg88elIzofgalwztzMnrhJhtLeutTwSwvjSijwotJXTmXCj/YFq9+4FzyA3gBCdzHPIn+2gr+2ir2rRqe5mV64FHT2r7+Kb8361QTqATTc7H8g80SNnr8cHDJzU5H1v1vlu1T5Jau2xm2q28WP+4X7XP6evXyX4cwPq3Hvpzp/vZ9dBGaD2NiFvHvjmt1NTUlD73uc/pG9/4hjZt2qTPfOYz+sxnPqO77rqrbF2Xq/bvLRwe7m1EMR03MtK31kWw7fwLU/ngyoklUlpKpLRl85DpNul0Rq9PRzQbWtZQsEsXbeiR2509n9XqXul4b9o0WLbf8y9O11y+VlIas8+fP2dan7lwTFe9abiZRWs77XRdNVs917GVTonZdo2nRp7rtZYbS06+MFU2ltRitblBu8ZCM9A21lbbNmud01Yqf6U8r5J0OqNXnptYdR91/oUppTOZpvd1xHtlhTG7XnODZiDOrJ1/YUp9PT7d+vYt+a+Kf+LJV+u+7gtjdj3lT05r9HlYzxodV2udG1Sz2v6rFa5DsxzHas6p8Ccr7JSz3vxpLTRqLCqN2Ubd33UacgNrz70WMs85QzG95fINNe9vLXKDevqGesu2VrHUqLbMlb+d+tNCTrQ//Wx9uF+1z+l8ttH9+HrG9V0fp+dn10ue1q71WA/9uZNzXdL6aKO10q7XRTM0Ij9o2sNpTz75pLZu3arNmzdLku644w79h//wH3Tvvffmf+rT4/FoampKo6OjNe9/ZiasdLq1vw96ZKRPU1OLa10M27oNrwyfpyjIDJ9H3T6PeT0qfJXfyIbqdbc6Xq/h1fdPvFa23zdu7K2tfE1kp+MqjdmhPsO0PoN9xprXp5W123XVbHavY2I2q53jqeY+u1XZ/FrYemK2Fu0cC06jbaxVahu7NzVrmdNWPLf1fmXzynY/mQyvuo/qNrxyu1xN7es6Od7riVnL3KC3fXODZujkOLOjt8unXTe8qejnfPfu2Kpew1tzPisVx+y6yZ+awO55QG1x5XRO67RG9F9rfh1a5DiXjPSYlqsw76lazjb6STu757LmmG2jNmgl5AaVbegPmF6fw/2BVfezTemT6rwu6inbWsZSI9oyX/427UvqaX/6Weesx7lspzidzw73W5yLIOeiCNd3Xar1vau9B1sveVo712M9zD/WMsfC57fN087XRTM04pkDx37Ws9TWrVv1zDPPaHp6WpL0N3/zNxobG5PP59M73vEOfetb35IkHTlyRDfeeGOzioUKgl1eHbxjPDv5JuUTn2C3z3T91X6Vn9Xx0umM6X7TqXRN5Wt1htetvTu2FtVn746tMrxNu0yxDrldMo2rRvzrGmK2tdTaZ7cqfvYBaE31Xpu57b77T6/ozpIxo9Y+Ktjl1ZaLg2VjTzv2detVwO/R/lu3FZ2f/bduU8DwrHHJ0M7SqXTZz/k+fPR0Qx7WcTJXXm+cPA/rzXrJy5tlrdvLKsdxu1RWrrv2jOnYibO2y8m9DW0AZwT85vNRAf/q56Oa0SfVe12sdX9Zq0aWl77EGm1jH3PZ9jnd3/R0eXVg91jR/g/sHlNvd9O+T6UtcH0D5ob7/Lprz1jZvdpw0L/GJbMvN6dSOscSS6Ybsn/GPDihEfOoTRvpt2zZot/+7d/WBz/4QXk8Hl166aX61Kc+JUn65Cc/qY9//OP68pe/rIsuukif//znm1UsVJKRrt7cr//6GzdoPhLXQI8/m3xazD3Ph+OmX+U3H7H5+8UWx3t1MmK531rK1+pmQzF98/hLuvXGla/wzEjfPP6S3nRxUL0GSTnq42RcEbMtpqAPXUqk1O37/7P373FSVHf+P/6qvlXfu6d7LswAAzg4wAIyAgZhg/ohTEiiCYIRkDWJu2ogxph1P0lcjYmaJcnPb7LrrjGJRt1PEl0FTETiJTEgq3ElId5AZAdGRmCEYW7d09PT9+vvj+6u6eo+1V19qe6unvN8PPKI9FSdOlV1zvu8zvucer+VsrSJucYSs642Ha4UylSg2L6ZOi/oiuKltDHjormNaGvQFmaj4kBHmwktNh0ubG9AIBhBo5mVpa2rVxyuAF4+dBq3be5CIBSFVqPEc6+dRKN1PgyNhmpXjyJTpNQGVM+Kh2q0AqgTXV4xCvQ9lRuhtu2cCGa/R4Mac6YtE11P2m/oM6BIg3M8x/jdWOL4XQEbXnS/qLK9LJgy1pfaEmHosxEP1f4FILEtHHUGcPC9c7jrhkvg9oVg1mvw/Ot9sJlZtFPfAQft3xSKADFgSYcNO7atxJgniAYjm9iYVp59XRXBMR4g9m/HeAB2Q+mb7OiYR5GCcrQryVvfgQMHuP/esGEDNmzYkHXM9OnT8cQTT0hdFUoxxAGzTj0pdHKIT6tAiEhrIUaUcL2c5RZQv1rHamIx4Q1j9yu93G8FPz8KJQMp2xVtszVI0iZ2tNsSIVRlaBPLMpZQKJSyU2zfTD9v1BXA7ld6waqVWLWwpTgbFQeMrIo/2ZGhratXrCYW/YMe/OjJt7nfqA2nlIqU2oDqWfFQjVYgdaDLK0oVfTtifE7ce4wVVk/ab+gzoEiD5OO3xDa8pH4hN194mepLbYkw9NmIh2r/ApHQFlpNLI72OfHW8RHuN1atxPXr5pfvInUA7d8USg5igN2owfw5dm6uJifsQmnqzdqylE/HPIoUlKNd0dh9lLIhVahfuYUsL5apcp+UyiJlu6JtliIFtF1RKLVJsX2T9umpBX3fFCmgerY2oM+KUq9QGyMt9BlQpEDu7Uru9a8G9JkJQ5+NeOizqh3ouxAHfU4USv0idWpSaj8oUlCOdsXE4/Fa/75GFA6HB7FYbd9KU5MpsXu3nlEADncIDncAdrOWC6NZ8r0zifzqsghZjsT95oPYZpPPT65hSKvBlOhXpZLsP7lCcNM2m6Be2pPs70PKNisS2T9DCaHPRphcz0ZMmwWqq2nzvttceiz1N08IVhMLs06V/TeZ6Lh0pnJ7L7rNJrWB0xOErQ60QSWYyu1MNGXSBgChzYoom5KkzrR/JcjXv6XWtFIje/uVplEMWjWC4QiMWnWWHSjpPmWig8TeY1FtltrZgpF936oEIsekktpsKAo9q+LPbcpFhWyD3NsSr/4ysafpFPP8qZ2VGKpnC0YyPUt9B+Kg/btgpJ6DyX1sTSH7+6iEXpMaKfVsAeVTJpF9v6gEJfpoaVJZSvlggJ4z43hw92EEw1Fut+SCdkvpZcstZHkx5Hp+9Xi/lMohVQhu2mYpUkHTIFEotYmQHmOAnv4c48FU0HGUBFQbUKRCSm1AdYc4aP+m1BsC+qXNppfExkxpHUTtLKXcSDkm5ZvblAtqGwqHPjNhqJ0VB9WztQN9F+Kh/ZtCyaZSek1qpExNSu0sRSpKHJdoWk9K2XD7wpyRA4BgOIoHdx+G2xeucs3kAX1+FLlB2yyFQqFQADoeUCahbYFCqV9o/6bUG7RNUyjyRcr+S20DhVK/0P5dO9B3QaFQSoHakPzQZ0SpVejmtKkMA7j9YfSPeOEORACmtOJcnhBn5FIEw1G4vKHSCp4i0OdHkYxkXz96cqQsfT0FbbM1iETvmkKh1Dkl2g46HlBS0LZAkQyqcaoO7d+UekOyNl1mX1tdQG04pcxIOSYVVTbt9xSKLKB6tkAkHL/pu6BQKKVQNzaE2lmKHCmx3dK0nlMVCUJeWk0sWLWSZ+xYtRJWg6ZMla5v6POjSIKE4W1pm60x6iWUMYVCqSxlsB10PKCkoG2BIglU49QEtH9T6g1J2jS1V9nQZ0KRACnHpILLpm2cQpENVM8WgMS2jb4LCoVSCnVhQ6idpciRMrRbGjltiiJFOEezToXbNnWBVSsBgGuQZr26LHWud+jzo0iBlKFbaZutLWiYXgqFUgzlsB10PKCkoG2BIgVU49QGCgbY0t3J699bujuhUNDwMBR5IsWYRe1VNvSZUKRASs1ZaNm0jVMo8oHOV8UjtW2jcwsKhVIK9WDPpbaz9fCMKLVHOdotjZw2RckVztGsK9AwMYnG6PKEML3ZgB3bV2LE5YfNrEWzlQWi+YsglWU1sTDrVFPnK7M4sGCWBTu2rYTTE4TNyMJu1gCxaleMImdcnhAWd9jw2dUdcHtDMBs1eP5PfcX19UziwILZFtz35UvhdAdhN7NoKrTPU8pGWe16tVEADncIHwwOwGZiYTdRW0ihSIVo25HUaKPuIHSsCia9GkZWmdBpcWBBuwX337IKLm8IVoMmMdHNp+GK0X1TWSvKgTiwYI4F9958KcYmAon5QAMLRKpdMYqccXlCMBnUWL+sgwsVf+Ct/vJpHBUw5Ayi5+w47BbaZoVwuoN48eAprL8s+R7iwIsHT2FOmxlGlrqWKDIhQ0csmDWpX2wmFrFYHP3D3twag6RFkPhtcMyP9Zd34MBb/Rh1BQDIeE5WJlyeENqnGXH15XMRCEah0yqx59WTU/qZUMqAlP6otLmNLxyFXq3kFvHc/ux5SOZ8qtGqxZpl7Rgc8wMMUx/zlVLmYHT+VhmSz3nw5Aj0rIo+ZyHS5qtOd4Bq/xxI7Wd2uoPoHxzHd29cAZcnCKuJxf5Dp+ncggTt35RyUw9tSkivyeg+JF27BeiYR5GEcvho6Sg/RSlbOEdC+L4t3Z148eApTHjD2L5xMZZ02Ioua0qFQWeAnjNT+P4pktBo02LVRdPxg1++ybWrbRsWo7FBW3rhCuDISScefvYoVzbX5+lGoopTN2F6FcCRPtquKJRKIcp2COi9GU1GdLSZuA1qZp16chIiYpNZwbpvqmtFOaAEDvc68cieozzd0XWhjW5epxSNzaLFlavmYOe+Xp4NspnY0gtXCbTZTht12GVgNbGY8Iax+5Ve7jdZak3K1CWHjjDr1eI0BqGMb2xdilAkxvttc3cnXjp4CqOuwJTvJ/YGLdatmI0Hd00+n5vXL4LdUgafBGXqIrU/Kjm36Wi3YWRkAoCw/UifTzVatfjMqjnYlaZZZD9fKWUORudvlYE+Z/HQ+apopPYzN9q0WDy3Gd97/FD51yzqCdq/KeWmntpUpl6TWf0lXbsF6JhHkYRy+GhpWs8pSrnCOZLC9+3c14s1y9oRDEfx8LNH4XCHii5rKoVBn+r3T5EGjy/CiQ8g0a4e2XMUHl/pq20Od4hzBKbKLqTPU8pLvYTppe2KQqksYmyHkN7rG3AXrVOK0T1UK9U+w64gUXcMu4JVrhlFzsSiMc7pAUzaoFisdM/jkJPcZoectM1mUi9akzJ1yaUjxGoM0nF9A+6s33Yl/WK0nwCBQBSP7n2f93we3fs+AkG6IkIpnkr7DXLZiPTxcc2ydm5jWuZxcqWUORidv1UG+pzFQ+er4pFa+0u5ZlFP0P5NKTe0TdUOUttBOuZRpKAcPloaOW2qUmz6pQyEwvumQvkFw1E43IGSypoqof6n+v1TpMHpDhDbldMdQHOJ0SYcAmU73AHYjVP3y/CqUQehjAHariiUiiPCdghplFg8XrROKUb3UK1U+0ipOyhTFyn7vlCbHZsIoMVM2yyPOtGalKlLLluCOETZGVIZsXiceO4F0824/5ZVU76f0PkdRQoq3a7yaZHU+Dg45q+7+UopOozO3yoDfc7iofPVApBY+9N3IQ7avynlhrap2kFqO0jtLEUKymFDaOS0qUwy5GV7oyHRYIoQlqnwvumwaiVXFqtWwm4WF4JSqKypkv5gqt8/RRrsFi2xXdlE9stiyhbb5ykSkLTrizuairbr1Ya2KwqlCuSxHUIaRcEwReuUYnQP1Uq1j5S6gzJ1kbLvC7XZBhNts0TqQGtSpi65bIlYO0M6TsEwxHOnNehoPwGd31GkodLtKq+NSI6P02z6upuvlKLD6PytMtDnLB46Xy0QCbU/fRfioP2bUm5om6odpLaD1M5SpKAcNoRuTqOUBCm875buThx4ux+sWontGxfDbhbXIKd6mpCpfv8UaWiysNi2YTGvXW3bsBjN1tJ3xttNGmzfyC+7kD5PoZCg7YpCqT2E9F5Hm7lonVKM7qFaqfaRUndQpi5S9v3mBnKbbbHRNkuh1Bu5bIlYO0M6rqPNTPVJDuj8jiIFlW5XpdgIuduDUu6pHp9HLUKfs3jofLV2oO9CHLR/U8oNbVO1g9R2kNpZihSUw4Yw8Xi8Lr7hczg8BeUzrQZNTSaMjExUuxrlh0nkqXZ5Q7AaNYjGgBGXH3azNuEUiBVw7+llFZlqtBZoajLlPYbYZpP3T9OkiKdu+1U5USbyi4+5g2gwswnxwY+6WXybVQAOdwhjniAajCzX5+VKvbQn2d+HiHZVdJsVieyfoYTQZyNMrmcjps0C1dW0Od9tUqOMuoPQsiqYdSoYtarSdEoxuq/CWnEqt/ei26wI3UHhM5XbmWhEzJOKbrMqYMgZxNhEAA0mbWJjWqSMda9DaJsVT75nJbWmlRrZtYVcOiLH33j3SToO8vdliX2XRbXZOvMbVALZ9a1qILJdlWJn8/Z9Uj+vMd92WdpSKfdU4vOQe18opv5FtVm6piAeOl8tGMn0LH0X4qD9u2CknoPJfWyqtzYl6/ch0g5SO1s5ZN2eKkWJPlqVxNWj1CupiaUnBKuJTX5pOrkrsiG1Q7JQZ1MyVDBXlowHxKJI3n9Huy1h/Kba/VOkIQZoVQpYjBpo1cryOoHjgFrJwKhTQ61S0DZLKQ8xwG7UYP4ce8IW0oULCqX6ZGq05G8ll5nUjC5PCGAYmHV5NrxNda0oB6JAs4nFwgsaEzacOj0o5SQOgGHKW2YU0KkViBtZ6DRK2mYplFok0weVTy8IkUtHiNUYAsdRfZID6jegSEGl/QYl2ogsymXXKkEpczA6f6sMdE1BPFL6ySmFQX0H4qjV/i2ncYzCp1bb1FRE6jGJjnkUKSjRhtDNaZTCYYCe/nE8uPswguEoF7JvQbsFABUkFEpNwQB9AxPoG3AjFo9DwTDoaDOjo81Uet+UsmwKhUKhlI9adRjl0pS1UD8KhVIbUD1LoVQGqhcoUkDtLIWSDe0XFEp1oH2PIkeSGn3w5Aj0yUwGVW+vVJ/Lm1psU1MRqfsRHfMoNQrdnEYpGLcvzBlLAAiGo3hw92H86Na/xUfDXsFNaxQKpfJ4AhGcHfFgz6snuX65pbsTLTYdjGxpQ4CUZVMoFAqlTNSww0hIU95/yyp+hDYKhTKloXqWQqkAVC9QJILaWQolG9ovKJTqQPseRXbUqEan+lzG1GibmopI3Y/omEepVRTVrgBFfrg8Ic5YpgiGo3D7I0RD6vaFq1FNCoUCwO2PYOe+Xl6/3LmvF25/pKbLplAoFEp5EJro1oI+E9KULm+oSjWiUCi1CNWzFIr0UL1AkQpqZymUbGi/oFCqA+17FLlRqxqd6nP5UqttaioidT+iYx6lVqGb0ygFYzWxYNVK3m+sWolAMEIFCYVSYwj1y0CwdAEiZdkUCoVCKQ+17DAS0pRWg6ZKNaJQKLUI1bMUivRQvUCRCmpnKZRsaL+gUKoD7XsUuVGrGp3qc/lSq21qKiJ1P6JjHqVWoZvTKAVj1qlw26Yuzmimwn42WrRUkFAoNYZQv2w0szVdNoVCoVDKQy07jIQ0pVlPUwBQKJRJqJ6lUKSH6gWKVFA7S6FkQ/sFhVIdaN+jyI1a1ehUn8uXWm1TUxGp+xEd8yi1iuSb0zweD6666iqcPXsWAPDuu+9i06ZNuPLKK/FP//RPCIUSu3F7enpwzTXXYN26dfj2t7+NSITu3KxZ4sCCdgvuv2UV7r1pBe6/ZRUWtFuoIKFQahAp+yXt8xQKhVL71LStFtCUiFe7YhQKpZagepZCkZ6a7gtUL8iamm5bFEqVoP2CQqkOtO9R5EbNtlmqz2VLzbapqUhaP/rBLavK3o/ou6bUKkw8HpdsuDhy5AjuvvtunDp1Cn/4wx9gtVrxqU99Co899hjmz5+Pf/qnf8Ly5cuxdetWXHXVVdixYwe6urpw1113YdGiRdi6davoazkcHsRitT3yNTWZMDIyUe1q5IdJ5J12eUKwWbSIRWNweUKwmliYdarchlEBONwhONwB2M1a2M0aIEa497RrCJabdoy9QYtAIJoo16IFq1LA6Q5mn5uj7goG5HMkoKnJlPcYYptVAUPOIJzJ+2xuYAG6TzMnsulX1UQNDDkS7cpm1qLFzgIZKeSLbrMiypYFSdvl9ARhM7GwmxK2S3YogWFXEE53EHYLiyYLC0Tzn1ZziHgfRbdZkVDbIgx9NsLkejZi2ixQJk2bqbP0Kri9Ybi8IVgNmsQklKC7QjEGg6Oe/NrMG4JBq0YwFIFRr5ksX0jXMYAnEIHbH0EgGEGjRZs4BoTf85VV6rMosLyp3N6LbrNp2sBu0aLZJlNtUEGmcjsTTVIbjHmCaDCy3DwznXK0WVnr2UpA56sFk69/S61pCyJtnBfUCxnktV9CmkSkL4h3TK4xPd94n+/v6b4si5Y//xCjkTLqT9Q9te2yFD0WFdVmqZ0tGKoNRCByTCqqzWb4Vgw6FUadgcJtTwqSjYkXaHOLnNcQ21Kxc6QS51bFIPe+wKu/yOdXVJtNlu0LRaFnVbIYd6oGHZPEI3JuX7SerUU/di3Od0TMhasC9/4Sz6om3l8Sqedgch+b0vuezcyi2Vo7764g6sH/KNIOTvn12woi+/5dCUT0vVxtViVl3Xbv3o177rkH3/rWtwAAb7zxBrq6ujB//nwAwN13341oNIpz584hEAigq6sLALBx40Y8+OCDBW1Oo5QJBujpH8eDuw/DZFDjylVzsHNfL4LhKLerVnDnLgP0nEmcm3W8wDUEy007pn2aEetWzMaje9/njt/S3YkXD57ChDfMu0auuhPPqaVJmgo43OvEI3uOcnXetmExujpt1RfAFPmiBg6fILSrebbSRYhKoGy5tVkFcKTPiYefnbyP7RsXY0mHrTYmemJRAoc/ILyPC23ymlzUy/ugUKpFDp1l1iW/jCIsAheizVLHbO7uxJvHzuOTl87m9VneuQzQNzCBsyOeLE1p0Kpw6ryb9/tXrrkIu/adwHmHL7/2LOFZ1JQGrCek1B2UqUuueWapfZm2WfHQ+Wr9EwfMOrWwXiiUjHG41a7HprWdwpqBcA53zCxLTn9TzvE+nx7INf+IF6glcuieKas/qJ2lSIGUY5KAb+Xge+dwtM8p3vakyGFjRNvccs5rii2Lzq1KQ8rnR9+NeOiYJB6pn1Ut+rFrcb4j5Vy4FGrx/VHEoQCOnKyDtZd6sOdS96N6eEaU2qMM7aqgtJ4fffQR3nzzTdHHf//738fy5cu5f585cwZ6vR5f/epX8dnPfhY/+clPYDabMTw8jKamJu64pqYmDA0NFVI1Splw+8Kc0FmzrJ1zpgFAMBzFg7sPw+0jt670c3MdL+a49GOuvnwutzEtdfzOfb1Ys6ydd26+upPOqSWGnEGuMwOJOj+y5yiGnMEq14wiZ4YcAu3KUXq7qpc263CHODEOJO7j4WePwuEOVblmhTHsIr+PYRd9HxTKVEKsHiv0HNIxu/b14qrVHVl9Nv1cty+MvgE3UVP6gtGs33/+2/ewumuG6LqX+1lQSkNK3UGZukjZl2mbFU+9aH9K5cjsu6u7ZuTUDKRzUsc43CFBO5DPRuT7e675R6H2J5fumar6g9pZihRIOSYJ+VY+u7qjINuTohw+jnJqoWLLonOr0pDy+dF3Ix46JolH6mdVi37sWpzv1Gr/rsX3RxFHvay91IM9l7of1cMzotQe5WhXeSOnPfXUU3j77bfx7W9/G1u2bIHRaMQnP/lJ/N//+38LrnA0GsX//M//YNeuXWhra8O3v/1t/OIXv8Df/u3fZh3LMExBZdvtxoLrUw3EphqpFoMnR7gGBQaT/50kGI7CF46io92W+9yM44HJe891XKrc9GMCwSjxeDAZ14gjb90zzyHdR6XIbLM9Z8eJdR6bCGBRR2MlqyY7ar1fVZNytqt6bbMfDA6Q78MTxPw59irVqnCOn3OT78MdxMILpub7KFUbUNsiDH02wpT6bEptt2J0VjHnCB0jpNNS5w6eHEEsHice4w9Fcuo1MXXPRTHPggRt77lJb7P1og2qAW1nwpSrL6egbbY46LMqnmprA6kRur+svivCxyTU352eoLC/KZ673Hw2JNf8w6hTF+wXE9I91fZBiaFcYxG1s+WBagNhyt2u0tuskG/F7Qtx/y3G9qQoh4+jVC2U3paKLavceqwQ5N4XmppMkurZar4buUHHJPFIaWeB2vRj12L7qNX+XYvvLxOp52ByHZvqZS2sFvtroZS7H9Xr+m01kGv/rgTlaFd5N6f95je/wS9+8Qv84Q9/wCc+8Ql897vfxaZNm4ranNbY2IglS5Zg5syZAIBPf/rTePLJJ7Fx40aMjo5yx42MjKC5ubmgsnPlf64V5JCnVs+qwKqVXMNK/+/Uv/VqJfE+Ms9NPx4Ad06u40jH6LRK4vGpsLXcNRgmb90zz5HqfRST/9lu0RLr3GDS1ny7qSZy6FfVRGy7mspt1mZiyfdhZGV1H3aLwH2Y5XUfYt9HMW22EKhtEYY+G2FyPRuxk5pSNa0YnVXMOULH6FiyTkudq2dVUGRoNO5cDbnM9NQEpWi2Yp5FJlO5vRfTZutFG1SaqdzOxCC2L9M2Ky30WRVHvv4ttaaVmlz3J9R3i9EbNiN5jkDyBWWWm8+G5Jp/qFWKgv1iQrpHSh9UORA7FhXaZqntKA6qDXJTSLsqvM2SbYJZr+H+W4ztSVEOn1Mp85rMtlRsWeWYWxWD3PtCqv6FPL9C22y13o0coWOSeKS0s4nya8+PXYvto1b7dy2+v3SknoPJeWyqn7Ww2uuvhVJIP5rK67eVRs79uxKUY89B3rSeDMOgsbERf/7zn3HppZdCpVIhFisu8fDHP/5xHDt2DOfPnwcA/Pd//zcWLlyI6dOng2VZvP322wCA5557DpdddllR16CUhlmnwm2busCqlTjwVj+2dHcmFgkBLp+5Wa/Oe26u48Ucl37MnldP4ub1i3jHb+nuxIG3+3nn5qs76ZxaormBxbYNi3l13rZhMVpsbJVrRpEzzTaBdmUvvV3VS5u1mzTYvpF/H9s3LobdrKlyzQqjyUJ+H81W+j4olKmEWD1W6DmkYzZ3d+L51/uy+mz6uWadCh1tZqKm1LPKrN+/cs1FeP3wWdF1L/ezoJSGlLqDMnWRsi/TNiueetH+lMqR2Xdff/dsTs1AOid1jN2sEbQD+WxEvr/nmn8Uan9y6Z6pqj+onaVIgZRjkpBv5fnX+wqyPSnK4eMopxYqtiw6tyoNKZ8ffTfioWOSeKR+VrXox67F+U6t9u9afH8UcdTL2ks92HOp+1E9PCNK7VGOdsXE4/Gcn19ed911WLNmDR577DH88Y9/xIsvvojnn38eTz/9tOiLrFmzBr/+9a8xY8YMvPrqq3jggQcQDAaxYMEC/OAHP4BOp8Px48dx9913w+v14m/+5m/wwx/+EBqNeGNYy1+SppDNbksmkcvc5Q3BZmIRi8Xh8oZgNWgSoifXY047N/34rHsXOE6oLLtFi0AwCoc7kNiVqVLAORHMPlfoHLMWWlYJx3hA3H2USNE771WJ3PZjEwE0mLQJ4RuRqJJ1gmz6VTVRJ/JAc+3KzgJh/iFTvs0qEznene4gbGY2IQCj+U+rOZL3MeYOokHO96EAHO4QxjxBNBjZxOQoY188jZxWPeizEaYWIqcBEKezCOeEYgwGHR5R2sygVSMYjsCoVcNsVMMxHuI0V1afZQBPIAK3P4JAMIJGM8s50rJ+N6jh9hZY93I/izSmcnsvus2mdIc7gAYzWXdQ+EzldiaaZF/2haPQq5XEvlxym82hlSlJ6kX7V5CpHDkNQPY4LGacFxq7c43p+cb7PGX6QxEwCgVcE8FsLSNGI2XUn6h7avMVckgVOQ0AZ2ed7gBsVBuIgmoDEYgck4pqsxllm40qjDgJPmWxc42kj0NwviSGIuc1xLZU7BypxLlVMci9L/DqL/L5FdVmRWhlShKq/cUjcm5fV+sKtVinWu3f3HpKQt/V0joEjZyWBxFrL7KgHuYYItfzim6zdMwrGNn370ogou/larN503p+//vfx+OPP477778fFosFb7/9Nnbs2FFQHQ8cOMD99xVXXIErrrgi65j58+fjN7/5TUHlUiQiDph1aph16V+vqrm/FXSu0PFij0v+LRqNw27SwG6c3LBoZFXZ56bK1avR0z+OB3cfRjAc5b4oWNBuSRxfC+KNRBTQqRWIG1noNMqaEXMUGcMAPR/m6AulEgFazCwWdTQmBuxqT9aKgQF6Tkv4jCpJDNCqFLAYNdCqlfKcVABADLAbNZg/x55oV3K9DwqlWhSis9LOmd5shIaJC5+TpRE1om1oLBZHJBxFo0ULs07F/c3IqiY1HQDEiqh7nvsqa3mU3EitOyhTl2Rf7mi3JbRBudoTbbOFQeerlELJHIfFjPNCY3euMT3feE/6OwOi38hu1iQ20HlCsJpYmHWq/Bop41pZ+mYq2xNqZylSIZU/igF6Ton0KRfgB1crGWjVSqhViuLafjnnNcWWRedWpSHl85NKK9cj4QzbQRfpyUg9fueztdUiOba0mFnu31WnVvt3FGg2sWg2sdy/KTKhHtZe6mWOkexHCy9Ijknl7kd0zKOUmzL0vbxpPS+44AJ873vfQ3NzM44fP44f//jH6OjoKLXqFEpukk7CO352EPc+fgh3/PQN9PSPA4y4092+MNcxACAYjuLB3Yfh9tWw5U2757t+frDge6ZQSMiyL1SYunlG1IZQKJQqkNeGlqjpKPKibsZUypSBttkCoFqTUmcI9f+PRnxZuqVWI9fJAWpnKXKj7G2WzocoFIoMkXr8pvqAQqGUArUhFEp1KEffyxs57a233sLtt98OpVKJWCwGtVqNn/3sZ5g3b17xNafIn1QY6rQvScu5G1mocd9/yypeRDchXJ4Qd26KYDgKlzck6vxqUOo9UygkXJ4QTAY11i/r4BxfB97qr+m+UGnq5RlRG0KhUCpChgb0+MM5NRe1TVOLUXeQOKaOuoP0fVNqknrRgZWA2nNKvSHkN+o57cxq5x0zrNAUs5FEYt+ZHKDagCI3yq0N6PhJoVDkiNTj96g7SNRhVdcHVLtRKLKAzjFEkrRpgydHoGdV1KZRSqYc43fezWk7duzA97//fVx22WUAEik677nnHuzcubOIKlPqAoHUB+UMl1nq5jKriQWrVvLKYNVKWA2aHGdVFzluqKPUPjaLFleumoOd+3q5/rqluxO2VLhlSt08I2pDKBSK5BA04K3XLkGrXY/zDh93WLrmorZpamHUq4ljqkFP3zWlNqkXHVgJqD2n1BtCfqNYRlqbYDgK54Qf08zawi5QAd+ZHKDagCI3yq0N6PhJoVDkiNTjt45VEXWYls27ZC0dVLtRKLKBzjFEQG0aRQLKMX7nTesJgNuYBgBr1qyB3+8voJqUeqMS4TJTTsJ0CtlcZtapcNumLq6MlNE11/DAVOo9UygkYtEYJ9CARH/dua+XpiVJo16eEbUhFApFakga8KFnjmD7xosENRe1TVMLpYIhjqkqBc1bRKlN6kUHVgJqzyn1BslvdOu1S/D64bO841i1EjaTruDyaaqZBFQbUORGubUBHT8pFIockXr8NunV2NLdydNhW7o7E1F9qgTVbhSKfKBzjPxQm0aRgnKM33mPnD9/Pl566SV85jOfAQD8z//8Dzo7O4us8hSlVsMmFhmithJffKWchJk7es16NcAADncIDncAdosWdpMGyPiyFXFgQbsF99+yCi5vCFaDJnFuLTx3Acw6Fb6xdSn6BtyIxeNQMAw62sw1X29KbSN5qiJFoj9+MDgAm4kl98cap16+YjXrVLjzi8vhC0bhD0ag06qg1yjlaUNqddykUKYKmRpRr4LbG8bgmJ9oL+PxuKDmStd0JoMan1k1B22NBniDUSiUChhZ5WT/pukTZI/XHybqDq8/DDtdgKOUgkTagKb1FI9Zp8K9N30MsTgDlycIq4mFAnF5ak0Kn6k6/pL8RgY1rv/UAs4X1WrXY/vGi+AY98OgLcz2iJ5n5nr+aX+zWbSIRWOye09UG1AkQ0JtUE4fkWh/r0KEv5tCoZSOEhh2BXH8nBt2C4smCwtE85821fD6w0RbWK7x28gqMX+WFd+9cUVibmFkoWDiMGqrp2/qZY2AQpkKSG2jKoYKGHIG0XN2HHaLFs0NLBApT9HU30WRAiOrxIUzLLjrhkvg9oVgNmigBAoav/NuTvvrX/+K5557Dvfddx+USiWcTidYlsX+/fvBMAzeeeedEm+jzqnVsIkl1KsiKTOFNpcxwJE+Jx5+9ihX7+0bF2NJh424Qc2sU08aWRk47UKRGPa8epL3TiiUUrBZBdIRmMuQqkhRQH+sYeSYBpgIA4x5glnvo73FIAv7x1Gr4yaFMlUg9MHtGxdj9/5erL54hqC9FNRcSU33o1v/FqcGJ/Cz37zHG49mNBnR0WYCQPt+PSCYBqkcuoMydZFQG9C0ngWgBM47/Hhkz6TW3LZhMVrsurI5TylVYKpr70y/UWzSF+UJhDE2EcIPfvlmUc9G1Dwz1/PH5N9Mhuy0NXJ5T1QbUCRBQtsl2HeNxfuI8vp768S/RqHUPErg8AfOLD3bdaGNblDLwGosvy3koRCYW9h0VXsXUth/CoUiDYI2Sk5reirgcC9hTOq0lcXHQudhFElggJHxQNa8pa1RL3oeljet5xNPPIFXXnkFzz77LJ555hm88soreOmll/DCCy/g+eefL/UW6h7RYRMZwO0Po3/EC3cgwu1izULscXmOz1mvPNdQMCCG7POGInB4Q/AEI5PnKgGHJ4SDRwfg8IbgDUfRP+KFJxTlXYN3TuY9xQEwDDyBCAbHJjdepOr98LNH4XCH8jyI2sftC6O334F7broU37x+Ge69+VL09jtoiE1KSfgCEWJ4W1+w9Fmewx2qi/4oxzTAJOrlfbh9YTz5hx6sv6wDm9Z2Yv3lHXjyDz3UFlKmLoVqvxLPI2nEh589itVdM3DgrX5sztCAt25agmA0huPn3BieCMIXjQKK7GsHwzFuY1qq3J37etE34IZjIlSzocZjsXhxz3+KIqXuoExdpNQGNK2neIacQc5pCiSe1SN7jmLIGaxyzSilUNHxN6lNPhzyYNAdgMMbwgfn3XB4QyK8k+SyRI3PhR6bjFTGqlV46JkjWc9m2B1E70Cy3qqEz4v7t2Lyeh5fCLdeuyQrbajZMDnP9AQi+GjYg/WXJ+ybyaDGg7sPw+Hha6M1y9qzbFUt6CQxUG1AkQIptUE0Fif6vaOx4nz3QnbW4Qlh1BPC8XPjGHKR/d1jnnCW/3zI7ceQO4jj58Yx4gkCSoF6FIsSGJ6QsPwC10COnhyh8zAx0OclimEXWc8Ou6iezSSXLSwHtfgupL7noqnV/q0g6GCKPKjVNlUACgb40pULeP31S1cugEJGaT2l9rEEQlHiPCwQqrZRo8gZhzuE3ft7efOw3ft7C1qHzhs5bfr06Xj99ddx8OBBqFQqXH755Vi+fHlJFZ9KiAoFK/Zrr0K/CstxfK56nRv15byGcyKIFw+ewvrLkqEg48CLB0/BH2rH3tf6sKW7Ey8ePIUmixbdK2bzdv3evH4R/vL+ABZe0Ji1W/fFg6cw4Q0nrjfLgp4z/Lpv6e6E1aQl1tvhDsAu8y8YYoo4ZrVacd9jf+Htko4p6MIIpXic7gCxzzjdATSXGBHCOSFQ9kRQXv0xLVKjLxyFXi3PVJj18j48gTC6V8zCrrQxYnN3JzyBMA03TJl6FBsRoIRIAi4vWSOCAUZdAbyU1IAtdj3GPUEwAL77yKR22b5xMViNEv+xkx95TWg8UikZvH1iGDNbTLWXPoEB/nz0PB54+h3ZRSmpFlLqDsrURUpt4PIJzIt9NM1BJi5PkPisxj1BtNAvb2VLxdIXEbRJuh+ooAhBheicEo7d0t1JfDaHe0ewc18v57PZd+g0es64OM3TYGTxw1+/hWA4igWzrLjji8vR2z+GWAx46uXjuP5TCxLXZ4C+ATcvmtLm7k68dPAUzg17YdCpJq/PoPZ0kkjG3GTbMTYRpNqAUjRSaoMRl5/o92626fHgrsJ99/+45WJiHzg/6sVPkx/vkOyNyaBG/5AHDz87GXn6C5+eD7NBw51X9qhPUkeVkmoNZKpDn5dohPSsy0PHpEwc7gDRFk5vNqKhDB90j03Unj4YHSfb/7am8txzUdRq/6YRP+VLrbapAglEIjAbNNhwxVwubbrZoEEgEoGRzbv1pSYYE1jPG5sIlMXHMjruJ5Y/Oh5Ao4zWCym1xYQ/RJyHTfjDoteh8+5lfvjhh/HDH/4QWq0WSqUS3/72t/Ff//VfJVd+qpAKBZtOZmhJsV+qFvpFa67jhepl0KrzXkPLqjDhDWP3K73Yvb8Xu1/pxYQ3DMQnd96uWdaOq1Z3ZO36fXTv+/js6g7ibt01y9onvx5zh7LqsXNfL2xmcr3tZm2+V1HzBINx4i7pYFBGioBSczSYtcQ+02Aqvc+YjeT+aJZT6NwUyXQuizuaEo5MGXa7enkfKqWSEzZAwhbu2tcLpbLcn+tSKLVPsdFMSomCYtCqibYkZRdHXQHs/VMfhhw+BIJR/GQ3P6LIw88eRf+gJ+u3VruBWG5boxGxGPDRkCevZq40bl+Y25gGyCtKSbWQUndQpi5KCbUBq1ER2yyrloczs5II+RAsRrqQJ2fE+KzKAUmbpPuBCon4XIjOKeXYWBzEZxNLLrilfDZXre7g/v3ws0fhC0a5MhbPbcb9v34LO/clfGfnHT7u+qTI17v29WLtJbMw6PQhHInzrl9rOkksVgE/npXaDkoJSKkN7BYt0e/NgCnKdx8Huf+qlMqc9mbtJbO4jWmpsp74/XEMjPqyfMflijQkdSQjqdZApjr0eYnHIuA7tRjomJSJyaAh2kKTvjzaQ1CDVlEfWIws8Z6r6Vuv1f5dLxlcpiK12qYKJRpl8JPdR7Bz3wns3t+LnftO4Ce7jyAalU/kNKl9qMLl0zGPUjw6Vk2ch+kK2BSad3PaCy+8gN27d+PrX/86/vEf/xG7d+/GU089VXytpxg508UlQ2cOjvmx/vIONFonDU7qC8h0cn3RSiL3F7DkegVDkbzX8PhCWSmdNnd34sDb/dzxYIBAmkMOABqtWqy/rAMef5h4v6nQocFwIhIaqR5nhyZw0/pFvGtv37gYdnPtO+TyIRRpYmwiUKUaUeqBaCSaiGKT0WeisdI/efT6wvjSlQuwpXseNq3txJbuefjSlQvgDchLyNYLXl+YaJvl9j7GcnzFSKFMNQrVfiWdxwDnhj1w+0K48XMLebbkyxsW4/XDZ7l/c7pPIIpHLB7P+m1ozEe0UXHEceDtfux/8wy+cs1FNZViudjnP5UJhSL48tV8rf7lqxchFIlUuWYUOeMS+Kq+HNrA4yXPbb1+2s8zodq/PsnpsyojQmNqph+olLJI43Mpx5LSmaf7vlJlBUKT55gMamhZJTat7cSmtZ3QaZWC1xfye7XY9Nj/5hkMjHrw9S1d2NI9DzpWmeULq7ZOEkswKKANwlQbUIpHSm1gN2lw2+YlvPHua5uXYM9rH2RfT4TvfsjpJdqSoTEvdwzJ3sxoNoieazlF2s985IqCXA7E2mQ6DysM+rzEUy++00rg9YbI2r9M86RgMJKlbW5aX1194AuQ5zv+YPXqVKv9W0jHitXzlOpRq22qUOphPV3KtVuA+mgp0lCOeVjebWwsy8JgMHD/tlgsYFm6q1I0QunikB06MxW+f9QVIH4BmfqaIP2l5/pSMufxafVyeUOwGjQw69Vw+yN5r2EyaLDv0BkupdPImJ+rd+p4xAGdVsmV1WjV4jOr5mSF+Uu/31REjlQkNFI9xr1hvPvuWXx988VgFECjWZvYmFYHoWLtFvI900gTlFJgNSpEozFeeNtoNAZNGaJBWIwanBvx8tKQbF03X3aRuuoFo17N2eZU6PF9h87gts0XV7tqBSFk/+shQiaFUjqUxrYAAQAASURBVCiFar+iz8sI6d5q1+P265bi7PAEQuEYIpEoLl86E00NOqLuy7yOguF/pcaqlfAHojjwdj/WX9YBhQKY2WLCk7/vwdqPtXNa8IJWU5Y2rWYky2Kf/1RGr1UjEvXzdEckGoeOrf3Fc0rt0mAW6Itl+Ko+fW4rZ/1UCaj2r1MEfEPlHn+FxtRMP1ApZZHG51KOHXUFsO/QGezYthLhWAwKhsF/7HyX00CpsrSahLO/0arFlavm4P5kSk9WrcSNn1uIVrse5x2+rOuHdXFi3ZxuPya8YSgUDKLRONfnWu163HXDJYjH4zWhk8Ri0Kkx5CRoAy3VBpTikVIbIA4gzvDGu1s3LYEnI6KIWN99MBTDa+98lKU1Ll86kzsmZW/uvflSjHuCsJu1UKsUoudatjL5S4R80+UqX6xNpvOwwqDPSzz14jutBBYTi3OjvmztX6bIZlpWhQNvnsFtm7sQCEWh1Sjxwut9+OKVC8tSfjFYjCw+Gsqe71iq2JdqtX8LjRfUf1/71GqbKpR6WE+Xcu0WoD5aijSUYx4mGDntj3/8I/74xz9izpw5uOWWW3DgwAG89tpruP3227Fo0aLSaj7VIKSLI4XO3JVMaSD0BWShX7TmPT5Zr/ZGA1cvMddosrC49hOd2PunPjz9x+Ng1YpEWs/k8VuSX5I+/6c+bNuQ2PW7Zlk7Mcxf6n5T56SuZzdrsuqROqZ/0IN4PI55082J/LV1sDENAJptLPe8gMQ9b9uwGC12uhmUUjwKBfDo3mO88LaP7j0GZd64mflRqxg89fJxXr9+6uXj0KjkEzq3nmi2Tdrm3ft7sfdPfbj2E52ysyFajQJbMr5i3NLdCa2mDI2WQpEZxUYzKfS8TF163uHDA0+/g1A4hr1/6oPNpMU0ux6/eaUXmjTd9/q7Z7O0y5c3LMasVmPWV1+vHz7LpQTVqJV48vc9+OSKWfj9n09z9TNqVVnatJqYdSrcft1SWUYpqRZKFfCfz/N1x38+fwwqmiGRUgLNDQLzJFvpGsdiUhH1k9VMG20mVPvXMQTfULkhaZN0P1AhEfEL0TmlHnv9pxbAbtJgcUcTmi0sNq3tzLJFL7zeByCRgm9nht/r8d8dw81XLyZe327SZH0pv7m7E/v/2o8t3Z3obLfioWeO8PTZD375ZmJjWg3oJLEolGRtUIbsi5QpjJTagOSzf2j3EWzfmD/KM8mOzGk14VMr5/C0xqdWzobFoOYdd+0nOtHSwKKzLeHvJpX1hU/PR1ujPuu+m63l8fs0WcjPtVzli7XJlYrqWS/Q5yWeevGdVgKGAVH7K8ok/ZttLLpXzMaDuw7jJ7sP48Fdh9G9YnZV34VS4J7LsY5SLAoGRD+5olwvokhIOrZeMlzVO/UyZhgNKqJmMRnl48tRqxji2m25fCxqFUOch1EfDqUUDHoVbs6IfHrz+kUwGsT3PSYejxPdGV/4wheET2IY/PrXvy6wutLicHgQi9W2Z6apyYSRkQkAQP+IF/c+fijrmH/+4nJMa9AJfwHJJCbJor9oLfR4secogWFXEE53AC02PSKRGBzuAOwWLfSsCo7xQOJcoxqO8RBGxgP4/554S/B+FQoGzokg/3rp9TBqEI0BIy4/7DKIltbUZMp7DLHNqoEhRxBj7gAazNqEGKdRpXOS3q8o2fQOuPH/+zW573W2mbl/F9NmhezYvTetQHujIet3OSD79pS0IU53ADaZ2pD+ES8e+u0RrFnWzn3FeODtftz6+SW8dlW0nRWJ7NuChNBnI0yuZyOmzQKEdluMlivwvFy6tM2uRywWh8sbgo5VIRSOQqVSwu0NwahTY8jphd2ig9sXglqpwG//+wN86TMLYNSqJ69tUMPtTdTFoFXDFwxDqVRCp1HCHwzDqFXXbPQPu92IU2fHaiaaWyUpps2K1R0UPtSuikAFDDmDGJsIoMGkTSw+Z2QiKKbN9o94cfq8C/NmN3L66cTpUcxus8pWz0pFPWr/SpCvf0utaaUm6/5S+sMTgtXEwqxTTY6byb+NuoPQa1VQqxRwuoOwmdjCfTyF6KMyHJvSA/5QBIxCAddEIrKR3aqBw5VI0alUMPj+L9/MKvLem1bAatCQr68AHO4QnBNBWIwahMIRKBRKmHUqOCeCuPexyvU5sWNRoW2WaoPioNpABCK0AVB4m8013gn25XQy7IjHH8a/7z6MNcvaoVEr0NpowPCYD/Nn26BkGIyO+2EzaxMbwDKzOGWUpVAw8AbDABQYmwjCZmbJ56Wd6wtFoWdVfHucizSfv2C9SkGsTU7VPz0TTW0OhTkppi8XpQ3q5HlVhHTfqSVpO2TmO60EhYzfJa+Fpex4lf3YtTjfEesnrwpJHetwB2puzVbqOZjsdVodjBn9I1689u5HWPux2XB5grAaWez/62lcvnRm9fuGSAqxOXT9tnLIvn9LTP+IFy+88SE+u7oDbl8IZr0Gz7/eh6s+foHo9VvBbWxPPPEEAOC9997DRRddxPvbwYMHS637lEcodOa0Bl3uLyCTX7SadZPRz3JS6PFiz4kCzSYWzWY2Kz3pbZu6sKDdkjgvCtiNGpgMee4XgJFV8a+Xqodenfsa9QID9Hw4Be6TUlEEQyxbSg9vWy8hgOuGOrEhVhOLCW8Yu1/p5X6j7YoypSlGyxV4Xi5d+tGwl2BX9Ggxs3AHInhkz/tZ5xm1av61Y7k1XZtNX7N2SqFginv+U5RGK1l3NJZBd1CmOBGgxcxiUUdjwklEWHwuBptFi1PnFbj30b9wdmlLdydsJho9IROq/Sl5yUgTnjUfydQmAOyp9lPoQlYh+qjUYxngz0fP44Gn3+Hdl92kASIJn5fdqIE7EBHsI4LXj02enzxj8k9xcvp0ufU5qg0okiGRNsg13omyJZl2hGGIPo77b1kFs06NxlT/J20AI9jNlP+8xcwKn5fPHuci5fM35Si/FMTa5ORxHe22xPul87Dc0OclDgVwpNeJh589yvWN7RsXY0mHrWY21dQKFUnbGM6w41XeJCho/43VTetZs37yTB1L+5B8qIMxw2bRon2aBd97/JBsfTlS+1ioD4ciBTaLFgsvaMQPfvlm0X1PMCDp//7v/+LYsWO44447uP8+duwYjhw5grvvvrssNzCVqZfQmaRQ5w/uPgy3L6kkGcDtD2PcG8Ctm5aQ7zd5TP+IF55QlPtvdyDC7eDOeQ0h0spNlVXLuH1hPPmHHqy/rAOb1nZi/eUdePIPPfnvk0LJAasip0hkVaXHo67VsNJTlaJtZY1RL+MjhVIziNBDpH5367VL4I/EBO2K2x+GxxfCrdcK6DsCKTtlMqix6RMJrfPRsAeeAGElSWY6jpKAAUPUBgxDXyClRJI24ejJkbLahFg0huOnHbjrhkvwf7cuxV1/fwmOn3bUbJSqakK1PyUfks9H8mmDQrQD6ViB3xwTIW5jWq77Kvc8pl7mRVQbUCRDCQxPBPH64XMY8QSBMqWKLfd4J9iXDWrJ5jti/fXEa4u1j5TaQgE4PCEcPDoAhzeUY9VvauNwh7iNaUCibzz87FE43KEq16z2qEjaRonseLFEY3Gi/Y9WcdOVWafCnV9cjm9dvxxfu7YL3/rCctz5xeWy04OUGqMOxoxYNIad+3p59nznvl5Z+XKk9rFQHw5FCsrR9wQjpz399NN44403MDw8jFtvvXXyBJUK69atK6HaFABAHFjQbsH9t6ySNk1QrpQKZcDlCfF23QKJhujyhnjRMUwGNa65Yi42XDEXsXgcCoaBRqVIfMl1ZvKYK1fN4Rp1arJuMahzXoN4f6V8IVYlPP4wulfMwq60+9/c3QlPIMz7Qo5CKQTnRBAHjw7gts1dCASj0LFK7HntJOZMN09GK6zBsimFk9Mey8yGaFSK7PGCQqEUTj49lJZSpdmmw79sXwm3NwRWpcTPfnsEqy+eQbQr5xw+PLgrUWarXY+7brgE8Xg8r551eUIwGdT4zKo5PL0zza7HRXMaeGm/5KbjKAmcEwG8ePAU1l/WwaWcePHgKcxoMaKBOk8pxcIAfQMT6Btwc9qgo82MjjZTyTYhFIti9cUz0HN6LFH2CIPVF89AKBYFQNtsOoLav41qf0oCSecjSW3w5B96sLprBhQKYMFsG2Y26RNRGgrRDgrgoxEfek47EYsDr797Fv9w1UKE0jblp87XqBToGxgXd1/l9vNVym8oMaPjfqLtaGui2oBSAkrgf0+7cHbYi1g8jv5BBjOaDfib2daSI3053UGini16vEvry55AGKxaBW8gjI9GfHj42fdw3uEr+3zH5RXnr8+ylyDbUo1KgR8/9U5xczOJ1yYoSEQD66PRwMTg8gRhMqixflkHt8nywFv9cHmDaVFMKQCAGLCkw4Yd21ZizBNEg7GINOy5kNCOF8uIy0+0/62NhuppFgbwBsP4aMjLzYVnthi4+lEoBVMnY0Y9rIVJ7WOh67cUKcg5zxDZ9wRb37/8y78AAB544AHcfvvtJVSTIkixaZrEUoGFvVxhIdO/0lq/rAO/fLEn67gd21byjsncbfng7sPYsW0l8Ro2k3BKUaEvxFIh02sRVqPiFmqBRJ137evFjm0rq1wzipwx6NVYtbiN20SQ2h1v0JbeD6Qsm1I49RKm1+0Lc07PFOkpLygUinhy6iHCosTm7k7sO3QGn1wxC+Hkp6Eku/LRkIf77bzDhx/88s3JPponfejaS2Zl6Z2f//Y9Xh+Xo46jJDAZNMSUEya9vMYiSm3hCURwdsSDPa+e5GnOFpuuDA41BUbG/FllN9v0Zal7PWHSa4jan/ZvSgop5yOpSPOZH/Tdeu0SLJxlFa8dGODYaRceeuYIT/8MOLx46uUTWecnPpgpIL1muf18UvsNK4DNrCXajgazfFLuUGoPhztEHL8dNv1kuuAikSSFWhww69U4N+rDg7vf5Nmflw6ewqgrUNb5jkGrJtotg1ad014CIP5twxVzi5ub0Y+OKoJQNLAd21bSDVcZWM1sVnCELd2dsBrpmEQkmbZx/hx7IvVfGTeuSGnHi8Vu0RLtf1lTmRbImCeMYWf2c5pmq+KGOYqsqZcxox7WwoxC66tl8n3T9VuKFOSaZ4glbyiSbdu24fDhwwCAX/3qV7jzzjsxMDBQeG0pFacSKd5ypRng7VxmQNxJ6XAH8h7jDYSJ14jF4oL3l2vXdK3iDYQF759CKZZwmBxiM1yGeNRSlk0pnHpJ+yJH+02h1Cq5+hNJJ+7a14vVXTOwc18v1ixrx4G3+rE5I/z3V665CPvfPEMsMx9mnQozW4x5+zi1A/IlEokRQ8ZHYlQbUIrH7Y8QNafbT0gJXCD+ALlsf7D0suuN1LPJfFaZ9poydZFyPuLyhLC6a0bWBveHnjlSkA/I7QtzG9NSx+za14tGq454fiweJ+ohOc6zqoWQ7QiFqTagFI8vSB6/fWUYv6WyZULzrzXL2rl/l2u+EwxFsuzW5u5OBMORnPZS6G+xeJx4fD4qsTZBAX99JUlq3YXCJxyhvuxaQUo7XiwVSWVaIN5AmPic6JohpVjqZcyoh7WwkMRjEl2/pUhBrnmGWPJ+ZnzXXXdh5syZUCgU+PWvf42rr74a3/nOd/D4448XX3NKYWSEv1YwiRDj+UJhFxTWstgQ2znSDGTuXCbtpLSbtXmPsRo0aG8yZF2jf9greH9y3DVtNcqvzpTaR8gOjE+EMK3Er36kLJtSBHFgwSyLdOHWK4Qc7TeFUqvk6k9CNpz7WIABRl0BvHTwFDZcMRdzZ1hgMWjgC4ax9pJZ2P/mGYy6Arwy8xIHpjca8vbxVL1NBnVisYYBFAwDm4l+zVzr+AIRYhqMLzcvBizVrh1FrgSCEaK9CpRh4SIYjhLLDobohqtMfAHye/AFIrR/UxLkS0NZQmo3q4mFQkH+oLEQH5CQ/gmGokTtoWOVnB5af1kHFApg2bxm2E2a7LrT1HVE/AI2nG4CppRCMCTh+B0HFsy24L4vXwqnOwi7mUWTlS05zVyu+RcgMKcq0q4Y9RrsO3SGp8n3HTqDpRcuAxhG2F4K/E3BMLzyxc7/6iHllhywW7SC6y4UPq4J6ssuiKQNGjw5Aj2rKqu2kdSOF0taKlOHOwC7WVt137rgfLUWNvlT7StL6mbMqIO1MKnHJLp+S5ECo16DE6cduOuGS+D2hWA2aPDS/3yIpRc2ii4j7+a0jz76CP/+7/+O//iP/8CGDRtw66234pprrimp4pQCIIS/3tLdiRcPnsKEN5wzFLboBf5SQ2wLpBlI7Vx+cPdhHHirH1u6O3khk2/b1AW7WZP3mJQzM/Maue4v/dqksmoRs16F7RsXZ+X6NhvUshpQKbVFk5UsNhutpYsPKcumFAED9JyRf7oEOdpvCqVWIfWnLd2dGHEF0NSgI9pwxPkLEBPeMGY2GxGPxXH3I38W1KNi+6iYPm7WqfCNrUtxdsTD04Uzm42ys2lTjeYGHTENRnMD1QaU4mkUcJ42liElXLOALaRtNhsp3wOljhBKQ1mi38msU2HBbFvJPiAhP1KTVUfUHl+55iK02vU47/Bh75/6En4sgY1pNHUdmSYL2c42WajtoBSPpOO3Ajhy0pnln13SYSvJPytkf1LzryybVYJdMetUuP5TC8g2ERC2lwJ/06gUXN0L8dHQjw8rg92swbYNi/HInsk2u23DYtgtmpI3VdYb1JddABJrm5qdhyVTmXLpDau8LlezOopqX9mSihCYqXPktrGrHtbCpB6T6JhHkQKzQYUVi9rwg1++ydOdZqNatO5k4vF4zm76uc99Dr/73e9w7bXX4o477sDFF1+Mq666Cr///e/zFu7xeLBlyxY8/PDDmDFjBvf7f/3Xf+EPf/gDnnjiCQDAwMAAvvnNb8LhcGDOnDn48Y9/DIPBIO4OkjgcHsRitW1xmppMidzsBeD2h3HHzw5mGY/1l3Vg9yu9YNVK3H/LKvLXRiIFgtA1BMsthOTueV84CiOrQiwWz/6CNrXD3huCzcSSjxEoO+f9pZWbt6wy09RkyntMZpt1+8O4/8m3sbprBvdV2+uHz+KO65fRr8lyUEy/mkqMByLoOzuOR/e+z/WTm9cvQscMCyzayf3JxbRZsWXLCTm3J0lteaVJGzv0aiXRfhfTZgtBzm1BauizESbXsxHTZoHya1pPMIKD7w8lUrHEgQNv92PCG8aPbv1bfDTs5emozd2d2HfoDK7/1ALMbDbAORGE1aCBQsHgmw+9kWVfvnPjChhZch/NiQiNVis2bSq392LarMMbwvt9Dt7C/pbuTizqsMNOF6EEmcrtTBQi57W0zUoMXYAoinz9W2pNKzVi7VdZxnUFcOy0i0vLWZQPiNCOb712CRbOtsLtJddxx7aVCMdigvOSst1flRH7Lgtus9R2FAXVBrkpZPwutM06PCHuo5wUKVvAbVYoBgH702DSwKhVZ9mXku1KLr9KLntJ+huK9LGXof/LvS8UU/9C2yxdUxCPNxzFiTOuLF/2vFlWGNTKalevpijEBhWjZ8d8YfScduKJ3x/n3sUXPj0fC2bb0CCjtHySU6M6qta1r9RzMLmPTVAADndIthHHgNpvg2IoZH21mDZLx7zikH3/lhixc6VcbTbv7oGlS5fiM5/5DJRKJZYuXYovfelLWLVqVd7KHTlyBHfffTdOnz7N+/3kyZN45JFHMGvWLO63++67D1u3bsWVV16Jn/70p/jZz36Gb37zm3mvUdMQUnFmhb/NFfY0FTJ3zM97wY1WLdYsa0eLTY9Naztx4K1+4VDYaWEtHe4AGq1axONAz0fjsFu0aG5ggUgitKPJoMb6ZR1cKPEDb/VjcMwPhVKBWDSWlVLUZtEiGI7CMR5IhAFVKRKhzhu0CAQS+antFi3sFg3C0TgmfGGwaiWUyQkSGAZj3jBGXH40NegQi8URCEURisbAgEEgFEVYF4c3FIXDFSCHhSWljDCq4RgPTV7fpMn+YrfEdylVeFqXJ4R1K2Zi3uxGON0B2Cxa6FmGhjqnlMSQ04cz512456ZLMTYRQINJiz+/dxZGvRqWNnPJZY+MeXDvzZcm2qxZi8MnBstSdsVRAsOuII6fc8NuYRNfH8ns60KXJ4TbNi2CzWLkbIjT5ZGnDWHAjR1qk4JzrlEolMJxuoPY/+YZLkXVZ1bNhk6jgssbglGvwve2XQq3NwyDVoVgOIqvbe6CWqnAyHgAOlaFaBwYdPiw/vIOHHirH6OuAKdHA8EwlAoGgwNuNJiStjM2uXBh0KoRDEVgNrI8PWnWqfhRVZBwKrj9IahVKox7glAqGaI+dUwE+ZoMZdZpGbrPnumIomkLcjLi8sM57uN0h82sxcEjZzHi0tONPpTiiQML5lhw782T7So1ly2VEZcfxz4cTYSj9ybC0T//eh9a7LTNZhEHFlxg4Wn/FjsLhKtdsRpFwjRIckTI7+TyhmDWq/ljq14Ft3fy30olg3FvGIFgBDObjfjRrX/LbaDnbZCIg9tE4fKEAIYh+t9mthhx/1dXYXQ8CC2rgsWohtub8L+l6x0gkfbEGwhjmt2IQYcH4WgcccQQizNwTQRht2ihUSsx7g9j+8aLoGOViXm3WQd/IAy3P4xoHPD4Q1AplTDp1TCyiYWAXPfM1VsBjHnC8AUj8AcjMGjV0GqU8AfCMOo10mihckNtB0UCpNScDneAmAJpwh/m/p7yOSNO6H8Q/s1iUGPHtpXwBsJZG78GnD6olEqMeYKwmVlEolHimoBjIohwNJ4ow5gsn0ksMjsnArAaWYQjURh1iY+MUn54HkJRLnP8Les3Jnvex9mlNLuc5bs3qMn2LhPSOEp6ttWwdzU2J3R5QpjeZMDCC2wJPWvU4MNzY/L0B0qMwxXAsQ9H8N0bV8DlCcJqZLH/r6fRaNXC0FhYsIx6x+UJ4bruuby1qhOnRsvWrkZcfjSYVJP6IOnHHnH5q7s5TQ0MOYJwJm19s63KmqVGdRRN2yxz4oBaycCoU0OtUtTW3EEkLk8Id36xCyyr5WxIMBCQVRuUen3V4QoQy6djHqUUHO4AVi1uwdqPzU5oKROL/YdOJ+ZIIj/kybs57Tvf+Q7effddzJs3DwqFAjfeeCMuu+yyvAXv3r0b99xzD771rW9xv4VCIXz3u9/F17/+dTz33HMAgHA4jDfffBM//elPAQAbN27E9ddfL+/NaWJScc6yCIecxOT56y/v4MIuNlq1+MyqOdiV8VWYzSQQwjUtrGX7NCPWrZjN2yG7bcNidHXaYLNoceWqOVlfm425Azg/6s36/eDRAaxa3Jb1+7EPR3HpojbuGq12Pa79RCce2XMUJoOaeA2hslLP6ub1i/DyodPoH/SQvwhInzBLEXa9gl8mTGvRwjmhw72P/oX3jqY1aWUpDii1wYxpBvgCEdz3GL9dzZhWuviY0ZooO7PNlqPsiqIEDn/gzAp/33WhTVYb1Ka3anG0N5j1PjrnaMuyeFsxFMCRvvKn0KBQpiqZOq/Vrsc1/+dCfP//TYZe/sKn50OhYPD86x+ie8WsLK2Z0mWbuzvx56MDWLm4DfsOnYGWVfKO3b5xMYxaNX781Dvcb1vXzYNGpcAvX+wRjHLS0z+OJ//Qw7v231/1N0TtCDB46LdHMOEN4xtblyIUiZVPpxF03+3XLUXndBOvrrX2xWotMavNiEAwmqU7ZrUZq101ipxRAod7pdFq01sMuDQjHP3N6xdherPM9GwlUAOHTxDewzxb1RdHag46XmQh5HeyW7S8Z9VqT3yImZoLpHRLui+L9yzTn6fQcyf437ZvXIzd+3sRjsay6rW5uxMvHTyFUVcArFqJWBz4+r+9imA4igWzrFi7YjZ+kdEPnnmlF+cdPrTa9fj8mgvxQJoW2tLdCVajxPOvf4hPrpiFOa1meAMRYn3OO3yT9Z5tQc8ZF0ZdQTz18nFief9w1cLyaiEpoLaDIgEzW8mac+a00jVnY0N2CqRWux4TvhDu//VbvH7bYGTxw7TfhOYnGpWCN0e6bVMX2psSWoM0F2LVSmzbuBgLZlnRc8bFrQmQ5mDf2LoU3mAEP//te1kRsT+5YhZ/PaJctoFgb9OjcPOuk+67F5uCS8Cek55jxe1dDY7xjTYtVl00PSu9UmO10yPWIHabFgsvaML3Hj/E0/52+qyyEFyrataWxT87Z6YBxz4Yzyp/4WxD9fzxtahZarFOyJG2uZQIo5TKUIPjWDFMb9Pi6IlxPPJrvg1ZPM8omzmG1OurTY1aOCdMWeU32emYRymexJ6DZp6WKrTdKvIdoFQqMTo6isceewx+vx8ejwcKRd7T8P3vfx/Lly/n/fav//qvuOaaa3gpPsfGxmA0GqFSJfbJNTU1YWhoSPQN1CJuX5gz7EBix/jOfb1Ys6wdwXAUD+4+DIc7lHXMg7sPw+0L884/8FY/Nnd3glUrsWZZOzf5TC9XKLRoejlXXz6Xc+alzn1kz1EMOYOIRWOcIy693Aazlvj71ZfPJf7+2dUdvGus7prBiaY1y9oLKiv1rB7d+z6uvnwu7/kI4XCHOAdmqqyHnz0KhztU5Jskv8t89SiWMVeEe16paz2y5yjGxuW0q4RSa0x4yO1qwlN6u5qYkK7sSjLsChLvY9gVrHLNCmPUSX4fo055vQ8pbDmFMpXJ1Hmru2ZkacInfn8cbm8Yq7tmELVmSpftSmq3Xft6icc+/OxR9A24eb899fIJjHvDgloqpbUyy4sI6NMzg26uPn0D7rLqNJLue+Dpd7LqWgldKFfcAtrAPSGvsYhSW0ip1Xy+aJZNfHTv+/D5ZfSFQoUYcpDfw5BDXpq5EtDxIhshv1MgGOU9q9VdM3hzAZJuEXqWQs+d5H97+NmjWN01g+ir2pXUPqnNJ48+N1mfq1Z3cBvTUsc/sidRVqq+v3ju/az7TOmsnft64cu45/T6pNd72BXER0NebmMaqbxyayEpoLaDIgUeAV+Xx1u65ozFkNgEmkx3xKqV+NKVC/Gz37yX1W99wSjvN6E+mTlHylwDIM2tHnn2KK5bt4C3JkA6rm/AzW1MS/2WOjZzPaJctoFkb1PXzHUdseOj0HFCz7GS1OIY7/EJ9AcfnYNl4vFGiNq/HLaj3hBcq3KV51k5x8jlO8eq9y5qUbPUYp0AIBqLZ42VW7o7EaUfltc8tTiOFcOoQ2AtzCEfey71+ir10VKkoBx7DvJGTvvFL36BN954A4ODg7jhhhvw0EMP4cyZM/jqV79aUGXfeOMNnD9/HnfeeScOHTrE/R6PZ2+sYjJDTYvAbpfua/xYLI7zo1443X7YzDq0NhoSYbEziERi+HBgHENOP27fejHGxgMY8yQW0w+81c+lLgiGoxjzBLkXlyIYjsIXjgJxcH8bdQXw56MDuG1zF3dM5jnD4wFotZqseg2eHOGODwSjxHPHJoJwKxni37z+CPF3obLcvoxQrkxafRly3WPxOPF3MJPhymPxOJfC1BeOoqPdBhIfDA6Q79ETxPw5duI5+Uh/hull5qqHWDLbbM/ZcYF3FMCijsaSrlXviMm3PVUpZ7uq1zZ7/JybfB/uIBZeIJ/7qJf38cHgADHlTzG2vFRtQG2LMPTZCFPqsymXpk3p16HxAD9FVQ5NJvS3dA2b/ptgOXl+MxnU8IVj8IUCCIYSulKnVWL9ZZP9Ph4nlx8ITdZHSEcWq9Py6T4pdaGcSW+z9TIWVQNqV4U5fs6N9mlGXH35XASCCXux59WTRWs12maLgz4r8ZR7vJDS31UOMu0XyYc2+OGooL9G0I9E+jd3XghzZjQI+sDSj3UK+N8y9U3631rseqy/rANqlQLnHT4sn9+Ez67ugMcfzlmWGJ2V+p9gGcl/uyaCWVon5Seb3myA2aDB2cGJsra1co1FmXaWOL+jtiMvVBsIU+4xid9mz+LFg6cm5yZx4Owwua/5Q/xFGKH5CWmOxFsDELAdLk8Ad91wCTz+ML6+pQvDTl/Wcbl865m2rlzzFiF7m7qm0HUGT44Q7UHm8ULlCz3HSs7FihnjpejL6W22XvyalYDqWfFIaWelKL8c0DqJ54OjAziYXLcOhKLQapR47rWTmN5sROes6vnHQqEo+s65cPzcOTRatOiYboVGoyyqrHxzMLnqtHrxbfacHcfiDhs+u7qDS2n9/J/6qt43CmEq2lm5INf+XQnK0ffybk578cUX8cwzz2DTpk1oaGjA7t27sXnz5oI3p73wwgv44IMPsH79evh8PoyOjuIf//Ef8aMf/QgejwfRaBRKpRIjIyNobm4uqGwAcDg8ghHESkJsiEtCGrKb1y/CuyeG0D/oSaYhSsCqlWgwksOe6tVKgGF4qTxXLm7Dg7sOY3P3hcRzPhqawL/+1ztZ9dKzKu54nVZJPBdxoO/sOPFvBp2K+LuOJZdlMZDvKRiOQqtREP+mVpJ/Z9UKYgpTI6vCyMgE8VXZBELJNhhZwXPykf4M08vUq5U5yxRjuDLbbKM1O2w8q1bCZtYWXf+pQFOTiT6fHNgt5HbVYOK3q2LarNiyax27RcB2mIu3HdWgXt5Ho1DKH3PpbbYQqG0Rhj4bYXI9G7GTmrJoWoE0Ky8dPAUARFuhYBjE4nFBvZj6b5New/syklROOpm/NVoTffy+ZEjxLd3z0GrXw6BVY+cfJ/v97VuXCtcz+XwUaZo5/Zh8Ok2IfLqvWF0oV4pps/UyFlUaaldzM82uw7oVs/HgrkmbdvP6RWi26QrWBgBts8VCn5V4ChkvpNa0UpNlvwR8aDNbjIL+GiE/Uq5/n+h3wReICPrA0o+1CVwjlbKb9Lchhw97/9SH2zZ3YcXfNONjyfS/X9/SlVMrCdU3pV9a7XqYDRpRZWg1Khi0k/eUSuuX7if7yjUXodWux3mHj3duMdpE7FhUaJttbtAR53eNVh21HTmg2iA3hYxJhbbZRqsWE94wdr/Sy/19S/c8su9cq+aVIzQ/Ic2R0tcAUr9lnmfUaXipGr/1heVZxwldE/FJH3v6NcvRroTsbeqaQtcx6tREe5Dp7xcqX+g5VrKvFDonLKYvF9pm68WvWQmEbAddf8lGSjtbaPmVosmqI9bJbqmeZqnF5wQk/PerkuvWufz3FUUJHP6AkAL1QltWqthS52By1mn14ttsazIQU1pPazTI5j6mop2VA3Lu35VgeouR2PfamoyifbR583OqVCpoNJN5os1mM5eCsxB++MMf4ve//z327t2LHTt2YNGiRfj3f/93qNVqLF++HC+99BIA4LnnnsNll11WcPlSITbEJSkNWXpKyp37erkFv9s2dcFu1uC2TV28Cehtm7pg1qth1qm4v6Wn8mTAEEOlKhiGWK/0cva8ehI3r1/EO/fm9Yuw57UPeKlD08sdcweI19vz2kni78NjXt7vr797Fts2LAarVgrWfcwdIF5bwTAFpTAFALtJg+0bF/PK2r5xMezm4vOcpz/DzPdUbpQKBfEZqZT50+hSKELodSquHwLgBgqDvnA7XsmyK0mThSXeR7OVrXLNCkOrJb8PnU5e70PJgJjyh5pCCkU8QmlW1ixrx+vvns3ShF/49HyYDWq8/u5Zoi478HY/WHVig9vTL/dg+8aLiMduXTcPFoM667e2Rj3329pLZvH6+P43z+BLVy7E4787xqvvr144hq9cc1FWXSwGNVefjjZzWXUaSffdft1SrrxK6kK5YjSQxyKTUV5jEaW2iEbixPQ7sWjpm3U0GiVxnsyyxX1dXc9oWfKz0mnps8pkKo8XQj60WDRGfCaZvrHX3z3L8+uQdMvm7k7sf/NMTh9YrmukfEWvHz6LA2/1Z/lhNnd34vXDCZ3zwut9WH/5hVwqzz2vnsRNGfXZtiFRVqq+X756UZZ+MRvUeP3wWXzpyoV4bO/RLA315bQyUnV4ZM97mN1qxtZ187P8g6ln+/PfvodtGy6q6bYWB3l+R6GUgkFP1pxGQ+maU6lUZNmd6Y16fPXaJVljoMXEn/sIzU862sw51wBIc6uvXHMRL61wMBzFY3uPZvm+O9rMWfOmlB1L+djLbRtI9jZ1zVzXEUrxnOnvF7LnQs+xktTiGF8vfs1KoFZl9++b1y+CWkWdjpnoBeysoQx2FqhN34FSSV7DVCkLz/RVLppt5P7dYq9u/65F//2wi5wCddhFU8mnU4vjWDEEglHi+w4Go3nOrB2k7t/1sn5LqS38fnJaT3+gjGk9W1tb8eqrr4JhGIRCITz++OOYPn168bUmcM899+Cf//mf8fOf/xytra34t3/7t7KWXwouT0aqSiTDantDMOsmjbXDHSAeFwhNvpyZLSbcf8uqhJGPAQtmWbBj20o43AHYzdrEJqpkTu4F7Rbcf8sqDI75uXL9oSgOvNXPCyv+4sFTWLO8nVyv+GQ5Lm8IdqsW9335UjjdAViNLJ797w9wcWcLwAAMA2xaeyGsJi2GHD68ePAUbvrcIrTZ9bj4wka4vCFYDRooFAzmtJlhM7FY1GGHYzyARosWDMNgaMwHtzeELd2d8IcSockPvncO99x0KVyeIP7z+feJdU/d0+w2E5qtOq4sMc+dRwxY0mETfKZFkfEMrQZN4v1J8NHykNNHDIXbYtfDpreU/4KUKcFHgx4cPTmM7964Ai5PEFYji/1/PQ0tq8T86aW1q48GPTh1bgz33HQpxiYCaDBp8ef3zpal7IoSBbo6bbj35ksx5g7AZtGiuYEFZJZ6/dyQ8Ls2y+h9uCYExl1PCGatvCZJFEq1ENKvLXY91n6sHeFIFHfecAkcrgAYJo7pLSZMeIK4bfPFCEci2LFtJdy+EDRqJU5+5EpozTjw0sFTGHUFcOXHGazumoHmBh1u29yF86NehMIxPP8/HwIA91trowHDYz4oGIbTgE1WHa9uo64AMU3OeYcPNrMG99y0Ar5ABAadGsFQBCqlAt/4u2XQa5QwahNTmbLpNILumzOjAQ6HR/DvUulCuXJmoE60AaWmcLgDxBRQDncAdmPxHyIBwPkRL14+dDprDrZBNxdW2mZ5nBv24i/vD+CuGy6B2xeCWa/B86/3Qa9TyUprVoS08cIXjkKvVk6Z8SKXD404hsYIY6tBzfu3UqXAt//+EvT2uzhtkfIl5fKB5bvGnGnL4PKGYDOxnN/LoFUjGI5g8QVLEQxHsPTCRgw4fTwbFAxF8I2/W4pQJAalgoEvEMbNVy+G2xOCllVibCKA269bCn8wDLtFB4NWBY8/hK9e24VgKIJwNAYG4OxOg4nFkNOL1V0zOH9ZSnPF43EsusCGu//hY5jwkp9tMBytaW0yMuYn2vBRlx+NhtJsOGXqIqU/asjhI4536y6djbtuuARj7iDUagWee+0k/m7d/Oz+B8L8hPRbsp8uaLfgjuuXwRMI496bEz70BhMLbyDMi4oIJOZIJr0aO7athDcQnixLAdxz0woMO/1oMLM4OzSB1V0z8OLBU/jy1Ysn1yPKZRsy7G3Kdi69cFnO64hdZxEcR3M8x4pRi3PCKNB1oQ33fflSjLmDaDCziY1p8lmfrxiDAv1br1OhgepZHh+d92DIMYF7b06sJ9rMWhw+MVi2uf2ZAQ/cHj+v/BOnR9F/vnq+g5Exf1Za5xcPnkJrowENQmuSUhMGuubZeM+pxc4C4fynSkkt+u+dAmv0TncAzSa6WZcjPrk3wekJwmZkS19HrwJC73tsIoAWs0zed1r/TunZcvbvs0PUR0spP+Xoe3k3p33nO9/Bt771LZw4cQJdXV1YsmQJ/vVf/1V0JQ8cOJD124oVK7BixQru39OnT8cTTzwhusxKYhVIFWnNcKAIhUfUaiZ3pLa3mKFRxOH2heHxhzHmCeGhZ47wUh1wKQniSEzKMkJzZ4YVZ9X8VEuZ9UqVk5rgGUxKNJtYeEJRLLygMSuMttsTxO5XesGqlTDqNYlda4gn0x0wMGpVMLKJZmNkAbtRQ0wblXA0BcCqlbh+nQK2Notg3UddAez9Ux++c+MKqJQKmHUqKBUGUc89i1iiTtwiRTkG1IxnKNVks7lBRwyF22jVSXNBypSguUGH9mkWfO/xQ2VvV80NOgw79bjvsb/Iu80yQM8pEembaxy7RYuDR4fw3+8McL+xaiU+eemcKtaqcMSOuxQKRRihfjTk8HE677bNXXh633FcuWoOHtnzZ156qAvatJhjMsLtj/C+hEyVo2AU2PunPqy/vAN7X+vj/b3VrofVxCIUjmHI6cVLB09j7SWzsPdPieM2re3MqlskSk4nqlAoYdSpMeYO4kdPvs0ba2Y0GWFsM5Vfp2WUp1AwOf8up3GiEtSNNqDUFE0CKeGaytCuGq1a9A968KMn3+Z+Y9WJ1D4UPs0NOiy8oJEXup/27xwkx4uOdlsitcEUGS9yanmhMTTz91jGvwHEjSyUCibLX2LSa7jFQzCJyG0uTwhWEwuzTlXQNSb/W8P7/4iADbqw3Yq7H/4zgETKvz2vnoTJoMaaZe0YmwhBwTDoaDPDyKrQkNxU4QlFs8r69t9/DOOeMKeVMp+bWadGg14Nh0ZJfLY2E1vT2iRXWk8KpViaG3QYsmRrznJoA6HxTqdV4V8e/ys2d3fipYOnMOENc33UrFfD7Qujf9ibsD/67D4p2E8z7FNqUcehIKfrtBhYvu8bQM9pgm/+7X5MeMOJ9QgmXpptELCvfDuqyb63DAry9wiMozVh72pxThgFmk0sFl7QmHhedGMaEapnxZOY2/tw76PSzO1bbOTyy2HHi8VuyU7rzKqVsFdzbsgAPR/W3rpFLfrvc6XtpaTBAD1naq9NFUqjtU7edxRQKRgolYpElMYyjt/NDXqiXm5u0JfvIpQpR650sWLJG2Tz6NGj+NWvfoW3334bf/3rX/H000+jra2tuBrLELEhLkkpJW9evwjPvXaSO6fFpkdP/zju+NlBvNfn5DamAcLpQtOvT0o3kJ5qiasXA7j9YfSPeOEORLgvE9MRDKOdTD26pbsTv3rxGN4+Pow7fnYQ9z5+CPc/8RY+GvWhf3Sy3MyUDSaDGqFwDNd1z8eW7nm4bfMSmA1qtDYasp7j1nXzubpv6e7Ev+98B3f89A309I/DbFARU3SaDfUbNYcRCIWbuSZKoRSCWsXgj4fOYP1lHdi0thPrL+/AHw+dgUZVesNSqxhimy1H2ZXE7RdI3+yv8idIBVKL4dCLwaxT4c4vLse3rl+Or13bhW99YTnu/OJy2YWWplCqCUm/pmvGlEbNTLFpMqgx6PDh5NlxfDTqg9lALkfHKvBPW5eCVStw+9alaLUnJrWtdj02/p8L8b3HDuE/dr2LXfs+wGc/3oH57VZ8Y+tSbOmeBx2rzEqHRUp/k9KGB48OZtnonft60TfgztLNkiFCW1MSKBQg6g6amplSClKmDFGrFMQ5tkZNG20mUs4rKPWDVGlihHxYR06Ooqd/HFCA87fd+/ghzrckeswWGusZIB4j26CB4URk1Va7Hgvn2PCNv1uKzWvn4ejJYcyaZkJzgw4T/gjvs2DSfTz9cg9mNBuybFHmcyP5HbdvXJyIdFDDUG1AkQKVguyPUpch9ZqQr+vssAfBcBS79vVi7SWzeH74vPZHATg8IfQOuOHwhkSsyAB2s4bo47Fb+H2elE45vY6tjYbCHkCmPSzVvqZRL6nEKPJFoai9VIS1itTaPx6vvbTfYu1uJXH7wnjyDz289/DkH3oq5w8ToBbtOU1xLA6SbiDtTah1NGoFbrhyAbZ0z8OmtZ3Y0j0PN1y5AKxGRgZdAfT0u/D2iRH0nR3H28dH0NPvEqUTxRCPx4l2PB6X0S5ESs1RjnXovEc+8MADWLt2LXS6Kfr1gNhQzYSUklpWiUbrfO6cIadv0ugzKDiMdWa6gfQ0m+lhwjMjmZF2PbsE0gFMbzZiwxVzEyk3l7VzArHRqkX3ilm8r0pu29QFg07FldNo1eIzq+ZgV9rXkFvXzYenKQJ7A6BRKbDhirmIxeNQMAym2XT42rVL0HPahReTKQsA4MHdh7Fj20rs3t/LC6G7e38v5kxbJpzWU+Y4xsmhEB3jQdj0te1spNQuLk8I3Stm8frl5u7ORIhltrS+NOIKEtvsqCsIc4t8+unIuMB9jAdllUby/LAPB987lxWa3mTQoKPFWO3qiYcBxjxBPPzsUa7Nbt+4GO0tBll9vUOhVJVM/WrUIBoDWhsNPI0aicZz6rhbr12ChbOtuP+WVRh1B6FlVTBoVTj2oQNP/P44d9wtn78IHl8IVpOWi2gCJGzpUy8fx/1fXYVzIz7sefUkguEoWu163HXDJYjH41mpbkbdQZw8O85pw1g8TrTRsXg8d7r3MhGLxUVpa0qCCV+YqDsmfGE06KiepRTHqIRabcQVIKZumd5shHWafHRgJRgXmFeMe0ufV1DqCInSnQmlgguEopwPibTIcv8tq/JrBUbAjzbLgp4z4/iIkH48GI7CZtFhx7ZLMTYRwo7/91esv6wDR08OY80ls3gR3rZvXIwlHTYgRr6PnjMuXLY0hBnNRtzxxeUIBCNobtDBZtTwnxvB7yiHFDxuL1kbuL1UG1CKRzA9ZBnSiY24yP5ZT3LRNhiOYu4MCy6YZgTiwh88cvZHARzpc2b5OFJ2QQi3J4xnXuH7xp95pRcXtPJ940LPorlBB42qwNVNgj289doleOrl48XZ10xqMSUmZUrhdJPnFU53iI5JGQitKYyXYU0ByLUWFoC9StG33J4w9h06zaVe12qUeOH1PlzQaqramqQnQNZRnkC4uuuktWjPaYpjUYwK2MFRd1BWa+9j7iBCkRjna07sR5iHMXcIliZ53MeYJ4xhp593D1u6OzHNZuAib5fCuFfYh1MtO0uRPyPOADRqhrcOPeELYsQZwCyRH8XknaF0dnbi5z//Od58800cO3aM+9+UIhmqub3RkDDOQgNsMqVkZ5sZdqMGBrWSd47T7c8Kc5dOvjDW7Y0GGFkVry5GVsW7hthdzwatmnh9s57Fzn0nEhvF0jbQrVnWzhmw9HLTyyEd89TLx+H2R3B+1IsfP/UOdu47gd37e7Fz3wn829PvQqlUTl4vSTAchcMdwPlk6qnd+3ux+5VenHf44PKG8rws+WI2suR3QgcJSglo1KqsfrlrXy806tKjaRm0KmKb1WnlFalLXyf3wWqUONrnxD2P/gX/+l/v4J5H/4KjfU6wMov84XCHOKctkGizDz97FA53/dp/CkUS0vWrNpEOKlOjNibDMANkHffQM0fg9iYcXhe0GNFm1cIbiHAb01LH/ew372HcE8aZQfLi7eh4kKdPzzt8+MEv3+TS4KSntE9EQeBrQ5KNVjBMRdIFnB/11sUXhZWCFdAdbBl0B2XqomPJWk3Llt6uTDo1l7olNe+c8IZhkJFTtlIIzitUtH9TMhDrQyuAVOqgdFi1EohP+pCEPgDNh5AfzeEO4cHdhxGLk7VIo5mFUauezIrAAFet7sBje98XnMsI3ceYO4Tv//JNfO/xQ/j/nnwbHn+Y/Nwy/I61vjENALQaAW2gobaDUjxCfm1DGT4w1AuUnYpAlur/qT4quFEuaX+K9XG4PCFRvnEhuzLo8OHHT72D86Ne0fdOsocPPXMEq7tmCN5fwUgwRlAoYjHqNGTbQbV/FkJze3WZ5vYWobUwY/WiXI26g+g548KPnnwbP9l9GD968m30nHFh1B2sWp1USiXxPSiVyjxnVoBatOfJFMcf75qOZhPdmEZCSv9KJdGxajz18omM/QgnoJPRfXgDYWIESW+gPD5ng1ZNtB/l0MuUqYtGrcRPdr/HW4f+ye73oFGLH5fyrli//PLLeOaZZ3DHHXfga1/7Gr72ta/hpptuKqniUxWbWccZ/QNv9WNzRsj+r167BI6JoOjw3iTyTYi530KRrOtv7u5EOBpBq12PTZ/oREuDHl/ZuBj//MXlmNliJJbr9oVw66YliXIEosEFgpGsjXnc30IR4kBoN2uJv1czZ7nUeH1h4jsp10BEmZqMe8hfQrg9pU+qQpEotq6bl5Gudx7CEXmp/lCYfB+hsLzuw6BTE0MZy01sCi0sOdwBgTMoFEpBpKVpAYBvbF2aU8dxGjJ53oRA9N1pdj1aGvTY0j0PjVYt97eUg0Oo7MwUWpmLKwfe6sfWdfOzUu51tJn56QIyU+Uoy5OKU0jD1vMHE6XgmiDrDlcZdAdl6mLSq/GlKxfw7MCXrlwAs650p6OQDpSbnq0EtH9TRCFRKmxS6qDNaSnL7WYt58vatDbxv1a7HjYTm7s+jHD0gNS8hOS/S6UtSvngGq1azJpmEoz46pwIwu0Pw+UJ4s4vXcKlRE/pmnd7h7i6b+meB5upftIPuST0SVCmLsFQhDh+B8ORkssOhaNZff7Gzy1EPBbHlu55+MbWpbx5iNDmsJQPW7SPI2M+Y28Q5xvPZR8T1/GLtstC6wqKjHWKVD2yypVoDKBQyoXXT15/8fnp+ksmgmsK3vKM38FwBNd/mu/ruf7T8xEqgx0vFh2rIurJam7aGRN4D3QOJkByHDp6coSOQwKY9OosP+vWdfPL4l+pJPXgnwiGozAZ1DybYzKoEQyX5wskITs+XiY7TpmaeANhYrstZC+LoLVxuVwAgLlz5+LXv/414vE4GIZBOBzG1q1bS678VKS10YDbNnXhwd2HMeoKYN+hM1xKo1gcePS5ozjv8IkO700iNSHOjNCWOXE16jXYl8w1nAoNvu/QGSyftxyb1nbi4WePon2aEetWzMYDT7+Lzd0XEssdGPVCpWCw4Yq5aJ9mJB7TaGah1WrIfzOx3DNJhZW8bVMX7GYN8feqh4aVEKtZg8d/l/1O/u/fLa121Sgyxm4h2wSbuXRnt82sxfkRLy9dr0alKEvZlcRi0kAzqsi6D4tRXpthG4xqaFkVfvliDy9VRINJLauvhOzJSE6ZbdZu1uY4i0KhiEIgbdUPblkFtydE7HsMwwAKoOdM4rz1l3cQjxse82PnvhPcIuuLB09hwhvm9JtQ2Xf87CCvLgtmWXgacMIbRptdj/u/ugqj44nUomadCkatalITElLlbNuwGM8kowuUkooz9XFJPm1NSdBgJuuOhjpaZKdUHqM+EU06XauZDRoYDSqgxLULm0WL86Py17OVwCYwr6D9m8IhlB6zHKmw01IHnXP48NGQBy+laQ27RcP5srhrb16Cj4a9wvVJ1vejYY/g/INVKzHqCuClZPpfhQJYNq8ZdlMi5abVxKLVrkf3ikQqz69v6SKWxaqVPM1z4+cWwh8MY5rdiHAkglWL27iv5lm1EjObjXWTQtwmoA2s1M5SSsBsYqFRZftxzGXw4zSYWPwi6TPXqBWY0WzCr148xptX8OqS3Bwm5MMW5eMQSP155xeX44e/fiu3bzxpH3dsW4m3TwwjFgNeOngKo64AWLUS0Wg8e84lYF+E1hUWzLZxv6fKGHEF8OOn3uH9plEpsn6rF1tGqQ/MRg32EdZfbr+Orr9k0thAtl2NlvL4Z+1WLSY8IZ4dtxo0sFur5/+1mtW49hOdeGQP37fUYK7eh99COorOwQhIORepI4xaJRqtLK/vNVpZGHUqWURlTtFQB/6JFpseV66aw5sHbunuRIutPHZQyEdrrWKESor8abRqie22EH3AxONxolm+8cYb8cYbbyQWpNJQKpXo7u7GAw88UFrty4zD4UEsVtsjTFOTCSOjE3D7wrw83I6JEO5+5M9ZBmLHtpWJMP2FIHYAFjhueqOem7B+8/pleHBX4u9f+swCAMhqbDOajfjxf73DfSn6mVVzePmLU9e224z4n8PnyPUCsp5JylFI/F0GNDWZ8h6T2WYd3hDe73NkPeNFHXaa/zkHTU0mjIxMVLsaNYvTH8bpc248mkwtwqqVuHn9IsyeboYtLWR5MW12eCKIe37xlyzbdd+XL02ETZYJDm8Idz9MsMHbV8qq77n9Yc5+p2DVStx/y6pEaG25IOCUzdywXUybLQRqW4Shz0aYXM9GTJsFpNW0ueyEyxPCmCeEh599j+t7m7s7se/QGfzTdUs5rUrSe6nNaKlUnKxaibv/4WMwaVVcVIFM3XnrtUvw1MvHcd7hy6qLWa8uSAM6PGQtvf6yDux+pZdfdoH20G7PoWFlokuLpZg26wpGcPqcO8uZO3u6GVYZhdavNNSu5kas5iymzdaLnq0EY/4wThHmFXOmm9EgJ61ZYfL1b6k1rdSk31/F5iMEX5Hbl33tLd3zsOfVk4L1SdXXZFCTfVmzLNzmfEENwAAfjSbSlQfDUVw404JPrpjNpfZk1Up85fMXYdcfT2RpnvWXdWDvn/pw35cvJdqhSs/jxI5FhbbZ8UAEfefG8ehzabbj6kXomG6BRUu1gRBUG+SmkPG70DY75gvjvZOj2Lmvl+uneftnLh+2CB+H0Hxmx7aVUCsZcfMigq8/55yLZF+E1hVmWeD2Tt6fQsHgmw+9kVXfDVfMxc59J8RdSyRy7wvF1L8UbSD35yU1dP1FPKPeEI4RntXCDjsaM55Vvawr1GKdfNEoes+MZ/lYOmdZoK+F1J41RCFzkVLnYHK2tfWyhjQejKDvo/Es/0THTAssMvE/SqlnAerDKRY59+9KMOoJ4TuEecu/bFuJxrQ9TbnarGAPffzxxwEAd955J374wx+Wo76VJzUx9IRgNbGJsJTl9ucVeg0GCEfjCISiiBoSA8HIODld0Kg7AIc7gKYGHZQM4JrIuEbatW0WLQKhKEbH/Wiy6bBj+0qMuPywm7VosiZzaysAhzsEhzsAu0WLBbMTX526vCHYzCwCoRjOOXxYf3kHDrzVj0AwytXLH4ri3RNDuG1zFwLBKCwGNc47fQiEo9jyyU7EYvFkqMk4tnR3orXRgGkNOpiNajjGQ/jg/HlMa9Rjx/aVcIwnrq9QMOg950ZTgw6xWOKZhHVxeENROFyBxL3q1ZMDYqHvrhLvv4yMuPw4eHQg8YxDUWg1Sjz32km02PV0ckQpmiGHD8c+HMF3b1wBlycIq5HF/r+ehl6ngm26paSyHeMBtE8z4urL5yIQjEKnVWLPqyfhdAdktZjnGA/AZFBj/bIOLtTzgbf6E7ZKRn3P5QkR78PlDclqYoEYsKTDhh3bVmLME0SDkYXdrJHVlzsUiiSUQde4BFJyjriDiMVimN6sx+3XXQxvIAKDVoUxdwCrL57BSyOQih6ypbsTF8ywIBCM4lzGhC0YjsIfjMAXCCMQicEbCMNu1eLOG5ZDpVBAqVIgGo1iddcMnr0adQUSNsug5vRyWBcHFIDbE4bHHwarUcEbCMNqZBGNxTHi8kOvVSfCnruivDqkh+8PhqNF2UOFguEitcjxg4lKc37Ei1PnxnDPTZdibCIAm1mLg0fOQssqYS1Rd1CmLk43WauVQ3PWi56tBENOH0bGPLj35kvhdAdgs2hx+Pgg9DoVGmj/nhqQtEja3zzBKNZf3gFgclxPjb8AyBomn74R+LtZx/cVubzZcyFWoyDqnsExP5RqBUbGE/ULuqJcZDQwwKIOO+KxGBwTIbTYtbj35ksxNhGEzcRCoYjDE4wiFo1xdVIqJlOjf/DROCyGAXznxhXwBsLQapSIx+O8jSGNVi3WLGvHzGlGbO6+EB5fmPsAYM2ydq7+4/5QQnMwgGMiBKc7CINWlYgcySqznpMnEIHbH0EgGEGjRVuwVozF4snUo+X1oQ05fRhxZtsOo04NS5u59AtQpiRSjt8jLj+aGzRcm035yVMf4qTmT2ZDwgY53CG4fSEYkjZJpVFgaDwIZ9L/3tzAcj4OhzsAu1mb5eNwuANY3GHDZ1d3wO0NwWzU4Pk/9WHCH4Zeq4IvGIFOqwIUAGIEu8gk6qHTKnHfzZdi3BuC3cLC4wvz7E+q/ty8KGOtwG7SkOc+Mb7d7R/xEu1rLCMGAu9aMvPTyw4lMOwK4vg5N+wWFk0WVlZZFCrF8Jgfxz4cxV03XJLoawYNnn+9j66/EBgZ88M57uPm9g1mLf585CxGXfqszWnFIOUcr5Q61drccNQZ4PlYUu/BZmbR3mioSp04VMCQkz/elRrZvBSEUlPLbm1EYurlOQ05fDhz3pXlfzTq5TPHkNofNSjwjKgPh1IKo0J7msb9vM1puci7fVTOG9MkD+FZ4DUikRj3pZTJoObC3gmF/WfA4LHfHc0Kj5f5BWd6WZkRLCa84cTXWBfacOQD8ldaZqMahz9w8nbfb+7uhNkwmYJJxyqxanEbHtzFv17qv3fv/4B37Ta7HkadCkdO8q+5pbsTB48OcCkLSHW/ef0ivHzoNPoHPcW/MxmGcG2x67lnzA/hqa921SgyprVRj4UXNOF7jx/i9bFp9tLbVWujHutWzOa12ZvXL0JLGcquJM12HdGGNtt01a5aQdgEwqnaLDJcWI0BdqMG8+fYE18p0I1plKlOOXQNAzAMQ9ScfWfHsf/NM0Qb8u6JIXRMt2SdBwA/+H9v8rRjevqYD8+5uTSfqQhs3StmYd+hM7j68g4olQouCkH6MXaLlpii89D7A5g3206M2DbhDROjt6U/m5JScRIWwSlkprcY4A9EcN9jf+Fpg7amKjtNKbJGONWBhHqWzsGymDHNiEAwinsf/QvPPs9oMVa7apRKIKBF7DYj8W8pXTDhDZPTeCej6OfUNwVkBtColVl24qb1i9Bq12dFDBpx+eHxhTE6HuD0zagrgN2v9IJVK3FBmwWP/e4o1EpFVmqnm69eBAUDPLJn8uvzW69dwl2n0arFyovaMDjq5b5Q39I9j7sOKQLtV665CAtmWXHJwlbe703WRYhHExvvfv7b93j2b0aTER1tJu459Q1M4OyIJ9t3KFYrMsCfj57HA0+XPx3f9BYDfIFIlu2Y3kK1AaV4pkk4fs+eYcD/nhzntdnMuU7f2XGEI1GEwjHs2ncC3StmYde+XizusGHVRdOzItx0ddpgN2omM6Rk+DhamwxYddF0Lgpj6jylAlxEDVatxNc2LQEDJssugonjwV1HuN+u//R8hEIRnBv1kdM5GTQ5I7rlm/sIpf9UZGTg4a4lQz+9rFAia21n24bF6LrQRjeoZTCtUY9LF7Xx+hrV/mRmthoRDEV5c/tyav8Wu8Acr4rrCq1NBuLY0lrFTWD2Bi1mtVqzfCz2MqVXLRoVcLiXYHc6bVXboCY0NhXtC6xT6uU5TZ+WmGNk2qjp0+Qzx2hrltbmTG82EO049dFSSmFao45oQ6bZxa+nK6SoWC3g9oW5CQ+Q2LX34O7DcPvCVbvGhwPj3IRvzbJ2TnjtefUkblq/KLGIBnAGaMzt5x2Xfg2HO8Rdm3TMzn29WLOsHcFwFA8/exSDjgB37dQxDz97FA53CMOuICciUn/bta8XapUCNyfrFYvFuWukX0/o2sFIDA53KOuaO/f14urL5+Y8/9G97+Pqy+eW9M4q8f7LTTgcIz7LcITuyqAUTygc45ziwGQfC4VLb1dCZYfLUHYlCYXIfa8cz6iS+AIR4n34AtQTRaHInXLoGrcvjIeffQ+buzt5mnNLdyf2v3lGUNNdfflc/PKFY7zz1l4yK+vYXUntmV5m+t9Wd83g/n9sIsSldko/ZvvGixAIRrP04yN7juIzf3sBt2CbXr+U3t25rxdrL5nF3de2DYvx+uGz3L9v29TFpRilSIffHyVqAz8diyglEI5IN08S1LN0DpaF1xvJ8hs8sucovL4qfh5PqRhCWuT8qJf4t13JcfnWa5dwKcPTz3P7wnn1jVj94/aFMeELZ9mJx/a+j20bLuLpns3dnZhm0+PRve9j/5tnsnTR5u5O/OrFY1izrB2ru2ZktflHn3sfWo2a99tDzxzB9o2J66xZ1g6dRs2zK/vfPIMtyeusWdaepWd+/tv3cN26BVm/P7b3ffiCUW5jWur3nft60Tfg5j2nvgE30XcoViu6fWFuY1ox5+fCI2A7PF5qOyjFE5Zw/B5zZbfZ9LnO5uRcp3/Qg5//9j1unhMMR/HZ1R3E9j7kDOa8pt9P7icAw/vt7LCXaBc/GvLyfnvy98dxbtRHtHOpeRHJb59aK8iHWafCbZu6ssrtaDMTryVHP72cIK3tPLLnKIZdudvdVERK21FvSK39BdfCquiPDwTI/oxAsHr+DK8/QqyTN1BdHTXkJNudfOOdlAiNTdQXyEfBgJubAJO+YYWCyXNmbeHxCMwxPPKZY0htc/yBKPEZUR8tpRQiEbINiRTQrOSReLcIKhGastBr8ELdMfyw/8Bp3La5C7F4HAqGwXOvncTF81oABuR0c+4Asaz0eqSOD4ajOD/qyzqmfZoRoWgMrokgvr6lC3tePZmsS+IcbyCCv7w/gLtuuAQef5gLY867nsC1HeOToc4z/5aeLlTo/Fg8jk1rO4tOSSfH0KRCqQVpShlKKTjGA8S+UK40SFKVXUnofVAolFqnHLrG5QnhvMPHS1s1a5oJ/++FY4loYwyyQokfeLMfOlaF1RfPABDHDVcugNnIJtO5Z9enxa7HP153MR7/3fsAgE2f6OQ0jY5Vcvo0FiefH4/H+Ro37W9uH/kZpOvdOW1m/PMXlydS5Vg0uKB1GU3FWWGcAu9vbCKAFjMdiyjFIeU8ieon8dD+XSDJ9GWDJ0egZ1WyT18mpEWcE36E0n08aX/rmGGBTqMQTCmHONkflNI3YvWPPxSBQafGl69ezKVC+eCjcQTDiXrdf8sqDI758eE5N/58dABNqzsSf8tI55mpi1LXy7y+PxTJSsGpVAA7tq3EuDcIhUKRld70xYOncNffX4LRMXI/cgikxvCHIoI+M08gsaljcMyP9mlGYopzsVpRSh8atR0UKZBy/BZqs7PbTLhtcxeGx3xYs7wdrEYBk0GNWa0mrs8HguQ+S2zvaWkuAxGyHXX7+BvFhOZRpHSarEaBNcvaEYvF8fXNXRga82HuDCssejX6h70IRmJke+QOTEZ4EyIOLJhlyU5VGkd2StC4PP30ckKozVI9mw3V/uKRevyuxbWwWtQstZj+NFWvWntWiINLTe0LR6FXK8vvC0ymw/5gcAA2Ewu7SSO7jC9OdxAvps2BEAdePHgKc9rMMLLy2TJSk22wQKS+h3p4RpTaY2TMT7QhLXbxab/lY2kKpBKhKQu9RqOFH+ou/b8/+GgcD+46jPWXdXCpBC7ubIFOm52aYEt3J+wWrWBZqX+nBl1WrYSOVfKOuXCmBetWzMb3HptM9XfT+kUATuODj8bBqpVobtBh4QWNvDDHm7s7AcTzXrvRokVc4G+ZdREKA773tb5ESroiRJYcQ5M2N5BTCzZa5ZVakFJbNFq1xL5gM5ce+rmpgRy+s9EirzabaU+B8j2jSmKX8F1TKJTqUg5dkyojlbYKALZ0z8OEN7Gw2WDSZIUS37ZhMZ7ZfwI9Z1xoteux8f9cmNCrl3cQ6zPuCcKgU0OtVHCpbVJl3fi5hWi168GqFQhH4oL3E9aR/2bWa/LqXZuJnVxIidJUnNWAjkUUKZByniSkAxtMtM1mIuW8ou6ow/RlQlrEZtIhoAkT/9Z3dhwLZjcIaxiBdOMpfSNK/yiAQaefl5Yu5dvqH/TAZmITWoBh8KsX/xfdK2ZBqVRw5aan81x/WQeXsg9xQMsqBOwDm5Was63JgJcPHsf/Wd6Ox393jOdDS6U31agSKUVJZbIaFdl/JvC7VqPE2EQI//Kfb/LsYmaKc7FaUUofGrWzFCmQ0h+Vq82mp/r86ucvwmc/3sGbP33l8xcR0wlntfeMcSI9/W/6eWY9vw8qBOxmZjrNVrseRp0GO/84mYJ467r58PrD2PGff815TbuYcZ0Bes6QxznSHEyOfno5US9+zUpA56vikXr8rsW1sFrsS0LPqanKa4a1+KwAAPGEL7Cj3YaRkYmyb0wTSoctpw1qVhOLCW+Y8w0D8hyT62GOIbWPhY55FCmwW7REG1JI36vbtJ6VCOFZ6DUuaLNg+8bFYNVKHHirnxj27sDb/dxi4OuHz/LSaQKT4W1ZlYK7dr6yNnd3Ys9rJ3lhvDdcfmFWuMjHkuk0U+czDIgpmxgw3PWErs0wDOwmDXe/6X/b89rJnOfftH4RnnvtJHevsVjhCkKOIVwViuznvXNfL5R120splUCpUBD7qKoMDYsBOXxnhk+s5tGolVwKY2AytbIm+W+5oFQwAu9aZi+EQqFkUQ5dQyqjfZoRW9fN4yYQmdrwkT1HcdXqRBSA1V0z8Fjy7wfe6s9KD/OFT8/HhTMs+NULx/ClKxdmpaZ6/HeJ31VKBRpMGmxdN594P1qNEl/ewNePX96wGC+98SExJWlK727fuDjxtT6lqqiVCuKYqlZRQUspHtK8dOe+XpQj6wSrIetALSsvHVgJpJxX1Bv1mL5MSIu0NhqIf0ulvXv42fdw67VLiGN+vpQyYvQPKS3dY3vfx4bLL8RXPn8Rpw3MOhW2b7wIu/b1Ys+rH+CmjH6frilS/y3U5lm1Mjs152/ew1WrO7iNaanfU+lNb1q/CEplHB1t5qwyr//0fASC4azft66bDz2rxFeuuSirDp3tVjz0zJEsu5ie4rwQrWjWqXD7dUsl8aHpdSpsy9B22zYshkFft99LUyqAlP4oIW3g8QZ4fW5g1IenXj6eZQtuvjq7vbfY+B9eZ44T6el/08+LxWO832Y0G4h2cWaLgffb3392ITd3S9XtqZeP4/T5iZzXFDunKnSck6OfXk40WViinW220qgomagE5qsqOl/NgmUF5kna8syTGIG1MEUVX4VaVXv+DJWCIT4ndZX9/QadivisDLr61XelpMOuJeplTDYayHMMk1E+bVBqHwv10VKkQKsl9z1dAfZfPr20UNJCeJaczictzLbVxE6mYyjwGiqVAkvm2nDfly9NhF216nBx56pEuQYNFAoGc9rMiXKMasxsXooRgdD+zokg79o2M4uFF9gxOu5Ho0UHpZJBW5MRpwbceCn55eTYRBAbrpiLOW1mRAXSMQHA+ss68OLBU2htNBCPabbpMez0YdPaC2E1aeH2BLFp7YUIhmNg1QmjNjTmg1JhwJK5NuzYthJjniAaTCxYlQKtjQacH/Vy52jUCtx+3VLE4jHE48Bzr/HTixYV4ruc779CDDnJ73rI6UfDdLrYSimOIacPB48O4LbNXQiEotBqlHjutZNoseth01tKKns4R/hOu4y+tBh0ePHyodNZz2iDbi6s00t7RpXEOR6cfNfBKHSsEnteO4m2JiNsevm8DwqFQqAcuoZQhkKpwBMv9WD9ZR0IC6R1CYdj2PSJTrTY9FyK91FXgEuDNWe6Ga12HaJRYGTcj/MOH84OTxDLOjs8gVmtZhh1SmhUKnznxhUIhCJoNLHc/ThcAYTCEdx+3VJEYzHoNCo43X7Mn21H+zQTdmxbCW8gDKtRg2gMaG00TKaRkdGXivXKoMNHHlOvmIsGGY2plNpieMxPTGUyPOYvWeMMjAjrQAttszyknFfUG3WZvkxAiygUDPe379y4Au+dHAXi4PxQQCI6K0nD5E0pI0L/CKUDVygAnVIJty/C+fDiyXR4CX/TZL9vazRAoQDap5lgNmgQicUxs8WEOOJ4ZM/RrPpNE/CVBULktHyz28z47zfP4MLp89DRpoXRqOHmbC5PAHv/1AcAuP26pbj7Hz6GQCgKg1YFY/J/7YwBO7avhNMdhF6rgkWvhnMiSLzWnDYz7v77j6HRzBamFePAysWtmNZQfh/a2SEPjp4cxndvXAGXJwirkcX+v56GllVh/nRz6RegTEmk9EedH/XiL+8P4K4bLoHbF4JZr8Hzr/fhghkNvOOEUmzGEce9N1+KsYkAGkzaxMa0CP8ameNEKv3vt//hY/D4QpPnxcGtI9jM2sRmoxghdSaTSC3snAjCYtRg3EO2ESolg02f6OT01MGjA7j7Hz4Grz9c0Jyq4HFOhn56WREFui5MrDmNuYNoMLOJthLNf+pUYyjHfNVGtT+P8yNkW6jXqWEpw/g9LLAWNuwMwFaltbBa9Ge4JgTsrScEs7Z68wrHWID4rBqt82FoNFStXlIiNO8QlQ67lkhLze30BGEzsrL0qZ4d8mLIMYF7b57USYdPDEKvU6Oz1VTt6oliyOkT1LPl8LHUok2jyJ+BYeH5vVmkPqjfzWkAF8KzpHQ++dIxFHCNWCyOntO5UztwOZ2jgN2ogVpFTiNgNWiyrm3UAI1pg2CDXo1IJMala5rwhtHWZIBKycBiJKdGMurUXEoDs5Ecctts0OCjIQ/2v3kGa5a3Y+9rfQiGo2i0avGZjBCzt23qwsxmA4zJFE9GrQrTbHo88PS7WeXu2LYS//b0O1jdNQMXz2sBALz+7tnscKJCmwUzKcf7JyH2+gWSmfYVkGeKREpt0dygw6rFbbw0A+VMg1Rq+M5aoNGig8cXxpnzE5yDzuMLy67vNVq1+PiSGbx3vXXdfDRa5fU+AHB2dvDkCPSsqmx2lkKRNeXQNZllMMD1n1qAB3cfxte3dJF1n1GDnz/7XlZ6qlFXYjH1/ltWwaxVwxOIwKxnsaW7E21NBmJZkWgcRr0ao2N+PPTMX3l60dyemBTbLFrOHzLuiUCljMEbCKOtyYjmBh0MaiXP6dOQ+rJPZk6UesVu0aJ/0IMfPfk295sctQGltpAylUmjldxmaZqDbITmFdVOKVOL1G36slxaJA4YtSrOP5SCVSth1KoF07zlTSmTfk2CL0Yoncvp8xPYue8Ez+9mTfq4TAY1Lu5swZnBCSgYBvNmWeD3RxGOJMREi4UFTCzcgQixfnYz+ZoGnZorf82ydoBJpOBTMQwuWzoDSpUCAw4fVGolPhqaQCwOvHtiCGuWtUOhADRKBexWTdZzRRywGzS8DTexOIh1aLFqi9aKCgUjiQ+tyapDx4wGfO/xQ5zt+MKn56NJjvNUSs0gpT+qyapDV2czfvDLN3ltVqHgb+zSsUry/Emngd2kQYs5GbUqkn0N0jgx4Q1Dp1YiplFBp1FyG4u0KgX0GhW0amViziNgi9VKBqxKAa1aCW2Dnli3Gc0mPPD0O7xxXM+qEI3EElE0hPp9hv0tapyTyk9PSRBLtBWLUTPZVihZUO0vniarDpcuakXP6THE4nEoGAaXLmot2/htF1gLs1uq9y5qsX1YTSxa7Xqs7prBjT/ENdMq1Iu0nlLtekm5piA07xCVDruWyJGaW05js82sxd6TDrS3WhEIRjE2EcB7Jx1YtqC12lUTjdTrq7Vo0yjyx2bW4vgZF5oaRgEGOIMJHD/jwrqVc0SXwcTjcRmZG2EcDk9R6R/z4faHccfPDmYNOPffsqrgL15DcQZf/7dXCysr3+a4fKQmj94QYnHg0eeO4rzDh7XLp+NvLmjCI3sm82Nv27AYR08O4+DRIWzp7sTBowNYtbgtaxHgxYOnMOFNpBw49uEoLl3Uhkf3vo/1l3Vg75+yHZEbrpjLdwrOspAHv9kWHDmZJ2d3qc+jVERev6kp/87szDbrCUXw9vGRrOe9bH4TjJr63kdaCk1NpkT+eAoRpy+Eb//8z1n98vtfWcmLNFFMm/XHozhxajzLjsybY4GOkU8qJG8kihOnXVw6u1R423mzrTCo5HMf7mAYdzxEGK9uXQUzK6MIDRLa2UKgtkUY+myEyfVsxLRZQDpNK0hSK/rDEZx3+PEIT4ddhN37T+C8w8cdzqqVnOZL6bq+cxM4O+LhNEyrXY+N/+dCLpVMarOsRsXAF4xg9/4PyHpYr0bfAL+sxLnz8Ic/n8bWdfOxcJa1os6Sqdzei2mz3lgUH5zO1gYXzrbAoJDPmFpppnI7E4NYjVNMm/WEI3i7hzAHW9AEo5rOwdIZ84dw18+y5xU/uGUlGnQy33RVbgrwW0itaaWGZ78K9dcUcrzQsQQ/UspvlYrclktntNr1uPYTnbxxi/NDxbOvubm7E1qNEsFQNMtusJrEOJf5t5QGUigYeAMRLiUoq1bipvWL8Ox/f4DzDl9h/i0JfGNix6JC2yy1HcVBtUFufLEoegmas3O2BfoMzVlom3X6Q/g2oc1+58aP4V8en/zA5utbuhAKx/Dz377H69MH3jyDqz7ekbs/KoAjfXzbtW3DYuw7dBo9Z1xcn9aoFPjxU+/k7ucEe/CNrUsRisR4v9167RI89fLxrLnd5u5O/PqlnpLLl8o/L/e+UEz9C9YG1V4vkRFU+4vHFQzjyInRrGe1ZF4jrBl+5mL0rCsQxpFeQvmdjbBWKSJYTbYPFXC415k13nV12oibnysGYRzLWsutNFLPwWrxnougnHseqkkhWrBWkVLPArVpZ+WA3LWn1Ihtt7naLFVceShnOganmxyqNmdZYsNeKxI5rx3uAOwWLewmDe9rqnA0jrsfmZxY2ywGPPNKLy9c5DOv9OKWzy/B7DYrItFYInoZA2zu7sTMFhP6zo5zDr5GqxbBcAzdl87GwIgHW7o7YTawxPuLJfc/BsNRPLj7MO6/ZRUXNtThDqDJqoNSAXw44MGQM5GyJehKpEN4+NmjvEHR7Qtz4iKzzEoMnFJeXygl35w2M4yNtKtSimN0nBzK3zEeLDkNksMVwqGM8N4vvfEhGht0mNEgnwgK454wfvvfH0zaQwC//e8P8NVru2CwykPIAsDwGDm09PBYAOZp8hGb1bbzFMpUJRiMYV57A/5l+0qcHfKA1Sjhcgd4ixdAMmXUdDO3yOv2htE34MaeV09y/fa8w4cDb57Bd29cgeExH1iNClajGqfPu9HWZMT6yzsAgEsRmtLDALLKCoajeOrlE1h/WQceeuYItQU1zti4sDYwyEgbUGoLKTXOoMNPTFU5vdmIudPkkQqiUjjGg8T0qo7xIN1gkkmaH8cXjkKvVk6N9GVC/iskFkGyos8XkOYt1xxh7gwLvr75YvhDETQYWfzs2SPcxrRGqxZrlrVjcMwPMAxabDr85wvHuLnf7GkmPPH7Hl65Dz97FDu2rYTdqMGC9oTv6u0Tw4jFEulK1yxvx4G3+rPSr2zfcBH0WhXue+xQho45jq3r5mHuDCsXPSz1t8eSH3rufqWXu6cd21bC6w/nzRQglxR5jhw+CWo7KMUyMOwjppMx6tUlj99C4507bY3AZFCjf9CDaXY9vr65C+PeIMwGFoMOLz67ugNP/L4Hd1y/THDe4vaGsXt/tl9+ddcM9JxxcfZgwxVz8/pGSPbxx0+9gx/d+re8ccjjDxPndoFQaeXXug2aClA/mnh42j9t/YVq/2w8vgj+eOgMz1/+x0Nn0DHTmrU5rRhGxgLoHxyftOMmFvsPnUZbkxHW1uq020EHOWV0NdvH8FiQ2wAAJPr3I3uO4r4vX4pmE1uVOgGJcSy1SStVr8y13IrXSWpbGAOWdNiwY9tKjHmCaJBpOsxy7nmoJuMTYf4eByS01K2buqC3yGNNzzkewr6MtJsvvN6HxoYF0JfBhzo8FiCOedW0sxT54xwPEcelb//Dx0S3W7rjJQ/lTMdgM5ND1eYtK1/YaxE7trPyYTOJhcP0cJEAMOELocVuwK9eOMZ9ubm5uxOxWAw7950AAC59Z/rXnpu7OzHuDRDvL72+qUHu3KgPD+4+DJNBnZWiJT1dVOagWO2BU8rr2yxaYpoUWxVFJkX+GJOpRTL7paEM/SUSiWHebDsv1cHm7k5EovJS5NFoFN0rZmXZtGg0mv/kGkKrIaeUSH3BLxeqbecplCkF4avC7RsX46k/HseoK4BNazuJdsWk1yT6YzzRZ2PxOO+YRqsWlyxs5aVvuvnqRWDA4N+ffhcmgxprL5mFv1u3AGMTfuw71A+rQUMsC0jYADDUFsgBJh7H8r9p5WmDm9YvAkNXqiglwEqocfRaFXEOptdRV0kmRn323H1LdyeMemqTiST9OB3ttsRXt3I2g4R0moL3k+m/Qp4IBiLTvOWaIyAO/H9PvgUA2LS2ExPeMACy7+qWz1+Ez66+AL96sYfog0qV63AHEmnE44DXH8bOfRm+M0L6lUYzS6ynyaCGjlXhaN+ooMZJ//fbJ4axc19v/sg3MkmRp2dVRBuuY6mdpRSPXqvC7DZ+utit6+aXZfw26lTE8c6UHO9ItuWm9Yvw5O97eL50TyAsOG9xeUJEv3ymPYhlJLwhzYeE7KPbF4JRm9wwxjAw6jVkPaVWFFW+cyKI9kZDzdugqQD1o4nHqFcTtT/Vs9mEI2R/eSoNeqnYLCwWz23m2fFtGxbDZqneWhirURI1XjV9687MdV0kbbA7UNXNabVodypSpxhgN2owf449MceT1zIYgPLueagm/kCEaKP8gQhgqXbtxBGJxHDJwlbemFTO9VWLUUMc88xGeb1rSm3hD0SIttYfEB/OU5H/kKmNWafCbZu6EpusAM45ZC5CsLY2GspWVjoOd4i4S93hDnHHpPJhp0P69+mBCTzw1DvoXjErGR0til37emE1stzxa5a1cwY/db1d+3rBgMHm7k7e/W3p7sSBt/t51zBo1Zxjcs2ydm6yn17WmmXt3PHpg2Jq4Mysd6UGTimvHwxHs57Fzn29CJZJ8FOmJqxakUgxktEvNerSzb9eqyLaAp3M0tDqWTXxPvRySoUJQMeqiO9abk7/att5CmUqQfqq8OFnj2LtJbMAJCIEkLSdOW3Rx2pioWAYXr8lacVHn3sf494wTAY1PrNqDva8ehL/setd7Nr3ATat7YTZoCaWlbou4tQWyAGVSsmlcwUmo8KolPLaKE2pLfQSahyVUkGcg6kU1FWSiYJhiM9KwTB5zqTImuRG9jt+dhD3Pn4Id/z0DfT0j/M2UORCKIKB2xcuqBq55gjpf0vXLiQ98rPfvAe3Nyzog0qVazdrBa994K3+LJuU8u2R6rn2kll4/HfHEIuT/XDpGzpYtRKxpAuo2GdVa2g0SqINl9tHVJTaQqNS4qmXj/P68lMvH4e6DJpTqSBrAyTHO5JteWzv+1jdNYP79659vWBzpIATsmmZ9iBzjCXNh0hltdr1GJsI4Y6fHcRdPz+IO376BoacPmxdNz+rL6ZfQ2z5dF5WW9B3JB6h/q2k2j8Lg1bIX14eP3MkEidGXolEqrfTVcp5Z7EIreva0rRqNahFu1OLdapFyrnnoZoYdGQbVY6gHJVC6vVVBiCOedSDQykFi0lDtLWWAjY9UtWVjzi4FJT//MXl2LFtJRbMEvhqMQ8KBcOF3b/3phWJ9JapLyCZRJqD/hEv3IGIaEcfQIiKhskvPVPYTRps37iYazCvv3sW2zYs5g1Am5MbyUwGNULhGK7rno9NazthMqgRjkQnB6xk5IrM6/lDUew7dAZ3fHE5d38zmozcV6upQS4YSttVKVAWGPKgWO2BU8rrO8YF3uN4QOAMCiU/zokgF45609pOrL+sAy8ePAXXRLDksse95K9RJnwhgTNqE28gTLwPb0BeiwDBUASsRokNV8zFprWd2HDFXLAaJUIh8TvWa4Fq23kKZSrhErDjLTY9WLUSo64A9h06g9uvW4rrPzUfG66Yi7ZGA4xpm9PMOhU62sw8B55CQdZ3sXict5jTaNVi/WUdGHL64HCHYNZnl5WIgjAPrx8+S22BDBibIKfuKofuoExdItEo7BYtT+PYLdqyRLmd8IVgMqix6ROd2LS2k5v/yk3PVgKnm9y/x2j/rmtK3VyWM+JZChH+sFxzhPS/pbTLXTdcggummwX1SOZvqTXpVBRZu3nSsWrWqXD7dUu5a094w5jRZCT69sw6FW75/EW8erbY9AiGo8RN/9s3Lsbrh89y/77xcwuh0yqxaW0n98Eo71mRKMGfWAkc4wGiT8JJfV2UEnB5yGOS21v6mCRUtscfzukXz4x6lsunRLJpmfbgtk1d6Ggz5/WNkMu6CA89c4Rnu//t6XcRi8Wy+mLqmELKF5yX1bg9qleoH008LjpfFc24V8DOlmmeJBQRbGyievpAynlnsTAMsjYWb103H9XeT1mLdqcW61STxMHtU/jBLav4+xRkhFvIRuWbO9UQUq+vCvpw3HTMoxSPzx/G9Z/mj0vXf3o+fAVETpNXOJVqwAA9Z3KkICgUUth9QkqlQq6R2j2fGYYz/UvP9HzYDncAdrMWdosG99+yCoNjfnx4zo2XDp4CgKzQ5Fu6O2HWa9Bm0+P+W1bBG4xi72t9WddbdIENl8xv5uXZNuvVuP+WVfCFo9CrlTDr1XD7I7z6kup+0dxGrFrYkhAO6c8gbeB0eUOwGjTZx0iJhNcXfI+W6n4FQZE3Rq2aGI5ary1dlBu15JSh5Si7kqQiQ8o9lLFRp8Hzr3+Y+FqXAWKxOJ5//UPccf2yaletMNLsbPrYIbcJEoVS8zAAk4xSlmn/PP4Qbr9uKU6fH4dapcCQ04tGiw4Otx+/fPF/cf2nFvDScXW0mdBi02HeLBt6Tjtw4cwGYrkKhkEMcW5jWrrm3PNqX0L/zrKgxabDhe0NCAQjsBg1CIYiuOP6ZdQWyIAGgfQAFiNNU08pHp1Gjd8f7MFVqzsQCEWh1Sjxwut92Hb14pLLtpm1xNRdNhOdg2ViNZHTgVlkppkphVFqepy8aWPE+sPy+GJIf8v0PaWuTYpE1NXZhNmt5oSvLM2nlbr2ysWtmNaQfe2sdHZxYE6rGZu7O2ExsNDrVDDpNNzGuZeSm7QUCmDZvIT/bM60ZckNaAwe2fMeLy3gvkNncs9LS/QnVoIGE0v0SVirmIqKIn8MQv6oMkTAt5nI/lmrkcWGK+aifZqR+PfMqGc5+y7JphnUnD3g7AyQ3wdNKEvoI6RgOJrVF5fNa8b8WQ0FlU88Tgb2qG6hfjTRGHVk2yGnSDuVosFItoUNZZrbC62FVXMeJuW8s1j8gQjUKgYbrpiLWDwOBcNArWIS6dMMVdRS1V6nzVMnagvzkJzHdLTbEulJZfiMGswCNsosnzmGnlUR76Fc0Rqpj5YiBRYjiyGHjzcuqRRMbUVO83g8uOqqq3D2bOLLn127duGqq67CZz/7Wdx5550IhRI7QHt6enDNNddg3bp1+Pa3v41IpDYivZQrBYGU19BqlLh5/SLeLsWb1y+Cls0IZZ7Mh93ZZobdqAGiiQFomk2PvX/qw6grQAxNvnNfL2KxODdgtTZoiTvQZ9j1iXIznHhmnRqLO5oSTrs4fwe7UDqEtgYtd3wWyTLbGw3Cx0iJRNdnVeT0i6yKBjikFI9GIK0nW4a0nqyGXLZWI682q2BAvA+FQl6feCoY4JMrZmHvn/qwe38v9v6pD59cMUt29wGAOHZQKJTy4vaF8fCz72VF8PjK5y9CLBbHA0+/g537evHE74/j/73wv/j5s+8hGIrhvMOXrVPjgJFVYZqVxTSbAT//7ZGscreumweLQc2l7SRpzgd3H4bbG4aRVaHNqsUFLUbYDRq0NeipLZAJGrWCOC9hZaYNKLWFWafCVR/vwIO7DuMnuw/jwV2HcdXHO8ryBXQ8FiemOYjHqcHJRMjvQFPz1TelpsfJF8GgIH9YLl8M4W9C1yZFImo2s5O+slj2pRUKRrQfyMgq0dKgxy+eO4pT59z46W8Oc7po1BXA3j/1YXqTEXZT4lpmnRpWgwY//NWbOO/wcc9h175ebN94UU5bVwmfZalo1GTboVFT20EpHq1AulhtGcYklZIhln1qYBw7953Afz5/LG8URFGRWjLtVoxg48T6oDOOS32EmQ6rVmLBbFuW/bObNAWXTzpODvaorqF+NFEI+rLL4CevN4RsoUpZHj8zq1FmZXbatmEx2Mw1zQoi5byzWPSsGr96sQc7953A7v292LnvBH71Yk9ZNmOXTLXXaUlQWzhlYEBe05PTSpjFoCHeg8VQnv4t5MPRVdHOUuRPNBrHLzPGpV++2INoVLzBlTRy2pEjR3D33Xfj9OnTAIBTp07h8ccfx7PPPguDwYB//ud/xlNPPYUbbrgB3/zmN7Fjxw50dXXhrrvuwu7du7F161YpqycKlyeR5mP9sg4uFPWBt/onvxJlEpMvlycEm0WLWDQGlycEq4mFWacifkWUOt5qZhGOxDA85sd3bvoYzg554EyGU/zw7Bh8oSjOOXywW7RobmCBSMb5yWs4XAG8fOg0btvchUAoCoNWDce4D+dGvJhm0yMai2PE5UdTgw5KBnBNJM/Vq+D2huHxh3HrtUvw0DNHBEOTu7whmI1qDLuCcLoDaLHr8P3tKzE6HkCjVQsGDHrPuWG3aDkHW/r9Dp4cgVGn5p7PzBYj/mXbSoyO+9Fs1eHizlWJezJooFAw6B/2wmpioWASoSfTn629QYtAIJG21G7RQqtRwuEKCD9zsRCebSXFi9MdhE7D4N6bL4XTHYDNrMWZgTE4J4IwVjGvPUXejI4H0D84ju/euAIuTxBWE4v9h05jWqMB9hKjHDgEym5rMsKml08EBac7COe4D/fcdCnGJgJoMGvx5yNnZdf3nO4grEbVpA2xaDE44pbdfQAAFIDDHcIHgwOwmVj+uEKhUITJ1DJJrefyhqDTquD1R6BRKWA1a+ALxfD5NZ2wGNX4+8/+DdRKJbRsImLrNJse2zdeBJuZxYQ3hGGXD38+eh6LO2zonPUxKMDA6Q0hGI3B7Q1Bx6qh1SjgD0bBapT4p61LEYlFce/NlybGByOLUDgCrVYNtZLBNLsegw4vUXMOOH0ImrWIxWLQsepsPUbSaxD5G3VKSc6w048z511ZY6pBr0YD/RqdUixxYMFsC+778qVwuoOwm1k0WVmgDNlVRscDxPn+6HgANhoRjMeYO4hpNu2k9jeyiMcSaZBo/64wFfRdpDZ4pUfC+eq1S6BUKdA/4kUoziC1/5hYJ4HoQG5v4thILE7UA6PuIEbdQehYFUx6NYysknyPDOAJROD2RxAIRtBo0ea8tlKlwIQ/jG///ccQDEfRZGFhNqjhGA8J+5gAnBv2YHDUm/28k+9i1B2EUa+GUsHA6w/DbtXim3+3FAa9Bh+eG+MipoEBTHo1Wux6nDjrhsWogU6rgkMgzVg8Huc/V4OKV9dIJCousl0V/V2DDi90LHi+Lue4B4MOL6zTLZWpBKXumPCFcPDoAOcL12qUeO61k5jTZkZDiZsIhsf8OPbhKO664RK4fSGYDRo8/6c+zJ9tx6ZPdCYjUAOb1l6I6U1GWJJzna9vuRiBYARWowbRGPh+cgacT91u0aLJwgKxZL/0hmDQqhEMRWDUa/j9M+kbSbdP454gVKrE/9vMyfIxeVyDiQXDxHHrpiV4aPcRXhSzmc16flYVc7YPn1gf5LchoiNtip3P0blbYaiAIWcQPWfH+WtJFB6O8QDRdrQ1Gan2z0DIFrY2GmAtg/Y/P+qFzaTk6YNgMIDzo15YqqUP4sCCCyxcnewWLZptLFDFPbbeQJhoW72BcOKjimpS5fVUSgmkrdvrWZUs393wmJ9oz1vs+pLXPSuFkVViTpsZX998MfyhCHQaFfRaZWItrwzvY9wTJPpoG61aWLQyWy+k1Ayj4360TzPi6svnIhCMQqdVYs+rJzE67kejyHFJ0ta3e/du3HPPPfjWt74FANBoNLj33nthNBoBAJ2dnRgYGMC5c+cQCATQ1dUFANi4cSMefPDBmticZrMIpflgeeGqTQZ11nGZoatjsXhWeOst3Z04eHQAqxa3cee22vW49hOduO+xQ9xx2zYsRtc8G3o+zA6PPbPFiP5BD3705NtZKZKErpH6qmv3/l6cd/jQatfjrhsugUqpIKbstJo0OPyBE4/sOcqdf/P6RTj24QgWXtCER/e+zyt3SYcNiJOfD+lZbd+4GEvm2tBzOvfzaZ9mxLoVs3nXu3n9Irx86DT6Bz3FhwuvgdDj01q0cE4Ece+jf+G992lNWtkJA0rtMHOaAf5AM773ON+ezJxmKLnstmYDFs/NLrutWV+GmleOpkYt5kxvwH2P8ftek11e6Zxap5FtSGuzVl4buxTAkT4nHn72aPa4Iqf7oFAqTYaWabXrsWltJ68vbe7uxInTDqxY1MZpula7Hp//RCd+kabxtnR34sWDpzDhDWNzdyfePDaIz62+AGeHPQiEovjjoTPoXjGLpzdvXr8Iv/3vD7hUVF++ehF+c+CDrNRUn1t9ASwmFu3TzMTQ4qcHJvAfOw/jpvWLcODNM7jq4x2TekxAr2lUCvz4qXfy/kZTykjPzFYD/MFI1phaDt1BmcIogCMnpdEGrU064ny/tUlXnrrXETPbdHi/d5znE9i2YTEWdVro4mclqbTvIrk59I4vLkdv/xhiMeDpl4/jkytmcVrhG1uXIhSJCdcpGcEg9YFnz5nJ+m/pnkfUAyfPJiIUpfrkjCYjOtpMWRvW+wYmcHbEI+yLS11bryYe+83rl+LU+f8/e/ceJkV154//3fd7z6VnBobbiIMjKMgoIsJGMYaJJsagGAGJSdz1AvGbkJgnWfNzzUY3boy72c03fHPRNfe4ETFBjZdoQFfjLsb7BV0UQQQRGObe0/fr74+e7ulLVU91d1V3Vff79Tx5Ij3d1VXVp875nFOnPmc8p37JH2MSjSlQfEwwHftc/rEeAB9i25N7cdLsJlxw9gn41p3PTX7fJQsx3WMXPA86nQ43/mQXwtE4FnQ1o2/ZCTnX4KY1i7Cgqxl7Do7mfC4ns12Nx7tOnOPE/747VtBPPWWek/07KltrkxUrFs3Alvtyx5Bbmypfpqizw46zF87Ad3/1Yk69MLvTgX+88/mc73NYjTll+8trF2PMH8FPfv9G5rWvrO9FOBLPqWe+vHYxdNDlXJfpOuPKCxekrk9d4djIlz5zGkb9Edzzp7czr33xstNgMuqw5b7JiWj/5zOnIRKN5yy347AaC8bdheqz/P35u0+dWryOnzDlMs6AYH00ZRtCUzMCr+0dLojRentaGaPlmd5mE6w7prdpawy4GmZME64L5Rr37+5y4q29Y7jrN7nxwaknNcnyEFJZTMBr7whcSye31myCWjoTZuFS07WfmFbr+6lUpjr57Trb7cL1uUdD9yaNwMh4uGCsa06nQ5Y6p61V+L5nWyvbPCrfrOkOXLDshJxr79rVCzGrhLF/RfPV/vM//zPOPPPMzL9nzpyJFStWAACGh4fxn//5n/jYxz6G48ePo729PfO+9vZ29Pf3K7lrU9MDQ74IxvwRwWU+EolkTrrq85fMKXjflm2v4chICN5QDNClngbIT2+9dcdeXLJyXs5nz+mdlQmA0u+764Hd6B8KC6bHTsQTmaUKzl8yBzueP4jV53Zj7aoerF7ZjT8/f7DgO8LRVKf4yk8swNpVPTjn9Fm4c/sboksARmLJgn26+6E3seqsyYli2dsd8kZEz4/Qubpz+24cHy08vvzzc8nKeQXfd/dDb+KSlfMqSheuhtTjI6Mx3P/k3pzf7v4n92JkjL1IKt+4LyZYn4z7Ki9XPr/wtn1+bZVZ77jwcXjHtXUcwyPCdcjwqLaOY8gbyQTkQG67QkQCdIA3GMV7x3z44LgPronU3+f0ziq4lu7bsRef/JsTc+q8c3pnZSampd+3dcdenL9kDsLROHY8fxBXXDAf0VgSTU4rtu7Yi3N6ZxUsyXn3Q2/inN5ZmX//x4O5/75v4nNj/ih+uPU1/OLhNwuWw7n606fiqZcPIRyN42cPvYlPndOdE4+JxWv7j3glvcYlZZSnZNxBjUvJ2CAYSgj294MhzpjINzQsfH0PDfP6rqZajF0MjUVwx29ewtYde7HtydQDjtmxwv4jXsn7lL//O188KDgGtfPFg5ltbd2xF/uPeFPbm4h7Dg34MTQewZEhv+BYXP53ewNR7D/ixZ/zxsticRTUL3c/9CYu++hJWH1uNz44Po4EUkvGpD9zz+N74A1EpxwTTMc+dz2wGxef0w0AuHTlSbj7wbwxrQffhD8YK4iL/s/li3Hn9jcy7/3UOd0F12BqXO+UnM99fcMZAIBDA374InEMjUfwwfFxrF7ZjbZma9XjopER4bpjRGP9VFKXQCgm2H4HQpXPaAgE4oJjz4m4LvOay2FCOJrA4Fg459o6fNyfmZiW/uyhY76Ceubw8cJ7BPft2IsrP7EAHxwfx9B4BEPjhfHPh4OBzMS09Gs//cMb+KDfn/PakcEA7n7orZzldt4+NCpaVwu1Lek6TGodP9UyzoBwG1ZKG0LC+ofDwveShsM13jP1Yewvnd8vXBf6A/LMHBsW6VsMj9QuPugfErmWhmp3LcUTScFYOV7jIusNRHHP43ty4up0jEzqpoZ74XKIRITr80hUO/V5/1BYcKxLrjqHY7SkBNH4wC89PqhJ3r7+/n5cc801uOyyy7Bs2TK88sorBe/R6UpbGdjjccq1e4jFEnj6lcO4c/sbWL2yO3OC08LROALROJDMWgJTZDnMN/YN4qFn9uOGK85Ai9ss+J5QOC8Nv8i2RsZDovvykd6Z6J7VjCNDPlgthpxMFuv6epBMCi+V8EH/OLbt3Jt538BoCI9mLTeAJPDorgPoaLULfn7UJ7z0wIgvDKfNJHx+RI5v2Cu8rVBk8vwUnKus96T/2x+Jo3tOK0pxbN+A6LktdVtS5ZfZ/cfGC7KQrOvrgT8YQXt3myL7UC/a21213gXV2nN4TLQ+WVhiucovs3Juu5bq5Tjeq5M65N2jR4TbiPEw5s/1lLStSmMD1i3ieG7EVXpuSim3iUQSz+0+ih/c+0rOdf/YrgOi8ZY3kLfcisj7oAPamq3oW9aFf/5l6knZ9X09mb+JfWaqfycmYtLwaDxniauu6S4cHwlgcDSUeX86BkzHY2LxWiKZlPRauXEdy3tx2WW2XtrUWmA5E/fuMeHYYMRXemwA5JbZdz70ipTZME49kWU2G6/v8skZG9Ri7ELsGky38wmR8Sahfcrf/8GJMajN63px8Ng4uqa78MtH3srEA+ltJZJJhBMJ7P1wPCfuufrTp6YmiYzGi373sX0DsJj1Bf2lL6/tFdz3WDyJh/6yP/O+9X09eOqlQ5mssuFEAvFY1nEXiY3C0Th8wShuumopEiLLmPqC0Zy4CEnAajIgmnXnUWw8zBeK4odfOw/D40F43DYcOOLFjT/ZJZrN7bFdBzA4GhL8feRqi7LL7NusO8rG2ECcWJs07A2V1X5LiWeHval6SWjVkvS1JVQfGg26gtfE6s0P+sexdcdePPD0fsH6Sexz+X0fofcVq6tz7nFk/S27/yb0ufw6xNPqRPesZgyPB9HqsqGzzQG9frJTKNSGSdm+1q8FJfaffbDyyF131DOxftKoL1xWudLCfQU17tO7u48I3q+d2eFET5cysb8UAwcGBe9DhBMJ1dTZSo/PquU4S3X0XeH+ZDn31WupHsZy5K5ztFDPaoVWr+9qkKNcVX1y2v79+3HttdfiyiuvxN/93d8BAKZNm4bBwcHMewYGBtDR0VHSdoeGfEgk5Mk5OeSL5DydKJQ21W4yADpdzt+E3pfu3P3g3lfw3ev/RvA9NotB8PX8f7e4rKL7MjTkg1kHuKymgkwW9+3Yi5uuWir42cTEOFf6fbdedzbG/VFse3Jvzvta3cLfLZZWtsVpgcmoR6fHjnN6Z+GETteU58rjFt6W1Tx5fmxW4XNlNU8+OWA26DEwMC7004qyW4yi57bUbQHSKq78Muu0mwV/u1uuPbusfWgU7e0unp8iWpuEr90WlzXnvJVTZqVuW+3q5TgcdVKHNDnNgr+H22GuuMyWgnWLOJ4bccXOjdROTSnl1huMZm7QApPX/epzU9k5xK4lKXEnksD5S+bk1CuJJHKe1hT6zFT/1usn4+fB0RC2PZl6SOLS8+blHHd2DJiOx8TiNX3eQy1ir5UT1zVyeS+nzNZLm1ptjVzOpGh1WTL9yvRkmGdfPYwWp6Xk2ADILbPNIn3Q5rxtE6/vck11fZca08o9diFFq8hSbel2Xp83NlZsn4T2f9wfxcGj49j25F6s7zsZ4/7cp/bT7bo+qSuIe37+x7dw6XnzsHXHO0W/224xYlqLAz+879Wcz2fHJfnfl/2+rRPx1bYn9+K+HXtx24nLYckbyxOqpzAROzltJjTZTYgmksLjgmZjJi5Kv3bpefOwamlX5tjExsNanRaYdUlMd1vhDUYy52j1km7BbG6rz+3GQ3/ZX3COpLZFpZbZFtYdZWFsUJynhHJVapkVa+9a3aklkPL7SNnXllB9OKPdWfCaWL2ZPU5/+LhP8ufy+z5C7ytWV+ff40j/Lb//lv85oTJq1gHT3VYASQwN+XL+JtQGTNWGaP1aKGf/Sy2zpVwPjY7xrHSl9JPq5b6CGq+lVpdF8H5tfl+42vTQCbaFt524XBXXktx9sFK3r2Zmo16wnJdzX72W6mEsp5R6sF7qWS3Q8vVdDXLMOVB0Wc98Pp8PV199Nb7yla9kJqYBqeU+LRYLXn75ZQDAgw8+iHPPPbeau5ZjyDuZoeyplw4VpNZPp6TOTlf91EuHCtKrruvrwVMvHwKQzv4QK0hvvb6vBw88sy/ns8++ehjXXboo533XrF4IgyE5ZXpsfygqOGPxwNGxovuXfl8ymcCmNbnfvWnNIkzzWLAxb5+uXb0QO194H9euXljwfo/bDLfdiLWrevDQX/bjFw+/lfl+oXO1ac0itDdbBM/Pg1nn54Gn9xV837WrF+LBZ/ZljikcLT0lpZTU40rzBSOCv50vyKXsqBKJgvrkuksXAbrK09tazLqCemHjpYtgsZSW+bLWbFa94HHYbFVtIivmDQhnn/QGtFWHRKIxXJNXz1+zeiGiMaYbJso36hOOHaBLxZP5Md26vh489t/v5dR5QnHn+okYUa/PfYI+HRc/++rhgvj42tUL8exrhzP/vu6S3H+v6+vBs68dRpPDVFDnru/rwawOR877r1m9EI88uz8nHhOL17pnuCW9Vs24rnEpF3dQ4/K4zbj8Y6l+5bade/HQM/tx+cd64GkyV7ztaLRwKb11fT2MOwQYDUnBmNlolOchQZKmFmMXHpe5IKZIxwoWkwHdM9yS90lo/6fa1vq+HnTPcIuOd01vtU/53W6bETqB7GYPPP0uNq4pbLceeObdgu9JTzoLR+Pwh6I5x/LqO/247KMn5dRTaz56EnbvO46Nly6CQQe47SbBc3ntJQthNKCgHtr54kHMnubMvP7wX/YXXIPp8be0nNhQJJubXo+qxkVR9u9IAR2thePUGy9NjV9Xym4THiMyGFKTS4tdW7M6HLj+M6flfDaZTBbEGm6HCdddsrDgus8ep9/54sGC+mJWhwNfuGhBzmtfvOw0zJ7myHltRpsdn/vE/JzXitXVQnVzuv9WSh0/FaHvkXP7jaqjReR6aK38eqg3BpF41sB4tkBEpJ8Ukan9Npsg+FuYK+/ilU2nSwjuk15fu/LhcZsF90mOvnAlxOJyf0hbS0M2onBE+Nou5756LdXDcSg/xsIxWlJC5eVKl0wmFW9Zzz//fPzmN7/Bzp078f3vfx/d3d05f/vKV76Ct99+GzfffDP8fj9OOeUU3H777TCXEInImjnNH8HNdz6XaVzbmq1YtbQL3bOa0O62pDpH6a/SpdZoHvVH0OqyIJFIYnA8jH0fjGHniwczSxFYTAb88GvnwaxPZt7f7DQjGk9iYDSI9mYbTAYdRn0ROKwm/P6pvTj3jNkIReKwmg145Nn92HjJIrjtpsnPO8y5+wLAG4rhxh//T8GMxX/426VwWE0w6JH5jn+/9xUcHQrkvO+O61fA7TBhyBvBkDcEj9uaGuhKADAAx0fDGPaG0Oq2wmE1YmgsBE+TFaFwvOD93mAUN/5kV8F5nDerCR3NVoRjidTns78j63w2O8zQ63UYHg9nzu2oP5L5vkFvCDroMOINYsQXAZLAs68dxo1XLoHbVkYHNu+7889tKcqZxZxf7oDUb3LbxuXwOGsbbKoZZzEXd3w8jAf+61188m9OhDcQgdtuxmP/8x4uOe8kTHNPDlKUVWZ9Efz364exbOFMjIyH0OKy4vk3P8RHFs/SVJn1hmJ4/q0jOO2kaZn67Y13+7HslM7y6pIaGfCF8Y93/bWgDrn1urPR4dLOgNSQP4Jf/PFNfOqc7pw28O8uXphTrpg5rXZ4bsRVPXOaSNz3rauXwWlJ3fTw+lOxjdVixOBoEHarCV5fCFaLCcFwDK1uK0a8QUxvcyKeSMJs1ON/DwzDH4rhhOku/PC+13K23+mx48pPLMDxkQA6Wuw4NuRHz5wWxOMJBCNxBEMxzJ7mhNVswJg/ilA4BofNhHA0BoNej/c+HMN/v/4hzl7YiWanFTaLAdNa7WhxmTA0loo/m10WJJMJ2EzGwnhMKF6DxNfKqA4aubyXU2alxh2Uq5HLmRT5/Uogq++aFauVU2YHfGH833tfncx2NNGn/Mr60zUVP1XD8fEwdj7/Pj56ZhdGfWE0Oy34r5cO4mNnncDruwhFntqXcexCMj0mx4marLAY9RgeD2O6xwnzxA07yfskMu6T34YPesOwWoxw24xwWo3wBoXjnts2LUc4mkAoHENb/phdFrG46fubP5IzpmU06vFNgfelM6fl1D8TxzIeiuG2X7xQ8Jlbrj0bLocRdmNWRtmJcznoDcHtMMNuSU2c++ub/aml+ZLAUy+nlhC94/oVADB5Xp2T8VLOWJrAMa5d1YOHntkvPMbkMhecI6Uypx0fD+PXj7xV0L/7/EWnsu4ogrFBcd5gFG/sH8BJczyZcZx3Dw3htO72gnGcUsvskD+CAx+OYPb05sy2Pzg2iu5ZrUgkkghGYvjnX74oeL1Pa7EASeD4WBiv7R1AIgFYLXrseP5QQaxx4fIT4A/GYDbpcdLsZty5/Y2CcfovXLQATU5L7rXzqVOhAzDmS92LSE9QTdfR6b6Uw2JCIpFEIBqH3WSYuo+UVTc7rKn+m9NqkrVvlf89UvpuWr8WqpE5DQBgBPqHw5nx2WmtFkA79+erZsAXxo6/Fsazq5adwNg/z/HxMH64tbCftHnd6QXtdzll9vh4GM+98WHBfYWzF82sWXww5I/giecOFJSPC86eW7N7Hd5gFHfc83LB71D2PVC59kskrs7vo9cKM6eJ84ZiuOO3L6muTJWqlDpKrQbGw9ghMMYi1CaVU2YHxsPYLjBGe+lHT2KbV4SWr+9qkGPOQVWW9XzqqacAAFdddRWuuuoqwffMnz8fv//976uxO1NKP8l45/bdCEfjGPdHMa3Vhu5OZ2rQJ7s9SgJumymn0nbbTQiH45mlCNJP/HS2OTA05Ct4v8dhznTMkAQsZgPOPX02tkzcDLSYDPjS5YvhC0YBnW7iiSZT5vuzpZ9A2rJt8rOb1/Zilseeea/bmhpAu/LCBQXvc9tNQALwOM2TAVd6oCsOdLgsOZWWo82R+n+ToeD9+dk8BkdD2LrjHdxyzTI4LUY4LRPHnv0dAufTaZkspunBv3gsAZfViBFfBL96dE/hMZTTQc7/7io/EJFf7nKeguVEZipTMpnAmad04ru/ejFTrq5ZvRByFKpwJIYmlw23/uyvmW1PPp2gnclpbpsRszqacMvdf5WnLqmR9qbUk5J3PTBZh2y8dBE6mi1AfOrPq4XHZcbHzz4hpw1kXUgkTCzum9FiTdVfiazYRgcMjYZw94O70besC/dtfzPnMx1uC9rbXBgYHEdbkw2/e+I1uBwmrO/rySwJZTEZ0LesC7985K3MAxgAMu9JbysdE8ZjCcSicdjMBkxrSsWPXl8Eh4758O4Hb2fe3+IwAfGs+DN9w8IXScW+NuNkfSwSr0l9jSZkneNmlyX3HFego9WCZQtn5MQdmSwWfICWyiSWJXLUH6l48LS9yYK1q3oK+mBai5+qIRaLY0aHG//08+dzYv94nCeq6moxdpE/ToTUWE17uzMzcCt5n4qN+wi14ZnPCMc9Hqe5YJxOiNjnHWZD7piWDgXvW9/Xg0d3HSjsK04ci1g9FY7EUgO02fskcC6hA2Z3OIXH6JKTY2FeXxT+YBTTW+2ZttsbzGrP7ZPHmF61IDuO27y2V3BimpI6Wi3oW5bbv2NsQJUa9UXwi0feLnj9lmuaKo4NPC4zDptMOWNEm9YsQovTNPFgtVmwLpnWNBk7dLgtmN3hwpZtqT7VRSvmFlyLZqMe3/9dahneTo8d6/pOxk//8EbmPV+87DTc8/ienH4XAITDMTQ7zAgZ9TAZ9Zm6qKBemdA9pzVVT0/VRyqom80575Gt3SmhP0cliAHT3BYs7G5L/d6cmCaovcmCU7rbc+LZjYz9BcVi8dTYUVbdJWfs39FiwQkzmnPuK2xas6imEys9LjNOzSsftR6THvVFcHQokLOsJwBZ+sKVEIurtXY/pRG5bUbxuQEa+u06Wiy4/GM9BffCtDQ5OyoyxhKLyVPPJhLC94aTSd5ko/J1tFpw9qLcsf/0CoxS+/dVyZxWDXJmTgOQ+1SowNOIUxJ4Cqi9TWS2pQ7Yc2gspzH4+oYz0N5sxag/Ap1Ol3l6Kt1QLJjTJPkpVNFGRa6nbUVubikyez7vXHV67Ni05jQkk8nqPTEsQblPPx867kcgHEcwEoPNbITdYsCcDocqjkmtOIu5OG8ohnv//HbBLOYrPn5yaqLqhHLKrDcUw10PvJF6Ajoch81iwMPPppYayd62JkzUYzlPlGrtutMBR4YCiCeR+a0NOmBG1uRkzZhog0d8YbQ4LYJtMDOn1Q7PjbhqZ04DUFo8N/FeXygKi8kIfyia85nM/gtkBk4/QS+Uefe2jctzt4XC2DYTv2KK/RWIizev7cWCrqZUFjiZJ1NNpS7Lu9g5zutflFVmDam2SAd95qm/JBKptoiD/aLqspzJSGq/sqwyqwfe/mAMh475kEgmodfpMGe6E/NnN3FSfJ56ecK6atL9i0gc9onsX0LtltIxrdKqXn9VOo4ldawv73tsNjOODvpEv1OW8a9ixybSdmdPbimImfLiuKnOl1KZ0xgblIexQXGlXHMll1kp47NS6iKRPpVQtrBWlwX9w0HsP+LNxCMLu1vxnZ8XZmS86aqlOTeDprpPoPWyNOX+K/TQjVyqljlNYtzR8PTA/iNeRGPIXN8mI9A9w83YP08psX9ZZdYA7Dk4ig/6/Zl6b/Y0BxZ0Ndc2Pqj0vrDMVJ2hTGXnKhszp01h4rcb9oXRKnLvRfX0wHtHxxGJJjP1udmkw4mdLs0ci9L1rOi94b6Ta19/qJjmr2+lGYC3DwmMo85pymm/a545TZPEsodJVcKTrN5ANDPABKServz+717BHdevQLPDnLOESTgax5ZtrxUPPqR+txxP2xa5uaXE7Pn8c3V0KIDv/urFyfOh4U6XNxDF7b95SZ2BJmlWEsDSvNnx165eiCR0smz7Y0u7cp6AlmvbVTdRH+Y/Uaol3kAU3xFYWkKTdchEGzx/rif1e2ikQ0FUE6XEc3nvzcS5+Z8RygxsE8+863GZc7blDRbGttnxa7H9FYqL73l8DzZcMB8/uv91yTdhSJzQOZ6yfyHRkDeCdw+N5WSGWN/XA4vJOJkxmahESj6VPeSN4IdbXyuIn27buFxTy9RXg14HfHxZV8H1rddrMPZXmsRJwFSGSsaxdMCegxJ/l7zvaW93wpR+k8B36nUoyFJW8vVR5NjE2u5Lz5tXNN5Kq2U2IsYGpAQlYwNJ47NS6iKxPlXW+9N/9wajmYmmaZ2v2PGlyxfn9IG+dPli3Ln9DUXieE1ie5vC8yDZkDeC7//nq4z9JVA69j8+GsaW+14v+C1uve7s2i43V+l9YZmpNkNZKXE1qUud/HZD3gj+9Z5XNF2fK13Puu1GwQxXboep5nUbadfx0bDgOGop7Tcnp6lAsWVKkIRiS5jIYaqbWwvmNOGO61fIlo1IySVdaq2ej41qZzwQwd0PvZlzjd790Jv4h79diiZrZU2Aktum0rEOISLFJZGJ7YplCaikPhL67Dm9szI3ZdLbauibMBVSsr0IhGOZQZX0drfu2IubZi3lDWgqX1bdI3eW2yFvSPB6GPKGNDOgWS3D3jAe3XUAq8/tzjzV++iuA5g7wz25JCMBUHYSMJVPyd9F6etDrO1O5C2Gocb+H2MDUoSCsUEtxlaEvvPoUAAtLnNO38sXjOZksa7GvqkZ29sUngfpGPtLp3RsMyzyWwx7Q7WdnKY2CrZ3lWC9o1318tvVQ32udD3r9Udx5/bdOb/1ndt3a+63JnWRo/3mCGK1Zac6bbLC4zKj2WWBxWTIfTrKY4fDasKYP4IvXLQASALBSOrvz756GM0Oc+Vpq2VIez1lh12ubEQT+xpLJLG+72TsfPEgBkdDAFIzMpunGtBSeYpvAGh2WbDslI5Uik1/BG6nGY/993tTHxtREeFoXPAaDUcrnxqv5LarbqKOOLZvQLPp75tdFizoap5cZtVqwMN/2c86hKje5cc4dmPZy18mEkl4g1H4glFYzBPLfjrztqEDovEkQpE4orZkpvOcvR8OuwmdHnvmxklbsxWrlnYhFk/CG4oVbC97/1ubrAVxsV6v7oc1tEao7yEpnpYgHBGJDSJct4sqpFCWW0+TFavOnImPntmVWm7OZcF/vXgQHrdVni+oI80uC9qbrOjqdGVizfZ9VsaaAvjQiEKmGtcp9ncdMOgNC/4ug96wtLipyPabXRaYDPqc95oMemljdxL+7rCZBNtuvS73qXq52nM5MTYgxUz0S8YDUZhc+sl+SYWaXRasPucELFs4EyPjIbS32BAMRREIxTHkj8Djkn/pK7H43GnNyzqt06HTY59c/glZ9wkqpYGx83xsb1N4HqTzNFkFx04Z+xdqdlnQt3QWTjupHcPeEFqbrDDoE7LFGZ4mq2B91lrr38II9A+HMTxx/7ajxQLEartLalzxhfWOdtXLb1cPYzlF+5AyqJffmtRFjvabk9OqKBZL4PX9w5mZqukUiovnteakZu302LF2VQ9uvuu5nFSOT710COP+aCrtotOEPe9XkHpTpnTPSt7cKrav6/t68OiuAxj3R6dOY6uR1NZupxHLFuam2Nx46SK4XabaB8CkWe3NNsFrtL258ieQlNx2VWmkjpiK22lE37ITcpZZZR1CVOcE6q9NaxZh2869ODoUKK0+0wHP7T6KXz/6FvqWdeG+rJTimW3oIBrL5sel6f2IxhO4aMXcnBTlme1BuP79+oYzMsvaWEwGLDihVfl4s4EouSxER4twbNDRop3BIWosnmYzTjmxHf/08+dz4idPixmI1nrv1MXtEok13SaeqzxVGSdpNFP12Yr9Ham/fXDcJ/i77Ds8hq073ikaNyUSyaLf77YbsXZVT0GMNOXYncTjuufxPVjX11MQn5mN+swxqWaZpzyMDUgRepF+SXdrxRPH3C4jujqbcevP/gqXw1TQl5Hre3K+U2J8LlrXVLo8k0bHxdjepvA8SOdpNgvGs4z9C7ldRrS3OHHL3X9VJPZvb7Hg8o/14K4Hdudsv6PVUrvfwgi8tne4YJ96e1o5tp6H9Y521ctvVw9jOYrFdROa3SK/tUtbvzWpixztt37qt5Bc3jsyJphCcWgskknNess1y/C1K84oeN/WHXtx/pI5OZ8RSr3pDUj75cVSd0r9fJpeB6zv64HFZAAA2ddEFtvXrTv24qvrz8Ad16+YsqMs17Eq7fhIOHMxA6n9vOuB3Tg+Eq7xnpGWRWIJwWs0Eqt8dEnJbVeTVuqIqbAOaUwmiwl6k1H0fyYLn4KpZ0L1153bd6eeXEFp9Zk3EMUP7n0F5/TOytz4zN/GkDciGMseHw0L7sfXrjgDX11/RsFSTuntidW/7c3WTFx8x/UrMLvdjs1re3Pam8zNGipd1rIQ6XMs142neokNqHH0DwnHT/1DjJ/y8VxJl55kwHZLPlP12Yr9Pf23nS8exDqBNmrniwcFt5nt6KC/+PeLLJky1did1OM6OhTAYxNLvqzv68FtG5djwZwmdM9wKdKey4mxASlBrF8y5I1UvO3s9u78JXMK+jJyfU8OifG5WF3j9Vc2fqXVcTG2tyk8D9IdHxYZOx1mPJtP6dhfjX2LfpHy0c/yUYD1jnbVy2+nxjqkVErFdWnsh5ES5Lj2mDmtGibSYvcPB/GFi+aj1W2HPxiFzWrAA0/vSy3xmZ6pmgTG/BG4HCasXpJaZ9hmMSCRSKLZacXaVakMakPeUM57rGY9dNDh2EgQ0OkmU2/npeTW61LrGMcSSfF0jk4Tjo9Opq5tb7IA+dn2J5YnHRgLAjpg7aqTEI4mYDGl5jseGQpgequ9oqVGW5usSMQTODYSFNzXWCwOd7N1yu1rJXWlHOv0EuUbGAni0LEx/OPVyzLpbXc+/z6meexoq/BpiIGRIN56bxA3XbUU3kAEbocZD/9lvyzbrqZRXwRzpjtxycp5mZTuDzy9T3V1xFTqqg6ZaGPePXYErS6LIstm1It4Ionv/foF0b9/8wtnVXFvqNrEYhzoUktpnr9kDmxWAwKRBIbGfbCajXDZTXBaDAXLavaPBvGNz56BSFw8RgyJLMs0NBbCDRtOx8hYCP5QDDPaHOgfCSCeTH3J6pXdAIBX3+nH6T3TAB3gD8eRTCREv2tOm2OyDk5M3qwZ9UfQ7DBPZhHQ4PIzqjCxLETmHMt0zpSMO6jBKbQE+3BevxoAnnrpEEbGQ5jm1lj8pLBhb0gwZua5EpA1ySAQjcNuMqgum1XViLXTQq9D/L3pJTnT8U36evWFonDbTRj0hgWv5VF/BEhOLCM5Gs9M8DKb9FgwtxWHjnnxt586FUcH/YjEEpnP5PcDh73C41KZMbQx4b7YkEgfLT125wtGxbdrN8EXjmfiqKdeOoRtT+4FAMzvaoHHmWpXlWjP5TQwEsSu3UeweV1vqu6wGPDAM/sYG1BFhkTapCFvKHNtlCs7NpjWahe9tkW/Z2I8Y2hiXF10PCP/fU1mRONJhCJxRG3JwmVKiyxPPOpPTZYTqlOlxE5Tjp2XUmdXU7JIP7GRJIEFXU24beNyjPjCaHFa4HFzHE3IsDeES849Ab0nT88sVfna28e0OXaqMLFxZrli/2FvCCsWTcOqs07IGTuoZd9Ctf0dhfrCFWH9q11JYMEJTbj1urMx7A2j1W1BR7PAHACVq4exnFFfBB8/axaWnzYLI+MhtLqt2PX6YdnuS3KMlpQgR3zAyWlKy0qLnU4F/oN7J5cpunb1Qkzz2HNSZ//tp07JpAxPf2bbznczn1nf14NprfaCtOLr+3rwsz++mVnqckFXE/YcFF4Oc9XSLsF0jq1uC157VyB17Umtk42TQOr0dX09ePWdfixfNEN02aZyztXWHXuxemV3RWlGtZKm1NNkFflNuNQBlW/mNCfCkY6C9LYz2p0Vb7uz3YGz85aivXb1Qkz3OGTY8+rxtFhxQV5K92tXL4SnSVvXXt3UIQouz0FUb8RiHJvZgE+umIsdzx9E37Iu3Pqzv+bEgrPaneie4QJQGHulHjYo3KbRaIDLaBD828Gj43joL/tx7eqFeP6tD3DomA9fuGgB3jk4it898Xbmu69ZvRDb/+tdHB0K4KFn9uNLly9Gp8eOo0OBnO0JxmhCk6k0uvxMPVMy7qAGpuC13tku3K+e7rHLs+91pLPdIRgzay32r5qJdqt7TisGBsYbs10Su3YFxqq+vuEMRGIJ0fd+cNyHTo+9YOnxGe0OxGJJfDjgE7yWW10WJJLIxC+DoyE89fIhXLRiLn607TX0LevCrx7JHTMzGvUFk0JaXMJ9LU+zFa/tG8bx4aDg3112s+Dr733oxQ/ufVU0Fmp1WQrO3bq+Hjy26wDG/VHVjWcVM81jx4pFM3LqjvV9PehoZT1L5etstwu2SZ3tlZeraR77lGPSHrFxFqnjGXnv6/TYC5bHyfmcrvjyxAa9Hjf+ZNfUdapI7FR07FygLi91+4pS6KEbTdGhoF1lv1jYnE4nQuF4wVKVczrZX83X1qzsOPPsTuGxg1nTavdbqLK/o+ZxL9a/2qQHXt+n/Xsv01ptgv2/9mZbrXdNso52K+aOt+SM22+8dBE6PPLUsxyjJSW0t9gE44O2JunXHpf1VFh2WmyhVOB3P/QmwpF4TursWDyReZ/QZ7bu2ItYLCH4enrpzy3bXsOQt3D5gPR7dr54sCCd4+a1vQhFEsKpjUcn0/EJpU6/b8deXLJynugyUJWcq6deOlSw9EIpaUarsfSoHEzGVLCbvZ/Xrl4I88S/icoRDMYEr+lgKFbxtsPhiTpMoE7TklBI+DhCYW0dR73UIUouz0FUb4RSsW9aswhJAPft2Cu4ROfWHXux/4i3YFnNdOwltuRVKBTDPX/6X1yTV8+s6+vBUy8fytSdl6ych3A0Dq8/mpmYlv7unz30Zs6Soz+6/3VsWnNa2TGeVpefqWdKxh3UuJS81iMR4X51JKqhUdkqqZfYn6pH7NoVGqvaf8Rb9L07XzyIaz69sCCu+env30AgHM8ZR0v/beuOvUgkkgXx0qqlXdhaJE7ae2i0oH7R63WC40r+YAx3bd8tGD+t6+vBPX/6X3zp8sWisZNYLJRIJAvOx3079mLV0i7NLbsjNn4Zi7GepfIFgsJtUiBYeZuUXWaFxqQ3rVmUykolQOp4Rv77zumdVRBDZ39uquWJ3zsyJqlOFYudii3xJVSXl7p9Uhb7xdKN+4T7q+M+9lfzGQx6wXFmo1GeW8p+v/Bv4Q/U7rdQY3+H1zfJrV7uvcQTEO7/aWiS5JhXuB4cG5enHuQYLSlBB+E5N7oSptwwc5rCctJi65AzkxCYXHIt+/VwNDHlZ8SWBkinr5zqPYOjIezafQTfvuZseP1heNxWeNxmvP3BmOg+plMbi21XJ7Kv6dTiotJpaUeCWL2yG0+9dCjnuAdHQ5mlF06c6cb0FltJKWKHvWE8OvH59NOvj+46gLkz3HBa1HMJHBvy4633BiZTbDot2PnC+7DbjGieKTH7HFEeJVNwK53eu1rE6jQ5loOopnqpQ+rl95DCZDEhPkWPyaDXIRrmgAPlyVpWZfY0Z24afYcJ7x31ZWI+oespkUzmLHOV3mY4mrvkFXRA13QXfvnIW7iibz72HBxFLJHE5nW9AICDR8fx3O4jOctrJSeW8kwkhZcHhS7338lkUnwZgCmW7NTK0u2NpF5iA1KXUV9EdLm+Sq/1IZGl+Li0TyFe31QqsXZaKN4XixvS7w2PxuENCC+BGYzEcsfRsv6Wrieylx2KpZcwF4mTmhyWzLKb6dhj1BdCIpnEdZcsgs1qQP9QAI/uOoCOiSX/8uOn+V0t+MkfXsfgaAifvdCMO65fgWMjQbz3obcgdjLokRML6fU6HBkKCO7bvFlNOHG6U1OZKVjPkhKUbJOyy2z2mPQJM1xodVuLLn0ldTyj4H1Fxv89TnOmPhXrq130N3Ox9mM9mXrFYtaX1k8qsjybUF0uVmezH1Yb7BdLx3hWuv6hAP765hHcdNVSeAMRuO1mPPzsfthtRrTKMM6sxt9CjfukZF+4YlOM2ZE61cu9l8HRoPBxjAXRrpHjqMbyyWqr00j7jo8EBefcTPPY4ZGY4V09M3PqVH5abLFUuEKvF/uMR+QzFpN+yvcgmUrLu2LRjJx0kZvX9qKtZep0vcWWjit5+UyBtLTrJmZYZm9rcDSEh/6yH3dcvyIVdJUQ5DS7LBj3R7Htyb3S96sGpnvsOPXE9pwUm9euXohpXOqAKiB2vba4Kk8Nq+S2q0nsOESXaVCpeqlD6uX3kCKeSOJ7v36h6Hu++YWzKvoOg0GPqcI9ToDTmKlS+ieAtonrCBCOI/U63cQSLTrBmHNwNIRtT+6FxWTA6nO7Me6PwmY1wmIy4N0PxvCv97yMv//cEjz72uGC5bU2rVmEtmYr9HnbTm8/O4ZLx2OCywBIWLpAK0u3N5J6iQ1IXVqbrKLL9VWKZVa6ullCnqpGrJ0WGqsSixuy32sx6wXfYzMbM/8tGhNkLTvkDcWKxkkDo0H8v/vfmYw9upowMBLCtp3v5oxbmQx6NDstgvFT17peDI6GYDEZ4LSa4LabMBaICsZOszucmNFqh9tuysQ+YksJtrktmrvpp/SyYNSYlGy/88tsekz61uvOxrf/469Fl1MTHc9oskp6n9g4SHZ9mt9XMxn0cNrM2PrnNzP1yjWrFwouGVy0nySyPJtQXS5WZ7MfVhvsF0vH2F+6jhYbTj2xDd/91Ys5fbA2mZbMU2N8oMbyoWRfuCJqXm6UiqqXey/1MD6hdJ2jxjqNtM/TZBWcc1NKueKyngrLTov91EuHClLdbVqzCB3NlpzU2c++ejiTMlfoM5vX9sJqMQgvVTnROdy8thcet7kgJff6ieUD0ssYpCulcDSVDtYokq7XYp5cFs7jMmPTmkVTHkd6P4otNyCUlva+iaUXhI67nKULiqUmV5NoLCGYNjgW51IHVD6nw4iNl+ZerxsvXQSXs/K5yQ678LadDm3Ne7aahZfDtFq0tRxmNCpSh2hsuRSxNkZs2QwqLp5I4Hu/fqHo/6bK3kbqIiWlfzr2efbVw4LLvnTPcMNtN00Zp2644GQ8+9phrO/rgd1syImnHv7Lflx7yaKC5bDu3L4bq5Z2we0w4dpLcuvWa1YvxLOvHc78u1g8Vspxqj3GayR2m3Bs4LBrKzYgdUkUWa6vUs1u4TLb0sQym89sEh4rMJs4rETCxNppobGq7hnuKd/7wNP7CsrgpjWLYLcYBGMesZhgqjhp54sHAeQuLfr/BMatvnDRqdj5wvsFdci1qxfiwWf25eyDNxDFndvfwBcuOrUgdvrR/a8XLLcutJSgVmMck1EvOH7JuoMqoeRYl9EgXGbjiYRgnySbRaS8W/KWwcsf93j21cMFx5M9DiJUn67r68Gzrx3GpjWn4Wd5Y0E/e+hNwSWD5RpXF6uztVhH1QP2i6VTsu6oOzrhJfNKWbarGDXGBx2tFsHyMc1Tu4lgSvaFK8HlRrWrXu69mIzC4xMmmZYeroYml3Cb1OyWp02ql/u3pC5mk/D99Ox5RFNhCVRaVlrsQDQOp8WIhd0eDI2FMktpIp6bOttoNODXj741mRIPwNpVJ2FmuzOzpOWh437BtHnXfHphKruY3QQkClNy6/U6zJ3hnlzGIEs4Gkf/cABPPP8+Nq/rRSgSh9VswIPP7MNl9pPQNMOdemMCWNzdits2Lk+l+hQ5joKlmQSIpZ2e2e7EDI8dp5/UVritUtPFFklNriZiSx0MjYXQ7mSKTSrPoaM+7N53vGCpR6vFgPkVpuD+sN+PXW98WJje22pET7q+0ICh0ZBgvdfWPB+ONketd0+yYimZ22v9NFUpstqYEV8YLU5Lqo3R1hw7IsVIWrJjIva58col8IWiuG3jcngDEVjMRrhtRjitk7FTdozU5LLi5K4WBMIxuO1m+IJRXP+ZxWh2mhGPJWA06PDta87G3g+G0d5shz8kvLxW96wm2Mx6xCeWAD14bBxIAn9+/n2c0zsL0AGnzWvDjBaraDxWynGqPcZrJB8cUy7uoMal5FJFx46H4PUFccu1Z2PYG0Kr24p33h/EsQEL5mgoDqyGo4PCYwWX2uZpagl5qiKxdlpgrCp9A32q93qarIVjUUnkxDz+ULR4TJAEFnQ14WtXnAFvIIJbrzsb/mAUJqMeW7a9hsHRUOat6f6UUB10+Pg4/uuVIxgPRPEPf3sWfMEomp0W2CwGfLZ5fsGyeEeHAjh8fFy0Pstebj17KcETZ7ozY4FajHGODgZEl/1g3UHlGhwKCY5Htborb7/7h4XLrNs5H0DqOvWFUjff88emh71hwc/OneGG05J1G0ZobL3ZXFi/pcdB8upTh9WEcDSGM05aglG/cJyUTCYz9yPsJkP5dYhYXQ6BOluDdVRdyLv/VNHvXecOH/ML9le1NpZdDceHhZfMGxgJwmOvfBKLKuODKNB7cituufZsjIyH0OKypiam1XC+lVqX7VXrfpEEdXLv5diQyPjEefPQopE+xsEjfkQikZzxqINHRnDwiF+WNunDfrZ5JL+jg37RZb+ltt+cnFYNE2mxu+e0YmBwHIlAFFaTITWDN5n7nvQSA4eO+fDuB2OZTVhMhsykM28gCpPJIJg2b3qLLXfZy/yU3ACcFmNmGQOh1J2Hjvnwr/e8XPB6jgTgcZpTa1DrAK8/a7KYXWBpJhFiaaent9gynfacbZWbLlYkNbmatDXZBM9FW5M8qZKpMXmarNi1ux//9cqRzGsWkwEXLJ8ry7Z37x/GS28P5Gx7Xd/JFW+7mppdFvgCURw8Op6ZEOwLRDWX/r4eUhlnTLQx8+d6MDAwrrnOEZGSJC/ZkRf7eJzmnL/lvG/i5kI4GoPJoIdRr4PZqMcJHakbO/mx1/q+Hvzykbdw/plzBPel3W3JxLR73h/FQ8/sz7zn3Q/GYDEZsOLUaUXjsXKPU40xXiMRizs+fnblcQc1LiWXKmp2WXDvb/YhHH0nZ9t3XL+i4m3XG0+T8FgBl4SgosTaaZHXpbzXYTJMxjWJws9l/iYWE+iAPQcLx5Xam20Y9+fefUyPhwnVQZ1tDrQ1W/HS2wPYvX84NWY3sQ9NVmPOPqTrsUgsIbgth9WEMX8E6/tOxs4XD2JwNJRZSjCzXY3GOG3Nwst+aLKfSqrR7LIIjkddecH8ircttlSNdSIbQKfHjpHxCL7zixcLxqabXRaYDFkZO3RILQEsFLNkj60DQCzv3/njIAVj/BPvK7LEZuZ+xMB4ZXVIKXU21Ub2/adKf+86JtZf/eSKE2u4V+qk9LKbciwLpogYYDPpETYbYTMbgFhtd0ety/aqdb9Iojq49yI2PqGlPoanyYof3PtqwXV028blsm2fbR7JTY5lv7WT37AOJBJJ7Dk0hht/sgu3/Px53Pjj/8GeQ2OZyRBpoqmYHabM53+w9ZWKlr0U+472ZktpKT0nJotNdUyl7kclSzxpldUinMrYauFlSuVrbxZOR93RUnkmLanLFaid22HE5R/rwUN/2Y9tO/fioWf24/KP9cDt1NZTPkr+1kSkHrIv2TERy91xz8t4671h3HzXc7jlZ5MxnVDstXXHXqxa2iW6/Hx6X9w2I7pnuMuKWbk0iTY57EbB1N5MGU+VULI+cNuNgv1ft4N1TT5e31QvxMaVEvGE6NKiN1xxRsFyevf8aQ8+uWIuOj32KeukYkuJblqzCP9+7yu47Zcv4IGn9+GiFXMzN4TrIfaxWQyC4wZ2q/RlP4jyKdl+t7cIj63810uHJr7nNPzo/tcFx6bddiPWrsodX1q7qkfRuIL9JiLpPG6z4PXtaeKEmnxKt99qXEKz0nudStDrIPg76PU13Cmw7aHaExufcNi1Mz6hdJtUL0u4krqYjDrB5abNRuntknau0jpwdNAvOACW/XQlAMF02Xq9DkeGQ5nPh0fjeHTXAVx63jzMm9WENreltHTNYim54yJLdorMnBYb1Cs4plL3o5IlnjSqfygomMp41jQXnNOctd490ijveBQ78tLbPvLsfpzY6ar4mpG8XIHKDY1FcNcDu3Pqsbse2I3bNi7PzTSkckr+1kSkIjIvZZmO5Vaf24378joWW7a9hm9cuUR06U5gDoDU8vPhaAJ6nQ6zOxw5mU66Z7gwrdWGk+a0IBSOSY9ZuWSnJh0dEE6r73b2YN50V613j7RKwaWKvP4otu3cmxPPbtu5F3OnL2H8lOeYyPXd5DoZ3eyvkoYUG1dK1zWD3jCsFmOmrlm+qBMe93K8/M5xJBLAY7sOYHA0hPt27E31G13mKbP5z+5wYOUZs6HTAZvX9eLooB8z2pz47Z/+F0eHApn92LpjL7519TI4LfWxLBvHukgJSrbfQyMRwbGVDRcuwJUXGEWX0Rz1RwAAd27PHV+6c/tu6ePk5ahVv0mX6kvmL21KpGZeXxT3P5lbd9z/5F6c2MnYP5/S7bdYXTu7w1mz8fiK73UqQLX3XzhmRzVWD+MTirdJdbKEK6nL8ZGQYF/o+EgI7unSyq12Zg/UgWGv8DrtghOr0umy7abMUkqrV3bnfH5wNIStO97BLdcsKy/Fv9jyCvlpxYtUVLJMFithOaZ6ThdrMQsv1WoxaSsLFanLqD+CPQdHsefgywWvVxrgNLssgmVWa9fjkFe4MR3yhjQ1OW3Up9xvTUQqI+NSlplYTgfButBk1AvGXjaLEVt37M3fHOZ3NecOkCVTS8rnvyYJl+zUHIvZIJhW32JmdhSqkEJLFY36Izg6FMiJZ9OvM37KJXp9s79KGjPVuNKHg4GCJT8/0uqEPxgtiH3C0Tj8oaikfuOwN4ytO97JeW3tqp7MxLTsbcZicbibrXUR+3Csi5SgZPs95A0Jjq34g1HMbLEVXUazZg9VV7vfNJFdKL+uXDCnqS7qLapfjP2lU7r9Fqtrazker8bEGKq+/8IxO6oh8fEJ7Yw/jvqq0CbVwRKupC4Ws0GwL1TK2D9HAqqo1W3LqRjbmq1Y33cyYvEkvKGYYHrY/Nn6+RVrrQOR9KBetpx90gHeYBS79w2IHmMp6jldrMNmEkzR67Bq/9iodhxWk+A1Kke50uuADRfMzymzGy6YX/O00qXyNFkFz5FHQ+vTA6n6uNNjx9qP9WDtqtT/Oj12dXRWiUi1smM5obrw/aNefOnyxYKxl6S4dCIWPDTgrywWlGs7pCi7xSgYz9o0lFGVGovDahKMn9gHK8T+KtWEAu1/sXElsYwZRwf9kse/xPZV6PP6iUkuotusA6w7SAlKjnVNNUZUrA5plHEZsbrSG4jWeM+IimPsL53S7XeLWFzlqt2ynmqsw+v5fihRJcTHH7UzOW3K/iWRCskx9s+7BFXU2ebA5rW92LLtNbgcJly0Ym5mXVaxJ4yyZ+s/9dIhrOvrySy5lBOI1GhWejo4yn9SKh0cyf4UVR2ni21xmdDeYsOl581DIpmEXqdDe4sNLW4TEKv13pFWhSOxgnpjXV8PwtEYgMqCHK8/ApNRl1NmTUYdvIGIppb1TK+9nl56IWftdQ09SeC2G7F2VU/BcbgdJk0dBxFVVzqWu+fxPbj606fi5398K6e9ePi/38NX1/UWxl6AeAyYjsvkeqKeT+Zrhk6fFIxn9Xr+UKROsXgcaz56En720JuZ+uWa1QsRS8Sn/nCDaXGK9FddJoCni5SgVPtfZFxJLGPG8HgQ05usFY1/CY2fdc9wTx1PaRzHukgJSo51edxmbLx0Ee56YHJsZeOli+BpMqfauyJ1SKOMy6gxuxCRFIz9pVM69tfpkrju0kX4j6y69rpLF9V07ECVdXhWmxOIxmE31cey70SVSiAhWEclNRRwFZ1fwWucVEqOsX/FZw/4fD6sX78ed955J2bNmoVdu3bh9ttvRzgcxic+8QnccMMNAIA9e/bg5ptvhs/nw5lnnolbb70VRqN2JjdIodfrMoGELxzHd37+/JTrl2cvNzA4GsJzu4/gK+tOh04PtLmttZ88UaRD7g0qtEZ7naaLHRqN4D8ffxvn9M4CdEAikcR/Pv42vnbFGZpaWpDUxWk348W3jqbWXg/HYbMY8PCz+3HGSW0Vb9tiNuLXj+4pSN9528blFW+7qhLA4nmtuPW6szHsDaPVbUFHs0VzN9m8/mim8wyk6tw7t++uvM6lmjIY9CgarjF7FMlgZpsdV396IdxOM9b19SAUiQNJ4LFdBzDuj8JpNQnGXlM9MCD2RH2p9ZJc2yHlxWIQjGe/sv70Wu8aaZ0uVRcc2zcAu8UIt80oSz/QaDBkbk4BqfrlZw+9qb14tgq8vige/e/38KlzuhGKxGE1G/DIs/sxq20R62JShKLtv8i4ktiSn60uG5BMTo7phaKwmIzwh6LwBmPQ6zD1voqNnwF1+QBm2tBoRLDumNaykGNdVDan3Ywdzx/E6nO7U33iJLDj+YM446QlFW/b64tix/Pvp8bRssrsiZ2unOtZqA5plHGZqZZHJlIrxv7SKR3766DHToG69u8uXijD3pdHtXX4RJvTPac1tSxfHcWJROVKJHTaH39MAgu6mnDbxuUY9oXR6rTUfs4H0RRiMQjGB1/41KmSt6Ho7K/XX38dN998M95//30AQCgUwk033YTf/va36OzsxMaNG/HMM89g5cqV+MY3voHbbrsNvb29uOmmm7Bt2zZs2LBByd2rjYlAQuoTRtkzZ10OE1YsmoEf3vdqeU+NTgzoj/oiaHZZZBvQhw6IxpMIReKI2pKZQQHFnqJS6jhqbMgbQjSe1erogGg8gSFviAN2VDa33YjLzj8JkejERaLT4bLzT5LliR9/KIpF3a24+JxueP0RuJ1mPPyX/fCHotoqszpgz/vaz8jDJ1frUzyRwPd+/YLo37951VlV3BuqOwIZSTatWYRtO/fi6FBg8okthwlef1bsZTfm/HtOuwNAYXxWcr0kEuOxftOO0fEwZrY7cOqJrZnY4L0PRzA6HkZHDZfnII1TMHuiPxTFnOlOXLJyXupBDqsBDzy9T3vxbBX4glGcc/osfNDvyzwdec7ps+ALRVkXkyJGfRG4HCasXpKafGKzGJBIJHFsJAjodPKMBeXHHnbhp9c72xwYGvJNZEYyYWA0hDffG8lcC3OmO+FymBAenYxXBGMVkQkt9fgAZpo3EMGqZV3QQQckAZ1Oh1XLuuANRFjPUtncNiM2XrIIgXAcwXAMNqsRp5ywSJbJnb5gFEtP7cSW+1L1QKfHji9cdCr6R6eue6bst+TVOXodMOwNC/ax1DzezUwfpFWM/aVTOvYPR2OC25cjA2a58mNPILWaVc3HnhR6UItIy0bHw3DaTejqdGXq81f3mrQ1/qgD9n84jv1HvEgkkzig06F7hhvdM1zyXeN6YMgbwbvHjqDVZYHHxclvVBm/SHzgD0YBideeopPTtm3bhm9/+9v4+7//ewDAG2+8ga6uLsyePRsAcPHFF+Pxxx/HvHnzEAqF0NvbCwBYs2YNtmzZUp+T0yZIfsIo68lKqdnWBCk1oK8HXt8/XJDqdnF3qzJPUdXxsk7tLbaCpV7X9/WgvdlW610jDfOH4xgdj+DurHTl165eCH9rHA5TZeuvt7VYseK0mfjur17MWeqgrcUq095XR71k5OGTq0RUKqH6787tu3HbxuXwh6Kp7B0OE/YcnIy9Oj32gmUONq/thdmox/d/90rOa7OnOaXXS0ViPNZv2tHZ7hCMDTrbHLXeNdIwJWM1T7MVFyw7IXMDOh0re5q0Fc9Wg81qQjgSxwNP78vpr9os2omXSVtam6yZMRKXw4SLVszFtp3vyjcWJBZ7dBVmN9PrJ9MV+0IxHB7wFVwLF3/kRPzykf/NvI+xSkqzy4IRbzjnQdtrVy9Es1ZuGpE66YARX7hgPHrONEfF48MWszGzXGhbsxV9y7rwg3tfkVT3FO23CNQ56/t68OhEtmqhh4RUO95dZCUVIjVj7C+d0rG/zaK+vkV27Jm9T621jFnq+H4oUSWmeeyC9fm0Vnutd00ysX7ltFYbnBYZpu8Umb/BCWpULrfDjEPHxgvKrbuEsQ+9gvuHf/7nf8aZZ56Z+ffx48fR3t6e+XdHRwf6+/sLXm9vb0d/f7+Su1Zz6SeMLBOTQ3KeMMo38WRlLBoXffpqKmID+t5AtKLjGPJGBFPdDnkjpR2jREodhxoYdMgEvkDq2Lbu2AuDolcp1bvxQDQzMQ1Ilau7H3oT4zJcM75ADHc9kHv93/XAbvgCsYq3XU3FnmzVEr0OWN/Xk1Pnru/rybmRQkSUTaz+84eimNPmgNuWypiWHXud0zurIPbbsu017D/iLXgtEU9IjgWLxXhKxJSkjGBQODYIhrQVG5C6KBmrhUJxwVg5FNbY+u5VEAjHBPurgTCvb1JGIp7IlLnzl8wpKH+VjgWJxh7+VEaQdCyUf+PPGxS+Fk7odDNWERCOJATr2XCEd0SofMXGoyvlD0Uz2z1/yZzMRLX09xSre4r1W4TqnK079uL8JXMy+39O7yxJ36MKE/crxOpKIjXyB2OCbZKf/dUCwUhcMN4JRuTpJ6mxb5Ede2bvUyJRuwqunu+HElUiEhEey4lEtTOWI9av9AblqQeVjJepcYVE4oNQCfGBopnT8iWThY24TqcTfb0UHo+z7P2qpvZ2V+a/Pa1OdM9qxvB4EK0uGzrbHEUnEUSSOsGnr6Z7nGhvL378x/YNCA7oB6JxdM9pLfNogHePHRHc7ogvjPlzPSUf41SUOo5ayC+zoscWiaN7traOrdqyryvK9faHXsFyNeaLYNG8dpFPCcsvs2LbHvGGceqJbeXtcA1UUreqybF9A3h01wGsPrc7s7zyo7sO4OQTWjB3Vkutd69slVzflcYGU323PxhFNCYedJmMBjiKZHQZHQ/BZJo6FJvqPZX+3WDQwdNc2nlmvSuu0nNTzZhWSv1XEJ/oIFj3J/Li+XR89pHemZJiwaIxXlur7DFlKVjei8sus3sOjwn+jsPjIZzarZ3YoBZYzsTJHatll9mp+rM0ad+xccFzFQzHWH6noKXYoBxK/f45sYFI/FHJWFCp40vp4zw44Bf8XDyRxA+/dl5NYhW5yPVbZpfZvUeExw28/jAWzWNsUAzrVnFyt9/ZZTYn7iij7hHrt4jVOeml47L/W8r3lELrZYn7X6hYbKD186WkehnLrgaxeCcajZdVxvLLrBr7Fmq896jGfdIKpftg9VLXavU4xOrzYW8Yp2ikPle6nuV4V/m0el1Ugxztd1Unp02bNg2Dg4OZfx8/fhwdHR0Frw8MDKCjo6OkbQ8N+Wo6g12K9nYXBgbGc14z64DpbiuAJIaGfEU/b9YDm9f2FqRwNeuTBdvNZ7cYBQf07SbDlJ8tplUkXXmL05LZrlkHLOpux8DA+JTHOBWljkNuUi7A/DKrlWNTG6HriiZ5mkSuUbcl57yVU2alblvtKqlb1cRuMWLcH8W2J/dmXtN6HVLs+i6nzMr13Wl6kxHf+/ULon//5hfOQsAXKvr5aHTqJ2Gmek+lf4/HSyvrrHfFVVpmgerGtFLqP7H4JP/f+rwHS9L1z9CQT1K8KyUOKiVulksjl/dyyqynySocG7isDXsepWjkciaF1FitnDIrpT9LKS1i58rFc1XMVNe30jGt0pSsv/JjA7nHS0oZg8k+TrFrodVphlmXrHqsIhepv2WpZVYsNvC4GRsUw9iguFLa71LLbHbckd5uqXWPUL9FrM5JZxzL/m+p3yOF1stSI+5/JbGB1s+X0uplLLsaRGN/p7nierbo9mvYt1Dj/Tk17pMWKN0Hq5e6VsvHUQ/1udL1LMe7yqPl66IapLbfxcpsVRcMXLx4MQ4cOICDBw8iHo/jkUcewbnnnouZM2fCYrHg5ZdfBgA8+OCDOPfcc6u5a9qQBBbMacId16/ALdcswx3Xr5C8trhSyyF5XGZsWrMoZ7ub1iyCxy19bdlS1POyTvV8bFQ77U0WbMy7RjeuWYSOZos82740b9uXyrPtqsqqW797/YqS6lY1YR1CSjFZTNCbjJn/jY6Hcv5tsrCMaVZebPnDr51XUP/l1y3Pvnq4IPbbvLYX3TMqW8qKdVh96GgRjg2mtWosNiB1UTBWq3Z/Vss8LjO+eNlpOefqi5edBo+L54qUkR0bPPXSIazv65E1Tig39mDMUhrWs6QERctVVtyxZEE7vnT5Ylmud6G6Y31fD556+VBm/5997XDF30NE4upmLLsKlI531Ni3UGOMp8Z9IlKDeqjPq1HPsh9GcpOj/dYlhdbUlNn555+P3/zmN5g1axaee+453H777QiHw1i5ciX+v//v/4NOp8Pbb7+Nm2++GX6/H6eccgpuv/12mM3SD0TNT5Km1Xy2pS61RvmoP4JmhzlVwclxyvSptYuHvCF43NZUxZbIfYusx67Uccio7Jn3E8cWiMZhNxlUeWxqU/PrSgsMwPHRMEa8YbS4LakALW8lwrLLrIRta4nmy1Od1SH1kDktUSRr2VSfB4BvXnUWvverIt9R4d/L2U9TXsa3qT7fSLSWOS2f6P7nx14OE7z+vFgMMsRnKozxNN8uVKDsMmsE+ofDGBkPocVlTU1MYxVRVCOXs1IpUs9O9GdHfGG0OC2C/VmawHNVMmZOq1BWbNDqsiCRSMobJ0iMPQqOU4UxS6WUypwGgHVHGRgbSCCxXFWchWpwXL7rPa/u0Ot1GB4Pi/exZKhXtF6WGnH/mTlNYXU2lq0oiePMZZdZNcYHaozx6my8vxqYOU0azR9HPdTnjVjPqpzmr4tqkFCuipXZqizr+dRTT2X+e/ny5fjjH/9Y8J758+fj97//fTV2p3ElAbfNBLfNlPm3LBKAx2mGx2nO/FtRSh2HGkwcW/ec1lTlV0/HRrUTBzpcFpx6YluqXMkZoCm5bSod6xAiUkJ+7JUQjsUqjs/qOcZrJDFgmtuChd0TsQEnppHaTfRn58/1pMosB+rE8VxRteXHBoC8cUK5sQdjltKw7iAlVKtcyXm9C9RpTsvE7RmRPhYRyYxj2dIpPc6sxvhAjTEex/uJhNVDfd6I9SxpX4XlqqrLehIREREREREREREREREREREREVFj4OQ0pegAbzCKQwN+eEMxQFfrHYI694lyTfxGu/cN8Dci+bBcNQ49MOSLYNfuIxjyR9jKE5E0UtsJxpIkBdsiovrF65saXS1ioXqIvzgmQUpQslyxvSMiUr4uVGN8UA9xF1GjUGMdUqp6OAZqPBXGB1VZ1rPh6IA9h8awZdtrCEfjsJgM2Ly2F55Wp+r2acGcJqaBVQv+RqQElqvGoQde3z+MO7fvzvzWm9YswuLuVqbrJSJxUtsJtickBdsiovrF65saXS1ioXqIv+rhGEh9lCxXbO+IiJSvC9UYH6hxn4hIWD1cr/VwDNR4ZIgP+NyPAryBaKYyAYBwNI4t217D0UG/6vbJG4jWbJ8oF38jUgLLVeMY8kYyAQGQ+q3v3L4bQ95IjfescRkMeuhNRtH/8UkYUgOp7QTbE5KCbRFR/eL1TY2uFrFQPcRf9XAMpD5Kliu2d0REyteFaowP1LhPRCSsHq7XejgGajxyxAfMnKaAUV8k86OkhaNxDI8HMd1tVdU+jfojcNtMNdknysXfiJTActU4hrwhwd96yBuCx2mu0V41tngige/9+gXRv3/zqrOquDfiDAY9ioaEMkyiM1lMiCfEH/kx6HWIhtnxqgWp7QTbE5KCbRFR/eL1TY2uFrFQPcRf9XAMpD5Kliu2d0REyteFaowP1LhPRCSsHq7XejgGajxyxAecnKaAZpcFFpMh58exmAxoddlQq1yMYvvU7GCnWi34G5ESWK4ah6fJKvhbe2o0KVrr/MFoKrtZMXWS+awak+jiiWTx7/iCOibqNSKp7QTbE5KCbRFR/eL1TY2uFrFQPcRf9XAMpD5Kliu2d0REyteFaowP1LhPRCSsHq7XejgGajxyxAdc1lMBbpsRm9f2wmIyAEBmneDONofq9slt5+xbteBvREpguWocHpcZm9YsyvmtN61ZBI+bwWw5orE4vvfrF4r+j6geSG0n2J6QFGyLiOoXr29qdLWIheoh/qqHYyD1UbJcsb0jIlK+LlRjfKDGfSIiYfVwvdbDMVDjkSM+YOY0JSSBBXOacMf1KzDqj6DZYYbbboJeX8MUKyL7VKNEbiQk6zcKROOwmwz8jahyLFeNIwEs7m7FbRuXY8QXRovTkgoIErXeMSJSNantBGNJkoJtEVH94vVNja4WsVA9xF8ckyAlKFmu2N4RESlfF6oxPqiHuIuoUaixDilVPRwDNR4Z4gNOTlNKEnDbTJPrAquhMlHjPlGuid+oe04rBgbG+RuRPFiuGkcC8DjNmD/Xk/qtOXhKGmEw6FEsLDXodYiGo6J/N1lMiCeKV25TbaOhSW0nGEuSFGyLiOoXr29qdLWIheoh/uKYBClByXLF9o6ISPm6UI3xQT3EXUSNQo11SKnq4Rio8VQYH3ByGhERERHVVDyRKLpU6je/cNYUn09OudTqVNsgIiIiIiIiIiIiIiIiIvlxchoRERE1nKkybU2RhIuyTJX1DABQ4crmU35HDVdOJyIiIiIiIiIiIiIiIiJxdTM5Ta/Xxl1JreynEhr52IVMdT54vqTjuZKuknPVKGWWx6EuSpXZqTJtffMqZtmSaqqsZ0Dl53PKzGoSt1+sTBjMRsTj4rMSjUY9YrHiOYr9wWjF116tr91af78a8ZwUV+z88NxJx3MlnZL1LH8H6XiupNN6bDAVte+fXBrhOOU6Rtaz8uC5ko6xQXFaPwbuf2nb1Pr5qiaeK+mUjmf5W0jD8yQdy6w0PA71YJlVD54r6co5V7pkMsncIERERERERERERERERERERERERCQrfa13gIiIiIiIiIiIiIiIiIiIiIiIiOoPJ6cRERERERERERERERERERERERGR7Dg5jYiIiIiIiIiIiIiIiIiIiIiIiGTHyWlEREREREREREREREREREREREQkO05OIyIiIiIiIiIiIiIiIiIiIiIiItkZa70Dchka8iGRSNZ6N4pqabFjZCRQ692oiUY79vZ215TvKVZmG+18VYLnSrpi54plNoXHoS5KltlKvrvR8dyIq7TMArWNafnbFmrkc1JpmW3kc1cqnivplKxn+TtIx3Ml3VTnSumYVmmNUhYa4TilHmMlZbYRzqNceK6kU7KerYffQevH0Ij73+hltlp4rqRTOp7lbyENz5N0LLPS8DjUg2VWPXiupCt3jJaZ06rIaDTUehdqppGPvRw8X9LxXEmn5Lmql9+Bx6EutTyOejmHSuC5Eaf1c6P1/VcCz0n5eO6k47mSjvGsOvBcSVfv56rejy+tEY6zGsfYCOdRLjxX0jE2KE7rx8D9V/f3aRnPlXRKnyv+FtLwPEnHMisNj0M9WGbVg+dKunLPFSenERERERERERERERERERERERERkew4OY2IiIiIiIiIiIiIiIiIiIiIiIhkx8lppD06wBuM4tCAH95QDNDVeodkNHFsu/cN1N+xEZHyWIeoVz23XURE2dgWkdawzBKRHBjvi2M9SyQf1jVElWGbpB78LYio0bEeJC2qsNwaldkrIoXogD2HxrBl22sIR+OwmAzYvLYXC+Y0Acla71yF6vnYiEh5rEPUi78NETUK1nekNSyzRCQH1iXieG6I5MPriagyvIbUg78FETU61oOkRTKUW2ZOI03xBqKZAg8A4WgcW7a9Bm8gWuM9q1w9HxsRKY91iHrxtyGiRsH6jrSGZZaI5MC6RBzPDZF8eD0RVYbXkHrwtyCiRsd6kLRIjnLLyWmkKaO+SKbAp4WjcYz6IzXaI/nU87ERkfJYh6gXfxsiahSs70hrWGaJSA6sS8Tx3BDJh9cTUWV4DakHfwsianSsB0mL5Ci3nJxGmtLsssBiMuS8ZjEZ0Oww12iP5FPPx0ZEymMdol78bYioUbC+I61hmSUiObAuEcdzQyQfXk9EleE1pB78LYio0bEeJC2So9xychppittmxOa1vZmCn17L1m031XjPKlfPx0ZEymMdol78bYioUbC+I61hmSUiObAuEcdzQyQfXk9EleE1pB78LYio0bEeJC2So9waldo5IkUkgQVzmnDH9Ssw6o+g2WFOFfhkrXdMBlnHFojGYTcZ6ufYiEh5rEPUq57bLiKibGyLSGtYZolIDoz3xbGeJZIP6xqiyrBNUg/+FkTU6FgPkhbJUG45OY20Jwm4bSa4babMv+vGxLF1z2nFwMB4fR0bESmPdYh61XPbRUSUjW0RaQ3LLBHJgfG+ONazRPJhXUNUGbZJ6sHfgogaHetB0qIKyy2X9SQiIiIiIiIiIiIiIiIiIiIiIiLZcXIaERERERERERERERERERERERERyY6T04iIiIiIiIiIiIiIiIiIiIiIiEh2nJxGREREREREREREREREREREREREsuPkNCIiIiIiIiIiIiIiIiIiIiIiIpIdJ6cRERERERERERERERERERERERGR7Dg5jYiIiIiIiIiIiIiIiIiIiIiIiGTHyWlEREREREREREREREREREREREQkO05OIyIiIiIiIiIiIiIiIiIiIiIiItlxchoRERERERERERERERERERERERHJjpPTiIiIiIiIiIiIiIiIiIiIiIiISHacnEZERERERERERERERERERERERESy4+Q0IiIiIiIiIiIiIiIiIiIiIiIikp1RyY1//vOfx9DQEIzG1Nf80z/9Ew4dOoSf/vSniEajuOqqq/DZz34WALBr1y7cfvvtCIfD+MQnPoEbbrhByV0jIiIiIiIiIiIiIiIiIiIiIiIiBSk2OS2ZTOK9997D008/nZmc1t/fjxtuuAHbt2+H2WzG+vXrsWzZMsyaNQs33XQTfvvb36KzsxMbN27EM888g5UrVyq1e0RERERERERERERERERERERERKQgxSanvffee9DpdLj22msxNDSEtWvXwuFw4Oyzz0ZzczMA4IILLsDjjz+Os846C11dXZg9ezYA4OKLL8bjjz/OyWlEREREREREREREREREREREREQapVdqw16vF8uXL8ePf/xj/OpXv8LWrVtx5MgRtLe3Z97T0dGB/v5+HD9+XPB1IiIiIiIiIiIiIiIiIiIiIiIi0iZdMplMVuOLfvWrX+H222/Hpk2bcMMNNwAA7r//fuzevRtLly7FM888g+9///sAgF27duHnP/85fv7zn1dj14iIiIiIiIiIiIiIiIiIiIiIiEhmii3r+dJLLyEajWL58uUAgGQyiZkzZ2JwcDDznuPHj6OjowPTpk0TfL0UQ0M+JBJVmWdXtvZ2FwYGxmu9GzXRaMfe3u6a8j3Fymyjna9K8FxJV+xcscym8DjURckyW8l3NzqeG3GVllmgtjEtf9tCjXxOKi2zjXzuSsVzJZ2S9Sx/B+l4rqSb6lwpHdMqrVHKQiMcp9RjrKTMNsJ5lAvPlXRK1rP18Dto/Rgacf8bvcxWC8+VdErHs/wtpOF5ko5lVhoeh3qwzKoHz5V05Y7RKras5/j4OP7lX/4F4XAYPp8PDzzwAP71X/8Vzz33HIaHhxEMBvHnP/8Z5557LhYvXowDBw7g4MGDiMfjeOSRR3DuuecqtWtERERERERERERERERERERERESkMMUyp330ox/F66+/jksuuQSJRAIbNmzAkiVLcMMNN+Dzn/88otEoPvOZz+C0004DAHzve9/Dl7/8ZYTDYaxcuRIXXnihUrtGREREREREREREREREREREREREClNschoAfPWrX8VXv/rVnNcuvvhiXHzxxQXvXb58Of74xz8quTtERERERERERERERERERERERERUJYot60lERERERERERERERERERERERESNi5PTiIiIiIiIiIiIiIiIiIiIiIiISHacnEZERERERERERERERERERERERESy4+Q0IiIiIiIiIiIiIiIiIiIiIiIikh0npxEREREREREREREREREREREREZHsODmNiIiIiIiIiIiIiIiIiIiIiIiIZMfJaURERERERERERERERERERERERCQ7Tk4jIiIiIiIiIiIiIiIiIiIiIiIi2XFyGhEREREREREREREREREREREREcmOk9OIiIiIiIiIiIiIiIiIiIiIiIhIdpycRkRERERERERERERERERERERERLLj5DQiIiIiIiIiIiIiIiIiIiIiIiKSHSenERERERERERERERERERERERERkew4OY2IiIiIiIiIiIiIiIiIiIiIiIhkx8lpREREREREREREREREREREREREJDtOTiMiIiIiIiIiIiIiIiIiIiIiIiLZcXIaERERERERERERERERERERERERyY6T04iIiIiIiIiIiIiIiIiIiIiIiEh2nJxGREREREREREREREREREREREREsuPkNCIiIiIiIiIiIiIiIiIiIiIiIpIdJ6cRERERERERERERERERERERERGR7Dg5jdRLB3iDURwa8MMbigG6Wu9QFUwc8+59A41zzEQkH9YhJEUjtq9ERKRtSsY4jJ+IqFyMq6VhPUuNjnUFEWlRI7bfrK+JtKMR6ygiNajw2jMqs1dEFdIBew6NYcu21xCOxmExGbB5bS8WzGkCkrXeOYU04jETkXxYh5AULCdERKQ1SrZdbBeJqFysP6TheaJGx2uAiLSoEeuuRjxmIq3i9UpUGzJce8ycRqrkDUQzBRsAwtE4tmx7Dd5AtMZ7ppxGPGYikg/rEJKC5YSIiLRGybaL7SIRlYv1hzQ8T9ToeA0QkRY1Yt3ViMdMpFW8XolqQ45rj5nTSDpdqtCN+iJodlngthkVm4E86otkCnZaOBrHqD8Ct82kzJfW2KgvApfDhNVLujMpEJ966VBdHzPVgYl64di+AdgtRkXrBSquEetNElGkvWY5ISLFMTYgmSnZdrEPRkRFFWnTGFdLw/NEitFIzFnVa0BoLICIcmmk7qi1Rmy/VXvMLLNEBVR7vZZK6eub9QfJTI5rjz0UkkbhpVTyO87NLgssJkNOAbeYDGh2mCv8MvVqbbLi4o9043dPvJ05xxsumI9Wl6XWu0YkjKlzVaUR600SMMV1WVE5YWeGiKbC2IAUoGSMwz4YEYkSadNmdzgw7A3DYTeh02PH0aFA5iPsfxVqdlnQ6bHjnN5ZmUnAz756mOeJKqOhmLNqYzUi58TT6pT3e6qF4w+kBA3VHbXWiOPMqjxmNZfZKiYzIcqnyuu1VEpf32quP0iz5Lj2FF/W84477sA3v/lNAMCePXtw2WWX4YILLsA//MM/IBaLAQCOHDmCz372s7jwwgvxxS9+EX6/X+ndohIpliJzonK88Se7cMvPn8eNP/4f7Dk0BrfdiM1re2ExGQAgU2m67Rqa8VyiRCKRuSkCpM7x7554G4kkWwlSJ6bOVRe3rfHqTSo01XVZdjnJaq9v+umuTHudvsFERAQwNiBlKBnjsA9GRGLE2rRdb/bjlp8/j5vvfA5rV/Wg02MHwP6XGLfdiLWrevDQX/Zj2869eOiZ/Vi7qgduB88TlU9LMWe1xmrEzsnRQQ3eZ+H4AylES3VHrTXiOLMaj1m1ZVbkvi7raaoWNV6vpVL6+lZt/UGaJse1p2jmtOeeew4PPPAAzjvvPADAN77xDdx2223o7e3FTTfdhG3btmHDhg249dZbsWHDBlx00UX48Y9/jJ/85Cf4xje+oeSuUYmUSpEpVjnecf0KLJjThDuuX4FRfwTNDnOqYNfxPYLBsbDgOR4cC8Nt1U6DSo1j0CtSZr1hbaXOrRdJZOrNQDQOu8lQ9/UmFZqyvc4qJ6W0r8Xaa17vRJTG2IAUoWCMwz4YEYkRi6vTk1fD0Tju3L4bt21cDn8o2hDjVuXw+qO4c/vunH7Endt3sx9BFdHUUk5l9sFLJXZOhseDmO62yvtlCuP4AymF/dUSNOI4c5Xq61Kotb1jPU01Vwd1lNJtEts8UoQM155imdNGR0fxgx/8AJs2bQIAfPjhhwiFQujt7QUArFmzBo8//jii0ShefPFFXHDBBTmvk7qk0/RlkyNFZrHgCknAbTNhTpsjc0O9ntksRsFzbLVw9V1SJ5ZZFZqoNxd1tzdEvUmFJLXXZbSvRdtrIqIJjA1IMQrFOCyzRCRGLK7Orn/C0Tj8oWjDjFuVg/0IUoJS49SKqcIYt9g5aXXZ5P8yhbHeIKUw9i9RI44zq+yepFrbO9bTpAoar6OUbpPY5pFiKrz2FJuc9o//+I+44YYb4Ha7AQDHjx9He3t75u/t7e3o7+/HyMgInE4njEZjzuukLrKnyNQB3mAUJpNBlcFVLbjsJqzv68k5x+v7elJrtROpEMsskfpIaq8n2uBDA354QzFJKdfVOhhCROrC2IC0hmWWiMQIxdXr+3rw1MuHMu+xmAxwWE0lxdWNhv0IUkI9LOVUoIx+ejaxc9LZ5lBgZ5XFeoOUwthfZSbqvd37BhhHiVBre8d6mlRB43WI0m0S2zxSTIXXniIl8P7770dnZyeWL1+O7du3AwCSycJpczqdTvT1Unk8ztJ3tAba21213oWyeVqd6J7VjOHxIFpdNnS2OaDXS/+t0seeSCTx3O6j+MG9r8DlSFWOW3fsRTgah8VkwA1XnIG5s1pK2rYW5ZfZllgCHxz34dLz5iGRTEKv06Gj1Y7Z05tgNCo2j7QuaPm6qrZKzlWjlNl6KU88jspjA62ew2LtdXYbnN3uLl/UWbTd9SSSuOGKMwo+1wjtdakqLTe1jmm1Wu6VxHNSXHaZrdfYoBpYzqSTs55lmS0fy6x0Wo8NplLPZSE7rm52WnF00I9xfxRAanB/05rT8O/3voKjQwHJcbWayfVb5tezm9achju3v5HpR2xacxq6ZjSznp1CPV9bcqh0nDpnW0Xq2Wr8DuX20/OJnROtlaV6G39Q4vzXusxqFWP/8skdz8pV7zUCOds72fZJA/W00n2weqlrtXoc9VCHeBJJDIyGctqkOdPd6JrRXNYx5JdZubffSLR6XVSDHNeeIpPTHnvsMQwMDGD16tUYGxtDIBCATqfD4OBg5j0DAwPo6OhAa2srfD4f4vE4DAZD5vVSDQ35kEioO2dje7sLAwPjtd6Niph1wHS3FUASQ0M+yZ/LPnZvMJoptOHROB7ddQCXnjcP82Y1oc1tgdtuKmnbaiSl4sovs95gFPf8aQ/O6Z0F6FIX+D1/2oOZHjvXfy6iHq6rail2rlhmU+qlPDXCcZRTZuX6bi0Qa6+z22AglXL9B/e+guktK6a8bntmugrWktd6ey23SsssUNuYVuvlXgmNfE7KKbP1GBtUQyOXs1LJXc+yzJaHZVa6qc6V0jGt0hqhLJh1wKLudgwMjGPuNAfuuH4FRv0ROKymzMQ0oLS4Wo2k/pallllvMIptO9/B6nO7U09UJ4FtO9/B3OlOTZ6nammEa0sO2denWN+0knq2Wr9DJf30fPljAVotS/Uy/lDO+ddCmdUqxv7lUSKelbPeawRS2rtqS9fTo/4Imh1mVdXTSvfB6qWu1fJx1EsdMneaAx6Xecp4p9wyK3X7NEnL10U1SL32ipVZRSan/fKXv8z89/bt2/HCCy/g9ttvx6c+9Sm8/PLLWLJkCR588EGce+65MJlMOPPMM/HYY4/h4osvzrxO9St/PfLB0RC27ngHt1yzTJPrQstl1BfB0aEAtj25N/d1f0RTjSk1DpZZIu3Jb4OBVAAp6bqdWEu+e05rKkBv0PaaiMQxNiCtYZklopJMxMNuW2opz/TEtDTJcXUDYT1LNLWK+un1iuMPpAC2SerBeq8OZMXF6X8TVUvd1CFKxzuMp0hmclx7Vc1V+/3vfx+33347PvGJTyAYDOLzn/88AODb3/42tm3bhk9+8pN46aWX8NWvfrWau0VVxvXIhfG8kNawzBJpD69bIlIS6xjSGpZZIioX6w9peJ6IpsbrhKg6eK2pB38LIqoE6xCi2pDj2lN8ctqaNWvwve99DwAwf/58/P73v8ef/vQn/Nu//RvM5tSOzpw5E7/97W/x2GOP4ec//zmampqU3i2qIbfNiM1rezOF12IyYPPaXrjtGprNrACeF9Iallki7eF1S0RKYh1DWsMyS0TlYv0hDc8T0dR4nRBVB6819eBvQUSVYB1CVBtyXHuKLOtJVFQSWDCnqWA98oZPJ5l1XrLXf27480LqxTJLpD1sg4lISYwNSGtYZomoXIyrpWE9SzQ11idE1cE2ST34WxBRJViHENWGDNceJ6dRbXA9cmFc/5m0hmWWSHvYBhORkhgbkNawzBJRuRhXS8N6lmhqrE+IqoNtknrwtyCiSrAOIaqNCq89xZf1JCIiIiIiIiIiIiIiIiIiIiIiosbDyWlEREREREREREREREREREREREQkO05OIyIiIiIiIiIiIiIiIiIiIiIiItkZi/1xdHS06Iebm5tl3BUiIiIiIiIiIiIiIiIiIiIiIiKqF0Unp5199tnQ6XRIJpMFf9PpdNizZ49iO0YEHeANRDHqi6DZZYHbZgQKi2J9mTjmY/sGYLcYG+OYiUg+rENIjRqxPSdqZGyLSGtYZomoGB3w4XEfjg36GcuWi/UsNTr2iYlIi5RuvxkfEFElWIcQ1UaF117RyWlvv/12pbtHVB4dsOfQGLZsew3haBwWkwGb1/ZiwZym+m1cGvGYiUg+rENIjVguiRoLr3nSGpZZIiqGdUTleA6p0fEaICItUrruYt1IRJVgHUJUGzJce3opb0okErj77rvxuc99DldccQV+9KMfIRaLVbLrpHU6wBuM4tCAH95QDNDJu3lvIJop2AAQjsaxZdtr8Aai8n6RijTiMVMdmKgLdu8bUKQuIOlYh2iYwm1qLbFcEjUWXvOkNSyzJWLsTw2m7DqijuP7UrGeJcWotU3Ku/55DRCRFildd7FuJKJKsA4hqg05rr2imdPS/u3f/g1vv/02vvCFLyCRSOC+++7DHXfcgX/4h38ob89JO4TSjkP5GcmjvkimYKeFo3GM+iNw20zyfInKjPob75ipSpRKb6sD9h8Zx/4jXiSSSeh1OnTPcKN7hotPJ9RAI9abdUGup3xUukwIyyVRYxn1R+BymLB6SXfmBuFTLx3iNU+qxXaqBIz9Se0UiIfLqiP4FH8O1rOkCLW2SULX/7peadeASvv0RHWHy8BJovS9KtXeC2NdTKQJqq1DSsXlk0lj5Lj2JE1Oe/bZZ/GHP/wBJlNqo+eddx4+/elPl7i7pDkiA2qzOxyCsyLvuH6FbJV+s8sCi8mQU8AtJgOaHWZZtq9GDqtJ8JgdVg01pKQ+Cg6M+0IxHB7w4YGn92W2vb6vB9NabXBaJDUvJKNGrDfrgdiTBiW1qSq+AcZySdRYXHYzLloxF1t37M2JDVx2XvOkTmynpGPsT6qmUDxcTh0hS3xfR1jPkhLU2iYJXf8f9PumvgZU3Kcnqiu81iRT+l6VKu+FsXwQaYYq65BScflk0iA5rj1Jy3omk8nMxDQAMJvNOf+m+iSami8YE50VKRe3zYjNa3thMRkAIFNpuu31W+7CkRjW9fXkHPO6vh6Eo1xCl8qnZHpbbzCWufmc3vbWHXvhDbLM1kIj1pv1oFgmAanUnMaa5ZKosaRjgfzYIL+eI1ILtlPSMfYnNVMqHi6njpAjvq8nrGdJCWptk4Su/50vHsQXLzut6DWg5j49UT3htSad0veq1HgvjOWDSDvUWIeUissnkxbJce1JepRo/vz5+O53v4srr7wSAPCf//mf6OnpKWOXSUvEBtRCkZjyTz0mgQVzmnDH9Ssw6o+g2WFOddrreDav027Gi28dxeZ1vQiF47BZDHj42f0446S2Wu8aaZiSS2iEwsITVUNh7QSAGfWQ3jar3gxE47CbDHVfb9YDOTIJqHqpnAZsz4kaWSAkHBsEQjGgqUY7RVQM4yfJ6ir2p7qjWDw8UUf88Gvn4diQT1IsKxTfd3rscFhNODTgb7wlopLAgq4m3LZxOYZ9YbQ6LfC4zUCi1jtGWqbWNkno+h/3R3Fip6ton1jVfXqiOsJrTTql71Wp8V4YyweRdqixDimV0nUO6zRSghzXnqTJad/+9rfxne98B+vXr0cikcBHPvIRfOtb3yp7x0mACtcyF7th3ua2YPPa3syM206PHZvWnJZ6ClSnk2/fk4DbZpqsJOt84M5tN+Lic7tx6JgPiWQSep0OF5/bDbfDxEE7KpuSS2i0NVnR6bHjnN5ZgC712rOvHkab21LxtquqHtPbJgHodLXeC5LAbTPi6xvOwP4j3kzd3z3DXdKN8WaXRfBaVM1SOQ3WnhM1srYmq3D/oUljsQGpTzUeJGD8VBSvb1IzsX5vq8sCb7DCsbYkMLPDCbMumfl3MelMYdljZmtX9eDmu54T7m+qcDxQVjpgz8E6629TzSk+HlVm3JF//afLu9NqzPSLARRsS5PL39Z73UV1SfXjZyrithtxwfK52HLfZH32xctOk+1elRrvhWmyLiZqUErXUdWgdJvENo+UIMe1J2lymtPpxB133FHJvlIxKp0YodcB6/t6MmnSLSYD1vf1QK/TZZ4u94WiGBmP4Lu/elFV+65FvmAM/UMBPPD0vpzzPavNAadF0qVKVEBsYEyOjBBuuxFrV/Xgzu27M9vetGaRpgJAQDy97R3Xr9DWEwQqbUtoapFYIqfu37y2t6TPGww6XPbRk3D3Q29mtnHt6oUwGCWt3k5EJJti/QeisikZ4zB+kozXN6mZUL/36xvOwAfH/dW/vvMyBzuspszENCCvv2k31X0dVDf9bVIVRcejKokNyswcLtrG6lXaxjJ+Io2ql7HsavD6o/jpH97Iab9/+oc3ZGu/1XgvTMn7KEQkL6XrqGpQuk1im0dKkOPak9TKv/zyy/jRj36EoaEhJJOTrfDDDz9cxm5TPrUO1Ax7w3h01wGsPrc7Nas2CTy66wDmznCnnvgCEIok8OGAHy6HCeHReOX73sBPXY0FoplBCCBVDrbu2It5s5s5OY3KlwQWnNCEW687G8PeMDxuC9qbLUB86o9OxeuPYtvOvZN1BIBtO/di7vQlmgkAgfpJb+sNRHHP43tyfo97Ht+DG6/U1u+haWW0YXLEAGP+aGZiWnobdz/0Jr519TI4mg2y7CcRkRTHR0N4671B3HTVUngDEbjtZjz87H7MnuaCc5qz1rtHGqVkf1mtfXE14vVNqiYwIQQAbvzJruLXtxxxscg20pmDDw34RfubAOq+Dhr0huFymLB6yWQ/9amXDmHQG66bY6TqU3I8quKxlTIyhxcdg1fhmDDHn0ir6mUsuxqUbr9VeS8saynyIW8IHreVS5ETqVQ99DGUbpPY5pESBr1hwfGNUq49Sa38t771LaxduxYLFiyAjk/Fyk6tEyOaXRaM+6PY9uTezGvpZRHyn45a19eDx3YdwOBoqPx9b/CnrgKhmGA5CIRiNdojqgt64PV9wwWz4xd3t1bcsfIFo+hb1oX7sp7sXNfXA18oqqngpl5SdtfL76FZZbZhcsQAobBw+xEKC7QfDd7WEpGympxmnL1wRk5W5WtXL4Tbqa02ldRFyf6yWvviasTrm1Qvb0JIsUlhbptJnrhYwjaK9TcboQ5y2k24aMXcgoxQDnt9HB/VhpLjH7UYWxEbg1fruBTHn0irWHalU7r9DoqMZQaFxjKrhUuRE2lGPfQxlG6TfCG2eSQ/m8UoOL5hLWFiuaT1nsxmM6666iosW7YMZ511VuZ/JI/0QFU2NXRA02ls0/uWDsYSiWTBk5337diL85fMybxPcN91gDcYxaEBP7yhWGambvr194758MFxH1wOU2a7W7a9Bm8gqvixqkGrW7gctLotNdojqgdD3khmYhqQuq7u3L4bQ95Ixdu2mI2ZwCa97ft27IXFpL6nOosRq+vcGgpkgfr5PbRKLPPKVG1YRTGAHhjyRRBPJLG+72S0NVtzttEm0H6Uu59ERFLEE0nBTI6JBEdyqXzNLgs6PXas/VgP1q5K/a/TY5elv6zktusNr29Svbwxp9Yma9E4W464WMo28vubnR47brpqaWrJT7sJnR676D7WA4Nehz8/fxCrz+3G2lU9WL2yG39+/iCMal2ukDRByfEPi9mIHXlldsfzBxUdW6l4XEpszF0hHH8irWLZlc6g1+GFt45i87pefPnyXnxlfS9eeOuobO13k9MsGKe5axgDccy0RFVue4iy1UMfQ+k2yWg0CG7faBRYaYdIIpfdhPV9PTn9lvV9PakM8hJJeueJJ56I3bt3Y9GiReXtKRVVs7XMp1q+QCSN7aF+4adPoUsNsm1ac1pqeQKdLrPNRCIp/DRpV1PB0wiyZGHTII/bjC+vW4zD/X4kkknodTrMmuZIpQ6WYQlGakzD4yHB63V4PAxPhVkO/KGo4Lb9oWjF266qrLpuxBdGi9OiyZTddfN7aFS5WQ/cNiO+vuEM7D/izdT93TPcU8cAeuD1/blZEdf39eDRXQcw7o+KxhGays5QyTJL+tTk3CFvCJ4mKzwu7V3TRFo05hNO7T3mi6DDxQcuqDxuuxFrV/UUZAJ2O0wV1+1uhxGXr+rBXVnb3rhmEdxOE/tgeUbHha/v0fEwr28hE3HMsX0DsFuMXEZ9KpUurymSwezrG87A93/3Ss5rer0Ohwb8iCWSpcfFefs56pcQW2ctOeoLRTEyHsnJQPjFy07DmC8MfygmvS+gIeFITPCJ/XAkBtTRJDyqLiXHP8JRkTIbjcEb1FW2DLAYgaWJJdcDNciOXtL5Z9+8Ohh3SMKxU+li8TjOX9qFLfdN1i3XrF6IWFyeTlIikcCXLz8NhwcCk/fC2u1IJmtXQWhqzLTWuDIH1Vg4EsPF55wIrz+aqUMuPudETfUxlG6TxkX6quMBjtFS+ZwWA06a1YSbrloKbyACt8MMAwCnVXrsWXRy2sUXXwwA8Pv9uOKKKzB79mwYjZMfefjhh8veecpSSQe0XFKCB5E0tjPbHYIp+3pPasPsDmfOIFt6m0cH/YJPHdy2cblgFrbV53Zj25N7K3titNLBzSrzBWIYGg3jgaf3Zc7fhgvmw9ceg7OEdIhE2cSWEGmSIbixW02C27ZbNdZZq5OU3c3O+lieVKsqWR42Ekvk1P2b1/ZO+ZkhbwTbdqbay/STaX9+/iC+su50uKxG0ThCM8vYVjLIITBxT67ljImouBa3VbCOaeGgB1XA648KZgK+4/oVFd8kGPJGcH9ee3r/zr2Y3XEGPGprG2vM0yR8fXvc1iKfalC8WZNrqrEZGc6XWKaLO65fkTPWNjAawjd+9D8IR+NY33dyaXGxwH7edNVSaduYWHIUAL7zixdz9vOnf3gDl543D9t27pXcF9ASi2kyC1W6nt3x/EEsOvGM2u4YaZrDJjwe5ZBh8oDFJJzF4tvXLMONP9mlXL2etzSxHPXflHFSmWPnksef2DevDsYdknHsVDqdTo+f5WVN/tlDb+LW686WZftWswnhaCBnPPS6SxbCaq7dfQXNjJmqgDcQxT2P78mJ7+55fA9uvHIJJ/JRVdgsJkRjyYL76TaLdsqfQ+T+qkOm+6tukTbP7eAYLVVABwyMhQri+xltdslxZ9FlPb/1rW/hW9/6Fr7yla9g9uzZuPXWW7FhwwYcOXIEmzZtkuMQ6lepKU0nOqBz2hypxlvhjoOUFLVi79HrUJBq/EuXL0Y0FseHA37BZTmHvUHBGbpDXuGsTtBNpgLUl5OGc6JTduNPduGWnz+PG3/8P9hzaEzVqWXHAlE8/tyBnDSkjz93AGNMG0wViMbiuGb1wpzrVa6nnOLJpGD6znhSWyMf2Z2p9LV3z+N7NJeyu16WJ9Wqcs9/uSnjvYEI+pZ14aG/7Me2nXvx0DP70besC5FofDKOEIhFtFJOKkmlr+RyxkQ0NaHYQM0xOKnfqC8Cl8OUs/Smy2FKZeuu0HggiovPOTHT50w/bTuusTiwGowGPa7N61dcu3ohjMaiw0oNiUsCZZEwNiPH+Zoq08WcNgcAZLKoAcDOFw8WtFlicXEikcTQeAQfHB/H6pXdaGu2TsSYb+BLly+WHFuL7Wdiog895bFrcPmkYES4ng1GGvB6INlE4wnBmDMar3zGkzcgHHccHwmqsl4vVv8VVcHYudRxBfbNq4Nxh3R6nXB/taz7T3VuxBsWrAtHxsOybD8YjuE/Hsyd/PYfD76JYDgmy/bLodox04n4b/e+AdXEf75gVHBc2hdivUPVEYzEBe+nhyLaSYEfCEexLq9NWtfXg0BYnusokUxiwwXzc7a/4YL5mb4nUTnkiO+LpmM666yzAABXXXUVrrjiCpx11llYvHgxwuEwHnzwQVx00UUV7H4dE3laxdPqrPWeZUhJUSv2nuHxcE6mN6NRj72HRvHBcR/0Oh3WnDcP25/el1mWc9AbFn2izSOSXaFrugurz+3Go7sOYO4Md8mZwyp6aqxGorGEYNr4aIyPklH5dDo9nnrxIDav60UoHIfNYsDDz+7HlZ88peJte/0R7Np9JGfbDzyzDzM6nJimoQwp6c5U/rXnC0VVW1+IcViN+Mq60xGMxGAzG2G3cP34ipTyFLFYFlSkBhDEtlFuyniHzST4NHfmCUaxJ2e7mmA26nHpefMyKa/NKrypXEkqfbGJ70PeEJdpIFLYsDckHBu0O9HGp42pTK1NVly0Yi62ZsVq6/t60CpDvOmwGRGOxHOetl3f1wOHjZmr8/UPB/DE8++nru9IHFazAQ8+sw+X2U9C0wx3rXdPVdITKlcvmcwk8NRLhxpySSApYzNyLKEkJdOF0O+ya/cRfOvqZYjF4uKrGOiA53YfxQ/ufSWnv/jYrgM4OhRAi8uc6QM4rCaEIzF4gzHBvoPYfma/T/TYNZoZx2I2FdxD1U28TlQurz+CR3cdmMzYkgQe3XUAM9qdmF5hRk+HzSQYdzisubGBWpZ6KzfTT0Vj5xJXgalK31xjK6cogXGHdMdHQ4J1x+xpLjinqefenRq0NlkE68IWtzxj/qO+sHD854tgelONMjMngQVdTbht4/JUPeW2wuOu8VLEKo3/LGZmxtW0OlgKOhKLCy/DHtPO5DSjwZB7HSVT11HP5b2ybD8YjsFpn7hfGI7BZjUiGI4iFI4BGrp/S+oiR3wvacR1ZGQEn//85wEAFosFV111FR588MHS9raBiHXuumc1w5w9IpPXedLrgGFvuCodKSkd16Lvmcj0ptfr8PI7AzkNwPq+Hly0Yi5+/dgeWEwG7Ds8lnkiNTuY3by2Fx63GZvX9uYEV1d/+lQcHwkAOsBk0JeVNleL68PbrcJp4+VKlUyNKRqL4+xFM7DlvslrbMMFJyMqQ5DmspvwkcWz8rY9H65aP01UIotZ+Nq7bePyGu9ZaXyhGIbHQ6n05xNZs4bHQ2h1W7g0cBkSiWTpnf/8ZTgw9QBCuQPJoXBMsJ1Ldy7E0qt/7Yoz8ItH3sI5vbMAXeoJml888pbq0q5Xkkqfy44R1Y7bYRaODRzqqV9IexLxRKYfCaTau6079uL0k9oq3nYkKrztm//urIq3XW88TVYY01klkoBOBxj1OnhqdfNIxZScUKk1UsZmJMd9RSYgpDNdZMfdX7p8MdwOU+aGotjv4rYZ4bRMlGOBON8biGYmpqX3/74dqeWAH/rLfjitJrjtJnw4GMDtv34JLocJq5Z2YfY0J2a2Oabcz/V9PXh014Hixw5tPoQJAPFEAiGBScDxBB/EpPK1uqwwGbIespoYQ5ZjKXm9TicYG9z4+TOx9mOTGYGfffWwKpZ6c9uM+PqGM7D/iDfzANqc6U7oDfqi2XUqHjuXsAyp4n1zlU7aqDbGHdLZLEbBusPKcdMCOgjXhd+Raby81W1Fp8eeGZ8EUvWqHPV42XTA/g/HM/Xp+0fH0T3Dje4ZrprVKWqN/8LRmPDEoGgMQO3bRiqiTtpOq8kgugy7VrjsJnx8WZdg/1QODqsRHxyL4T8eeDNnjHZWB9s8Kp9Y+91aQnwvKVVGPB5Hf39/5t+Dg4NIMu2fKPGMY8HJFwRSZ7/8zgB+9IfXi6fRlimFv5QUtVLe4w3GBIPUjlZ7piLd+eJBDE48lXLpefNw89+ehTuuX5Fq7BKTT1rdcs0y3Pj5M/HA0/vw60f34KFn9mPtqp7UYGKJ0oOb2dS+Prw/FBUsN36mwqUKWM1G/O6Jd3Ku0d898Q6s5soDELNRj9898Xbett9WZRamYurl2gvFEkgkgB/e9yr+3/2v4YdbX0UikXqdSnd00F/xsghSllYoN2V8s7N4OyeWXn08KLysjtrSrleSSt/jMmPTmkU5n920ZlHqaUciUpTRIBwbGA3aig1IXcperkqCgMhk71ouJ6NWdpsBF33kRHzQ70P/SACHjvlw0UdOhN3GTL35xCZUJhKNN44mZWwmP+7r9Nhx01VLMeqPTI57TbX83ESmi5uuWor1fT1YfW43fvfE29hzcPI95f4uYnWQXo9MfJqO+10OEz65Yi4eeHof/vWel4X3M2sM7I7rV2BWuxPj/mjm3IjFvErWhUqKxZOC5z0eb7zrgeTT1mzGZy+cn9Ov/eyF89HWXHmfTyybTyAcy+lflztmXQ3j/ghu//WL2HNoTLSOq8bYudJ9cy5nmcK4Qzq304QNHz85p+7Y8PGT0aTSa7mWvH7huMMbkCfusFr0uPxjPTn16uUf64HNVruxA18ohsMDPjzw9D5s27kXDzy9D4cHfPCFatc3TGdGzF9etdbxn8Uk/LC/xcRJL2pXL22n+D097YzlOK0GzOpw4CvrTseXL+/FV9afjlkdDjhlmpwWiycFx2hj7IdRBYxGnWD7bTRKn7AkqYRfddVVuOSSS3DOOedAp9Nh165d+Pu///uyd7zeiT312eqyIT31WKgB2Drx5OW2J/fmzn7Xp9Zw9QYi8Idi+PH9r5c3oznvKdMFXSLpt7PeN3uas2iKbrHMLUaDHt+6ehn+79ZXMDgaAgAMjoawdcc7uOWaZanjSm9n4kkrALjjnpdzZltu27kXc6eXns1F6GnUzACfSutdm0V46VMblzqgCowHhIO08UAUHRU+iTQmMjg+5oug1a6dSSDpST7lZGhSk1gsgT/817s5mbL+8F/v4stre2u6X1o17A1Ke4q4SAYHSU8iT7UcRv727UZ4/VEEY4mCjKTr+3oyA2xiGQG/s2k5wkdzMxdcs3ohYvEkvCHh5YdqQuIyIYISwOLuVnWl4SdqEGMiN/PGfBEu60llqySb5lRaRbZd0yf2VcofjGNgJFiQ/aij1Q6bgxPUsmkxk7tSJI3NZMV9vlAUI+MRfPdXL+a8f3aHo3jWCF1q3GzP+8NIJIGnXj6EwdFQznvEfpfB8bDgeFg6therg3p72hGLxuENxjA6cQN39ZLughi8ILtFEpnJZ6O+CNpbbPjXL/0NhsfDRWNeJetCJYmNG3ISMFXC548Jtkm+DmfFmePtFqPgtXa435dzbd+5fXd1M9eIjD1kT6bIPhcfX9YlvJLLhKqMnSvcN2d7m8LzIF0ynsTgWKjgeuma7qr1rqmOwyZ8r8phladMhcIJ3PXA7px69a4HduPW686Gu0bFViwRx0lzWmq2KolaMyMWe9hftmWbSRGDXuFxu0FvWFNthtNuFqyjnBo6Bl8whoHREH796J7M9f2FixZgWotdljonEBLph4ViQFPFm6cGFQrHBdvvb1+zDJAYI0gq3Z/5zGewcOFC/PWvf4XBYMDVV1+Nnp6e8ve8zol17jrbHBga9qXWch4RvumdnlCQ6UA4THh9/zDu3L47s2RAWSlcdcD+I+M5Kb7TKWlz0m9PldIzr3PaJpKee1qzFdDpMk9/AkBbsxWrlnaJ3gBPZ3nJTwXrC0VLbxQrualdI9FoDF+4aEFBQxSNxQDw5giVx2ETHlSzWysPbmxWkQmVFu0EgADgdhixac0i3Ll9d+ba27RmEdxOE6CdJeoRCAmn0w5w0L8srW7b1Dd/pmgzJd9AElsOQ2D7X/zMaXhi1wEsOqkDr77Tj83rehGKxGE1G/DgM/swd4YbTotRdJAgFI4XDLT87KE3MzFG+uZftZYZL0rCMiGiEoDHaZ4cEOHENKKqcIjEBnLEHdS4lLx56mk2Y+OaRbgrKw7cuGYRPM1mQFsPDisuGBa+WXPTrKWAyifHVJtWJxEpQurYTNZDi9/5xYsF417funqZ+I13u6kgZl7X14PHdh3A4Ggoc3Ne7HeJRBLYf2Qc3bNceOvAKH6U/0BoVxNuuOKMzNKe6f7iD7e+iqNDAVhMBtx01dJUZiBdar/amq04f8mczBhfzrhWieNuaVp8CBMQn+hj4xJqVAElJxA0uc249pKFuPvBySWQNl66CH967kDO+yqe/CPyIJrQg2/F6g2xc/HVK05HOJpayWW60DI71Ro7V7BvzvY2hedBOjVOPlIrfyiKDRecnFmRJbUc3MmplUbcld+rKvZgW6UP1JdLbEJ9qIZj62KZEU8/qa1m+wTUz8P+jcgmEptrbXnjSDSGKz8xH/f86e1MHXXlJ+YjoqH76f5wLDMfAEhd379+dA9uuXaZLG2S2CRju0yTjKkxjflTGT1XL5lMkvLUS4cw5o9gepO0pT0ll+758+dj/vz5Je3gD3/4QzzxxBPQ6XT4zGc+g7/927/Frl27cPvttyMcDuMTn/gEbrjhBgDAnj17cPPNN8Pn8+HMM8/ErbfeCqNRW5VhhljnDpMdydUruwUrha7pLqxd1YNnXz2MZocZQ95IZsJEepArm9SOsNhTVNNabTmVnOQ1zCc60L5gFF9auxg/2pY7eJc+3vTAmcthKpjhn5/1TSzLy20blxfNTFPsd8jc1C7n82Lk3FaWZrcV44EoLj1vXmYCodthRnMJ6/QS5QtH4ljX11MwYSkSrXzWVSQaE962hgJAABgZjyIUjuVce6FwDCPjUbRIWEJQLZx2k2Adesu1Z9d4z7Sps80x5c2fqdpMoRtIX7zsNOgN+lTgJpYdbaJd8QaiuOfxPTnZ8O778zv4wkWnYmQ8iI8snoUt972WNUg0P/PknNggQSgiPNCSjjG2bHsNl543D1t3vFN6hlYxCrWbRKQ+4ahycQc1sInl+m7buBwjvjBanBbZsm4MjkRw/869k21tErh/517Maj8DbXziO0c4EheMIcIRXt/5tDqJSDElPHAglv3FH4yK3gATisnvm1iZ4KG/7M/cJBP6Xdb19eC3f/pffPqcE2EyGTIT09LbScf2c2e48a2rlyEUiaHJbsa/3/sKjg4FMu+7c/sb+D+XL8aRAT8WdDVj9cqT8P7RMSSSwLOvHsbsDidmtNozMb6kcTcBM9vs+MaVS2CzGOGyGeG0qj+utlmN2HjposzT1emJPjZOXKcKBEQexgqEogAqG0cNBuP4w1Pv5sYGT+5F37IuvPvBWOZ9FpMBzU4zhnyRVFawJis8LonxicBks01rFmHbzr2ZSa/ZffFi9UZQ5Fwkk0ms7zsZ4XBcPEt6JQ+EqQDb2xSeB+mUrDvqTZPDDK/dhK+sOx3BSAw2sxGhSBRumSYfiU2qbKphH6zJKZyJqZb7pNbMiHodiq7oQerlspsEfzu3TEtJVovDaobHbcFNVy2FNxCB22GGPxCBw6qdcZxiq15Nk2FeQDgifP82HNXW/VtSl7YmKy4/vwcj4+HM/fTLz++BR+LENKCEyWmleuGFF/DXv/4Vf/zjHxGLxfDJT34Sy5cvx0033YTf/va36OzsxMaNG/HMM89g5cqV+MY3voHbbrsNvb29uOmmm7Bt2zZs2LBBqd1TnkDn7uigP9NJeOqlQwWVwvq+Hvzykbcw7o+msvY4TNh72FsQDJUzG90bjOHPzx/MucH95+cPFjwVMiqylnxOsJPXgV7Q1Yx/vHoZxgORgvTc6Ul6wWgCt9z916KDb8VSwR4fCWa+r9Njx6Y1pyGZTKLZKeEm91RPpZZCzm3lCQRj+H/bXi/4fW+59my4TFwmhcpjMuixI/vaTwI7nj+I6z+zWIZtGwS3/aXLeyvedjX5Q1H8KusJBSB17f3D3y7V1OQ0r0j9PR6IYJoMT7Q1jImJVMfeG8TMdkfRJXamHCDImqz+4VAAH/T7cM/jezDuj062HRBvV3zBKC5cfkLBU4r9wz50tjnxb//5Sk67+rsn3sbieSsAHTAwEizoaG5e2wuXXfiJmfRxhaNxJJLJzH9LztBa5Hwq1W4SkfooGXdQA9MBew4q05aM+MI4OhTAtif3FrzOyWm5xDMjaiderprpOmNkAAEAAElEQVSsGDAQjcNuMvAGsURiNyoPHx/Hhgvm43dPvJ1TD7jtJhw67heMyfV65N6cn/hdvn3N2Xhj3wASCWSyq435oxjzDwtu58OhALbct2vye9f1ZiampR0dCmDEG0STw4QLls/NybK2rq8Hv3vibdx45ZLU8qJZ/bZ0hjWzSY9ANAFfMACn3Vw4zlUspla5WDwBIFlwczseZ2pjKp9oRj4ZJj2KxQYz252Z70xfgx8O+rHlvskHtjetWYTF3a3iE9QmxhsGvWF8cNwHl8OE8Gh8YpJratWUbU/uLeiLZ489ZGdm9IfjcIr08R1WU85D6nXZD9fgyimKYNwhGbN5ShdPJBEIxXDXA5NZJD/3iflIJOQpWIFQTDAzWzAcA2qUOS0Wi+O6SxbiP7IyZ153yULE4rV7GEc0M2KN+6rD42E8uutAztjPo7sOZFb0IPVyWgyY1e7MSdQwq92piYdeciURjyex5/2RzHHMbLNDSwdhMRsEr2+LWZ75AKJjtJdzjJbKl0gmEQhFC5JhJZPSrz3FWomzzjoLv/nNb2A0GtHf3494PA6v14uuri7Mnj0bAHDxxRfj8ccfx7x58xAKhdDb2wsAWLNmDbZs2aLtyWkChr2TS3kOjobw2ETj3T2rCQeOePHoxKAYANy5fTfuuH4FPFnLZgpNaJP6FEw8HsfF55wIrz+aqagvPudExOJxHBrwZzKZiA04Z68ln/20VluzFUtP7cQ//fx54c7uxCS9QCQ05aQ3se+2Woy4/dcvZb6vb1kXvvurFyV3rit5KlXJbeUb9gqfo5HxECeWUNmsFiMuXD43ZxB/wwXzZel0m016wW2bTHoZ9rx6QiJZIEIaywLR5BB+ukuuJ9qqKj1BbN8A7BZj9TJtlbjEjqSlEyY+k85wlpZuO9L/LdSuWCzGzCBN+m+/e+Id3HDFGaLZSwbHwkAS+P7vXkml153ofOh1OszucEBn0OG6SxfhP7IyF6SXPUrvf/Zxij6NJzEbmpLtJhGpj8ViEIwNrDINrFBjEsokes/jezITPSrhFouf7BqMnxRmMOoEsx8ZjXw6XtDEWEj3nFYMDIxraYy8poSyv1z96VMRTyRgtxhzbqKYjal+p1hMvuTkjlQWo+xzn0xlTdm6I3fSSfrhDKHtfNDvy4llP+j3Cb7PH4zDj3jOg0/h6GQWt3RMnR77cjlM+OSKuQVPsu94/iCuvHBBZuKZNxCFLxzXbEwdSyQx5ovgrh2TN3rX9/VgWhsvCiqfxWIomLC64YL5sMrwcK/LLhwbuOzmnElQ8SRw00935VyXd27fjds2Lp9cwjKbwHhD9hLE4Wg8E+ektzfoDecsS5xfbzz0zH587YrT8blPzMdv/5R7Lt4/6tVknVGUyDiElrO/yYZxhyQms16w7jCbtTWWXQ2JRDJTrwCpeuS3f3ob375mmSzbN5n0MBv1BbFdLe8rGA0G/D4vc+bvn3oXX7vijJrtk04v3AfT6WtbZh1WE8b90ZyJ3Pn3kUmlkkD3DBfam62antAcSyQxOBYqmCDT7rHXetcks1uMglns5JowLTpGy2Q4VIFwVHi56X/4u7Mkb0PRKcwmkwlbtmzBL37xC1x44YU4fvw42tvbM3/v6OhAf39/wevt7e3o7+9XctdqotVty+ncDo6G8NBf9uNrG87A1h3v5Lw3fTN4TocDm9Yswp3bd2NwNIQdzx/EjZ8/E3odSnoayGkzIxzxFlTUsWgSt/3qhcwN+Fa3WTzNoy61XMKxkclJducvmVOwjFxOZ3ei0xiOxLG+72TsfPEgBkdDaGu2YtXSLsTiyUxqcbEUk/5gVPr3CZAz9a2SaXRb3VZ0euw4p3dWZjDi2VcPo9nFlNJUvmg8AbNRl9fR0yEqw1PKsURScNtxmZ6gqhaxTFIuDWVNA4BEIiH4dFcyqbEn0muYaavUiVRSl04o1nYgCcyZ7sQlK+chFI7DZjXggaf3YdQfQSyeFPxcMBxDq1v4JpzVYsx8X3g0nhkkaGu2YmG3B+FIDC0uC9b19SCRSGJWhwu/fvQtDI6GMrHBoxMT1dLbzM/QmkgkJf9Gak0/T0TKiMWFY4OYxmIDUhdfMCr4oJUvFK24LUkkk4KDgQmtjcxWgU4HCGU/0uk4OY3yVLKke1b2l/7REJJJ4NePvoVzemfhV38pzHZ9x/Ur4LabBGPygolpE9qyHgJN0+t0eOaVDwrGpK7/zGn47Z/25Hx+54sH8cXLTsNP//AGXA4TVi3twrRWO0bGg0gkIBj76vXIxNThSAxfuGgBmp1WHOr3YvXKbjz10iEMjoYyE9nSfZAPBwPYsu01rF7ZrdmYOh5L4IW3jmLzut5Mf+fhv+xH96zmWu8aaZiSMWexJZCmNzky19zeI17B69IbiMBk0BXUgcWWIN725F50euzomu7C2lU9AFJjwmaTITVubk+NPXxw3FcwLv7v976Kb119Fi49bx6MBh1mtDlhNOhweGAcbc3WzIPwWqkzRDErO8kgXVfk1x16xrMFfEHhVY58wShQwtJdYox6veBKJrdcd3bF2y6XPxQVzJzpD0WFJx1XgS8Yxf1P7i1YavpLa3vhquFDgLG4SJa5hLYe9m9YdTChORyJC06Quelvl9Z4z6TT63Voa7bmtEltzVYYZFoel2O0pASxJdKDoZjkbSieX3Pz5s249tprsWnTJrz//vsFf9fpdIKp3kod4PR4nOXuYtUkEknccMUZOen91/f14MOB8YKBsU6PHS6HBcdGQlhwQituv/5vMDgWhKfJhhNnNMFoLG1m/LF9g4IV9dc2nJH595Ztr+G71/+NYJrHsxeejb0fjuMH976C1Su7J/dXJzzwFojGMXdWC57bfbTgeHftPoIVi2bk3AC44YozMHeGGz/+wxsF3/31K8+U9H3dc1oFjz2S1AnewJ/ucaK9vbRyI+e28susPx7H5R/rKXgKwuUwor3dVdK2Gw3Pj7h3j43jD0/vy6T8TySS+MPT+3DdJYuw8MS2kraVX2b3iWx746Wlb7uWogCuvWQh7s7qTF17yUK0uK2aKltR6HCo358TbMbiSbS67SXXT7X04XGf4ASxH37tPMzsqKyencqxfQMltzGeVie6ZzVjeDyIVpcNnW0OAKmlvIe9QbS6bejMWv4jLd126PXABctOyGRWs5gMuHb1Qsxod2JoLCScmc1lASB8M7292YZkMjfrQ1uzFRetmIvvZGU5XdfXg8f/+j4AYNXSLpw4041ZHS4cHfRj3B/NfNcNV5yBubNaoM/qFJXyG8nZbmpFpfVGrWNaLdV71cJzUlx2mZUz7mg0LGfixsJxhCNjBQ9aOeyWss5bfpkVWo5kRocT7d3t4htpQMe8IcHsR9PbEiy/U9B6bDCV7ONLJJIF40A3XHEGli/qzIknp9wmgDhGcNNP/mfqsaC2VsGYXOz7PAJjcyfNbsYJnW78+tG3sPrcbuj1wClzPZjusWdi4/RSeno9YLMYcevGs9E/FMBPfv9GZjtf23CGYOw7/4TWTEwdhQ77j4zjh/e9Kpg9KX2sI75ITsxdjZharms5u8weGQ3g/KVdOf2da1YvhF6fZN0xBZ4fcWLjUeXGnDlldiQoukx99m8yEowJjuf7QzH8y29fLqgDj703KFiPQZf63OUf6ykYF0gkErjxx/+DG644AytOm4HX9h4X3IZOp8NHl8zC2weHResWLffD29tdso4VVZsS13Kx2IB1h7j9bx4VGcs+DfO7PLXePVU5PBwQXW6u0j4YALx33CdYn/mDUbTXaOwgktQJJo+oZd2594hXcMLceCCC0+bVrr86Fo4jEh3PuQ8RicZhtZhVUwcp3QdTy3FWSqvHsb9/XLAOiUS1Mz7x4d7j+N0T72TqnEQiid898Q6u/8xi9IjciypG+v3b0zhGOwWtlKFaGPRHBOODFrf0MVrFJqft378fkUgECxYsgM1mw8c//nE8/vjjMBgmZ3MfP34cHR0dmDZtGgYHBzOvDwwMoKOjo6TvGxryybbeuVLa213omenCHdevwKA3jH2HxzLZSbKfyOr02LF2VU9mEC7/SaCREX/J3+0PCmcuiWVlTwpH4xj3h/F3nzoV+494kUgm4bAZcf1li3F00IejQz6s7+tBPJHE33/+TBw86sV0j12wECYSwN6Dw5nBvvT2t+7Yi29fczZu/dlfc17/wb2v4I7rV+DKCxcUPAHV4pjMTJPefv732U2G1AxvAWY9BJ+iNeuTop8RI3VbUi7A/DIbCMYyE9PS5+WuB3bjnzaeXfJ+NpL2dhfPTxF2i1EwxbLNYqy4zDrt4umbtfSbeP0R/CEvZfcfnnoXXdNdGIB2jiMYjOIXD78lmE1AS7/HsUF/ajnKJZNLdz310iEcG/LBrJssf+WU2anYLcaS2xgAMOuA6W4rgCSGhn2CT/N+fcMZ+P7vXiloO4bGI7j7oTdz6v67H3oTt21cDodVOLXz0UEftj+9D5edNy9nEGBGmwMDw3447eac71u1tKtggnr2E9pbd7yDm65aCqsemDvNkbNUidtuwtCQL+d4xZahzv+NgFS7+fUNZ2TiCr1Oh+4Z7sl2s1hmjUqyblTbxL4GInHRpWilBue1jGnZphZq5HNSTpmVGndQrkYuZ1L4g1HBB61OmtNScjwL5JbZZqdZsMw2Ocz8TfLE4knR1P08V+Kmur6ViGmrKf/4vMFowTjQD+59BdNbSl9KbtwfLojLi8XpZh0wvckKbyCCV9/2FY0f02NzmZjXYYLXH8XVn14Im8UIl80Ip9UIIInNa3txz+N70LesKyeT0jWrF2L7f72LcDSembh2bMiHTWtOw53b38h5n8dtycTUwWA0s7RK+hylY/OH/rIfmHjQxJR1vE+9dKggk1O541pipLZFpZZZg96An+X1d3720Ju45VqOdRXD2KC4UmLOUsuszWrEx5d1FfTDHTYj9h8azvRPW5zGzGonkw86LsIdv3mpoA6c4fkbmAx6wXps4YmtOL2nHbfc/deCcYEbNpyRM27eIrKMscNsQDAYyUyWTW8ju26Ru85QXF4fe9QXljwOoSblXMtlxQYSxiQIcNiE6w67lf3VfDaR5ebsMtSzAOC0Ca9k4rTV7r6C2QB87pMLcOiYLzOG+blPLoDZULu6U6zeb3Zaalpm/cGoYOa7b129TBXXktJ9sHqJ07R8HG6H2DLs2rk3GQzHBCefBsMxeepZ0fu3bPOK0fJ1UQ1JQDA+ACB5jFaxyWmHDx/Gli1bcO+99wIAnnzySaxfvx7/8i//goMHD2LWrFl45JFHcNlll2HmzJmwWCx4+eWXsWTJEjz44IM499xzldq12ppIlznqi+Qs5fnYxNPaJ850w+O24ua7nit4EqjY0pVTcYgEewaDPuffrS4L+oeDAACzUY/pHgd+8ofXcXQokClgz791FAa9Dvft2AuXwyRYCP/v1lewaukcwU6j1y/cmRz1RzLLN2TfFEdiclkHXyiK2R1O/Oj+13MG5Ioub5q1LETOdsvpoMm5rTzDXuHzMuINo91pqfwLqCEZDTpcddECjGUtg9TkMMFgqDw1bCgcxxcuWpCzxJLbYUIooq30zcPekGAQOOwNw+OoTcructTL8omtTaksX/ntSqtL+XpQ6jKdxRRbGlSo7RjKm+iVvrE1MBbEDI8DczvdORPQZrU7Ma3Vhhlti9HqsiCRSGLUH4FOp8Od29/ItNeb1/biX7/0NxgeD4suD5qe/GcxGWA1T4SEE3FKpswIHHf+MuXpbeQv/5kWiSVyst1sXtub+kOxZTmgoSU7uLwIUYZBwbiDGlc4GhNsx8JR6SnjxYQiMfzdxadgZDySKbMtLvPEttkHyxYMCf8OpaTup/on1ic5NhIEdDrhm+UiDyQ0OydvxolNzsqJ00uJybJjXh2w56D45xbMacLmdacXTBz52UNvYvW53Xjq5UP45Iq5OQ+c3nDFGTh8fByRaAL37XwHX/rMYjgmMiyLnSO9PvXg6o7nD2aOLX38g6MhPLbrAC49bx7mzWpCm9si21iU0kbHRcYAfWFMc7OepfK4nWbBmLPJWfnYRySWgNVsyOmH260m9A8H8H/vza0nFs9rxW0bl2PIG4LHbYVfYJkbl8OE946O474d7xTUY+v7erBl22uiY+j+QDTz375QFG67ObOscH5deOi4X3Ab82Y3ZZZAVrzOkOsBM4H6/KarlpY0DtFQOCYhmdhYdlhjY9nVEE8m0NaUt9xckxXxZGLqD0sQjsQEVzIJR2rXD/MFY+gfChRk7J7V5oDTovgiZIKiMeEyG4vVtsyGwsJ9w1CYfUOqDl8wKnht+EMxoAr3keRgt4okSrDKU9/Uy/1bUpeh0ZDgChTTPQ60SYzLFWtRV65ciddffx2XXHIJDAYDPv7xj+Oiiy5Ca2srvvzlLyMcDmPlypW48MILAQDf//73cfPNN8Pv9+OUU07B5z//eaV2rXQKZO5ozpvxPjgawkN/2Z+6ca3ABAOnzYQNF8zPPJ1pMRmw4YL56B9KZWHr9Nixac1pGPGFMRaI5ARgGy44GQ//93sT+5HAJSvn4YN+H1wOEwYnCuGl583D3JluHPjQi0cn0oUnksJPtnrcVvHOZN4AYc55t5vgtpsQDMXz1kiWsMSphJvtksm5rSxiT0E0cWIaVcBkMsDtNGNsYikSIDWIZzYZinxKGpfDhOGx3OvPbNTDZdfORCggddNjQVczPnVON0LhOGxWAx7+y340ObU1wJXfrgDaHKhLxBOCWTlOP6kKqYazJiAHonHYTYaSB3CLteFz2hwFbYenyZpJGW+zpjIP/vyPb2Xa4C9dvhgf6Z2O0fEoQuEY2pqscFqNqUGRiXYyFk9i3+FRRCeyoWZPiJvT5oA3VLjciMVkyGRlWN/XA0e60yMhk1k4nsCXLl8saaJ4scl6AMr6W1UmW5YQ+xU7Ri1NDCWSg9lkgNVizDxBazEZsGnNIlniDmpcDqtJcHkVu6XyOtZmMcGY1580GvWwybDtetPqtgj+Dq2cXFL/pMRF6bg0kcT6vpOx88WDqSUqkYo33/vQix/c+2rhzfIiN9SzHxwZHA1hx/MHM5O+YvEkZnc4cvajpJgs65gcNlPxzyULb8ClHyiZ7rHj7z51Kn77p8nMEUeHAvjBva9g7aqTsO3JvQV9MrF+W29PO8KRGHouT8XVTqsh58GZcX/qYc0TpztTx13qWFSNshI3u8UzfhCVKxpLCI51RWNJoMIm3OeP4OW3+3HxOd3w+iNwO8wYGgtmJqYBufWEx2mGZ2L8yGQszI62amlXZjJZ+uF0vR6YM82NXzzyZtEx9EA4irUf64HFrEcsDtz+m5fgtJvwlXWnI4kkOppt8LhT4+n5D6a3NVuxamkXTAY9oKvwQRGJ7YBcE6SE6vM7t78heRyi0XgDUdzz+J7Jm4QA7nl8D268cgnHJPK4HSYcGUjm3Pv63Cfma24suxq8viheeacfq846AaO+MJqdFux84X0sP20mOpzWirdvMRvx4ltHcdNVSzN17WP/8x4uOe8kGfa+PGOBKP6cvawzgD8/fxDzZjfXbHKazWJCIlFYZmvdX21yCmet0tr9FNIum8WIaCyZN5dhPmwW7Yw/mk0GfOkzi2AwGBEMx2CzGhGPxWQbQ62X+7ekLq1ui2BGvuYSJoUq2qJu3rwZmzdvznlt+fLl+OMf/1jw3vnz5+P3v/+9krtTHoWePCmanUWnk32CgdNiwAyPPXf5L48d01pt6N54NkbGI/jur17MpPrO7vz97ol38PlPzkc4msh5umtdXw8em5iItnXHO/jy2t6cbHBCT7ZuWrMInibz1JlpRM777A5HZpmy7HNTDzeAA6Fowfla19eDYJhP7VP5EokEjg8HC574aW+xVbztZDKJ8UC0YNtJjY0K6fRJfPzsE7Dlvtdy6iq9XlvHIUfWLzUY9dc4A9zEBOTuOa2pNLQlnrtSJwl63GZ89sL5OHzcj44We6YcAqnj/tH9r+PGz5+Jux/cnZMVbUFXU0GGh+x2Ofucue2Fy41cs3ohfMEILj1vHjpabWhxpsqJ1ExmnR47brpqKZLJZNEsooMiWUEHvWEY9TrR3xpJ1K4clBj71UvWQiI5RKPxTF0DpG8k7cYt1y1DxXcKqWGFIzGs+ehJmWXh0u1YRIbsZslkEl5fpDCe7dBQ8FQlHrcZl6/qwV1Z8cTGNYtSN8X54G39khIXCbxnfV8PHt11AOP+aCZGFZosNtWEsgVzmvCtq5fhjX2DQBL42R93Zya9ze/KvVEoOSbL29/1fT1Tfm66x5GJ8duarTmZ0vLj8PTnW902dHrsWLuqB25HalUAQLzfNu6LZMa7smN+WTL31zCrTjwRx3WXLsJ/PDBZd1x36SLEk6w4qHzRmPBYl6ep8rGuFrcFZy+cge/+6sWcMjtnuhPvfjCWeZ9Q/SJ0fc+e5sx5OD19I2ftqp5MnSE0hv65T8yHzWqEPxhDOJrA2wdH8JmPnQRfIIof3vdqzrVsNurxi0feymzD5TAVZKQv+5qXWH/I+dCWUH1+dCiAFpdZkdVMtM4XjBYsPb2uryeVbY9jEjki0QR++6fcpbV/+6e38e1rltV4z9SntcmCU09sxz/9/PlMubp29UK0NslznyqJBM48pTOnrr1m9UJAJ09mtnLE4gnBaykWr90+RWJxwTJ7y7W1HWMJhKLYcMHJ+N0T7+QkOQmEoppaiYa0y6jXZ5LxAOm5DG/jOxuX13jPSpFANA786PeTcd3GSxch03GsVBKC92+JKpFMJnDN6oUFY7SllFsJKacam1jHyhuITvHJKWRlZ7nlmmW44/oVmU5duiNr+f/Ze/f4KOp7//81uzt7v+QewiUBAgHkFkDk0qpUSamlNgKFRL5abQVBa/Hb/tp6jrWneuq353jaR3vqsYq19rSnHkRUkCpeGry3WIpXkCKBCAHklttm77MzO/v7Y3cmOzufSTbZ3exu8nk+Hu0DN7szn52d+Xzen/fl9Y5nxyoSDNI4X+1YBxZfUoFLJhZj8SUVqB3rgN1kgN3MylVHYMjB4KpSu2yUSa891dKKqxZUy2M0G/XymAHIla1bmuqxbnkdGq+oxY69rfAFBBgNOqxaNgXrltdh1bIpKvUzreuulbRwvicIT0iQKxoKEZuZRUu8MkO6Xi372zMm4UkZnYTCZBWqUDh9Ayebxx5WojpiIB3RAlsio8CMSS7cu3Exvn/DAtx362LMmFR4Ev4Wk0GxlgDxNSZHFWqDJeU1nAE8QR4X3Bw6emJO9fbzXuIa13qqJ6ZSgr71sMsTVq2TyeuylBDn8fPYsbdVXl/WLZ+KQIjH2DI7Fkwrx4zqIkDs3+ZJrMRdt7wODYuqcfKcB0Ik2m8Vdn+/p5TIl/y3Ipux379lm8HafrkcK4WSb3gD6lZGktoLhTJUjKxBdnoAfe30jGz6tgHHk+1Zji8we3YY8Ph4OTENiF2rR3cegsdHn++RTCp2Eek921tasWXdPDReUatI2nLYWPi4CE51+OEJCf0WpgAAooDdbMDuN9uw49VWhRpbsq2Vqk2WPF5JsUjzc0ysbfXtX5sDE6vHVQuq+/WPSZ+/0B3ADdfMwI69rfAkroMEf+CYUquiEFO+zv5YYoGswDzEvV3WfJspoGf0eObVVoWv65lXW6FnCkfVgJJ/hAXy+h0W0l+/hUgUjyXZHb/ZdQirrlSq+RD3fFFgRo0L929agn/6+qW4f9MSjCuzEecYXcI+WvKh33frYnlemDm5VE6g37G3FbveOA6b2SgnAkhje3DHh2g768G5roCszPbNr8xUXZ+hPvOpzh/9JQgPFq353G5mMzInjjRMRgNxXTJlwFYeafiC5P2qL0jt2WQEQT0XPrb7YwhChh68qI64x8ulP95iIj9Llhz6pDV9LMNgw/WHQa/Hy++cVNh3L79zEno9te8Kgnhc4tDxjoKNq7t95IJ4t4/L0YgGTyTC4NFdST6WXYcQiWTmBwmGI0R7OUjbelLSwKDT4+jJTvzLLYvw/RsW4F9uWYSjJzth0KU+/1MLdQCyqoah1R4ywVHVbyVQkqR2RIyiwx1EqcuMUodRnaSocb7k70hSfAmGyT3EK0utaG6YhrFlVrz+7ili/+L/fuGw7EAEAE9QGFD9TOu6d7hDRInyICfgb4cvoHasE7VjHQW5OdXrgbVX18mLkZQlbaBPKSUNAkEeDhuLxgV9ctSvvXsKgZCQ/rFD2Tv2cNLjJRuyPV4OZYUkRa0H/nHCjTMX/RCjUZy+4MP4ChsumVhUUGoWviBPXEv8QR4YhDRsToivyzaLAfdvWgKOF2LO0+Q1PKHyeEtTvWKTQFqDRREwsn3OGY6PoMsTIt63YJIS4qKxNfVcV0AhtQsA925YFGs/ErcXtNbez7oCKHEYFdWDVaVW3LRyJk6e8+D4mV7N9ddhZXHzyhnoTfg9XTYWTosBdnM/an9AekqAabQtGqztN1JUCymUTGBi9cS2fyYjdVBSho7HT7bVPP4wKtNsKTlS7NnhIOfqtpTs0Y/dlIpdpKWUy/ERhTJ/WZEZK5dOwk8SFDjuvnmhQpHsqgXV0OlixXtgoCjgfOLlI7i8fjx0OmDGxBKFGhmQgk0W/57ne4KK8ZIUi/o6GwCfdQbR2RuC2xdCc0MdXHYT8fvq4uZ6opLaVZdW41xXAL4QL19P6RrHFI5ZHDnVi9MXyUUqmXq+cqn06w2EwScqjjAAHxHhDaY/h1NGL9lcv91ejnjsKKLyfKWaX3RAlyeMbm8IJtaAR3cdlJXPv7d+vmpuiiW76tDcME3eJ0+ssiMajcbnKwYhXh1QPHmul/gsi9HYpC0ps61bPrAiZMrXI8X5Y7Aq8v1B99iDwx8iJ6/4Q7zccpYSw2IyEPeruUw+yld6POS5sMfLoSID/tkeL9mv2eMN5cw+8PjDxO/s8Ycz8p2HgiQIkjy3mo25vWcdVhZfXFSjUOhsbqiL7SMo+U0OFZUziclY+P7Hbo34TqbmwWzGhimjF0YXxSVJyqqbVs0Go099AqErxQBkcmM1KLQS1yQGaJtw29fmoMxpgt1iHDAgm/gdSU655oY6lLjMxOtwoSuA3W+1YeN1s/DFy2rgCfLY9cYR+bPrV0xXnMvE6hHiyIluiZtarevu9ob6lShvbqhDZYklZz3g00GIAE/Hq0klJ+zTr7bizuZ5uR4apYCRAgDJz0lpBoybMpeFeOwylzkDIx8+bGYDcb4pNNXCLk9YVuBK/D26SqwFJadd5DDhzEW/4nusXzEdRfY8D1xobOzGllhVa3Bi5XGIi8j33mvvnsItX52Jx/90WD5GU0MdWva346aVM1FWZEZnPEm71Elel+dMKcPnZ4+BKEZx6qIfRQ5TyraM1vtOX/Ch1FUmq3tazHrYzCx++eT7A66/drMeFjOL3+/psw1uWzMHdosBEPtPxk8pUT/pN/AEePiCPHp8YVkVdrCb7EHbfglFBQE+Aiurp05zyqjFYWOx5gtT5QprqfWHnSauUNJAa152ZSDYNlLs2eHAamY1bGb6fBc0AwQnUrGLJKXc5PdYTMrkgms/PxlBLoLGK2sBxGzfrTsP4o61c7HtlU8UhRC73mhTjGNGjQvrV0zv377rr9Az4Xs2XlmrGG+iYpHby6HUaY61q40Ch0+6FedsaqiD2xcift/qSifWLa8DosCLcd9czRgHZtQUoccbxk9+d0A1dmlfkDwm0nWWfq+hFGDkzLcJwGkzEudZh7Vw9qiU/COb63epi+xHKy+2YNWyKXIymdwFRAd81NYtK/InJqh2ukP4+bb38fMtn8f9m5agyxNCqdMMo1GPD1s7FX6PjdfNwh/2HJGT2m5bMwcOGwvO3ffcSkqP6iQFZSBWxzAZe+ZTnT8ymlCmtcdGTOllKEVoI5kie+7m+ELDYtYT96sWU+EkMwwXmjGFDO2TyoosxPu2LAPtmYeKps2Sw2fJZmHR3FCnGpMtx3ELu0mP8eV2xbo4vtwOu5nOy/lOJttw5xKnzUgUe8nl8zpYSjXyLoodmZpnsxcbpoxeeAFExb97Ny4GUlzCC6xn2fCT8RabcblMqYXBUOUytdomXLWgGhwfwSPPHESvn8ffDl9A21lvv+dJ/I6SU+4718/HDV+ajlXLpsBqZmV1k8Tr0NRQh9feOwWOj+Cx5z4GL0bx2HNKKd5tr3yC5Qtr5M9sWVePsviEK1FWZEZzwzQIkah8TUjXvamhDi+9c1KWKL99zVyiJKUnKAztWmfotxkqbh8Hu5VFTZUDlcVWTBzrgN3KoreAZEgp+YcogvicRDOwSYiIUeKxI2Jh7UCcNiOaG+oU801zQx1ctsIxxgEgEBLw58TWwFfW4s/72xHgCqsSQs8A2175RLWW6PPVYtEBXb4wznQFiBu7Lm9YtZ4kVh73+kPyvdfpDqHl7+34wY2Xormhr71zw6Ia/GHPYVy1oBomVo871s6F2RRL2ku8b9evmA6XjcXpi37c9fA+3Pv4ftz167+ioyeI29bMUbz3tq/NgS/EK9Y7p8Wgel9TQx32HmiHP8ijYVENdr/VhmAoIifQSd91e0sregPqNdTj5/HIswcV733k2YN9rY3iyfjEthz9/S2ZeMDxrof34WBbd1+78oTfItUWJkOy/eJjnV1bTtuLUEY1YV4ktv7gM9BiiTJ6sZoM2Ng4SzEvb2yclRGHvBAhtwUTIvSeTUYQRdy8cgaaG6Zh3fI6NDdMw80rZ0AQ6bUqZAZq16ZlF+l0DE51+PHZRR8cVpa4n3JaDHJywf2bFsNlN+HN908DUUDHABsaZ8NuZVHsMOK7189XtVF6cMeHONsTgickwOPnU7PvNOzHxO8pFWUmjnfd8jr8avsH+Pf/eRf3PPoODp9047w7pDrnUy2tYMCoPr9lXT1YPSO3H/X6eWxsnIVOdwD/55pLFMdx2FicvujDp+d98HMROGwscUwq+zPB3pXs/COnelPyXWXctzlISPNsAXYPouQRooY/SsyAP4rXahnKR+Tji9EofvfCYXgCPLo8YTkxTXp/Yqtfh41F22ce3PPoO/Ic0+0Jqfwejz33cUz9A337ZsmnLvH2B2ewIckmam6ow8zJJfjBDZfi22vr8YMbL8WsScUZe+YT5w/Jh7+lqR5gGOX8Q2hZTCwQS9X/nrzHxtDnwJGOXs/g1uuU98Wt182C3pCvjrTcodmqMkKdOMnwGvukSIb2SQxAtB+ZHD/T+WazFNtYTKi0486mefj2unrc2TQPEyrtKLbnOG4RBWrHOrD4kgpcMrEYiy+pKNiOVqONTLbhziVBLkJMkAlxhdNCyGiMJdQlzoObVs2GKUMJ09mMDVNGL1otdQeTy1JYsjC5INUWmykgilFVReoda+ei2G6E3dqPwhmhMlJrAZEsJY6PoP28F7vfbBtYTSxehXr/piXo9IRgNRvAh0UUO82wGA0Ihnn0+jj5OpzrCeLEZx65Akw6X6L6S+KYJo9z4qe3L+2rctIBm1bNxqO7DhHVz7asq8eMGheMBh1WLZuC8mILOnqCivPtfqsNlSWziecLcQKx+rffa50HUqYVxRasWDQRDz7VN4aNjbNQVpS7ahFK4dPhDhKlWzt7g2m3rOzuJcvOdntCKC8k2fhoFFYzq6j0sZoLL7lEjEYVagNSYlEmnLPDSWcvWTa+s5eDc7iVOQZSJkiokG68spY47veOXsSECodiPUmsPP7Hp13ymsjxEZw674MQiUAUY+e/vH68vP5VllrReEUtih1G9Ho5WM36pPtWD19IUAUYf77tfaxfMQ2NV9TCyOowvsKBP+w5LFdkJ653k8c65WMmqj7YLGxfwJAB8dnv6AniwR0fKo45XC3AFIFVjfGlfM4M2n4Uymgj260/KKOTLncIr+w/iS1N9QiFIzAb9XjuzeMoK5oOW5ktvWP3Y8/Se1YJL0Sg0ylDMzodA14oHOcvRc2A7doIdlGHO4TvP/RXec/xvfXz+1VOcFpZ8JEonmo5qNqvbGicBafViG6N1qAHj3di95tt+Pa6eu1xWllZPddkNMAf4lFk125P2ukOyUWPteNdcNmN+NX2D3CuKyAf96GnP8Kt15F9TsFwBG9/cAY/3rAYYV6I2Yo2Fm2feRXXgBcieP4vJ7B8YZ+vrKzIjC8vnaTqVrBn3wl5TDodsGBaBUodRoX9mZbKQQ7tW2obULJBl0YbpC5PKG1fly9IbpEYCAlyq2LJ3xLkBXj85A4h0v2+fGGNqmDraHuP6jMOW6xged3yOgCx52RCpV32HZhYPZq/OA0v/OVTRdeNfYfOoshhUii3bV49G3OnlGRGeSw+f/zsjs/h03Ne+btoKVgOthNMqv73kaL0kg18IQFhPqJYg8J8BL6QABtLFcESoWtS6vgD5LnQFxRQ6Uz/+Bd7gth36Gxsj8dFYDHpsevN46gszV0HkB4NezSn9wcDeAO8ao7Pi8TcgeZ8Sl6SS0XlTOLRSJDx+DmMKRBlsPOdfhw6fhH/cssiuH0ciuwm7P37SZhNBhSNS3+i7eoNEde8TNjLlNFLiUZHp2Jn6op/NDktFTK0yJ7r9Ks2UQ89/REar6jF7reULQsGak2VuDmVMLF6eWzSv6VM2KnVxdrJaQxwpD22MWxuiG2Ak2Ueq8ps8ASF2EaWYfCfT36gOrfFpNX/XI/ZteXo6PACUaCrN4yWeHDBYjLggf95V7WxvOebl6HtrAd7D7QDAL68dBK8cZUVaUyS2kzy+cqcJuKGVfNaIz82uFyYrDQxGClECiWZ8mKNVgcZSHoscmoYsvnefjGJi+4Qnn4tXtXKxBKJn36tFZtXzYG90p7r4aWMxWRQqQ081dKK+25dnOORDQ67ldyy2TZMVf0SpITy5LUjsULaYtITxw1AtZ4ktrv4wqXVeOKlIwrn8tlOv+z0ljCxsdbWb394BgtnVMDt5xAICWANDDg+CjEaxc7Xj+P2r80lbsz8IQE7Xm3Fuqvr5Hac0t8Sx2c36TGhwq763sktuUnPfo83pDqmTaMFmC3DiYbJgdW0N9nUwUKhDInSLLf+oIxOihwmnDrvw8+eeE9+LVPO05Ist1EYSVhMLAIhQdVC3mIa3QHhQiel4IRkF1lZdHnDaDvbi8Yra2MFJPGWdT+743MoLzLD7Q/DZmbBhYW4D8mAI+29OH3Ri8vrx6v2K7/d/TEeuH2p5jgkv9aZiz7NcR451YsnXj6iSnzrrz1ppztmV0+otOPD1g45MU2C4yOwmMk+Lh3DYPUXpoIXBDkJzuPn8fNt76ve23hFraIN31ULqlXXYHtLK1Ytm4LtLUex+622uIqITmV/DphIOBA5sm+pbUDJBppzVwb8UQ6bUXMPK+/bAbTsb8fksS6cOOvRnL9MrB7jKmyqZze5PafUdimxYLm5oQ4Tym2KpFKdXodT5304drpXPlZzwzSVctvWnYdw/6YlKLUbUVtdEvPJI43C7GjMR5KcZDdY33k6/ve058ARjCCI+P2eI6p78J5vXpbDUeUndE1KHbNG23aTMTMJj+XFFiydPVY175XmUKihWCvWkcPExYtujjjH33frYppQSRkSGW3DnUNcGragy1Y4z0VZkQXVY1z418f3J8VuM7Mm0TWPkg0EUcT6FdNlFWipo9NguipQbd9hpNsT1KykkjZjngCfUmsqMSKq5Lmb4202peqt1947JX8mGFcTI8lmJ24MK0qsRJnHHg8ny2U7rQZ8b/18uZ3HTStn4Ac3XoqLPQF8Z/18VJVaFWOSA9Dx8/f6OXzh0mo8+NSH+IRQKcbxERxq68KuN47jy0snAYBcQfpPX78UD9y+FAumlaNuQhHuWDuXKFHen7Kc4lrHyQcpU7eXnOntpm09KWmQzVYHIU5QtR5paqhDiC+sNpJmox5sYs9IBmD1uoxttoeLkTKH6HUM8Z416Ia3JIyUUJ68diRWa2s+a9GovJ7Ia3BQwIyamHIBw8Sk8mUYYN/Bs/jW12ar2mZZTAbccM10vHe0A+3nvBhTasPev5/Cjr2t2P1mGxoW1SAiivIzKSEF0aTj97veabTiKLKb5OOS2g6tXzENL71zUnVMLkyeJ7gMzxNScEJrfMPZtohCGc2Eea02SLTtH2Xo6Bhyy5dkFa+hYDbGKs8Tj7159WyYzYVlBw4HQU4gPt/BAmshT1GScrvHuJ/qnkffwfaWmO355aWTUFZkBsdH0O3l4LSy8AcF3PPoO7jnN3/DXb/+K053BGI+rCig0/WnbqseR6Jfa++Bdtzy1Zmqcep0DJ54+QhuuGYGsS1ocnvSqlIrbvryDPzghgW4+Ssz0dkbhMmoJ9rPF7oCKpty06rZqKsuws7Xj+HHj/W1ldNSCwaTZJtq2OLlRRasW16HxitqsWffCZzu8KsUMRLt3cRx2iwszrpD+PSCr/8WeTlC0GiRKNCW35Q08Ad54j4zEOIH+OTABEI81q+Ypjj2DddMR483hN1vtWHH3la8/cEZ3LRyJtw+DkaWwU0rZyjef8tXZ8JijiWodrqDqmf37Q/O4PavzZFfX76wRtOfkNiq2G7Sq+bK8RV24rzS5QkpXhuojfNAJPvOy4rMaLyiFud7ginPPW5fGA4bi3VX12Hd8tj/HDY2Jf+71hxYaEov2YALk7vZcGGqbptMOP5s0f3qwDAMcPPKGSrfpC5DEWUxSvajRnPYb04QIqrWyRsaZyGSQ6Xobg2l0O6kOZ5CSZkE3/9Pb1+q3YY7z/EHyLagPwO24HCR7X0S9dFSskEoLpixatkUrFteh1XLpoA1MINqqUuV04aREqelX7WzxOCwtFk0sjpN553UirPLE0JZkRnRKFBZagOiwK43j8ktME2sHnaLQbM6KnFzqdWaM8RF4LCxOH3RB7vVgJAQUVVM74m3/tq8eg4CwTC8QQGTxjogilEcOHIevgCPXyeol0nn6a869qmWVjReUYsdr7Zi91ttikoqu8mAsSVWYluC/qpuE6+hdKx8kDIdKSpUlPzCqyHB7Q3waVfXWM0GtOxvVyg+texvx53Xz0vruMON2azHmi9MlZULTWyspa4lQ73dh4uRUC0CxJzMpHvWH+SHVdZdK6E8ce0oTVBb4XiR7AzkY8liDMPgrof3qdZgQVSrG968cgZ4IapYZzdeNwsTxtjxyQm34vVbvjoT/hCPIBdBy/52bGmaR6x+Mhp0is1av+sdQVXBaYklpred9UCMRqHXMbjnG5chIoqwmVn84sn3ZbtDcUyGIc4T86cuyOCvpaz66nSH0LK/HXffvBDRaJS25aRQhpEgR57DafIKJR26PRwOf9qJu29eCE8gDKfViOffbsOksU5tdfAU8QfCMBmVbbJNRj38/jBcRuouSSTMk30F1LFZ4KTY7pGU1CD5a3a/1YYim5H4niMnu8HxEbz27ilsaJytbYcmjKPTy+H46V65tT0AeP08/EEejVfUYvI4J8YUW+C0sjjbFUDDohqcvuDt33aPAjNqXLh55SU42+nHrxJUOjatmo1bV83Cb3b17Qc3NM5Csd0ITyCMu29eiCAnoNhhAqNj8KOt78jnkvxkteOcaG6Yhr0H2hW+OEQh26Z3Ns0DmCjxGlzoDmDHq63yf5++4MO4UqtCDYikcnDbmjk4ftotK+YMSglpmPCHNPZ3IQFw5WhQlILHYWXJ/qjm9P1RdguLv0mt5uLtxH2BMP5rR6x4vKzIjIZFNbIiuYnV49brZuFHt1wGtzeMC91++IM8guGIXHy2oXEmfrv7sPz+Ly6qweSxTnnu5QWyP6Gzl4MzUXWcMGfzInleKU1qrZOy8li8m4ui9ScAm6VPFZ3UojiVuafERVbwKEnBPzlSlF6yQZmGEnBZgbQ1G04CIXIb3lhiK1WSScRsMsBkNGBXgo2xadVsmDO0R/L6NdqG+nlU5CgeptPr8dqBdsX8/8LbbbjxyzNzMh4AKHORY8plLtpqiZIBoohlohYgdg1bcEtT4cQm/RprUqb2SdRHS8kGVguLPxAUe+/dmHoHL+ptHUaqymyqTVRTQx1e3HcCQJ9TLnGzOLbMpikl3vaZF21nPTAZdfAFeTz23MeKjV2Pl4PXz2PjdbPA8RGcvuiDw8aCc8ecyk+8fATfvX4+BDEqO9GCHE88X4Dj5U2nmJRcJmXbSklkW3cexA+/sRAOqxEnz3nwb394T5mQllApKlWQJm5m16+Yhuf/8inKisy4akE1KkusaG6YhtqxTrl6V7FJtrKKTbQnyMPtjzkQt+48iHNdAc1rLZEPG1yeF1TXoqmhDrwgAKCbScrQcFjJLfXsGZC81+t0+OKiGpVTyZCpEqphIsSRW+r+6JZFgDXHgxsEPC/gppUz4PHzcnDVaWMhFNgcIil05TJZGNBOKE8cR6nDiM2rZ2PrzkPy35Pfr2MY3LF2LrbuJLe/EAiKa71+HrveOKK8J5/7GHc2zZPlcqXXH//TYXmNbWqoQ5ATMKPahZ/d8Tl4ggJCnIAylxluL4dVy6ZgfLkN3/raHJztDMj3icvGpqQ+ExZERWKc7HwGcMOXZpDX0P7+lsn1daDA6ih3VlMow4XdSm6DlAm7gzJ6KS02Y8mccfjp7w/0BYFXzc5IKwKTyYBf/e6A6p69/7YlaR97pGG30Od7xJJCu0etpAadDrJtd+qiX/UeqXVdpzuEZ19rxS1fnYnH/3SYbBcmtA/luAi8/ljVu+QbkQoif3bH5yCKUZy66IfZbIglyV1ZO6Dt7vHzOHHOK9uz0nd4dNch/OiWRfi/19fDaTXB4w+DYWIqyQa9TjH33LZmjuxXIyVnrF8xHaIoQoxGMXVCMU6f98j+LAD43Qv/UPl9NjTOws7Xj8lj3rx6Ntw+Dn4uovKBjSu34Wd3fA7dXg42M4t/nOzGtleOEvcZ+dLmLjGhRSLm16QuacrQ0fRH6dP3RzFMFCuWKFts3rZmDqrH2DGvrhI1VQ75b0DsufvNcx9j1bIpmFpdBB3DqMY1vsKuSIQfX26HzagHWD2cFhbn3CHic2I2GdDlC6PLE0Kpy4xShxEQk+ZsHWS/hHTOzatno9RlhMfH4/zxDlhNBs1W5gpfC0Nu/WkzG9B+wSvP4aQWxanMPWKErOAxb2rZwD9MisnUo5F8iGsUClptex1WqsCXTCQi4tFdh1Q2079uSj343B92jZiFLYf2CxcWsDip1ej6FdMQ6/6QG9+62aRDc0Odal0xm/Ig/kJKZqZzTv6jsdbnU3FLKhiNDNZeXSfPU1ICrclUOMl2WvNgpnwsDuqjpWQBXyCmhNy4oFZWTn7t3VPwBcOoTLEwgnoC0mUQC7BOx8hqZ91eDiZWj0d3HURnfAMqbxoYRp4wLvQEiAlLnCDgTIcPu944jsYrarH9zx+rNnbfXT8f0Sjwhz2HiQlaDYtqcM+j7yiMGr2OIfSKnQZBEPs2nRptCKSbkOMjEMUoBEHs64ee9Bnp+3W6Q3hx3wmsWjYF5UUWdLiDYA06FDtMWDJ7rKoCCwxwpF1j4YR6Ub1j7VwUO4yIiMDWnYRrnRC0zvUG12Qkq1DNnFw4md6U/MMXl7dNnkP8QR5Is4KuqzeEPfGWu9I9u2ffCYwtt6OkgNrnjZQKAouJValtrV8xHWZT4fwWQP441UgJ5apxiMDc2hLcv2kJPIEwbv/aHDz8zEGFQ7h6jAPhsIBzXQHF8aUKZVKFtNQKNPn9HE+uppHW2KdaWnHfrTEn0emLfsXYb7xmOvYeaMfKz02CjmGS7pNp8ATC/arPaLUAkZzP/a2hw7a+phBYpVAo2cWvZXeE0rc7KKOXEBfBb5ICI7/ZdQj3b14CG5ue0q1mW3RvGKU0SKUgyJGLqWI2M32+RzpaavMLLxmDYqtBU8H+7Q/O4I61c/HQ0x/h2Ole+ALHB1a3TfDPfNYVwOkLPrwYT0z73vr5Cju3uaEOHB8hFj4m2+5uX1jTzu50B9HtCeE/W/rs5w2Ns/DMa8cUc88jzx7EqmVTsL3lKDE5Y9srn8h/l56RN98/jQkVMzCjxoW7blgAX4jH/ZuWwB/iwTAMXvzrp7jhmhngBRFOuxGP7Tok+/C+t34+woJI9IGduujXrLZXKSHlEJ6PaBRi0nZzlKGTTX9UNMrgkWcPqp7979+wAD974j00XllLfO7EaBTt5zyqeWF7Syse+NZSLL6kQnNP7LCyxOSDqCjinkf3K3wMc2tLgETR0gS/RJcnhFKnGaUuI46cVPvPv7d+Pn6+7X3NeZK073/i5SNY/YWp2PbKUThsbKzoTaOVaL9zDwN0ejTsrlTnLLrnJxNXB71/0xL0+DgU200odRqV9wkFABAKC1i/Ypqc2C35xEI5TD7KVzwahQkeP4/yDCibhTT2FrlMBDMZ9TAadIpkYqNBB5Mxd91VLnQFievd+EoH7JX2nI1rpCQ4jUYG8vEXCoIQhcnI4M6meQiGBViMBkQRAS9EC2Y6z7YPVTM2TH20lDRw2U1EJWTXIGwDmpyWDoNcgEUxqkisqiq1YvPqOYhGoyhxmMAJIlo/86DUZcY/f/1S/Nv/vIsgF8HbH5yRjQ8Tq4Nex8AfirUKc9hYzWQxhgF+Ed9wSq9JbRcAEDfLP/zGQjy440M0XlELq0WPCRVO/Hb3IVw+b7ycCTmxykF0Skrf2cTqYTDoEQwLckWp9DrJaej18zCyOjzZ8klf8lhTvaoK7cEdH+L+TUs0F04Aqr899PRHsUXVyuKuGxb0HxjP8QY3EBJw7eWT+1SPdAyuvXwyAiEBoK09KUPEpiFv++0MyNtazAawiVWpDMDqdbAUWAV0eRFZIavcVVjPHceLKlWtba98ElOAKyQSglEBPgIrqx/exLR40vn5TzsVygSaa4cIlNqNYPUMnnm1VSX9PreuEuPKbagqtSoS1KQKZT8Xswcurx8vJ3lbTHriPVlRbNVcfyW10W4PB72OwRMvK5XX/vjSJ7jhmukocZpV6+u2V47i/k39K8QM2AKkvzU00+srrcyjUPIWLbujkGT1KflHt4cjVuV1e7i0W37bzKxqHX77gzOwFpg9OxxYLeRiqky0UKPkP1oFJFPGF6Gry6f5nhu+FEvKGrS6rWQ/VrtQUWTBxCoHSp1msAYGd/16n2yXJiqzvRgP3Ol0wIJpFTGFoYTjFzlMsda9pL1fsQWiGEVTw1S8uO8kOt0h/Hb3x3KHAAmOj2B8hT1mg2v44sRoVP635INLDPhINnGp3Qjogc/Vj8eDT8X8cMkJMW1nPSqlN+lY/X0fhmHk5zTXGFny3DGD2gaUNLCYDfD6ecXzaWL1GfFH9fqUagAWkx6iGEUwLKDxylqYjTrNfXkoHNFQEuBhN7PK9lkJ+9oSlxnjy5XqalVlNjycNCds3XkI925cDItRr9wHx/0SpfaYXeTxaQee+yscI+37L68fj9/Guw1w7gi2txxFc8O0wSnex2Mopy/68kIpf8TRXzF/HqwD+YTZaMDL75xUrEkvv3OS7lcJmE0G4vOaqUQti4lsH+Tyt9AxjNwqXcLE6nHvrZlRixsKJqOeuN4Z2dwqp+VtgpPk14+rhlKfsRq3j6x6lE/FLakgisALb5/AVy6vjdtXUbzw1gnc9JXcteEdLNmM3Q7H8Smjk2gURCXkf52cegcK6nFNg8EuwOc6/Yr38xERR072YMbEInx63otHktRWfr7l8+j1cZhQYcdDT38Eh43FyqWTFJUdTQ11YBhyKzGzUU90lFWWWsGA7ETzhwQsX1iDvQfacdWC6lhiWv141E1wwWKMZUI6bORqrj37Tsj//s/t78Pr5+XXExPSOt0hHDh8Dv9yyyL0+jkgCux68zg63SE5uM4wQOOVtXjt3VOK1zt6Q4rXpXG7/WEgSv5O53uCAMMo23/moUFiMuqhT2qHqNfltjKDUvgwjEiUt9Xr0n8I7FYD1i2vU7UOsFkLa2nRAfjGtZfgv5//h/w9vnHtJdBJDsMCwRckJw/5gjxQlH7bq5yQ6LgdDgZKOu/nsfEFeSycWaWQfpfW6Iee/gh337xQ0RJIqlDWszp87eo6WREmlqA9FzdcMx1PvPSJ4lhPvPQPbGicJTuGpdffOXRW1VJIUkpNXCtLnGac61S3W4qt/7zsyE6+Jp4AD5bVE4P3KicyKXEMGUwmo5V5FEpeExEjRLtDjFJ1FMrQcdqNxKo8J2ndGjRR1Tp866rZYOiiokLgI2haXodHEmz/21bPhhChz/doYVyZFd+/YQEsJgMcFgPsZoOyNbyWIn1yC7qBHi/JnvSHwTAMtu48KCuJbWmqV9iyyb6m3W+1Ycu6elViGhBLnptU5VD5szY2zsJDOz6Uz7F+xTQ8/5dP0ekOIclFg6pSK8qKzNi0ajZKi8zEApTE83J8n8pxp4dT2cinLwbw67i/r6bKgcYra+Xv1ekOwaBniLZ7p4fD5DF21I51qr7P+hXTsHXnQdx1w4K8CDCFeQGrvzBVsYfZ0DgLYapSQ0kDu8WAb6+bizMX/X2tMitssFvS90dZzQasWTYFvX4eJqMOdotRcf/etHKGSnlJ2n9f+/nJKpvl5pUz0OMN4ye/U/oDjAYdfr7tfThsLK79/GSUJfltImIUdiuLdfV1iuBxZ28QD+34qN99cH/FZUU2Y5+vJWn/TlLA1OnU/va9B9px25o5ckLtQIr3UgzFYWMHVLmkDB5PgMcTLx/pCz4DeOLlI3mzDuQTPC/g+i9Ow9nOgCwOcP0Xp4EX6JqUDMsy2Ng4C48lzH8bG2eBZTPjpxUiZN9BJIe+A7ePXBTl8YVR6ciRmptJT27rmeOY4YBFzLmA+oxTosRllu0cyYZas2wKSnJ0jw8VjhOw8nOTcPqCT/4eKz83CVy4cOZzholmLXYLADqdxvH19IGgDJ0ud5A4/3f1BlGeop+2sDII8ozBLsDdnr4frKzILAeSxStqsfutNlUl1H23LoYgRDGhwo6f3fE5eIICfvL4fpUS2v+9fh6+s34+/vBCX/vO5oY62CzkKnC3NwReiBIT2k585sHut9rQ3BDb+J7rCmDHq6248Zrp2LH3mFwlte/QWdzZNC+2j9Ux6OkN4vqG6ehwx2RmpWD49pZWuaVBy/52/ODGS6HXAx4/j399fL9iEw9A1cpTCrqTXpeC7nKFlUbF6KefefDLJz/Ie0OE1esgikq9bVEUlcpUFMogiYo6PP1qqyI7/ulXWzNShRQOi9ixt1Xh/NixtzWmnlAY9h8AICQIsFtYRYWq3cLGXu+nzWG+odVqpygjgdthJIcbySFVfcWducFwBOG4oinnjshrtBRAi0ajykCdjYXHzyMQVrcqe/Cpj7Dxupn44Tcuwz9OdEEUIa95bl8YW5rqca7Tj/EVDvxhz2FcXj9epYYqqTRIlXUmVg+X3QSGQWpJZvHvJv0W1WPsWHPVVDz2XIJT6rpZ0Bt0xPdL7+mvFdFQfs+8rcyjUCgAAFavR8v+kzEVSS4Ci0mP599uK6jKRUr+oWM0qvIyUMHOMDpiy9B7N+auOj5fMZtZWEx8rG0GJ8BiNkDPRAuuhTxlCPRnnyeTrmIu4Vw3rZyBICeA40UwDKNICOt0h9Cyv11uk0lUO05IvhhbYYPNyuLOpnro9DqIkSj++NI/5ONJqsKNcT/dxCoXTKxeTh5x2oz48W/+pkhmfebVVoUvbs++E/KppWQ1E6vH8TO9crvPLevqMaHChiMnu+Gwsfjy0kmqIpd3Dp3FhEpy5wI2boPXjnXAbjfK667bF5IT6/JF/cDIGrDz9WMKn8TO149RlRpKWogi4A8Kitf8QQFiBtoYmlg9QuEIdr1xHI1X1GL7n2N7YKlw2uMPY9JYF9avmIbKUhvESBS73jwGr5/H2DI7fv6/7ynsil4/r1DikfawTQ118vMf5GJ+gMRnvarUqkrsbG6oQ7HDNOA+WMs/xDAM7np4n6LAdMfeVkUr4WQFzBkTS1TH8vp5TK5y9KvClogUQ+HcEVnlEgwwZ0oZxhab89ZXXyj4gjwaFtWoYie+EJ8X60A+YTaxCHYGFa8FuQjGlNHrpCLK4Nmk9fvZ149lTDXZkIe+g1KnmVgUVZzD9ncGnQ5lLrMiblHmMsOQ45hhPsYhqM84RaJR2c5JvM8LDauFxacJKtPS96gsteV6aCkTFRniPPj1lZmZB7WOT320lHQo1ehEVuqypHyMwom65yGaC7CGFHWJs+8Hu2pBtSynWFliJSa5fdjage0trbLjymYxEN934qwHu99sw+bVcxAIhuENCjAb9dDpGKz5wlRVdQMvRPDsO8dVGfdSwpfDxoLjRUwa50RzwzTsPdAOjhcViXVLZo/Fr576QPHZEB+T9k4eX3WlHd9eVw+L0QCvn0OXJyQnuknvkQL4ya3G+ntdchbKFVaAagMtfadCMET4iEg0CvhIBjwrlFFLj5eTk0wTcfs4VKa5sfKHyM4Pf0gACqjSIhJh8F87PlLN5YUWlLSYDNi0araqEqLQ2qzmsuIzpaTzpNYbpy/4FOvO5tWzwep10OkZ7HrjOM51+mXbQA7UJbRcuPW62cRzOqwmHDvdg+0tymf3XFcApy94sb2lFVWlVty0ciaCHE88hqT0IK3/v376Q9itrMo22Lx6Npy2mKpFIomb+sWzquTENOn4jz33Me7duAg2Vq96v/Se/loRDeX3zMvKPAqFIuMPCUQVySBXWLYBJb/o7uWIc3+3l0N5mvdVj5d8bLc3fVt5pBGJiDjbGVAFa4qcBarQS0mZ/gI95Vk+l8PGggtHZB+SidXjtjVz0OsLwR+K4O0PzuCLi2rg9nKoHetQqx1rFE+Mr7DhTEcAJ897FMpn0vfT6YDmhjr4Q2HctHIGLCYDLnQHse0VdTLrlqZ6tJ/3wsTq5NZLAOQ1sGV/OzY0zsJTe4/K3+n0RR8MBh0mjXVh83VzcPwzt6JLwFMtrbizaR5+/8JhlcrQhsZZOHnOA1e8O4CF1St8ZtK5Fb5JkrrxMCWDeANhok/CGwzTeZYyZDg+gkCIV/lQY89BevvCUDjSlxQfVz5MLDJP9LE/+1orTp334bY1czChwo7OXrWSgBiNEm2NMSVWOQmi8cpa1XsS22lKn9ne0orv/58F8n/L++DkZ9yqbrN8x9q52LpT3SZUKmrj+Ah+98Jh3LzyEkUSRFSM4nvr56PtrEd+rXasE3azQU5IBtDvnJIYQ+l0h7Dj1Vi8Y+nMSpqYlgFMRgOxYPH+Tam3Vxot8BGROHfQ+IuaXh85ptDrC6MiA3v7gIbvIJDDuAIviMSiqB/XLMrJeADA7eXwp798iuuunIJQOAKzUY/n3jyO5oZpKM6hHzQiRomKbrl8lKjPODU8QYF4n0+tLi4ooYYgFyF+jx9OuAwokPy0QIjciSfA8ciE+oeWjzaX8yyl8GENOnx77Ryc6Qj0KViXW+UCulQonJkmD3Fa1Bu9/qSoq8ps8vstZr2c1NF4ZS0xyU2q9pIcf/duXEx8n9TOcuvOg9jSVI9evxfPvnEcWyrq5eCzdJzHdn+MLU316HSHsGffCfzolkXwBcL49DMPXoxXdyZvtpsb6mAy6hSJdYkbHoeNRZgXUT3GLiezScppJlYPvV6HC91e6BgGThuLqEb7Ta3NevLrUqXaxLEO3L9pCUqdxlhAnQGMBh1WLZuC8mILLnQFVC3N8tkQESJR8mL6zctyPDJKIeOyG4kqSU6NJNrBYNZwfvzLhtxt2IaC20uW7M5EAt9w4g/wRJW8b6+bB4ercNoD+zSSHoej4nPApPOk4FZzwzRV4pXk3N39Vhs2Ns5CRBRVtkFi0M1mMRCfUYvJgBmTSonjmTOlHNVjHODCQiypDFHi+ltd6cS65XWYOMYpK0Ksq69T2QZbdx7CA99aCqdZeX0TN/UlTjNxjfYFBVQ61e+X0Frbh7oeD7YwgEKhDC8mVi8X4EhzWsv+dtyxrj6n46IUNi6HkTj3uzIw9xc5NGzlQlOeHQYUwXr07Vfv/sbCHI9sFDLMiUb9BXqyfa6rFlSr7rtHnj0o29u3fHUmWv7ejlPnfcTiB1Ji3e9eOIz1K6ZDr9dBp6HAP7u2DK2nevDkn4/iqgXV+MOeI8TkEY6P4PQFL3bsjQVuy4piyhZVZVYY9Dpc7Ang8vrx8AXD6HSHiAkuzQ112HvgFFi9Dhu+OhtnLnoRFkQYWR3Oxf1aiXs8q9mAp/YeRc0YR7z4ZQDfZI5bHDlsRsyoKcJXLq+NVeyb9Xj+rTY4LHSepQydiJYP9Rvp+1ADnCD7iCqLrWhumAYTq1Od77HdH6PxilocO92LR549iAduX4rKYqu6LabGPNPhDqK60oG1V0/F+Eq7qk0wqZ0mx0dw8rxHPkask4jGM14Ta7Mc4COwsnr4gjwxGVeyf4BYQtwvnvxAcd6qUivWr5iuSObZMkjbfrAxFMrg8IfIBYv+EI9SatMqiAhR/Dlpv/rn/e2oHV+U03HlI04b2f+WiZgCAJiN+ryLK/hDAjFGEAgJAEEweDgwGw04dd6Hnz3xnvyaidXDZMxtaF/qoJVoo+7ZdwJVZTYUW3MTf6U+49QIcQJxzQhxgsYn8pMgJ6B6jD2WuBnfY+x64ziCocL5HjYLS5wH78tAlwAgNs9SHy0l04SFmKp94t7g1utmISxEkGraGU1OS4coMKPalbKEtU7HYEaNC/dvWoJuH4cTn3ngsLF47d1TqkpISfFLguNj/Vr7ex/HR9B+3itXH3HhCNGYCnGxiY7V62Ay6MBYjXJb0XVX16kmw+0trbh342I5E16qGgNAdKytXzEdz/+lDV4/j+aGOpzt8GHH3laUFZmxfGENJlSSk9hKnGai8aBP2MSTzic51TwBHr97IdbezGLSK1qlSsfKZ0MkOEKMAkp+YTHrccM103H6gl/OYr7hmukwm9JPVgqGyPdssMDu2bIismR3qauwVCDcPnJFeq+PwxhX4STZGQxko/mSSdlv++K0GIgVwdLanhzc0kq8ktbJx3Z/jPtuXYwKp0lhGyQG3SxGPVHl1GoxwKjXEavQ7GY9TEYrDh7rxNadyhYfe/adAKvXYfPqOQgLEcycXIJoNNrnhGbIDu6OXi6WnJYQ7LRZWXn9ddnJG3wT2zeXkJwAWo74oa7H1KlNoeQ3vBAhJhjzQmTgD1MoGhjjraSTW0sbjenbs2aTAWuvrit45dnhgOMjRBsizFOliWElB4lGwxnoUZ1Lw3aVXn/8T4fl5JBOD6dK2CMl1l1ePx4PPf0RqsfY8dXLJ6O5oQ5/3t+Oy+vHQ6cDptUUY9cbx/DuJx2qMST6pq5aUA2dDphdW4Y33z+Dc10BeP08TKwOL/zlU8yrqwSYmC9Qx8Q2NsnFnpLPrbmhDlEAv3zyffl3/dbX5srJKtIez8Tq8Z3188HqdX3XfwDfZK5bHEXECL64eKKiYn/z6tkQo9Q2oAydUFjDhxpO3x/ltBlVPqJNq2bHlBzdfedMTOzi+Ag6PBycNhbrV0zHtlc+kT9bPcaueu2mlTPACyL+44n3FH6AZ18/JrfYnDTWRZx7w7yo2AcP9IzXVpego8MLaOzNE9cOnQ6qWILFqMdDT3+U3hwyyBgKZXBYTAbib2suIAWc4UKMisT9qhil9mwyHC/gppUz4PHzso/UaWPB8QIyo+hDTqoMhHggRz55l92Iaz9fq5iv16+YntPCJbNRj5tXzkBvwu/gsrGwZGAvnA6lLjO8fl4RhzCxepTmUFWb+oxTo8xFjsOXFZBIAwCUFpmxImmPsfG6WSgtKpyYnjdALgLzBviMKFRq+WgF6qOlpEEkAvwmqcPSb577eFDJ5dRCTZe4fDVRQjupelUUo3Ibr+TkMqkScuJYJ0pdJvznkx/IiVtAbHFgGAYHDp/DlqZ6MAxw6rxPoQwmbSilRbcyQR48MXAdCvOoKrXihmum472jHTDoGXx3/Xz8/oXDmo6/Hm9IzoSfWOXQVFHj+Ai2vfIJvrN+Pj4904s9+07g+obpuGnlDNjMLB7/02FVEN3r57F+xXT8/oXDqiD8HWvnothpxB1r5+Khpz8ink/aEPuCfWo7DhurOla+GyJ2M0s0Cqzm/FR6oxQGkUgUHp+yot3jC6OixJr2se1W8j1rK7B7Nh8lu4dCsZaqiCN/k3JJBDkBX1oyEdteOZrgCJg2bC3hwoKoWRGcHNwyJ6iKSphYPSxGPdZdXQcwQFhyWEtrDxOrimluqIMYBfhIlKhyes8tl6Gk2ILx5XZFS43x5XbYzQZ4Qjz5vt2wCF29Ifz09wf6gj9r5siBLa0xW80GVbCzqtSKzatnY+vOQxBFUeVQX79iOgwGps/+8Ydx980LsXXnQdmhXjvWidvWzMEjzx5UBKNIbURTgjq1KZS8RktVNVNVf5TRSSAYhtmow903L4QnEIbTaoQ3wCEQDKMkzcSKQFCQE9OA2D376K5D+NEti1BEA3oKXDayremwFZbtX+jkItGo30BPls+lVegg2X5ScoiJ1eP4mV5sbzmqSNgjFk/E1YiOne7Fn97+FDdeMx1Nrml45Jk+e3VD40zMrC3Dnr+ekM8pFZa27G9XOPl3vdGG2782B3YLC9aghz/Io7lhOn67+xD4iIjlC2tQ6rLgn29aCH088SM5waWixKpozcnxEfz6mY/wgxsvxX/88V1FQsvZDh/+z5emAwzTt89I9E0CmoUxieccrs4CBp0eW3cq59mtOw9R24CSFlr+KHsm7ukoVHvtR3cdwqplU7C95ajifNKzZmL1aDvTi5oqO1gDo9jDC4KIv3x0Rm4BjGjM7yG1K5bOIXU7kd7zzGutqr30HWvnoqzIhIUzKuAP8fAEBfiCPLkbQNIzTprLNzTOws7XjwGIKaTV15XDxOoV/vQNjTOJ89ag5xBpnoon1J266O+LnyB3rYdHAr4gTxQ08Ad52rYrCRNL3q/eu5GuScmYjHoYk1p0GQ26jBQIAYDDSt5b2HOorMoLouz3BPpinblUcwvzAkxGA3btOaJImA4LAtJtY50OpU4jNq2arSryKnUZgVzlvST4jCXVUOozVuO0GlT2xW1r5gzdV58jeEGUCxiBuC313Me4t4D2GBajRnJ5huZZ6qOlZINeDf+Cxx9GVYrJ5dTbmilSqF491+lXORGfaom1YNvxait2v9WGB25fikgU+OKiGsVGsKmhDq+/ewpXLazBg099CIeNxcqlk+D18wBiE9a31s6FzWyQW116/OTA9T3fvAzfXT8fH7d1KQLwGxpnYUyJBbsJk2Gxoy8TfuoEl1y5rpXM5g/wsoJbhzsIUYxi+5/VY9nSVI/TF3xgDQx6vBz2HTqLO5vmgdEBZU6z3LKzstiC+25djK7ekKZTzWbuk8Dk3BHs2XcCq5ZNQe14F8qdprw3RAwsgxuvmY4/vtQX+L/xmulgDczAH6ZQNOAFEaFwRPGsNzfUgRfStzTFaJSo6hTN5weNgLb8fe4ku4eCyWjArdfNkrPWJTlVc45lvgeLxWSQE9MAyRFwNHNGcz+J5AMF+5KDWwwY1TMgVUBL6p2748lYc2tLgKjaVvj2urnE+y/ERYAoUDvWgfIic18ilo2Fx8/jXHeQ+DlfkFdVNW999iC+c/18/PLJ94ljbm6oA2vQqb7/ua4Aduxtxf2blgBMTC0x0cle4oiNJ/k73bF2LoodRtjNLHQ6Bo/E246HwhGYjXq88HYbJsXbEA3pt9IKvg1ziysKhaLGo1n1F85I1R9ldGIxsfjsoh9nLgYU1eIVJba0jx3kyHZgkOMBFE7F7XAQEcm2vyjSxXY4yUmi0XAWBySdq8RhwoQKO7HIE4j5q3QMgw2NM+EL8igrMqPTHeqz4a0stqyrxxMvH5GV0WbXlmHXG21ygtrHbT0K5X2Oj+C3uw9j1bIpWL1sCgDIBRsv7juBb35lFn711AeK9z/8zEH84MZL8f/++++qfUFi0c2GxlnY8NWZONcVQJCL4LV3T8Hr5xHiyMqEJ8/14u6bF+LIyW6YWD14QSR2Eujvt8h1i6Nev7bzmtoGlKFijAfBk4PimUia0PIRjSnta9kprYH7Dp1Fc8M0VJZY0eMNwmEz4j+f/FD1vK1aNgXt573Y/Wa8c8nyOuI52s/3tQk2sXqUucyKPbiZ1cPnF/DzbX1zzXevn6dS+mluqENJ8vMVn1/v37QEB9s6MabUBrcnhBuvmQFvgIPFbMQ/TnSrgpjSfJicmDekOYQQP/ne+vkIC2LOWg+PBOwWVhY0SPS7XDKpJNdDyzt6fRzx2ev1cagsMNWgbMMa9PAGeFVMwWjITNIExwvEpMpY0lVufouApppb7mIEBoOeWEx1/+YluRlQHI+PR8v+k6p5Z3JVCv7ebBL3GcuqoXQdUeHx83jlnROq325ipT23v90g6fX2M58XyB7DZNQTfSyZSk6jPlpKNih2avgX7KnfU4UVsc5jUqle7faQA8lSladUedr6mQf7Dp3FlqZ6AADDMNj1xjHMq6vEb+PqKonJV1PGu8AadAqlki3r6mGzGIjnO9TWhYljHKrEtd/u/hj/fPNC3PLVmSqFM7Opb5JcPKsKz752TKWiJhGTjdYr1NGuurS63013X1ILZCdfTLFlDvQ6oNPD4ZFnDqLxylpNp5o7yeHV6Q5he8tR3LthUew3yHNDJBqNoqLYgjub5iEYFmAxGmDQo+ASfSj5hSBEiUmqP/zGZWkf2xfg5blKMmSfe/M4xlXYgRxKOA8Wu4VcqWUrIGMcAIJhAWE+onBchvkIgmEBRQXUmiqrwYsBEskHCvYlVxpzfAR7D5xC4xW1qB5jh9XM4uQ5j8qZu3XnIdy/aQlYPaOyFXQ6spKZ09aXeJWo0CopsGqth8mvSef5rMOLxitq4bSZ8GTLJ31tU6PAnn0nUFlqhctmUlVEn+sKwB/iYbOweCiuJpF4vvtuXaz6Tg89/ZFs/5ztDmDhzCqFxHZTQx18Ib7/DS8DtJ31qlqs1o51kNfzHLS4olAoaqgSMCUbcBotB8IZaEWgVbHvsBaW8uxw4PXzspp6og0xttyOMQVk+xc6OUs06keZK2USCglKXGZwfARdvSGUuswodRj7KvWTzpWYrMYwDLbuPIhOd0hW5PX4w3hqbyu8fl5OXOt0h2QbfkaNC+tXTJcLON58/4ycbBazx2M2rNSqU1IeclgM4MKx/bPDxmLVsikYU2oFo1Gkeex0j8Im9vj7ArrSa7/d/TG+c/18IArsfrMNzQ11sJpZBDme+LtyYRGeQBjbW1qx7uo6VRJdKqp5uW5x5LBoKK4X2H6bkmdEY/+X6EMNhfmM3NM2DXvWbDTIa+CksU54fByuWTJJkSC3eTW5/eeESjueeOmInIjh1FB+k4KRJlaP2742B79+5iOc6woo3rNq2RTFPHDinFc112xvacW8qWXE68aFBTAMo9ijS8VsjVfWEue32nFONDdMU+zNiXPIAAVjpPhJ21mPavzD2Xp4JMAwUTQsUrY227RqNnQ66gxJxmkn2/7OYUrYLiQCIYEYU6idUJS2ejUQU7Fr2d+u2Fu07G/HjInz0j72ULFp2CzWHPrVPf4wUR3T4w+jNIf3baeHQ0dvCO3nvPK4OnpD6PRwdO7Oc3xBHpfPG4/TF3zyun75vPED++rzDJedvC922gon6crt44g+lvGV9ow839RHS8kGDCMSi4QGY3cWTrQ6z+k3oB2Xq+bCETQ3TMPeA+2KVpw1YxxYtWyKLJNbXmzB0tljFRuK5oY6RMQoMfnqnm9cJrfvks774I4Pcf+mJZrtD4IaVZld7hB2vXEc37l+PkKcgLOdfuzZdwKTxjoxqcopq5qd6wrIKmobGmfJSXMmVo+NjbNQ4jLhrhsvxcM7P1J8V9JYpHMntjEoKzKjYVENfvr7A2i8olZ2wEltFJ5KyiTW6RgUaSxGw1UNmi4GvR6fdfhVWdIlLkuuh0YpYIJhgfish8JC2sd22Iz4/Nzxirlq/YrpcBTIMycRCpMrtbhw7iq1hkJEiOL3cYlvCROrz0gi4nBiNWnIGWegtdZgldGkc8vrSLzS+Gd3fA6eoIBgiAdQg70H2vGNr8zE03uPovHKKeT11ROCmZA4dqHbT7z/AiEBHoNeU9lNaz389Gwv8TuMr3DgF9tizmZJCTXx7yfPerH7rQ/lpPLEtbvIZsQFtzLBXgre9ado6rSwMGnIR9+/qf8KP19IwJkOn6pCs7LEAjvhXshFiysKhaImxEfI1c9J8wSFMhgYhiEqATNM+grTPB9R7Wc3NM4CT+9ZFU4bC1af0NqHAVi9ruBs/0In14lGQyahkEDqBJDo+5CVhkkC30nFGnfdsEBWz//Fk+8rEjek7gS732qTbXiPX6ksLKkD33frYri9HIocJrz5/hlFq05pTC/s7VPnl1qG3tk8j2hvi0ljF6NRop188lwvJlQ65CDvv2y4DB5/WFU1v37FNLz8zknceM0lMLF6WMz6vsAFYoFJKQkPgLZ68HAq3xHgqG1AyQIhXkCvL4xHWz5W2AYhPv02Z36NFonnunxyl5CmhjrUVRfjJ4/vVxWmkVTGSpxmXDl/AhgGuLNpHkqLTUSljJm1pfjBjQtQ4jRDECKK+U06hxhVPrxac42WoiZpj37yXK/838nzW1WpFcEkO2zLunr1hUuhYIwUPxns+ClqGEaXl8pK+YjZSFZdNJkyo1IzkuhXRSwD+AI8rr18Mjx+PpYgo2Nw7eWTY+1oc6RiF+TINgsXzp3NYifYzc0NdbBbczs/2q3kcdlyPC4pSfr88Q5YTQbaVYOAxcyCI/hXLKbCWnODGjG9UAHF9GwWso8lU8ljoigS/V3R5I0rhTIYojqicubXV85M+RA0OS1DaAW0WVaHj9vd+HXcEZaoJiZVdf73C4flqs8Hbl8KPQNiVcLdNy/UDNiTDEWOF1ROS6mK9LoryIorbl8I57oC+OWT72Pd8qnyprvEYcLpi7G2pHc218ufnVdXiZ2vH1Nk9j77+jFsXjMHIT4iT6ykIHpyK4bENgZXLaju2ygnVKV2ukN4MZ5JXFlqxYWugJw8V11uK0wnbZygRjXKlAlFQK6NOkrBUqyVbDMIic3+kNoGAFL7xU8Kqq87ABgNemKl1rfW1ud6aIMiFBaIlVSZSEQcTgx6cttJgz79APSAymhWg0JFQQpKOW2sIlAmrYeJ4+voCeBIuxvXRqPEZ67UaQZr6FNJk5K7Kkus+OOLR1T338bG2bjr13/F99bPR2WJBZ6gAK8/jMYra+VAlLQeThhjx2cXY8nkAFTr7Y3XTIfRwODOpnkQRRGbV8/B1p0HVeuxtO6sXzEN/qAAnQ6YMbEEThuLkCAqxv7lpZNiwb9+FE2B/trm8ii1awezPUHymji1upiYnJaTFlcUCkWF3cIS19TvXD8/10OjFDBihKwEfM8300/A1+t1qv3szteP4Q5S0HWUw7I6NC2vwyMJdtJtq2eDZdO30SiDIMeJRgOioZqTWEjQuKBW9UxLSsP92YcAFIlqpzr8xMQNm0WPu29eGEvaYhj4gn32aKI6WrcnhN89fxjlLjM2XjcbD/zPu6oxNV5Rqyjq4PgIRFHE+hXTFO06b//aHGz/81HFWHQMo5nEFuL6ztPrDeNXT8WS9qS5SBdPvv3iohrsevMYblo5A6xBj+1//lhhw7fsbwfDMLjr4X19z+WaOZg81gm7qa8gNCPKd0PEaiYro9x5fe6UUSiFjyiSfec/zIBt4LCR7dnll1XLz5jFqMfHbZ3EPWhlibL9Z1NDHSKRCBZfUiHP2xfcIaJSRlW5HSfPeXHqvA+zakuIc4guKTlfa64pcZjgCSYF6AFwgojGK2sB9CW5itHYZ0j++5tWzsQvn3x/wEKwVArGSPETrfEXSrF5PtCr4Q/p9eVWWSkfCYQiePrVVsWz9/SrrfjW2noUUyUZBcUOM/HZLM5QKziHjcVnHVFFgsz6FdNht+Xud9CyWbY05c5m4XnyXvhHtyzK2ZgAQK9jiOPKaVLsYLtwjFKCcWVoks+9uIDi0DatPUZz4ewxIoKIr101Fb95rm+Pd+t1syBGMpM8ZjDoif6uLQV0jSj5hy/AY+nccQrRmhuumQ5/KPXkcpqcliFI1avNDXX45GQPduw9pt4sf2MhPm7rltsNSH+TKh5JG4qIGMUda+fKFZ9S8pXFqG7jZWL1MLEGGA2xFm/VlXacuuCTz8cLItavmC4nlkhVmc//5VP5fBwvyq01L7pDOH3RB4eNxYXugJw4AKZPRS2Rw592Y/ebbdjYOAvPvn4M57oCaNnfjrtvXohoNKpqxXDH2rkoLUoweJPaJCR+v053CLvfapOdhCZWD5uZzX8n7QAEQmSFq0xVo1BGJ3qNRB+9If0gklej/aLXHy6Yvu4AYDLq8MVFNaprZGJ1A384j3DZjcSKJedAAZ48g2EYmI16RXtSs1GfEXWUgZTRPH4eO/YqnVQ79rZi0pgFsjOV5HDd3tKKH29cDBOrx643jqsqUjavno1SpxGIAlvW1eOJl4/Iygwk5YjmhjqIiMJhY9HZG8SZDp/i74ntina/1YYtTfWKymwpaW3SOCccViNsZgM+bO2QjzGjpgg//MZl8AbCYADsevO4bIs4bCxcdpMi2LZlXT2cNoPspE5MICc5rxMTw4eqahriNFQfOfKamLMWVxQKRYFOxxDXVF0GEowpo5cwT1b9zoTqji/IE/ez/iAPuGirykSiUciJaUDsN3hkJ1XlyAk5TDTql35Uc9y+vpZElSVWRcEFELufur1crL1nit8n0f6Tks5sFj2KHRa5u4Dkb6oqtYKPiHKBRaIfjDXocOJsL3Ge0SVtCU2sHmcu+uG0sVi3fCo4XoSOYRAVRay5aioeSwgsTKi047Y1c/DIs8qiECnJRTqe1NmAc0cUc9E/37QQj+0+hE53CItnVeEPCSrZHB9TI/7nmxbKRSfS6488exCrlk3BhAp7XrS41+vJ+22DvrD225T8YrD7xcHAMGR7tm5iMe67dTGsJj2+/19/RVPDVOIeNBAKqwKl86cuUMzbvpCgoWjuwY69MV+3xTQd371+Hn7x5AeKORVMX0FcbK5RF2t/b/18VVHd99bPR1gQFa9JsYC3Pzgjxxxe3HcCq5ZNQWWJFd2eID7r8KZUCJZKwRgpflI71ll4xeYDtC8dbiwmA6pKrbi8frxcrPr2B2cy0oFgpBHiBKLtX2iFvcNDlBhTyNTNzjAMsej9JzncW9itBqy9uk6lrGe35e5Z8gc1in6DPFCUu/2qP8gTi+T9QT5nSbGD7cIxJEaAMhun0WmJK7B5kGGiWLe8TiUyUEgtrVmjXk5MA2K/w2+e+xj3ZUj8wxsg+7t8Ab6g4reU/MJhY/GzJ5Tr9xMvfYL7NqV+31ILNV0SNiMTKu144Pal6PBwaDvTiz37TuCqS6vJxkNIgE7XF6QpKzJj+cIaCJEo7Fbt3uYTK2yq5KuzXQFySzCOx8+3xSqbblo5A0ZWB6+fl8ew90CfAllHTxDP/+VTRRuvuVNLMb7CrnDqNTXUYd/Bs/jCgglYtWwK6qqLiGNFNHaOx3Z/jB9vWAwwUVhZfd/GMqEVg5xEBsibUek4WoFvSX1OltblBQDG/HXSpoDLYSReS1eBJZZQ8osujWrMcRV2FI9JrxLCotF+0VJgzg+Pn4cpKRnKZNTDG8jdZmooRKPkyuFMGbPDhdVkgC4pCqTT6WAzpi+xP1AbJLcvTDTYE52pWg5XMRKRj/3n/SdxZ9M8RBFFRZEllpgWL3iZUe3Cd6+fj3sefUcOQu2JO3/LiyzocAdhNuphMujwja/MxOkLfZtq6VyJ7Yo2NM6Cx88Rk7ilCuWz7pB8b5QVmbFwZhX+33//XbG293g5dLpDWL6wRg6gSed7cMeHuO/WxXI1UmWJVXEuKRlu8jgnxhRbFE7kobaeKnORKzTLNKovCrbFFYUywujuJdsd4ysdKKEqhpQh4rSS90lOa/p2mksjidqVIZXhkUSPhyPaQD1erqBsZkr26E81p8RlVhVkJBZcmFg9Tpz1QBBE7YSq5GQAq0FV+NF4RS22vfKRYgwPPf0R7r55IY6c7FG1stv2ylF5H0iaC2ZM7FMuShyz18/L9viN10xHjzcMsymm2OYNhMEwDJ578zgA4Lvr5+PE2V6IYixJ5UtLJuH5v7TJx/MEOOK5SxymBB+eSA4i8dpt//Klxb2WbTCuwk5tA8qQKdLwoWaiS0Cnhh9tTKkNVSUWnO0MgOMjYEAuBq2pcuInj/+9332p02YkflZSQ5eSNH68YRHu37QEXZ4QSp1mmE16PPzMR7E2OlwEFpMez7/dhttWz1HECwDIiorS8drOelS+hW2vHEVTQx0qi62YUePC/ZuX4LOLfpzvDuB/XzkCr5/Hd9fPT6kQLKWCMa3CcqBwis1TaF863DjtLNZ8YSoeSyiS3Ng4C64cKlDlK1pxNxtVTVPR4w0T58Kx5XaUZ2CudXvJewu3l0NZjvYWoSBZWe+718+HzZ6b1q8ue37GDEucatu+uaEOJTlMeBlsF45Bk4fz/1DIpn9lOOF54G+HzuLumxfCEwjDaTXixb9+iq9eOSXXQ0sZr0acyRvgUZGBZ8msJWyUgTgbZfSipdjr8YVRkaJ9UFgZBMNJKhUwGouRXs8oFExID/+JzzzY/VYbmhvqsO/QWVy1YAJ6/TxaT7thMxtw63WzFFKOTQ11sWx4h0mVfGW3GonylXVr6+XzRqNRtOw/Jb+nutIht9zs8YQwcaxT/u/+VN8kZ9/ON45j+cIaiGK033adHB9BIMRj0awqdHR4B2wpMGOiC/fduhg9Xg7/fNNCPLrrIM51BXDg8Dnc881F8Pg5FDlMCHECrm+YLm/C66qL4QkJBZmpLiEIEdXvfut1syBEctfTnlL4mIx6Yt/yTBggOh3ZEZeYeFsIGPQMnn/7U7nCUBSjeP7tT3Hbmrm5HtqgcPs4YsWS28dlxJgdLuxmPexWA3q8XN9rVgPsFoOiteaQGEBhMxVnqtZ77GYWghCNtc6MirBZDAhyAliDTrkuRdVVb53uELa3HMW34y3E7FYW//PSESyYXgmDXkc09ipLrbH1+PVjWH5Zdb/qZYlV5Yq22VAnu9WMcWhWoDc1TMMjzx5E45W1xKrcpbPiCnNJ33coqqaDTjYrcPVUCmWkYDYayHYHSx0flKHDhQXinlMuUEoDvY7BratmoaMnJBcplBeboS8we3Y4MFHHJmUA+lPNKbIZVcGiRBv0lq/OhD/E44mXj+CuGxaoE6q0gkE1fYUf1WPsqKki27LRaBRTxrvIRSbRqKYa8IQKK368YTHOdfphMekVisOTxjlx362LcaHLj4efjVXsV5VacduauXIhCAA8tvsQli+sQVWZBXesmwtRZLD+i9NhNsb8WcsWVGPT6tl4NKHqf8u6epQ6jcQCTgkpga2/glFfiJd/m1yp+5jY7PkkKKMXBgxuvGY6/vhSX0eQG6+ZjgwIrqPIYSSqmtksLP72j4swGWO2bTAcK6hOTty4Y+xceV9qM7PgwgJ8XARiRFQk106qcuLOpnkIcgLKisx44uUj8vwCxIM8AR6/jBeeV5VasXnNHKxYOgmnL/iw90A7vH4e61dMgycQht0sFYQzcPvUSR9iNEqcAydUOlA7xg6IQKndCLcn5ou56tLqWPGmQZfS3jzlPbxGTKBQis1TaV863ER4UU5Mk8b02O6P8cDtSwG6D1Pg9Ydx08oZ8Ph52fZ32lj4g+GUW1GNFoo15kKXIzMJLHYLS/Qt2nKYuN7lCRGLlrs8oYFbz2cJm8WAzatnq9ShbObchvbFiEhMBJs3tSxnY8qmqiqQn/P/UMimf2U4CXAC2s56cPjTbnkOaTvriXUic+V2bKliMpKVTzPlQ2V0wM0rZ6A3Yc1z2ViVOjiFMhgykfRIk9NIpJgBrbUY/euti/tV/ZKStxw2FhwvYu3VdYhGgT+9/SnOdQVgYvW4eeUMfOf6+fj0bK+cbHb71+YSE7CcFgNu+NIM4uZPGgcDpST5jJoilUTt5tVzYGJ1OHXB16/qGxjA6+cxrtwGk1Hfp6QSV2BLbFVqYvUoc5nk65qY8BcRo+hwB1HqMsdaNwD46Hi3wtC67WtzUFlsRqebw/2/209sf7axcRb+sOcwTp33FWSmuoTRYMDev7fHqt/CEZiNerzwdhu+ce2sXA+NUsDYLCyxb3kmNnqsgYHLbow508ICLEYDQmEebAZahg4nVgtLbNlgzfEmb7CUalUsOQurJZXHz+PBpz5SGTcZ2+j1o7DZrzMVsTXMF+SJLbb1Bh1OnPPgz/vb0bCoBv+14yNNG0Irwa3YYZLn/sWzqqDTMRhbZie+90KCs4TjRbz9wRl85/r50OmAYrtJodamUCFjQExinDzOiZ/d8Tn0+MKaCXo8L2LVsilw2Vl87eo6/GaX0jHitLHkBMKhqJoOJdmsgNVTKZSRgtWiJ9odVgsNilCGjlYx1vy6BWkfm48I0DGMovXH5tWzwUcEAIXjYB4OLCYDsTDFbCwsm5mSPfor9NBKXKse48CqZVOw49VWeP08mhrq4AvxKru/v2CQP8ijeowdX1w0Eacv+DSTuDheRHNDHcQo5JaiJlYPHcMo1IB1OqC+rhxRUcThE26F3S8pDnv9PKqKLXD7eTkxrazIjIZFNXjk2Y8UfkCvn4eR1SHMR9Da7lY8QxsaZ0EQImj52yncu3Exen0cSp1m2ZaX7GFfiMeECrtqD5KYwJbsc6wqtaLHG8ZPfndAc18yHNhtZEUfewEF8Sj5R68/DIvZoPBHBcM8ev3htNU8TcbYPZp4zzY31OHBHR/IyWBScgspcUPau37WGcC//eFdoi97y7p6GA06/OqpDxTnkBTNpWOd7fAp5pef/vcB1bO+7ZWj+PGGRbjr4X1w2FgsX1iDSeOcaG6Yhr0H2uXj6RhGu/tBQjF57VgHyovMAyubAfAElYX9o6FgLJX2pXRM+YvLYcLZzoDC9l+/YjqcVDVZhc1mwLfXzcWZi345qWF8hQ12a2Zsf1EUsfoLU/HbhLl2Q+MsRMV0K5OHTrHTREwUKcph0bfNpAfL6hQdX1hWB5tZD+RQ0yIf553BduEYLPn4nYeCpn9lavr+leGk2GEixsKKC0ikwWwi+1DNpsz4UM1GA0xGA3btOSIff9Oq2dSHQ0kLLd+gdRAKlUw0Gh0RW4SuLh9EMemrpKJ+RsAT5BXS1wA5MH6qw497H9+v+vy/3b4E57uCcpJVVakVG6+bjYgYxbFTbrz23ikAwJeXTiImrUkOsjub6vEfT7ynkPZm9TpsXj0H0WgUJU6zoupKxwDdXk6xSZSS7BqvrMVr757CVQuqAQaoGePAEy8dURlaN1wzA//9wmFctaAalSVW+IJhCBERHC/K7/nW2npEIiK27jyIay+fBC4cy5J32FisWTZFkYVb5jJh0lgXBFHExe6gwpEmfSevn8fm1bMxocKOH259R3Xd77t1MX78m7+B4yNYd3Uddr/VpnpP4xW12PFqa2YTGNKgvNwx4HuS79mLvhA6u4M40xHoM/jLrSgrsaYshTgaKS93xFT5KEQ6/WH8iPBc/WTzEoVE9lDu2e4gj/OdftUmdUyZraDac/iFCE5+5sFnnX3P3rgyKyaOc8JmKJxg+vneEO777X7Vb/3jDYswxlU4CWqfXvBh666D8noFxIJHm1fNweRKu/y+odyzKRG3HQJ8pK8dNfrWU4eNxbWfn4yJVU7wERFlDlPM8dwdxMPPfIQbrpmBB5/6sF8bwscJeO9oB7GFhxSUqyiy4EJPAHv/fkpuU5RoU/T6wjAZdXj+rTasXT4NIU7ArjePY960Srz9wRnZViiyx6qyj7THxt/8xTogoQWsdO45U8qgZ4AHnnhPcT4Tq8cda+eiptKO7z/0137X4nxYf3NNf2tSKvcsMMT7NkPQNVXNaL4mQ7lnO3xh/MujarvjXzctQTltVa/JaL7PUqE3JODTsx5FUvStq2Zj8lgnXAnFBEO5Zy96OXmvKSHtQQtJeXY46Any6OoJQBAZBDkBFrMBBiaK0mIrikf5+k9EsinDEVhNBk1/VNZs2mFCMX9pFHpOqLDhojuE42d6FYkSJlaPVcumqDoP3L9piUqdQsv/du+GRShxmtHj5XDkZDeMrA5mowF/SHDAf2/9fIQFUZXA1bK/HU0N02Ay6vCfT/b9bWPjLDz7+jFcXj+eaPOuWjYFtWOdKHKacPqCD+e7A7K/bfdbbXDYWFyzZCKK7GZYzHo4bUYcO+1GzRgnHvifd1XH+/4NC9DtCeHxPx3uP4lM8nFKSR82Fh4/L6szuX0c2j7zyGpKd9+8ED/9/YGUbfbSUjtOnOkZ0Ic62Hu20xfGjwi2wU82LUEZtQ00obZB/3T6wzjxmQc9Xk724xQ7TJg0zqlqBzfYe/aCN4hQKAKdTocgJ+DkOa9q7lq3fCp0DIMihxlbdx5UPbueQF9sQWv/3NRQhxAXUfjlr5w/AdtbjsLE6nH71+bgjy/F1NQG8off2TQP//vKEUWsoarUiptWzsSZi14IkSgqis0Qo8Bjz32s8gV4/YNUVxzG1mb59ix4QgLu+vVfU55bhzL+wd6zgx3TaIauSamTzXkWyM99WD7GOrp8YfziyfdVcdzvXj8/Z2puQJ7OO4NYm4Zyz3pCAh7447uq34Ko+pzHaMUlFkwrz0z702Hioo/Dr578QPV73Hn9vIKJpw9mTRrKPZtqbJiiJN9sz3yjOxTG+Y6Aeq0st6LEnFrOQVZnmoceeggvvfQSAODKK6/ED37wA+zbtw//9m//Bo7jcM011+A73/kOAODIkSO455574PP5cOmll+K+++6DwZDG8NLYJKWaAa1VFWphDZhbW4L7Ny2JSb7Gqx45Afj5E+/JG1Ottlo7Xo29bjDo8M83LcSJsx7sibfJbFhUg5/+/oBm1ZX8/aQ2mfGKJT8Xwe432+Rqro1fnakKPjc11MFo0KG5YRoee+5j+RxSa0+pitxlY/HT3x/A5fXjwfEiyorMWLVsCkxGHVhWj11v9DkBb71uFn7+v+/h8vrxePvDM33Z2AD+vL8dVy2oxo5XW7F15yF89//MJ173bk+o73UGmmpuWr9ToRARgS5PWFW5U1xkyfXQKAVMj1ct5c/xEbi9XNoGSJiPwOsPK17z+sMocZmBAnoGe308tv35qKKt57Y/H8W31tbDVlQ4yWm+pFaRQLyVS5AHCig5zW5Vr2/NDXWwWYfpnoqrb9VWl8jtqD1BXk5M+/LSSdj2ylGlslq1C7wg4ktLJuL0Be+ANkS3h8OeuDJDZYkVHe4g9iSojj7V0oq7b16IUxd9ONcVkFUcXDYWVotRDmpJ1S4v/vVTHGrrjquX6GVbITG5bOakIjxw+1J4QwLu/93fFfbH9pZWTKspRjgcUZwPDGAx6lHqMuNsV0BOdNdaizXX3yEWC1AolMKjl9BCiOMj6PVzNDmNMmSCYQGCICqqxQVBRDAsKJLThgKp7RXHR9DrC9PktCSCIR7hiIgzFxOKqSqsCIZ4mpyWzDAG7fMKgvJthzskFzgkF2TctmYOnnj5iOIQHB+BP8Srgm2S/81hY+UiFh3DoNRlxqnzPsW1Xr9iGpob6hAMRzBrcgmcFlZRgCr537Y01eOJl47gS0smyoppU8cX4ZnXWnGuK6Bp806d4EIgJOCeuKNf8qcxDFA9xo41X6jDyXO9uNATwNsfnMG65XXYd/AsKoqtxOPxEVFOTJNeI7YISlQJZiAXnyTeY0tnVWJ6TVFMrc4/CHUHBnjn0Dn88sn3M37PdvWGiOPo8oRoIgBlyIjRKAIhXuFDjSkjpj/J6nV6XOzxo8fLobzIojomx0cQjQLb97biZ3d8jqgUlhhbMLI64jNQ6jLj4WcOKuaR2nFO3LthEYpsRuj0Onj9sda8WgroYGKxCCOrw1ULqmU/v6S0lvhMr18xDTVxtUppHa8oseDn//ue3Mkl1ec+Uc2yrMiMqxZU4/RFLyqKLbHuKCN4rUu5fekoH1O+omX7u30cXZOSCAsRiEkqZqIoIixkRq7LGyD7sb0BPmf7sHyMdXgCYWIc1xMI5zQ5LS/nnYS9iKLoPEPjcVoNWLe8TtViVbOTSJ6SGJdIbEs+aayzoJLTgiGB+GyEOAEokOS0Ho01qSdDa5K2vyv92DBl9BLmotjzl0/xlctrFV0Ab/zyTCDFMHTWOsvu27cPf/nLX7Br1y4899xzOHz4MF544QXcfffdePjhh/Hiiy/i448/xptvvgkA+P73v48f/ehHeOWVVxCNRrFjx460zq8l+e8J8AN+VnJ6SZQVmdHcMA1CJApPSJA3gdICLL03eQFm9QzMrB6sQQdfUIDbG8SmVbNj7x8gycrE6lHhMsNk0GF7y1F0ukOKTeZVC6pVPb37+368EMHdNy9EVakVADBhjJOYHGdk9XIFFekcW3cegjfAo2FRDXa/1YY/7DmCba8cxcQqJyaOccqfld7/m+c+xuX142Ex6+XP7Njbit1vtqFhUQ0sZr38Xku8T20iJlaPUqdZ8TrpPZKBIcmnFyJiJIptr3yiuH7bXvkEYoTuIilDx2kzEp8ZuzX95yQKIBSOYNcbx7Fjbyt2vXEcoXCk4PwegRCPc/EWiTv2tmLHq7FgRCA08HqRT1hNBuJvbSmgTQUA6HWMau3Z3tIKgy5D7WKZWLLZqQ6/Yk3vD8mxnLgOS2OT1l67hcW2V45CjJLXKZtZmdwutf+40BPA3gOxZO11y+uwbnkdHDYWPR5ObrvR6Q5hx6utKHL2VWVL53901yF8Id6Ge3tLK4qdZtUYH3r6I5y+GIDTyiLMR4j2R5ATUOKK2TtXXRoL+H1w9AIA4L7f7se//8+72P1mG768dBLMRh3xOxLX33hw9q6H9+Hex/fjrl//FUdO9aZ03ZOPM9jfjUKhDD9adocjA3YHZfQiisDvnj+M7S1HsWNvK7a3HMXvnj+MTHR8sZlZsv1UYO3dhwOj0YCOnpDC9u/oCcFIW0KoSMcfVfDEE6iqy2wAgJ9ve19l1//f5vl44PalmDzW2Zd4EUfLpnRaDPje+vlYs2wKdAn7Arc3rLrW2145imC8QNPI6jULUNvPe3GuKwB/SMCOV1uxvaUV//HEe5g9pUIxnuTxmY0GuSuAdKynWloxvjzWWvSXT76P7S19fq8de1ux5gt1MLFkn1dUjGomkYGJqRucdYfw6QWfbAdr3WOiGEV1mQ1OC4siuyllm90T4OUklsTjZeKeLXaRx1FILXco+UeYF4l+gzCfvnEQFiJy4tt/Pf2hvA8uK4pFW0ysHmPL7Niyrh52syE255XH5rxTF2P71cTYwtgyG/EZYPV61TxiNbHyM4xoFOtXTI/7dfRYuXQSdr/VhtfePQUdw+D/rJiB2nEu3LxyBjrdQUWsgeS72PbKUdjMLBZfUoFLJhZjwbRyPPHSJ7FkXAzuuZfm1bIiM74cH9f2llbc8+g7Q9vvFxIJyQ/3bliEB25fmhfJ50ZDrO3fuuV1WLVsCoyGrIX9ChoH3a+mDMMwRL8/w2TmAbdZyH5sW473YaTvnEtsZpYYx7Wac1wclKdzobQXmV1bHl9LM3doj5+XE9OAvni5x19Ye7zEuIQUC/P6eRQVWIKuyWjQyHEoHP9Etn2oTmv2YsOU0YvHz+FIuxs/e+I9/NeOD/GzJ97DkXY3PAEu5WNk7SktLy/HP/3TP8FojN3ktbW1OHnyJGpqajBhwgQAwLXXXouXX34ZU6ZMQSgUQn19PQBg9erVePDBB7F+/fohnz+d/s+JWd8DKZQlV4Umt/9KrN4ysjq88JdYRvLEKgdRdQ3xoPb31s8HAAhiFM0N07D3QLsyoS0V1RJCte4da+ei2GHUVNjp8XADnsMfEhSTPh8RcfKcBxMq7ZoJdxXFVkWbs8RK1bIiM5YvrEEwHME/3XQpfrPrkFyxtXn1bJQXmeTf47V3TxF72e7ZdyJ72fnDpPgS5ARiFVyQEzJ/MsqoQRRF4jOTiY7OEUHEnxP70yOmiFg7vijtYw8nlnhSV/J8XGhJXRazAetXTJeTXCX1RWuBBVf9GuuTP8ijNN3k40GoWIhiFJ5gbO63WdlYcnc/a68QiQWVXnv3FJoa6lRVOxwvAIiNP9HOkJzMyc9oqcsEs8mA29bMwfmuWAIbFyYnlkmOkth1EsjKBL0hFNuN8qYn+X532ow4fcGnqDz/zvXzVUGqp1pa0dxQp5pXtNZfrcDZoGTeR6v6CIVSgAiiiJtXzkCvn5cVGVw2FpFMZBFRRi3+ENk2iBUSpKcOazAwRFuZpQE9FUFOINr+k8e7gAItEMsW6fijRhJa10EQInAWmQEG2LKuHk+8fASX14+HTgfMmFhCVh+IApUlFpzpUNqrY0rnEM+h0wEbGmchChE2CxtXVIr5WDrdIYX/LdGelD4LgGjX3/61OTh+pod4ToNeh9/u/lhlOzdeUYuT53oxt65ctV+7bc0cuH0hon1e4jDhs64gujwheT/g9fPYsq4eLhs74D02GEWLbN6zohglzrOZULiijF4CIZ7sQw2l70MVRajWu5Z494/db7Vh/YppsFn0mFBmiz1LSfvVqlIrbl8zF1ua6nH6gg89nhDRR3Chx684L8dH0OsPgwsLsFuNCHI8WAODVcumoKrMjl9ue19Wc0881m1r5qDKZsQnp9x9c4mmT5+Xk99OdfjlxLTE96Ty3EvJd1oFfCO+nWSikmX8v3OJJ8ArksGBPGivl6f4/GHctHIGPAn7VaeNhT8YBpw0aTqRSCRKTAL+4Tcvy8jxw3yE+FtkSpltKAiCxnf+Rma+81DwBMg2mjcQRmWu79k8mwuzzUjZ40U0bPNIgbntPD6OaAt6fBzG5PrZSBExSv4tohl6mKiPlpINXA4TZtQUxZTTuAgsZj2ef6sNLlvqz13WItZTp06V/33y5Em8+OKLuPHGG1FeXi6/XlFRgQsXLuDixYuK18vLy3HhwoW0zq/VcjMlVa2EpDMfF8FPHt+vvckiLMBS+69kI+auGy+V1XnKisyqjamUOPb5OWNw+qJfbjsgTUimuFKJdNyBvh8pIPzQ0x/hgduXQm/QEz/PsgOfw5QgRy5VSD3V0orGK2s1E+7OdfrJC7cnpArK37ZmDpw2IxwWFqVOIxBRJgGWOEyYN7VM/jcniKgqs8ntUzMqoTqMAfEih5GYoFDkoI5+ytDxBwXsO3QWW5rqYwuFSY9dbx7HuAp72q0eI2IU114+WbGJvPbyyQVn3FhMemJSl9lUOC09ASDI8Sh2GBUtGoodMYdmIbVakhRMktcSWwYqwlJOlCK0tdm8ejbcPk5zbHxElFXOpLaYOh1wyaRSPPLsR5g/dUHf8RNlxsMR3PdbpZ3x5/3tKHFNU7T42Lx6NsZX2InnNxv7FFylysPk91zsCUKnY1DiNBId43xExBMvH1E44C90+4hr97gKO8YUW+S1OLF9STKZ2LhnJMGNQqEMCzwvIiyISW3qp4HPgIoFZfRiMxlQVWqVW7ADwNsfnMlIIYFep4PVzCrsJ6uZhT5Tiq0jCFHD9hfFER6FGAJp+aNGEANehygwo8aF9Sumy0pk/flcPEFBFTA8Hy9sTD7H7Noy/Omt4zCy41Rt8w4cPofGK6fisw4vvrt+Pp55rVXx2RkTS2S7vmV/O+6+eSECnID2c150e0IIchHiObXapuh0sWQXrz+MyhIzvnP9fJw81wtRBJ5qOYqvXj4Z61dMw7ZXjiYUicxD+wWf4ro0NdThxX0n8OCOD3H/5iUD32NaBbWERzab96wvwBN9EuMr7YAzPZ8EZfRS6jITfaglGQhGRiIisU1UdaVdVqQqtpvkZym5xWXDohrc/99/lz/7T1+/FL957pCifVbL/nZcOX+C4rwmVo/jZ3phZHVo2d+O61dMx/Nvf4pzXQGsW14Hjo+gcUGtKhnskWcP4oHbl2LprEpUlVnx8DMH5eP190yn89xLya+nL3oH3u8PU9H3aGZQbZxHOS6HCd0epbKHXqeDs0BawA0nIY5c/BrKkJCC1cyCF6JJvoPpsORQESwU1vjO4dyJRxQ7TMS9cDG9Z4edkbLH63AHiW09q8psKLYWzpqhZQuWphnzHE78GvukcRWZ2SfxvKhQHQcAnY6hPlpKWohiBMsXTZQFqUysHreumg0xmnpyedblVI4dO4ZNmzbhrrvugsFgwIkTJxR/ZxiGqOAzWHnY0lK78r/FqELxQ1IAmTS+WPUwalEO4NDxDnKVNh9BbXUJ8XPnNT4T4gV58ZKC16uWTcHkcU5UVzpRVWaDTsfgs4s+YnLbfbculrNoSQpiyd+v/R/niePo8YVht7Kqzzc11OG5N4/LQWstlbK2z3rl75FYIUWqKt28eg527D2Ky+eNJy7cE8e58K9JQflHnj2In97+OdRVF6t+j0REMapKHvjO9fOxZHZVyr/xQJB+iwd3fIhffXdZbIFIg+R79qKXI1Zm3DdpMcrLHWmda6RDr482HX4OS2ePVSwUzQ11cNmNg75uyfdspz8MLi51nXhsm4UtqN+k62QXHFYD7myahyAnwGI2IMTxQLSw7q0LHg6/fuagap798cbCmkO6A13Y0DhLVh0wsXpsaJwFRj/43yP5ntVan5PX9M8u+lSKYVt3HsJPNi/BLV+dicf/dFixdopMFBZz37ra6Q5h91ttaG6oQzgcwU0rZxLtj3IAB4+px3R5/Xg5iJZ4/l/83yuwafVsPBqXEDexemxsnIXn3jwuP3/FLhM2r54jt/9MDGR5/TzuvXUxWhKrwOOO8UljnSoH/C1fnYmqUquimtrE6lFd6Ux5DQxHGeL6P6bUjvLy1I6R6u+WL6T7vCXft8NNIc0XwwW9Jv2TeM9e8HBycB3oayF0b4GtRbmAXh9teoI81nxhKh5LsA02Ns6CxWwY0nVLvGfbO8+rCisioohAiEf5xNK0xz6SGCm2/3DAd/iIvhSLxZiy/ZNIrm2DgdD6/VPxy3120adqkanlc2nvUBc97j3QTrTPj5/pwRcXT8J//PFdxbGlhI/EMTU31KHHy8Hr5/Gd6+dj1uQy/PT2z6GrN4hSlwVWswH/9xdvguMjWLe8Dm9/cEbl+9rQOAtWjSKbiVUu/GHPYcybVo5/nOjCjr3HFO/5/Z4jWL9iGpob6lBZYgWjY1BWZMEPH9mnGLukwrbj1VZ4A3zKPs9kX9pQf6vBkHjPdgXCRJ9Ekd1E544BoNdHm/PHO4g+1B9PXJS2bXDBwxHbRP14wyJsbzkKE6vHL79zJcrLHRDFKNo/uSC/l6Qk9pvnDmH1F6YqfBzrV0wDa+grEE/etzdeUYtfP/2R/MwD8QJwDUW0AB/BzEll6OjlsGrZFJiMOpVfJfmZTve5Ly2x4/gZN3a90aa538+U777Qn4VsjD/xnu0JCsT1x2Gj82wyHb5OuW1v4poURZReqyQueskFuk7b4GMKgNqe/aznolwoDki+g09wzzcvQ/nE3PwWHb4w8Tu7cmizRHQ+rL26Do/u6vMFb1o1G0VOE8rzfI+QazLtn820vZwreoKC3NZTwsTqUV5sLah5sMPXRbQF/3XykoL5Hhc8IeI+yW4dmo+FFL8NhATqwxkC9Ppoc8HD4ZlXWxUiF8+82ootTfNSvm5ZTU577733sGXLFtx9991YuXIl/v73v6Ozs1P++8WLF1FRUYHKykrF6x0dHaioqBjUubq6fKqK3bpxDlWFYFeXb1DHtWq0e7OyenR0eAf1GZ1Op3BQev08TKwOY4otMDJReWzntVTGvJwyoxnAuuVTMa48pmAif794RZJeTw4Is6weHn9YPpaR1WF8hQN/2HMY57oCMOgY/PAbl6GrNwiHxYgf3bIIXFjAsdO92LMvllwoOeISN8WJajGTxzljY7KxmDRmAThRxIQKu6oa1qchS9vRE0Cxpf/b0xPkVckDv3zyfYwpzpySitZvcb7LByOjXeaVygOYfM929YaI5+r2hDTvNUrsWtPro01UBDnp8dbFius2lHs2FI6Qpa4nXFZQv0mvPwxvgMeju5SOwl5/uKC+h1tDyrjXxxXU94iKwM7XjymSp3a+fgzfvX5+2vdsqmu61tzv8Yex643jqsSu+VPL4PaGiFVHt62eg7oqh6b9YTToVGPS6cgO546eAKpKLdjSVA8xGgWr16HHE8K8aZWYV1eJPftOYGy5HcV2I+76+qX4pL0HiAIv7juBTncIAOAPhJWqJ7qY6omJ1auc6I//6TD++aaF+Lc/HFCs3VVltpTvKaMOxHZCRl005WMMxRbLFf2tSaka5ySbdriga6qa0XxNhnLPerVaTgQLa00dbkbzfZYKgZAgJ6YBsXvqsd0f455vXjZo2wBQ3rN6HYO3PzjTJ0dv0uP5t9tw/Yrp9DdJYqTY/sPBuQ4/0S6cNNYJNkkuZig2bT4x0PxF9Mt1+2QVHZbVw2Fjwbn71g4tn0sxQa3A6+cR5ASVfX7DNTMQ5iPEIpBfJyXDbW9pxY83LEYgxKPMZcb7n1yQ26OZWD22NNXL73/t3VNYd3WdvCfQ6YCJVS48+3orls4Zq0oGueWrM7H7zWNYtWwKwoIAXhCJ62RNlQM9njB+FQ9MNDfUEd8HJmYHG1k9JlbY0vZ5JrJkdhXGFA98vMHesyGOPHfcQ+eOfqG2Qf/4guSW3/4Ar7pug71nezVUEDt7g/K/L3b7YdbHum2cvujrm5sIyWPnugIoshtxZ9M8nLrggSgCz//lUwDAqmVTUF5kwYXugGLfLh3HZtFj3dV1MBp0+M76+TjX6dPcG58406NIyJ06wYU7m+ZBp4PcbST5mU43dlJsJbcPlvb7afnu4/GNQDgCq8lQsIprQ3mWB3vPBoNhokJ+MET3YMlwvEjt2RQJcgK+ee0l6PGGlR06wkLa86x0fNJcG+TUxx8uuDCPG66Zjide6uuucsM108GF1WvLcHHBHZIT04DYNXp01yH86JZF0Od6f5DHypgDzb1D3YNJ62aAj8DK6tO2v3NBsd2ATatmqxIei+2GgpoHu9xB4hzS1RssmO/BMExKsVtgaPcsp+HDofuw/qH7sP7xB8NElWl/kE/ZR5u15LRz587hW9/6Fn75y19iyZIlAIC5c+fixIkTaG9vx/jx4/HCCy9gzZo1GDduHEwmE9577z0sWLAAzz33HK644or0B5GBntc6BsSK1/4yoSVp68SNWXNDHZ59rRVXLZigaBkyvtwOu1m5aGvJg5Y6zcSM5sQWo4ltKB02tTpac0MdnBYDRLNBcayyIjOWL6zB+HIbguEI/l+C/PiWdfVw2VjsPdCOqxZUx5MeYr2Qa6qcirFKajGKMQGICFHUjCFseDWqEVKR3hyOHt/DKdVa6jITz1XsKBwZUkr+oeWw8wV5VDjSk3/mNKSuuXBE4xP5id3CElVe7rt1cY5HNjjKXGZc+/laVXvSsgKSMgYAf4iXW2Anv15qT2/uJa3PW9bVq9rbaM39ZQ4TbvjSDPLnGYa4Rpc6TGT7I76BD0cE3LpqNn6TsCGsqy7WXnsYBg8+9Xc0XlmL3W/2VShL67iOiY0/Eo0q/i4dw2U34XxXQFExc+M10+EPkZ9nIKpauwdVDTaIdkJapPq7USiU3FPsJM+ftOUEJR2026ukb3NaLQZcfVmNolJ143WzYDVnXWS+4Bgptv9wUOQwEe3CQmv5MiQIQSqFXw59PqtEP9WehKQMrWulZRMa9Ax+8eQHCsfoEy8dwXevn59yEcjBuAqTNB4pYY7jIzh9oS8ZpNMdQkQUceM1l8RUt016PPt6K06d9+GmlcWIRCJyEWhVmQ0XewKYPaUCQY6Hy+KSW4Ymr5M2E4t/29mXVCJGyS35dAwj+/U0fZ5DDBTqdEzaPlQS2ZzDKaOXimIL8RkpL07f/6HlD3DZTPK/i2xGuZ2nw8b2FXGD/OyWu8zQ6RiEhVjHEGm+Glduw7ZXPlGplSMKVJVa4XKYse2VvvffeX09bv/aHEW7YmlvfOqiX+EfWDJ7LH711Adw2FgsX1iDCZV2jCuzKeeEdGIn8bnGZjHg/k1LwPEC7GZWsU8fsu+eUa8VWi2fKYDdaiQq5M+fuiDXQ8s7qD2bOnYLi1NhUdV205ahtpsuu8Zcm0PfgdNqwr6PjsZa7IUjMBv1eOHtNsyePDtnY9K+Z3PXahTA6J2n4+tmbXVJLAmjAL+rx8fjH5924F9uWQS3j0OR3YTX323H5CpHQbWCLh4B8fT+CnzTjd0CdB9GyQ42i5GoMn3vxtTj6VnzuD7++OPgOA7//u//Lr/W3NyMf//3f8e3v/1tcByHK6+8El/60pcAAD//+c9xzz33wO/345JLLsHXv/71bA0tNeIbrPM95P7Lk8Y6YTdpXD5CIFanYzBtYjHsJgNEMdpvgFbL4VbqNA4YnJU2xhwfAeeOYE+8dWh5kQUd7mBfMhwDbF49G1vjrcG8/liFaI+PkysDgL6WCj+9bSmxf/OFLr+qMkceEwYwUKKAyaAjJtCZDLoBf6LhSBwbzoB4RYmJmLFeWWoC+MyeizJ6sFvIrUUysZF02owa8t6FY8QCQEijUivECUAGjMDhgjUwRDn0B+5YmuORDY4iDedERub2FBOlnBaDSqZbmvudGp8f1HqRsIG/++aFShncKPD03qOKNTp5bd2yrh5PvHxEXn8dNla1Rm9ZV4/vrZ+vUH24Y+1cCKKIPyat83986RPcd+tizeuedpAq3WKBDCS4UdIjAgb+kNrxZTMboKc/BCWRKLmwh0JJh3KXRgDalQE7LQo89lySKttzH+P/3bYk/WOPMBxWsu3vsBaW7T8cjNrE+hSCVIk+K6CvenvVsilyuzzNa6VlEzLA3TcvxJGT3RDFuHLal2YQfWgTx7qI97HU3VcaT2Irvb0H2uVkEIeNRZiP4ldPfaBY59ZdZcfYYjM8QQG731IXiNx988LYXsLG4o61c1VdBfwhZVHZa++eUvnabvnqTAQ5AWNKrPD4wxDjexDFdcrDQKHW3GEvoOAXJf/QQaOYHIMopNIgGhVVKogbGmfhbFy1LDkZjHNH5E4iFpNeM3kMUWDOpGLlHGZjVQVwTQ11aNnfjs2r5+Cnvz+gmC9/9eSH+NkdnyPujRP95FJ7UYeNxZeXTlL57dOeEzTmmrEl1pQK/wby75DWigd3fNhXDE9R4LQYtAspR7LdMQQ0E6JGQwHBIOEFkehn/vGGRZk5fkQgxsL4iAAgN7+HXs/g6oVJhUuNs6DXDxyrzBZODTvKac3tPUvn6cIlGBYwbWIZ/vXx/Qo7J8gLBfXb6XVRVcH/ratmQ68vnIXPrrVPMmfm+XbayGuek655lDRI9l0AcQXrEA84U/PTZi057Z577sE999xD/Nuf/vQn1WvTp0/HM888k63hDI6EDVZTw9ShVbwmB2IBTBpfLEvaOS2sdjWjlsNNHDg4m1yR1OkOYXvLUfzT1y9F7dgK+f2eAI8de5XB8GdfP4abvzKTeFMFNeQf1y2fipfeOYlVy6ZgyngXypymvnMEBzZQuj3c4JP/4gyLw3c4A+ICUD3Ghns3Lka3J4QSpxmsIfY6hTJU/CGBLO3OCQDSC+j5gwLWr5gmq47FKqimwR8UUF5ACilZTYYaRjrdGq0n3ByclYWzsRiKYumgSCVRKkpuayO9l/j5QawXiRv4bk+IqBS38vM6uVXQgmkVKHUY5WPNqHbhrhsWIMgLuHfjYoSFCH763weI6600HoZhsHXnQXztKnKLoFBYyO8gagbUcClDxx8SsHXnR6rXN6+eC6dZn4MRUfKVLg3bfmy5HaUFtq5S8gfNfZ8l/TWq20O2n7o9HEpy7PDPN3wBnmj7Z0KRecSRYBcmtnwpaPslBTWuVIJUWio6U8a7cO+GRQP7XEg2YRSYUGaFy8rC7Q9j6axKlQ/tfE8Qn37mwbOvtRL3xy/uO6EYj5TfIqkTO61G3L9pCfiIiPt+u1/lG3vg9qWaBSt3rJ2LCeVWQIyNdWZNkWrP4AkKqq4ELfvbcf+mJfCHeNjMLDheQEQEtu48iHNdgZST/3IdKAxk0SdBGb1cdIeINueESgfslfa0jm3Q6fHagXaVcs76L82IPUuEZLBOdwg7Xo2pL2oljwFQz2FJvn7pWZ8/dQHcfvJ82e3lUF1mU+2NE+cfqS1o44JalbJBJuaEVOeaofruh6NbyohiJNodWYIXRKxfMV3VdYKPiLkeWt4R0OiwEOAyE6wy6PR4OrlY99VW3Nk8LyPHHwq9fh6P7U4qXNr9MX50yyLYinLj++LCZDuK43OXxAfQebqQYXQ6OQEfiP1uv939ccF1EWKiOuzdf1Jlr33z2lm5HlrK+APkttz+YDjlJJ/+8AXJPhx/kEd5mh2KKKMXbdGa1O8p2quCQOIGiwGTepBcB3R5wujyhFDqMscCyVp2bVKFUVWpFZtXz0E0GkWRndD6gFAxCkY9Bq2KpDHFlpjDK+5MFMQoMRiupbKkpSzE8SK8fh4TKuyYPMYOMH3XwGU3oXqMHcdO9yo+k2ig9NvuYiDn53Aljg1TQNwXEnDoeLfqXlswrXzARD0KRQtWr8OBw+dURtqU8UXpH9ugw98OnVUde/K4GekPfBgZKcoGFpOBOH+bC2z+yKaTeTCk1dZGY42W6EwIhFvM5N+NYRjsfqstppyakJgmHd9pZfHZqQAe3PEhGq+s1XQIVJfZAACPPncIN1wzAzYzeZ3XMQwmVNqHV51siC2HKBRK/mI1GYi2vaXA1iJK/mEzG3Bn0zwEwwIsRgOspswEB0ysHlWlVlxeP15ORnn7gzMwGWnibTIOG4u/vaa2/W++dmauh5afFGLLFy3brD81rgRSCVJp+azKnCZFIMsTTBiH1QCPfwCbUctvE5WKQxn8Mt76s8fLyUUg9XXl+NX2D+SWotJ4dAyDsiKzWp24qV77O8Z9biVOI+67dTHcXg6lTjNKnUm+QcJYDSyDH37jMnS6gzCb9Hj+rTZcNrMKJlaHUrstfk0Y3PXwviEl/+UyUMgayD6JqROKcjIeysjAomFzZsL/IUQjWLe8DjqdDqIYhd3KYt3yOhgMUCTGOy0GfG/9fLSd9UCMRqFjGNSOdcJuic1ZA/kFkufc6nJb/NixwA4fiQ6uE0KCn9zPRbD7zTY5SS0RzTlhEPvzlOeaIfruh6NbyohloPtulOMN8PjLR2cUa9Jzbx7HmFIr4CqcVnDDgctODj5nSmXOGwgT45PeQO4KX/rtrpIj7FYj0Y6aP7UsZ2MC8niejsfoj50/ixKHqf8Y/SjF7eXgsLFoXFAr+0Bee/cU3F6uoIrOegNhHGl340j7e4rXPYEwSgsk8cphI7flzlSSLqsnx28njS2s+C0lv9DpgP9v/TwIESDICbCYDTDoYq+nCo0SEEjcYAXDEbz27qmBlb10wEdt3YoWXJtXz8bc2hLl4hff6HV6OJy+6IPDxsIBFg2LamSpbk2J7RTk+TWTLGwsjrT3fba5YRq5JYfG58s0+jfPmVKGpTMr5VYKyddgY+MsACflBLXkTXSq49W8Jv0ljhVY0NsTFIjqdFOri2lyGmXI2G0sUY7anoHWm1aLgXhsq7nA7tcRUmFoMumJydTmAguuZtPJnFUYoO2sV+WYrh3rUN1LiYmEgSBPlLEvcRkVVdnJJFcq9+cQCIYFXBV/Vm/+ygxsbJwlVwJKz+1nF334f/99AN9bPx/lRWa4fWGAYbK3duZhyyFKzEHhCUUGfiOFooHVYiCuRQVnG1DyCl9IwIlzHtV9VeI0pb1PsltZrPnCVNW6aKPV3iosZgNWfn4yTl/wybbOys9PhoU+3yODfmyz/hRyyhMOkUqQasDCIMI4Nq+ejR17W8FHRCxfWIMJlXaMK7MNyk5NPG+nO4Tdb7WhuaEOoZBAbIU2ocKGWbWl+MnjSpW00xd8mskiR073otMdBABFdfqANq4OaD3Ri0d3KlvSvHPwM4XvMZ3kv1wGCm1Wsk+CzrOUdHDYWKLN6bSmvyaZjCzOdwZVPv4ap1P13rAgYtcbxxXPe9tnXvx82/tp+/g5fghqOZKf3Mpiy7p6nL5InrNUc0LCeBw2dsC5dlBzzRCKvkdKEemwMQh/1GinrMiMpbPHKtak5oY6lNLENBUGVkf0VxrYzLS4dFiNxCIhuzV39oFWDLTMlbuEHafVgC8unqi4Zzevng2njc1p0lVeztOpxuhHOeXFFlUBTnNDHcqLLLke2qBwWMkF+LYcziGDpbzYhHXL61T3bEWJCeDTP77TTt6HOe2Fc40o+Uc03p3xsecS/KjXzULxIGwp6kUkkLzBSqWtZ5cnLE8gQMxBtHXnIdy/aYmcpSuKUdXGs6mhDgygSkoiSWGnJJmtUZHk8Ss/u/dAu2oTv2VdPexmA7miCSAaG2OLzXIbhS6v+ho8tvtj3Nk0D//xxLvkTXSK49W6JpoUYNA7qNGnN5jDygxK4SPwIlGO+ieblqTdQSMiRLWPXWgUorJBEkJEhNmox6plU2RnlNmohyAW1u7LYdVwMlvy22TxhQSc6fApHNPNDXWoLLGoAueJ39FkNOCFt9uILUOcDu0NfWJw6rV3T6mc1okOgUS57kBIwN6/f6pq6738smo4bCzOdPgGdqRngHxsOUSJVa6S2nduvG7OoI8VAQN/SG3D2MwG6AtxkqWkhI5hUOYyK9aiMpc5c62ZKaOSbBbxiCLZnr1/cwHas1kmyEXQ0RNU2TrlJVbYDYVVDEFR059t1l9SVCIpBakGUNEhjWPrzkNobqhDFFDZuynbqVFgQoVNXp+kwlOvn9dswUdq+7v3QDtuWzMHjzx7UBFA+MWT7+NcVwDNDdPkZyT5OmrZuF2esJyYJn3mN7sO4c6meQrfY0aS/3JAOD6vJs+z921aDOqWpgwVXhCJNicfSf9G58IRoo//3lsXAwl2h9a8uWrZlIz4+E2sgaimMXvy/IG/RHyunVBhQ1WZFQ8/c7DfOUEaj8PG4stLJw0412Z9rhkhRaTDxWD8UaMeMUrcV8yuLc3xwPKPEBchtt3c0jwPLmP695VOD6y9uk6V/KbP4bZCx4DcRSuHaoQeP09ck3LuPx2urlaDIJUYPQXQM+p8hO0trZhXl1s1vsESBfl5LSS6e3mEOEFhz4Y4Ad29PEoykGTHa8SG79+8JJddgSkFTpgX5cQ0IH5fPfcx/mXDopSPQa1TAokbrNfePUVM4kpeaLs8IaKzrssTQqnDCE+Ax4UTXaqN51MtrcS2AA4bCx8XUah+DUYyO7kiKfmznfG2aT+6ZREEIaIyHkgVTcnGhk7H4NRFvzw+rWsQiYpYt7xO3kTPn7pAecFTGK/md9WgEIPeNo2WqjZaiU5Jg24v+bns8XIoS9Moz+axKYOnu5fDs28cx1ULqgEmFmx99o3j+Oa1s1BhLxxJZrtJj/HldoVRPr7cDrt55KhfJn5HAOjoDaH9nFeuFOzoDSFASOpJJDE41ekO4cV9J7Bq2RRMGe+KtUVKWNPdXi5hXCJRNp/jRVy1oLr/ZPm4Iun54x2wmgxpqarlY8shyuAxsvp+ldZIiW6bV8+F00yTGEYqvkAYL+47ga9cXosQF4HFpMfzb7fh+hUzUERtWsoQyWZ7Fa09bLeHQ2muW5LkGaGQgD8nBskB/Hl/OyaPdwH0WhU8/dlmKSvkpBqkireol86bqNarNY6KEqtc8S29NlgfT7eHw/aWo6rXPYEw7GZJua0v+Ej63l4/j8lVDvk72sysnJgGAGI0OmgbV2seiiKa5KdLP/kvFyTuRSQ4PgK3N1xQ+1RKfuEL8kSbs3nFdBSnuZ/s9ZHv2V5fGJUJ7a605isxGlW9ljwHpLIf5sICGhbVEJXTPEEmpU4hohjFmFIr7t+0BP4QrzknSONpXFArn08a04M7PsTP7vgcRDGqOGfW55oRUEQ6XHiCZBuNdmNR09lLXnM7e0Moofasgl4fR/QfJs+FQ4Xno8rkN8SS3+5YV5/2sYdKt4fDnn0nBu6iNYzktf90CMqY2aTfGD2NVcm4vRr3lC8Mp1br8Dyku5f8vI4ptRXMHiMQ4vH7PUdU++wffuOyjCSndRGKrai/i5IuvRrrkscXRlWK6mnUOiWR5MwpcZgwb2pZv5utUg3J1/Iii6zg1XhlLdmpHo4oPltWZMbKpZPk9gFyW4FK+5Dl+bWcanaTHs4is/y9B7oukjQ4SZWsosRCHJ+e0WHH3lZUlVqxefWcWHUtw0DHxAw+0kY63VYEeW20aWC3sPjmtTPR4+XkhIxihymWkEGhDBG7xUhOeszAc5DNY1MGT4nLRFT6LHEWhjEuEwVqxzpQXmQuqApZLkwOnHNhQuA84TuGIiJRSrusqH9DLjk45fXzmFBhx+QxdlnRVKLUZZal8iuLrWhumIa9B9rR6Q4BiN0nUhslzbVTY+1PSa2C0GY7H1sOUQZPkBPw2HMHiX8bitoapfARIlEsTmqTsn7FNAiRwlLxpOQXmu1VMmDj2MzkAiHailaNGI0Sg+SimOdGGiUl+rPN+k2KSiaVIFU/Svda4whxEThsLBoX9AUwX3v31KB8PKRjV5Va0eMN4ye/OyCP5Y61czFzYpHm95aKZpwWFqc6/HJiWuJ4B2PjavkTi5MDv4NJ/sujQCGdZynZQBTJNmcm1iSteza5eFhrvkpW2CHNAansh+1WI1E5rXbcHNz18L7+9+Ua82x1uY04J0jjIfkEHDYWn57zKhQjpXMOaa4h+AdyPU8NG1n67pFIhGijRSLahWSjFa01t9RJ23omk+31OxgiJ+DmsotQkcMEVp/QtpQBWL0up77KvPaf5tl8Tp/v1Mjre2oQlLjIz2txAcXCglyEGIvJ1Dxo1xLEofFbShqUuMhzyGCevcw0CB+JxJ051WU22E0G+d9OCzlAXuowYvPq2bGNHCBL++t1UCh4SX+XMLF6VJVaccfaufLfli+sISqXiBERW9bVK86h6RBMQnKqDeWzyWipkpmNeuI1mFBpwwPf/hzWr5iOn/7+AO797X7c9eu/4r2jHXjo2Y9w16//iiOnemUHYybGK2+qE8j3BdZu1sNk1GPXG8exY28rdr1xHCajHvY8b2VHyW/MxliiS+Kz1NxQB7MxfdWabB6bMngcVgM2rVLOwZtWzYbDVoBzSHwNnl1brrnu5htOq5G47jitGutO/DuaDTqi4pp+IMX4hODUvRsW4YHbl2omipU6jVh7dR12v9WG/3r6Q+x64zhWLp2EsiKz/Ny+9t4p6BhGc+3UWvs9Ab7/ccad4nc9vA/3Pr5fXvOd1szZJRQKJX+wWVhse+WoYq7Y9spR6vigpEUm97KqY9uNRPvJSSurVdjMBpWaylMtrVTpe4TQ73M2CLszFfqzK0nj2Lx6NsKCgJVLJ2H3W23YsbcVu99sw8qlk1AyCOUO8rHn4KGnP1KM5aGnP8LpjljCmfS9f3r7UuL3TvY9Sd0XBjNfkfyJGxpn4Y8v/kNtayf4Kgtln+Sws9jYOEvx/TY2zoLTRm0DytCxmTVszgwofrhsRqKvy5V0z2rNm7VjnQPOAanYNk6LATd8aUbfvPdWG9avmI6tOw8OuC8f7P5dGg/JJ7B8YY2cmJbKsfpFwz+A3HXMGz6y+N2tJpZoo1lNdJ5NxmLWE21/i4X6spOxWQ3EuTBTsSqblXzfZmIeHypOqwHrltcp7M11y+tyarNkcy+cFnk4n2vF6EuddG+fiNS+NvnZ1ukKazF22gxyvEN6XtdeXQenvXD8E8VOch5DphLsaPyWkg2cNgM2Jc21m1bPHtSzVzhPab4jAnNrS3D/piUxmVCnGaVOI05d8MsG1mvvnkJTQ52iGmDLunqMKTJjTJFZrn4UIuQ2AOd7ghhXbsPP7vgcur3c4CSzMyjtr6VK1tUbIl4DiABrMOBftv5NFXxvvKIWO15tVbdjSHO8KbU7yDM8fl612X/k2YN53YqUkv90eUJEeduxFfa0pWG7NY49LgPHHnYy2K4wV3R0hXDo+EX8yy2L4PZxKLKbsPfvJ1HiNKG6zJbr4Y14uLCgWuObGuoQCPMoZYya91NaUtopqiJ4fDwe3XVItQb/6JZFsJv00OkYTBrrRInDhAkVduLaeeqinzzOAdQq+muznW8thygUSvpot0HiUE6TfShDJWFvmGlV1UBQULaTicbayWxpmgcHSx12ifRotObr8YZRViBtMyj9MJAPJoNqXAMp3avGYWPR5Q3jnq3vqOzZeVPLUjtpfL9nsxhw/6Yl4HgBdjMLt588liMnu+GysvJ31morR1Izriy14v7NS+AParfQUyACY0os2NJUj1A4ArNRj+fePI5jp3vzWv0/VQIBAc++fkwxzz77+jF8e109nEbqlqYMjR4Nm9Pt41CWps1pN+kxvtyOVcumyJ0txpfbYy3dEp9lrXkTSEnhcMD9MOE9viCvUmsk7csH3VEkfq4JFTaMKbUqVNImVNoz1p2kP/9Aoc91A5HN7+4JaLRXCoRpK7sk3F6eaPt/a209rEXU9k8k4OdRZDcq5sIiuxGBII+iDCSQafkOPH4OlTlSPvL4eWzdqfSfbt15KLdzVBb3wumQl/N5Qoy+x8eh2G6S49OUPvKxfe1Q6O5Vxzse3XUIP7plEcYWyHwejUaxfsV0bHvlkwQl4OmIRjPzgI+o+C0lb7jYGcKFTi/u3bgY3Z4QSpxmfHj0PEocqcehC2emKQREoNRu7DP6RaVEZqc7hBf3ncCqZVPkIHDi4ig5vTwhgSiJ9+lnHvzyyQ+Uct2DmaMy5EzsV/aTcA0AoNsTJBqbUiY9cVObzngzmIw3XGg5RUeCM5KSO6wmA7HVozUDhqbZqCce21RomfcM0HbWi7azHnmzXTvWidqxjryeM5Ipcpiw79AFvP7+Wfk1E6tH4+W1ORzV6EGr5UaYnwCfX9BUlxgOKW0tx7QgROTW3tLmU2vtHOo4B3KK51PLIQqFkj5mo544VxScbUDJP+J7Q60EkaHi9nI41xVQ2LMA4PblLiiSr5Q4yW1SCq6FPEWbYWoHOaBdmTwOEfAH+KH7SzTa240tsQJxlaDksYgiUjt2P76n0oTvMxAWE4sHf/v3gW3tPGuflApBTiDOs7ls20UpfGwmA/HZtWQoqMoadKiudCAYFmAxGsAaNJrPaMybKc2lqcy5ye/RmLOG0jaUdC67yYA5k4oVc1qq50yFQSfNjSCy+d3NRvLzYKIJwCpCGmtSiK5JKuxWI/73lU/wlctr5eT5F95uw6brZmfk+MUa85Qrh0UveTtHZWkvnA55e63i8enpk0pj14ompqkocpiIMb187jpGggsLxHuQCxfOfO7183j+L22KeNLzf2nDuPI5KM/AXDhi4reUvKLEZUaRw4KPjnVCjEZx+oIPRQ7LoFTtaVvPLJMsu+r18zCxOjy2+xDuefQdHGlXS52SpFqb4i230pLOzhBDkZItcVqI8pSSIZWVxa/A2h3YzCzxGuVSyphS+LjsqbUjGAo2C0uW9y6we9YXEnCmw6doqXumwwdfqHAMWSCPZb5HCaSWGw2LarD3QHv/7TOsBqLkeCYl4wfV6lpj7Rzq/VWIbbYpFMrQsZrJrT9sBVR9SRldSC2uEzGxepQ5zTkaUf5iNuqJrfloSwjKYBmKXZmOTTlQG9E71s5V+d/e/vBM6vZqBnxPKV2TPGyflApOm5H42znpfoCSBk6t1psZ8H/4QgJOnPPgV099gP/a8SF+9dQHOHHOkxc+olTnz7T8Q0lzWiZ9TaPZP5DN7+6wkv2zzgy1XxxJuOzkNclFFeZUOK0GfHHxRDz41If4rx0f4sGnPsQXF0/MmL/SZjEQW6zarbm7b0fzHDVY6LUqXEZKDGkk7DHKXGY5eWzH3lbseLUVXj+PsgwVAI6U+C0lz4hGEQpHFPH0UDgy8OcSoBZqtkmoouzxhXH0lBt79p1ApzsEAGSp04TPnO8J4tPPPHgx4TMDZqBnu5JyCKpkVWU2VZvN5oY67Nl3YnhabhZAdSkXFrB+xTRse+VogoTnNHC8AKBwFlRKniFG4bCyCgluR4aetWIbi4oSi+LYFSUWFNvZgqpK8QQFbI+3YgT6WsRMrS4uKCljRIEZNS7cv2kJun0cSqh09fASXxt/dMsifHKyG1VlNlzsCeCqS6vx2run1Ot2fF3q9HDw+MNYt3wqOF4EosCOva2YNGZBxirNMtLqeogy8oXYZptCoQwdMQqUFyttg/JiC12KKHlLqcOI29bMUbSvum3NHGpDEej188TWfN9aWw9bgbTNoOQJQ/ApkWzKO9bOjQVIB3hWB1J2mDmxCHffvBBHTnZDFGPqxzd8acbw2qspXJO8bJ+UAoIYxc0rZ6DXz8u2gcvGQhDpZoAydDRbb5rT9/dmxUeUKb90gt+nyxNCqdNMtlky2QYug91JRrN/IJvfPZvPw0iD4wTccM10PPFSXwu1G66ZHlPaKaCEhuHA4+exY29CC1Rk1l/p9vJo2X9S0db8hbfbUFFySc5arI7mOWqwOC0GfG/9fFUnGnqtCoA8bRU7WASR3BKzkPYY2Z5zim0sKkutCvugstRacPFbSn6Rib1SAUXdC5h4xVEgHMH2lqOKP2kmmsU/A4bBL5/8IHXpbI12BVrtxNL9Tqm2e9DpGNVGVqdjMGmsM/stN4frmqSJ026C0aBTLBRGgw5OK90YUYaOxx9GWFBaGmFBhCcQTj/xKgrYTKyi1YHVpM+r5yoVQhxZArjgJN0Z4Eh7/s91I5oo4LSy0OsYPPiUMhlbIWtLWJeaGurw2run5ET0jMqgZ8qZPBQZ+QJss02hUIZOiOPhDyqVIv1BHiGOp85+Sn4SjbUGS9yD2Uw0kEeCC5PbIBVS2wxKHjGEFqI2swHfuX4+Tp7rhSgC2175BDd8acaA+50B29uJwIQyK1xWFm5/GEtnVebGXh3gmuRt+6QB4HkBYUHErjeOKwoxeV4AQNsCU4ZIFKgd60B5kTnjgdWM+4gy6ZcejN8nk23gMtX2eTT7B7L53bP4PIw0nHYTDDqfwvY36BgafyHgC/JoWFSDp+IBaMl36QvxGbE7uLCAI+1uHGl/T/V6zhjNc9QQSLbvtqyrz/WQKKmSh61iBwvPC2ANjGI+Zw1MYe0xsp0oGAVYnbKBIqvTFeTvTckfMtFSlyanDSNSa8uUE80w+MzZvK6kTN7IAn3JMVmcDPP6miQgRkT8fs8R1f3xwO1LczgqSqFjMhrwB8J9df+mJWkf2xPg8W//8y7xns2nZ2sgylxm4tycKfnc4aJQ5rqRjhgRiZUD86aWye8h/VZPtcSqEXe82prVVtdpO5ML7dyUvMPI6uEJqaWebWYD9PTmKHiMrAG/e/4fqjX1vlsX53BUFIo2ngCPn297v+Dt2eHAaTUSbWYazKMMB54Aj09OueUAmEQq+52U/GoFYK8OmGSXpxhZg9whAIjtfba9cpTaBpT0yVJgNdM+okz6akaE36cA5tuskc3vPgISDYYDGn9JHZPRICemAX2+y0zEFIA83luM5jlqEIyI9YhS0BhZctyz4PYYWVy/qb+Lkg0ysX7rBn4LJVNIrS1T6uXMAJ4gj1MX/ZhQaccDty/FvRsW4YHbl/ZbWdVfJeVopVCuSaGMk1JY+EM88b7yh3iNT6TOSLlnpWBFSnNzHjNSfo+CQ1qvO/zwhAS4/QP/Dlq/FZjCvf8olFQJcgK27vxI9T9/iCrvjAR6fRxxfuv10bWIkp9Q+yl1uLCApoY6hc3c1FAHjqfzNyX7uH1hiNHo0J7XhIr0VPxqOSVpbyG10QIKd99KbQNKoZH2szYEH0GqULuFQkkP+gylTjZjCgDdWxQ69Fmi5Bq6xxgY+pxSskEm1m+qnDaMkFpbEhXQBpL7TqddwSikUK5JoYyTUlgU2bN3X42Yezbb8rnDxIj5PQoJwnp9980LB/wdtH6rOVPKsHRmjtoIUSgUSgYocZKVJhStjSmUPILaT6ljtxrRsr8djVfUxhJmokDL/nbMn7og10OjjAKKHCboGGboz2shqGCk4AssxFZT1DagFBzp+IiG6CNIFWq3UCjpQZ+h1MlmTAGge4tChz5LlFxD9xgDQ59TSjbIxPpNldOGm7hDrLrMFnOKDaI1pycwcFVCoVZSZpNCuSY6BmhOyjZtbqiDTscM8EkKRZts3v+F8mylRHxunl1brjk35zt0Dhl+SOv11p0Hccfauf0+F1rPzthic8Hef5TCIgIGnlBE9T9BEHM2JqndZ/L/IqBzWCFhNuqxsXGWYn7b2DgLZpM+xyOjUMiMKHs2y+gY4IuLarD7rTbs2NuK3W+14YuLaqitSRkWnBYDasc6VfudkfS8puQLTMGnmG9Q24BSkAzRRzRUH0GqULuFQkkP6jtNnWzPN3RvUdjQ9YiSa+geY2Doc0rJBplYv6lyWh7Sn9TigH2AC7SSMqsUyDXp9nDYs++EItt0z74TmDTWCbuJPqqUIZJNVbARojg2UqBzyPBDWq/PdQVQ7DD2v+YUyLpEGbn4Q7HWmsncunpuDkYTI8gJeOy5g6rXN6+eC6eZOhYKhS53CK/sP4ktTfUIhSMwG/V47s3jKCuaDluZLdfDo1DUUHs2ZaitSckpUaB2rAOVJRZMrS5GiBNQ5jSNqOc1LV9gHkNtA8poYsg+glShvgQKJS2oPTsIsrxPor9FgUPXI0qOoXuMFKD+LkoWyMT6TVf5PCRtqcXhaFfAxKrB3L4wihwmOC2G/J7QCqCFQ5HDBK+fx45XW+XXqMQmJaNEATBZqj7K5rEpKUHnkOFHa722m9mB15xMrEuFthZTKJQRT5HDBF+AR/s5LyTRO1+Ap2sRJb+Jr8m11SXo6PDStVSDIocJrD5BfJ8BWL2OPt+U9BiMPRsF7CaD0uE5gp7Xkdp2pchhwqnzPvzsiffk10bC96LkAfH54/zxDlhNhrzYD6flI0h1PiwAHzeFkq9Qe3aQZHGflLd+bOprTR26HlFyyIjZYwyXPUvjt5QMkYn1myan5SGS1KIkA66QWsyHBZ4BjpzqVY1vRrUrP8ZXoOT9704pTLL5vNK5IK9wWgz43vr5aDvrgRiNQscwqB3rpHNIFsnpvJ2L5y8Pnf8UCiW/cFoNWLe8Dlt3HpLnps2rZ8NpY4HcdY2ljAToGpRznFYDmhqm4ZFnD8rP921r5tDnmzJ06H6yDwZANIotTfU4fcGHvQfa4fXzI8InRPeplKyQw/1wfwkLQ/YR0PmQQhkW6H51kGRxD5aXsTA6F1MoBUNeziGDJdtzDp3TKFkgE/t7mpyWj+S5JKonwMuTGRBrM/Dgjg/xwO1LC7rVQM6hEpuULJDN55XOBflHWBCx643jCmOTkkVyuF4P+/NHNzMFSQQM/CEh18OgjCI8fl529AOxuWnrzkPUNqCkB12D8gKPn5cT04DY8/3Iswfp800ZMnQ/GYcwx922Zg4mVzlgN4+MRFy6T6VkmrzdDw/RR0DnQwpleKD71UGQ7T1YHsbC6FxMoRQQeTiHDJZszzl0TqNki3T397qB30LJCXFJ1OoyW2ySyKMJtdPDKeTJgdik1unhcjSiEUT8d59dW553vzulMMnm8+r2hYnHdvvDaR+bMni0jE1PgM/xyEY4OVqvh/v5o/dXYeIPCdi68yPV/yJi4RgYRlYPTyhC/F8EVI4836C2ASUb0DUoP6B+AEqmoWtGDNIc98izByGK0RHhE6JzOCUb5PV+eAg+AjofUijDA33WUmdY1u88i4XR/Q6FUmDk2RwyWLI959A1j5INMmEfUOU0yqCxmAwwsXrFpGZi9TCb6O1EoeQb2Xxeixwm4rELrq/7CKE/Y5NWQow8hvv5o/cXJVcEOQGPPXeQ+LfNq+fCadYP84go/UFtA0o2oGtQfkD9AJRMQ9eMGCN9jhvp34+SG0bafpjOhxTK8ECftdQZjes33e9QKJThJNtzDl3zKNkgE/YBVU6jDBqHlUVzQx1MbCwYaGL1aG6oi/Wcp1AoeUU2n1epr3viseW+7pRhRzI2E6HG5shluJ8/en9RKJRUoLYBJRvQNSg/oH4ASqaha0aMkT7HjfTvR8kNI20/TOdDCmV4oM9a6ozG9ZvudygUynCS7TmHrnmUbJAJ+4CuqpRBYzfpMb7cjlXLpkCMRqFjGIwvt8NuNhScbCaFMtLJ6vM6Avq6jyQkY1OSVFUYm/Q3GXkkPH9ufxhFNmNWf2t6f1EolJSgtgElC9A1KD+gfgBKxhlmezZfGelz3Ej/fpQcMcw2Z9bvYzofUijDA92vpsxoXL/pfodCoQwnWZ9z6JpHyQKZsA9ochpl8ESB2rEOlBeZ6YaZQsl3Ep7XrBgg8b7utdUl6Ojw0nkgl1Bjc/QRf/5kudxs/tb0/qLkIUZWD08oonrdZjZAT2/O3EFtA0qmoWtQfpDtfQVldDKc9my+MtKTUugcTskWw2lzDsdzSudDCmV4oPvV1BiN6zeNe1IolOFkOHwsdM2jZJoM2Ac0OY0yNOiGmUIpHKgBMnqgvzUlm9D7i5JnBDkBjz13UPX65tVz4TTrCZ+gUCgFC12D8gP6O1Ao2WGk+9jo3EEZCYz055RCoVCSGY3rN53rKRTKcDIa51lK4ZPmfavLzqgoFAqFQqFQKBQKhUKhUCgUCoVCoVAoFAqFQqFQKBQKhTKaocppFAqFQqFQKBRKnhMBA39IUL1uNRsQILw+mslku0+3l6OtQykUCoVCoVAoFAqFQqFQKBQKhUKhUNJgxCSn6XRMroeQEoUyzmwwmr87iYGuB71eqUOvVeqkc61Gyz1Lv0d+kc17NtufH8nQa6NNtu47b1DA1p0fqV7fuGoOHtulbm0p/Y3IYIeo9f7+jjPYz2TwHMGwQLwmt62ZC5dFvf0RoiAm/gEAEw4Rr7vWsfIVre9oMxtgSPNx7u+ep3NF6tBrlTrZXN/p75A69Fqlzki3SfN9fJliNHzPTH1HOs9mBnqtUofaBv1T6N+Bjn9wxyz06zWc0GuVOtm2Z+lvkRr0OqUOvWdTg36P/IHes/kDvVapM5RrxUSjUVryT6FQKBQKhUKhUCgUCoVCoVAoFAqFQqFQKBQKhUKhUCiUjKLL9QAoFAqFQqFQKBQKhUKhUCgUCoVCoVAoFAqFQqFQKBQKhTLyoMlpFAqFQqFQKBQKhUKhUCgUyv/P3p/HyVXdd/7/u/al925VN4sA22K3GhSbBIIDBGKNbIwsJAgo8pJvHMsCT0YZJuOQAB47/IyZ2EkYY8cBlPmOxzGMEQaBFSeAHGxHtvg6A7FAYMkYYRZJqLvVW3VV1171+6O6qmvtvtV9b3VV1+v5ePjhrlt3OedzTp3zuVeHKgAAAAAAAACmY3EaAAAAAAAAAAAAAAAAAMB0LE4DAAAAAAAAAAAAAAAAAJiOxWkAAAAAAAAAAAAAAAAAANM5l7oAZhkdDSmdzix1MebU0+PX+Pj0UhdjSbRa3QOBjnn3mavPtlq8FoNYGTdXrOizWdSjsVjZZxdz7VZHbKpbbJ+VljanpW3LtXJMFttnWzl2tSJWxlk5ztIOxhEr4+aLldU5rdVapS+0Qj2N1nExfbYV4mgWYmWclePscmiHZq9DK5a/1ftsvRAr46zOZ2kLY4iTcfRZY6hH46DPNg5iZdxCn9HyzWl15HQ6lroIS6aV674QxMs4YmWclbFaLu1APRrLUtZjucTQCsSmumaPTbOX3wrEZOGInXHEyjjy2cZArIxb7rFa7vXLaYV61qOOrRBHsxAr48gN5tbsdaD8jX29ZkasjLM6VrSFMcTJOPqsMdSjcdBnGwexMm6hsWJxGgAAAAAAAAAAAAAAAADAdCxOAwAAAAAAAAAAAAAAAACYrq6L00KhkK655hodOXKk7L2DBw/quuuu07p163T77bcrmUzWs2gAAAAAAAAAAAAAAAAAABM563WhF154QXfccYdef/31iu9/5jOf0Re+8AWtWbNGt912m3bu3KktW7bUq3hLwyYFpxOaCMXV1+NVNJrSaDCqvi6v+jrcUnruY7o7POr0OaWMJLs0GozPfXzpsR1ODY3GNBaMKtDtk90uDY9H1Nflldvp0NDYdPG5nNLQWHb/Fd1euZx2DY9FNNDnVyye0uhkVAO9PqXT0onJ7HkCPR6Njsf1y+PH1Nvhkdft0OhEtKy+drtNIzPXzl+voE6BHp8cNmliKlt2u00aC8bK49bpVjBUIT7V4tZoXNLQaEwHj0yqr8ur/l6PlFjqQqHpWdmvlkufpR6NpQHqkU5nFIwYmDdK5pfc/FT1mErzka3CHJ7J7hdJJOVwOBSJJRWLp9Tf41MimdbIRET9M3PuyHhEK7q9cjrs+bk70O1RKJxUMJJUNJbUim6vUqmMRiYi+Xk3v2+XR0rNlu1EMCafx6kOv0vtHsdsHWbygINHJrWi2yuf26GxyTnqOledMwaut8jYzru/mWauffzVEfk9TnOvZ0YOUy3WkoKRhEYmovJ5nBqLJBSJJjUdS6rd65LdLnk9TtkyGYWmE/K4nQpOx+VxOWR32JTJZOR2OhRPJuWwOzQZisvvdarN59R0NKVwJKHeztn8r7fLq3QqrVAkIZ/XpWgipeloQm1el9KZtDwup4LhuLxup7xuhyLRhNr97mydVRIHv1PB8ByvrWrzZskpARjXAHlH0yBWy9tcc9x885/Vedg8ZQtFkwrHU8pkshtTqYxi8ZRWdHllt0nDM7lOZ7tLmVQmu38koTa/Sx6XQ+PBmNr9Ljnstnwu0uF3qd3v0PB4TK8NhdTmc2lqOq6eDo+8HocmpuKajibV3eFWMpWS2+lULJFWNJZUd4dHkVhS0XhSA71+xeMpjQZjavM61dnmVrvXUZy3tDk1PpVQOJpQNJ5Sh9+lNq+rfL9a2sRo/OqBsQNWqNOzrty99shERF3tHk1HEupscxc/ey/4jOXueea953co/1w+V/7hsdnXgS6PlKlwnE0anijZL529fiiSvWcLRxPqbvfk76PycuUMx9XmdSmZSsnpcBTvb+C5R9H92cy5YvHk7L3bHPOD4fHHynvs5Yhx1jhiZZzVsWrEtnCVj82NUqaGipPUmLGyeu5YLnNTo/apWi2HerTiOIvmt8h+VbfFaTt37tTnPvc5/emf/mnZe0ePHlU0GtWaNWskSZs2bdK99967vBen2aSDb07q3p37dfpJ7Vp38Tu044mXFEuk5HE5dNOmQV24qrd4gVnBMbn9tt+wRue9o0svvDqm+x47UP34kmPff9GpOv9dAd2/a/aYzWvP1vf2/UpT4YS2blitp376ut48Hsqe6+xe7f/FWNn+L792QpesPkU7nnhJHW0ufejSd+rbe17J77Nt46D2/PR1HXxjQh6XQ1s3rNbLr43o3e8KFNW38No3bRrUhWf16oVfZutU6byl1652ve03rNF5Z3Tp4BsV4nZ6V2MlDi6VxXjbxkGtOaeXyQILZ2W/Wi59lno0lkaoh0169sDbuuf//Pvc80aFeblwPis7pso8LltG9z78QtEc3tPu0cPf/4U+eOk7NToZLZsDc9eo9vd/uuFCBcNx/e/vHZx3nt+2cVBrzu7VwV+V12VloF2rTumQHNL+V8rzgKp1nSNG1ebmoutp8bE1VD6T+kvFOppxPTPOXSU27zy5U+Fosmj71g2r9egPfqm3R6flcTn0ifXvltNp13f+5RWtvfgMPVzSD71uhzxuhyRbUd8oPc+nNg7q2ReP6t3vWqGnf/qG1l/2LiWSGT301KH8MZ/csFqPFRyzee3Z8rgd2r33NX3imncrnkwXlfWmTYPa+f1X8vuXvrakza1sawBLoxHyjmZBrJa3ueY4zf2e5XnYPGU7fGxKJyYj+d2j8VRR7rxl3bna/ePDmgon9EfXX6DJcFz/8M+Hisq678AxXTp4StFxH/vgueru8OjBJw8V5UEn9/l13ZVnlT3Di8aS+sb3DhY9w6r2PGugz69/+KeDent0Wued0a0P/da7NDIeKbt+T6dH3/rnQ+X5zVxtYjQfr1f+wtgBK9T5WVfhmHbj2rO156dv6Ib3n5199p6Z/YxV+sxXuuf/7Ccu0vB4rKz8P39tRN9/7mj2uBsvVCKZ0d89+mJ+nz/evEaxeKrs3wDavS79v//4ctk92/Yb1qivtz1brwpjQek9mNHnHttvWCO3066/emj2mUkuLh/9wHmz51jo+LPU41azYZw1jlgZZ3WsGrEtKFNzl8vquWO5zE2N2HYLsRzq0YrjLJqfCf2qbj/redddd+miiy6q+N7w8LACgUD+dSAQ0NDQUL2KtiSC04n8JHbtFWfmH2pJUiyRvckcDcarHpPb796d+zU8EcvflFY7vvTYKy86I99xcsd8e88ruuq9pyuWSGnHEy/p2ivOzJ9raDRWcf/1l63Kl/2q956ev/nO7XP/rgO65rJV+dc7nnhJ7/+Nd5TVt/Da9z12QENjs3WqdN7Sa1e73r0792s0GK8Yt+B0Y42+lWJ8/65s7IGFsrJfLZc+Sz0aSyPUIzidyC9My5Wh0rxRaV4unM9Kj6k2j781FC6bw6djKV1z2SodOzFdcQ7MXaPa30eGw/mFaZWOK5zn79+VnXcr1eXwsaCC0wkNjVXOA6rVdb46V5qbC69nRmyNlM8M1epoxvXMOHe12EzHUmXbdzzxki5bszL/enwqpgd2HdBla1bm/5Gj8ByT4YS8bldZ3yg9zwO7Dmj9Zav07T2v6LI1KxUMJ/IL03L7/H3JMd/e84qC4YQuW7NSh48Fy8p632MHivYvfW1Fm1vZ1gCWRiPkHc2CWC1vc81x881/Vudh85Xt8LGgJsOJ/P9Kc+eHnjqUL8vRE9P5hWmFZb32ijPLjvuHfz6kI8PhsjzosjUrKz7Dmwwnyp5hVXue9ebxUD5vueayVToyHK54/beGwhXzm1pykqXOXxg7YIV6P+sqHNMenrmnyT17L/yMVfrMV7rnt9kcFct/5UVn5F+/NRTOL0zLbXvzeKjivwEcPhaseM927879evtEWFLlsaD0Hszoc497d+7X4WPBom25uMw3PxgZf5Z63Go2jLPGESvjrI5VI7YFZWruclk9dyyXuakR224hlkM9WnGcRfMzo1/V7ZvT5pL72v1CNputpnP09bWbVRxLBQLZbwM5/upIvuGisVT+75xYIqXxUEznvrMvv63wmML9xoKxeY8vPXYiVPkY2Wb/jsZnO9ZYMFpx/2A4Prvdpor75M6Te23k2kXXq3Le4HTc0PXGq1xvOpHSqtN7tVRK++zBI5OV23EqqtWrVtSzaE0n97lCOTP71XLts9SjsVjZZ42qNt+WzhvV9iuczwqPqbZ/uiQPiiVSisSTUkZKZzLzXqPS30aOK5znx6vM8+lMRtOJlMar5BrV6jpfjMaqzM256ylTee6vNbbzlc8MRvuLUYX91oxzVztHJJacM2ZSQT+qkoulMxlF4vOfpyhvs83fPwvPX8v+pa/NavNK+bsV12lW1cbaRDK94BwtkUzL5azbf0fVEMhnjVtsrAr77HLJn+qBWC2cmX3WKnPNcdXysumZbdPxys+0zMrD5itbpVy6Wlmq5RTRKnXI5SJF782RF5W9P9e+M2WKxlJVy1W4X2m9jeYkteQvZs1FjLPmIDeozux+ZaTPlt535545t/tcxj7zBao9G58Izf6jTqVxYb6xouK991REg6sC894z514bfe5Rcey1FZ9jofdPy+2+y4rPMuPswhAr46wcZ604vxkok3GNWC4rn89acf6l0ohttxDLoR6tOM42C+7DqjOjXzXE4rSBgQGdOHEi/3pkZET9/f01nWN0NKR0urG/OzMQ6NDIyJQkye9xyuNyKJZIyed15P/O8bgc6mn35PcvPaZwv75Oz7zHlx7b3VH5mNzXj3pcDnndjtlrdHkr7t/Z5i7aXmmf3Hlyr7vb57926fUqXtvvNnS9nirX87scRfE1k5GBq7TPVotxT4fXsnIuB4WfK5Qz2q9auc9Sj8ZiZZ81qtp8WzpvVNuvcD4rPKba/vaSBfkel0M+t1OyZWS32ea9RqW/jRxXOM/3Vom73WaT3+WQvcr71eo6X4x6q8zNuevJQPmNxHa+8pnBaH8xelNT2G+Nnnsh5fN5546ZNNuPcu9Vai+fe/7zFOZtheed7xi7zaZ0OiO73dj+pa/NaPNq+bvZ12lEC+mzpcd/5is/WtC1v/zHVyzLmFZDPmvcXLFaSJ9dLvlTPRCrhZnv821lTluLuea4anmZf2ZetzoPm69slXLpamWploN43ZWfy9ltNqUzmYrvzZXTz/c8K5fjSJLP66harsL9SuttNCepJVc10ka19lnGjoUhN5hbLf3KrD5bet+de+bsctoNfeYLVXsu393uyb+uNC7MOVZUGat6O3waGZmad6zOvTb63KPS2JuLS+4cC71/Wk73XQv5LDPOWodYGWflOFvr+euFMjV3uWqZOxbSZ5fL3NSIbbcQy6EerTjONgPuw+Zmxr/fNsR/jn7qqafK4/Ho+eeflyQ9/vjjuvzyy5e4VNbq9Dm1/YY18rgc2vXDV7V1w+qif/y7adOg+jrdVY/J7bf9hjUKdHt006bBOY8vPfYH//cNbdtYfMzmtWfrmefflMfl0NYNq/X4j17Nn6u/11Nx/917D+fL/sxzb2rz2rOL9tm2cVD/uPdw/vXWDav1/X97vay+hde+adOg+ntm61TpvKXXrna97TesUV+nu2LcOv0u09rTDJVivG3joAb6PPMcCVRnZb9aLn2WejSWRqhHp8+pW37vPfPOG5Xm5cL5rPSYavP4aQNtZXO43+PQ7n89rFNW+CvOgblrVPt7ZX+bfv9D5xma57dtzM67leqy6pROdfpd6u+pnAdUq+t8da40Nxdez4zYGimfGarV0YzrmXHuarHxux1l27duWK29+4/kX/d0ePSpjYPa+7MjurFCP+xqcykaT5T1jdLzfGrjoHbvPazNa8/W3p8dUWebS1vWnVt0zCdLjtm89mx1trm0d/8RrTqls6ysN20aLNq/9LUVbW5lWwNYGo2QdzQLYrW8zTXHzTf/WZ2HzVe2Vad0qqvNlf9fae68Zd25+bKcusKvj33w3LKyPv6jV8uO+9gHz9XK/rayPGjvz45UfIbX1eYqe4ZV7XnW6Se15/OW3f96WCv72ype/7SBtor5TS05yVLnL4wdsEK9n3UVjmk3rj1be/cfyT97L/yMVfrMV7rnz6RTFcv/g+feyL8+baBNN193QdE+p5/UXvHfAFad0lnxnm37DWt08oo2SZXHgtJ7MKPPPbbfsEarTuks2paLy3zzg5HxZ6nHrWbDOGscsTLO6lg1YltQpuYul9Vzx3KZmxqx7RZiOdSjFcdZND8z+pUtU+k3NS101VVX6Zvf/KZWrlyprVu3avv27RocHNShQ4d0xx13KBwO6/zzz9fdd98tt9s9/wlnNNs3p0mSbNnfqZ4Ix9XX5VU0ltJoMKq+Tm92YVm6wkkKjuluc2cnvowkuzQajM99fOmxnS4NjcY0PhVVX5dPDrs0PB5RX6dXbpdDQ2PTxedySkNj2f17O71yu+waHotooNef/ZrwYFSBbp8yGenEZES9nV7193o0Oh7XeCimnnaPvB6HRiejxfXt8sput2lk5tr56xXUKdCdLd9EKFt2u92msalYedy63AqGKsSnWtwssuD/+tmlfJv0dHizH+bm+snyumMVswEG+lXL91nq0Vis7LMG9fW161dHxuefN0rml9z8VPWYSvORrcIcnsnuF0kk5XA4sj/BGE+pv8erRDKjkYmI+nt8SmekExPZOdfltGtobDo7//Z4FAonFYwkFY0ltaLLo1RaGpnIzrV2h212326PlJot24lgTF6PU50+p9q9ztk6lOQBfo9DY8E56jpXnTMGrrfI2M67v5lmrj2dSMnvclS83oK/hcqMHKZarCUFIwmNTMbkdWe/TS0STSoSS8rvdclul3xup2zKKBRJyONyKjgdl9vlkN1hUyaTkdvpUCKZlMPu0GQoLr/XqTavU9OxlMKRhHo7PfK6s/lfb4dH6XRGoWhCPo9L0URK09Gk/F6nMpm0PM7s+T1up3xuhyKxhNq9rvyDnqI4tLkUDM/x2qQ2nyt/r0vfWkJ8c1r9kM8aZ/Y3p0laPvlTPRCrmjXLN6dJmnuOq/Jevn5W52HzlC0UTSocTyn3iDOVyigWT2lFl0d2m03DE1F5PU51tbmUSWey+0eTavM65XE7NB6Mqc3vktNuUzCczUU6fU61tzk1PB5TKJJQm9elqem4ejqyz7YmpuKajibV1e5WKp2S2+lULJFWNJ5Ud7tHkVhS0XhKAz1exRNpjQZj8nud6vK71O5zFuct7S6NTyUUjiYUjafU4XepzeMs389Am9QcvxlWfXOaJMaOBSA3MMBgv1psn83da5+YiKizzaPpaEKdfnfxs/eCz1junmfee35HefmHx2IaC0Zn79MzFY6zScMTJfuls9cPRbP3bOFoIn/twIqCvlRQzjavS8l0Sk67o2h/I889Su/P2rwuxRLJ2Xu3zDzHGpkTDNxjN4N6fHOaJMbZWhAr46wcZ2s4f11RJuMasVwG544F99llMjc1ZNstxHKoRyuOsw2O+zADFvnvt3VfnGaVplyc1kJare6LfcDcavFaDGJl3GL/Ma8V+iz1aCxW9tnFXLvVEZvqLFk0UUe0bblWjgmL0+qnlftZrawcZ2kH44iVcU21OG0BWqUvtEI9LV2cVuM1QKxqYeU4uxzaodnr0Irlb/U+Wy/Eyjir81nawhjiZBx91hjq0Tjos42DWBm30Ge0DfGzngAAAAAAAAAAAAAAAACA5YX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6rY4bffu3br66qu1du1aPfjgg2Xvv/zyy7ruuuv04Q9/WNu2bVMwGKxX0QAAAAAAAAAAAAAAAAAAJqvL4rShoSHdc889euihh/TEE0/o4Ycf1quvvlq0z1133aXt27fru9/9rt75znfqf/7P/1mPogEAAAAAAAAAAAAAAAAALFCXxWn79u3TJZdcou7ubvn9fq1bt05PPvlk0T7pdFrhcFiSFIlE5PV661E0AAAAAAAAAAAAAAAAAIAF6rI4bXh4WIFAIP+6v79fQ0NDRfv82Z/9mW6//Xb91m/9lvbt26fNmzfXo2gAAAAAAAAAAAAAAAAAAAvYMplMxuqL3HfffYpEIrrlllskSY888ogOHDigO++8U5IUjUZ13XXX6e6779YFF1yg//W//peeffZZPfDAA1YXDQAAAABggdu+/pMFHffFT7/P5JIAAAAAAAAAAICl4qzHRQYGBvTcc8/lXw8PD6u/vz//+pVXXpHH49EFF1wgSbrxxhv1la98paZrjI6GlE5bvs5uUQKBDo2MTC11MZZEq9U9EOiYd5+5+myrxWsxiJVxc8WKPptFPRqLlX12MddudcSmusX2WWlpc1ratlwrx2SxfTYQ6FAikVzw9Vsp7q3cz2pl5ThLOxhHrIybL1ZW57RWa5W+0Ar1NFrHxfTZVoijWYiVcVaOs8uhHZq9Dq1Y/lbvs/VCrIyzOp+lLYwhTsbRZ42hHo2DPts4iJVxC31GW5ef9bz00kv17LPPamxsTJFIRE8//bQuv/zy/PtnnHGGjh8/rtdee02S9C//8i8aHBysR9EAAAAAAAAAAAAAAAAAABao2zen3XLLLfr4xz+uRCKh66+/XhdccIG2bt2q7du3a3BwUHfffbf+83/+z8pkMurr69MXv/jFehQNAAAAAAAAAAAAAAAAAGCBuixOk6T169dr/fr1Rdt27NiR//uKK67QFVdcUa/iAAAAAAAAAAAAAAAAAAAsVJef9QQAAAAAAAAAAAAAAAAAtBY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dVuctnv3bl199dVau3atHnzwwbL3X3vtNX3sYx/Thz/8Yf3hH/6hJicn61U0AAAAAAAAAAAAAAAAAIDJ6rI4bWhoSPfcc48eeughPfHEE3r44Yf16quv5t/PZDK6+eabtXXrVn33u9/VeeedpwceeKAeRQMAAAAAAAAAAAAAAAAAWKAui9P27dunSy65RN3d3fL7/Vq3bp2efPLJ/Psvv/yy/H6/Lr/8cknSTTfdpI985CP1KBoAAAAAAAAAAAAAAAAAwAJ1WZw2PDysQCCQf93f36+hoaH86zfffFMrVqzQrbfeqvXr1+tzn/uc/H5/PYoGAAAAAAAAAAAAAAAAALCALZPJZKy+yH333adIJKJbbrlFkvTII4/owIEDuvPOOyVJ3/3ud/XZz35W3/rWtzQ4OKj/8T/+h44fP67//t//u9VFAwAAAABY4Lav/2RBx33x0+8zuSQAAAAAAAAAAGCpOOtxkYGBAT333HP518PDw+rv78+/DgQCOuOMMzQ4OChJuuaaa7R9+/aarjE6GlI6bfk6u0UJBDo0MjK11MVYEq1W90CgY9595uqzrRavxSBWxs0VK/psFvVoLFb22cVcu9URm+oW22elpc1padtyrRyTxfbZQKBDiURywddvpbi3cj+rlZXjLO1gHLEybr5YWZ3TWq1V+kIr1NNoHRfTZ1shjmYhVsZZOc4uh3Zo9jq0Yvlbvc/WC7Eyzup8lrYwhjgZR581hno0Dvps4yBWxi30GW1dftbz0ksv1bPPPquxsTFFIhE9/fTTuvzyy/Pv/9qv/ZrGxsZ06NAhSdIzzzyjd7/73fUoGgAAAAAAAAAAAAAAAADAAnX75rRbbrlFH//4x5VIJHT99dfrggsu0NatW7V9+3YNDg7qb//2b3XHHXcoEonopJNO0pe+9KV6FA0AAAAAAAAAAAAAAAAAYIG6LE6TpPXr12v9+vVF23bs2JH/+8ILL9R3vvOdehUHAAAAAAAAAAAAAAAAAGChuvysJwAAAAAAAAAAAAAAAACgtbA4DQAAAAAAAAAAAAAAAABgOhanAQAAAAAAAAAAAAAAAABMx+I0AAAAAAAAAAAAAAAAAIDpal6c9tZbb0mSnn76aX3ta1/T1NSU6YUCAAAAAAAAAAAAAAAAADS3mhan/bf/9t+0Y8cOHT58WHfeeaeOHj2q22+/3aqyAQAAAAAAAAAAAAAAAACaVE2L01566SV9/vOf1549e7Rx40bdfffdOnr0qFVlAwAAAAAAAAAAAAAAAAA0qZoWp2UyGdntdv3kJz/RJZdcIkmKRCKWFAwAAAAAAAAAAAAAAAAA0LxqWpx2+umna+vWrTpy5Ih+/dd/XX/yJ3+ic88916qyAQAAAAAAAAAAAAAAAACalLOWne+++27t2bNHF110kdxuty666CJde+21FhUNAAAAAAAAAAAAAAAAANCsalqc5vf7tXr1av3gBz+Q0+nUpZdeKp/PZ1XZAAAAAAAAAAAAAAAAAABNqqaf9Xz00Uf1sY99TC+++KKef/55feQjH9FTTz1lVdkAAAAAAAAAAAAAAAAAAE2qpm9O+8Y3vqHHH39c/f39kqRjx45p27ZtWrdunSWFAwAAAAAAAAAAAAAAAAA0p5q+Oc3lcuUXpknSKaecIpfLZXqhAAAAAAAAAAAAAAAAAADNzdA3p7388suSpHPOOUd33nmnbrzxRjkcDj322GN6z3veY2kBAQAAAAAAAAAAAAAAAADNx9DitJtvvllOp1NDQ0MaGBjQD3/4w/x7NptNd9xxh1XlAwAAAAAAAAAAAAAAAAA0IUOL01wulx566CF98pOf1D/8wz8ok8nIZrNZXTYAAAAAAAAAAAAAAAAAQJMytDjtt37rt/Tbv/3bkqTf/M3fzG/PLVI7ePCgJYUDAAAAAAAAAAAAAAAAADQnu5Gd/uIv/kIHDx7Ue97zHh08eDD/v0OHDrEwDQAAAAAAAAAAAAAAAABQxtDitJwHH3zQqnIAAAAAAAAAAAAAAAAAAJaRmhanAQAAAAAAAAAAAAAAAABgRN0Wp+3evVtXX3211q5dO+c3sP3whz/UVVddVa9iAQAAAAAAAAAAAAAAAAAs4KzHRYaGhnTPPffosccek9vt1ubNm3XxxRfrzDPPLNrvxIkT+su//Mt6FAkAAAAAAAAAAAAAAAAAYKG6fHPavn37dMkll6i7u1t+v1/r1q3Tk08+WbbfHXfcoT/6oz+qR5EAAAAAAAAAAAAAAAAAABaqy+K04eFhBQKB/Ov+/n4NDQ0V7fPNb35T559/vi688MJ6FAkAAAAAAAAAAAAAAAAAYCFbJpPJWH2R++67T5FIRLfccosk6ZFHHtGBAwd05513SpJeeeUV3XnnnfrGN76h48eP6+Mf/7ieeeYZq4sFAAAAALDIbV//yYKO++Kn32dySQAAAAAAAAAAwFJx1uMiAwMDeu655/Kvh4eH1d/fn3/95JNPamRkRNddd50SiYSGh4e1ZcsWPfTQQ4avMToaUjpt+Tq7RQkEOjQyMrXUxVgSrVb3QKBj3n3m6rOtFq/FIFbGzRUr+mwW9WgsVvbZxVy71RGb6hbbZ6WlzWlp23KtHJPF9tlAoEOJRHLB12+luLdyP6uVleMs7WAcsTJuvlhZndNarVX6QivU02gdF9NnWyGOZiFWxlk5zi6Hdmj2OrRi+Vu9z9YLsTLO6nyWtjCGOBlHnzWGejQO+mzjIFbGLfQZbV1+1vPSSy/Vs88+q7GxMUUiET399NO6/PLL8+9v375dTz31lJ544gk98MAD6u/vr2lhGgAAAAAAAAAAAAAAAACgsdRlcdrAwIBuueUWffzjH9e1116ra665RhdccIG2bt2qAwcO1KMIAAAAAAAAAAAAAAAAAIA6qsvPekrS+vXrtX79+qJtO3bsKNtv5cqVeuaZZ+pVLAAAAAAAAAAAAAAAAACABeryzWk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ve//31t2LBBH/7wh/XpT39ak5OT9SoaAAAAAAAAAAAAAAAAAMBkdVmcNjQ0pHvuuUcPPfSQnnjiCT388MN69dVX8++HQiF9/vOf1wMPPKDvfve7Ouecc/TVr361HkUDAAAAAAAAAAAAAAAAAFigLovT9u3bp0suuUTd3d3y+/1at26dnnzyyfz7iURCn//85zUwMCBJOuecc/T222/Xo2gAAAAAAAAAAAAAAAAAAAvUZXHa8PCwAoFA/nV/f7+Ghobyr3t6evT+979fkhSNRvXAAw/kXwMAAAAAAAAAAAAAAAAAmo8tk8lkrL7Ifffdp0gkoltuuUWS9Mgjj+jAgQO68847i/abmprSpz/9aZ122mn64he/aHWxAAAAAAAWue3rP1nQcV/89PtMLgkAAAAAAAAAAFgqznpcZGBgQM8991z+9fDwsPr7+4v2GR4e1h/+4R/qkksu0W233VbzNUZHQ0qnLV9ntyiBQIdGRqaWuhhLotXqHgh0zLvPXH221eK1GMTKuLliRZ/Noh6Nxco+u5hrtzpiU91i+6y0tDktbVuulWOy2D4bCHQokUgu+PqtFPdW7me1snKcpR2MI1bGzRcrq3Naq7VKX2iFehqt42L6bCvE0SzEyjgrx9nl0A7NXodWLH+r99l6IVbGWZ3P0hbGECfj6LPGUI/GQZ9tHMTKuIU+o63Lz3peeumlevbZZzU2NqZIJKKnn35al19+ef79VCqlm266SR/84Ad1++23y2az1aNYAAAAAAAAAAAAAAAAAACL1O2b02655RZ9/OMfVyKR0PXXX68LLrhAW7du1fbt23X8+HH9/Oc/VyqV0lNPPSVJWr16te666656FA8AAAAAAAAAAAAAAAAAYLK6LE6TpPXr12v9+vVF23bs2CFJGhwc1KFDh+pVFAAAAAAAAAAAAAAAAACAxerys54AAAAAAAAAAAAAAAAAgNbC4jQAAAAAAAAAAAAAAAAAgOlYnAYAAAAAAAAAAAAAAAAAMB2L0wAAAAAAAAAAAAAAAAAApmNxGgAAAAAAAAAAAAAAAADAdM6lLgAAAAAAAGgNnV0+edwLexSRSKZNLg0AAAAAAAAAwGosTgMAAAAAAHXhcTv1ma/8aEHHfvmPrzC5NAAAAAAAAAAAq/Gzng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ar2+K03bt36+qrr9batWv14IMPlr1/8OBBXXfddVq3bp1uv/12JZPJehUNAAAAAAAAAAAAAAAAAGAyZz0uMjQ0pHvuuUePPfaY3G63Nm/erIsvvlhnnnlmfp/PfOYz+sIXvqA1a9botttu086dO7Vly5bFXdgmBacTmgjF1d3hUafPKWUMHmuXRoNxjQajOjnQpulIUmPBqPq6vOrv8UjJyvtFotn9VnT5ZLfbNDQ2rYFen9Jp6dDRowp0eyVJw+MR9ff4lMlIIxMRrej2ymG3a2hsOnuNXo+GRmMaC0bzx49MRBTo8UmSRsYjWtHtk8MmDY0XHz/Q61cqldaJyahWdPtkt2WvV3hs6TVWdHvldNh1fHRapw60KRJJ5a+dSksnJrLHuJzZfU4/uV2hcLau/T0+ZQrO63Y79PZIuOgaB49M6rST2hWeno2j1+vU0aGQTgm0KRpL5bcXHu9xO3RsJKyT+vxKJNManYzq5BVtisVn9+9sd+rNt7P793W5NTqRbY8VPd5s3GbK5fM68+ft63BLaYP9pXS736lgeIH9aj4u5eOVi58SJp0brcvKfrVc+iz1aCxW1qNg3q44HzilobHZa/s8Tr19Ijt3eN0OhSJxORwORWJJxeIpnRzw5+fD005uV3jm794ur9LplNxOp1xOmyam4vJ6nApNx9XR5lagZ3YOLjyur8ur9janxidicjodGp+KqbfTo0QiJdls6u5yKxTK7nvSCr8Siezc2Nflldfj0NHhsE4JZOfJ8WBM3Z0exeJJdbS5lEpl58QzTmnXVGj2eh3tTr1xLKT+Hp+cDpvGp+JyOx2ajiXU1+1VOpnRicmo+vu8Sialg0eO6OQVfsVnrr2i2yufx6Hhsaj8Xqc8LoempuPqbp+ZI53K17Wm9nRIwxOzxwW6PFJKhubrvh6votFU9Xaez2JySKuUlMluk8aCsbK6elx2jU/F5PO6lEyllUxlFI0l5fe6ZLNl5PO4lE5nNB1NajqW1Iour9KZjCamYhoKxhSNJ+Vy2eW02xUMZ9vR7pCmIylF48ls305lFIom5HVn+7TP45TbbVcmIwXDcXX63UrO9P/cZ6Wr3aN4IimH3a5QJKHONrcSiZQcDrvC0YTafW7JlpYy2fL3dHrksGeUStk0EYqpr8ureCKt6WhC7X6X7HabpsJxdba7ZcvYNDYVVVe7R6lUSu1etzrbnBqdjGtsKqrudo8SyZTafe7527Ikzj3JtEKxpIKRpKIz8WqI/rBYjdjHgaWyXPKneiBWxpXklEXPkRbL7DF8vvPNvH8iGJPX7ZDTaZfLYVckmlA8Y5N75j97DU4nFEkkJdk1PjWTv/V4NDYR1+hUTD63Q20+l6ajSUViyZn5XLLLrolQTH6vSy6nTbF4Um6XU+PBmHq6PHI7s7llMplWm8+l0HRCPq9TXrdDkuR22RWaTiocTajN69JEKKaeDo86253yOhzZ5zfhbC6eTKXksDsUnI7L73HK53XIbrMrEktqMhRXT4dHLpddU+G4/F6X3G4pGs3o0NFJ9XR6pUxakl2RWEI+j0uToZi6OzxKZ9Ky2+xKZzJKp6XpaEJet0N+n0uZdEaT4bj8XqdSybTcbqcmQ7OxdDuzuZHf61IsnlIkllR3h0cet0OZdFonJmNq87kUjyfl9WTr53U75Pc41dedvTeYnE5oOppUV4dbmUxaTptD4WhCvZ1epVNpTYTiMzlcumo7p9MZBSM860ITqeOzrrY2p4ZGptXmc2syFFNPp1cOu00nJiPZ+5yZcWtqOq6+bk/+3ru3yyuf1y6P266JydlnBVJaPo9LkWgqv62vx6nRsdn79L5ep+IJKRic3eb3OzU+Ec2OkVNR9XbO1FvZ8k5MZZ8BRKIJdXV6lIindfDIpHq7vHI5JafdoUQyrZGJiHo7vXK7bIonsveCK7q9ssmmRDqpTNpefP9ecv5UMqWuDo/CkWT+eUR/j0dKV3jeotltPR0eeTx2RaLp4n9nSVWYh2zZ4355/Jh6Ozxl58qfP7ME9zULnYetvAdjnDWOWBlndawasS1cC3yGWYcyNVScpMaMlZX3YFJ+HD/+6oj8HmfzPktr1D5Vq+VQj1YcZ9H8Ftmv6rI4bd++fbrkkkvU3d0tSVq3bp2efPJJ/dEf/ZEk6ejRo4pGo1qzZo0kadOmTbr33nsXtzjNJh18c1L37tyvWCIlj8uh7Tes0Xmnd80/WdilFw6P6b7HDmhwVa8uveBU3b/rQP482zYOas3ZvVJ67v02rz1b+w4c06WDp+jbe14xtP17+36lVad06uLVp+j+XQfU0ebShy59Z8X9psKJsr/nOm/h/oEur9Ze/I6y8r782gldsvoU7XjipYrX3rphtULTUcXiqarl27phtZ766et683hI2zYO6qcvHZPf61Qs3l8Wx2Aokj9X4fZ9Lx7VgcNj2rZxUL86Oq5ItFs7nnhJp5/UrnUXv0M7nnip7Dz/+3s/1+/+ztlldcrVvfC8N20a1IWremf/obpafzmjSwffmN1+cp9fN7z/bN332IHa+9V8XNL+X4yV97VzepkssHBW9qvl0mepR2Oxsh4F83vu3EXzgVPa/0r5tXNzxx/97gWy2WwaGY/o23teKZqTLh0cKJvnbto0qFQqrR1PvJzfduPas3VsOKjz3xXQ/bsq5w/bb7xQ0XhaDxRs++SG1Xru52/n84NK8+HWDav1xtsTZfPqjWvP1p6fvqH/cPEZGpucrjjv/urouIa6/Hr6p29o7cVn6OE9r1TNQQpzhflyk7v/42/q9WOh2tvTIe3/ZYV+cHavDv5q7vm6UmzK5v25LCaHtEqFMlVriy3rzlVXm1PHRsKKxlNF7fexD56rQLdXx05M69tV2njLunPkdtr1je8dzG/71LWr9Z1nfqlEKq0PXfpOPf3TN/SB33yHHnrqF0Xl8XtdeuSZV+Ry2PWRD5yrkfHJonPnzvP26HS+Xz/2g9nX2zYO6pF/eUVvj07rvDO687lq5XKeqx+/cKQs781+Vl7TxYOn6P7Hyj8HH/3AedXbsiTOJ/f59dEPnqfhsemiayx5f1isRuzjwFJZLvlTPRAr46rklGvO7l38P46YPYbPd74qOYjX7VBG0t8++qI+cc27FU+m9Y8/Pqyrfv0M/X3J85rc3J7LVx+dmftP7vOXPcPZsu5cuZw2/e+ZPOTkPr+uu/KsolwnN6dfd+VZ6uv2aDKU0MN7fpHPYQvzP6/Hof/xf/YX5QmFucd/+b01mooktePxgpz62tVy2qWde35R9tzsUxsH9f2fvq5ff/fJZdeySZoMJ/TQU4eK8vNHC6639drVerQgF8rF0u126I23Q0XH3rRpUDu//0o+Vtf/zll6YNdzRe0Q6Mn+B6lfefiFspjn8rZqOV9pOz974G3d83/+nWddaA51ftZ106ZBKZPRl7/170Wfwdx9b+nYUvje/2/bb+i1tyLFZd00qHZvQn/90M8US6SK7n0K69PZ5iq65s3XXSCnXfrqI7NjwZ///ns1FowXHfv7HzpPbw2Fi8aUbRsH9fPXRnRqf6e+t+9XcjnsZWPwpzault1mK3pm8p9uvFDJZEZ/9+iL+W0f/eC56g7G9LXvvFgUI4/boa98e39ReV1Om+6dGaMqjfs3bRpUu9elv3potp7/dct7FI4li65583UXyO2yF51/+40XShlbfe9rFjoPW3kPxjhrHLEyzupYNWJbUKbmLpeV92DS8nmW1ohttxDLoR6tOM6i+ZnQr+rys57Dw8MKBAL51/39/RoaGqr6fiAQKHp/IYLTifwkIUmxREr37tyv4PT8kRkNxvM3YesvW5UPcO489+86oKGx2Lz7fXvPK7r2ijPzD3+MbL/qvafr6ve9K3+uq957etX9Kv0913kL/76mSnnXX7Yq/9Cv0rV3PPGSznnHijnLt+OJl3TtFWfmY3X1+96l9//GOyrGsfBchdvXX7Yq//dvXrAyX6Zrrzgz/3fpeS5bs7JinXJ1LzzvfY8d0GgwPm9/GQ3Gi7ZftmZlvs1r7VfzGRqNVe5ro7FFnxuty8p+tVz6LPVoLFbWo3Dezp27cD4YGqt87dzccXRkWkeGw/l5r3BOqjTP3ffYAZ2YjBVte3jPK7ryojPy+1bKH94aCucXpuW2/f0TLxXlB5Xmwx1PvKTfvKB8Lnx4zyu6bM1KfXvPKxXfz821357ZL/cPbdVykMJcoXB7pdwkFs8sqD2HJ6r0g7HYvPN1pdiUzvtzWUwOaZVKZarWFg89dUhul0uT4URZ+/3DPx9SKm3Lb6/Uxg899QtNhhNF2x54/CVdtmZlfv/L1qzML0wrLM/4VExXvfd0XbZmZdFnpfQ8udd//0Tx6/t3Hci/LsxVK5fzUMW8N/9Zeazy52CutiyN82VrVuqtoVDZNZa6PyxWI/ZxYKksl/ypHoiVcdVyyqGxxcfK7DF8vvNVy0EmwwkFwwldtmalDh8L6t6d+3XNZavyC9Ny+xbO7bl8Nfe60jOch546pGBBHnLZmpVluU5uTt/xxEuy2+z6u0dfLMphc/vd99gBvfF2qCxPKCxPKm3LL0zLl/Hxl+R2uSo+N3tg1wFdc9mqitdyu5z5hSCV6ps7d+HrXCx9blfZsfc9dqAoVg/sKs+/jwyH1eZzV4x5Yf5UKZcqbefcwjQz+lUhxg5Yod7Puu577ICGxqNV74FLx5bC91Jpe3lZHzugZEr5bZXGm/t3HVA8kSna9nePvqgjI9NF22y28vMHCxbKFp7vyovOyJet0hg8Mh4te2ZyZCicXySW2/atfz6koyemy2L05vFQWXnfGgoXjemVYnv4WLBo2+FjwbJr/t2jL5ad/62hcN3vaxY6D1t5D8Y4axyxMs7qWDViW1Cm5i6Xlfdg0vJ5ltaIbbcQy6EerTjOovmZ0a/q8s1pmUz5smGbzWb4fSP6+tqLXh9/dSQfmJxYIqXpREqrTu+d81y/PH4sf2wwHK94nvGpqBwO+7z7RWOpytvjlbfLVnIum6ruV+nvuc5b+He1cgWn57/2WDA67z7ReMEN8XRcdptt/nOVlCP39/jU7D7Vyj0WjBqKVdF5QzGd+84+SdX7y1goVry9yjWM9KtSpX324JHJqn1t9aoVNZ271QQCHUtdhIZlZr9arn2WejQWK/ts4fxedO6Z+aDatXNzR3omX6k0J02Uzhcz+6VLcpxYIlW0b6X8IZ3JVC3HfPNh4ZxZuD03f1V7P7+9cJ6rMucV5Qol1yj9u9o8P197HjoarHxctfMVxLRqbArm/bksJoeUFj8nlfbbucpUrS0isWTVfhSJJedt40r9trR9qx43s1+168tm7HVRO86Rb9baR+dqy7I426rXYyG5X6NYbB8vVanP5rhcC7/dbLX8rtXqu5R9o7DPLpf8qR6IlXFmx6qwz5o9hs93vmrv53OFgrmyWg5Wde43kofM8ZynaM5fQE4jqTgvKtgnEk9Kmdryj2rnmi/3SWcy8x87R/1y9yqVjpsvl5qvnc3IDRg7Fq7VcoNaWDnOVju3kXukSu9VuyeOxGe/xqXa+Fm4T7Vy1PJMIf8sonSMmOO4aueqFI95txkcq41ecynu1RYyXgYCHYyzDYJYGWflOGvF+c1AmYxrxHJZ3WfNHseXSiO23UIsh3q04jjbLLgPq86MflWXxWkDAwN67rnn8q+Hh4fV399f9P6JEyfyr0dGRoreN2J0NKR0evYGxe9xyuNyFAXI43LI73JoZGRqznP1dnjyx3a2uyuep6fDK6fDNu9+Po+j4navu/J2ZVR2rmr7Vfp7rvMW/u3zVt6vs23+a/d2eefdx+t2zJ7T75bTaTd0rsJj8vt0zu5Trdy9nV69cXxq3roXnren3ZPvC9X6S2+7p+L2+fqVkYGrtM/2VYlFT4d33j7bygKBDuIzB6P9qpX7LPVoLFb22cL5vejcM/NBtWvn5g77zML5SnNSd5Vz20sW23tcjqJ9K+UPdputajnmmw97OivXQZnyObU0vh7X7Nw91xxfWI7Sa5T+XW2en69f9nVVjmfV8xXM11VjUzDvz2UxOeRcc5LRm5rSfjtXmUrzttx2n9dZtR/5vM5527hSv8395FOlflJ4XDqdXaBW7fqFX3U/1+vSdqwln56rj87VlpXiXK0eRvpDozLaxxfTZ3PHJxIL/+2EZo3vQrRaPmtV31hIn10u+VM9ECvjaolVrTntYvKUSuY7X7X3c7lCOp2R3W6byTHmfh5V7bWRPKTanJ6b82s5V+H1S/Oi3D4+t1NSpqb8o9q55qu/3WYzfGyl+uXuVcqOs82f18/XzpX6Va19lrFjYVotN6iVleNstXPPNZ7M9Vmvdg+bHWeyqo2fhftUK0ctzxS6Z+6bK40R1Y6rdq5K8TC6bb5zGb3mUtyr1ToP5z7LjLONgVgZZ+U4W+v564UyNXe5rO6zZt+HLZVGbLuFWA71aMVxthlwHzY3M/79ti4/63nppZfq2Wef1djYmCKRiJ5++mldfvnl+fdPPfVUeTwePf/885Kkxx9/vOj9hej0ObX9hjVFD6m237BGnX7XvMf2dbh106ZBeVwO7f7Xw9q2cbDoPNs2Dmqg1zPvfpvXnq1dP3pVm9eeXbb98Srbn3n+Tf3Tj1/Ln+uZ596sul+lv+c6b+Hf1cq7+18Pa+uG1VWvvXXDav3iVyfmLN/WDav1+I9ezcfqn37ymr7/09crxrHwXIXbd+89nP973wtH8mXa9cNX838Xnef1E9r7syMV65Sre+F5b9o0qL7O2Qd41fpLX6e7aPvenx3Jt3mt/Wo+/b2eyn2tz7Poc6N1WdmvlkufpR6Nxcp6FM7buXMXzgf9PZWvnZs7Tg34tbK/LT/vFc5Jlea5mzYNasXMIqvcthvXnq0f/N838vtWmo9PG2jTp0q2fXLDav3TT2bzg0rz4dYNq/XsC+Vz4Y1rz9be/Ue0ee3Z2lfh/W0bB/Xsi9n39/7siG6cqV+1HGT33sNl166Wm3hctgW1Z6Crclv093jmna8rxaZ03p/LYnJIq1QqU2neltu+Zd25iscT6mpzlbXfxz54rhy2TH57pTbesu4cdbW5irZ96trV2rv/SH7/vT87oi3rzikrT0+HR888/6b2/uxI0Wel9Dy515/cUPx628bB/OvCz0blcp5bMe/Nf1Y2Vf4czNWWpXHe+7MjOm2gvewaS90fFqsR+ziwVJZL/lQPxMq4ajnlQO/iY2X2GD7f+arlIF1tLnW2ubR3/xGtOqVT229Yo93/elifrPC8pnCu31ow91d6hrNl3bnqLMhD9v7sSFmuk5vTt25YrXQmrZuvu6Aoh83td9OmQZ1xcntZnlBYHocto63XluTU165WPJHQ7r3lefqnNg7qH/cerniteDypLevOLcvPi+pfkgvlYhmJJcqOvWnTYFGsPrWxPP9e2d+mcCReMeaF+VOlXKq0nW/5vfdYkhswdsAK9X7WddOmQQ30eMs+g7n73tKxpfA9hy1dXtZNg3I6lN9W7d8f3C5b0babr7tAKwP+om2ZdPn5O9tcZWPKto2D+sFzb+TLVmkMDvR4y56ZrBxo083XXVC07aMfPFenrvCXxej0k9rLynvaQFvRmF4ptqtO6SzatuqUzrJr3nzdBWXnP22gre73NQudh628B2OcNY5YGWd1rBqxLShTc5fLynswafk8S2vEtluI5VCPVhxn0fzM6Fe2TKXf1LTA7t27df/99yuRSOj666/X1q1btXXrVm3fvl2Dg4M6dOiQ7rjje1xWGAABAABJREFUDoXDYZ1//vm6++675XYb+0dEqcp/sW/L/g70RDiu7jZ3dpIwWlu7NBqMazQY1cmBNk1Hkhqfiqqnw5udzJIV9lvRpkgsqbFgVCu6fLLbbRoen1ag26dMRhqdjGpFt1eSNDIRyW8/MRlRb6dXToddw+PT2Wv0eTQ0GtP4VLRovxXdPknSiYmI+rp8ctik4Yni4/t7/Eql0hoNRtXX5ZPdlr1e4bGl1+jt9MrltGtobFqn9LcpEknlr53OSKMzZcztc9pJ7QqFszEpPa/H49DxE+Gya6wcaFd4ejaOPp9Tx4ZDOmlFm2KxVH574fFej0Nvnwirv9evZDKtsWBUJ/W1KRaf3b+rw6k33w6rr9Orvm63Riey7bGi26t0ZrZcfp9Tb4/M7NfpltIlbV6tv5Rub3MpGJ67Xy1kFbMkyaV8vHLxU3P9ZHndsYrZAAP9quX7LPVoLFb22YJ5u+J84JSGxmbmxg6vfF6n3j6RnTu8HodCkbgcDkf2p3fiKZ0c8Ofnw9J5Lp1JyeV0yu20aWIqLo/bqXAkrna/W/291efHjnanxidicjgdmgzF1N3uUTKVUkY29XS5FQpl9x3o9SsxMzf2dHjl8zp0bCSsk1a0KR5PaXwqe2wskVSH36VUOjsnnn5yu6ZCs9fr7HDqjWMhBbp9cjltGp+Ky+1yaDqaVF+XR+lURicmo+rv8yqZzJ6j8Nq9nV75vQ4Nj0Xln/nWh6npgjnSucB+6ZCGJ2L5a/R3e6SUDM3XfV1eRWOp6u08nwXmkFZ9c1qlMtntNo1NxYrr2uWVx2XX+FRMPq9LyVRayVRG0VhSfq9LNpvk8ziVTmc0HU0qEkuqr8urdCajiVBMHT63ovGkXC67HHa7pqbj6mrzyOGQpiPZn5rp6cz2iXA0IY/bqdB0XD6PU26XXRllf1amw+fO9//cZ6Wr3aN4Iim73a5wNKFOv1uJZEp2u13T0aTafC7ZbGkpY9dEKKaudo+cjoxSKZsmQtl6xhNpTUcTave5ZHfYNBVOqLPNJZtsGp+KqrPNo1Q6pXaPS53tLo1OxjU2FVNXu1vJZErtXtf8bVkS5zNO6dZbxycVjCQVjSW1otNT2z1FozLQx8345rTPfOVHCyrel//4ipbK71otn7Wqbyy4zy6X/KkeiJVxBTll2XOkAgvKaRfzrKuS+c438/6JYEwet0NOp11uh12RWEIrutvktmd3Dk4nFEkkJWVzkd5Oj/p7PRqbyM7HXrdTfp9TkZkcJDufSzbZNRmOye9xyeW0KRZPyu1yanwqpp4Oj9wzuWUylZbf41I4kpDP65TX7VBGksdlV2g6qeloQn6vSxMz+XNXh1NehyP//MbrcSqZSslhdyg4k7/4vQ7ZbXZFYkkFQ3F1tXvkdts1FY7L73XJ7Zai0Uy+HTWTq0RiSfk8Tk2Gs9fKZNKy2e1KpzNKp6XpaEIet0NtPpfS6YyC4ez10qm03G6nJkPZeDidNrkc2dzI73UpFs/+PGh3h0ced3bRyYnJmNq8LsWTSXndLk2Gsu3g8zi1ojt7bzA5ndB0NKmudrcySstpcygcTai3w6N0OqOJcLzo70rt3NfXrl8dGZ+3Xy2ozzJ21KzVcoMFMdivzOiz7e1ODY1E1OZzaTIcU0+HVw67TaOTEXW2Ze9z3C6npiJx9XV5lErNPo/2+ezyuO2amEwWjSU+j0uR6Ozz7b5ep0bHZvdZ0edUPCEFg7Pb2tqcGp+Myu10Ftdb2fLmxr9ILKmuDrcSidnnBS6X5LTZlUhlNJJ/hm9TPJ7RxFRMK7q8stlsSqSTyqTtc54/lc7e34Ujyfz5B3o9UrrC8xbNbuvu8MjrtSsSSRfPj6kK85Ate9x4KKaedk/ZufLnz5g8JxpRwzxc9Fk2eBzjrMWIlXFWjrM1nL+uKJNxjVguK+/BpPw4Pp1Iye9yNO/zwUZsu4VYDvVoxXG2wXEfZsAi//22bovTrFb1H/IaSCt36Far+4InioLjWylei0GsjFvsoolW6LPUo7FY2WcXc+1WR2yqs3RxWh3QtuVaOSYsTqufVutnDbc4reD4VmqHxSBWxs0XK6tzWqu1Sl9ohXoareNi+mwrxNEsxMo4K8fZ5dAOzV6HVix/q/fZeiFWxlmdz9IWxhAn4+izxlCPxkGfbRzEyriF/ltYXX7WEwAAAAAAAAAAAAAAAADQWlicBgAAAAAAAAAAAAAAAAAwnXOpC2AWu9221EUwpFnKaYVWrnsl88WDeBlHrIxbTKxapc9Sj8ZiZZ+1+vjljNhU1+z9bqmv34iIydysik+rxb3V6rsYVo6ztINxxMq4Zs8N5tPo5TNLK9TTrDoyzpqDWBlHbjC3Zq8D5a/tnM0er3oiVsZZnc/SFsYQJ+Pos8ZQj8ZBn20cxMq4hcTKlslkKv8ALQAAAAAAAAAAAAAAAAAAC8TPegIAAAAAAAAAAAAAAAAATMfiNAAAAAAAAAAAAAAAAACA6VicBgAAAAAAAAAAAAAAAAAwHYvTAAAAAAAAAAAAAAAAAACmY3EaAAAAAAAAAAAAAAAAAMB0zqUugFlGR0NKpzNLXYw59fT4NT4+vdTFWBKtVvdAoGPefebqs60Wr8UgVsbNFSv6bBb1aCxW9tnFXLvVEZvqFttnpaXNaWnbcq0ck8X22VaOXa2IlXFWjrO0g3HEyrj5YmV1Tmu1VukLrVBPo3VcTJ9thTiahVgZZ+U4uxzaodnr0Irlb/U+Wy/Eyjir81nawhjiZBx91hjq0Tjos42DWBm30Ge0fHNaHTmdjqUuwpJp5bovBPEyjlgZZ2Wslks7UI/GspT1WC4xtAKxqa7ZY9Ps5bcCMVk4YmccsTKOfLYxECvjlnuslnv9clqhnvWoYyvE0SzEyjhyg7k1ex0of2Nfr5kRK+OsjhVtYQxxMo4+awz1aBz02cZBrIxbaKxYnAYAAAAAAAAAAAAAAAAAMF3dFqd97Wtf04c+9CF96EMf0pe+9KWy9w8ePKjrrrtO69at0+23365kMlmvogEAAAAAAAAAAAAAAAAATFaXxWn79u3Tj3/8Y+3atUuPP/64Xn75Ze3Zs6don8985jP67Gc/q6eeekqZTEY7d+6sR9EwH7s0GorrlWNBjYbjlXuMTQpGEnpzJKxgNCnZ6l5Ka9Wzfg5peCqmvfuPaiQUk/j2SJhhpg8feHXE/D5Mn20sVrY1FsbsOcSM8y33eVtqjTqapSBWx0ZCjRu3kjYNxZKNWU5ITmkoGNO//uyIhqdiknOpCwQAaGg2KRRL6thEVK8NhWqf22vJ+8gRl8bMs8V9B45Vf7YI1Gq59CurxqVGeT5k9bjLuJ7VKO3dDHiW3TgacRxnTDGOWDWv5TJnNOIYUiur24I5D1ZYZL+tyz8VBAIB/dmf/ZncbrckadWqVTp27Fj+/aNHjyoajWrNmjWSpE2bNunee+/Vli1b6lE8VGOXXjg8pvseO6BYIiWPy6GbNg3qwlW9UnpmH5t08M1J3btzf36f7Tes0Xmnd0mZJS29OepZP4e0/5djun/XbLy3bRzUmrN6pZTJ10LrsLIP02cby3Ifj5uR2W1ixvlaoZ+0Qh3NUhCrjjaXPnTpO/XtPa80XtwqtOnmtWfre/t+palwonHKCckp7X+lQm5wdq/EF2MDAErZpMPHpnRkJLSwHKSWvI8ccWkYebYI1Gq59CurxqVGGe+sLkej1HOpEQfjeJbdOBpxHOezZByxal7Lpe0acQypldVtwZwHK5jQb+uyjvSss87KLzx7/fXX9U//9E+64oor8u8PDw8rEAjkXwcCAQ0NDdWjaJjDaDCeH9glKZZI6b7HDmg0GM/vE5xO5Dtgbp97d+5XcDqxJGU2Wz3rNzwRy08SuWvdv+uAhidipl8LrcPKPkyfbSzLfTxuRma3iRnna4V+0gp1NEthrK567+n5fxSWGituldr023te0VXvPb2hyglpaKxybjA0Rm4AACgXnE7o8LHggnOQWvI+csSlYeTZIlCr5dKvrBqXGmW8s7ocjVLPpUYcjONZduNoxHGcz5JxxKp5LZe2a8QxpFZWtwVzHqxgRr+t64+s/PKXv9S2bdt066236h3veEd+eyZTvpTOZqvtO+D6+toXW7y6CAQ6lroIhv3y+LF858qJJVIaD8V07jv7JEnHXx2puM90IqVVp/cWbW+muufUUr9alfbZQ0eDleMdjOnd71qxqGstd83Yt+rFzD7cKn22WfuTlePVUlpMeyw2N1hsXzC7Tcw4n1llauTPyVJ/FhYbm3rmtEWxsqlhx5BqbZr7ymiry9nI/b0RFPbZg0cmK+cGU1GtXtW8uUE90M+Ms3KcpR2MI1bGNVNusBCLqd/xV0eUzmQWnIPUkvctNkdshT5vVh0L+6yRZ4uorBX63EKZ3a+WKjew6t51qe+JzS5HtTZolHrOx4o+VNhnmyUOjWC5PsuuB7Pz2UbMD5rhs9QouUErxGq+e7BGaYtaNUPbGdGIY0itzG6LVvn323po1s93PZjRb+u2OO3555/X9u3bddttt+lDH/pQ0XsDAwM6ceJE/vXIyIj6+/trOv/oaEjpdGN/52Qg0KGRkamlLoZhvR0eeVyOok7mcTnU0+7J18PvcVbcx+9yFNW12eqeY7R+pYwMXKV9tq+rSrw7PU0Zu3pp1r5VL7V8RufTCn22mfvTQserRjZXeyykz5p1baPMbhMzzmfGORr9c7KUn4XF9lmpvjltaawadQyp1qa5r4q2spyN3t+ttJA+29flrZwbdHhbNo5GtHI/q5WV4yztYByxMm6+WFmd01ptsX3B73HKbrMtOAepJe9bTI7YCn3eaB1r7bNGni2iXCv0ucWopV8tZpy1uh2sundtlOdDVj9/aJR6zmUhfajWPtsMcWgUy/FZdj1Ykc82Yn7Q6J+lRsoNmj1Wi70Ha6S2qFWjt51RjTiG1KqWtuDfb+unmT/f9WDGmoO6/Kzn22+/rf/4H/+j/uqv/qpsYZoknXrqqfJ4PHr++eclSY8//rguv/zyehQNc+jrcOumTYPZf/yT8r/Z3Nfpzu/T6XNq+w1rivbZfsMadfpdS1Jms9WzfoEuj7ZtLI73to2D6u/2mH4ttA4r+zB9trEs9/G4GZndJmacrxX6SSvU0SyFsXrmuTe1ee3ZDRm3Sm26ee3Zeub5NxuqnJD6eyrnBgO95AYAgHKdPqdWndK54ByklryPHHFpGHm2CNRqufQrq8alRhnvrC5Ho9RzqREH43iW3TgacRzns2QcsWpey6XtGnEMqZXVbcGcByuY0W9tmUq/qWmyL3zhC3r00Ud1+umn57dt3rxZzzzzjLZv367BwUEdOnRId9xxh8LhsM4//3zdfffdcruNDyKN/F+S5jTlakt79rebR4NR9XV6swN7umQfW/Y3ZifCcXW3ubMdsKQpmrLuOQbqV2rBK+8d2d+BHg/G1NPpyU4SqcrHI6up+1a9zPTh6URKfpej6md0Pq3QZ5u+Pxlo62bS7N+cJmlBc4jl51vkOZric2J23A1qtm9Ok1QUq5NXtCsSidc9boaUtKndbtPYVMzycjZFf7fIgvusUxoai2l8KqqeDm92YVrSokIuE63cz2rFN6c1BmJlHN+cZoBNCkWTCkaSisaSWtHpqW1uryXvW2CO2Ap93qpvTpOUf7Y4Hoqpp91T+dkiirRCn1s0g/2qkb85TZJ1966N8nzI6ucPS3Tvb1Q9vjlNUuO0dzNYZs+y68GyfLYR84MGHlMaLjdo4li18jenSVo+c0YjjiG1MtgW/Ptt/TT957seFrnmoC4/63nHHXfojjvuKNv+e7/3e/m/zz33XH3nO9+pR3FQi7TU1+5WX7s7/7pMRur0udTpc+VfLyv1rF9K6u/w6N3vWpEd/JgkYIaZPrzq9N5svzKzD9NnG4uVbY2FMXsOMeN8y33ellqjjmYpiFUg0K6RkanGjFtpm0pq9zjz76GBJKWBTo9Wr5rJDViYBgCYSyY7p+fn9ZlttRxvOO8jR1waM88Wz31nXzY3aLZ/NEJjWi79yqpxqVGeD1k97jKuZzVKezcDnmU3jkYcxxlTjCNWzWu5zBmNOIbUyuq2YM6DFRbZb+vys54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HVdnBYKhXTNNdfoyJEjZe997Wtf05VXXqkNGzZow4YNevDBB+tZNAAAAAAAAAAAAAAAAACAiZz1utALL7ygO+64Q6+//nrF91966SX9zd/8jX7t136tXkUCAAAAAAAAAAAAAAAAAFikbt+ctnPnTn3uc59Tf39/xfdfeukl7dixQ+vXr9edd96pWCxWr6IBAAAAAAAAAAAAAAAAAExWt8Vpd911ly666KKK74XDYZ133nm69dZbtWvXLgWDQX3961+vV9EAAAAAAAAAAAAAAAAAACazZTKZTD0veNVVV+mb3/ymVq5cWXWfn//857rtttv0+OOP169gAAAAAAAAAAAAAAAAAADTOJe6AJJ07Ngx7du3T9dff70kKZPJyOmsrWijoyGl03VdZ1ezQKBDIyNTS12MJdFqdQ8EOubdZ64+22rxWgxiZdxcsaLPZlGPxmJln13MtVsdsalusX1WWtqclrYt18oxWWyfbeXY1YpYGWflOEs7GEesjJsvVlbntFZrlb7QCvU0WsfF9NlWiKNZiJVxVo6zy6Edmr0OrVj+Vu+z9UKsjLM6n6UtjCFOxtFnjaEejYM+2ziIlXELfUZbt5/1nIvX69WXv/xlvfXWW8pkMnrwwQe1du3apS4WAAAAAAAAAAAAAAAAAGCBlnRx2tatW3XgwAH19vbqzjvv1M0336wPfOADymQy+oM/+IOlLBoAAAAAAAAAAAAAAAAAYBHq/rOezzzzTP7vHTt25P9et26d1q1bV+/iAAAAAAAAAAAAAAAAAAAs0BA/6wkAAAAAAAAAAAAAAAAAWF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nrPWAj33sY7LZbPnXNptNPp9PZ511lrZt26b29nZTCwgAAAAAAAAAAAAAAAAAaD41f3PamWeeKZfLpY997GP6/d//fXV0dMjv9ysajerzn/+8BUUEAAAAAAAAAAAAAAAAADSbmr857cUXX9TDDz8spzN76BVXXKEtW7bob/7mb3TNNdeYXkAAAAAAAAAAAAAAAAAAQPOp+ZvTpqamlMlk8q/T6bSmp6clSQ6Hw7ySAQAAAAAAAAAAAAAAAACaVs3fnHbllVfqE5/4hK699lplMhl997vf1W//9m/ru9/9rvr6+qwoIwAAAAAAAAAAAAAAAACgydS8OO3WW2/VI488on/5l3+R0+nUtddeq40bN2rfvn26++67rSgjAAAAAAAAAAAAAAAAAKDJ1PyzntPT05qYmNDXv/513XrrrTp48KAikYje9773aWBgwIoyAgAAAAAAAAAAAAAAAACaTM3fnPbnf/7nWrlypSSps7NTNptNn/3sZ/XXf/3XphcOAAAAAAAAjSORTCsQ6FjQsbF4UsHJiMklAgAAAAAAANDIal6c9vrrr+urX/2qJKmjo0O33XabPvzhD5teMAAAAAAAADQWl9Ouz3zlRws69st/fIXJpQEAAAAAAADQ6Gr+Wc9kMqlQKJR/HQ6HlclkTC0UAAAAAAAAAAAAAAAAAKC51fzNaddee61+93d/Vx/4wAdks9m0Z88ebdq0yYqyAQAAAAAAWI6fqgQAAAAAAAAAa9S8OG3btm0688wz9eyzz8rpdOq//tf/qiuu4GcZAAAAAABAc+KnKgEAAAAAAADAGjUvTpOkd7/73XI6nXrf+96nkZERs8sEAAAAAAAAAAAAAAAAAGhy9loP+OEPf6jNmzfrL/7iLzQ2Nqarr75a3//+9w0dGwqFdM011+jIkSNl7x08eFDXXXed1q1bp9tvv13JZLLWogEAAAAAAAAAAAAAAAAAGkTN35z2ta99TTt37tSnPvUp9ff366GHHtKtt96q97///XMe98ILL+iOO+7Q66+/XvH9z3zmM/rCF76gNWvW6LbbbtPOnTu1ZcuWWotnHpsUnE5oIhRXX49X4UhSY8Go+rq8CnR5pNTMfnZpNBjXaDCqkwNtikSz+63o8slut2l4fFr9PT5J0i8PHNOKbo9SKWlkPKKBPr+SybRGJ7Pn9bgdOjYSVl+XV/29Hg2NxjQWjKq/xyebTToxEdWKHq/S6ezxK7p9csxco+h6vbPnXdHtlcNu19DYtE4JtCkaS+XrUXiNvi6v2vxOjY5F1d3pUTyZzl/DbpOGxyPq6/LK53Xq7ZGwTju5TcGp2Zj4vE4dGQrppBV+JRKzdcpd4+CRSZ0SaFMsnpotl8OuodFpndTnVzI1W167Pbu9r8urjjan3joe1kCfX/F4SqMz8UinpZGJSFFs+rq86ut0KxiabbdoNHtMX5dXTkc2Dn1dXvV1uKX00nWvqlzKxysXPyWWulBoelb2q+XSZ6lHY7GyHgXzdsX5YOb9V48fU1e7W9FYUk6HQx1+l9o9DskmjYcSCkcTiiVSOmmFX6Fwdj48eYVf8URaY5NR9XR5lUgk5XY5s+VPZvOKUCQhj9upWCIph8OhiamYTju5TVOh2Tm1r9ep0fGEUikpGIqrt8ujVDqj0HRCfd0epVPZebk0j/D7Zubivmw5xoOx7JweT6qrfXZuP3WgTZFIcT6ghPK5z+hUTD6vS4lEUj0dXqVTaU2E4vn84OCRIxro9SmVlk5MRPLnCAaz8293h0edPqeUmYmpUxoam803+nuy8ahJQV7W21VQpsJrFezT3eGR3SaNBWPl5Wk2tuK+E44m1N0+W7/CePR2eZVOp3ViMiafxym/16loPKlQJCGv2ymbTXK7HLLbM0okpHA0oXafS8FwXD6PUyfCcYUjCTnsNnk9TsXjSfm8LiVTGUXjScXiKfV0eiSblEikFYml5HM7FI4m5PO4ZLdLNkkOh13xRFIel1ORWEqReFJd7W6FpxPy+1xKpVKy2+wKR5MKdHmz7WOTxqbi2f7ndsjncSqZTkkZuyZDMXW1exSNJ+X3OuWw2zU6GVFvp1d9XW6NTsR1IhhVd4dHqVRK7V63OtucGp2c47MO6yyXuQiNhX4FzCrJeRad58x3vpIcMZlMyud2KRZPKp6xyW3X7P52aXQqrrFgTG1epzrb3NkceiZXC0WTCkaSikQT8ntdcruy/81sOJLNb3I5QWG+7nTaFQzHFU+k1OF3KzSdkN/rlM/rVNdMWUPRpEKxZDZniSXV0eZWIpFUd3s2NxoNxuT3ueRy2pTJSPFEWpMzebbLYVc4klA0nlLbTJmC4bj8XpdS6ZQ8LqeOTQ7JYXMoHEmozZfd7rA7ND4VU1+XRw6HXRNTMXW1uRVLpDUdTcjrdsjjccjtdCiZTGtsKqbudrdssml8KiafxyGf1ymX06FILC5l7BoLRtXb5ZXbmY1LT6dLk6GkIrGUpiMJdbS5NRGKyet2qM3rlMfl0OhEtHrum2vbcFxt3mybtfvd9c+NGcNhhTo+62pvc2p4NCKfx6WJqew9mMNu08hERN0dHk3PjA2ypdXmcysUTmo8mH0uoEx223Q0mb9HTyVT6u32aLLg2XpPj1NjY8ni+3Sp7Nl9KByXZK+6X+/MNX1el6Kx1Gx8erL/njHv/OGQhidixf8OksmOy2NTUXW3e5RIptTZ5ql8X16qZBzKKK10xqaJqdjsfVrG4Lxm9vy3UI1SjkKMs8YRK+OsjlUjtoWreNxtpDI1VJykxozVzDPoornPzO/BmRn/j786Ir/H2Rjj/0I0ap+q1XKoRyuOs2h+i+xXNS9OS6fT6u/vz78+77zzZLPZ5j1u586d+tznPqc//dM/LXvv6NGjikajWrNmjSRp06ZNuvfee5ducZpNOvjmpO7duV+nn9SudRe/QzueeEmxREoel0PbNg5qzVm9UkZ64fCY7nvsgAZX9erSC07V/bsO5PfbvPZs7TtwTJcOnqJv73ll3u3bNg5q34tH5bDbdPHqU3T/rgPqaHPpQ5e+s+z47+37labCibK/q13vzeOTGjyzP1++i8/vz18jt9/WDav11E9f15vHQ1WvsW3joOLxuKajyaJjt20c1NDolCLRZFmsfv7aiCZC8bL4bN2wWi+/NqJ3vytQdExhOXLXC00ntOOJl4riUSk22zYOas9PX1cynSlrt8Lz3rRpUBeu6m2sf6R0Sft/MVYW1zXn9DJZYOGs7FfLpc9Sj8ZiZT3ss/N27txF80GF929ce7b2/PQN/YeLz9A7T+7UdDypodFpfXvPK0U5QqV84ZMbVuuZ//uG1l78DvV2eHT/4we09uIztOenb2jtxWfo4T2v6NLBAUVi/UX13X7jhYrG03qgJKeYb77PzcXTkeK5uLAOL792QpesPqU8rzmnVwdfy+Y+ue1b1p2jYyNhfeN7Bw3lMD9/bUTff+5otg43rNF5p3dJDmn/KxXa8+xe4w8HCvKySnP/9hvW6LwzunTwjeLyF8YsX55me2AwU/dvPXkw32eqtUVpbE7u8+v6q87SA4+/VHSM1+1QR5tb3/vxa7pk8BQ99NQvit73uB3avfc1/YeLz1Cgx6vpSEJHT0wXxfzmTYN66v97Xb/+7pOLyrRl3blyO23yuB3yuB0aHpssOm7LunP05LOva9OVZ+mxH/xSb49Oz/T5NbLZpK98e7b9/p8PnSevx1nx8/iB33yndv/4sAJdXq29+B1F/euTG1bruZ+/posHT9H91T7rsM5ymYvQWOhXwKyCvKgoF1ponjPf+Sq8n5uP1158hv720Rf10Q+cl93fJr342rj+7tEXi3KLlYF2rTq1Q4ePTunISKgoV7nuqrO0oyBX2X7DGsmW0b0PvzC7z5VnVcxtr7vyLAV6vIrH0zoxGVE0nirLO9zO4lx2+40XKhpLFeVHWzes1qMFecmWdefK5bRp997XtOnKs/Tcz9/WReefrMd+8EutvfgM/d+X39ZVv36G/r7wedO1q+X32PXz4bAeeupQUf0DPT49+OQhJVJprf+tVWXvn7TCr1Qqo6/ufKFojGvz2hWJuDQ8EdMj//KKrn7fO/Xlbz1fdOyKbq++u/e1sud41fLjXOzybVaP3JgxHFao87Ou/3TDhQqG4/rfJffGuc9c7rP1savP09sjkaJ7mP94/QU6fCSof/jn2c/+J9afr4lQPP+5P++M7rL7mm0bB9XZ5tKXv/Xvs/dh110gp8NWNF78+e+/V2PBeNmx7d64/vr/7C+qg81m070PzzF/OKT9vyyp+40XKpnMFI3t2fHVXjy+VpqLKswhn9o4qO/8yysF94IXShnb/POa2fPfQjVKOQoxzhpHrIyzOlaN2BaUqbnL5TThGfRcGnH8X4hGbLuFWA71aMVxFs3PhH5V8896+nw+HTt2LL8g7bnnnpPH45n3uLvuuksXXXRRxfeGh4cVCATyrwOBgIaGhmotmmmC04n8BHPtFWfmH4JJUiyR0v27Dmh4IqbRYDx/s7n+slX5hsjt9+09r+jaK87MPxybb/v9uw5o/WWrdPX73pU/11XvPb3i8Ve99/SKf1e73vt/4x1F5Su8Rm6/HU+8pGuvOHPOa9y/64DOOKWn7Nj7dx3QmnNOqhirKy86o2J8djzxkt7/G+8oO6awHLnr5fYpjEel2Ny/64CuuWxVxXYrPO99jx3QaDBuVRdakKHRWMW4Do3GlrhkaGZW9qvl0mepR2Oxsh6F83bu3IXzQaX3H97zii5bs1Lf3vOKpmMpvXl89h/UCueaSvPO3z/xkq6Zmf+mYyldtmZl/ny5BT2l83MskdJbQ+H8wrTcNiPzfbW5uLAO6y9bVXGuHhqN5XOf3PaHnvqFJsMJwznMlRedkX997879Ck4nNDRWpT3HjLdnYV5Wae6/d+d+jQbjZeUvjFmuPM0mV/fCPiNVbovS2Fy2ZmX+H14Lj5kMJ3RkOKxrLluVX5hW+H4wnMj3lyPD00qmbWUx/7vHsvlWaZkeeuqQJsMJed0uvTUULjvuoad+ocvWrNTfP/GSLluzMr/93of3683joaJ9J8OJqp/Hh546pKvee3r+81X6ubv6fe/KL0zLbW/E3G85Wi5zERoL/QqYVZgXSVp0njPf+Sq9X5jPXrZmZX7/0WA8v3ght++397yiw8eCGg3GdfhYsCxX2VGSq9y7c7/eGgoX71Mlt93xxEuSbDp8LKjJcKJi3lGay741FC7Lj3aU5CUPPXUonw/l8opc7vLwnld0zWWr8gvT8ud4/CW1+Tz5hWeF9T8yHNZla1bqqveeXvH9N94O6chwuGyM83rcstkdun/XAV22ZqW+9c/lxx4dma74HK9aflzaZvXAGA4r1PtZ15HhcH5hWm5b4Wcu99l683io7B7m2Inp/MK03Lb/d/fPiz73le5r7t91QPFEpvg+7NEXy8YLm81e8dhk2lZWh9zCtNy20rFgeKJC3YfCZWN7pfG10rhSaQ55YGZMy71+ayhsaF4ze/5bqEYpRyHGWeOIlXFWx6oR24IyNXe5zHgGPZdGHP8XohHbbiGWQz1acZxF8zOjX9X8zWl/8id/ok984hMaGRnRjTfeqNdff11f/epXaz1NkUymfFmxkW9jK9TX176oMhQ6/upIPqjRWCr/d04skdJ4MCa7Y/YmLxiOV9yv2vHReOXtwem4lNHsezZV3E+2yn9XO+9EKFa0vWp547Odqdo1xoLRisdW2z4RiimdzhgqV6VyFJ3XNn9sovFUcQyrnHc8FNO57+zTUintswePTFbua1NRrV61op5FazqBQMdSF6FhmdmvlmufpR6Nxco++8vjxyqfe2Y+qPZ+br6JxJJKZ2bns8I5fr75PhJPzs5bBfNXpXmw8Bql5cift8r1qs3FuWtWm/+rHZcuydHmyzUKX0/P5EuLbc/CvKza3D9WJZ8ojNl0IqVVp/cauuZiLHZOKuy3+brPkfNUjU2VY3JtWq0PpTOZ/LHpTEaReLKmHDedyZR9VgrfL/wcVCpXjpHjq5UhOF25ny809yPPmFthn10uc9FSoJ9VZ3a/muvZgctV8yOSvFZrQ2JlnCW5QYHF5Dnzna/a+6V57XQipanpRNXcYDwUK5/b58lV5tonn9tOx/P7G8ll58uzi46zleQVtrlzoGr5R+5cRstYeD67zTZnLpjOZKo+x5srP67WZ8z6bJIbmKPVxspaWJkbVDq3kXt02SrvV+3Yws9+tXElEk/OeZxU/Rl/6bHVylE4Fhw6GlxQ+SudS6o+xxSOuUbKFQh0mD7/LdRCymHFZ5lxdmGIlXFW34M1YltQJuMasVxW99lGmYcWqxHbbiGWQz1acZxtFtyHVWdGv6r5aeJ73vMe7dy5Uz/72c+UTqd14YUXqrd3cQPvwMCATpw4kX89MjJS9NOhRoyOhpROm/PdmX6PUx6XQ7FESj6vI/93jsflUE+nRw67Lf9eZ7u74n4+T+Xjve7K2zv9bsmmovcq7Zf7mtDSv6udt7vdU7S9Wnm9bse81+jt8lY8trez8vbudo+S6bShclUqR+n15ouN1+2QzVb9vXwbtns0MjIlKxgZuEr7bF+VuPZ0eC0r53IQCHQQnzkY7Vet3GepR2Oxss/2dlSec3LzQbX3lZmZ071O2W2zc39hjlAtX8jNyz63c/Z8mp2juitcs/AapeXI/V0tv6g2F+fq0NlWef6vNrfbS/5jgflyjcLXfpdDdhP6ZWFeVhi7ovJXyScKY+Z3OSz/LMw1Jxm9qSnst7m6S9XzmvliU61Nq/Uhu82mdDqT/9vndlbcb67jSz8rhe/n+mLhV95X6mtGjq/2uev0V+7nC8n9WjnPWEifXS5zUb21cj8zwszcQKr+7CAQ6FAisfDf+2ilNiRWxs33+a41py3Ni6TF5Tnzna/a+4XzcW5/V4e9am7Q0+6pOrcbyT/nym1z+xs513x5duFxuXwol1fk3qs1/8idq/RZX7UyFp7P6bTPmQvabbaqz/Hmyo8r9Rmjc1GtfZbcYGHIDeZWS78yo88auUdXRrLby/erdmzhZ7/auJJ7jlDtOKn6M/7SY6uVo3As6Osy/nyi0lhdOq7MNYcYLVfus2D2/LdQtZZjIZ9lxlnrECvjrBxnaz1/vVCm5i6X1X22UeahxWrEtluI5VCPVhxnmwH3YXMz4xltzT/r+clPflKdnZ264oordOWVV6q3t1c33HBDracpcuqpp8rj8ej555+XJD3++OO6/PLLF3XOxej0ObX9hjXyuBza9cNXtXXD6qKHQds2Dqq/26O+Drdu2jQoj8uh3f96WNs2Dhbtt3nt2dr1o1e1ee3ZZdsfr7B928ZB7d57WP/049fy53rmuTcrHv/M829W/LvSeTevPVvf/7fXi8pXeI3cfls3rNbjP3p1zmts2zioN46Olx27beOg9v/ieMVY/eC5NyrGZ+uG1fr+v71edkxhOXLXy+1TGI9Ksdm2cVD/uPdwxXYrPO9NmwbV1+m2qgstSH+vp2JcB/rm/9lcoBor+9Vy6bPUo7FYWY/CeTt37sL5oNL7N649W3v3H9HmtWfL73bo9JPa83NP4VxTad755IbV+se92fnP73Fo78+OZM838/8el0Pf/+nrZfU9baBNn6qQUxTOy5Xyi2pzcWEddu89XHGuHuj15HOf3PYt685RV5vLcA7zg+feyL/efsMadfpd6u+p0p69xtuzMC+rNPdvv2GN+jrdZeUvjFmuPM0mV/fCPiNVbovS2Oz92RF96trVZcd0tbm0sr9Nu/ce1pZ155S939nmyveXlf1+Oe2ZspjfvCmbs5aWacu6c9XV5lI0ltBpA21lx21Zd4727j+iT25Yrb37j+S3b79xjU4/qb1o3642V9XP45Z15+qZ59+smF9+csNq/dNPXtO2OT7rsM5ymYvQWOhXwKzCvEjSovOc+c5X6f3cfJz7/9z+fR1u3XzdBWW5xapTOtXX6daqUzrLcpWtJbnK9hvW6LSBtuJ9quS2WzesljIZrTqlU11trop5R2kue9pAW1l+tLUkL9my7tx8PpTLKz65YXU+H9v9r4f1ydLnTdeuVjgS05Z155bVf2V/m/buP6Jnnnuz4vtnnNyulf1tZWNcNBZXJpXSto2D2vuzI/roB8uPPTXgr/gcr1p+XNpm9cAYDivU+1nXyv42/f6Hzqt6v5n7bJ1+UnvZPcwpK/z6WMnn9xPrzy/63Fe6r9m2cVBul634Puy6C8rGi0w6XfFYpz1TVoftN849fwS6KtR9oK1sbK80vlYaVyrNIZ/aOFg05p420GZoXjN7/luoRilHIcZZ44iVcVbHqhHbgjI1d7nMeAY9l0Yc/xeiEdtuIZZDPVpxnEXzM6Nf2TKVflOzgu3bt+tXv/qV3nrrLZ122mn57clkUna7Xd/73vcMXfCqq67SN7/5Ta1cuVJbt27V9u3bNTg4qEOHDumOO+5QOBzW+eefr7vvvltut/F/QDLzm9MkSbbsb0hPhOPq6/IqHE1qLBhVb6dX/d0eKbcg0C6NBuMaDUZ18oo2RWLZ/VZ0+WS32zQ8Pq1At082mzQWjKmvy6NUWjoxEVF/j1/JVFpjwah6Orzyehx6+0RYPR1eDfR5NDQa0/hUVCu6fbLbpBMTUa3o9iqdyR7f1+WTY+Yahdfr7/Urmcyet6/LK4fdruHxaZ28ok3RWPar9Uqv0dPhVXubU6PjUXV3uBVPZvLXsNukkYmIejq88vucenskrNNOblNwKpk/1u9z6uhwSAO9fiWSs3UqvMZJK9oUj2d/Oqy3yyunw67hsWx5U6m0RiejWtHllX1me0+HV53tTr11PKyBXr/iiZRGg1H19/iUTksnJiNFsenr9Kqvy61gaLbdorHsMX2dXjmddg2NTWf363RLafO6S6mFrGKWJLlU1CYDfR6puX6yvO5YxWyAgX7V8n2WejQWK/tswbxdcT6YeX8iHFOH361YPCmHw6FOn1PtXqdkk8ZDCYWjCcUSaZ20wqdQODsfntTnVzwxOwcmk0k5nc5s+ZPZvCIUTcjjciqWTMphd2giFNNpJ7VpKjQ7p67oc2p0PKlUKqNgOK6eDo/SmYxC0wn1dXmUTmfn5dI8os3v1JGh2bl4fCqm7naP4smkutpm5/ZTAm2KRFPl8Z3JfUanYvJ5XEokk+pp9yidzmgiHC/KDwLdPqUz0uhkJH+OYDA7/3a3ubM35rnQO6WhsYL27M3GoyYFeVlvR0GZCq9VsE93m1t2u01jU7Hy8ljI7G9Ok5SvV67vhKOJovoVxqN3pq+cmIzJ63GqzetUNJ5UOJKU2+2Q3S65nQ7Z7RklElI4mlC7z6VgOC6vxymv26FwJCG73Safx6l4PCmf16VkKqNoPKlYPKWeDo9klxKJjKKxZPaYaFI+j1M2e/YXWhwOuxKJpDwupyKxlKLxpDrb3ApHEvJ7XUqlU7Lb7JqOJrWiy6NOn0uySWNTcY1NxeRxO+TzOJVKp6SMXZPhmLraPIrGs9dxOuwanYyqt8Ojvm63RifiOhGMqrvdo1Q6pXaPS53tLo1OzvFZN6FNl7sF99nlMhfVUSv3M8NMyg2kub857TNf+dGCivflP76ipdqQWBln9jenSSrLeRad58x3vpIcMZlKyud2KZZIakV3m9z2zOz+dml0Kq6xYEx+r1Ndflc2h57J1ULRpIKRpCKxpPwep1wuu2ySwpHE7LVtBfl6V/ZZTjAcVzyRVoffpdB0Qj6vM3t+X/bcoWhSoVgym7PEkurwu5VIJtXdls2NRoMx+b0uuVw2ZTJSPJFWMBRXT6dHLqdd4UhC0XhKbT6XXE67psLxfM6Sz91tDoWjCbXNbHfYHZqYiqmn0yOn066JqZi62tyKJdKajiay33DrdsjlciiVSms8GFNnu1t22TQ+FZPP45TPk30/EotLGXt+jHO77VJa6ulyaTKUVCSW0nQ0oQ6/W5OhbK7U5nHK43ZodDJaPfctaNs2b7bN2r2uin3Gqm9Ok0RusADkBgYY7Fdm9NmOdqeGR6PyeZyaCMXU2+mVw27TyERE3e0eTccS8ntcstnTavO5888Iejq8ki2tNq9L09FU/h49lU6pt8ujyYJn6729To2NJYvrI5U9uw+F45Lsc+4npeXzuBSdeQ6fvw9PGZg/HNLwRKz430Ey2XF5bCqmrna3ksmUOv3uyvflpUrGoYwtrXTapomp2Ox9WqZ6uYo+C2bPfwtVQznq8c1pkhhna0GsjLNynK3h/HVFmYxrxHIZfAa94D47M/5PJ1LyuxxLNw8tViO23UIsh3q04jjb4LgPM2CRz2gNL047cuSIjh49qs9+9rP6whe+kN/ucDh01llnqbOzc2EVMInpi9Ms0ModutXqvuCJouD4VorXYhAr4xa7aKIV+iz1aCxW9tnFXLvVEZvqLFmcVke0bblWjokZC31aNXa1IlbGWTnOsuDKOGJlnCWL0xpIq4xfrVBPSxen1XgNEKtaWDnOLod2aPY6tGL5W73P1guxMs7qfJa2MIY4GUefNYZ6NA76bOMgVsYt9Bmt0+gFVq5cqZUrV+rJJ5+U3Z79NdC33npLx48fX/KFaQAAAAAAAAAAAAAAAACAxmKv9YCHH35Yf/Inf6KxsTFt3rxZd9xxh/76r//airIBAAAAAAAAAAAAAAAAAJpUzYvTHnnkEf35n/+5nnzySf3O7/yOvve97+knP/mJFWUDAAAAAAAAAAAAAAAAADSpmhen2Ww2rVixQs8++6wuueQSOZ1OpdNpK8oGAAAAAAAAAAAAAAAAAGhSNS9Oc7vd2rFjh/7t3/5N73vf+/TQQw/J5/NZUTYAAAAAAAAAAAAAAAAAQJOqeXHaXXfdpddff11/+Zd/qa6uLj3//PP6whe+YEXZAAAAAAAAAAAAAAAAAABNylnrAe9617v02c9+Vm+88YYymYzuuusueb1eK8oGAAAAAAAAAAAAAAAAAGhSNX9z2v79+/X+979f27Zt09DQkK644gr9+7//uxVlAwAAAAAAAAAAAAAAAAA0qZoXp33pS1/SN77xDXV3d+ukk07Sl770Jd11111WlA0AAAAAAAAAAAAAAAAA0KRqXpwWjUZ15pln5l9fccUVSqVSphYKAAAAAAAAAAAAAAAAANDcal6c5nQ6NTk5KZvNJkl67bXXTC8UAAAAAAAAAAAAAAAAAKC5OWs9YNu2bfroRz+qEydO6L/8l/+in/zkJ7rzzjutKBsAAAAAAAAAAAAAAAAAoEnVvDjtq1/9qr72ta/pxz/+sTKZjD796U8X/cwnAAAAAAAAAAAAAAAAAAA1L07zer3yeDz6yEc+YkV5AAAAAAAAAAAAAAAAAADLQM2L0yKRiH7nd35HJ510kvx+f3777t27TS0YAAAAAAAAAAAAAAAAAKB51bw47fbbb7eiHAAAAAAAAAAAAAAAAACAZaTmxWm/8Ru/YUU5AAAAAAAAAAAAAAAAAADLiH2pCwAAAAAAAAAAAAAAAAAAWH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te+9jVdeeWV2rBhgzZs2FBxHwAAAAAAAAAAAAAAAABAc3DW4yJDQ0O655579Nhjj8ntdmvz5s26+OKLdeaZZ+b3eemll/Q3f/M3+rVf+7V6FAkAAAAAAAAAAAAAAAAAYKG6fHPavn37dMkll6i7u1t+v1/r1q3Tk08+WbTPSy+9pB07dmj9+vW68847FYvF6lE0AAAAAAAAAAAAAAAAAIAF6rI4bXh4WIFAIP+6v79fQ0ND+dfhcFjnnXeebr31Vu3atUvBYFBf//rX61E0AAAAAAAAAAAAAAAAAIAFbJlMJmP1Re677z5FIhHdcsstkqRHHnlEBw4c0J133llx/5///Oe67bbb9Pjjj1tdNAAAAAAAAN329Z8s6Lgvfvp9Jpek8RErAAAAAAAAAEY563GRgYEBPffcc/nXw8PD6u/vz78+duyY9u3bp+uvv16SlMlk5HTWVrTR0ZDSacvX2S1KINChkZGppS7Gkmi1ugcCHfPuM1efbbV4LQaxMm6uWNFns6hHY7Gyzy7m2q2O2FS32D4rLW1OS9uWa+WYLLbPtnLsakWsjLNynA0EOpRIJBdctlZqQ2Jl3Hyfb6tzWqu1yvjVCvU0WsfF9NlWiKNZiJVxVo6zy6Edmr0OrVj+Vu+z9UKsjLM6n6UtjCFOxtFnjaEejYM+2ziIlXELfUZbl5/1vPTSS/Xss89qbGxMkUhETz/9tC6//PL8+16vV1/+8pf11ltvKZPJ6MEHH9TatWvrUTQAAAAAAAAAAAAAAAAAgAXqsjhtYGBAt9xyiz7+8Y/r2muv1TXXXKMLLrhAW7du1YEDB9Tb26s777xTN998sz7wgQ8ok8noD/7gD+pRNAAAAAAAAAAAAAAAAACABerys56StH79eq1fv75o244dO/J/r1u3TuvWratXcQAAAAAAAAAAAAAAAAAAFqrLN6cBAAAAAAAAAAAAAAAAAFoL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P9/9t49Toryyv//VHdXV9+7Z3ougDCAAwNELoOIKPkirmFC1GRHUGFkTWIiiBpDvua3iYlrNibrJus3+SbfuK7xujGJIYCRS7xEAxKVDYZ4QwGBgRGGO8ytp+/VVV39+6Ona7q6q2Z6prunL3Per1dekZ66PPXUU+c55zznOYc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g4FpxEEQRAEQRAEQRAEQRAEQRAEQRAEQRAEQRAEQRA5h4LTCIIgCIIgCII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s6IBae9+OKLuO6669DU1ITf/e53aX8/ePAgbrzxRixduhT/8i//AlEUR6ppBEEQBEEQBEEQBEEQBEEQBEEQBEEQBEEQBEEQRI4xjMRNzp8/j5///OfYvHkzjEYjWlpasGDBAkyZMkU+5lvf+hYeeughNDY24v7778emTZuwatWq7G7MAN6gAI8/Apedg8NsAGJDP7fSaYIUlYZ2HZXzzx3tgM3CIhgW0dUbhttpgpkz4GxnAGOrrQiFRXR7479XV3A438Wj2xtGbaUZUQno9IRQW2mGFIv/d02FGYgBnb1hVFWYIElAR0/8d9bAwOONwOXgIIgSOjwhuJ0mGPQ6nOsKwu00oaaSQ1dPBF3eMGrcZkQiErp6w5gwxoZAsL8tFrMBZy4EcFGtFf5A/PeaCjMA4EJPCOOqrQjzUXR7w6hymaDX63A+6R7nu3gcPNWLsVUWRIT4PdwuE9i+ttS6LRDF+O/VLjMYJn7d5Gsl32+M2wKh73i30wSTUS8/k9tpRJcn/kxVLhMYMPKzm4x6dHnC2u8w0/GSzbgaDBZyfyX6D0KOrk2MXvI5rsplzNJzFBeFfA4d0OWN4Mi5M6i0c4q5Q8cA3kAEnNGAQFiAy8bBYTHAG4jPCWNqTejxiPD4eLgcHPiICJPRgJoKDpDi1+3qm1vdLiMudMfn+XE1FoTD8XmtymWCidPhfFcYDqsR4YgIE2eAKEoIhkWMcVtkPSJ5/nU7TWAN8Xm1ymWCmdOju5cHy+rhDwmorjDJ8/zYaiv4pPPMJj1OXwigpsIMg57BhZ4wOFYPs8kAi0kPSYyh28ujttoEj1fEwVO9Sl2jr2+6vXzafzvMBsAAWadRvM+++bTTy8PMGWC3sLBx+v451QCc7046r4IDBtq7kK3upnGtjM7vO/7c0Q5YOENudYPhtBWAPyyiNyggyItwO0wIR6LwhyJwO0xgdAwCIQF8JIpKBwcACIRFtHcGYDWziEoSBDGGYFiAy84hFpPAGgyIRmPw+HnYLSyiogSW1cMXjMBqZmFk9fI1nTYOkYgInV6HYFhAhYODKMXAxABekBAMC6h0mADEx4rVZIDRqIMQiUKvj49Zq9kAKSpBp9MhEBZQW2mBFJXQ0RsGxxrAGXXQMQy6vWFUOkxwO4zw+lXe2TDfZeL4ClGCnxfhDYkI8yKqnKb0MT5S7zqXkD5LlBo0rggi/ww0Nww2b/Tp0N2+MFw2DoIYhc1shMNqQLc3gi4fD7NRDzNngD8kgGP1YA06eR6PiBIEMQorxyIQFmA1sQjyAgx6PThWhyAvwG7lEBGi8PgjMPVdiwFg0OsQioiICFFwrAEePw+nzQi7hYXVqIc3IMAfFmAw6OENROC0GQEG4CMSRFGCy25EmI/G/2bnEOJFsHodzJwBRo5BIBDF4dNeuBwcIoII1mCAFI2C0ekQDItwWFlEhCh0urjeY7cYAQDeYAQ2MwujQYceXwRWswHhSBRmTg/WENebIkIUDqsRIV6ExcRCjMbg8fGocHCwWwwQBQmdvXFdmWN1CPECWIMBvQFe1n/8wT6dLyyiws4BkMBA12+vZKgTSVIM3hDpBkQJMYK+LovZgFPn/ahwmBCJiOASdj7iNqs/GIHNYoQ3yKPKZUI0GvfRy+1Cv01c6TRBkqKwmIzgI1HZv53woSfsX4fNgIgoIRSS5N84ox5ePw8ja0CPLy4/ayo4IAZc8PDgI2Lf3/g+vzhw+PTpuD0mRmGzGOV1gkqHCQZ9DILIoMcXRpXLDD3DIBCOgDXEr+F2cqh2cgCjYptD+ZtOF4OZYxEOR/v9HnYjEEuRPVYDunojymMklXegjz/TodPe/nZIebRhRgKywYoD6qvMyXdfFeO7YDV8mEXQpqLqJ6A4+yrf/tlC+n9zSbGOqaFSDs8xGuUsUfpkOa5GJDht9+7duOKKK+ByuQAAS5cuxauvvop77rkHAHD69GmEw2E0NjYCAJYvX45HHnkku+A0Bjh4ohePbNoLXoiCY/VYt6IRM+qcGQWWJc61W1lcv3AyNmxvzfw6GuerXWvtslk43+VDMCziiS37FL9v33McHb1h1fPVrtXS1IDd+85g4axxab+/vPsYfAEBa5pn4rU9x3HinB9rl83C86+3QohK8rUWzqoFH6lJa0tyG5PvXTfGhqULJuGpbftV75d4DlGKpR23pnkm/rb/DC65uGrA9iYfo/bciWfyBwXc/JkGRdu1nj3tHWY6XrIZV4PBAnsPd6f1feO0SposiOGTz3FVLmOWnqO4KORz6IAP27rx+OZ9aXPMiXN+rFo6HayBwa9fPgheiGKs24IVSxrw+OZ9uKVpCrp9ZkW7VzY1YPuedtz8mQbUVHD4t/9+Vz4vMV9pzeeJuStxjc8umKiY49Xm3+S23nb9DERECetfOzzovD3QfFxdYQYQQ2dPUH6+wdqc/N//tnYBTl0Iqr7Pg58o59OWpgaMr7ahfpwd0AN7W1XGQUOleoBatrqbxrUyOj+fusEw22o1GXDsrHdA3emFvxzB2a5g/N83zMTrf2/Hornjoe9bWE0+/s7lsyDFYnhyy355DC//h6l4OmUcpV7zhZ39//76itno6o1g/WuHNMdNlcuE9a8dxtmuoOIeWmPOZNTjhTeOyjrn86+3yvdbt6IRMyY6cbB9+O9yrNuCW6+dgQvdQcW9Vy2djhf/pw2+gDBy7zqXkD5LlBo0rggi/ww0N2Dgv6np0CubGvDOgbNoumISntis9NFwRj1e3PWJQr/98552NC2YiI1J821CD/7HRRdjTKUZ7We8+GXKtapd8Q0az758MO38Nc0z4bIb8cLOI5h/ydi0v73+TjuWXjER3b1hhW6cfF8TZ0h7ru172rH8H6Zic5Les7p5Jjb/5YjCv6amvyTOv/GaqQo96cvXz4AgxhR6UsKfdrDdI+sfFXYj/usP7yp0tDAv4tk++yRx3pB1IgZ4e99Z/Pz375NuQJQGBfB17f7oNPa1dWN180zsfKcdn71iEjijHr99JV3+JNs5D66ej7NdYcX11q2cg/Mpv6V+83fdOBsGA4P/3PihfMzXV8xBRJDwxBalHDCyOry06xNcM3+iwkbT8i28vPsYWL0uzY/+xWunw2FVyplv3XopvAFBcVzino+ktE0QgwqZedeNs2HlDPjp+vfTfCHJ15pTX6kMUNMDe4+kv4Malwn/9qt3Rt7uzgVkgxUH1FeZk+++KsZ3QW0q7Xbl2z9bSP9vLinGdzccyuE5RqOcJUqfHIyrESnreeHCBVRXV8v/rqmpwfnz5zX/Xl1drfj7cPAGBXmSAABeiOKRTXvhDQ7eM8nnXjOvTnYkZXodrfPVrvXEln1onDZGfonJv39+Ub3m+WrX2rC9FTcsnqL6+zXz6sALUTy1bT9uWDxFvseixvGKay25fJJqW5LbmHz8DYunyE48tfslnkPtuKe27ccXFtUP2t7kY9SeO/FMixrHp7Vd69lT32Gm4yWbcTUY57t41b4/38VnfW1i9JLPcVUuY5aeo7go5HN0eSOyIzVx7+S5Y/1rh+ANCPLfFzWOl4+fNqkqrd0bt7fKcxPD6BXnqc2pifOS567ENVLneK15NdHW3oCA9a8dzmjeHmg+PnUhALuFUzzfYG1O/m8xymi+z9T5dMP2VrSd8cIbFHC+W2McdKuPg2x1N61rZXJ+PnWD4bY1yEcH1Z0WNY7v//fW/fj8onp4AwJ6fHza8Y9v3oeOnrBiDD+tMo5Sr5n871MXgvKCa+K31HFzuiMon5N8D60x1xsQFDpn8v0e2bQXXd5IVu9yUeN4nDzvT7v3+tcOyfcdqXedS0ifJUoNGlcEkX8GmhsGmzfUdOiN21vx+UX1cmBa4vcN21vhDQhp+u2ixvFyYEfyNRY1jkdvQIBOr5cD05KvdaojiKjEqJ7/1Lb9iAgxfH5RverfPr+oHkaWTdONk++r9lwJHSVZ70j8ezC/XeL8VD3JGxDS9KSEPy3x7/WvHcKZzmCajtabZJ8MVyfyBgU5ME3t79lAMpzIB4XwdX1hUb38vX9+UT0e37wPJ875VeVPsp0Tgz7teifPBzTXAhL//uULH+HU+YDimFMX0s97fPM+nDwfwOcX1afZaFq+hWvm1an60X/7p3Q5ExFimvdMbVuqzPzlCx+h7YxXYV+pXavLG1G8gwse9XcQjaEgdncuIBusOKC+ypx891UxvgtqU2m3K9/+2UL6f3NJMb674VAOzzEa5SxR+uRiXI1I5rRYLD1smGGYjP+eCW63TfHvc0c75I5JwAtRBIUo6usqB7yW4lwGQ76O5vka1+r2hlV/D0ei2udrXCsciar+Dibluiq/A4DHzw/exqR7h/kM7xdTb683GBn0fMUxAzy31t+0nj35HWY6XrIZV6mkjtmDp3pVr93jC2NmfdWQrj3aqK62F7oJRUsux1W5jll6juIin2N2MI6cO6M9x/T9t5SssyTNO1pzeeIYj59XPS+TuStxTPKcqzX/JtoqxWJDmre15mMpFoM3GIGOYYbcZgDo8an3i1Z/SbEYgkIUPV51fURrHGSru2leK4Pzc6kbAEMbt1r3DvFixu8r8e9wpH98a70bmQyvmfxvxZhUOUa+R+KcDL6T5OPV7t+joddm/C6ZzNo93HddKPI5ZstlLioEpM9qk+txNZCcZdnhu0hG2zukvsqcbJ93qDrtcBhobtDy5wQTerDGfKvln0rM3wr9dgDdQorF4A1o66qhiKh5figiarZ/IF/VYDrAQHpPJjpYpnpSQrdX9J1KH6jdI/nfWu8oMfeTblCcjDZZORTyqRtoXdsbjMj/nZBvyfIs9fiBbOLhfvNa50mxWEY++lT5M6jdByhty2G2TUajr3r8PKZPdsu/HTrtHfAdJP9WCrZYdbWd5GyRQH2VOfm2wYrxXVCbMqcY25Vv/2yur18oivHdDYdyeI7RKGdLBbLDtMnFuBqR4LTa2lq8++678r8vXLiAmpoaxd87Ozvlf3d0dCj+ngldXX5IUr+xY+EM4Fi9ooM4Vg8Lq0dHh2/Aa6WeO9TrDHS+2rUqnSbV301G/YDna52j9nsirWjqdRPp+xPnuOxcRm1M/LfZlNn9GEa9vQ6LcdDzU4/JtK8Ge/bkd5jpeMn0uEwEV+qYdWuMgwq7adAxO5qprrZT/wxApuNqNI9Zeo7iIp9jdjAqNebA5LlDlxI8nzheay5HLP7/Lhunel7qfyefl3oNM9c/52rNv4m26hhmSPO21nysYxg4LEYYU/SLTNoMAJUO9X7R6i8dw8DC6qEb4njOVncb6FqDnZ9L3QAY2rjVurfZNHh/JKecT4ydxPjWejfJZHLN5H+njsnUYxL3SH72wZ4h+Xi1+1fY1L/pobzLTNqd6dgqFvI5ZstlLhppSJ8dmFzqBoC2nK2utkMQ1GpHZ8ZoeofUV5kz2PedD512OAw0N0BjLrSwcb1zIB16oPk7Wb9N/E1tvtXpGDhs2rqq2WjQPD/+t5hm+5gB5nmdTvtvmnoPM7j+ona+lr6R0O2TnzcZrd9S21Y5iE40FP13qGOWdIPhQbrBwAxlXOVqzDosRvm/E/JNxzCQYuoyZiCbeLjfvNZ5OobJyEevkD8avvrUe6balsNpWzKq783GKd6b26kusxLvIPm3YrfFEt8yydnigPoqc/IpZ4d6/ZGC2lTa7cqnnB3q9YuZYnx3w6EcnmM0ytlSgOywgcmFj3ZEynouXLgQb7/9Nrq7uxEKhfDnP/8ZV111lfz3iy66CBzH4b333gMAbN26VfH34eAwG7BuRaPCybVuRSMcFnZI5+589wRamhqGdB2t89WutXbZLOw9dA5rl81K+/2lXW2a56tdq6WpAVvfPKr6+873ToBj9VjTPBNb3zwq32PX3lOKa+3Yc1y1LcltTD5+yxtHsaZ5pub9Es+hdtya5pl4cVfboO1NPkbtuRPPtOuDU2lt13r21HeY6XjJZlwNRk0lp9r3tW5ukDMJQpt8jqtyGbP0HMVFIZ/DbTfizuWzVOcYjtVj1dLpcFhZ+e+7PjglH3/4WGdau1c2NWDX3vjcFItFFeepzamJ85LnrsQ1WpoasCVpjteaVxNtdVpZrFo6LaN5e6D5eHyNFb4gr3i+wdqc/N96XUz9fVZyafNpS1MD6sc54LCwqKnQGAeV6uMgW91N61qZnJ9P3WC4bbUY9YPqTrv2nur/9w0z8dKuNjisLCrsXNrxdy6fheoKk2IMr1YZR6nXTP73+BoLVi2dPuC4uajaIp+TfA+tMee0sgqdM/l+61Y0wu0wZvUud31wChNqbWn3XrV0unzfkXrXuYT0WaLUoHFFEPlnoLlhsHlDTYde2dSAl3a1Ye3ydB+Nw8qm6be7PjiFlSnzbUIPdlpZSGIUd6lca3y1BXpdTPX8Nc0zYWQZvLirTfVvL+1qQyQipOnGyfdVe65de+M6SrLekfj3YH67xPmpepLDyqbpSQl/WuLfq5ZOx7gqS5qO5kyyT4arEznMBtx7y6WkGxAlQyF8XS/uapO/95d2teHO5bNQN8amKn+S7RzEomnXm1Br1VwLSPz7rhtnY3ytVXHM+Jr08+5cPgsTaq148a22NBtNy7ew870Tqn70L16bLmeMBkbznqltS5WZd904G/XjHAr7Su1abocy6Kzaqf4O9H0BdYnfSskWIxusOKC+ypx891UxvgtqU2m3K9/+2UL6f3NJMb674VAOzzEa5SxR+uRiXDExtZqaeeDFF1/EE088AUEQcNNNN2HNmjVYs2YN1q1bh1mzZuHQoUN44IEHEAgE8KlPfQo//vGPYTQaB79wH6o7SZl4HWhPIAKX1RifJDJ92qRzK+0cJCk2tOuonB8UorCZDAjy8XJWlXYTzCYDznYGMLbKihAvxn93mFBTyeF8F48eXxg1FWZEJaCrN4RqlxkxAJ2e+H8zADp7w6hymSDF4r9XucwwGhh4fBG4bEYI0Rg6PCFUOkxgDTqc7w6iwm5CrZtDV08EXd4wairNiAgSur1hXFRjQzAkoscXRoXdBKvFgDMXArio1gp/IP57Vd+9OzwhjK2yIszHU/ZVOkwwGHS4kHSPxHPUVlogiJL8jIm21FRYIEbjv7udZuiY+HXdThP0+vi1ku9XU2mB2HedCrsJZk6Pc11BuB0muF1GdHniz1TlNIFhmPi1HCaYOD26esPa7zDT8ZLBccPe/cxC7q9E/6G0SpaPOBTFnAEZjKtRP2bpOYqLfI7ZwdABXd4Ievw8KmycYu7Q6Rh4gxFwrAGBsBCfA6wsvIH4nDCm2oSeXhEePw+XjQMviOBYQzygSopft8sbjs9XFUZc6ObR7Q1jXLUFYb5/fjSbdDjfFYbdYgQviDAZDRAlCcGQiDFuM4LhuB6ROv8m5tVKhwkWkx7dXh6sQY9ASECVyyTP82OqrOD7zquwm2Ax63H6QgDVLjNYA4MLPWFwRj3MnAEWkx6SGEO3j0dtlQkeb78eIOsafX3T7ePT/tthYQGDxvvsm087vTxMnAEOswE2k6F/TjUA57uTzqvkgIGStGSru2lcK6Pz+44PClFYWP2wdQNgGONWra0A/GERvUEBIV5EpcOEcCSKQEhAhYODTscgEBLAR6KodMQNh2BYhBSLwWJiEZViEEQJobAIp82IGCSwegOiUgy9fh5WMwspKoFl9fAFI7CaWBiNevmaThuHSESETq9DMCyiwm6EGIuBiQG8EL9uRd99e7x8fDe+UQchEoVeH7+OxWSAJEnQ6XQIhEXUVpggSTF09PLxRRKjDnqGQbeXR6Wdg9tphNev8s6G+S4Tx08c58LJc73whkSEeRFVTg46JmWMj4g1lWNypM8CKmO2XOaiEYT02QzIkW4ADJw57Vu/eHNYzfvJNxaPqndIfZU5pZI5DcDAc4PG3+Tn69Ohu308nDYjRDEKm4mFw8aiu+93U59+6Q8JMLJ6GA06dHt5VDg4CKIEQYzCyrEIhAVYTSyCvAC9Xg+O1SHEC7BbOUSEKDz+iHwtAGD1OoQiIgQhCiNrQK+fh8NqhN3KwmrUwxsQ4A8LMBj08AYicFiNYHQAH5EgihKcNiP4SBTeQAROG4dQRIRBr4OFM8DIMQgEorJ+HxFFsHoDJCkKRhfXc+xWFoIQhS7p34ghriOZWRgNOvT4IrCYDIgIUZiMerBsXN+JCBIcVhYhXoTZxCIajaHXx8Nl52C3GiAKEjp747oyx+oQ5kX5ORL6jz8Y1/niOhcHMBKYmK7fXslQJ3K7bTh2qmdQnWlYY5Z0gyFDukEGZDiucjFmrRYDTp0PoMLOISKIMCbsfMRt1kAoAqvZCF8wAreTQ1SK++jldkF5PSkWhcUUlz0J/3ayD73CboLTbkBElBAKSfJvJk4Pr5+HkTWgx8ejws7F2xEDLnh48JF42zw+Hm6nCQwTXzdw2ThEo1HYzKy8TlBhN4E1AIII9Ph4VDlN0OsYBMIRsIb4NSocHGpcHMCo2OZQ/qbXx2A2sgjz0X6/h8MIxFJkj41FV29EeYyk8lL08Wfq8Sa1Q8piradAKL7lDG1TkrN5hvoqc/IpZ4dw/RGF2pQ5xdiuDPyzQBZjNsPrFz3F+O6GQzk8x2iUs0UO2WEZkKWPdsSC0/LNiDnrsmA0D+jR9uzZOphHW39lA/VV5gzUVzRm49BzFBf5HLPZ3Hu0Q32jTbZjFiisTkvvNp3R3Ce5CPQZrX03VKivMiefcpYCrjKH+ipzSio4bRiMFvk1Gp4z02fMZsyOhn7MFdRXmZNPOVsO76HUn2E0tn+0j9mRgvoqc/Ktz9K7yAzqp8yhMZsZ9BzFA43Z4oH6KnOG66M15KtBBEEQBEEQBEEQBEEQBFHKOJxmcMbhuc8EUS0dDEEQBEEQBEEQBEEQBEGMLsomOE2nYwrdhIwolXbmg9H87GoM1h/UX5lDfZU52fTVaBmz9BzFRT7HbL7PL2eob7Qp9XFX6PsXI9QnAzNQ/1DfZQ71VeYUq5yld5g5pdZXnNGQVaa4Yh2zuaLY25crRsNz5uoZSTfIDdRXmZNPOVsO76HUn4HaP7Rrlnp/jSTUV5mTb32W3kVmUD9lDo3ZzKDnKB5ozBYP1FeZM5y+KpuyngRBEARBEARBEARBEARBEARBEARBEARBEARBEETxoCt0AwiCIAiCIAiCIAiCIAiCIAiCIAiCIAiCIAiCIIjyg4LTCIIgCIIgCIIgCIIgCIIgCIIgCIIgCIIgCIIgiJxDwWkEQRAEQRAEQRAEQRAEQRAEQRAEQRAEQRAEQRBEzqHgNIIgCIIgCIIgCIIgCIIgCIIgCIIgCIIgCIIgCCLnUHAaQRAEQRAEQRAEQRAEQRAEQRAEQRAEQRAEQRAEkXMMhW5Arujq8kOSYoVuxoBUVFjQ0xMsdDMKwmh79upq+6DHDDRmR1t/ZQP1VeYM1Fc0ZuPQcxQX+Ryz2dx7tEN9o022YxYorE5L7zad0dwn2Y7Z0dx3Q4X6KnPyKWfpPWQO9VXmDNZX+dZp881oGQuj4TkzfcZsxuxo6MdcQX2VOfmUs+XwHkr9GUZj+0f7mB0pqK8yJ9/6LL2LzKB+yhwas5lBz1E80JgtHqivMme4PlrKnDaCGAz6QjehYIzmZx8O1F+ZQ32VOfnsq3J5D/QcxUUhn6Nc+jAfUN9oU+p9U+rtzwfUJ8OH+i5zqK8yh/TZ4oD6KnPKva/K/fkSjIbnHIlnHA39mCuorzKHdIOBKfVnoPYX9/1KGeqrzMl3X9G7yAzqp8yhMZsZ9BzFA43Z4oH6KnOG21cUnEYQBEEQBEEQBEEQBEEQBEEQBEEQBEEQBEEQBEHkHApOIwiCIAiCIAiCIAiCIAiCIAiCIAiCIAiCIAiCIHIOBacRBEEQBEEQBEEQBEEQBEEQBEEQBEEQBEEQBEEQOae8g9MYwBsScKIjAG9YBJhCN4ggCKIA9MnCfUc7SBZqQX1ElCKk5xA5RpJiNKaI7KE5lSg1aMwSBEHkF5KzRKlBY5YgCCL/spBkLUEQ2UAyhCAKQ5bfniE/rYrz6KOP4k9/+hMAYPHixfj2t7+N3bt348c//jF4nse1116Le++9FwBw8OBBPPDAA/D7/bjsssvwgx/8AAZDFs1jgIMnevHIpr3ghSg4Vo91Kxoxo84JxHLxdARBECUAycLBoT4iShEat0SuYYC3953Fz3//Po0pYviQbCJKDRqzBEEQ+YXkLFFq0JglCILIvywkWUsQRDaQDCGIwpCDby9vmdN2796N//mf/8GWLVuwdetWHDhwAC+99BLuv/9+PPbYY3jllVewf/9+vPnmmwCAb33rW/je976H1157DbFYDJs2bcrq/t6gIHcMAPBCFI9s2gtvUMj62QiCIEoFkoWDQ31ElCI0bolc4w0KcmAaQGOKGB4km4hSg8YsQRBEfiE5S5QaNGYJgiDyLwtJ1hIEkQ0kQwiiMOTi28tbcFp1dTW+853vwGg0gmVZ1NfX4/jx45g4cSImTJgAg8GAL3zhC3j11Vdx+vRphMNhNDY2AgCWL1+OV199Nav7e/wRuWMS8EIUnkAkq+sSBEGUEiQLB4f6iChFaNwSuYbGFJELaBwRpQaNWYIgiPxCcpYoNWjMEgRB5F8WkqwlCCIbSIYQRGHIxbeXt+C0qVOnysFmx48fxyuvvAKGYVBdXS0fU1NTg/Pnz+PChQuK36urq3H+/Pms7u+yc+BYveI3jtXDZTVmdV2CIIhSgmTh4FAfEaUIjVsi19CYInIBjSOi1KAxSxAEkV9IzhKlBo1ZgiCI/MtCkrUEQWQDyRCCKAy5+PaYWCyW1+q7R44cwdq1a/H1r38dBoMBb775Jn76058CiJf+fOaZZ/C1r30NP/nJT/D73/8eANDe3o61a9dmlT1NkmJ4e99ZuTwRx+px7y2X4spZY6HTMTl5NoIgiGKHZOHgUB8RpQiNWyLX0JgicgGNI6LUoDFLEASRX0jOEqUGjVmCIIj8y0KStQRBZAPJEIIoDLn49vIanPbee+9h3bp1uP/++3H99dfj73//Ox577DE8++yzAICtW7diz549uOeee3Dbbbdh+/btAIB3330XjzzyCH7zm99kfK+uLj8kKeVRmHjtU08gApfVCIeFBfIaijcw1dV2dHT4CteAAjLanr262j7oMapjNun80dRf2UB9lQF9sjAoRGFh9aqycNSP2Qz6qJQo+ffRx0DPke2YzebeRUOB9JyS6JsCke2YBbIbt9nidttw7FRP0ejOxcBoHu/DHrNlNqeOBKN5nA2VvMhZGrNDhsZs5gzWV/nWafPNaBkLo+E5M33GYY1ZkrNDZjSMuVyRFzlbRmO21MfSaGx/NrpBqffXSEJ9lQEZysJhj9kykrUjAY3ZzMm3DVYu76Lkn6OMZAiN2eKB+ioDsow5yFtZz7Nnz+JrX/safvrTn+L6668HAMyZMwfHjh1De3s7otEoXnrpJVx11VW46KKLwHEc3nvvPQDxoLWrrroq+0bEAIeZRV2VFQ5z6QolgiCIrOiThbPqq0kWakF9RJQipOcQOUanY2hMEdlDcypRatCYJQiCyC8kZ4lSg8YsQRBE/mUhyVqCILKBZAhBFIYsvz1DfloFPPPMM+B5Hv/xH/8h/9bS0oL/+I//wNe//nXwPI/Fixfjc5/7HADgpz/9KR544AEEAgF86lOfwpe+9KV8NY0YjEQmFn8ELjsHh9lAQp0gSpm+b/rc0Q5YOAN902pQHxEEkQzpQvmH+rh8oTmVKDVozBIEQeQXkrNEqUFjliAIYnTKQvJVEQQxkuRbzo5GOU4UPXkLTnvggQfwwAMPqP7tj3/8Y9pv06dPxx/+8Id8Nac4KUZFhwEOnujFI5v2yrVi161oxIw6Z+HbRhDE0KFvenDKqY9I2SxNilEfGM2Uk0zIN8Mdu9TH5Qu9WyJf5EvHoTE7NEjXJAhiqJCcJUqNfIxZsvmJfEM6GpFrRmL+LrZxSzoLQRAjSb5lDsk0Il9kOX/nrawnMQh9QuG+x3bjwWf24L7/+isOnugFmMI2yxsUZEEFALwQxSOb9sIbFArbMIIghgV904NTNn2UNK/c/8vdRTOvEINQpPrAaKZsZEK+yWLsUh+XL/RuibyQRx2HxuwQIF2TIIhhQHKWKDVyPmbJ5ifyDeloRB7I+/xdhOOWdBaCIEaSfMsckmlEXsjB/E3BaVowgDck4ERHAN6wmHOlqFiFgscfkduUgBei8AQiBWrRKKNv3O072pGXcUeMPjq9vOo33enlC9Si4qNc5F6xziuEBn3y/pNzfpy84IfdygKg91YMlItMyIoM9OBsZA71cflC75bIB/nUcWjMZo43KOC5Vw+i+ap6rFjSgObF9Xju1YOksxAEMSDkkyBKjZzpBmTzEyME+QOJfJBvO6kYbQuyDQmixCjx9fR820kk04h8kIv5O29lPUuaEUh1OJBQcJjZ3NxkGLjsHDhWr2gbx+rhshoL1qZRA6XYJPKAmTOoftMmjsR/gnKRe8U6rxAqqMj7lU0NeGX3MXR6wvTeCky5yIRhk6E+ko3MGfV9XMbQuyXyQT51HBqzmeMPCWhaMBEbt7cq9Bd/WCCdhSAITSwmdZ+ExUQ+CaI4yYluQDY/MYKQP5DIB/m2k4rRtiDbkCBKiDJYT8/32i3JNCIf5GL+psxpKozEbpOEUEimGISCw2zAuhWNctsSAt1hIUMm39AuJyIf2C0sWpoaFN90S1NDvAY0AQDQMVDtI52utLZaFOu8QqSjJu83bm/FNfPqANB7KzSjXRfKVB/JRuaM9j4uZ8plTiWKi3zqOCSPMoczGmTnE9Cvv3As2RUEQWiT0AVSdYNUuU4QxUIudAOy+YmRhPyBRD7It21fjLYF2YYEUTqUw3p6vtduSaYR+SAX8zd5EVUYid0mCaGQGtXrsLAjF9XLxAW4xx+By87FBV4MmFHnxMN3L4QnEIHLahzZNo1iaJcTkQ9snB7jq21YdvUUSLEYdAyD8dU22EwG+q776PbyeHn3MTRfVR9P/RsDXt59DJPHOWAroQxzRTGv5Iq++enc0Q5YOIM8P5ULWvIeDEr7vZULo0EX0tABgcz1kaxkzmjo41FKucypRHGRVx0nBsyY6MRDa69Ej59HhY2D22EEpJw0vawIhAXV+SEQFuC20eInQRDq+IIRTd2gghZGiGIkB7oB2fzESFJW/sCRoMx9jrki37Z9UdoW5KsiRgtlIAfLYT0972u3STItKERhYfUk04isycX8TSsEKoxIqsNCKzqDpLx0mNl+AU6CakSgFJsEURhcdg6+gIBNr7fKv5Xkt1cuymYZpGQeDC15P3tKFRZeUlua763cKGddaKBvDEPQR7LVZcu5j0cxZTOnEsVFPnUcBjjYXt56R65w2cheJQhi6LhspBsQJUYOdAOy+YkRpVz8gSPBKPA55op82/ZFa1uQr4ood8pEDpbFenoMqB9nR7XLlL/5u0+m1ddVoqPDV1LvmChOcjF/U1lPFUYs1WGfUKirssaVnWShwADekIATHQF4w2J8d0IOKYeUl+UGpdgk8oE3KOCn69/Hhu2HsWlHKzZsP4yfrn+fvvUkyurb65tXZtVXp88rJcJomJ+0UuM7zIahvbc86wpEeTLYN6YmE++5eQ78ISF9nA2kyxKjEirrSeSNPOk4o0HvyBVlpTMTBDFikG5AlBq50A205sxxFSaym4j8UAb+wJGAdP/MybfuT/oBQRSGcpGDZeOfoPmbKDFyMX9T5jQ1hpIJYoCySMNmBCKXyyHlZdlBu5yIPOAJ0LeeCUaDTpE+12go0dhtSslcEuQkNX6Z7HIiRp6BvjEAaXowwzB4fPNHONsVHHic5UMnJkqObh+V9SRKC9KVhwCVQCUIYhiQbkCUGjnRDQpdMaUYIXsxv5SBP3AkGA0+x1yST3856QcEURjKSQ6WzZoeQZQQuZi/aZbXIpP0rXlaGNaKXH747oXak0MmBl7SMVYLi7FuC852BeU/l1zKy3KEUmwSOcZqin/rixrHy9ludn1wClZTjhRNHdDljeDIuTOotHNw20tvgSqRXS41DemAMrcYKZNgpbJIyTwIA6bGz9BhOyxdIQE5hUc1GX1jffoIANz32G7YrSxWfKYBYICTF/yYUGNVGhsq8uefV12KapeJxtkow2piweqTnEEMwOp1udM7CCLH5F1XLieoBCpBEMPAamJVbR+Ss0TW5CkYJ2e6AZWG66dM/FVFC/VvxowGn2Ou8AYFbH7jCD6/qB5hPgqzSY/NbxzB2htm5cRfTr4DgigM5SIH8y2jCIJQJxfzNwWnZUFWC8MDMOTI5UwMEJVj7lw+C5t2tCoyYYz6XVwEUWaIsShu+kwDntyyT/7271g2C2IsOvjJg6EDPmzrxuOb9ynkypz6ypIKUCuX3SL5mpNGmkRK5tQ5rZzmJ81ntLIZL/p2ennVcdvp5Qd+3+S0HPUM+I2l4PFHYLeyuG7hZGzc3iofP8ZtwezJFfKYSZU/diuLUx1+OfCXxtnoIa96B0HkgRgk1TEbY0pImR0hykXXJAhiZOFFEaubZ+LpbftlObu6eSZ4UQRQWotgRBGRR7uWdIPcQzpEfqH+zZzR4HPMFaGIiGvmT8QjG/cq5u+QIOZkXJHvgCAKQ7nIQT8vqMooPy/Q3EcQeSQX8zflOMyCQcsiDZNE5HKCKpcJLU3TIEZj8IZFeddWgkxqRKsd8/jmffjmLZfiwdUL8PDdC2nBkCDKkZhOniSA+Lf/5JZ9QCx78d/ljciBaYlrP755H7q82cnAkSZV5gKluVskX3PSiJNU/uJHdy8sn/mJAbwhASc6AvCGRMyYGH/G5DnYGxh8Pk9g5gyq49Y0SOrcTHQGosxJ+sYG0wFddg5L5k+UA9OA+Jj55QsfKcZMqvy5Zl4dNqScQ+NslJBHvYMg8oEUY1THrCQxg5w5+igbXZMgiBFFx+ix8512rFvZiK+vaMS6lY3Y+U47dIx+8JMJQoN82rWkG+Qe0iHyC/XvEChXn2MeYHQ6ObAciI+pp7ftB8PkyLYn3wFBFIYykYN6nV5VRul1ZGMQRF7JwfxNmdOyIF/pL5Mjl+1WFtcvnCwv8KntBMsk64/aMXYrC16U4tdhyMAmiHKkN8DDbmXRPK9eDmzd+e4JeAM8ah1cVtfu9oVVZU+3j4fbVjqBXQ6zAf+86lK0nfHK9enrxzlKbrdIuaRkBlB+JY4H2NWdXOIjoyx+faVLwhER31x1KZ596YCcAbWlqSFeymQAyiVTIJElGiVmJCkGbyip5KvFgAm1tkHHTKr8MbI6GmejlN6AelbHXOgdxCgnT6W7ev3qY7bXH0GNncZsMi47p1rmrCR1TYIgRgwxKmLR3PE4ed4v29uL5o6HGBUBkJwlhkc+7dpev7ofjXSD4VNW/qoihPp3iJSbzzFP5FsW5nPNgiCIQSgDOUgyhCAKQy6+PQpOy4K8pb9Milz281H82zN7BkzLnIkBknpMlcuE6xdOlq9N5ZYIojypcpjSAlxbmhpQ6TBlfW2XTV32OEsoMC1BRJSw5Y2jCnlYapRLSuZyJNMSC4PO5ypBbqubZ8IfioCPSBhfbYPNNPBiPTktCU0Y4O19Z/Hz3ytLcU6otQ06ZlLlz7hq9XOsJgpMK3cqNHUDcgwRWZDH0l3lpM/mG4fFgBVLGuTMyRyrx53LZ8FhZQGqdEYQhAZWkxF8xKuwt1uaGmA1kZwlhk8+7Vq3ph+N9NnhQv6q/EL9S+SDfMvCfK5ZEARR/pAMIYjCkItvj4LTMqFvl7acRSKxSzspiMwTiKDSzkGSYjhxIQCXnYOOAbq9fP85A10rlb7I5Ux2gmVigKQes2T+RNVyS6kL5TnrKyIz8pQRgBi9REQJh4534f7b5sMbiMBhM+KV//kE0yZWZH1tQYziq1/4FHp8EXkHdIXdCFHMvLZ0MeANCnju1YNovqo/0vu5Vw/ivlvnlVaGnxgwY6ITD629Et1+HpU2Dm6HsTQXC8tMFg46l+viZXK7vGH86+0L8NyfPsbBdk/afK4W5Pb0tv343u0LYOP0Azse++7R7Qvju1+ejye2fCRnXCOnZRmRiR6mcYw3KMiBaYBSN0zWIce6Lbhz+ex4iRCGkc9P1okZBljZ1CCXA+VYPb58/QwIUQknOgLD1xFJzyx6BDGKb6ycDauZk/WOQJAvOd2AKC4yDfIeDoIYxZevnwFvQJD1WYeVpTGrgjcg4M9/O451KxsR5qMwm/R48a02TB5jLy2dmSCIESUUieLvB86myY6pdRWosJDsIIZHPjPgR0RJdczmwo82ZMrF/kmxF11Wo/JdlctzFoqk/g0KUVjYQfxDo50y8znmi3zLwnyuWRAEUf4Ulb6WDfmek2jOI3JMLr49Ck4bjMF2aSfKIlnYtONamhrw8u5jYPU63Ll8Ns72hCFGJTy+WbkgPKPOCUDdCMtoJ9hgBp7KMWI0lvv05wP1FTE4ecwIQIxeGF0Mi+aOx8HjPXGHXUe8hAajy35QOe0cgiEBdguHEC/CbDLAwMRKLjuKPySgacFERRDFyqYG+MNCaS20McDB9jKQIWUoCwcsg6UDPmzrTstC8qXrzTCzBsV8rhXkJopROFymAQPT0u8xG8FQBL6QCKMh83rwMuQ8Lj4y+XYGOGagIEo58NUXBsca1HXZpFKh3rCI7Xva5aBfs1EPQYzhB09nmLFXbXyh/GRDOVLh5ODxRxR6x/gaKyqcpaUbEMVFPkt3OawcBNGnyOizaul0OCyU0SeVkCDiuk9PVpTmu+7TkxESxNLSmQmCGFEYRsL1KbLj+k9PBsOU4i4qopjIVwZ8KSbh2oXKMXvtwsmQYnkes6k2kMVQHj6eBEn2YuLfAMrSB1QQyqBE24hA4y1jYlCXhbEc7YLW6dXXLHR6ehEEQQxODBKWXD4Rj2zsl+d33DAzZzJqRGCAtjO+tM0W9ePsuZmT8n19YlSSi29vGKuRowutXdreoDDocRu2t+L6hZPRtGAifvTsO/iXx3fjR8++g6YFE1HlMimudfBEL+57bDcefGYP7vuvv+LgiV74eRH+YAT33DwHHKsHAGWGEzViABhG828OM4u6KiuqnCb5mgmyTX+eaV8R6lD/EflAr9OjoyeELW8cxaYdrdjyxlF09ISg1+kHP3kQRDEGb1DELzZ+gP98fi9+seEDeIMixGhpaTac0SAHpgHxb2/j9lZwbGnFbydngFuxpAHNi+vx3KsHS06GlKMsTJTB2vZWGzbtaMW2N9uwYkkDHFYWXd6IHDQGxJ/38c37YNDp407bpM8pEbCeDMfqYTDo4Q2LcuBbKur3+Ajja+2QYjH890sHhtS/khRT1Vu07k+MDJl8OwMdozW+Ku0cDrb34oEn3saPf/0ufvxrFV02JMAbEnCiIwBvWITDYsCtn5shj3lekLD+tUOZfdd9zuI0vTgslp1sKEcCoaiq3hEIURYqYvhoyadclO7ihWiafFr/2iHwYgk5NEcIg16PTk9Y8X13esIw6LO3KwiCKF+MBgM6UmRHhycMo6G07G2iuMin38DIGtDVqxyzXb1hGFmDwubJqf2rYgMdOO7Bc68eLHv7pxx9QETxQuMtc1iDuixkczR/6xj1NQsdQ7YFQRCDo9fp8eTW/Qp5/uTW/TlZ9xwp/GERpzr8Cjl4qsMPf1gsiesTo5NcfHsUnDYIA+3SzuS4mkqLatDDNfPq5H93enlVpXj3/vN44Mm/Yf1rh3D/bfPx4OoFePjuhek7OTQW8QYykhNlPjMOesuATPuKUIf6j8gHIV5MK+G7YXsrQnz2CkiQF/HUNuUk9NS2/Qjm4NojSSAsqH57gXBpOSYSGeCSA6CaFkyEv8SeoxxloTcgqAageQMCurxh1eft8obTrqM2d7c0NeD/bXh/wLlf6x6dveFhjZOznQFy5hUhmXw7A2cfMuDeWy5N0w0lKZb2vlN12VMdATz83Hv9emh7L2ZMjGfsfXD1AkwZ78z4u9Z0FofEspMN5Ug+9Q5i9JIP2zVBt8Yc2e3ls752uRHU+L5LTfcnCGJk0dYNKHCdGD759BsMpM/ma4OWmg306PMfxrOvJ1GO9k85+oCI4qXTy6v7x0j3TyPftj35DgiCyAaPX12e9/pLR3/whtTloDeUGzmY7+sTo5NcfHu0TW0QMiqrOcBxAFRfUsJ45Vg9TJxB9RgpFo9AO9sVxI+efQcP371QmUWlL913p5fHyQt+2K0seE9UXsSTj1cjk1KgQyTTvkqDSoMBiPffjIkufH5RvaJOby4yAhCjl3AkqipfwpHsHcFeDQeSNxDBWKcp6+uPFFYTqyq7rKbSKk/EGQ04fLwL9982H95ABA6bEa/8zyeYdbG70E0bEsOeSzJlJOaclHt4AtrOVndfJtPU53U7VL6hpLm708vjdIcfYlTCNZfFg4See/Ug7rt1Xtrcr3WPChuH5sX12L6nHbMuvjTjx+v2hgYIcCqt76acyOTbUTtmrNsCu8WIMz1hGFkdHrrzSvARETZTvGz9iQuBQXXZUxcC+OyCiQCAmkoL+EgUXb4I3DajXOYz0+9aa3EiHMn8GkThyKfeQYxikua/oBCFhdVnbbsmcNrUZaeDZEsaWt83T983QRADEOLVZQctPhPZkE+/Aa+lzyaN5WTfO4Cs/QtaNpAuJa1AOdo/efcBEUQSJqNedbxxxtLJtDNSaMnCXOn+5DsYAn1+5nNHO2DhDKN2/ZQgktFa0zObSifsJcyrb8QO58hOyvf1idFJLr49ypw2CJnu0tbKZnK+O6BaggSx+P/fdeNsMExM85gEaTuGkrKlPfSrv2PLG0dx3cLJqHKZ1I8fiIFKgSbDYMD05cPa0T6MrG/lisNqQNOCSXhk496+Eol70bRgEhw2Wugnhk+FRhmkChuX9bWrXOrlgavUgmqKGDEaxermmQrZtbp5JkSptIzhGCPh8pnj8KNn38H/Xf8+fvSrd3D5zHGIMaVVliqf2VFGZM5RuQfDMJrlyNx2I+5cPkvxvHcunwW3Q8MR21ei22TUISrFsGnHkUEz5ando6WpAY9t/lA+jxc0jBKVub/SYc5beTVi+GTy7aQeM9Ztwa3XTsdHRzvxb8/swQ+f2YMHHn8bvX5BDvzQKqeX0GVXLZ0Gu8WAsVVW2CxGPLJxLx7ZtBcPPP62/H1l/F0zgNXMqs8tdi5/soHIGZUDlIcliJyQqe2aIcGwgFVLpylky6ql0yhoQgW3U+P7dtD3TRCENhUODZ8E6QZEFjgsBtx142zF/H3XjbPhsGZvG2iNWbtFueDCC1Gc7gpm5l/QAV3+CFrPeNEViKStyGjZXDMmVZa9/ZNXHxBBpGAw6NDS1JDmHzMYaJk0lQoN3b8iR7q/5poF6QdKkvzM9/9y96hePyWIZKxmA9akrOmtaZ4Jm7l0gtOqnFrrq7mRg/m+PjE6ycW3x8RisbKIse7q8kOS8vQoiQwog2UYS8pkdvRUL3a80w4AuG7hZLm0J8fqcfs/XgJBiMLtsuDXLx+AEJVw/cLJcnpFjtXjtutnIMiL4IV4UMGuD07hm7dcCrctvvDrDQm477HdaZGJzVfVY9PrreBY/cCZ0/qUmkTK8IThl1YydKjHa/RVdbUdHR2+tMtqPceAbS8Bqqvtgx6TOma7/BE88MTbaX3x0Nor5fdOpKM1tog43SEBre09+PXLB+Vv98vXz0DDxApUJn1jwxmz0AMfHu2WyxUmgmrmTKkESiiuq8sfwc9+/368XAIDIAbs2quUuaXAeS+PB5/6W5oMeXDNFagtJYVTD3x83INTFwKQYjHoGAbja6z41CSXYlwNZ8wOZc4ZlmxhgC5fBO8dvgApBux89wQ6PWGMdVuwaul0PPr8h+lzKIATFwII8lGEIiLMRgMsnB51NdYBd8Fd8PH4/pPp7/sHd1yBGjVHjg7o8kbQ7eNx7IwXO95pR6cnLJ+nOtdozP1XzByLt/aeSv/26yuB0oqFzDkDjZtMxiyQpU6bic6adIzVxOLj490I8f0Ze3e+ewK+gND/XaiMg9XNM+EPRSBJMZg5A3798kE0X1WPbW+1aX9fg7Wt7z7PvXoQTQsmKnTn5O8lI508h4xmPWM4Y7YrEMGRk540vWPqBBfcFMCqyWgeZxmRoS06nDHbExLQftYLk5FFiBdhNhkQ5gVMHONABS2KKugKRHC4vQe//dMh+T188drpmDaxgr7vARjs+x6WHVZEjBb5NRqeM9NnHOqYJdkxPEbDmMsGPy/iwLFu9AYE2W/gtLK4ZHIlbJxyYWSoY7YzEEGrypidWleB+x79H/kcjtVj2dVTsGH7YcVvaf4FHfBhm4rvLNl+1jim2mnC/mM98jPWj3Ogfpx9SDZQSYylAWzFkmj/AAyn/dnoBqXeX/kmIEZx/LQXpzuD8nd1UZUFk8Y5YE1ZwB/taMnChokVqEqZv4e1Flas+kGRVXkq1/XTfJNvG6xcZG0pP8cFH49fv3SgvxIZp8eLu9rw5c9for42UowMYX11WGN2qHEgBIDS/i5Gggs+Hr/Y8EHaevo3WuYqvr2BxmzeQ0j9fj9aWlrw+OOPo62tDT/72c/kv50/fx5z5szBE088gUcffRQvvPACHA4HAGDFihX4p3/6p3w3LzP6spTIk73WR9t3nMcfURimr+w+huar6jFhjA0nz/mx6fVWXDOvDr/50/uyUvHy7mNYdvUU1I93wmFlceq8H88mLeqkZvHRSvcNJmWHkUZbvUFBFkiJcwcqBZrx8Zn21SDPMRpLg3V5w6p90eUNl1SADFFcePsyKC67eopsdAOALxBRBKcNB39QRESQFNeOCBL8QTHNGVjMeIMRnO0KYtPrrWm/l9K3160hQ3p84ZIKTrvg4fGfmz7MPOhqCOR1zlFR9lc2NeCV3cdwtiuICrtRtZS2NyTgx795d8hOht4Barur9pMEuG1GeAJKHUU+L5A+3rXm/jFVVmza0Yrmq+plBXTTjlZMHpNeUpQYYTLRw5KOOdMdhJkzYP1rh9PGbaeXl8vJT6ixyrKeY3UQxCg2/Dk+BjbtOCjroAN+X4O0LXm8JXRnnQ6YN60GbrtRPn4oeiYx8nh8PIB0vaPXz9MCNDFshmq7DgVWz6DXH8ET2/fLcrClqQGsgbaip3KhJ4Stb7Up5v+tb7Xhq1+4hL5vgiA08fh46HSMQjfQ6RjSDYis8IZE2W+egGP1+N7tC7L2R/VqjFlfgJdL2CQytT336kHFuWr+hS5vRF50TBzz+OZ9ig1i3oCgamMvvnTC4MFv5cAQ1xMIYrhEBQnr/3xYXlCVpBjW//kw7rt1HkDBaQq0ZKHXz6cFpw2HDk9Yw7aYWTj9oAgDOTq96v5f2WdHEKMUXyCC+ZeMxSMblWsx/qDG2kgR0tUbUdX/xlfnLmmG0aBTyHEjZQolsqSrN6y6nt7tDWf87eU1euDDDz/EAw88gOPHjwMAFi9ejMWLFwMAOjo6cMstt+C73/0uAGD//v342c9+hrlz5+azSSNCIhV3Qmno9ISx7a02rFvZ2J9RImUBr9MTxobth/GdL10GHRg8uXW/wmh9ett+PPDVy+ENi3CYDWn3AOIG6syLKzF/ek28HNgA2UuGukCfrwV9recYjaXB3H0pNlP7wl1iJRKJ4oJj9XL2kuTf/nX1gqyv7Q2J+O8XD+TFGTiSmIwG1W+PM5bOMwDaMqTCXloyRCvIbijKjRZ5mXP6dtT5+WjawvnG7a1yNimbiVV1tmrNr4nynFo79Sod6u97sNJ5HKtTPc/IphsmWm3r6g2pKqCjMbC8YORoJydnNOCZPx5IG7fLrp4CU5Ic7/byikWRqROcWLeyUT5Hvl4W31fyeOv0hOXxNX1iRUkFCo92bBYjfvq799PGwYNrrihgq4hSx+OPwG5l0TyvXi5fsvPdEzmZd7xBUc5gDsRl2obtrZhaVwFbiemC+abSYYIvICjmf47Vw1ViuiZBECML6QZEPgjzoqqtGs5BWe6BxmzyhjOdXgdfQFCcy7F6uJ0mdPkj8c3GThN6NDaWJW9G9vjVN01KKQVvRuuGboLIFVrfGn1X6eR7/nbZjKq2hbOA/p98booaLmZOfd3CVEJrLwSRD2wWo1x1A+j3aZeSjdHlVQ/yyVXCGm9QwE/Xp8vxstzoQIwYWuuSQ/EN5nUG27RpE77//e/j29/+dtrf/s//+T9oaWnBpEmTAMSD05566imcPHkS8+fPx3333QeOK2B0a9KiX6XTBCkqZbwA6DAbsG5FY1r2lK1vHsXKpgZs3B4XNFqBSIGwoGq07mvrwrY32+LR+hOdafdoaWrAI5v2whcQBo3oH+oCferxVS4TlsyfCDEagz8SHVL/DNZXctY3FFcK3XzjdhqxdtksPLGlP4Xn2mWz4HYZgex9K8QoJRgWVBfzgmERcGZ37Xw6A0cSh43FN29pRFRi5HJOeiYGp7W0FLSaSk5VhtS6OUAY/Pxiwe00Yazb0p8WFvHS1pU5CNQdcM4ZzvyStKOueXG96veg00H9Hn16hijF0NI0TS6zWeUy4bqFk9EbELD/kx7seKdddV53O4z4+oo5aeVP3U6jelndvvvxgoRvrroUz750AGe7grL+YDWlj3ctXcFuMVJgeSEZaqn1ZD0Kyt+0dM4xbot8PKAcC1UuE66cNQ7P/ekgbr12BlqaGiDFgA8On5f13GTdtMMT1hz/yW2jDQvlQUBD7wiEBaCEsngSxUWl04Qbr56iKN1149VTBg3IzoQwL6JujA03LJ4SLwVh0mPLG0dLTp8dCaxWg6ruYbPQwghBENoEwoKqnCXdgMiGKo3NeVU5GFMhXl2fDfECah22/sU8Bmn+he9+6TIcPdWrKM/0nS9dNuhmZC1byGoyYMVnGhS+EZfVCG9o9PjLCSKXuOwcZkx09ZeBM+nx4lttcNGGuDS0/EW5mr/NJgPuuWl2WolVs6lwtoXHH1HVWQoZvGi3sGhpapA3VCV8bck+O4IYjQR5dRsjyAsASsPGyHfCmmKUaUTpYzap+wYtQ5i/8zqD/fu//7vq78ePH8ff//53+e+BQAAzZszAfffdh4suugjf+c538Nhjj+Hee+/NZ/O0SVr0s1tZXL9wsmLyHzSVawyYUeeUd1MxDIPHN3+Es11B+IMC7r9tPvQ6YFy1Fb/8w0eKWsJuR1wRVhNIiCmj9RP36PTyOHqqFy/vPoZOTxgABo3oH+oCffLxyX0yrP4ZoK/kUmcovhS6+abLE8H2PcexbmUjwpEoTEY9XtrVhgk1NsoYQgwbt8uU9o22NDXA7cxeQcunM3BEiQG+kIintvaXc1pzw8xCt2rIdPWUhwypruBw82ca0oLsaipzEGSnNecMc15J3VGn9j2kliQEoBpc1NLUgN37zmDhrHGK7zVRYjF1XvcHRXT18tjyxlH52FVLp6uX1VW53+rmmfCHIuAjEmoqzaiwsWkZV9V0hZamBvz3i/vTHCNZBfkRQyKjnZwq7/yfV12KiCjJv411W3DHDbM0jWCbqX+RI3ksXDOvDtv3tKNpwcS01OnvHDiLe2+5FKcu+BARJLy8+xh8AWHQtmltvKBxVXq47Jyq3uEqkZT6RJESiyEciSrmvJamhpxc2u0yYemCSQp5tqZ5JtwuygaWihCR4A1EFO/hy9fPgCBIgIHKIBEEoU6lU13O5mLzETF6yfnGsyScNnV91mlL0WdV/AtCNIYf/+Zdha325NZ9uPum2XhMbQ1A0n6ef151KQK8iPWvHVac5/FH5HuMBn85QeQSRsegKWVOWrtsFhgdlTlLxWXX2JiaQx+zEI0pbIu1y2YlYnELgrtCwzZ0FlBnicVgMuoVZflMRrK9CKLCrv69llIVIbfdiDuXz1JsakjVEbO6fjHKNKLkkaQYBFFSzN93Lp8FScrcGGFisVjeTZdrrrkGv/nNbzB+/HgAwMMPPwyXy4W1a9eqHv/xxx/j/vvvx9atW/PdNFVOX/DjGz97A7wQxYrPNPSX4uyDY/X4xTevxkU1NsV5oijhkzO96OwNocppxsXjnDAYdJCkGM52BtDtC6HSbsbYKit0OgaRSBRtpz3o7A2jymlC/UUuGI16fHysEwc+6VZknkgsTieCz35090LMqq8GAOw72oH7f7k77TmSjwHQ3w5vCJUOM2orLTjfHUS3LwS3w4yoFIPHF0alo7+NySTO7/GF8cjGD7CocTwmjrXLgm2w/hnuO8jldYuZ3fvO4Kmt+3DNvDrFzrw7bpiFK2eNK2zjiJJlf1un/L0m77Rct3IuZtZXZXVtSYrh3YPnceSkRzaOpk5w4bIZtWnyo5jZ39aJB5/6m2qa8mz7aCT564encex0DxqnjUG3N4xKpwl7D53D5Isq8Ok5FxW6eRnTeqIH9z/217T38aO7P42GuooCtiyd5Pk3kfEsee6+95ZLceWssWnfQ+ocl8hG+qnJlfj3X/097dmbr6rHptdbFfO61rj9l69ejhqXRTGPa91v0jgHKu2crH+okZj7z3b6ceK8D2JUAi9IMBl10Ot0qKu1Y2yVTVVvIHJDqv7WGwjjvkf/mnZc8vhIfedTJzhx6+dmoKs3DBMX3yU1t6EWu/aeQtOCiYpx+7Wb52DqBBd6vEqdMKHnnu8OIhaLqep//7p6AVpP9ODlv/brrABw/23zUVfrwNgqK852BjR1vNpKi6ouTZQO+9o68QMV2fT9NVdgVgnNqURxkU9drVz0wJHgg8Pn8fL/fILrPn0xvIEIHDYjXvmfT3D9/7oYc6fVFrp5BEEUKSRniXyh5YfPFq0x+4M7roDLZpLtMjUbePe+M/jxs++kXfNfVy+A08qhqzcEt0ZbU9cPpFgM9/78zbR2rFo6DYGQqPDxfX/1lUXhL0+1XclPQBQbHx3twA+f3qPqy5g9pXqAM0cf+9o6cLYzgI6esOz3r64wYWyVVbHmOFw+OHwBv3zhw7Q1i7tunIO502qyvv5waG3vxv2/3J3uk75rIRomVhakTfuOduBXLx3oz3zE6bHlzaP4yhcuycl7yIZilPn50g2I4qNcbIxgMIJPznrR3VcOfvIYByyW3AQBF6NMI0qf9w+fx4bXDqVloW1ZOh2XZugbLEjuz9dffx3PPPOM/O8zZ85g9+7duOmmmwAAsVgMBsPQmtbV5R9SVN5AnOsM9H+sDFTT157r8sPIJN1PB3zY1p0W4TqnvhKQACMDzKqvRkeXD63t3fAGIwiERfzX8x+m7XTiDHps39OO5qvqUeu2oKMnJAemJRaUgyERbSd74DAbYNGoO25h9ejo8MnPoZalYkKNFZIoofVEDx5VaUvqrisjA0TFqLyQefNnpmbUP9XV9v62pKJS2knxDlKvq4sVfbnP6mr7oMekjtkqpwnLr56CX798ULET3e0wafcdMfDYIhCOiGmBByubGhCOiIp+G86YBRMvhZQcIb1uRSO6uv1F900OhMfHq8obj58vqbF10RgrgmFRVsoTO84uqrWW1HN09ARV30dHTxAVSSnLhzVmh4CmbEmas6wWFmPdFpztCqLTE8Yru49h2dVTMHWCEw6LEXxExLHTnrR5KnmOSw5qk2LqpUHBpM/rQY30+vvburDtzb/Lc3y3l0c0FlO9X6Y7rY0MwOoZRKUYNu04Imfd+vL1lyAiRhHmhZL77vPFQHNSJmMWSBm3KvrbPTfPkcddgtTxkTzGpk5w4rMLJuFHz76jyJwnRqM42xXEK7uPofmqvpI1McBs1ON//+zNtKxmB9v729HS1KA6/j480oltb7YpNlVwrB6nL/jxyWkvJtTaYDLqVc/t9ATQdsqTk3KludQNR7OeMZwx6w9F1Et/hCKjth8zYTSPs0zQmvOCYWHI+iygHLPlogeOBCzL4PKZ4xTzyR3LZoFlGeqrARjs+863TptvRov8Gg3PmekzDnXM9pCcHRajYcxlhVY2ZhW7dqhj1hvQHrPff/JvA96vUqM8p93EosJsQIU53paenoBqO4wMMMZhAhDDCRXfuN3KwswZFNnUVjY1oNMTUK5TpDz/iIylIbyToVDq38Jw2p+NblDq/ZVvvH51e9UbIHs1FYMe0DFMWmYUgx5pfTWcMStKkuqahShJBXsXHZ6Quk/aE0KFpTBtsplZLJw1TpH5qKWpATbOUNgxmyeZnxWDrNEnk60NVi6ytpSfo8cXVv1ee3wlZGMYgL2t3WkVhBobKgFReehwxmxnr7pM6+wNo6JU+qgAlPJ3MRLodcA185UVdVY3z4Q+RT8YaMyOeMhwd3c3wuEwJkyYIP9mMpnwk5/8BCdPnkQsFsPvfvc7NDU1jXTTZFx9hmSC5P9O/NtlVUaudnkj8qQHxD/wxzfvQ5c3Ih8jihI+bOvGA0+8jcPtHjkwLXH8I5v24kxPGFEphs9dORnb3mrD7/98CByrgy8goKqvPN+WN47ioV/9Hff9119x8EQvHJZ46u9EOxMLl/6QAG9YlBfx1EpA7d5/Hh+1dcuBacl/8wbV66dxRoOsNI6rsqr2j9XUX7rJGxKw72iH3BYFfUrMfY/txoPP7JGfKfUdJPe72vEFzfebI/Q64MVdn6D5qnqsWNKA5sX1eHHXJ9BTll4iC0xGgxzsmhhX2/e0w2TMPjbZGxTw3KsHFdd+7tWDmrKjWKl0qsubyhIrT+r3i7IiC8Rl+RNb9sEfEAc5s7hw95WLTSZRZrDgpMxZDzz+NlYsacBYtwUA4AsIqB/nQJiP4oEn3sYDT/5NdZ5KnuOumVcnz6lAus4x1m3BpDEOrFvZCDCMfB2H1ajaT8klwHfvP48Hn9kDg16neb/B5nz52kmy5NbPTceXP38Jfv3yAfz41++W1VxcbKjpb48+/yHuXD5boffJJWz6SB5jNyyegqe37Vdc4+lt+zGuygaO1aPTE8am11uxaUcrtr3VhrbT3rTx0eWNKNohxdT1Y47VgRei2Li9FdfMq+szTi6B3WLEljeO4lcvHYAYjWmca5DLx6/4THxOOXnBD384SYZp6I1tZ3xlqRuWInaLumyymUunvDRRfNjMrLrNaWY1zsicCoeG3ZlauosAYjo8maJrPrllHxCjnegEQWhDcpbIB1p+7lz4oxw29THrtHKD3i9RninZVpPLMwGyn/xER0DdT56Emm98yfyJeOaPBxTt2Li9FRxbkPwDCvL5TggiV2j5gCvsNCelEo0y2LSjVeH337SjFdFobpwtFs6Q5p/cuL0VZq5w8kxTZyng+JCiEv6csrbz5z3tBd+4UowyP5M1eqJ8qHCoryGVkjw/383j+deVcvb511txvpvPyfWdGjqtw0o+WmL46HV61bUmPZN5MMuIexFPnTqFMWPGKH6rrKzED3/4Q9x111343Oc+h1gshq985Ssj3TQZh7k/2GvnuyfQ0tSgvQDYZ1R2aESgdnn7Sxp9cqa3f3LUyMj20dFO3P/L3bBZDLj3lrm4pWk6Jo514P/7p0vx9RWN2KC2oBwQMKPOiYfvXogHVy/A/bfNx/rXDikWxT0B9V0hUiymnR2uJ6RqKAeSdq73Bnisbp6p6J/VzTPBi/Hz2s748LePL2DvkU787cB5tJ3xKa6npcToGKQF3K1b0Qidjik6pSdX9PgiaFowEdveaosvEL/ZhqYFE9HjI+WJGD6BkIAvLLpYTqmsYxh8YdHFCISz/2b8YfVr+3Nw7ZFEr9NhTYocW9M8E3pdaS20dXu1douENc4oTtwOI9YuUzpz1y6bBbez8Eqz2pz1+OZ9+OYtl+LB1Qvw8N0LUe0yDTpPJesZyXPwzndPYGWSzjHWbcHNSxrwi40f4CfPvSfP6X5eRG8gojg2scNw53sn5PtKfZXbfcnHMpCDf1Ysif/PbmXhCQw81/CCKM9Rz716CD9f/z6aFkxElctUVnNxseHR2NUbi8Vkve/huxem7UxMHmNhPqp6jW5vOG3hZHXzJdjxTnvasZ29SvmSOlYTOzfNnEEeE7VuC5ZdPQVj3DY81WewXDOvDs++dCDt3G/eMhe8KOHmz0zF6uZZ2LX3FDbtaMWWN46i7YwP/kh0wM0WbWfSA+poPBYGnhdxxw3KOfWOG2YiIpRWoDRRXPhDguqcFwhl/51LkqS6iByLSYOcOfooF12TIIiRJSpGVeVsVIoOciZBaNPpVc9u1unNfjEvEhFVfd2p+qzq/WJAhY3DN1bOxddXNOIbK+eiwsbFbTWNjTaynzwlcE2vZ9LWJGorLepZiovAD6dluw7mayCIkUSKSqr2Kun+6fiD6mtVgVBuvulev7oc9/oLJzMYhlFdIyhkqUq/xtpOoddfilHmd2nYq8lr9ET5kKm+Vsz4gxH1tdscyVlBUPfRiiLZYcTwGShrYaaMSBj6zp075f+ePXs2Nm3alHbM0qVLsXTp0pFozuDEIAd7eQIRVNo5zJ1aBU8gApfVGA9MSzIqH9m0F99oaVRN252c6SU1haLa8YjFF40jkSg6esIw6BnYLCyefekAFs0drznhO8wsHH07x+97bHfaAt1Da69Uvd8lkyvhDwloaZqGHe+0o9MTlv/2yWkvfv77D/rTsSK+KChGY/LxDiuH5/50UFEOavNfjuDrK+bCHxZxqsOvSP27unkmTnYG4LTGSy55/BHYrSya59XLxvjOd0+g28cr3kGi309cUC/3meiDUsZo0OOdA2exbmWjok7vtIkVhW4aUcI4bEacPO9TfIctTQ05iY7njAa1ZIjgcpCVbSTp6g3hb/vP4P7b5sMbjMBhMeLFXW2wW42otJSOXKnsyziWKucr7EWQcWwIeP2CvGMkMa88/3orLh47r+ByXs3wtltZ8KLUpxcw8Ae1jXO5/Ul6RoCPYt+RC3KNdpuFjZd0dplRaePwwBNvp83py66eAikWw74jF7BuZSOkWAx6Roctbx5RzOMcq8OKzzTAbjPid68dQvNV9WiY4ITZOFkOdk/IhMpBdhUZDHrVHY3NV9Vj0+utZTMXFxsujbIwLqtRofulpcxPGmMhQVK9xtgqK2qcHB6+eyE6vTxYVgdBiMIXUDq4OFaPGJR6a6cnjO172nHvLZciEBJg4vS40BPEi7s+wTXz6rDtrTac7wpi0+utWLeiUdb1aistWDR3PN7ed0b+xs1GPcJCFD97Zo88JpPLgj6++SMsu3oKJtTY4LSychuqXCZcM68OYIC6MTZUuUzy+KfxWDgsZhbd3jC+sXIuQhERZqMB4YgAs4neBTF8HFajnL0zoRts39OOb95yadbX1ul1CPOiPLfqGAZhXoROX1qbFEaCSqcJY90WLGocL9vuuz44VXK6JkEQI4vRaFCVs8YiyPRElC5mzqA6J5lykHHHyBqw+S9H0nzd61bOxYolDdj57gl0esLgWH3a/bxBAT/+zbtpttfDdy8EANWNNg/fvRAOC5tWHu2uG2djd5/dVFtpQYcnhB5fSNW2q7Rz8IYEePwRuOxxn/tIl1UbyHYlRoC+zVznjnbAwhkKMgZKAavZCL0upLBXI4IIK0f2aio2i1HVD/jgmitycn2HVaMMcgFlhtcfwWt7jsfX5yJRmIx6bH3zKFYumYaqArXLbGJV11/MBR6zxSjz3RprI0VRjYXIOUajAYePd+Jfb18Aj5+Hy8bhL++2Y3zNpEI3LWOcdg6nLvjT125zlGHaxLFgmHQfbS70ZWL0kshamL4Onfm4pRGoRQzKRT8gbQEwOXvDljeOYnXzTDmVnSJtd9/GiyqnWX5hiYwTqTXVX9l9DNcvnIxwJKoQSCubGsAw6gFtLqux3wDpCaF5cb1sKANxxZEXRKxb0agwcr++Yg7aTvciHIlCxzC48eopeOGNo/AFBLktCUP5J/d8GicvBBTntzQ1oKMniLN9i4/JhHgBUiyWlunt6W370XxVPba91YZ1KxpRN9aG6xdqLJKnvoNYcSo9uSIGSbVOL+3cIbIhIkTl1M8JS+bPe9oxtc6V/bWj6mNT6/dipcJhwrzptTh4vEd2ls+bXouKEivrabcasHbZrLQa9TZbaU31Hn9EdV4phkCT1DkoUW7735KCar528xx85fMzEAhHFU7rtHmqb46TdAyaFkxSyP61y2ahusIMr5dXDeCWYjF8cPg8PneF8ryWpgb0+Hj4AgK+eO106HQMNu04iA9az+PGf5iKp7btx4olU7FpxxHF3LxheyvmTq0a8Nm1djQm2lUuc3GxkciAlqx/yRl8B3M0J/QoK3Dn8lly9t6EjlrjjOtapzuD8vXHui1Y3TwTm/9yBIsax0OnA6bVVSAQjmDNDTPx1NZ+PXflZ6chzEfwZPJvTQ3Q6yDrkRyrh8PCpul6ycFnLU3T8NgfPhow8FGKxRSbLexWFtctnKyqR2t+c8SIIEYl8JEoLvSE5TnVaWUhlphuQBQXJqNenscS3/ya5pkwcZmnjNdCECQ8+/LBNPvyga9envW1yw3OyOCfPjcdpy4E5O/7nz43HRxHdZQJgtCGj0Txx12fyEFEUiyGP+76BHffNAewFrp1RKnisLGquoHTmr3PIMgLqj6Jsx1+bHuzDSubGrB9Tzs+u2BiPAAoiQEzycSUlUumTnDihsVTcKY7CF404blXDypsol++EN+ks2H7YaxY0oBNO1pR5TKlrSf886pL03z261Y0YsZEJ7yBkQtWysp2JbKjr3pN2xmvrKPVj3Ogfpyd+j6NGHp8PDZs36fwpQ1UYne0EgirJ5UIhAUgBz5zvT6m6sc26As3aKucJpw458dPnntP/o1j9agq4BpBsa6/FKPMT1RjSR1TbqcRoERRZQdnZPCpi6vxw6R1mbXLZpWUfyIiSBprt7lJWCNKMXUfbYHLAhOljV6nPn/rhzB/l9aKdZGRbHAeOdkLIB5VzzBAtdOsCEwDgLoau/zCEhkn7vvSZYghhiMneuUFtZpKi7zYDPQv0q1YMjXNAF23ohEOK4uD7crdVakLdDYTi3GVFjkTmdXM4uNjPYprtTQ14N5Vl+LDw53yuYn7e0Ni2u6uDdtbcf9t89Wj0e2cZor1RAmzxCJjagDbQIvkxaj05AqtOr252o1CjE4EUULTgolpC/iCmBsDJjWQtqWpISfXHUnEqKT6HKW2kO7zi9iTkgHulb9+grFVVlgd2S/ejhTFHITssBgUQT5L5k9Mm8P+6/kP5SDshNP61s/N0JynQmFRVuQS13hiyz786+oFqHSaVAO4AeCKmWPloKDEeRu2t+J/3zIX7Wd9qBtjx7//6h3wQlTWUb6xci5iiA0rA2mlxo4IxFBWc3HRkZLNV5HBN1MkYE59JR5aeyW6vGG4HSZZR/WGlGUyz3YFsfOddqxY0qAIZlvdPBPvfnwW995yKY6f7YUkARv/fBifXTAxnj3QE5X11ftvm4//fH4vfAEB99w8B+d7gmnfSSL4bNtbbZhQaxs08DGxkBMIC1i3ohEnL/g1M/klNkDQeCwMMajrBvQqiGzo8oRVd7BXuabDWpVdZEOIF1VlUIgvnVIQI0VUBDp6Qmnfd22lBSitPR0EQYwgYlTdJ1Fq9jZRXERFSQ5MA+Jz91Pb9uPhry0E2Oz8HxYTq2r71rqtst3xjZVzweoZ2EzKgK8B/RkMI/9t6gQnPpuySS3Zl594pgm1NkUppk5PGK/sPobmq+qh0wHzptWA1TOqVVTuv20+fvTsO8qAtTpn/mykXNiuxLBQq14T19HMsFF2FAW9AUF1LWrKBBdsJVYJJN84rJyqTzIX1VgAQJIY1coZ32iZm5PrDweHxYC7bpyNX77wkSKLpcPKKtZ5R5JYLKbuY4kVWLgWocz3+gVsT/EbvLSrDRePtRd8wzuRe3g+prqm8uCaK0rGPxGNRlXtpKiUm2jKopUfREkTjTKqsvZL11+S8TWoVkUWJAzOBEdO9uKRjXsxrtICt82YprCcuOCTFa4VSxqwqHE8ntq6Dw6zERNqbHIZJT4SVXWQ84KEV3Yfw7Krp+CBr1yOh+9eiBl18V1QqYFjG7e34pp5dWkLxg4zi7oqK0K8iPWvHUpTxEVRwq69p3DNvDqsWNKAFUsaMNZtQVjDaf/JmV6sbGpQGMqJ+1X1pVFNJrHAmDhfqw64Zm3yJKXnwdUL5D4oB0NXu04v1UQnho/JaFBdwDflwOCOiunZETdsb0VULK0PUoyqP4cYLa3n6PHx2PPxBXz/qb/h//7ufXz/qb9hz8cX4BlCre9iIBGErDavFBpvQMCmHf3zeLXLPGAQ9sbtrfjmLZcOOE95NXZWewMRSFFJdWxKsRhcNpPqecGQiA3bD+PjY92Kvx852Yv/89y7chbWZDIJ/nPbjbhz+SzFe7nrptmYPaWyrObioiRJf3OYh+nokQC3zYiGcQ6Fjqq2s3/WlBo5MA3oD5a/6tIJ+Pnv38eG7a3Y9HorznbFg86umVcnnxvXW3h85fOX4OG7F+KSSS5UOtS/k4svcuDhuxfioiqrpr6YMMp3vndCHqcz6pyYMt454DVpPBaOctENiOLCZefkHez/uWkvfvLcezhxzp+TwHULZ1CVQWZayEsjxIuq33eIp23oBEFow7F6VZ8ER2U9iSzo7FXfEN3Zm73/wx+IpPm6VzY1wB+KyPcxsjrVrFQD+TOS/3bD4ilpG5Q3pthWHKvHRe74RvPZ9ZW45+Y5coDatrfaMKHGDrfdqJmt7eDxbsX1H9m0F96gkHX/DEgubFdiyHhD6jqaN0SbLVIJhtXXuIJh6qtU+EhUdVzxkdzo/h4/L2ep3LSj38/k8WusC44A3oCAjdsPy37f5qvqsXH7YXgDeZadAxDVWLeIFsO6RZHJfI8/goPtHoXf4GC7R3utmShpujViC0ppPZ3TWLvNlZ0kavhoRfLRElnQ4wurytqhfHvkCciCoWbx6uwNqaYF7/KGFVHmVrP6Di3EAF9AwIQaGy4eY4vfIxafdNVS7CYW6OT29JX+9PgjiEQlVcEdESRFtoyxbgvW3DALkhRDS9M07HinXd7BxbF6hMJR7HzvBJqvqsfFFzkwpsKcFAiX3j+JXWCJ890amVgGXGhQKfdZDmhlpamwU010Yvh4NErx9fp51GaZkjocUTfow5HSMui1gm/DJZYxo0Jjh65zCLW+i4KkIOSgEIWlryxgMcj61JKjX7puuuZ8DfRnenLbtOe0Kpe67K9xmTUzkAqiBLNJr1nbfcWSBnBG9b+f7wqqZ2EdrI+Tsm/1+HlU2DhlhtgieD/E0FHb2a/TQXXcaW2eSC5/wbF6jHFb4iVDJQAxwGIyqGfZdZjkoNNUffHum2aD1euw7OopeGX3MfgCgmKcJjZAqF3T448ADJP3sjWEOuWiGxDFhcNswD+vujStVFEu9AOjUY+vfuES9Ph4+doVdg6csXSyzo4UIV59HqAscwRBDIQvJKjKDl8ogjHOErNViaLBzKnbGKYcBJfbrUZsTy6xFAO272nHnctny/epcnBKHSTJ535RtRU/uefT6PbxaZlkEr6OM91B1e9Cp+t/ltTN5skVUZKvq5WtTUrZNJ/YDK7IHpPUbpedIxuqRCkXv+ZI4LQZVb+XXGUDKyfynWHaamIx1m2Ry34DwK4PTsFiKtySdarfV/59kGoT+UQzkUmOggTLiWKuxkLknkoN33Apraf3+NTXfnp8PGpysKZHPloiH1Q4TKrz91C+PQpOy4Yhpi6tcpo1F9KSr5kwQJMX6e65eQ4q7EYsnFmbdg+tsl/j3JZ46ua+wLSDJ/pLf65pnqk+UduM+Olz74EXoqhymdC0YCIe/s27iuu+3LdImBxoptMxYBgGghSTDffk/glEohBFCY9v/kguNbpuRSPcDmNmAX6jwFi2mpXl4jhWjzuXz4LNQp8pMXw0gx4d2StplU51hb8yy6C3kabSofEcJRbUZTLqcc9Ns3G6Mygvrl5UZYG5FBdX+5yv9XWV6OjwFY28TzVyGTBoaWpQzL8rmxrw9r4zWPGZBuh0cWeLPC+qkMhIliz7162cg1MdfpztDKqOzXnTahCNxdLu3dLUgMc2fwhfQMCqpdNx7y1z8fPff5A2h7N6Hb775fnghSgq7VxaGXJNYoiXLjGzYA26onkvMqNAV8g1DrMB99w8B48+/6E8TiaPc6qOuyqXGWPdFiy5vA4umwlmkx4dPSHFMSubGvCLDR/g1s/NiGf3DQp4fPNHaQGRK5sa8LPfvy8fl6ZPW1n4QyIcNg5TxjtR5eAUuqHaBog7l8/Cz37/Ps52BUembA2hSoXGnFpRYnMqMXrgWD04Vqcoc3BXUqZQoh/6vgmCGA5am6hIdhDZYLewWLV0ulwVhGP1WLV0etwGzBITZ8DNn2mQS0VxrB5rl83Ci7va5BJvOr2u385P8bmn2SLJ9kifr0Nwqa8RzJhUiRVLGqBjGBgNKQVvEpu1LSy8QQEnLgTidq8l3Ta65+Y5WP/aIcXpaQv0Ke0e67bgzuWzEYvF4LKRPV1KaG3eqiox/+xIYLOor7/YrbT+kkq+52+blcWN/zBVLtHMsXqsaZ4JewErZ7jsnOqCeyGDm+j7zpyhJpMhShu71YC1y2al6Wt2W+nIc63kPe4crN0C5bN+SxQXFpO6rWQZgh3GxMqkuGxXlx+SVNyPUlFhxRvvn0xTfudMqcTB40oj9p9XXYpqlymjoDdvSMB9j+1OEzAP371QjuhPPabKZcINV9Xjt386pJionTYWDzzxNwDAis80YNtbbWnX/d7tCwDE0HrCA0mKYUKtHc++dEBeDLzrptmocnCwmY2yIVtdbUdHpy++aJz6TInFZK1nHczIL0Kqq+2DHpM6Zs/7eJw460vbtV831o5actppUl1tjwevEKp4wgIOH+9Bb0CQx5XTymLapAq4TP3G3nDGbECIovWEB09u7Tci77hhJhrqXLCW0IKenxdx4Fh3Wh9dMrkyHuBbIpzqDqD9nB/PJcn1W6+djoljbBhfaS1084bFQN/3cMZs1vdOmY9amhqw450TuGZeHYysDuNr7Nj25hHMv2RsWmayAecsHdDljaDLG4bdYsTxs734zSuHYLeyuG7hZMW1WpoaMG9aNWwmA9rO+NB2xotqlxkdnlBadtOHv7YwnmG1b37V6Rh0+3jodTp8cqYXgbAoZ59RK0ky0LMrngtFEBRWJLpCtmMWKIBOqwNOdgRx8Hg3WIMObocJvQFBsdDT0tSAqROd6OgOY9OOVixqHA+dDpg8zgm9nsHpCz4EQvFsuolNCA/fvRAefwQPPrMHVS4TvvL5S3DyvA+ShLTjhrUDNUl/tJpYOTAtQVbXTmI06xnDGbNdgQg+Oe1N02cvvsgBN+1W1WQ0j7NM8PMi3jvckRaQPW9atUJXG86YPdsbxqOb9qYtQNyzohFjnaWz43YkCEajOHKiN82fMbXOCYu+dHT/kWaw7zvfOm2+GS3yazQ8Z6bPONQx2xWI4OhJT5q9PWWCi3SDARgNYy4rdMDBEx6cPB+Qx9WEWitm1LnSNl4Ndcye6AzgzfdPYsnlk+Dx86iwc+j2hqDT6XDinB873mmXMzsnNuQM5pdPQw/sPdKdtqiz+6PTePdQh/Y1tOzeiU54A4Jis8/B9oHt4+S1giqXKc33UCy+91L/FobT/iHrBkXiDykFPCEBh9tV/OQTK+AqUGasYmUoa1XDWgvz8njwqb+lyc4H11yRdbWXYTOEuWUk2/TRJz345Qsf9W+munE2Zl9cUbg2FTN9vsLBqrFka4OV+tyUoJSf43RPCC/tasN1n74Y3mAEDosRr/z1E3x+UT0uqjAXunkZEYhGcfiYJy1Id9pkF6wpPpZhrd+KUbSf8eJUR38yi/HVFkwc54DVQD4cLUr5uxgJTntCeOiZv6fN3w/cfjkucvV/ewON2dJZdS8DDAYd5kypxA/uuALd3jDcDhOqXRy8fkE2HoB4WsWfrn8fD9+9EHVVfQEFAxgSHn9ENTXjuZ4QdHodeCGKDk8I32hpxJY3juLIyV50esLY+lYbvnf7AohiVA4K6/JF5N0BtZUWjZSxIoJhMS0Dxiu7j6HTE8Yv//ARmq+qx7a32hQL14pynKnZTSzaZTq9wfT+eWTTXnzv9gWwmQxls5NLFCX894sH0j/or15ewFYRpY7HF0FElBTZIFYtnQaPL6IIThsOvQEBf9h5RFHq4A87j+BrNzfC6iod5cYbVO8jbzBSUsFpBr0er/z1WP/7APDKX4/hnhWNBW1XWZGSMdVqYrHljTY53XuVy4Svfn4mfrHxg7Q5a0DHdCIjmcWIHz6zB82L6+PzrSeKV3b3v9NLLq7EmQ4/ArwASYrBaWcxZ2oVur1hbNh+WHFJXojC44+grsqadt8Dx7oR4vvnms7eEGorzQOOd625+Cf3fBonLwQGdoKOQEYzrfblIjip7IkBTguLGZMqYGQNCIQFjKmy4lu3zgMvRGHQ62Dm9PAHoti0oxVNCyYqdMA7l8+G0aDHr14/CCD+HVwzrw7nekJwO+NpnoWohDAfxYbtytIIqqVlEgw2bpL0yhMdAUVgWuLanV6eMumNML6ggHBETJtTfUGBFqCJYdMbFOTANCD+fW/Y3oopE1xZ62q8EE2TayubGhBJsYMJoMcbwaYdrQrdf9OOVtx90xxYSsT5SxDEyOMNCqr2NukGRDZ4AwIe2fjh0ALCMsRuNWLaJDd++Mweecx+5QufAmvQQZJiuOayOgDAc68exH23ztP0y5/pDkJwmeG2p2cq9/oFPP+6ck59/vX4JqBEcJqarTSY3SsfK/X7LrQW6JPbfc28OlkXUrsuUeTEBn/fRBx/SMSzLx9Mkx3/8pXLKTgtBZ4XVW17PiICyD54bKBydoUKTvOHRHR6+JRnng5/tViwNQJvQMDG7YcV88XG7Ycx6dZ5JJ/VKNJqLETuEUQJ0ya58aNn31H4cgSxdKI2Pd4IXviLcn31hb8cwd3uObDmwMfiCwro8kbSZFqlS4DVUTrrt0RxEQypl4sNhkTAldk1SmfVvQyQpFhahrR7bp4Di8mAlU1TwYBBqK9W+M53T2Rcy1yrlvbpDj/OdgYUO8zvuGEmgOM4crIXvoAAzqCDKEQBJh7JIEajWP4PU/H0tv1oXlyvet1wJCqXfwLig27j9rhB/UHredyweAokKYZvtDTixbfacNENs1Cd3OAh7ubRMvI/OtqJbW+2ZbYTKJcL43laZA/xVP+ZyD1mzoD1rx1WfK/rXzuMB9dckfW1wxERZ7uCcmBO8u+lBMvqVfvoh3dk30cjSURUX1wVxBJcXNUDFzw8Dp32wu3kUO3kgGJ5jJRA6+R04b6AgBhiqrJ8oACcM11BRGOAPyTg/q/Mx7nOgDz/dnrC2PR6KzhWj0ljHEAM6PbyeOv9Nlz2qbGq83WVy4Ql8yeCFyR0BSIKZ3ggot6RgUh0QEeL1lzsDYkDB4XlagfvIHOvVvsy1aXKHq3+68uadvxsL8wciy1vHJWzok0a58TWN49i4axxAOL9uahxfNqixeObP8J9X7oMX75+BgBAxzCyTE3s6AyFBXR4Qqp6pcGghzcswmExyLv9nTYOHj+Pw+09kGLxLEarlk5Hhc0Im8WY9v61dOGjp3qxYfth2jk+gpiM6nrH91eX1pxKFBdadlKIz17nNLH6NLm2cXsr/nX1gqyvXW7wQhRCNMnRywBCVEp7NwRBEMlY8uiTIEYvnV71oIZOL5+1/ReLxfCrFz9WjNlfvfgxvvPly/Dklv7MFiubGuAPC7CaWVVb5PgZH36xYa9cNcXr77fH/CFB1Z+W2GiYuEZqKblB7d6krOxupwluuxH1bvUFeoUNxYDs6VKHAjIyIhSh9ZdMMZnU5+8frM3N/O3WKjfnLFwFIX9YlKsIAIlnPoSpExYULDjNE4io2mBFIZ9HYDMyQWhhMRtUfTm5klEjQZBXX1/Nha8LAMRoTFWm/QslxCGywO1Sn7/dQ5i/KThtBDnbGUhbwH30+Q/lLGMtTQ3Y+e4J+AICWpoaUJlhKUe1WtormxrAAGk7zJ/cuh/33nIpfv7793Hn8llyCaTEol1NhRlP96WQ3PnuCaxsakgLdDjbGVBV4i1mPT67YBIe2djfjtXNMxESlIJ0qNlNtBYcEctwJ1cuU1vnMU2202ZUfU67hXaSEsMnEBZUv9dAWACy3IXksKqPWUeJ7X72BjSCboICqkuopC7HqivkJef01yhv0Ti1sngC1BKkZFJzWY0Aw6h+F6lO5QRBMYoLnrDieb++Yg6+fP0M/LpvN2di/v3tnz7GZxdMRMQTxnWfvljeGZQ8X9utLK5fOFkRmH7n8lmYU18JSHFHezgSVeyYaWlqwGBV3rXm4rBGwEDCSZKTjGYZzL1a7dPq91HFAKVfDhz3yLroq2+3pwW43v6Pl6DCzuGnv3sfzYvrodOpL1q0nuiBJAE6HSOPrcTffvnCR1h29RTseKc9Ta9ctXQ6/t+G98HqdVixpAGPb94Hu5XFyiXTZH00Mf7Xv3YIixrHKzPz9r1/NV24pakBL+8+JreDdv6PDEFeXe8I8gJysbuaGJ1o2Um50DkDYY3At7AIOLO+fFnhtBnTdIyWpgY4aa4lCGIA/CF13cAfEgpXtosoeSxmg6puYDFlv9TR41P3EZ0450sPZr99AX72+/dV/eev7D4GXohnn9brp+O/+jZ6Jzarj3VbFNmfOVYPXd/m8YTNlpr9akC7Vwd82NadVn77aqdV9TmTbajEdcieJsodVx7tinLDH9SYv4MCamzZz996vQ5rmmemlbMz6HVZX3u4aK+jFM42tFvUbbCCrxlSOWGiwORbRo0ELpu6XufMUfv5SFS1j3iN5AUEkQmSBLQ0NaTNSxpVkFWh4LQRpNsbUhUEid1JG7a3Yt3KRrSf8+HPe9oxd2pVZhdOWhw/2xPCsdNevLL7GK65rE71fgwDPLT2Svz3i/uxqHG8vCvruVcPYnXzTPmcTk9YLic2aZwdx8/45OuqCczJY53yQnniXk9v248fJLIP9UXSn+sJoXlxPXa+ewKdnrB8rFa0v1bw3StJC44D7RTIZamvfJYN8wUErFo6TZFtZNXSafHJtIQCZIjiwmpm5VK9iW991wenYM2ypCcQzwb51S9cgh4fL9csr7BzkAYJcik2jKxeVaYZ2cIZw8PBo5EO3eMvXDr04XDBw8uBWkD8GZ7Ysg8/uOOK4pSFKZnU/GERd904G7984SOFca5VUsEXENOe9z83fYjv3X457r9tPg4e74YkQS6dvWF7K+6/bT78IUExlybm60vqK/GjXynn4sc378NDa6+E22ZENBpTLY2mWUK6b+7u8vH45qpL8exLB+Sg9pamBs2AgYQTOxc72jOZe9V0hYH6fTSh1X8Prb2yPxMuA3x2QTzbXvPiegDxLL7P/PEA7r9tvhwEuaZ5lur7liQADCDFYrBbWTTP6y8vvPPdE5BiMcU4BQNMGmPH+e4gOj1hrPhMg7yI0jyvXg5MS7Q3kaE3oTOn6V4pgaIGgx7/b8P7sp6ZuE5R7Cwtc/KpdxCjlxAvqi765qKkjFa2EwuN2TQEQcKf97QrSsj/eU87pk2qKGzDCIIoaiycQVU3yEUQETF6Meh1qosiBkP2fhybhj47aaxDcRwvRHGovRtnu4KynTPGbcG5vn8nbJFFjePlwLTEeY8+/6G8eTzZByxJMbQ0NWDetJp4BnQA3lBSVhqLtt3b5Y3INlXiPo9v3oe6MQ5UmFW+tyQbyh8WMKHGJtuHZE8T5Yrm+kuI1l9SsZrya9uf7writT3HsW5lI8KRKExGPba+eRTLrp6CyosKEwmm9cyF1FnCkaiqH7ehrgKwFM5mzec6KUFkgtVU+r4cIRpVXV8VorkJHrNZ1GWajb5RIgs6ekJ4OWmNBzHg5d3HUOu2oCrDYH/yBIwglQ6zZgYwID6Bt5/zYdubbXJq8LSJXCtVat/ieICPYttbbfI9tHaR8RERi+aOhzcgyEKvpakBJk4ZpNHpCWPbW224/7b58nXVMqrdddNsRAT1KNweH493Dp6DPygodond/o+XIBAWEOKj2PXBKe3dWEnGcqePx9GTvQojf7CdXLks9ZXPsmEWkwF/23dGoZC/tKsNt173qayuS4xuIrwol+pNfHurm2ciImS/mOcPCoiIygxMt147vaR2JwCQs/ckUtwm/s0ZS6vuutYO2lzttBgpur1hVTnb7Q2PvKNoKOnJk3aM1Y2x4Rsr5yKGGGpcZrgdRiAWdyr7QwI4owGBsACXjUMgGFEN5un1RwDEM6AmwwtRHDzejQ3bWxXB2on5un6CU7X/LnhC4FgdggOURvOGReUzquyCk+fucBQv7z6GqROcAwaFmTn1He2mIaTDz2juVcliR470OFr915X0rZk5PWxmFhu2HUjbCNDVGwbH6tHpCeMPO1vTgi9XLZ2GV98+jkWN42E26VV3dHJGPVZ8pkFhCJsXTERNpQUrljRg0lg77FYWvEe7pIxOF9+Zk/h3mu6VFCjqDYvwBQTFNWjnfwp5Kr+QT72DGL3oGAbbk4OiYsD2Pe2YcuPsrK8d4gXVwLdwDgLfyo1gWFQtIR8Mi4Bj8PMJghidxGKSqm4Qk6TBTyYIDbp6w6qLImOqrBkvimgREUTceM1UPLU1KZvPDQl9th+O1YOPxMdxpyeMTa+3YsWSBoVfHoBm9ulTF3zyJnXEgBf/5xPZ1z1lggtuhxFtp31oO+OVfff14xyYMcmJh9ZeGS/d6TDJ/oZQRFRsNOr0xO29rt4QKsx29YdNsqHGVVpGxp6mMnD5oa+k65FzZ1Bp5+LBjSRm07CYDHj17eMK2fHq28dxz4rGQjet6IhE8mvbVzpM8AcFtJ/1yb4if1CAy27K+trDRYpJqvI/FivcxzRQBlq4CtdX+VwnJYhMCITUfTnBUPYVo0YKUZQQjoiK9dVVS6dBFHMjc8hHS+SDSocJvoCgKEfLsfohzd8UnDaCjK2yDpgBLLlU5cbtrXho7ZXKC2SQKtVuYeWdYzvfPZG2i2zV0ulwWlgI0Rh4lbJe/pCgEqQxDWc6/fK1Oj1hbN/TjntvuRQ6HaDX6fD0tn344nUzVBegYxJw6FiPwjjnhSie+eMBuaTpnctnwWFltY2mhLFsZeELROQFx0SK8oHOzWWpr3yWDbOYWTSllEVdu2wWrKTMEVnAcYa0DDRPb9ufk1KPNguL555T1ix/7k+H+rMllgicMV4Pe9nVU2SHn9vJwciWVnCa1WrA2mWz0sph2iylNdW7nSZVOVvpGFmDW5JiQ0pPntgxZreyuHLWOPxi4weK84wGHf77pQNpi7pfu3kObrx6Cp5NKuHZ0tSAKpcZHx/r0s5SBWVGqW1vtWFN80zNdNAMGOzefx42jfIn57uD+L+/e1/xjGq74BJz96bX48FxNtPATuxkvST5+RxqO7dT6XNai1IMLU3TsOOd9oED05Oz2PX9m9DWXdyO/m9NkmJ4ui8wDegfW8uunoIeX1h+hwBg0EEhL40GHW5YXI/ndx7BtVdOwqYdR9J2dN5/23z8+uV3+sf9TbPhDUTw3J8OYlHjeJw458Oa5ln4w85WuX2p7Z001omn/7hP/jfDMLIzORXKpDcIeSy/kE+9gxi92K1G1UWCXJQycViNqoFv31x1afYNLzNsFla9hHyJ6f4EQYwsRlavqhv8cC3JDmL4VDo41UWRihxsaOOMBlnnAOJj9qmt8cogLU3TZDto8lg7nn35Y8W5uz44hdv/8RI888f+TT/T6ipU7RsxGpM3qaf+7ejJXlg4A051+FMWLKdDisXws9/3+xv+edWliIiS6nqDLyDA7TRn9uAjYU9TGbj8oFHSdU59JQWopWA2GfBPn5uOUxcC8W9Zx+CfPjedsnmqkG/b3mJOeRdM37vIxF+YJ1iDXlX+/7CA9o7bpeHTcxY2sCSf66QEkQkOmxHb/5juy7n3ltLx5ZiMBjmTJxCXOetfO5wzOUs+WiIfmDi96jq0ict8PZ20rhFEp2MwY2L/7ia7xYjn/vQxOj1h1VKVgbAAt61/Ms8kVaqN02N8ta1/0VDH4Fv/NA/Hz3khRmOocnGwmQ040x1WTQf7v2+ZC6+fVyw6mox67HjnBP5h3gTF7z3eEIK8KC9C7nznBO5YNgtPpgzIne+24+LxFaqR9InsGI9v3hd/Dgsr756qdJogRSXFTipvQMCmHa2KCWfTjlZMHjNPMyI/lwuU+VzsFISoaim7h+68EiixDE5E8eALqu9i8YciWZd67A2oX9sbiJRUKvSIEC+jmGpM/XDtFcAQsjsVGj4chcNiwL/evgAePw+XjUMoHAHPR2EzlI4MqXZxqspNTQUHiIOfnyvOdgaGlJ7cE4igbowNt35uRlqJ60c27cWyq6dgUeP4tEXd/3r+Qyy7ekrafPzwPQsxr6EalQ4THvtDf5aqZF0hcXwiU1s4IuD5HYexpnkmnkrZEbPlzSOYO60Wgijhi9dOx2//1B+E/sVrp0MQpbRn1NoFBwZp85+WEztNL2EYjK+2wWYaZHe0itO6pakBL/c52CnQKHP0egarm2cqdkklsuX26zSS6ruurbTgd68dBAD8y1cuh0HP4AdP70mTl4kgjkqHWfU6B493K8b4mc4g3nz/ZFqw5urmmfjznuNpAY133Tgb2948otCZH9/8Ee67dZ5Cd0zeeU+Z9LTJa5n6POodxOiFicXwws4jChvwhZ1HcN8X52V9bR3DqAa+6XRM9g0vM7waur8vEEFtCen+BEGMLNp+AwHVJZblmygeBDGaZuOsbp4JMQdlkLTGrMcfUQSKrVvRiK9+/hL8dH1/ac6mBRPx9wNnsW5lIwCgymlCdQWn6ktObGBTy/rxyu5jaKhzpfnu1792CCubGhQltk92+FWDx5ddPQW1lWZcPM6Jnp5A1v2SC6gMXH7QKun60NorFWtLBCCIEjw+XvEtf/Ha6aiptFASmRS0dP9c2fZ8RNR4F2agQBvGB8oGVl0ge4eJMap+XAaFtVdpU2iJ07ch/NzRDlg4Q0lmMWUY4LMLJqZtiGeyr/A+YvT6ec311VzIWfLREvkgLAiosBtx/23z4Q1G4LAYIUkSeEHIeD29dFbdywBJiuFgu3Kh9Z6b56BlKYuDxzyDlqrMtKxV/Tg7ql0mdHp5HD3Vi8e3foROTxhVLhOWzJ8IjjUghpj6gnMM+O8XP05bdFyxZCo2v3EUS+ZPxNQJLrSd6sULbxzFNZfVycdefFEF/vC6MnDs+ddbceu1M8Aw6lkwkkua+sMCTncG5cwzqWWh1q1ohNPK4mxXULEzDsDA6WJzuUCZx8XObh+vWtqtx8fDTTsOiGFiMqpnSeKM2Yt/s8a1TTm49kji1ZCtpeYsD4YFeIMifvK7/h20a5fNAssKJSVDvD4Bz6vMJReP1Q5Czgfd3tDgc24SThuHpQsmKYJwks+TYjHNcoVSLJb2m8cXQV2VFbMmVchzjokz4BcbPpB1BaC/dOuBT7rlzGK9gQi+sXIuojEJOobB1jeP4sQ5P+Y21AJMPFg+OVhMp2PkeSf5GbV2wV1ycSXmTatGtYsDBvP9J+klQ5k31ZzWG7a34nu3L4CN05OzI1MYoO20F5v/Eg/q0OmASWOdeOEvrZg8ziHrNAE+qrpjv9sbkgPCgmERIV69nIAkxbBySQPOdwfBsXrYrSyumVcXH28MA45VegakWEw1WPPpbftx/1fmQxAk3HrtdPiCQjyrcETArCk1mDW1BohB1pmTdUe1nffD2vmfUmbGLcUG/HspOnDyWX4hn3oHMXrp7OVVbcDOXh4OU3ZjNsxHVQPf7rm5EaBFUgVa33ep6f4EQYwsnKZuUDobqIjiQ5IY7HynHetWNiIcicJk1OOlXW24ZemMrK9t4dTHrBSVFLZLIqjqobVX4r3DFyBJwNv7zuB/zblIURVj3YpGWE2GtOzT9RfZcd+t8+APC/j+6ivQerIb1S4LLvQE4/72SFRVZ6+wm/D49v4NbHcun616XP14J+rH2mAwDHGVNo/2DpWByw9d3rBqv3Z5wxSclkKYF+UgHyDeT7/90yH8y1fmAyXkOx0JzBqyMFe2vSjGVN/F91cvyMn1h4PWM5sLuHnd4+dhNhnwjZVzEYqIMBsNCEUEePw8KiwFlJu0KbR0KZMspp092iXe3TnIsj8SOKzqay+OHM1H5KMl8oKkw18/PIF/uGwidAwDg16Hv3xwEp+5fFLGl6ARmAk5MsrUsrA8+vyHePjuhZhQY1OUqlSLMnfZOYx1W7CocTzAACajDnqdDmI0Bm9Y7G9X32Jcp5fHhu2HAQBVLhOuWzhZXgT88vUzFNcC4qnHbRZW1Zhx2eI1ZCfU2GBmdfJ1AcjXqa20YNHc8dj57gnFwvnJ8z7seCe9xGhqSVOONeCRTfFsM83z6tN2hz2yaS8eWnvl8NLF5jI1eZ7SnDss6QF5LU0NsBVSySRKHr1efXeNQZ/97hqLyaB67VJLha5leJpKzFnOGQ14Ysu7Crn5xJZ9JVdm1eOPDD0IOZf0zfl8JIpvf/EynO8OIMRHsfPdE/AFhPT5pu/4UETCU9v2o3lxvep40jEMpFhM82/JcKy+v6RzLD4/AMB5Twirb5iF9rNehCNR6BgGDiuLiBBVzMtHTvbi/zz3rjzvJnaRb9xxGKv/cSZ+3lcCJPl+994yV/7vxDOq7YJraWrAf27aC19AyLxMxDDmTS2ntShG4XCZSspYLiTeoIBfvhBfuEh8Uxyrx7Krp8Tfc9/4isaA1c2XyKU9k7OYJXS2X798AHcun60afOawGfH/NnwAu5XFl6+fAT4STSsrX+Uyyfqh1WRAtcuM5sX1ACDrjrwQxYFPurHtzTasbGrAB4fPY25DLexWDv/94sF0YzpJdwRysPNexUFz7y2XouEie3zMlYkDJ5/lF/R6BquWTsf61w4p3n8u9A5i9GLmDKq2qykHiwRBXoAQTZrIGECISgjyI5iutUQwm/Squr95CKn7CYIYfRhINyDyAGtg0LRgYjxzTAxgmPi/DYbsx5XJqE/zYa9unglJimHFkgaF7eIJRFBXbcWEGjse2bQXK5ZMTSvP9MimvVjZ1KCw2TlWj5/c82kA8QANq4UBZ9Argtq+/aXLVHX2891BxfUTG4RSj6t2cEMv6Zhne4fKwOUHt9OkXvbPYSpgq4oTXoiqJgfgBap/moqJ06vO3+Yc+cv9IQF1Y2y4YfEUhPkozCY9trxxFP6QADgLM3ZZg071mdmhBvnmEIfViBPnfHhyu7IaQl2tvWBtkhmJctDFRhlkHCuXLKYujRLvrhJKNsELIm69djqeS/Kx3HrtdEQEEblI55nPtWFi9CKIIqZNqsIPn9mjsJUEMfNxW1oRBIUgh0bZQFlYMokyd1gMWLGkQU7TnFBEHt/ykVziKrldyQEX18yrU2Sn2P3RGdXyJQadeoaz6gpTf9nNkCgf88Hh81j+D1MVadQTQWeJTBuSBHR64lHMy66egvrxTkSjMfz65QPyMS1NDfAmp5jUyC7jDUbKNl0swzCqpVZLLbCEKC6MrA4uO6fYoemyczAac2BU6WKq14autD5Go1GX5nhsaWoAl4s+GkF6NYJ5ev2lVWa1oM5KlTl/ZVMDdn1wCtcvnIzx1TblfJN0/LqVjeCFeBBbalmOgUp23H3THARDEfmZE+NPTGRrSrpHIqvoxpSgH5dNvc8m1NqxYkkDEAOcVha+gIAQr777OsyrzKlJu+A6vDzaTvXi5aQsr/ksE0FO69ygFeQ3odYmBz0mxlfdGBvuveVSHD/bC0kCNv/lCJZdPQWBkCC/9zOdftxz82x0esIKmVlbaYHdyqLTE0YoqeR74n7rXzuEZVdPwYbthzHWbYHTxuEXG/em6Y6+QF+mNCFeiubeWy7Fz3//PuxWNk1Or1vRiEBYPZPbcINZ1Rw0P//9+7KDplwcOPksv8CxeridSt3A7eQoOwqRFWaTATf+w1RFyeo1zTNzsiHCbjWqbhCyW0vnmx4peEFU1f0jogiA5meCINRh9TpU2o0K2VFpNxZ0oZcofexWFmc7GfxiozJzvCMH83cwLKDKZcKyq6fAoGcwvsaOX798AGe7gmm2S2LDT8JuPu9Rz2DltCp9MnYri0/O+uSNRMn6B++J2+xPb92Hu2+ajcf+oMyS9rvXDiquteOddtx142zFtYar2+fb3qEycPnBbTfizuWzFGtGdy6fBbfDOPQAxTLHaeNUdX8nZZhLg+dFVdueF3Kj+ztsLJYumKQIyl3TPBN2W+HsMNagQ6UjRWdxFFZn4QVJdc3we3WFyzA3aimTDavlksWUj4iqpdH5HAV2jQQ2ixEuq1LmuKxGWM25mZPMJoOqD8dcYslFiOKCNRjkmCCgvxrOg2syj2WhETgIuTTKKh1m7YXWDKLMvQFBNjISbdmwPV76bNPrrWntslv6F/JSg73mNtTKgWmJaz21dT8e+Orl+OaqS/HsS3Gje6zbgi9ff0l894glHk2bbEjObahNG4Qb+9q07a02RXa0+ELmYXznS5fh6T/ulzNuJNJt3ttyqaJ/tNJNTq61lWW62G6NFNzd3nBJBZYQxYUgxPCfmz5M+5YeXHMFkOUmpEhE/drfz8G1RxIGDJw2oyI9djgixHfglhBmk3pWkVJTNgvprFSb8xNz2obtrXj47oWKNiQfb7cYwbF6dHrCeKUvpbROB8yZWo1aZ1yGJ0p2PLT2SgTCcUd2bzCC3/7p47QU1BNq7YCdU9xDLavo+tcO4Xu3L8D9t83H45s/UjjMf/VSfxD4yqYGNF9VD6fNqDpOKpycHISu6Oc+/eRcT0ix0ztx/3yViSCndW5QC/Ib67agxmXGiQsBWM0snns1npHsiplj8fPfv6849pk/HkDzVfXyOArzUVS7LNjQV0YGiI+Dxzd/JAef8YKkqs9cfJEDD65eAKuJxQNPvJ32nS27egqMrE7WG3khiuNne8ELUfCeqLzJYcp4J6ocXNqGiQTZBDEO5qApFwdOPssv8BFJXTdYXVq6AVFchCOiHJgG9Nmu2/bj+2sWAFnqOaIYU3f2307O/lT0jF7briAIgtCAFyQ8+oeP0mTH925fAFgK2DCipAmF4pnik+fvJ7bEN09ZbNltijCyBqx/bR8WNY7H2FqbwkZKtl0m1NgUG7scZhaBvk1fqeM9NcvokvkT5WCyxHWTffwAcLYrCLeDw0Nrr4zb3Q4TorGYXHklgS8goKbSnBPdfkj2TqLSTCACq4kFHxFhsxgHziJDZeDygwTMmVKJH9xxBbq9PNwODtUuDogOfupoIznLO9D/7T0w4XLAWuDGFRl6fX51/5jEqNp4hbQtRFHCo8+n6yyFTB4R5kWNTcaU6XukKZcNq+WyIVzHMHjnwNm0Eu9TxjsL3bSMiUTU7aTvr86NzAmHo5py3EmlPYlh0uvnVbPQ9gZ41Dooc1pOyOUi1Ngqa1YLrVptSbz81HbZOD3GV9uw7OopqBtjU044GpnJ9rV1YdubbVjdPBNiNAqDXi8b4cmR4AlD8lyPeja4WrcF994yF79++WNFic94NgUTWH3/bgMTp8MX/tfFCEdEfOdLl+HJrfuw8930MqAtTQ2ygVuO6WIrHSbMmOjC5xfVy6mMX3yrDRV2Wskjhk+PTz3osccXznii0MKjEVDp8YUxJstrjyTeQAS+oIAntvRn41i1dBq8gQjcJaSUm4161awipVaeFACMBp1iR4cxlzvUBijVPdA8K8+xFlY+n+0rb8h7ovjjW0exdtksPLFlHzo9YWx7qw1rl89CbUW/QzB57pIDuhhGNQV1Vd83pGiTxtz90dFObHuzDffcPAcVdiOiEvD45o/kgKK7bpyN5149iE5PGOtWzMHNn2mQHfmJHeYuGwe7Ua85p7qd6nNUPstEZDUOclSSvdRJDfIb67ZgxZIGOTgsEbj49r4zqHSYNcc/x+px942z4AsKOHrKo3rchFobWpqmgTPqVJ0cn5z2YkKNrf+6KefXVJix/s+HZL0xkX03QWKTw0Nr4wb6iQsBVDpNOQ1i1Arms5pYnOgIwGphMdZtwdmuoOLZSs2BAyBv+nSvn1d9v70BHmOcpaMbEMWFV2N+9gYiGJPlPBTi1TMwhsjZn4a2XZG5A4ogiNEHyVkiH3Rp+KNysXnKG+BxtiuITa+3YsWSBtX7TBnvxMVjbOlVT2ws1jTPTPPL2CysIlt6baVlQB8/ELczHBYjJCkGE6sHa9DBZGBU/eU2zgAbZ8hat894wVoj6/z2Pe249XMzBs4ik6kdUgal00YMBjh4vPSz+YwE4YhGoE+EIvlS8fjUbXuPPze6v0fDd5Cr6w+HQEhdZwmEBKBAySOqNMr2VhWD/TXKfK/lsmG1XDaEWy0srls4GSfP++W1g+sWToa1hN6Flhzs9efGh5rPtWFi9FLpNKlmoa0cgn+WgtMGIZdRxDodgxkTnYodT5rplVUmdq22JCaMtHbFgPpxdlS7TAgJoiK9s45hNK/FC/EUfPffNh8/evadtEjw792+ADaTIT5ZaVzH4wvDH9Thswsmpg1Qk1GvWp70l5vj5Ulv/8dLEAjHyzqtbGpAhZ3D+e4QxlfbYDOVr4JTU8mhKSWV8dpls1Dr5gBh8PMJQo0Kh7oBk4ugx0qX+rWHMgkVA1Yzi1ffPt6fuQrAq28fxzda5ha2YUOEYaC64+zf77qywC0bGt6ggJ+ufz9tXOVkF9Ig6bcHmmcTc2zq+S1NDXh59zG8e6gDdguLf719AXoDfN83JsEbEAc0zgczCFPbNNDc/ejzH8rZz+67dZ68E1mn18m7qy0mFj///QeqO8wxQCCj22lUnaPcLiOQh3WlrMZBmaRZzwkpO9O1spatW9mIk+f9quNr0hg7vvvl+TBxejz2wt/QvLhe9bj2sz5se6sNd980G1+7aTb+K6n8THLpm4fWXql6vttpwpL5E7HjnXb4AgLuuXkO1r92SPE4Y90W9Pgi+Lf/fke+9j+vujRnO+/Vg/mmKYL57lw+C5t2tMpZCkvRgZNPKjUcp6WmGxDFRYWWTW7L3pnmtKpf21mKQad5plLDrqgkpyZBEAOgJWcdJGeJLNCek7LXOZ22wW3wKgenqv9HRQkv/OWIIjP6C385gq+vaFRsvNIKNtAxjPzf37xlLo6d8ynKeq5b0YjJYx2Ka+XSX57pgvVAWedzkkWGbPohUS7ZfEYCl03LrqA5KZUKh3pfVeQoSCvf1x8Obo25xV1Ae6doA4lGoZwul4xjyb7ioBCFhdUXfjwNg5gEdPaGseWNo4p1mrHVtkI3LWMqteRgjmROPvVlYvQSi0E1C+0PL858HZqC0wZh2JO/SnCZJMVwsD2DCVtlYk9kQ/ne7Zej9YQH4UgUVpMBF1XZcPycFy1N01A/zqFZjgsANu1olY1jjtVh1dLpWP/aobSFQyA+mDp71aNqExla1q1oxIQaK267fgZ6A4JsFDutLCZd5EQgKODxLR+llSqbWlcxYHnSRAmpRBaZ7355PhbOdECSYjhxIVC2UfgXunk8/3qrIkDm+ddbMa56LpX1JIZNNBqVszklB5REY9nvCDPodao7Qg25zHI1AohiFF9YdDG8SXLsC4suhiiW1q65Hq96OtUeXwSVltIxkvK5C2kwh53anJ/Y/btuRSN0Oibt/D/vacdXPz8TZzr9mFBrx3N/+hjzLxmLX2zI0DgfpKyFw2LAPTfPwaPPf6iaVTR17k70k8PMylneur1hfH/1AkixGHo1+lexw1xFh+nyRDTLpuSjrGc244Acsykk7Uw/0RFQ7Vc+EsWOd9qxsqkBG5PG153LZ2NCrQ1RUcLZ7hCaF9fjg8Pn045LjENeiOKxP3yEB75yOb6xshHHz/mAGPDK7mNyRrRQRMDXbp6D/3r+Q4Xz4D+f3ytvUgjxIuxmFrd+boYiUOyemxuxr60TzYvrsfPdE+j0hPHT9e/j4bsXoq7KKj9vNn01WDDf45v3KUrzlqIDJ68wMdVsDmCok4jhI4hRrFo6DetfOyyPq1VLp+VEV4tEo6r2bCRaWnrgSKDTMaq6v07HDH4yQRCjlkg0iq9+4RL0+HhZzlbYOYgkZ4ksiMbUdc5oLHudMwYJ61bOwcnzARj0DL656lI8+9IBeXPKXTfOhk6vk33dAGQb+rwnLGddSyYYFnHFp2r6bX4rq7reMMZtwaSxdtgtRhw/24vfvHJI1a5VXCuX9kiGZTczyjqfhe1NNv3QKJdsPiNBPmVHuaHTxfD1FXNw6kKgPxi2xgqdLjd9JUnq70Iq4LvQ6xmsuWEmntqaZO/cMBN6fQHXOmKQE550+3lU2jjthCcjyGiU00UbKDgc+nzF9XWV6OjwlV77AQTDAv68p12xnv7nPe2on+BCpaU0xmCMian6WGI58qEaDAzuuGEmnkySaXfcUHrrt0Rx0eMNo26MDTcsniJXWNryxlH0+MKoznCdMO/BaX6/Hy0tLXj88ccxfvx4fPe738V7770Hs9kMALjnnnvQ1NSE3bt348c//jF4nse1116Le++9N99Ny4wMjTIFGlHjU2Lpi9pqE7baxP7o8x9ixZKp0DEMNm5vhd3K4vqFk/GT372nuIcWHn8kzTiucpnwvdsXIBwRcfRkr2LhkGP1qNLIipTI0PLIpr24/7bLEBElRXTyqqXTEBWjqHKaVEuVadVJTy5PmvhvjtXDZjGg/YIfj276UPGsM+qccn/JC+gWA7yB0kwl6w8KaFowMW2x1x8SKDiNGDZG1gAjy+D+2+bDG4zAYTHCF+RhNGQv/i90h/DanuOKuu5b3zyK5VdPReVFpaEAAgBnNICPRNN2WXAlVnfdYTOqplO1W0vnXQD53YU0qMMuac4PRKIw6nXgBRGXTp0Hh4XFiQvKwJ4qlwlNCybiFxs/kPv89n+8RB5LieurGucpAWA6HROfrxhGcczB9l6sf+0Qmq+qh04HTK1z4eGvLUSnl1edu+V+UtFFWpoaMKHWpt6/iXlGQ4fR65nBg9q0GEaa92zGATlmtdHqV7crrrO9svuYbNTrGAb14+w4cc6fFrD59r4zaL6qHmOrLDjbGVSMQ16IIipJqHaZ8YuNexX3Guu24Hx3GJv7sgmMcVtwoSeEl5POf+aPB7BuZSMOnejB/Bm1ePjuhfCHBfT4IvjhM3vSAuI6PeGB3+1Qx18GwXyBsJCbYLgypKeXx8tJ4yixOWVslRXVVtJnieHhsHKqpZ4dOQi+FwRJ1Z4VhAJ7+4uQXj+vqvuvWDINVaW2W5wgiJFDisGgZxRy9o4bZiImkRJFDB+vP6Kqc46rtqE2Sx8qxxoQ5oOKMXvXjbPhshtx6LgHz716EL6AEPdNT3TCGxBwuiuIk+f9mDTWrmpvmbg+/1LC5k8KNkhUVwmEBNz/y92KjUJadm1dlVVZFjOXpdUyKLuZSdb5bCCbfmho+k8oG1ga3Rr26pgqK2pykJW5nNDp9IgISjtp7bJZ0Om0qy4MhUBIUH0X42vtgCMntxgyvqCAF3amZL/cGc9+aXXm5rmHTJ9vuNgylI1KOV0mGcfKBSkWU11Pl6TS8eV4/YKqj+WmzzSg1pZ9drNeXwRiVFL40sSohF4fj8py/U6JvFNVYcbSlApLa5pnosplzvgaeV15//DDD/HAAw/g+PHj8m/79+/Hc889h5qaGvm3cDiM+++/H7/97W8xduxYrF27Fm+++SYWL16cz+ZlTgZGWTJaUeMPrrkibVH7mnl1ONcTAhhGNhy1JnaXzYQnt8azljTPq09Lm6couZlihKoZKb6AABunh8NswMlzPrnkV0KIP/eng4rMGGPdFnz5+ktw6oIPX7puOhgwYBidvIM90Y71rx3GQ2uv1Iwk10pdnlyeNGHMtjQ1IBAS5cA0ALBbWZy84Adn1INj9fjkTC8CYRE6hsGEWiue+9MhRamlQitqmWI1s3JfA/0p0R9cc0WBW0aUMhEhit+9ehiLGsfLQZ+7PjiFr93cmPW1XXYjTpzz4yfPvSf/xrF6OEvM+RHiRdU0pP8y/nLAWuDGDYFYDKq7RWZMrixsw4aIw2JQlKFOlNFzWNmsd4VlFPCUunMIRvn31POvmVeXJrdTs38mflcY5xqBYy/3lT1MzF3J+kTiemPft+Cbt1wKBsCMSS5MHueAPyjAbDIgzAvxIDcG6PJF0nSRDdtbceu107G6eSaeTtqRc8eyWfLORy0d5od3XKF49ipXvASjXsfAGx6gdOkw07xnsxvNZecw1m1Jk3sll2Y9DyRn4ksee8k636bXWzHWbcGdy2ejozeMkxf8sFtZ8J4o7FYWEUHC566YjA5PCFUusyIbLtC/+MLqGblcaKJU55obZqH1hAeL5o4HAPQGeGzYfljRRl6I4uR5HzZsb8WWN+KZei+qssilPBPHJMrGbHurTfvdZllmIPHN260srplXJwftVdKmAU2cNg5s8q5iBmD1OjjJ0U9kAS9E8ezLB9NkzUN3XolshxbHGlTLu399RWmVdx8JbGZ13d9GTk2CIAZAr9fjD8kLvQD+sPMI1q0kOUsMH6fdqLohOhf+qBAflTNMAHE95JcvfIR/Xb1AYbvE/fCXY39bt7zgZzEZVDMB6fXA3z6+IB83vc6FQFhM8wkk7C5eiOJ8d1DTf+ENKTdqJwIX7FYWS+ZPxIRaGy6qssbtdDWyDGYbLOt8tov1ZVM6bYSIamSgipbO+vyIUelQt1ddZK+mwUeiqhUU/nX1AiAH+r/dYlR9F4W0LQIhAULyh8MAQlRCICwCzsK0qVgzlI1aOV0GGccAyHrAuaMdsHDp8QSlAMcaSn49vdLBwZDIRB+L718w6HLnd7aYWGx9c7+8RiLFYtj6ZhvZYURWRCKSnO0PiH97T23bj++vvgLIMD4tr8FpmzZtwve//318+9vfBgAEg0GcOXMG3/ve93DmzBk0NTXhnnvuwUcffYSJEydiwoQJAIAvfOELePXVV4snOG2IaAWXhXlRnrCrXCZct3CyIqo3sVimNbGbuKTf+tJkp94jueRm8sLbQIu8Jy4E5F0KtW4Lznf1Z8Do8fFovqoeDRNd6PHy+Pnv31cYOa0nejQzSrhtRvVIciCtLYlFeY7VY3XzTPhDESy7ego4ox6BUH+mNbV+a2lqwM53T8AXENDS1IDPLpiIX79ysGgUtUzxBnjVvvQGIqgtYF17orSJSpLqDoKolH0JDc6oUy0ZynGllRaWF6Kq317qb8VOIKSefTEQFoASCqTwBgRFGWrE4mWpJ4+Zl7Uszzb9dur5Op36XKxL+QRSjXNvUMBzrx5MCyS8Zl4dNr3eKs9dqfpEIlPbA0+8LWdQTXY+rrlhJsKiiJMnAjh5wafaNl9QwFsfnMK6lY3y7y/tasNXvzATYIDTXUHV86SYJAcNqt1bK+Bn2E6U4WSu7cNhMWDFkoa8BDiWNCqZ+KZNrMD61w7hyMleWeczm/SodJjwo2ffScuWduWscQoZUzemUbXEp9cfwffX9+uMd904G6GwAI+PV+y6vf0fL8FYtwVnu4JyMzlWj8Qmt8R4+dat8zS/tYG+4WydeA6zAd/+4mU4cc6rGO8Tamwls/lh5JFw02ca8GSSbnDHslkAM5o/PiJbenzqdlKPj4c7S+e3EBVV9SchKgIoHf1pJAiEBFWZHwgLANmrBEFoMKCdSrKDGCYMJFV/FJODMki9Gn79Xn9E/neVy4TrF07Ghe6Qwr4xc9MxvsaqyFAxcYwdre29iuNWN8/E5r8cSdtMlrzRbcc77bj9Hy/BM388oLC7Ozxh/DTJ1rrn5jlY/9oh2K2s6lqDu9KW2nlZbeABkGavW00skrPOZ2snlVXptBGgwxPSzF5dUSKlzUYKgwG4+TMNabKDpW5Kw6shC72BCMY6s8/owwsilv/DVMXm2dXNMyGIhbPDLJZ0f2dLUwMsWoG+I0CXhi3c5eMLuuZJcrqEyYUeUAR4/OrfhsfPl8x6us2iR1NKBqq1/z97bx4nVXnl/39qubVv3dULzdKIjS0oDQgSlkQlSAcTTVowdCMxiUYUJATHfJ0wcfQbkyFm/Ca/8Ru/xiWabWIQcEFiNJpGRmXEMOKCaJAWhG6Qrffq2m8tvz+q63bdqudW19pVt+q8X695TWirbj333vM8Z3nOc87yJpiMuanU6PGz/TCvn+JdROYkm3vjrKnJVUoZBJ9++inuvvtu3HbbbVi3bp3wf6Px05/+FJdeeqnw797eXixYsAD33Xcftm/fjv379+OZZ57BuXPnUF1dLXyupqYGZ8+eTekGipFoclksWk6FWrsRG1tnQ8upmNVWHtz+PhxuXqgaE71G1DBzuHyi67J+I7blpsPNi/57tBVK69JGLF88FZrhvsI2s1Y4bXa2z42dbxwVWiv1DHix842jsBo0gqEYHe/W9g6MrzIyxyFswg9nkjc1VAst02Id2Ltv+hzamhsBAEsurUfr0gvg9vIYZzciFArjudeOQKtRCr/Bem5b2zuwZG698L9rKg3CWKLVauSAxcSWG0upnzYg8opGzT5BkIu2nn5/GE+/GgmetS5tRMvlDXj61Q74/TKyYgFUW/XMuVedoiItFgw6dvVFg1ZeEZYeh09oQ719V6SK0+leN3ocvuwvHqN/7l0zH/evX5RxAPbeNfMx98IapuycV2cV6XDBOR/GObxBs/ONo9i+qwM7Xz+K5vmToddFvhPVXfH2RKwOXDK3PqHi3+PPf4hgMNJCPBSWthM+OTGIB7e9D5Oew8+ffAeHOgfg8vJwuHmcOOtkfk/PqTGroRKb1y7ExrZLmNVb4+0OIHmZ91Set0XPjbQsSfE9OVy8qJqXjw/i0ecOwuFKHF85EU3Uis6vre0d+Pc/7MfcaeMARGy+7a92wOcP4eFnPkhYS669YmrCGtN1xon24YqNUT3Qvq8Tn55yiD73yLMfoMKiTzh1+5s/f4RvX32xaL60NTdi9ztdwrh9fBB6rZopl3MvrEk6h7OSPwAIA3VVxpTlnQAApZCYBkSe1693HATC8kpcJ4oLs1HDXAPMOWjrmU9budQwGjjmmm/UycvWJAhibJHqEkBrB5ENoZCSGY8KhRRZX7vSwo7PVgwf+osenPbxoQT/ZssrHyMUVuC8OgsurLdhwUU10GnV2PLKx6LPPbFzuIpFDD4+KBxeAyIdT1weHssXT8U/3zAX969fhEk1RiExLfqdh54+gMtmT5Tcazjd4xL9jtQBnrT9mxh/3W7SYHyFIS2/fbRrR2Mv961flH7spsyoiNnbicbRhlw8bDI6qDpW8DyY1cB4cu8TsEmshbmqMqdRqxP2G5/Y+SG4AvphSiiY3VWUyF63ZIpBxzHfg6HQdlS2MXaiYOTMDigwFRJ5GHKqhDngCDB10oAjkJPr6zVsP0ynoXgXkTmj+UqpkJIE3nnnnZg7dy6am5uhUGSuiCdNmoRf/epXwr+/+c1v4vnnn8dVV12V8Nl0f8duN43+oTHCHgrjjuvniKqM3XH9HEyoNmFCtQkNE23oPDuyaRfFxwfh5oPQBTUJVWOe+69PsPRz9UKJ5t37uxLKNbc1N+KlvcdE12qoj7Rz++ycU+S8AhFh+eX3F2PKBJswXtZ177h+DvyBEHO8Z/vdCaen77h+DqZMrIi0Fouhutos/jcA95Fu/OdLhxKe4c+++3nsfONo5Df63MKYpCrGRe1DHx+E1ye+x3F2E6qri0c+osTL7IleF/Mkuj8QQHV1VYFGKQ/iZYsY4fBn7LVmwOnDjIb05CpeZjtOOYQkh1gGM7h2IbGHwvin6y/B/33qPWHu/dP1l2DKhMR1rJjJ5bsuJGcdPmb1UKOeS3uuS9kG1cy/Mj4X83uhUBine1zoG/Sg0qLHJRMrACBB33+vdTaqKrS4b/3n4fUHYLfoUVdlFMlSvyfAdAyi1cyiuquuyii6vqhSm4Q+7B/ywscHsXt/V4JOia1SeuvyJryw56jo9/ocHux6uzPhe+u/PlPQ69V24OCRbvZvO/1w+4OojLlnf1jBfJ/51M1nJMYXaxflk2x1Ur5sWqnnMqnWJLwjLafC5Doz83Nef2JFyV1vd6JtaSOe2Dlymn9Ny8XYtqsj4fuhcJh5XT8fwM/Wfx4efwCcSokHnnpXOCQBROSlyqZn2taNkyuTrtO5kD8peR8reZIDsTL78WeDkmuTnHRRISB7VppPzzolK3ZVZyBXsTJbKvbTWHCq382sbhAMBUl+R6FYbYNcUS7vvxzuM1f3GCuzn5xmr7MOl5/W2VEoB5nLlI8/Y8ej+ocy09+xMntqwI01LTOY1XxiD5y3XNHAlG2nm8evnz+IB+64ApNqzdj/jzPMz7EqriuH90OisYXqSh2sBp3gX0v5JkolEAqzYwR9Qx40NYxEQXLlLwsxEodHFAPIJanGboqdfMzlWJntc/uZMqtWK2gdiePQSfJXU+VEr4spV34+s72qeHv28Kni88M+PetkjilTvzMXHDvH9oXdBRxTLMW8TufbB5Pr+nrmSDfMRg4tc0c6uuze3yW7OGePy8usoqtShWXzbnKtkxLWWYp3ZYxcZKgQnOpn+0rpxAZTSk7jeR7/+q//mtVgAeDw4cM4fvw4li1bBgAIh8NQq9Wora1FT0+P8Llz586hpqYmrWv39joRChVPWnbjBHNCKyqlUoHu7iFoFECtTc/cLDNwKpzpcYoc7CqbDkvm1qOm0gC9Vo2frF2AfocP1TY9LmmsQo/DhyMnBoVWnLHX6u4eAgCc6XElLEJmI4eeQQ/O9DgxrlKPn2/4PPqGfLBbdZhxvh29Di/sFh3sFg0c7gBzvB5vELvf6cLyxVMxdaIVVRYtLAYOvb1O0W9VV5uFscRi0KpRZzcIPY8BYM97J2HSqYX2YS++eQzXLZ6K5Yunon6ciTmOaEa+llNh0OUT/vfG1tnQKMPM384nqUzAeJlVKBTCSfRoUmL7vk5MnThzzMcvJ6Rki4hQYWG3CbaZtKLnlonM2q065vy1W3SyeycXTrAktCCOX8eKHVuK77rYMerUCUnSq5obYdSqspbZdBCtLUnKXTdONGPz2oUinSm0jtSrAYQTZGlIoo0zz4ewqvlCNIy3QKOMfC/WnjDqOOx47ajwXdb7rjDroOVU6Bnw4qXhtg5KJTD3whpAAdTaDbCZdNj5+ifY/3E36uwG3HJtE870OmHUc+BUSuF7UABKhQJTxpkj96CInK5SKNgJP4e7BrC1/bDo+WiUia28862bDcNVtlg2Vr7nQjKdlKpxni+bVuq5nO1zC3LSNLUKgUCI+bk6uzHh70MuHn4+KLJd+EAQQ3FV6iIJpuzfrzDrYDOoYdOrAQVww1XTBXmpsxuwbsVMnO5xYnyVIcG2Hm2dzoX8VVqkbXY5ra2ZkInMVlh0ku+51J9XNpA9mxyzkWP6SbevuiRt2wAQy2yp2E9jgUKhxP5/nMZdN86Dw+2HxaDBS29+iq9ePpWeVRJGm9/5tmnzTbmsX+Vwn6neY7oyG+0SEL/Omo2akn+m2VAOMpcNdquWGY+qtCTq73RlVsupmfru2sUXCL5/Mp98wBn57+f6XNApRyp7xH9u+nmVokNCG1tnY1KNEdMm2wR/BwAcbj/e+9gJm1kr6dNNP68Sh473M/9bpVkveiY58ZezaQk2HFcYcEaqxVv06qTfkftcyGT86cqsWqnE7rc7sbFtNrz+IHQaFf6y5yjWTmiS9bPLB5VW8ldTRaNRM+XqW1dfnPU6C4x0nyomP0wvsT7qNOqCjcli1DB94e9fP6fwMqsEeh3+SEzcqoPdHBMTLzD59sHkrJtMenb7WpO2cHKeCV5fCJ2nB/CjNQvQP+RFhVmHfR9+hiqbXjb3YU9DJ2Uis6nuDRNi5Dy/x4IQwLQPrr9qesox2pSS08aPH48TJ05g0qRJWQ04HA7jvvvuw4IFC2AwGLBt2zYsX74cs2bNwrFjx9DZ2YmJEyfiL3/5C6677rqsfqvgDJe2Fvp+x+mwpD25YzZ9o6XCWZVPhlx8xPGbbIXPN7IRKLrW8O/GG3tVNh2uXjQF//abfWIncrIVhzoZzuVka8J4o+PgVEqcV2eBQgEgWcW7OOdTqQCcHj/avnQhHhluH6XlVFi3ognhUFhUPc7rD0LDKWHUqbFh5Sw89PQBZiWYO1fPgc2ixb9869LEJIEix6BV49orpqJ/yIdQOAylUoFrr5gKvZZKbBKZU2FVM08QVNrUWc8NvU6Fb1w1DSfPuSIyq1DgG1dNg16fm57oY8rwmt1QXxlRoMW595MUk2EkqTd2PTUZ5bWGmLQqTKw2YfniqYJcTaw2waRLHrDMJ1Llrn++4fM4cc6VdkDWJrFBc6rHhZ1vHMXG1tkjH461JxQjiTasSqdrlzfBYhqxL6KtuTe2zo4ECMIAp1TgsecP4prLGnDZ7InggyHc/5/7hWvcdt1MDDp9cHkDUCoUaBhviTx7jASfzUaOmUD4Ykz11ge3v4/71y+CRc8JZd5jk4pSepdpBq2jJLWxZDi3cwXruUTf20ilMgVef/dEwqnMDStnYVylFnfdOA+HjvchFI5s/nxp/mQoFQrsfqcLPQNeVNl0WP2lC3HH9XNw/PSg8LmvL7kAvQMe5nUnVOlH9FFMWwAPH0D3gA/3/f5t9vxK5V3GXC9t+RumrspI8pQGFhPb7rCY5aWLiOKi2qYV25zKiM1ZU6EFsux2YDOz7SebhWQ2Hr1OjXkX1YnW5VtaZsCgo2dFEIQ0Un6qWWZ+KlFcmAxqZjwqF3Jlt2gwf8Z4kb5bu7wJz+7uwMGjfbjrxnnQcipmtfJbrp2BV/5+PLLxZ4y0H1cqgNXLpgmtPbWcCquXTYPdpmUedDPFxIHjE8DuXD2H6ZtMqjHApOdQW2nAo899IDro0zvogVGnFvzpjPxlRkyfFSOJxgAkySapjZDEolfjmi804MFt5LOOhsXE1knkryZi0KrRPP88kVytXd6UM9tfyj4wFtA+sJg43NIyA4/HVIO5pWUGrMbCtdC0mzW44cvTcOLsiC98w5enFX7fUwl88Gk/Hnn2A1FMeeb5FbLZjy1XQsEQ/hab8Ajgb/s6cckF8qqkZdRzmFRrxY+f+Ls4PqGXz3peU6llxlBr7VogB11Wayq1zHU2V9cnyhODlsPnLq4T2QermhthSCOXRREOhyVN1HXr1gGIVDL77LPP0NTUBHVMz+9HH300pR9ZsmQJ/vM//xMTJ07En/70J/zpT39CIBDAl770Jdx5550AgLfeegs/+9nP4PP5cMUVV+CHP/xhWq09i/kkaZSEbMuoYxe/WRbjqLVc3iC0t4yi5VRoubwB21/tgJZTRRw/A8e+VsxvxTp/q5ovxI7XjiRcd/Pahbj7sbdESWxL503G1IlW1FToEQqGcKbfg8+6nZFS4wrAqOPwmz9/JNporDBpYDJoBMfXbjfhfz48jaOnHELQYHyVAUqFAie7Xdj1dqeo6ts9N8/H3Y/uTXiG966Zj/pqo+helUoF+oZ8qDRrM0oSyAeZZDH3uX04cdaVoCgmjTOiUi+fPtljDWUxJ+fckA9/+MtHuOayBlEW87evuRg1MT2gM5HZHpcfHx3tTUhQubjBjqrhIJzckLM89br86DztQM+gT1hnq6xaTK6zwC6396ECzg340OfwwW7RotqmBcSFxsa0clpXtwv3/mZfwmc2r1skJHlHEfRymgHZaGvungFv8msM2w49Qz58ds6JQDAEHx8CwsCe909i0zfnRipKRU+uxSVqn+pzo+PkYKQNiYSNsXzx1IQKaA43j00P72XaBzqtGv93q7gVIzCss6uMmZ2kyyRoHRMwr7TqEAqGMk5IypSiqZwmldgXY3uq1aqE99a6tBHbd3UIVXujpzIvudCOvkG/6H2sW9EEt4fHkCcAvVaF3/3lH7jpmosQCoVFemFNywwolRF78XSvCzUVBpzucWHaeZUYX6EDwBgrgBM9bmFDKEpK8yvHVFeb0d0zlNzOLlEykdlupx+/f+HDBLvjxq/OQLVJZrpoDJGz/TEWOH0BfHC0F3/868im7je/PA0zG+yiDdxMZLbPzeOTrn4MunjBfrIaOVxQX4FKQ+E2IYqRsw4fHtz2XkKVmo1tl6DWQv6qFFQ5rTQoh/vMV+W0HpcfZ3ucUKnU8PgD0GvUCAYDqK0yyTZuMBaUg8xlQ7fTh3982pcQj7ro/EpUm8Q6KV2ZdXjEvi8gjsXX2Q1YvWwaHnr6AMxGDkvnTUZtpQF9Dg92/U8XrpgzCZNqTILv2tXtwp/+9jGuvWKqYB//1/4ufGH2RNGmfry/KzWOn2/4PEKh8IhvYuSEg+bR8TRMsMDrD4oOd4uuL7UnAST6kgZ1wkH2266biSdfPiQdA5BA6p6S+XjxVe0zOcBWSDIZf0a2QQpxNCJi+x89OThSHEChQIVZi4aJVrL94zgz6MUfX/pHgm//za9chHFWneizmchst9OH46eGEt7FeePNCev4WOHw8MKBXq8vCL1WhRf2HMXaa5vGNA4lokiTentdftz96FuJ+8vrFhbFPgRVTpMmdm8gdl+icZIV4ysMhR5eypwe9OKh7e8nxCc2tM5GXdwaVaz0OP144Kl3R+5heH/njuvnoCouhppZzgHpvEyQ8/weC7qdfhw/5WDob4so9p9x5bRo+81s2b17t/C/v/GNb+Ab3/hGwmcWLlyIP//5zzn5PdkgVV0tDEyfbMXmtQvRPehByxUN2L1/pCLFkrn1qK00oHVpI3bv78KAyy9cR6pSW3zliEAwzGwpFluanFW1bcPKWbAYOfCBMHa9fRxL5tZj6986RCelHnr6gLDhfefqOai26dDT1YeT3U4hIS4aNACA1989gTVfa8LJc0PwB0LYvb8LLg/PLjdp1CQ+N0ROlTk87Mo2Y72JmSmBIITENCAy/kefO4gf37qgwCMj5IzbG8CyBZOhgAIIR9rHLlswGW5vADBn5+h5/UH8z0enI+U7fUHodSq88MZRNEyyAdKxqOJkOEB05kg3DFq1LAJc8bh9ATy+86OEdfOum+YVhVOYMkrgwJG+hETdWQ2VBTt5JVVq3usLMHXpmX4PoFBIy1GMTj7T70G/w4sKiw7XN0+DXqfCjteOCLqdldhl0XPocfjwwn9/OpJApAD4YAiDLj8+63ZLBi20GrVQDr620iCyMaLjDw2fW4jVowNOv+heewa82Np+GPeumQ+TTs1s42gzaiLv82j671OqWl2ypL2kwRqZzeesUIir3C2dNxmTak2YUGWERa+O2FAGDr1DfiydV49QGIIMKIer9/YMeIX28nV2A+ZMq054H48+d1Cw99Yub8JPb1sApUKFA590i+TqiZ0fYtO3LhVV6FvV3CgkobHe26QaIw4d72POL2FujCWjVEQmRnB7eQm7gwcoOY3IEIcnICSmAZG14I9//Rj33DxflJyWCW5fAH/e86kQDAyFw/jznk9x29dnUbAuDpeHx1cvOx+OmES+r152PlweHqDkNIIgJAgEQ+gb4rHllRF/YPWyabBXUFkNInP8fIgZj5o6yZb1teN9XyBie0Q3Pk/3ulFh1uDu73wOR04OCIdv/IEQ+GAIDROtaBhnEnyGSqsOS+ZOwomzTkF/Xn7JRDz1t8Mi2+bJlw/h+9fPgcvDw2bWwunhYTZyaJk7Utlk9/4u9A35UF9lFHwTh2vEd/YNBLG1/XDCofQEf1rKv2H41XfdOA9PvnxIVGFlW/thLJ03GVvbDwvPKLZaXLrPlunjxcfpGElyxZCgkTL5TDBRAoc6B4TKSl1nFJhUa8T0ehtVMIrD6w/ity8kxk7vuXk+QLa/CLc3AKOeg0nPIRQKw2TgYNRzkT0Fa/bX9/mDeO2drpFEsOF1/PqqadlfPEOcHh6LZk0QVYO54cvT4PTyBdtfdLj5hDX4yZcPYdMNcwu659nn8DHX8z6Hr7D7ECWwx5NvYvcGojLVvq8TTefPKezA0oQPBHHVwvOw5ZXDMT7GheAD8snMHnD6YDJwmFxnFtbB9zo4DDh9CclpmeCVWGcn1FxEOo/ImCGXH2q1AvW1Znh8Aeh1anh8PIZc/pQPpieN5C5fvhwA4HQ68ac//Qlr167FZ599ht///ve44447sr8DYoS4ah8nzjoTKqq8dfAUFjaNT2jxqdWq4fAGUle0YcBq0jA32i3GkQ34JXPrhd8CxIlne94/iTVfa5LcmK+rMqCt+QL0DHrwiy3vYmPbbOE0W/QzW9s7cOc35qB5/mQ88NS7onvqGXAntAwbrRy1lIM7apJAkdAvYdD1D/lEFa4IIh0sJg36HF48su09UZsBSw6MG6UijCXzJosctjUtM6BUFPFEY1GkJ5DSxecPMtcQn18+BjkQScRiJepuXrsQ9rFIbGA4sVJtL6qsuoSW2UvnTYbHF8SpXje6VQpU2/Rs/TMcDFZxSjjdPB54KmaOtsyA3apLmthlMnC4etEUQU/W2Q1Y87UmKJTKpEldPj6A5vmTE05HxVZtix1rNFAslaBnM2pEzyc2GQoKRcbvM2nQOlotNua0cdrJbCVM9FmYjVzCIQOpFu5tzY1o39eJi6ZUYPp5I607D35yDlfOm4z3O7olN2h8fBCP7TiIf/n2pfj3P/ydKVcDQz7Ru9na3oFLLqiSfG/33DwfoTCkDyrEIsPT86WM2ahB72Ci3WGWU5I0UXT4/Gyf0+fPsqcnIkkTLL0YCNJOXjxWkwafdbtEB85WL5uWE7+CIIjSJRSC0M4QiKzfW16JJBgTRKYowI5HKXLgCEj5vtPqK/CDb87FC28chUnHQalSAmEktLSptenE/kg4DK8/mHBg+0vzJ+MPLx0CEIklNM+fLHQz0XIqbGidhesWT8XvXzwk+l5lXIx4wJXoO4fC7EPpox30Yflnx08PMm2l+lozVjVfKCTcNYy3jFphOllcQQQjTrdh5ayEtUROPn8+Yxb9Th7n+jwJMjau0ogK2nwW4fLyzLnh8vIA5FFpZ6wYV6XHopkTElocj6vS5+T6SgVw5efE6/gt186AMvVmWjlHp1PjpTePiZJ2XnrzGP7X6sIl7Qy6/cw1eNBdgIObMeh1auZ6rs9R29eMUABHTw2Junc1jLegYbyZ4oQxSO0N+PgAAPn49kYdJySmAVEf4zA2r1tY4JGljsWkwVULxO2Tb83R3i0AhMMhpr2MMMW7iMyxmDQ40+vCr3eMtMD+5penYVJtat0sAECZyod++MMfYmBgIPKjFgsUCgXuueeejAZNMBh2uDY9vBf3/mYf9h48k+CsbGvvwLVXTE1IFtva3oF/fNqLTb96E4e6BgWjabTf+I8t72LdiqbIJjQgOC2/+8uHkYQ3TiVsOMbi4yPZtdGEslO9LuEaUbScCqd73NjW/gm8/iDMRg5eHztpQqVUMu/J6w/ixb3HsHzxVNx90+dw//pFoyaKRB3c+LF8+plj9OdTBFRY2OO3FaiMMVEa+P0hPP78h6I59vjzH8Lvz94AUSlVeGKn+NpP7PwQKqVqlG8WF1IBIodbXo3XK63sNaRSZpUsega9TH3R4/BKfCOHxOjKux7ZO6I7MFLp7N418wWdFE3K0nIqVNl0uHrRFOx47Qh+ue09/HLrezhxzon7/7g/qf7xeoN4PG4ePb7zQ3h9QcnErl6HHyqlQkhMiwayH3jqXXx4tFcyCA0AWk6doHe3tXdgydx6wRbY/U6X8N34BLRYuyE2aXx6vRU/3/B53HDVdOx47Qh+/uQ72PSrN3FuwMMcT+8o71NKp9uMGpE9E31HTg87wBi973IimtjHOmTw4Pb30evwM+3M76+eA7c3iPt+/za2tndg5+tH8fUljXh854dColgssYmMPj6Iw539knLVPyR+39F3I5WE6PUHsOe9k2iL2qTDv7dh5ayIzEWJs2/lYO+VOvm0O4jyxWLUMNcgSw6SHvUatl7UawoYVC9S/HyImWDCB2h+EwQhjVQigNsrL3+bKC5UKol4lCr7eJTFqMba5Ykx84efO4Bfbn0fzfPPg8XEIRQKMQ9iRyuRR3F4AszP1VaOtM5iHhDffgCDLj7x+nEtxow6LsFOilbEjiXTymZVNgPbVtKqseO1I9i+qwM7XjsCfwr2QNK4QgysON1DTx+IVLqNQU4+f7IDeNni8vJMGXPROpuAiTFftJwKRh0l8cXjdAfw2A5xTPKxHQfhdGd/QAiIrOOs2EEu1vFMcbp5NM+fjJ1vHMX2XZG4WPP8yXAWcC5xara/yqkL669yKsXIPjJGdKVaVbiAnNMbELp3RXXTyW4nnN7cyGypILU3oOXkFQMZZCTn+/ggBmViFwAAwsCv49bBXz//Yc6SKdV5tJeJ8iUQDDG7W6RzyDel5LTjx49j06ZNAACz2Yy77roLn3zySQZDJljEO1xSp5sUEsliPj40ajJFbPnX1qWNuOySifjb349j89qFuPumz2H54ql4ce8xfHJiUEgKm9lgZxrrNRUjTunu/V0JG4dtwxvbUUfopmsuhsnANvwHXexqYT4+JLQMU6sUQslxAJEKGR4eXd0uOLwBYQOS5eDGjqXYk03UKiXToOPUKU1TgmAy4GTPsQGnL+tr9w9JV/uTEz0SVQt7HPK6D41SiW9fPV20hnz76unQqOS1hkglJVmN+U+yS5qoOFzprL7KKFTu6jrnwoRqI36+4fPY2JpYIXRbewcumz0xqf6JbacdJZq8ley/OVx+mI0cWq9sxE3XXCxyKpMFoaU2h86fYMH96xdhYrVJaNHJSkC7f/0i3Ld+UWLSeBgIhcJ45NkPRM9AIREUt1uSn0iVClorlQrmO9Jq1BkF30sRYQ5J2I1ScjXo9AuVbKN/++TkwKj2XvTfoTj/w8cHoVQCt103E/v/cUb03+rsBhh1HDhOxXxvVRYtVi+bJpSZX9XciLtunIeLz7OJHPRSSS4uJaTsjsEc2B1E+RIIhZl+UiCUfcRukGQ2ZZxSlSY8tOYSBCGNXsu203VZtmUmypsBiXhULmJdvYN+PP1qB1oub8D3Vs4WYuY9A14hOaPX4Uf3gIRf5fKL4tZSXUeUKqUwN5RKtu8Wn+jm4yMdQmLj4T5/IMFXsxg5rP/6zFGTwOJhxWPO9LqYY/u4sy99PyzMPvgXvwkrlciljAtvycnnT3YAL1sieyns/RVCDMex9180nLxip2NBn8Th4b4cHR6W2lcYKOC+AsepJBLBCpfI4fGxfTCPr7A+mFHHQadRYfniqWhd2ojli6dCp1HBVED7TioZ3OGh5LRYkleQlA8GHdvH0MvIx5CydwaduUmwk1xnKd5FZIHTzV5DnGnsx6Q0SwOBAJxOJ0wmEwDA5XIhHKY6mLmCtQCxSqJWW/XMv8dWrZAqz+308pKlOtVKBba2HxY+G00K27x2QUIbs7bmRpzuGXFKewa8eGlvpNRt/TgTus44hRZO0THxgRDO9btxy7UzhNMQ0RYg/UPepPeU4KTFlfWusxuwbsVMhMNh2ExaTJ8ccXDP9Hvw6WeOhLGMVr68kPQPefHi3piywWHgxb3HMLHWhEoqwU1kiM2sQZ3dEDldOBy42vPeSVhzUBrWZsrftccSvVbNvA+5Bcsd7ojRunzxVKF0dfTvhXQM08VkUOOWlhlCNbFom0uzIf/3kLSVZFR3SLSB1WlVzO9qOGVS/WOPaw0KDCdvWXUIDm/Gh8LA7v1dQttNu0WHEMJCW8+WKxqE70eTiOJbOUYTzGwmdhuNcRV6WIwchjwBrF3eBJ1Whe5+DzSxCdLDCXoN9ZXo7h5KKYC847VPsHZFEx6La01qt2iAZHHSmAbDMUEAAQAASURBVKD1gMsfqd5m4NB1jh0Yd3l5ZuvV0dqKlCLRxL4T55xs2bKMyFyVTYclc+uhVAIGPQezkYNvYOTz0YppsfaeVqPElPFWPP78QUEmb/7axdjx2hHROOrsBsycWo1Bpw9tzRdiW/thHOocQJ3dgNaljbj7sbdgNnLMNu7d/V5seeVjXDZ7IpRK4Lw6K8KhcMqbFsVs75U6NrOGKXfU9o/IBpebx96Dp7CxbTa8viD0WhV2vH4kUjLenF3yusUkIbMy2egcS/QaFdtm1tCpW4IgpNFplFi7fAZ0Gg4eXwB6nRpeHw+thhIBiMyJVlXNh/7udXhxuteN7a92oHVpI7bv6hD9dx8fRL/Dh0Aw0V+vsxsw4PTjvt/vF/ybu2/6nIQPrhP8Xa1WjR2vHU34jNUo9mmiHUIeeOo9bGydjen1VpgMGuFQTzSe/MKeT/HDb12K+9cvgpsPwsCpUvKNo75krF89daKNOX5fXGVkST9METlUNOD0w2bWwqJXw6LnRj7HGJNU+8/p51UKf5ebz896trkav9SeUbVVXp0UxoLeAS/TrxhXZUQV2f8iKizseKXNnJv2pzYpP6yAsQO3l51M7PEGAGthxmS36pg+mL3AnVJMWhWqrHoMukaSEaqseph06oKtyVLJ4F4fJafFIrU3IJdk7ygeXyBhD6StuRFef3D0LxcJBol9yVwl2EntDVO8i8gGnUbFXEO0acQGU5Lwa6+9FitXrsRVV10FhUKB9vZ2rFixIv0RlxMMx0uKeIdr9/4u5kad3aJhJou9tPcYgOQKRK1mZ/3/+NYFMOnZgmTScRhfacD96xehd8gHPhDGH178CM3z6xM+r1QqwKlVUMY1hddyKmjUKvzhxUOYPtmGf73pc3B5eVRZdFCrlehzePHdlbPwq6cPCPe0qrkRL+49JiSeDbj8gEIBi14tqpARbWMW2/c+6phDocADT70nKwVrMmgw5OKx/dWRoIeWU8GkL94xE8WPQc9h5ZWNQhluLafC2uVNMOZg096gVzOvbdDJJxEKACwmDtd98YKEZKj4IGCxox5ea+PXvR/fuqCAo0ofI6dClVWH29sugccfgF6jhkGrglGjyrtzKxUAjdUdUpWafnLrAuZ3J48zY1XzhQgEw3B4AxF7IAzBTggEgli3oklo36nlVLjtupkYcPjwiy3vivR9+75OrLyyEXq9CkMu8Wmw6G9Hk4iWL56KqROtqLJoRcFOpQIJNsaq5kao1Ep8dHwAD8Xo47bmRvz2Lx9h0w1zU0r0YT2/rjNOXDDRis1rF6LX4YXdohs9MS2eMIDhZMtk76i+2piQzCaHIHXOGU7sm1RjxDi7QahmF5UtnS5iLz358iHRwYUdrx3FquZG7D14Cpc01gIKwKhT45+un43O004h6VWvVePpXYexse0SHPikG5NqzfjLnqOia9XZDfj6lY348RN/F/32giYvLpxciR/9OvJ338BIG/eovCqVCvzzQ2/CxwcFmyhyqOFCGPUcXF4eRh0Hnz8A43BlXjnZe6WOTqNOOJByy7UzZHVykSg+KixaLGoajwe3vS/SXRU5CMjrNCpmUnw6QZVywWRg28y58CtKkmFb78yRbhi06hEbkCDKDK1GDYVCgV9ue090WEVL7ZOJLNBp86e/4w+QxfsbdXYDBl1+oU1SrL/+7asvTqhG/fCzB7Bh5SyRr72xdbbQJcSi59Dr8mP1smlC++zooe7zYxLDYvcBonGI+9cvgsXA4YarpickPUUTBKQOlzFhHBJTa5QJz/q262ZiW8xB9+hzSvDDJA73Taoxos/hG9kziRubVCLXpGpDos+PSIcV0R5MMepbiQN4uRirRa/GxrbZIlt5Y9tscScaAgBQZdMx/Qq7NTcJV6WEQR9pcZwQ90+yz5kOOh37+voC7itIJT6bCxhjCoeB65ZckBBjCaNw7TMjAwMaJphhM2szj/fmmCqJA+BVBU7kKzaUCjBtjvi9/WLHqOcSkvPb93Xi9lWXFHpoKSMVYzHlqFiNQZe/vWGifNFp1cz9xXRi/4pwiiXQXn31Vbz11ltQq9VYuHAhrrjiiowHng96e50I5aCtR06QcLy+MHsCenudKX3+ztVzUG3TJTor0aQ3lx8KhQKPPvcBTve6oeVU2LByFipMGlhMWoSCIZFT9skpB372h/0JP/3Db8/DBePNzPHGltXu6nbhoWcPYMncelwwyYqT55zY2t4Bs5ETKrfEJ5cNuXi0NTdCoQBefPMYvrJoiiiLOfo5TqUcqX5m1ECpVMDh9qN/yJ/guBv1atz7xD4AQOuVjdj5RuKpsqhjPto95ZPqavOon4mX2U/PDqHrrDMh07u+1ozza035HK6sqa42R4IsBJNupw//+7G/J8yTn6xdgGrTiGGeicz2OH24h3Htf1u7AFUm+Rj9Di+PTb/am7iWfHcRLDr5GGqfnHbg8Z0fYsnceuEkxO79XbilpQkX1I3+fouKYV2X7IRvJjKbyu+mog/v/c2+hK/e853PofPMkGgN//bV06HhVKIAwsbW2Zg+2YpDnSO/M32yDdcvm47eQQ+0nBoWM4d/e+J/EmRyY9tsPPnXQ7hiziRU2/T4f0+/DyASXIvXsVI6L1afRx233e904Z9WzcG//WZfwm+2XN6Ai6ZUoL7KKHr2zHU3heeX9buIe3Zjrd9HI5lOSkVmgRzbtMNz6bNeN06cdWLX250YcvH44bcuhU6nFpLEomg5Fe64fo6woVJnN6Ct+UJRgtvqZRfihf/+FGu+NgP//p/7UWXT4atfOB8vv3VcqHR20RQ7fvq7RBm++6bPwR8I4t9++z8JQ713zXzUVxmZc6zKpkPrlY34zZ8/EtlIb390Gl9acJ4ouTPX8lDOdkYmMtvn8aO334NgSCEkGKuUYdgr9KikAxeSlLOcpcKZQS9+/ESijvrRmvkYF7ORlInMHu92weH0QsNxgsz6eR4Wkw7nVRtHuVJ5cW7Ix9QbP751AWqyrGBXcqRhE+XFph1DymX9Kof7TPUe05VZWjsyoxxkLhu6nV4MDvkRCELQ32oVYDVrUG0SJ5mkvc6qgPc/6cNjOw4y496bvnUp7v/P/QkyfdeN8+D08Pj5k+8kXH/z2gUw6TjJpKRj55w42+eGw8ULh4IsRg61lQbYzVqhQ8jud7qEDiHAiA8Vu18gStpy83D7g1klSZ8a8OJXT78/UnUjDBw8cg5XLZqCh5/5IKmec3h4bHo4Md62fPFUbG0/nNx/SyEulNMYRJ7IZC6nLbNK4FDXAE6cdQnyM6nWiOn1toImihQj55w+/IgRy/7x2gWokVEseyxgzf0975/Ed1fOxnhblussIvbBL7e+l3D921ddUjD74GSfC939Xvw6Jo5767UzUFOhx4RKQ4HG5MZPf/d2gsz+603zMLFAYwJQnOvvGPpgcrbTTvW50XXOmWBz1NeaML6igDKVJqcG3Djb60mYr7V2Pcbb5HEf6fhJme3f+nHPY28x9m8Xooo6XEgi5/k9FnT1unCq25WwhoyvNqLeLt5DlCLlNLYrr7wSV155JQAgHA7j+PHjOO+88zIffQkjVVWlYaINGlbycZKTMxY9l1iFzcAJf990w1xRohofDCU4zRtbZ2NclYGZNV5p1qZ0csdm1gpVvVqXNmL3/i60XN6AyXVm4aRJ9F63tndgY9tsdJ4eQvu+Tlw2eyKWzK0XZzED+Nu+TiyZW4/tr3bgvt+/HUkqG87YDYXC+LffjhhdZiOHE+ecaJhgwarmC7Hr7U5AAWaZ1mgJ8XydRsoXZmNiGXa5ZXoTxUf/kETLsyG/KDktEyTbqTn9skpO6xlk917vGfTJKjmtyqZnJgtXyfH03yjtI/P5u1HdIRUAlarcZWG00vD6g6JqdlF7YPPahSI74VDnAH76u/9By+UN2P5qB1Y1NzJlsvPMEE73uhEKh6HXjVQ9ja2W1jDRiuq4ammx2MxacKqYFjoKgFMpJUufK5VIvQqVlD2B9E8yS9lS969fJDv9PubE2Y1KpUJkq1XZdDh22hGpXMZ45591DwlyfN44M/74V7EMb3nlMG5vm42K4bnQM+DFC//9Kb688DxUmHWosunh8vDMa7t9ARw75Uha7Yw1x5bOmywkpkWvta29IzJndnVg89qFcHl5kociwO0N4j+eej/h/f7rdz6HSn0BB0bIGqk1xZWD9iqcWolX/t6Jay5rGF47wnjl7524/qrp2V24BOlzsG3mfoePEkziSGbHUNtpotyQihsMOv20dhAZEwwC//PRaXzx0skIO8OwmjT4r/2d+OK8yVlf2+Hk0b7veKTtnz8Ii4HDt74yDXabAaFgGENutkw7PTzO9bslu5Mka2Vp1HOSlfAjewCjdAgZjqFYDBwcbh5d3a6EQ+2iDXpWxxcJH8rrCwhtTmNZ9SXNqH55j4TtEBqulZBUP6YQFyJ9G6HX4ceD2w4kyMfmtQthp81nEQ4JneRw+ik5LQ63lwcfjMluVAB8MAS3lweQfazZ4fIz1xaHq3D2gVqlwq7/6RTWf51Ghb/sOYpvfuWigowHgGTszscXNvO0KNffFOL6RKSqMcvm2Lx2YQFHlT6cxHz99jUXF3poKZPvGEvfkMT1h3yUnEZkjE6jxp73TuKayxqEFukv7DmKb12d+txLKTntqaeews9//nN4PB7hb5WVlXjzzTfTH3UZIBV46RvyYJxFwnCLOpHxTuoo2d7Rz0dPIbVe2Shq8yUYBd9dlNA2bN2KppFSq1K/P0xsOW0AokQ1qQ30nW8cFaqjXf35KaJ2T9GKF8NdukRJZfHPkFURZlVzI8IIJ2/lNMo9FRsmA7tFotlIrQ6IzDHo1Mx5kosS2bnoLV0M6LXsZ6STWQuycCicsP5vbe9AU4O9wCOTGaMEQKXaS9gtmoRWGutWzGTqyF6Hl/n3aPJ2KJzYOkTLRdqaRv//jteOYE3LDKGVyJCLR5VVh3GVehg56RaoFoMarUsbE+wBqdLn08+rTKjemrQ9VbzuRWYn6SSTX4dtBTnp9zGFYTfedt1MmI0cfAOR57lkbj22tneg5YoG5jufUG0WKqfFto6JntD38UEcPzOEP/71kGBb9gx4sX3XJ9iwchZsJg2cHj/z2sFgCLve7kRbc2NCpb+RgxmJc6y20iA5Z073uuHy8iPV/UgeCopHItHV4wsUaEREKWDUs1v4GnNgz2o0Slw5b7KotU+kLZhy9C+XGVYTu82NhYKaCYxmxxBEOWGQ8Lep5TeRDT4+iPE1FvxkuPp31G/xx629mTDg8uNQ5wAOdYoroH3zy9Pwx79+jG99ZRpTps/0uvDXt47jtutmiipPx/o6ImISxILhMFNveH0BYDh5jBWHEF2X4QvG+nKxbUDT8dGlYgVWg2ZUv1wq3hb72Wz0I+nbCFIxpl6Hl5LT4iiVWPZYYDVpmIegc2X7a4vwXQSCQcy7uE7kG7Y1NyIQzF63ZEq1Vc98TtXWwiZTSiUf9zh8hV1/C3XgXUa4vFKH/3hZ6QwfH2DOVz8fACCPZGObmR1jsZpz8x7yuTdMlC88H8CSuDjqmpYZCARS15UpRVwff/xx/O53v8MVV1yBHTt2YOPGjVi6dGnGAy91ohUfYolUKUu/XIBUBrrDzQufETliUtXEnH7MaqjE5rUL8S/fuhSb1y7ErIbK1Es7x2Sdz2yoxIaVs4R7ZN3r5HFmtC69ADqNCkMuHjUVBmETMjqmbe0dqBkuEypKKoP4GS6ZW5/w3a3tHZg+xZ4wDsExlyH9jpGTed9rnY2NbbPRvu84+h386F8mCAn0mojjGDtPVjU3QpcDRy/aWzr+2nILMusknpFeZoEJ6WCUr0AjKlFi9OG9a+YLlbwQivx989qFWNXciJbLG9A/5GHqSLtFx/x71GHe895JrP/6TJFMtjU3Ys/7J7GquRG73+nCJycG8bd9x3F72yX4X9+Yg41ts/HKvuPoHfQiGQ4XLySmAREZefS5g1AqgI2ts0W/uWHlLEyqNgiJaYe6BrHp4b2465G92PSrN3Goa1BIqJP8vRTsGBZStlTKVdzKFNbzfuTZD7A0toLAsK24e38X2uLWvu+unIU/vJhYoWzJ3Hrh61FZPd3rxvZdHfjfN88XZH7LKx/jbK8bFqOGua6e7XMLlf5aLm9A69JG3HPzfPFGSMwcu/umz+Gem+djYo1Rcs6QXBQXVqOG+a4sBnpHROaY9BxWL5smWlNWL5sGUy4CaiHg8eFEbyCy7j2+80OEqQVSAlqNMpK4F/MebmmZAQ1HiXzxkB1DECPotGx/W6uVl79NFBd6rZoZZ85FPMqo45hr+LjhNjUv7T2O1csujLNLLsRf3zqOIReP8+vMifECiXaUmx7ei3t/sw+fnBhMrjek4hCxLTQZvmCsLxdN2krXR48mxmUSfzcbOOb83/1OF/s+04T0bQS7lR1jsksVSShjtBI6KRdx8lIjHAbzEHSukn30RbivoNdwbN2iKdx+o+QaXOAE3GjycSxyPOxfjkjZOUYZdRACAE6tFrrYtC6NxKXb93WCU8tHBjmVkrkOirreZEE+94aJ8kWtVgsFM4CIrnxi54dQq1OXq5Rmqc1mw6xZszB9+nT09vbitttuw4oVKzIbdRkgdZqprsqI3l4n+0sS5bRTOQEU3/6IlQlrM0YqpNlNmpHs53QD7jHVUMZXGnD/+kVwenlMqjHhoacPiE5Q/O4vH2HIxePO1XNw//pFODvgYd7H6R4X6uwGrFsxEwMuP6BQwKJXiyu1SSTc+XwBXDzZVjKtvby+AALRftBhQKEAAqFw5JQcQWSIy8tDq1Fh+eKpQv9nrUYVKcGdZbDG7eVhMWlwe9sl8PgD0GvU8Pj5nFx7LPFIPCOPj0eFjJJdbSZ2u0mrjE68yAapypzhSOuxre2RkvRVNh2zQpTdokmwE6KVRrWcCl+aPxkNEy3YvHYheh1eVJi1CIVDmHNBFboHvBhyRYLGXWecONPnwkt7jwGItD4MBMNweAOSbTmkq7v62O0yh22FTMu1Z3qSOaWT4UQCUs97Uq1JWB+UCgW0nEpIEmtdegEqzDpUV+ih1ajEbRsw0t4VGEmUjMrc6V43Dh7tEWQeAH6x5V38YuMXML7KKFpXx1cZ8fsX/wEAkUprr3ZAy6mw6OLa0SvwDSdPxlcBaN/XKdoYSbU1DZE/vP4Avn31dDhcvPDuLUYOPhmdXCSKkHAYZoNaZHN6/bk5wDPgZJ/4pnZziQRDYVRaNLjrxnlwuP2wGDUIBkZacxEjkB1DECOEwiFU23Qiu7DapkOYsoCJLHB5eJiNHFrmNggHpnbv74LLwwNZ6m+fhD3bM+AGEPFlXvjvT9HW3IjaSgNOnHXihf/+FEMuHhtbZ0eS52O6naTSjnLX251Y1dwoqlCUoDdG6RAi5QtGn090fyBtHz0mMU4UKwDg8CT3v0xaFSZWm4T5r9OoUFOpF2Ia2epH0rcR7GZN8o45hIACwORxpgR7drSDl+VIf5J2cLnwk7w+HvWx78KgQSAYhNdXuH2FoqwoVaStKqPJxwmV9fTySQwqV3z+QMJ+RVtz43DcTj77SD5/AF+97PwRe02pwFcvO19W8UeHy48Xhw9wQwEgDLy49xjq68yw52Ad9PjY+7eFXGcJ+TMoFUd1+VBrSW3upaQp1Go1BgcHMXnyZHzwwQf4/Oc/D5fLlf6IywUJp02plLByk7TujE88AxJPAMU6Yrv3d43uzOboHuMT1aL3qlQqMGW8RZQs5uFDzPuYPqUCtZUG3Pf7txPuPfoMXb4gdr5+lP0MZNa6Mxm1dj2WzT8voaVMbWX6FfcIIopOo8YLez7FZbMnAgogFArjhT2fYmPbJVlf22zQoPO0E7/e8aEgs6uXTcN5dfIybEwGDfMZbbphbqGHlhZ8IMh0LNIpp0pkT6zejib/LF88FVMnWlFl0QoJX7F2gkqpxKenBrHk0nooFQpMqbOg85STYRfoYTFwwvcUCgUefe4DAEgotS/VliOpXZFEp2aaZJaKHcNEKgAuYz0/Fkg97wn2EVut0qzFpBqT0KpdqVCIWopHEyWjbTy1nApzL6zB1Ek2HDkxKGrxqeVUCMUFu318EL2DXlwwwYLaCv3I+zNyCa1vU7ZR4+TBqIskO825YK6wMZJJ+1gi95j0GvABJ3a8dkRkG5j08rINiOLC4fJjyM3jMZHNeSEcbj9MWZ7MrrSwW1VVphhQKSeUUGDAyeOxHSOtn9cub4LJSM8qgSLdRCKIQsCpVPAHQqivNYsSjDklndgnMsdk4Jjt5kw5OGBoMWnBnxpKsGcbJtoEm2HIxaO2woDp9VZMsBswbbItLZ813r/uGfDixb3HcM/N8xEIBDPyf6V8wWi1acH3Gj6slJaPHh8rQIr+VxhoGG9GtU0n8gtz5udT3CBCCELHnH6nDxUmLSWmSaBSKpn2rMVMVebikWrpW5WjinwGvQbHTznw+PMjPt4t187AeXWWnFw/E6QOfhe8GmMRtqqMTz5WKhSYWG0SErSJ4sVk0AgVx6IJUe37OjHnAnnthem0avCBcIK9ptXIJ0HSbtFhyMVj+6sjh761nAr2HB2UtJl0OHYqcf/2gokUwyEyxyqhKy2G1OUqpdqAra2tWLt2LRYvXoxt27ZhxYoVOP/889MfcTkxbDDUVxkjjlsShZysnHZKpbNjHLENX5+FuRdWj14+PF/3auAQCoWHW4CNJONVWnTM8pEatUqouhZ/79Hr1lXoMi4fLie83iCzpYzXR4klROYY9WqsvLIRO984iu27OrDzjaNYeWUjTDk4xRIKhbHllY9FMrvllY8ja4CMsOjVuOGq6aJndMNV02W3xpj0Grz90elIa+CVs3F722y8/dFpmGRWklnuxOvtIVekwuj540xieyBGd06w6zGrwY6LzqvAgotqYDNpmHbBqX4vHJ4ALIbI9yZVGbDphrn4p1VzEkrtS7XlyLQlR6btMrJpAZKOLUVESPa8o8/SpFULdiNLdra2dwhtQKPf13JKqJUKTD+vQigtruUirV/3vH9SNIb4ZEfh/YVGb0WTlJjr2U0ajK8wCHKRaftYIveolWDaBmrq+kdkgVajxstvHR9p13BFA15+6zi0XPb2rFbNbqOgJaFlEk1mBiLz+7EdB6nQhBTDequpoZrsGKKsqTByMBtiDr8oItU2KkzkpxKZo4CC6ccocqCVQsEQ05416dSJvkwoM5+V5V8PuXiYtKqM/V+WL7hh5SzMvah6ZLwAEA5jY9tsrGq+EFU2XUZx9rT8L4ZfmFM/n+IGEYY75ixsGh+p8ESJaUz4QIhpzwYC9MDiiVbki11ThIp8OSAYDAmJacDwXtjzHyIYLNy7yCqGWW4MJx8vuKhGiGc3jDeX7xosIyx6Nb5zzcVCMR2lUoHvXHOx7ORcpVRIxB/lE6FQKsCMRykVubmH6DOJf0Y+nnQekTkmgxq3tMwQye0tLTNgNqQeo03pk1//+tfxla98BQaDAdu2bcPBgwdx2WWXZTZqIoHRqpGkdAKIcYIp59XEJFqPxv53qVNT4yqNzEx6l4ddKvdMv0do8Vkup6B6HV7ms+h1eAtXNpiQPUaNCjqtuGWlTquCUavKOlDROyghs4PenJSdHTNKpLKBxaDGsoVTRNUXb7tuJixGjoJSY0kmOitOh3d1u5hz64MjPdj5+lHRiWSLnkuvqlkYmD7ZKrQMtVt0KZ2ozbhdRpno8KiNdOZINwxadeFaSqb6vEeRnakTrbh3zXzYjBp0D3jxzw+9Kbz3DStnocKsgUnHpV8NjWGvjtYKZlT7E5lX9iNyz8CQxLtw+mGhZGkiQ3x8AFctPA9bXjksqpyWi7YTfQ4f9h48hY1ts+H1B6HTqPD860cwZbwl66pspYaU7+7y8PKy/QmCGFvCgJ8PJ9iLJecPEGNKn0QMtc/hRVWWMVRJ38LpFw7hIMtNw7y0o5TwBaurzJFKO0iM29923UycX2dOu9LNmPhfxeJjywV6Xikh2YrK6c9Jq8qSIgTMmlqJH9+6AP0OHyosWtTYtECO6ij0O6TbhlYX8F1o1ErRPoqmGA4tFev8LqGuVuWGPxASVRzb2Dq70ENKm1KIT+Q7HiVtL/tk84yI4sPIqTCuUi9qka5CJBchVT2QVLp/97vfSf63LVu24KabbkpnvATA3GBLueVVDpzfTMfr9PDod/qFKmesct1Sp6Y2r12IMwM9qK7Qo7ZSj74hn+AgOzwB5r0HQ2H8/aOzaBhviWTcRynEMxgj7BKlku1WKitNZI7DxeOPLx0aaVkZDuOPLx3CphvmZh0wKkmZlfEa43DxeOTZD0Rr8CPPfoD71y+SX3JGsTrdoxHV8cNtB9VKRUbylKwdR1S33r9+ESxGDr0OP3yBEFY1X4hdb3eK2i0adRy6ul3ihB4FcKgzSfsNqUSgbJI4Sz1YkSQ5v1AJaqk+bylZM+jUUCoVcHh4/GLLu6J15aGnD4ysK6FRkuGSJZal8tySfQYj1zYaONTZDTjd6xbdB3MOEHnFZtaizm4Q7A4A2PPeycK3wSBkjVajFhLTgOhpz8PYvG5h1teutOpw9aIpkUorYUChUODqRVNQSZtTCRh1HHN+GynxlCCIJDjcPJ58+dBI6yAAT76cm5gEUb7kMx4l5SMpFAr8/R/nsOvtTgy5+Ox8PlYimYlD76A/cojMqoPdnEb1qzi/q77aCEAcV0E4nBC3f+TZD7B57UL0OdLzmVLey8iUYvOxix16XiljM7H9VSsVBkhEAXSdccHtC8LjCyAMwOsNoL7GmBO5slt1zHdhz1Hb0ExwuMUxMCCythU0tq4Ajp4awtFTDiFhTtgzLfT8TuEwKVF8SO3jy20PqWjb8KZBpVWHpfMm48RZpzC/l86bnLN4lFSMlnQekS2DLj7B7hxvT/37SZPTOjo6kv1nIk1CoTDbUZhslT4thQI6FzGOTcvlDdj5xlG2whreHO8e9DCzcN85fA5b2zsSxx6OVPpZt6IJjz53ULi/Vc2N+N1fPsKQi8fqZdMwrsqArjPO1J6BjA0ipVKBVc2NQll6oYSnjMqQEsWH08ejef5kbIuRq7bmRjh9fNbGpl6vwtrlTUI5dC0X+bderxr9y8VEiQRxeiROnPU4fLJyLGT7PhjjbmtuRPu+Ttxw1fS0xs86Rd3W3IiX9h4DEHmvZwe8OH7OiUee+UCkM17cewxDLh5rlzfhty98iEOdA6JnmNQBNXDJn/1w0lNDfWXk5HWq70PGujkV5OzUs2Ttm1+ehp4BD371zAdouaJB8kQ8gJF3amAkw40yl1N5bk5vACfOOdFyRQMAYPf+Ljy4/X38fMPnceKcS3TtdSuasH1XB073uoV//8dT7wr/lsU6UgJodQqsvLIxwTbQ6ovgtDEhWwYlqnMMuvxZn/ZUKIFAMIxHnntPkNlbWmZAoSIfLB5/MIAVX7wAT+z8UHhWa1pmwB/MvoIdQRCli8PjZ8YkHB6qcEtkjk6nwi3XzhBawmm5yL91uuzjUVKx6v/39PsYcvGCby7p86Xq/8YeKlICB470iX5z3YomzGqoHD1BjZG4MK3eBpc3IPbF2manF7dP9ozyUfktBjn72IWAnlfqhBBi2rNhajmRgMsfRM+gF4/HPKtbWmbAbtPByGW/1up1KmbsoJD7CgOu4qvK7/QGcLLbKapytaq5EbWV+sJW+pZr/J4oSjnPBJa9tm5Fk6y6CAVCIXj9QdH8Xr1sGgLh3EyiQDDI1HnBUI5KYBJlSS4OnyXVXj/72c+yHiQxwukel6SjIFV1wuEpnHMhcmwUkFRYx84M4dHnDqLligZmpnIoNPL5+LE7XDy27+pAy+UNqKsy4GyfBy/uPSZUftnyysdorF+Q2jOQuUHUMxC5d2FCh4EX9x7D+GoTKmRkFBDFhUqpEoLAQGT+bGvvwL23LMj62o4hHk+/2iGS2adf7cD3WmfDYJVPglqpBHEMOrVkBSQ5Idf3wRr3tvbI/Eh7/DGnqM8MeHH8lAMvxehGLadCIBgSEtOiv7e1vQMb22aj8/QQnn61A5fNnohDnQOiZ5is/QaA3D97mevmVJB7S8loy4Jqmx7dAx7UVhrwiz+NnBSVqhqw6eG9Sd/paHN51OemAD49PSRy0KMbQQ5PIOHajz53EJvXLoTLy8Oo44TENNZvE/ljwBEQgstA5Nk/tuMg7r1lAWot8rENiOJCp1Ex1yJtDjZFhly8sOECRGT28Z0f4kdr5sMoI3t2LFAqVEJQE4g8qyd2fpgTv4IgiNKFU6vzFpMgypfBIR7P7v5EFI96dvcn+O7K2TDastPfo8Wqo37+9lc7En2+DP3fXodf2FwFxP6NfZTqFqzEhTuun5PgL50462TaU9xwy7q0fCaJFqK58vHl7mOPNfS80iCsJHs2RYbcAQk/aUFO/CSHk2fGDn60Zn7B9hX0WnZsXVfAJLBBNy8UswBG4r9TJ9kKmpwm1/g9UZxyngkO94i9FrUFt+/qwJS6ubDIpLq72xvEllc+Fs2jLa98jHsmzoctB/dAMRwiH+Ti8FlKR9jfe+893Hbbbfj2t7+Nb33rW7jhhhuwePHibMYuLxSRJLGubhcc3oCQCZgufQ52ZbEBl184LVVfZYy8vGFnbrRN5Hwy4PTDbOTQemUjaisMWNV8IapsI2V1oworqgD0WhVu/trFwiZBVCB3v9MlOfYBpx+ne93Y/moHQiFga/thwdkXPj/ErgYU/wykDCKHm8/ZO8wnNpMWnCpmSioATqWkEptEVkjOH6cv+2s7feCDMccQFAAfDGHAmf/1KZcUcp3NJdGTU7FrcOy/5UKyCnDFjJQcRZO7k8oTS0cN2wF/+MtH0HBKDLl4AECd3YBN37oUAHD7qtm4YJJV9HudZ4aw/dVI9ahYXRcdQ7T9RizRktf5mAtJdXOJkOyZFjvRlgW73u6ETquCVqMEp1ah5YoGtC5txHuHz6Itbl357spZePS5D0Z9p8lO4gGjPzeHO7FV8bb2DiydNxleX4B5bZeXR32VES4PL2rxGf/bRP7oc3iZ76Z/yCvxDYIYHZVKwbRxVDmobiap+2Rmz44FDjf7WTnc9KyYDNt3B490F20MgiDGgkEn278bzEFMgihfXF6eGY9yebP3M1OJVUPB9vky9X97JWzoXgfDho6LHzi9gYTEheOnB4WYfuvSyP+98/EZrGm5OMGeUioUot9M22cKA1DkVsnJ2ccuBPS8UmeAdFLKSOpvV26eldPDM6/v9BQuXjjk5vHtq6djVfOFaF3aiFXNF+LbV08v6Jjc3kDCem42cnB7AwUbEyDf+D0RmXvxsd625ka4CijnmdA94BXste27OoT9kO5B+cigy8teB3NhzwL53Rsmyhepw2ecOvUE15Q+effdd6OlpQWvvPIKVq1ahVdffRVf+tKXMhu13MhhxY9Kiz7tHshR5yKd7+SKSqsOVy+aktBmMtoybGPrbPj5gChDss5uwB3Xz0EYYVRZdPiPp94VOfDxY4+9P72OfSLeKvEM1GoVHN6AUB492ab6Zz3uoq/aEgpLlJUOy6QGKVGU2CwSa4gp+77lNRV65hpRHZPEKgcKuc7mkiG3n1l9ccp4CyoM8jgtAsj39I6UHCE8ijwlsTOiQfGXht+r1cjBoNfg/v/cL9ITwHF8cmJQ+L3Y344di82oSd5+Q6HI+VwohxO8+W5pkk+iBxG+smgKnvzrITTPn4yf/eFt0amXtw6ewvLFUzGp1oTO00Mw6TlcdslEAJE2mz0D3sR3qgAUEvKkUCgAxejPTUp2JtWaUGXVJZXVUlnX5Yjdxn43lRZ52QZEcaFQKKDTqLB88VShXZVOM7yeZEmllb1eVFqyt5VLDYOEjaYvchutIJRB5ViCSBWLUcNcO8xklxFZYDVqmPEoSw7kKpVYtVKhYPp8mfq/dgn/xh5vQ7P0C6Ndp1ajYj6fQCCUEDNacmm96DdtRg0cnlHakuZZz8nZxy4E9LxSp0IiVmA1k+0fT5WEb1+VI99eqjq2TlO4Q9YWkwafdbsSWuyZDYWzWaps7D3aqgLvv8g1fk9EbPP2fZ0ie6B9Xye+f/2cQg8tLbSSFfZTqslUFJgNHNtPytGeSYVEvKuCdB6RBcmS12tTjKWmNEsVCgVuvfVWfO5zn8P555+PX/7yl9i/f3/6I5Yhuaz4UVdlxMbW2aKMZMFRkCDqXKTzHRFZVAwLBUPMkrH/tGqO0IpUw4kzJE/3uvHAU++iwqyF3azBDVdNTzr22Ps72+dmnog3M57BquZG/N+t72LTr97Eoa5BQCF9Ssio42RRtUWhYJeVVijko0yJ4kPDKXFLywzR/LmlZQY0OTDSgiEw14iQzAIfWa+zRYJRx2HIxYtOiwy5Iu3t5ITZwDF1gUVf3M6tUoGEcbc1N2LP+yeTylMyOyOq13oGvNj+agdsFl1Cxaondn6Ia6+YKjyn3e90QcupsG5FE/a8f1IYS2xgMtp+49418wV9HqngOspcyKACSFmc4I15pvetXyR6psWOzazF0nmRQwaXzZ7IPPUyd9o42K06PP/6Eex84yg6ugawfVcHdr5+FF9ZNAUXTLJiVfOFCATDglw43Dwefe6DhJN4N3/tYjz63AcRGyyJLEbHxpKdCXbDqLJaKuu6HFEpJCpcKalkEJE5ourSMWgk/p4OapWSKbPqHFy71NBr2VV69QXcQCpWyqFyLEGkik6rwi3XxsUkrp1R0M1nojRgxaNyYXHG+vasWPWalosxb3oN0+fL1P+1mzVYt6JJ9DvrVjTBbhm9Mlu0XWcs4TD7+Xj8wYSYUbRyWtRnGnD68fd/nMM/Ovvx94/O4uipoQTfP+96TsY+dkGg55UySiX5q6mi00job21u9LdBq2b7FoVMbgqD2WKvkNKhUrDX8xwUEc8KucbviYjN0bq0ETvfOBqJ775xFK1LGxNsjmKnKNeQNJGMR6lzE49Sk84j8kCFRcLfSaMgTkqz1Gg0AgDq6+vxySefYO7cuQgGg6N8qzTIZcUPpVIhOAoDLn+kgsloJ1hinIuUvxMly1NMUvceCARhsemAMCTbKnl9ASCsFcbu5oMwcKrEscfcn9PLw+UJiE7Ej68yYnDIh0m1Jty/fhF6HD4cOTmIF/ceEyqyCb3MDRzzlJDPzx5jsVVtkW514EcNZTITGdLd78Er+45jY9tseP1B6DQqPP/6EXx9yQWoyFL+ewfZrYp7Bz2ollM72ph1SHKtkgE+fwBtzY0Jvb59fACAfN6HSavCxGqTSBdMrDbBpGOc1i0i+hw+oXKdhlOirsqIc/1ufHflbIyv0EmOPVkZ9PPHmUR6zecPMj8LAN9fPQdmA4cp4y0RW8HEYWL1HPQ6vLBbdBEHM1qIc7iVuKADwyN/l7Q5MrQpyuYE7/AzbaivRHf3kGzuzaJXY1KtKSJHCjDlq77WhB2vH0HXGadQQTf639r3dSZUfb1z9RwolApR1b/oSTyXN9JuU7DBpGQRo8tOUvs4G/uZyIruAQ+zimet3QB7KSWlEmOKx8snTN8wAI+Pz7o6bL/Dy5TZibVmVFJCqwivLwBtXAU7rUYFnz8A0PwWUQ6VYwkiVQKBIOwWLe66cR4cbj8sBg1CoRCCoSAAmg9EZki1ku9zeLOOocb69gBQadGKdJ/NqEWFke1bZOz/hoBZDZXYvHYh24cfhqVfdr3diduum4lHnv1A+M3aSgPz+dRWGoQKGtGxTaoxYtpkG2xGDVRqJfYfOieqGrSquRHjqgwIBkJCNbUB1xjoOZn62AWDnldK9CTxV6vInhXRO+DFK39P3FOosk6DscqY9fW9/uLzLfqH2Lqlf8iHqgLtdfQMSsSNB32wFPBAulzj9wRENke/04cKk5ZpcxQ7fCAIu1UnkkG7VYeAjHJX8q2TzvVTjJbIPaFgCLdcOwOPPz+yH3TLtel1AUwpOW3mzJn4p3/6J9x+++1Yu3Ytjh8/DpUqtQx5p9OJVatW4dFHH8XEiROxbds2/PGPf4RCocCMGTPw4x//GBqNBg899BCeffZZWCwWAEBrayu+8Y1vpHwj+SLnbYGSbMLl7DvDFSt6HD6cG4ic8PL4I+N/8uVD2HTD3OSO4vD3OY5dFtNm1Ix8Rp3kMzFjT+oYxd5fJVBboceAyw+FQoFHn/sAp3vdgsNsNXLY2n5Y9PVY55e1EenwBHL7DvNEpUWiDRIlphFZYDVpoY5mwocBhSKSMW8xZi9XFRIyW2GWYeuuEgjimAwavP3R6UjQwBeEXqvCC3uOYs4FVYUeWnqEgYbxZlTbdLJKFrSZtai26jC5zgyvLwiFAvifD0/jkqlV7LEP69FgKIxVzRdi19udQtK1UAY9LsFGqmR6hVkHg0YpTiQ7nkFy+vCYWO07pE5G379+UXKbgpKE8k+S9zYqYWBClRF1dgPOG2dmyle1TY9vLJsGtVqF/7tV3K79S/Mno3fQi5YrIhs37x0+i5PdTvj4kKjqX/RaLZc3pG6DpZCAltQ+zsTmJrKmwqITqnhGka1tQBQNJoMGL+z5FJfNnggogFAojBf2fIpNN8zNybVj9bdep0L1ER1MlECUgEmfv/dQalB7aYIYQaVU4UyvA4MuXtg4sho5NBorCj00QsbkMx5lM2tF9myVTYel8yajcZINVRZtcn9WyodBpAr5gMsPo46Dzx+AyaAR+24hwG7SwB5NgIjf31EARn1i+6chF4/z68yi34RCwXw+E+wGpn9lGq4ycmrAm1Ch52/7OjGuyoDO005hDl88pZL0HCFLyF9NHZtZC6ebR+fpkeqJTjefs3mu5dTY895JXHNZgyiO/Z2vzsjJ9TNBcn8uxTZl+aBo22eGgYYJZtjM2qRJ1USREgY4lQImPQdOrZRlzFSv5fDmgaP4yufPFw7AvPTmp7i++cJCDy1l8q2TSOcR+UCv5fD2R6dFh89eevNTTE1j7qWkwe666y4cOHAAU6ZMwV133YW9e/fiF7/4xajfO3DgAO6++24cP34cAHDs2DH85je/wXPPPQej0Yh/+Zd/wZYtW3DjjTfiww8/xH/8x3/gkksuSXnwY0FeK35ks5mY5JrxlU1WNTdi9/4uDLl4tDU3onfIBygU7N+L+b7ZGCnNGtvPfGPrbFiMHA51Sn9mw8pZcHr4xN9I5X6HNxIBYNPDexM2wTevXYg6u0EIiAPAnvdOJiTDWfTcyO+5/Lj7ps/h01ODcHkDUCoUaBhvKbrNcbtZk3DS7bbrZpJRR2SFXhc5gRQQ/BcFli+eCr0++xLcep2KKbO5uDaRPhaDGl9acB4e3Day/q9b0QSLkZPfGqIA+GAYQ24enFkpnOwYq992uHmcOdINg1adsm62GNVonp/4/JUqxvgldPWLe49hyMWzy6CHAYNejXUrmvDocwdFvzGuQht5x3GJZGYjh5a5kZMx5wbcGGc3YMgloYMZY9qwchYuPs8GhHJUASSMSIYskTuSVbTDiB0kuQGCyNrRurQRf/zroYTqixtWzoLPHxDKMg+5Rtq0VNl0MBk4bN35kfD5m792MXa8dgR8MJRwrdXLIg7KxrbZETlgzWuGrWjRc5HDBm4eXedcubOZibxgNKiZtoHRKJ+y+kTxYdGrccNV0/Pik3NqBa7+wvk4cXZkw/XqL5wPjiN9FY/FqMYNX56GE2ddkWelVOCGL0+DxcQB8jmcPCaUTeVYgkgBfzAEfyAsqsS0etk0+INyc1KJYsJqYtucVnP2NqdFr8adq+fg6CmHYBs0jLfg/HGmyBo+2joef0gGiT5bW3Mj2vd14oarpic/RDbsHzk9PPqdfmx55WOsXnYhtrxyWKRfTHo1HC5e8LkthuR6SOoAj9cXEMURAKDCpMGZHrdoDluN07Fh5Sw89PSB9PVcPvZDiIxjWeUGxbJTx2JQo635woRnlas4cyAUxNVfmBLnh01BIFQ4x0KnUeHWa2fg1zHVYG4tcCtys4HD6mXThHajUTuq4O0zFRD2iDPp2kUUEAVw9NRQgp3TMN4sq3dnMaix+NJJOHS8X7iPxZdOktVemF6nwtrlTXhsx8hez9rlTTnTSRSjJfKBxaDG5XMmiube5XMmpjX3UpJAhUKBuro6/OMf/0B1dTVaWlrg8XhG/d727dvxox/9CD/4wQ8AABqNBvfeey9MJhMAoLGxEadOnQIAfPjhh3j88cdx4sQJzJs3D5s2bYJWWwQVo/JV8SPLlptSsCqbbG3vQMvlDdj+age2tXdgY9tsbPrVm8zfi/2+byCIF/cew/LFUzF1olU4HeZwsT9zwSQr1CplQrWz6fVWhELhtO5XahPcxwfQurQxYWM+QehHSdLb2Do784ecL8KAUasWlSE1asmRJLIjGAjD4eLxeEzLtVtaZsBuC2fdQSMYCEOlgEhmVYrI36k7x9jjcPHC2ghE1sxHnzs4emWrYkMJHDjal7DOz2qozL9jkYVu7h30C44EMPL8ly+eikk1JtE1pHT1xrbZOHHWOVIGHYnj+eG3Lk2p1YfZyOEri6aIkoPQDCEBLv6+WGN66OkDuOvGeZhUZci8Akie7B0iglRFu59v+DxOnHOltAESu3ZE23AqlUB9rQXdA278f1veFdp1xm5wLJ03GU8MJ6ZFf/s3f/5IsDljW3rOmlqFQZcPv9yaRA6kZGWylQJeMoL3h5i2Ae8PARTwJzIlnL8W7KEQ0N3vSWhfVVNpyP7iJcagOwCvLyh6VrdeOwOD7gCshT65X2zkUWYJQm6EgmFhQxWI2IxbXvkY//vm+QUeGSFnvH52PMrrD0OXg+0EfyAk0nfZxJFZPtu24Vh90mrkMf5Ry+UN2PnGUZiNkQonotixTs32lyanr4dqKvS4etEU0SH0dSua8Oc9n4rG//sXD+HeWxekv19C8YH8QM81ZQISsewAxbITcLh5IaEBiMz9R579APd/d1FO2klynBrd/V5GG2FT1tfOFKc3AD8fFMmHnw/C6Q3AyBUmnmHSqVBlE7eXrrJpYdKrC5qAk3GHDaLgOL0BnOx2Jsy92kq9UElVDjh9gYTk+VXNjZhQbYSJk8d9eDxBPP1qh6jt5tOvdmBj2yWw5OAeKEZL5AOnJ4BzfYlx1EnVppTXEGUqH3rggQfQ3NyMDRs24Hvf+x6+973vYePGjaN+76c//SkuvfRS4d8TJkzAokWLAAB9fX3405/+hCuvvBIulwvTp0/Hpk2bsGPHDjgcDjz88MMp3cCYMHyiqL7KGFGsOTDqpZS3w82P8s3kSCV1RU87+fggTve4JH8v/vs9A15sbT8MtUoh3Ht007v1yka0Lm3EkkvrsevtTmg1atz3+7dxutedcE+ne1xp3W90EzwWLaeCllMzky8cLvF1pDb+l8ytz9mzzjUON49fbHkXW9sPY/uuDmxtP4xfbHm36MZJyAuvPygkpgGRufD4zg/h9Wd/CsnrD+KhZz4QyexDz3yQk2sT6ZOsspWc6HX4met8ryP/95GNbu51eJnPPxQOJ1xD6l2plAosuKhGOKnEGs/P/nM/OJUCjeMtkXYfjECEzazF0nmThcS06HeT6UGpMR063geHmxcqgER1s+hkdBJGfaaKSHuTrm4XHN6AYK8QqdHj8DHf26DEBshlsycmfffRNpxb2ztw/IwDLm9A+P4vtryLSTVG3L9+Ee5dMx9TJ1qZv60c9i6i19r5+lFo1EohMS36OWEcwzJwqt/LlJVehz8vNjORH8g2IPJOjqtwenyBhPZVW9s74PEFcvYbpYLbGxCqCACRZ/Xr5z+E20vPislwHKmpoTpncSSCkCMuL8+0GV1esuWIzPF4A0yb05MDnZTrmH2yWL2PD+LsgJfpC4vGMfzZJXPr8YcXD4nu++OuAfZ4XXzaeigUDCXYRY8+dzDSwSRu/C43n/Z+Sb72Q8odeq6p45PwV33krybQPcCOc3YP+nJyfbeX7YcV0rcIBEL4fdwa+/sXDyEQKFwWmMPF48FtB0RjenDbgYT90LGmVPYhyhGHhz33HB55+fUDTp55HwNO+eg+h8uP071ubH+1A9t3dWD7qx043euGI0fziGK0RD4YdLPn3mAadmdKKWwvvPACdu/ejaqqqsxGGsfZs2exZs0aXHfddZg/P3JS7vHHHxf++3e+8x3cdddduOOOO1K+pt1euIz6dKiuNgMAzhzpZipvNx9EQ31lxtf3hxXMyiZRB1HLqeDnQ5K/J/X9cXYTqqsjz5iHAtctnopBFy9k2163eCp4Pih5T26/J637tYfCuOP6OXjgqXeFzMs7rp8DfyCU0nWknm9skl62zzpb4mX2zJHuhNLpu/d3FXycciA6r4hEPv7MwU5ccPoxc2p1WteKl9mPPxtkymwm1y4m5CpPqazfcuCTM6eYMtvv9GHaFHta10rXNshGN/d7ApL6N/4aUu/qvDorJtSMjDnT8dhDYZzqdUvqwSqbDkvm1uPsoBc6nQZ1VUbJMYVCiPxeVSXslSY0TLShb8iDSrMedVVGKJXJEwSS3cOUiRV46+DpBF2/sKlu1OsWM9muIenI7VmHj/nePL5A0g0Ql390eVQqFAiFwqLvO30BNDVE1vfPzjmZrdYvmmIXrjea/ebyB3Gm34sHnnoXLVc0MD/T52Qn4I2lfSRXvTBWxMrsx585StI2GAtIzqQJhcI51RexMvvJmSHmGuP1B+mdxEHzO3PG0jYoBOUyV8rhPnN1j7Ey+1m/h2lr6rXqsnim2UDPR5pcx6NiZVbKh/WFQvCHFehzeFBpkfaHQ6EwTve4hM/V2o2SsQItp0IgGMKmX72ZYNvEj0PLqQR/TvR74fCo/lKqsiR178q48gZaToXx1aa0ZTTTGIfc50I+xp+KzNKeQiJkz6bOSQn9rdWoMpLpeHu24zT7Xbi9gYLN+SMSvqHHV7gxFev89oXAlI+aSmPRrNn59sGK5T7TpbPbxZQpnpdXDKTjFHvfs5BrSLqcGfQyY+tmA5eTdZZ0XubIRYYKQS50ZUrJaRUVFTlLTDt69ChuueUW3HDDDfjOd74DADh16hT27t2Lr3/96wCAcDgMtTq9koW9vU7RBloxUl1tRnf3EADAoFUzlbeBUwmfyQSNEqKWS9Fyei/uPQYtp8LNX7sYLi+P1qWN2PPeyYTfY31/Y+tsaJRh4XM+XwBefzChZJ/RwEnek06nSe1+FZHTPgNOP8ZXGRLKgzskNv/jryP1fGOT9LJ91slIZQLGy6xJzyWUTl/V3AiTVp23cZYCsfOKSKTSwm7FV2nRip5bJjJbbUss97+quRFVNp1s34mc5UmjAtataEpoh6lRhWV1T5US7SMrTNnL7GhI6Y5QCDh6oh8WvXSr5QqTGmuXNwmtPaNtFF8a1r+xOicVXZtsPMK1YnSmzawVjW+83cDeBNKoEtp9Rlt+bFg5Cw89fUA0/vZ9nVg0o3Zk7AqgqaEa3d1D6O11ZvxMDZwKx072C4kGQMSIfeCpdzGuQr4l4JOtIaka5+nIrVGnxqrmxoR1uEJiHgkbIIEQunuGgLC07ajTqPDsa0dE3xfJsQrMVus6jQKb1y6Ey8tH7Dcjh16HnzkejUopkgGp1rH5sJlTRc56IVsykdlqm45pG1TL2DYYC8pZzlLB4eFT0heZyGyFSaJtdZzdQQA1FTS/M2G0+Z0Pm3YsKZf1qxzuM9V7TFdm9RoV017VacbGlpMr5SBz2SAVj2LppHRlluXD1tkNONfrwf9+9O9iPzq+baICOHpqCEdPOYQD3dPqbQn+VtTXXtXciHN9bqZtEzuO3fu70NbcCD8fShibUsE+bGTgVDja1Qe3PwiDVp00nhFFyn+ffl6l6ADSxtbZ0KmQtoxmsh8imgtJYiDFSiZzORcyO5Y+s5yQ8lflHMvOF1LxJiNjryoTe7bKyn4Xdkvh/DCpWFqFuXBjKtb5zfMBrF42TWjdruVUWL1sGgJ8oCjmUr59MDnbaZJybtLI6p4qJPY9bTK6D71WjeuWXIDHhyvUazkVbrl2BvQ5WmcpRpsZcp7fY0GqujKZzCZt6/nRRx/ho48+wkUXXYTNmzfjwIEDwt8++uijtAfsdDpx88034/bbbxcS0wBAp9Ph5z//OU6cOIFwOIw//elPaG5uTvv6csJiUGPdiiZRe6x1K5pgMWa5GRsGptdbhZZL969fhLkXVuO2FTPxg29eih2vHcEfXjyEna8fxXVfvAAqtXLU78c72lJlP/scPqxqbmS2/KqrMo7eDkwBHOoaxKaH9+Le3+zDP/+//8ZnPW7UV4+UB0+1rRjrc6uaG7H7nS7J7xS6tVgonFg6fWt7B0LF7mUTRQ3HAWvj1pq1K5rA5SDvIxQOM2U2HJahzA7P/4NHumXbWtDh4rF9V6RHfevSRrRc3oDtuzoKXuY7XexmDVM/2i2avP82Szff0jIDf3jxI2z61Zs41DUoKRsOJ4/2fcdxx/Vz8P3Vc7B88VS8tPcYhlx8os5h6NpJNUZ0nRPrn6Q6L05nxo9PSg+GwuGEdp/Rlh8Xn2fDXTfOw6rmiPy07+vEDVdNH7V1Z9JnmuQeqAR89pi0KkysNmH54qloXdqI5YunYmK1CXazJuG5tzU3Ys/7J9HW3IhHn/tgpMVHjDz+6Ob5uOfm+Zh7YTWqrHoMDa8fLNvJ4eKZLXj3H+rB3Y+9BZcnAIuRw6HOQfz2hQ9x89cuTpADn3+kwtt7h89iTcsM0WfWtMzAc//1ScK8TKWlLFEY1GowbYM0zx0RhIi86gtFiGl3KBSFa91SrCgU7PkdX02FIAgiFrePh1ajEtmrWo0KXp+8/FSiuODUCqZO4tTZB3NYPuy6FTOFg1zR32O1TXR6AzjZ7cSO145g+64O7HjtCI6ddqB+nAn3r1+ETd+8FLe3XQKFArhiziRoNSq8uPeYcM1Y2yZ2HD0DXrTv68SMhkrcdt1M0dgaxluYPnf3gBebHt6Lux7ZO2o8I9m9b2ydjUnVhqR7Bdk825R9u1FiIOVMVs+1zCipWHae0aiVqLbpRPq72qaDhsuN8V+MvoXdrElYY2+7bibs5vzHpKXI2z5yljhcfnBqhUg+OLUCDjfFdIudUtEZNgt7blRY5ROA9PgCQmIaEFkHH3/+Q3h8uWmxGoaEzqOcAyILjAYVU1caDaqUr5F0ln7ve98DEGnDWVtbi927dwv/zePx4K233kprwM888wx6enrw29/+Fr/97W8BAEuWLMHtt9+On/zkJ7jtttvA8zzmzJmDm266Ka1ry43YJAIoAC2nhMPlx6ennaiy6qRP/qRyQigMWPSc6BS5Q6PGv/1mn3iR2/kh7rl5Pow2VfLvx13fK9EqyuXm8eLeY1i+eCqmTrSiyqKNKLQwoFQqhI3P2EpooqQ3Ny+cIote88Ht7+P+9YsiVdOG73tSrSnpdaJjjv89pVKBKeMt7O8MO7jxVWwydbYzoXvAy3yu3QM+WGrlZRgQxYPPB3SeGsCP1ixA/5AXlRYd/n7wM4yrNAK67K49KLFROOj0o9qkze7iYwnjZGvDeAsaxpuL/gRmLAPOkR71or+7/PKqQhUCZjVUYvPaheh3+lBh0kYS08ZgjzheNyMMPPtfn+Cy2RPxyYnBEZ3EeJ4DTj8OdQ7g0H++LbTNXHJpPWZOrcL4Cp20rjZwSeVPSnc6PEl05nBCN0sPftbDbvfZ4/DBoucwqcoAq4HDgMuPRTNq2To2HcLA9MlWbF67EL0OL+wWnfA+bRKnLGzGwgV9ZEcYaBhvRrVNJ5aR0Mj7PzvgRTgcRiAQwg1fno5z/W7wwZB4bRiWx4b6SuGEi2m8Oam9JZUsUms3wGzk8OD297F57UI8+fIhNM+fjB2vHUHL5Q1QKoFpkytRX2OAwz1SEfeSxlo891+fiObf7rc7cc1lDTjT68JPbl0APhCEScdlL5dE3ujuZ7dh7e73wTqO5jaRGXnVF2El/n7wFO66cR4cbj8sBg1eevNTXLekMftrlxg9g+z53TvoQ4We5jdBEGw4To0X9nwqtKsJhcJ4Yc+n2Nh2SaGHRsiYngG2TurJRQw1xoeNxiRcXl4yUV4Uf5c40H1BfQXG23SwTIzEtzlOiaMnB/Hca0fQM+AFELFtjDr2obZYn2x8hT7RT1NA5HPrtCrc+eB/S8cLWAzvOViNnLgS9rB/mWyvIK1nO8r+gBRJ9w3kFPPKBzHP1c0HYeBU5DNLUDKx7DFgcMgHl1ecIOHyBjDo9MFYYcj6+kXpW4QBo1aN5YunCjFao7awFRodLh5/+/txbGybDa8vCL1WhRf2HMWUceaCrn1ajRp/ePFQgo++ee3Cgo2JSBGGnTNWey+5ZHAoCKNOhf9983wMOH2wmbRweXwYHAqiyph6kkwhcXnY9qXLGwCs2V9/cEhK5/GoMpLOIzLD6Q7C4+VFutLj5eF0B6FLce4lTU579tlnAQDf+ta38Mc//hHhcBgKhQI8z2P16tUpDzSa1HbjjTfixhtvZH5m2bJlWLZsWcrXlDuxSQRVNh2+smgKtrxyeNTS4JkmUEkllHkzyMCtsuqYmwMDTi96BrzY2n4Y966ZL2yOC4yS9Ca1yen08visxy1931L3zkjSM2nVzN8uBgfXoJNoi6qTT6Y3UXwEggFYzXr8+ImR1gNtzY0IBAMAsjNApMpK62Ums7EnW2PL29ZW6kfWDBlQUok+IcBu0mDaFHskUWaMnCOpBL/oSVxW8DlK7PPvGfBi+6sd0HIqLLq4NqmOHlX+JHRnsioy8QlHseO1miRaJOrU7O9kG4BRAIc62bZL9KRW/H+jIGqaSL2z4b8rVUq88/G5hBLeleZRdMAosiC15nT3e/CVRVPw0t5j6HV4cdnsiUK1vujc0nIq4fBBVAaggGj+Re3jB7eJ5WN8pYHko4gxStqzZb5hRGRFPvVFCCHMu6gO9/3+7ZE2Ci0zEJJbZHYMMJaI7U8QxNjicvnRPH+yYA9GYxIujx+w0KYIkRkGXR51EsOH/eG35zF/zxhn444afx/2sZweHhpOKapU3dbcCB8fABATw5HwyeL9/Pjx3nbdTJiNHHwDI2NJFs+Q2nOorzbm3vfKMOaQUgyknIk/cEY+MxOptYP81US0GjV++8I/8pZ8JOlbFDAW73Dz+MWWdxPGVMgkWKeHx7yL60SxsbbmRji9fEHXPqmkbZeXh90kw72IciJJrF5OusPjDeD/2/J+wny966Z5gEz2w4wGdgzVmKMYS76vT5QnHm8Av2ckJ6cz95IWSb3zzjuxaNEiHDlyBAsXLsSiRYuwcOFCfPGLX8SMGTOyG32ZE93QA4Alc+vZLbbiSoNLJVDFf45FNKEsFi2nQlUGgSBW2c/Vyy7EX986Lvw7k2SI2GcSO0Ytp874vlOlGFqL+fkg2uLaorY1N8IfNy6CSAeNWp2wvmxr7wCXg/5aGo0qoZVv7L/lgtTJVocnN+Vzx4pSKclcSKT0UNQxS6bfMn3+mcqf1FhH07/x8zTf8zap7ZJCK3Eie0JBibbhoeweNEvm25obsevtTmxr78DSeZNht+igVELaxoqRgVlTq0RymKp9TBQXHKdkrjG5av1BlCkxa8V96xflVF/wfBjPDldtjLZFf/a/PgHPkzKKR1sitj9BEGOL2aRB+75O0Trbvq8TJoM8No2I4kStZtucnDp7m5Plwz624wPc/LWLE3yfSDLZCKnG300GiXmRQYIMa7yPPPsBls6bnDAOqXhBNnsOY0WmMRCCiEUjERMjfzWRZMlHuUDKt9BpCudbFMMeYTxaDXtvR8sVNrkkejAxFlbSNlF8yEHnp4KPDzLnq88vn/10TpU/ezbZ9dU5uj5RnuRi7iXVYL/5zW8AAD/84Q/xs5/9LIMhElLEnv6GQnrTLjb7Xco4OtPvARQK6VagyPFp87gS3AqFAo8+9wF6BrxZXVdqjKmWTs+GYqg4VGHW4tfDgYloO6v2fZ3Y9M25YzYGovTod7JLZA84fajN8pRyv8OLF/ceE8nsi3uPYXy1CVUyCg7lsrJkQaEy/lnD0kOrmhvx4t5jo+u3JO0rk5Gp/GWq14fcfua8nTLegoo8JDKOero515XaiATydsJ8eM255+b5+OBIDxAGXtp7TGhLM6nWBLtFg+nnVQo2VrTlrVIZCWRFZTDa4jZWppMltdHJ+OKld5BtG4yrMsrKNiCKkDxVg/D5g+CDMcpaAfDBUML6QwB9JWL7EwQxtlRbtVh5ZSMe23FQ8FvWLm9CjU0L0FJLZEjvQP5sTpb/dLrXDY+PT4jZzrlAHLNN1U+36NX4zjUX4+gpR6QdjlKB71xzcUYxHCl/b1KtSfDDRosXyKEqGVVeJ3IB+aupYzPld7/M5eEl45P2Ar0Lm1mLOrtBaEUOAHveO1nQJNhirVDm8wfQ1tyYUBk3oQIoUXTIQeenQk2Fnjlfa2y6wg4sDZLFWHKxDvaQziPyQE2FnmkfpDP3UkqvpsS0PBCTRODyBbHz9aOjGnpSCVSffubAA0+9l7z0ZlxCmc2oSc15U0QyqQecftjM2pEEuNjNZAWw6Ya56V13lGcSey2HJ5D3xLFicHAtOonARHx7VIJIA7uF3YbXbsneSKu06DDk4kUtELWcCpUya80h1ao4k8qSBYfK+GcHI8FPqVRgynjL6Potw5LYGctfhnrdZtIy522+Ai0FS/6Wsl/KkLy+gzBg0qmZduwEuwEIAZOqDdiwcha2vPKxqKXTjteOJrRpj5VpvVaNHa9J2Mf0fosWu4RtkAu7gyDyQU2FHlcvmpLQ+rjGSjIbj6TtP1qb6HJlWFedOdINg1ZNuoooX4LA7Asq8eNbF6Df4UOFRUuJaUTW2K35szml/Kfz6qyiNuDMuHEafro/EMKO146IrpfL8U6wG1I+vJhXnzFXvlumexsEEQP5q6mT7/0ym0kLThVTvUcRqfJTyEQwi0GN1qWNePS5kYT6dSuaYDFyox4+zhf5ThLMlNgKoMmStonioxgKteQCi16NtuYL8cizH4jamlsMhZuv6ZLvGAvpPCIfWHQS9kEauSxUu6+QDCcR1FXoUmoFJtU+afc7XamV3hz+vfoqY3IhUQAOD4+uHhdO9Lhx/5Pv4N7f7MOmX72JQ12DQhZy2tdNBca1xqRVXbLWYtHn0e2CwxtIvP8cEg1MbN/VgR2vHYE/IBMtShQtOg27dKtOk/3yr5Vo3aWVWSn0kmqHObxeHTzSnff1qmQZ1kNNDdWw6DmYtOqU9FumJbHj5a/ObsBdN87DgMs/+jvMQP+OtbwXZH4pgENdg9j08N7k9kuZMOo7iLFzPjvnTPs5jXr9EHDxZBu+f/0cZpvO3iH/iI2FEZmutmjZ1zVy9H6LmHzaHQSRD/LV+rgUsZs1WLeiSTS/161oilSKJcTE2CJ3PbKXdBVBhACdWgmrSQMdp5LNhhFRvOTT5pTybyZVG9hx43hS8NOl4ge9Q/6c+mOxsY1k8YKc+e3xMXRljn3zXO5BEGUJ+atpELNfdt/6RcnXvQyIJoLtfOMotu/qwM7Xj6J1aWMkEaxAOFy8kJgGRNbmR587CIercO0Oi3XfwqJX44arpo+8vzeO4oarphd8XMToFKtMpYvDxQuJacBIW/NCztd0yXeMhXQekRdiOkj98MZ52Lx2IaZPTs8+KGxjaiJCqid/Yj53pt+DTz9ziNonZVV6c/gUk9PDo9/px0NPHxCVY43+zoPb38f96xdFKpqNVcWKZM8nl5UzWK3FhoPK6VbCyQSpwMT96xfJqpwqUVz0OXzYe/AUNrbNhtcXhF6rwo7Xj2DKeAtMVdmpgO4BL/Pa9ePMMNWYcnQHY0CptMMcw/WKSCTjktgxxpzD7YfLG0g4jS16hzF6r9KqQygYSlsHatRKLF88NVKlU6GARp1Hh6QAp5tLVp9mavOMYkcx143JVjhcPAZcfhh1HHz+AEwGDfs3U3nH4UjLBtYceefwOWxt70iUd6mKuq4Sfb8lQsnYBkTZMOAqjZYWY0IImDU1Uv2oz+GD3aJFNVU/YlKytghBZAL5qUQeyKvNGeOj9zt9qDBpI5uEIUbcOENY8QOzkUP3gAfnBjyYUGVM9L2SdDfJ2ufOxTUYcz1aQZv0IVEskL+aIWEAityespBKBCvk+jDg9MNs5NAyt0FIot29v6vgvuGYxnFTpVyrWZZCdewS2QvrHfIxYzm9Qz752Bh5jrGQziPyQoYdpGKh5LSxIBWFxUqMYjH8OSgUeOCp93JTejPGeWy5vAE73zgqMgq3tXeg5fIGbH81cqLc6eXxWY87/4GlOKdbqVSIDeExCHCNZVC5x8FWpj1yUqZE0WE2aLCoaTwe3DYyT1Y1N8JsyD773mRkX9uUg2uPOSXQDtPhkVivvrsIFp3M1hAZOnoZl8SOMeZYOlikc2L0ntnIJbQhS0UHOtw8frHl3YRxpqTXlECvw49PzpxCpVkLu1mTWtWDVG2cHJFxomAxk4nNE795YUh8B1J2zl03zhMlSbY1N+Ltj06jrXkafHwAlRad+P2n8I6l5kho+BpMG4tx3ZJ8vyWEychJ2Ab0bojixKjnmGuTUW6201igAA4dpwSTVJD07R3k2xPlh8PD48mXD420fQLw5MuHsOmbc+XnpxJFQ17jUTnYcBmNeN+oyqbD1Yum4JfbJH5zNH9Q4sB1WnGV6DWGD6R3nXOldSiK5Vs+9PQBYU8hCvlueUKGcbRCQP5qGuR5760Y98IqrbqEWOuq5sactdjLhKziuGNFHpIXi5JSOnBRAnthep2aGcvRa2WU9pLnGEtJ7d8SRUMu9qGLIMW6xMlTO4dclt4UOY8KMI3C6Hi1nApaTp1R67K0YLTkeudwNx569oDwDDNtoZYOyTZAc41eqxbeZxQtp4JOIyNlShQd0dZE8a2K4uU6EwI8uw1SIEg9OgpB94CXuV51D/oKNKIMkWkbJItBzSzDPFo5eod7ZLOmttKQVOfE6r0lc+sT5l8qOjBjvaYEDhztw92PvYWf/f5t3P3oWzhwtK8oLclooD+WjBP4i4S0bZ7RWpsOt1s50+9ByxUNqLLphK/6+CAOHe8T/Vb7vk588dJ6/OwPb+Nnf9if0ftP1p4+9rdHk8VSfL+lBM+HmbYBH5BhpIsoC9xeHm1xbQ7amhvh9sunFcRYMRb+d6kg6dvLKVBOEDliwOnHVy87P3LgFIBSocBXLzs/L3E1onyQjEcFso9HjYW+i48fLJ03WdK/d3h4fHrGiRPnnDAPxxfS8QfTiquM5kcmQSrWoIzzGcl3ywMyjaMVAvJXUyffa2Ex7oWFgmzdEgoVTj7Gcn8yLbLQF3KF/OHiwusLMmM5Xr98SrtLJfk4PLmRKdq/JfJBLvahi3BLsbTIm8KKKb1575r5WfV8jzVwdBol0yhEeCQBzuVlt2XKpUHEem5b2zuwZG698AylTlfkchxjuQGqUiuY/Z/V6hK26Ii8IzVfXd5A1td2+9jXdufg2kT6aDUq5nql5eSl6uXq6DlcPLbvilQabV3aGDkdvKsDDlfycTs9PJrnT8bON47ibL87qc4RBSQkksnzldjT6/Azy+33OopvUymXCfzFQrrBqKTzKCaA9O//uR87Xz+KryyaIiSoxVYzi3LZ7In4zZ8/yu79x9mum9cuRPu+TqE9ffS3R5PFUny/pYRbwu7w+Mg2IIoTDadG+75Okf5u39cJTk1JRPEka5tBiDEbOKZvb9GTXBHlh06nhs8fxI7XjmD7rg7seO0IfP4gJWsSWSEZj8qBzTkWiQDx8YNqm575m5/1urHp4b3Y/Lv/wY7Xjoj8toz9wWTjyiIeIxVrmH5eJflueUaucbRCQP5q6uR7LSzGvbABV/ElghXrAc1yXHeKNlGwTNHr2LEcOVVO6x6UqCCZo2ITtH9L5AOpfWhNGvvQ8pmlMiWvrYdy1CYrtpS4AhGjMLZ07ZqWGaip0GHRjEWR0t6eQGaty9JA6rlFM+99fFA4XSE5jvh2VhmUs45ugMaX1cxHD+4hlx8v7j020uogDLy49xgm1ppRYypc6WBC3pgMGuY8MeWg7LNJqg0SbboUBKOew41XT8egi0coHIZSoYDVyMmuLZVcW/YNOP043esWtasAMOq4tRo1tg3r3N37u9DW3Cj8O17nxLf+yEQXZ6rXeh3sExG9Di/sptFbl2arj9MiJglqwOWHzajJi94eS9JtGztawCQ+gBRt4b7zjaPYsHIWtrzysei7SiU7GTKl9w+MyIDLD6OOg1qpgFajwg1XTU/fxirB91tKmAxkGxDywjWcJB6re9uaG+H28oCFfLBY9Dr2/NZri9c+KxQmrQoTq01YvniqYJdPrDbBpKMWW0T5wUuc2L/7O58r8MgIOWOU0ElGXfY2Z7q+VwIp+L/x8YPWpY3M3zxx1sn027a/2pGxP5gsPjHq95Lcm1SsYVK1gXy3PCPXOFohIH81dbJeC0ehGPfCpHVL4ebRWO5PpkM5rjv5nhNjSgm0glYrFfj6kgvw6+c/FObGrdfOgEoln2IvRqnWpDmwZwHavyXyg06rTsgjWtXcmFblU5LAPCMHhWXRq3Hn6jk4esoBi1GLp9o/FoxCLaeE0+2H2cDBaows6tHS49EKKlpOhdu+PhNOLw8oFDlRZFLPLXpdLaeCOZlhhhz1/x7DDdAKsxZDLl6U2KDlVKhIZdOXICQIhYK4dXkTfr1jZL7eurwJoXD25W19fBDfvno6/vDiIeHa3756Ovx89tcm0qfCxEGnVeP3Me9j3YomVJg5QEavRA56k0Wm446tbtgz4MVLw4GZ8ydYMK5CL9I5sQGJ3fu7EozAlBN7Jluxee3CSGKRRQedVoWuc66kiWN2qw51dgMumz1RSBTf895J2K26xA/HosiRPk6XHCXwFwvpBqOSyaNUAOn8CRb88vuLoVGFhaQxs5HD0nmTUT/OjFXNF2LX2yOVzrScCnbLKO8fYMrA6mUX4uW3juM711ycmY1VYu+3lAiFQmy7I74cH0EUCVaTBm/vPo2NbbPh9Qeh06jwlz1H0dRgL/TQio5QKIhbrp2Bx2OCv7dcOyMnfkXJEQYaxptRbdPBzQdh4FQF30AiiELh9QeYtqecWu4QxYfFxCXEptetaILFlP2GeGycPJpg3DDekto6LuX/TrbC4RpJ6qq06kT+Gsu/v+26mXjy5UOiy0cPbmfjDyYj6fdG8+2lYuihEvTdxvoA3ijYzFpmvKbY42iFIBQK4dZrZyQkM5C/mohFr8YPv3Up3L5IZTm9Tg2DJnc2bYVZi2qrDpPrzPD6gtDrVKg+oivoXlggFMSalhl4YueIfKxpmYFAqIA2S8zaWkx+hVzj99lQrImCaVOoWH2O0XIqKBTA7W2XwOMPQK9Rw+vnoVPLp4tQKBxixljC4dzopCDFaIk8oNeqUG3TiQ5jVtt0MGhVo395GEpOyzNyUVj+QAg7XjuClisahASpKpsOX1k0JWHje1KNUSg9ruGUmFhjxh9e/Aine905U2Ss57aquREv7j0m/IZJp5ZMHJPq1Xz/+kXpZ+6P0QZopUmD266biUee/UAUiKg0awDSFUSGcGo1nnm1Q3QK6ZlXO3DH9XOyvrbVpMWQ0y9SQmY9BytV+isIDifPbLuY0bpXQOSiN+PJdNw2k9iZ7xnwYucbR0feW+x344K9lWYtLrmgKr3EHgVwqHOQqV+HXLykDtdpVLjuixfg8ZgAzS0tM6DTJDc6pcq8y00uC06ayfJJ5VGhYAaQxlXoMaHGhO7uIUyvt+LnGz6PT08PieySWFlZu7wJdqtm1ORXlgxseeUwWpdegF9seRf3r1+E+iqjcJ+EvNFwEnbH6uztDoLIBzqtClfOm4wHt70v1m9pBFXKBS2nxrO7PxHN72d3f4Lv0/xmMxxHaKivRHf3EOk4omyptuqZtme1leIGROZ4fUEhNh3VSdt3deB/fWMODIbsdXg0Th7rS6UCy/d58uVDWL1sGh56+oDoeneunoNfbHkXPj6IIRePidUmkb+nVCkx5BK3R9NyKsycWoVFF9dm7g8m0UfJvpeSb18Oh4iKcFPfYlCjdWljYrKmkaM9hTjUKhWeibNnn9n9CW5fdUmhh1Z8KIB+py9BruprjTmR9UqrBs3zzxP5YWuXN6HSpgEK1BlSoVDiuf8Sy8dz/1UE8lGEfoVc4/dZUaSJgulSKrF6k1YFs16TcJhATtXKdRp2jOV/fSM3MRaK0RL5wKhRQakSJ4EqVUoYtaqU7U5KTss3MlBYscpo9/4urF52Iba8chhL5tYL7U2AESV1z83zhdLjrVc24oGn3s29ImNswiqVCkwZb0nYkGU5vbIsKxsCZp5fgc1rF6Lf6UOFSQu7hRLTiOzoH/KxWw06fajK8iSSxxvElr8dFk7mhcJhbPnbYXyv9RJYZdTbvVSQ5brHQgZ6k0mGlTYlnXkjJzpZLZzEjQ32Dp/WRRiAIrWS1SwHdGtMaxApHT7o4oXEtOj3Ht/5Ie65eT6MNungf8nIZTGQTqA/iTwmDSDFfD8UCguJacCIrGxsm43O00N4+tUOnF83d9T32OPwMWXAZtKlLwtFdkKdSETS7hjyoaqET9AS8mVgyI9nYzcgADz7X59g/ddnwVihL+zgioxBiRbmg04/7DS/CYKQQLIKVfxBHIJIg14H2+bsc/hQachOJ2Wzacvyfy+bPVFITIu/HttfG/4NBZh+2/gKnRAbkEQqroLIgW7BnzKoE+IOUn4k+fYRinFT3+EqjcOqY8Ggk712DDr9qDFT0nQsvQ4/U642r10Iew6qm53r8+GxHeLrP7bjIH5864KCvQuSjzRgdOYoi73MIkwUTJeS0edhoGGCGTazFn1OHypluJ/el0d7FojEYilGS+Qah4vHL7e+L1pHtJwqLbuTsgfGgiJXWPHKyGTgcHvbJQiGQmi5ogG793cJLZwipfcDI6ceFcifIovfhAVg0qpT2piUbVnZEGA3aTBtij0iKzJSpERxYtSqmaXd9TlIHnN7eXz1svPhcPFCkPmrl50Pt5cH6BT0mCPbdY9FkevNUUkjWYyZRGTkEqqbJZzEzfC0rpQDGl0fpHS41yfRjscXSHp7JSWXckMqmS1J4looFBY2KzhOBbORg29g5N35+CA6zwwJTu2o9p4C4NRKpgzotCpoORWMOg5d3cnbykavVWwn1IlE8ml3EEQ+CARDTHs2ECRHLB69Vi2xntP8JggiOZlWoSIIKXQaFdPm1I5S2TsVBpx+mI0cWuaOJK7v3t+VUqyb5f8qldKx8/oqo/ThI4mD213nUvCdhr8viqtA7E/V2Q0J1bai/hXLjyTfPkIxbuoX45iKFbtVx1w77BaKY8fT6/Ay5arX4c1JclqfxPX7HN6CJYJVWtjyUUnykQijMwfF6ORByehzBXD0syHhAMyx4QMwDePNspFBrUbFfBe5sGcBwEAxWiIP5MLuJAkkRMro6kVT4HD68ev2kbZdbc2NeGnvMfQMeKHlVKgya4WTWwDGVpGluDGpVACrmhtFLUlXNTdCqUwxWYAgSgSdTs1sxafXZb/8W0wanDg7JAoyr2puhCUHDiqRPmVZTruYyCZxJi6JyOEa/SRupqd1pRzQ6BildHiVVcf8XtUoARqLQY11K5qovUSxwUpcUwBvHTwtVMSNbeMZPaSQiqzE4nDzOH7awbTJegY8WLeiCf/x1LsptYYvxhPqRCL5tDsIIh+Y9Bx8/mCCPWuidSUBs4FjrucWPc1vgiCkIRuOyAcmPce0OXOhvyutOly9aEqCvqtMIVmCFZeZfl5l5rHzqN9m4LI+qBM/Fy+bPTGhKlKyuUkxpwjFuKlfjGMqVlRKJXPtUMW1pyIiiXwsubJbdHm9fmWOrp8JOo2KKR+6HCWKlBJk38mXUtHnTm8AJ7udCbGc2kp9pMiNDDBo1cwYS66Sx/QUoyXyQC7sTrK6CEEZaTkVaioNwkIIRIyKbe0dWDK3XqSkoie3ZjZUYsPKWZHNSoDdGoqFIlJGvKvbBYc3IGTtjoaU0eNwixvR9zl8eHHvMbRc3oDWpY1oubwBL+49hr4hX3oPZ6wZfi4Hj3Sn9VwIQgq3h92Kz+1JXu0oFby+QMJ6sbW9A15fcJRvEnkh5lTtfcPtIei00tiRqn5KhWSnD9L5jAhFtH2HD3fdOA91dgMACE7P7ne6kurwWFsh+r1U9L3DxWP7rg6RPt6+qwMOV/rPhcgvDjef0Kp9a3sHls6bDCB1WYllwOnHC//9KbQaFZYvnorWpY1YvngqaioNmHG+Hdt3deB0rxsAYDZyOHHOiU/POJk2UNoyTxSEfNodRJmTJz/JI2HPekapDFqOmLQqTKmz4Pa2S/C9lbNx+6pLMKXOAhMFNgmCSEK0ClXrlY1oXRr5P7ORIxuOyAqfP8i0OX3+7ONRoWCIaRuEQikEV2LiMveumY/71y/CpGpDRr50LCnHG5LE2xP8qSTdUFK9t3KMOWUaGym3MRUrDrefuXY43KST4rGbNVi3okkkV+tWNEXa5uWAaqsWa5eLr792eRNqbIWrUjboYsczBimGmUCPw8e073ocRb7/SpTMHtKgm2faa4MZ7MUUikAwCLtVJ4qZ2606BIO52V91UYyWyAO5sDspikiIlNHZAXY53SkTLJGs95js6WjFjfGVBmZrKEmyqC6TarlAm1mLIRcv6qVc9CeGqF0VkQe8/iC7FZ8/ewPEx7OvHf83YgyReztMGZPLNgqpnD5I64QCQ79sWDkLFWYNTDoOSqUCU8ZbkuvwGFvBzQdh4FQpnagacPpxutct0sdACu0giTFHSoanTrTi3jXzhTYyo8pKDFF77LnXjmDJ3Hphc2RStRF9Dp+QmFZl0+Eri6ZgW8xJsXgbiE6Dy4N82h1EGZNHP0laZsmeZeHyBhLeA0EQRDKyqUJFEFIMuXmm/h5y8xhnza7qTta+fXyV6lBie850q5OkNCYJe8leaQIg7U+l5V+xKnCXG4x2qwWvNpNhvKYc8UvEsv08lfZPIATMaqjE5rUL0e/0ocKkjSSm5epRBYHZF1Tix7cuQL/DhwqLNpKYVkA3zOsLsH1DOriUgMnAMe07IyXFyoMS2EPySMxXOR001Gs4/HXvIVxzWQO8/iB0GhX+suco1l7blJPr0/4tkRdyYHdS5TQiwrAyqq3QC9mOUbScCnUVelgMHBzuJNXOwgAUox9hT3raa5SKalFHOn588Y6zHE8M5bLqDkFEqbRoUWc3iE6x1NkNOQkEW4wa5rWLeZ4RRL5IVT+lQlIdNqwnnW6/qHJpnd2Au26chwGXP0F/svTLQ08fgEkXCSqbtGrUVxkjAebh9o5MXTxsKzQ1VI98dgyfC5EjJN6v1LuqselgM2ow4PQjFAbqq40pv3+LQY0NK2cJBwZ2vn4Uk2pMMOnUot9bMrdeSEwD2DaQHG27ciSfdgdRvuTTT6q0sNc+ktlEHG4eT758aKQa6hUNePLlQ+SvEgSRlFAwhL/t6xStHX/b15laFSqCkEBSf1uy19/JfNhMuoAAEHxpkd+dozFFibeXopWp3/n4LHqdfjg9flEV9T3vnUyoikT+VYpk+T7zQgbxmnKEYtlpEgLsJg0WNo2H3ZTDxLQoQaDGrMUXZk9AjbmwiWkAUGXVMeWjKge6pdRQKRXMqlVqJbWCkgUl0MHLatIwbSOLjPYcLHo1Viy+ACfOOnG2z40TZ51YsfiCnOkk0nlE3kkxLygeqpxGiJDsN23kcKiTcVp9spX99ySn2JOd9vqsx530Win3wy7GU0yjkMuqOwQRpdKqwcorG/HYjoPCnFm7vAmVNg2Q5T5SKBTCii9egCdiepavaZmBUJhOmxHlR8r6KRWkdBjEJ6GjCWkqJdA/5Md9v3+bqT/T0i85rk6T0+dCZE+S92vRq3HH9XOE1p5aToU7V8/BiXOuzORBARzqHMSWVz5Gy+UNUCqB6edVYlK1AQiJZSNZS5nYU/lys+3KkXzaHUT5kk8/qdKswdoVTXjsuRiZXdGESoum4JsjxYbTy6N5/mRRlcu25kY4vTz5qwRBSOL00NpB5B67VYO1y5sSbE67VQNkWTBDyoftHvDiF1vezYmfnKsxxfpDsfYSqzJ1W3Mj2vd1YvWyaUIVdYuRI/+KKCsolk0kw2JSM+MZFjOXtW4pNVwedgVTl4eHXUbJQWVJiXTw4vkg2pobE2ydQEBGgRwF4PIFsOO1I8I93HbdzEiyYA7eBek8Ii/kYA2h5DRCjMTGn8M1cko6mkX95MuH8P3r5zBPsd+/fpFkkEmqjLhRx+Fnf9if/FrpbEzKrNQ4tasi8sG5Pp/gUAGRefXYjoP48a0LIieSskABpWDYRK/9xM4Pce8tC7Ie95ijiJwyPXOkGwatGha9uujXDKLIyCZxZlj+Bpx+2MxaQf7idZjDIz4JzQdDOHS8Hw0TLPis2wWzkYNvIJigP9PRL1LVaZLp9bw9FyLnjPZ+FzbVYVzFyLsCgE0P781IHmJ/K9rWVcuphDbxTm8AVrMWd35jDkxGDfa8d1Jo8xn9bIKMysy2K0fyaXcQ5YvNHKnId9nsiYIvuue9kznxkxxOHu1/P46NbbPh9QWh16rwwp6jOH+cmZIm4lCrVQlVLre1d+DHt8rQ9icIYszQatTMtWPz2oUFHhkhZ3oH/Gjfl6i/J9WYItV9soHRqkapVOCfH3ozd35yqsTECiZUG/HzDZ+Hw+2HllPD5eXh8ASE+EGs38+qTL2tvQMtlzfgoacPjIw7RP5VyUBxzZQoqVh2KVBkcnuun+IZqWIz0V6mXMl57L9AmPQatA9XZ44mc7Xv68ScC+YWemgp0+vw45FnPxC9i0ee/QCb1y7M3p4FoFCwdR7FcIhsyMUaQslpRCKMjT+pk459Q960T7FbDGqsW9GER2NOp69b0YRAkN3/OOFaJboxSdVliHzQP+Rjz6shX9ZO1YCLfW2Hy4daOZW7LpHTIkQRkIl+SkP+UjkJ/dLeY+gZ8Ir0Zzr6JS/VaUpUb8uR0d6vUqkQvauublfG8iD1W04vj+4BL052O4UWAFFbcPuuDpzudZMNJGP6HGzfoM+Rvd1BlC8WgxqtSxsT/EeLkcu6tYzTy2PexXV4cNv7In1KFX0SGXSybf9Bp5/mN0EQkri8EpU1vHxONl2I8sTh9jP1t8Ptz41cDfuwDfWV6O4eysovyhhGrODO1XPgD4Tw4PbEqumpVKaO/p26dJQYFNdMmX5Je1ZmsexSoAjlluIZqUN7mfKlVDp4WfRq3HDVdFnLoJRO6nf6cmLPOlzsd+1wUQyHyJxcrCHKfAwsFqfTiWuuuQYnT54EAOzduxdf/epX8aUvfQkPPPCA8LlDhw7huuuuw7Jly/Cv//qvCASoTmoxIXXSMZohL/rsKBnyDheP7bsip7Valzai5fIGbN/VAbVKlfa1SoqYk3n3rV+E+9cvIieSyJoKM3uOWk3ZGx9S899ilJdhI5Xp7XBT/zEi/6Qjf7aY+Sx1EnrJ3HoAcfozRr/cu2Z+Uv1ik1gzykYXlzjpvt9s5EHqu1pOjaOnHEJiGhCR30efO4jvXz9nVBkliptKi4753iso6EFkgcPFC4lpwMia4XBlb6tJVQNTq1WjfLP8kJrflTS/CYJIglHHMdcOo04+m19E8WHUc0z9bczTpmoh/GRWrODoKYd0/CDG7581tYo5XoTJvy9FKK6ZOvmMkxPpUYxyS/GMNEgj1kwUFyUT+y+B/XSLUcN8F2ZDbt5Fvq9PlCe5WEPympx24MABXH/99Th+/DgAwOv14q677sLDDz+Ml156CR9++CFef/11AMA///M/45577sErr7yCcDiM7du353NoRJpInXTkA0FsbJ0tCKIoO1mCAacfp3vd2P5qB7bv6sD2VyNVMlxePu1rlRzDJ/OaGqojGaYyUqREceL28mhrbhTNq7bmRnh82ScABwJB5rWDQRn1dUfyTG+CyDfpyF/0VJqWUyU9Cc3Un8P6pb7KmFS/iH4DZaqLS5h032828iD1XZeXRygclqygMZqMEsVNOBzCmpYZove+pmUGsi5vRZQ1+bTVklUDI8TYzRqsW9Ekmt/rVjTBbqHAJkEQ0vj8AWbcwMfToWQic7y+AFN/e3MQ62JRCD+ZZf9I+VGCTTTs99dV6BLG29bciD3vnyT/vgShuGbqkL9aPBSj3JJ8pEmKsWaiuCip2L/M99NdHvberdubmyTdfO4NE+VLLtaQvLb13L59O370ox/hBz/4AQDggw8+wOTJkzFp0iQAwFe/+lW8/PLLmDp1KrxeL2bPng0AWLFiBR588EGsXr06n8Mj0kCqh7hJx2F8pQH3r1+EAZcfNqNm1LKZ0axKVj/y+mpjWtciCCI5ZgO79/r3r5+T9bVLoa87kHxNIoh8k5b8xZwIcvmC2Pn60YTvzZxahUUX12auP2N+g3RxCZLu+81GHiS+6/AEoFQoaN0tUfQaDrvf7sTGttnw+oPQaVT4y56jWHttU6GHRsiYfNpq0dPx8demamAMQsCshkpsXrsQ/U4fKkzaSGIa7dUQBJEEk0RMQm5xA6K4kIpT582fKICfzLJ/UvajYmMH/iA0KiV8fABzLphL/n0JQnHN1CF/tXgoRrkl+SDKghgbwc0HYeBUZBsUCIsxf3u3QH73hokyJgdrSF4rp/30pz/FpZdeKvz73LlzqK6uFv5dU1ODs2fPJvy9uroaZ8+ezefQiDRJmgmZZoZ8Lq9FEERy7GYNWpc2YucbR7F9Vwd2vnEUrUsbc1LhINrXPfbaN1w1XXanLErqtAghO9KWvyQnoTe2zsb4Cl32+pN0cWmT7vvNRh7CgMXAwWbUYMDph8MTgMWgRsN4C1bFndyidbc0sOjVuOYLDXhw2/v4f9vfx4Pb3sc1X2igd0tkRT5tNaoGliZhgFMpYNJz4NRKshEIghiVUokbEMVFQeI4Y+wns+6xYbyFfd9GDg4Pj65uFxzegLABadFzmDm1GnaTBuMrDOTflygU10wd8leLh2KU26KVDwXg8PA4eKR7ZI0niGyQecWxUiGfe7djcX2ijMlyDclr5bR4wuHE0SkUCsm/p4Pdbsp4XGNJdbW50EPIGHulCQ0Tbegb8qDSrEddlRFKZervKXrvoVAYurMuLF88FaFwGEqFAjqtGvZKU1rXkzujyaycZWWsoWclTSgUht3qxu1tl8DjD0CvUcNkUMNekf58i5fZUprL2a5vxUipzIts7iNb22AsnmE286iQclsq8pUPsn02hbZpc/luQ6Ew3jp4Gg889S58fBBaToU7rp+D+RePQ32/G9POq4TXF0Ct3YgJ1cWrO0jekxMrs6VkG4w1JGfJyaXOi19nF1uNqB9nQe+gB3arHuePt0Ktzus5PlkitaYvbKqj+T0KcrcNRqNc1q9yuM9c3WO8zJaivz0WlIPMZUqubc5k62wh3wNr7gAQ/a220oB9H51Jqp/lLks0/kRonc0M8lczJx/2bDHKbbGNiXywzMm3DyZ33RSF7qNw5HLvFmDv3+by+uWEHOWpUGTyrMY0Oa22thY9PT3Cv8+dO4eampqEv3d3d6Ompiata/f2OhEKFXd6b3W1Gd3dQ4UeRlZoFMA4iw5AGL29zpS/F3vvDg+PJ3YexGWzJwIKIBQO44mdB2E3ayIZliVAKpORKbMKwOHm4fYHYdCqYdGrKWt9FEphXuUTh4fHT3/3dkKJ7PvXLxLNt0xk1uHh8X/+uH/Ua8sFjQJoaqhGd/dQWutbUVFia0iy+Z3xOpuD384lWc0jBeD18vD7gvBqePT2OcfkfdO6K022MgsU1qbN9bt1+gI4ftqBlisaAAC793fhgafeFeS71qIFEGmdV6zrbjnLeyYyWw52fj4oZzlLh9FstWzW2Qq9Go3149HdPYT+fldOxltqODw8/vDiRyMtIQD84cWPMC5atZVgMtr8zrdNm2/KZf0qh/tM9R4zktlhvwVhwOsbO79FzpSDzGVDOn50NuvsmL6H4XjOgNMPm1krxHNYsfjYv3WeGhCSFgDAxwfxwFPvYlxF5FnIXZbKcfyZymxJxDXzDPmrmZFPe7bo5LZAsVYpHB4+6RpPsMm3DyZ33RSF7qOwODw8Hnn2A0EnAcCe905i0w1zc2LPpnN9YgS5ylMhyHQvbEyT02bNmoVjx46hs7MTEydOxF/+8hdcd911mDBhArRaLd555x3MnTsXzz//PC6//PKxHBqRL4Yd6zNHuoVECaeHR/P8ydjW3iFk+7c1N8Lp5WExcExHvCxQAIe6BvHg9veF57KxdTam11vL5xkQOWfA6YfZyKFl7sgm0u79XRhw+bM2QPJ5bSIDaA2RJRnPI3rfRLpIbHbk7doAPj09hB2vHRHZey/tPUZ6ooRxenh89bLz4XDxwkn0r152fsTOp3dOZAPDr8z1GpaXa5cQSf14mt8EQUhBfguRB/Iejxpr2yCLeTLg9IuS9IBI8gLzWeTTJyQKC9mzKUH2bJrkW66KTW4VwNFTQzh6yiHEMxrGW9Aw3lywcaW1xhNEuaEEeh1+fHLmFCrNWtjNGiBU6EGlTr51EsVoibyRpf4e0+Q0rVaLf//3f8f3vvc9+Hw+XHHFFbjqqqsAAL/4xS9w9913w+Vy4aKLLsK3vvWtsRwakQ/nVMKxrqnQC4stEDGmtrV34L7bFpV1wMrh5oV7ByLP5cHt78u2ChVRHFRadbhu8VQMxhgg1y2eikqztqivTaQPrSHypNKqw9WLpmBrjBNy49XTYdRz6Op2Sepket9EWuRzU1Di2pNqjHjk2Q8S7L3lw3rC4aFNkVJEr+Oi+4MCCgB6La1LRBYUYA0rFx80HbQaNdr3dYoqp7Xv60TT+XMKOzCCIIoa8luIfJDXeFQBbINs5onNrIWWUyVUkYv6XMKmkUGNQ51k85QkZM+mDNmzaZBvuSpCuXV6AzjZ7RQdslzV3IjaSj1M2jHdShewmbWosxsSKh/ZjJqCjIcgigYlcOBoHx597qAwX9etaMKshkrZJKjlWydRjJbICznQ32OiUXfv3i3874ULF+LPf/5zwmemTZuGZ555ZiyGQ8STJ0NQyrH+wTfnMrP9Pf5gWQesehw+5nPpcfjK4v6JPBEOw+sPJjhVRX9tIm1oDZEnPj4oJKYBgNnIwesP4u5H30qqk+nkHJEO+dwUlLr2PTfPZ8powwQLTpxzFVUAksgd/mCIaRv4gzKJDBFFSSHWsHLxQdPB42ef6vX4eQC0OUIQBBvyU4m8kMd4VCFsg2z8e4tejY2ts0X+1Z2r5yT4XBtWzsKWVz4mm6cEIXs2dXx8gGnP+vgAyJ4Vk2+5Kka5dXgCohhtNGZ7QX1FwZLTLAY1Wpc2JiTgWIycbBJwCCIf9Dr8wrwAIvP10ecOYvPahbCb5LGe51snUYyWyAe50N/KfA6QkAdSguRw81ldV8qx1mnU0HIq0d+1nApeX0DSES8H9Fr2c9EVyPAlSgMpp8rhCRT1tYn0oTVEnvQOekW6b8nc+oR5xdLJ0dPRsWg5FZ2cI5gk2+zI17W9/gBbRk3avNidRHEQCISYtkEgQIEPInMKsYaViw+aDmqVmlkBXa0iW5MgCGnITyXyQT7jUYWwDbLy78PA9Hor7l+/CPeumY/71y9CtU2X4HM99PSBSOWdGMjmKQ3Ink0dLce2Z7Uc6aR48i1XxSi3UvuTXl/h9jocLp6ZgONwUQyNKG96HV7mfO11eAs0ovTJt06iGC2RD3Khvyk5jcibISjlWJuHT3RF/1u0YkaVVVfWG+1mA4dVzY2i57KquTHS6oogMiSfTlUxOmzlDK0h8sQer/sUSEknWyR0qcVAp2KJRPKZzCh17SqzlimjLi9fdAFIInf4/EHm+/X5gxLfIIjRKcQaVi4+aDp4fOz12+OjjRGCIKQhP5XIB/mMRxXCNsjavw8DFj2H+iojLHpOMtavjNsJIpunNCB7NnWk4hEuL9mz8eRbropRbqX2J6ssOWgZnSHFmMRHEMVAwp4KIvPVbtEVaETpk2+dRDFaIh/kQn9TJIAQBCl2kcqFIcgqK76xdTZMOrVwomvA5YfNqBGcbdbnLQauLNo8mbQqTKw2YfniqQiFw1AqFJhYbYJJpy6L+yfyQ9Spip/fuXCq8nltIn1oDZEndrMG61Y0CafglApFajo55nS0SJfSuyYYSNlkuZCZZNe2MGTU4Qnkxe4kigOyDYh8UKg1jHSqGLuFPb/tZprfRPliseqhiQvMsvDzQTgGPWMwouKD/FQiH+TT5iyIbZBj/14q1j/9vErh72TzlA5kz6aOzZSffbBSJN9yVYxyW4xjytfeLUHInfg9lWjLW7tFI5uWt/nWSRSjJfJBLnSlIhwOl4SJ2tvrRChU3LdSXW1Gd/dQoYeRiAI41DWYIEjT663ZG12KSNtQNx+EgVONLpzDn5f7Rnt1tXnUzzBlNt3nRRTvvCoWUpzfGclsPteOAiF7eSqxNSTZ+8h4nc3Bb+ccJdDr8KPX4UW1TY8zve6inleynyd5JFuZBfJo06ZgY2X8btOx32SmO8pZ3jOSWZm932KhnOUsZVKwcTJeZ0vMfsobNL8zYrT5nW+bNt+Uy/oldZ9VVSb84ME3Rv3+/9l4OXp6nPkYWs5I9V1mGjugdTY9ymVuZUwaOqksZVbq+Uy2wuGSV9xd7nMhk/GXpcyOFWTPpkeKclVSe2HFtj9JMpsR+fbB5K6bosj+Pob3VPqdPlSYtLJKTAMwJvYsrR/pI/t5MRZkGaOl5LQxpKgFOldGV/Q6Tj9sZm2kTH+4yO89D5BxM3bQs0qBYSOtz+lDpYSRlrHMpnBtOVEq8lQO91FSyWnxFFsgJI6cPRsJm0HOFG1yWorPeszkvshlPJZSWU8zgRJ9xo5ylrOUicqVPwiDVs1cx7KW2STXJoah+Z02lJxWGlBymvhzo0HrbPaUy9zKinwnTSDP7yHf/nCJ6Gy5z4UxS07L4vfKjhKLZY8FlOhTYEhm04ZkdhRKzDaX9fvItz1L60fayFqexphM98KorScRIQxY9Bwsek74d9oky8IlCKIwKIBDnfmrjJi3axNEOZMLnVzs0MmdsaMYn3U5yHg5M/x+G+orIw4qvV8iW/Jc6bvo1shihuY3QRDpQusskS/krJPGYl7I+fkQRL6gWDYhN0hmiVxDtnlxkU97jdYPokhRFnoAhExRAA4Pj65uFxzegJDdG13kAMDHB/Hg9vfhcPMFHixBlC/5nJc05wmijGHYAelA68fYUVTPOku5IWTC8Hs+eKSb3jORE8ieLSJofhMEkSa0zhJ5Q8Y6SWpe9A75yVciiDxCOokYlSKLW5HMErmGZKrIyKM9S++aKFaochqRPhKZ1Ua9Wljkovj4IAZc/gINlCCIAZdfcl4KFWuK8NoEQRQvoVA46xNWA05aP8aKonnWdDKvPKD3TOSBfK5jRbNGygGa3wRBZACts0RekLlOkpoX7xw+h63tHbK7H4KQCxTLJpJShLqF7Cgi15BMFRF5XnNI5xHFClVOI9JGKtvWqOOg5VSiz2o5FWxGTSGGSRAEIDkvjbrsjY98XpsgiOLldI8r61M3NrOWbIYxolieNZ3WKg/oPRP5IJ/rWLGskXKA5jdBEJlA6yyRD+Suk6TmRSgU+d9yux+CkAsUyyaSUYy6hewoIteQTBUP+V5zSOcRxQolpxFpI5VZ7eMD2Ng6W1jsolm+FgMtdARRKHz+ANqaG0Xzsq25ET4+UNTXJgiieOlzeLKulGrRq8lmGCOK5VknO5lHlA70nol8kM91rFjWSDlA85soFyxWPaqqTKL/C4fDCX+rqjIVeqiygNZZIh/IXSex5kVbcyN2v9MlfEZO90MQcoFi2UQyilG3kB1F5BqSqeIh32sO6TyiWKG2nkTaRDOrYxdNLaeCScdhfKUB969fhAGXHzajJqLQqPw4QRQMk0GD9n2daLm8IdKvPAy07+vEnAvmFvW1CYIoXioteqYdkNYJqzAwvd5KNsNYUCTPWsp+pJN5pQW9ZyIvxKxjbj4IA6fK3TqWz2uXGDS/iXJBw6nwgwffEP2N49TgGUH8/7Px8pSuGQiGUk5m8/NBOAY9KX1WFtA6S+QB2eukOB/NqOPwH0+9i54Br/ARWd0PQcgEimUTyShK3UJ2FJFrSKaKhnyvOaTziGKFktOItIlmVsf3QY4qMIueG+lXTAqNIAqKRa/GDVdNl5yvxXptgiCKl7oqY1I7IGXIZhg7iuBZj2Y/EqUBvWcibwyvYw31lejuHsqtPOXz2iUEzW+CyBy1SpmQ8CZFqglvsoLWWSLHlIROivXRFKD4GkGMARTLJpJRtLqF7Cgi15BMFQX5XnNI5xHFCiWnEelTJBU4CIJIAao0QRBEjlEqFWQHEOlD9mN5QLYBQZQuNL8JgiCIYqHUdBL5SgQxNpTa2kHkFlqLCYIYS/Ktk0jnEUUKJacRmVEEFTgIgkgRqjRBEESuITuAyASSm/KAbAOCKF1ofhMyxWLVQ8OpCj0MgiBySanpJPKVCGJsKLW1g8gttBYTBDGW5Fsnkc4jihBKTiMIgiAIgiAIgiAIgiAIoiTRcKrybqtJEARBEARBEARBEARRYJSFHgBBEARBEARBEARBEARBEARBEARBEARBEARBEARRelByGkEQBEEQBEEQBEEQBEEQBEEQBEEQBEEQBEEQBJFzKDmNIAiCIAiCIAiCIAiCIAiCIAiCIAiCIAiCIAiCyDmUnEYQBEEQBEEQBEEQBEEQBEEQBEEQBEEQBEEQBEHkHHWhB0AQBEEQBEEQBEEQBEEQBFHuBIIhVFWZUvqsnw/CMejJ84gIgiAIgiAIgiAIgiCyh5LTCIIgCIIgCIIgCIIgCIIgCoxapcQPHnwjpc/+n42X53k0BEEQBEEQBEEQBEEQuWHMk9OefvppPPnkk8K/T548iZaWFng8HrzzzjvQ6/UAgA0bNqC5uXmsh0cQBEEQBEEQBEEQBEEQBEEQBEEQBEEQBEEQBEHkgDFPTlu5ciVWrlwJAPjkk0/w3e9+Fxs2bMC3v/1tPPnkk6ipqRnrIREEQRAEQRAEQRAEQRAEUWAsVj00nGrUz1FLS4IgCIIgCIIgCIIgCPlQ0Lae9957L+644w7odDqcOnUK99xzD06dOoXm5mZs2LABSqWykMMjCIIgCIIgCIIgCIIgCGKM0HCqlNpa3vfdL6CqyjQGIyIIgiAIgiAIgiAIgiCypWDJaXv37oXX68WXv/xlnDhxAgsWLMBPfvITGAwGrF27Fs888wxaW1sLNTyCIAiCIAiCIAiCIAiCIIoQtUqZUhIbAPyfjZfneTQEQRAEQRAEQRAEQRBEMgqWnLZ161bcdNNNAIBJkybhV7/6lfDfvvnNb+L5559PKznNbpfHacnqanOhh1AwyvneWYwms/S8UoeeVepk86zKRWbpPoqLfMpsPn+71KFnI022z6bQNi2920TomSQnmczSs0sdelapk891lt5D6tCzSh252wajkWtZCIfD4LjUwpWpfi4Xn5X6fqHHmsvnn6tr0TqbG+hZpQ7ZBsmR+z3Q+BMpdZkdK+hZpU6+7Vl6F6lBzyl1SGZTg+6jeCCZLR7oWaVOJs+qIMlpfr8fb7/9Nv793/8dAHD48GEcP34cy5YtAxAJRKnV6Q2tt9eJUCic87HmkupqM7q7hwo9jIKQ03tXAA43jwGnHzazFha9GiiyV5/KZEwms+UsK+lCzyoFhueM2x+E4f9n7+7j5Krru/+/5/5md2fvshtADEgwEGVDxLYCFlBqikUQktCAsdJeP40ErjaV/rT1h1p9UAuVel1cxuuq3NhLWyVCKHfSWiRKtVSolSIQLDcmKDGEZDe72Z3d2Z37+f0xO7MzOzO7Z2bOmTkz83o+HjzIzJyb7/l+P+f7/Zwz353jc5c9Z2qOWQPbbiXtEk+dcBz19rP17Nt0LTCuFWqX+LJCvTErNTenraptWyxua9XJ8V5zzLZZbtAInRxn1bKyn6UdDOD8rtpycWV1Tms1o+dNqDcgr8dleLuJRNLU5epd1uNxV1y/2WU1q98y2pY1xSx9R9UYk4yzsp+1tB0adD3V6rHUieW3bcy2C8akqlnWz9IWVeH8Ns7qa7B2aYuWP4426kPoZ+2j5c+LBqr1Hm1TJqe99NJLOvnkkxUMBiVlJ6PddNNNOvvssxUMBnXPPfdo48aNzSga7M4hvXBgSjt3P6NYIiWfx6UdW9Zr7apeOlSgHCvPGc5HoH6cR2hFxC0qITaA9sX5jTp4PS4ewdmp6DuAUpwXQHNw7tkHbQGgHvQhy6OOYFPOZuz0V7/6lY477rj869NPP10f/ehH9YEPfEDve9/7tHbtWl1yySXNKBpsLjybyHekkhRLpLRz9zMKzyaaXDLAnqw8ZzgfgfpxHqEVEbeohNgA2hfnN4Ba0HcApTgvgObg3LMP2gJAPehDlkcdwa6a8stpF198sS6++OKi9z74wQ/qgx/8YDOKgxYyORPPd6Q5sURKk5G4QgFPk0oF2JeV5wznI1A/ziO0IuIWlRAbQPvi/AZQC/oOoBTnBdAcnHv2QVsAqAd9yPKoI9hVU345DahVX49PPo+r6D2fx6W+Lm+TSgTYm5XnDOcjUD/OI7Qi4haVEBtA++L8BlAL+g6gFOcF0Byce/ZBWwCoB33I8qgj2BWT09BSQgG3dmxZn+9Qc89IDgWZ5QuUY+U5w/kI1I/zCK2IuEUlxAbQvji/AdSCvgMoxXkBNAfnnn3QFgDqQR+yPOoIdtWUx3oCNctIa1f16gvXnavJSFx9Xd5sR5ppdsEAmyo4Z2YTKQU9LvPOGSu3DXQKxjW0IuIWlZAbAO2L8xuLhHoDymQyWrGiu9lF6VjJVNpQ/ccTKYWn5hpQojLoO4BSXE8BzcGYZB+0BYB60IcsjzqCTTE5Da0nI4UCnoVnItORAkubP2dWrxrQ2Ni0ueeMldsGOgXjGloRcYtKyA2A9sX53RFCvQF5Fz3+o5JPfeUJJRLJZZe7Zcf59RYLZbhdTv3pzn9ddrmm1z99B1CK6ymgORiT7IO2AFAP+pDlUUewISanAQAAAAAAAJDX42qNCU8AAAAAAABoGUxOAwAAAAAAAIA2ZOTxn7lHtDb1EaAAAAAAAKBttc3kNKfT0ewiGNIq5bRCJx97OcvVB/VlHHVlXD111Skxy3HYi5Uxa/X67Yy6qazV467Z+7cj6mRpS9UPdWccdWWclf0s7WAcdWWcVTHb3eM3/PjNRDItj9tZVznQuow8/tPjcSuRSOqWHefTz9oEdWUcMbu0Vj8Gyl/dNlu9vhqJujLO6ntdtIUx1JNxxKwxHId9ELP2QV0ZV0tdOTKZDE+YBQAAAAAAAAAAAAAAAACYij+bBAAAAAAAAAAAAAAAAACYjslpAAAAAAAAAAAAAAAAAADTMTkNAAAAAAAAAAAAAAAAAGA6JqcBAAAAAAAAAAAAAAAAAEzH5DQAAAAAAAAAAAAAAAAAgOnczS6AWcbHZ5ROZ5pdjCX19wd17Nhss4vRFJ127ENDPcsus1TMdlp91YO6Mm6puiJmszgOe7EyZuvZd6ejbiqrN2al5ua0tG2pTq6TemO2k+uuWtSVcVb2s7SDcdSVccvVldU5rdU6JRY64TiNHmM9MdsJ9WgW6so4K/vZdmiHVj+GTix/p8dso1BXxlmdz9IWxlBPxhGzxnAc9kHM2gd1ZVyt92j55bQGcrtdzS5C03TysdeC+jKOujLOyrpql3bgOOylmcfRLnVoBeqmslavm1YvvxWok9pRd8ZRV8aRz9oDdWVcu9dVux9fTiccZyOOsRPq0SzUlXHkBktr9WOg/PbeXyujroyzuq5oC2OoJ+OIWWM4DvsgZu2DujKu1rpichoAAAAAAAAAAAAAAAAAwHQNnZw2MzOjSy65RAcPHiz57IUXXtDmzZt10UUX6VOf+pSSyWQjiwYAAAAAAAAAAAAAAAAAMJG7UTt69tln9elPf1q//OUvy37+iU98Qp///Oe1fv163XDDDdq9e7e2bt3aqOItzSmNh+MaD0c12OvXYI9XSpdZziGFZxOanImrr8enUMAtZRbW//nhQxro8cnndmoiHNNAr1/pVDq7fMinRDKtsck5Dfb6NdTv0/ix7D5X9PuVSUtjk3Ma7g8qnc7o6NScVvQG5Pc6NTEVU1+PT06HNBGOFe+7sEwhn+LJtMaOZfcxPLCwj8FevxwOh0aPzeq4FV2Kx1IaD0e1ciCoVDqjo5NzWtEXkNMhjR6b0wlDXYrGUpqYX9frcer1o7Na0eeXy+XUkfHZ/D6OjMf0wsEpnbiyW7Nzyfw6fq9Lh8dndfxQV9H7Xq9Lr49F8usrIckljU7G8st43C4dHo+U1EH+uKtpt+Xar9blauFRvr6Kjh+oh5Vx1S4x65aOTBQcR79PasU50rTH8pbrwxeN2fmxY369mbmEfF63ItGE+rp9CgXdCkey21sx6Nf0TFLHwlH19/qVSqfkc7uLx59y+3dn220iHNWKPr8CPpeOhWPyuF2KRBMKdfmUSKY0G03qhOGgpmeyY+Zwf0CZjPK5g8ft1OHx2fw2wtPxhbL2LOQZbzy+WzMzC+NuV9CtXx2e0XB/QG6XQ6PHovJ5XeryuzXQ45VSpe2yos+vgNdVfvyt0J65/Rluz0rjeKU2LHh/oNevaDylo1PzeVWvb+E4rDC/78P7xhT0uc3NDRbtw3D+4ZSOzSQUiSYUjafU5fco48go6HPL7XQoPJtUNJbUcH9A6Uxao8eiOhyOyuNyajwcVZffI4/HKafDoXAkrt4urzKZjCZn4vL73HI5pYDfo0QircmZmII+txxOyeNyyuN2KZ1OazaW0lw0qcE+v5LJtGbmEuryexSOxNTb41M6ndHMbEIBn1sul0O9PZ58fA+E/HI6M0qlHJqciam/x6dkMqXugFcZSTNzCc3Fkgp1eeVyOhSZ33YsnlR30KtQl1vjU1XkgWbWfadrl7EI9kI+aw/UlXGVcko7Wm6cm//8aDimgM+tnqBHymQ0EY4pnnHIO/9nr+HZhCYjcQV8bs3MJRTq8mqw16vxqbgmwjH1dHnk87g0M5fNTfp7fFImLYfDqamZ7Hput1OxeEJej1vHwjH19/rk97o0M5tULJFUl9+jmdm4ggGP/D63+rrcmo2lNB1JanImpr5un2KJpDwul3q6POr2u/L5QG+3T4lkUj6vW7PRpHxel1xOyeVyKRZLKRyJqz+UzTcycsjrcao76NZ0JKkXXwtrIOSTw5FWJuPUbCypgNetqUhMgyG/BkNezcwmNRNLyul0KJ3KaGr+PlzQ59b0bELRWFIrev1yuRyaiiy8DgXdmplLKjyXXHhvUX6bq/tQt0epRLq4rUSeApiuYLxb0Ze91j4Wjino92hqJnsNPNyfvcYsOf9cZa5/09kxYS6ekMft1tRMrOR+eO4eeuFrSUXvBXxuzcXjyqSdxdt3ZJebnI6pL+RTdP46KZXK6MXXXtNAyKdMJq2Az1P8/UOfT+HphWvodCqtmWhCbrdLUzMxDYTmr6Nc2e0fC0c10OtXJpNWd9CryFxS41PZcjidGfk9noXvOnL14Vh0Xd/r1fjkouu0TJl6dJQZR8st14z+zo7Xh+RoxlFXxlldV3ZsC49K+2KblMlW9STZs66svj/biPu/jWDXmKpWOxxHJ/azaH11xlXDJqft3r1bn/3sZ/Wnf/qnJZ+99tprikajWr9+vSRp06ZN2rlzpz0mpzmlZ/dP6Lb79yqWSMnncWn7phGduXqg+MaiQ3rhwJR27n4mv9yOLeu19uRePbuveP2rNqzRE3sP6dyRE3T3npeL3v+nJ34hj8up3/2tNbr9AePrTEcSRf/esWW91p7UqxdeLS7Tcvv42StHdfYZJ+jOh55XT5dH7zv3TSX7O3B4SiOnDhetu+2yM/TdH/9SBw7PFP37mo0j+vHzhxT0uxWLl67z6uuTmo0mi96/ZuOInnjuNe3dP6FrNo5o/WkDeualiYr7KznuVb2Sw2C7Ldd+q3pLbsoaWq4WHpUcZ+74GSxQMyvjql1i1i0983KZ41gz0FoT1GiP5S3Xh1ca808d0Au/nNI3H3lBG95xku6ZHxePHwxqy3vW6Lb792pk9YDOXfeGonJ/5LIz9NhPXtVvn31ydvzJlO7/5v9+jn55aKZovT9431rFk2nt+u5L+fe2XnS6fnnoWH78LTdGF46N5bZx1YY1mpiaVTSWKqnfX7x2TEd6gyVj/lB/QG85uU9ylLZL2fF38VhYa3su0xYlbViQ85Srm2s2jmj9mwesmaBmZW5Q6z6c0gsHJjU6MVdUDx/6ndM11OfXoaOzunvPyxVzvcLcMuj3yO126PDRiL7xzy8WxanX49IdDz5ftK7f69JAyKdINFUUq4/++NWi86fcvob6A7rrkRf1+vis1p7Upw3vOLkodq7csEZ7fvyqNl/4Zt332M+VSKVLyp9b5nd/a43u/f7Len18dvk8cAnpdMb69m0n7TIWwV7IZ+2BujLO6H0kO1guxyjzeW68v+8H+zQdSejjW89SPJkuWubKDWv0k5+9XjKWb7vsDN33Lz/X6+OzRbl0Yc7rcTv0d//0Qj7f3vzuN+vOh54vzQfe/WYNDfg1MRUr2kbu88svOFVej7PsZxvecZIOjYb1G289XuFIomj7uRz+N956fFFucvxgMJ9fLM5prtk0Iq/boXgirXRa+e3l1snVQbnjuXbzOs1FE/r6/DGXy28rrbtjy3p53U59cdfT5CmAWcqMd+Wur6/ZOKLjBwP63Ff/I//eZ/7br2t0Mlq07v+79W2KRJN69N9/qQt//SR99aHnS+4fLO4rcuOG3+fS//rWQt/6x1etVyyeKurXPv7Bt2l6tvje+u+/b60OHJ7Rru++WLZvy12D5e7b7z8UrnjN9okPnaXwTKK4L7/8DPUE4vqfBWXbvmlEqVRadz70s6L+SI6Mdt7zbMXjvHbzOnX53EX92Me3nqVILKmv3Pfckss1pb9rxPV/tcjRjKOujLO6ruzYFpSptctldf9sx/6/FnZsu1q0w3F0Yj+L1mdCXDXssZ5/+Zd/qV/7tV8r+9no6KiGhobyr4eGhnTkyJFGFW1J4+F4/oJPkmKJ7AXgeDhetFx4NpEflHLL7dz9jEYnYyXr373nZV1+wan5L9IK37/w7at03voT841qdJ3F/965+xmNh+MlZVpuH5eetzp/o+vCt68qu7/3/MbJJeve+dDzuvyCU0v+ffsDe3XxO0+puM4560rLcfsDe3Xpeavz/z4yHltyf4uPOzybMNxuy7VfeDZR03K1KHecueMHamVlXLVLzB6ZqHAcEy12HLTHspbrwyuNHaOTMe3c/YzOW39i/iatJJ23/sT88peet7qk3F996Hldct7q/PhTbv+xeKZkvalIIn/TO/feru++WDSWlhujC8fGctu4e8/LFcfdc9adWHbMPzga0ehkrGy7lBt/zWrP5dpicRsW5jzl6ub2B7LrWsHK3KDWfYyH4/rVkUhJPXzjn19UKu3Iv18p1yvMLY9NxxTwevIT03LLTUUS+YlphetORRJKpR0lsbr4/Cm3r4OjEZ23/kRJ0iVlzql75rdz54PP67z1J5Ytf26Z2x/Ym9/WcnngUl4/GrG8fdtJu4xFsBfyWXugroyr9n5EMy2XY5T7PDfe58bw/YfCJcvcs+flsmP5nQ89nx+fC3Pp3Oe7vvuiwpFEUb6du0dVuO3c+8o4SraR+/zYdOn9uHsKcpJ3/9pJSqZUsv1cDr84NynMLxbnNLffv1c9QZ/8Xk/R9hbfeyt3PF+57zlNFRxzufy20ro7dz+j/YfC5CmAicqNd+Wur29/YK/SGUfRe6mMStZNpqTb7t+rS85bra/On8OL7x+Uu09/2/179errM0XvHTg8U9KvJZKl+wxHEvmJabn3Cvu2XP+du2+/1DVbvMw9izsffF6ptKOkvEenYiX90a+ORJY8zq/c91xJP7b/UDg/MW2p5ZrR3zXi+r9a5GjGUVfGWV1XdmwLytTa5bK6f7Zj/18LO7ZdLdrhODqxn0XrMyOuGvbLaUvJZEqnFTscjqq2MTjYbVZxivz88KF8BefEEikdm4np9DcN5t87vG+s7HIT4VjZ96OxVNn35Sj49+J14gbWKfj3xEz5fS+1j/BsfOF9R/llJitsNxpPlf13eDYup8NRvh6noxXLkT+OcPllCvdReEyziZSmZxPl97eo3XIqtd9sIqXVqwaqXs6IxTH7wsGpinV0xuoVVW270wwN9TS7CLZlZly1a8xyHPZiZcwu14dXHPNzY/nicbHgdTgSrzhW5caf7oCnZJlyY1w6k1l+/K0wRufGxkrbqDTuVno/ncnoWDhWcXuLx9/FY2Gt7VmpLSrlVRMG6uZYOKa3nmL+uWBmbiCVz2mr3cfPDx+q2GZzseSydVXYrulMpnideZW2n85kNBcvsw+D+8q9XipXXi6fXbxM7v1KeeBS9prcvu2oMGbbZSxqBvLZysyOK2K2NtSVcUbvIxll1f0uafkco9LnhWN2pZxguXtYlXKDdOE9wiXyh5J7WIs+Xyp/zeXWlfKNXNkLj3O5nCY8G1c8nq54vWD4mLUQL7WuW2ueYtZYtFTMMt4ZR10ZV29dLZcbLHWNXqjcfYHctVRhf1OynMHzu1w5qrlWy/fLBddS4dn4kv1bue3HEinNxZMl75Xrj4z06UaO0+z+rla1XP9bcS6Tz9aGujLOymswK7ZvBspknB3LZfX9WbO33yx2bLtatMNxdGI/2yq4DqvMjLiyxeS0lStX6ujRo/nXY2NjGh4ermob4+MzSqfN/+3MgR6ffB5XUUX7PC71d/s0Njadfy/oc5ddbiBUfv2Az1X2/dxjE8p95vcusU6Zfw90l9/3UvsIdXmL3i+3TF+F7fq9rrL/DgW9crudFerHX74cQe/CMr3llyncR+FxBz0ueXrK729xu+VUar+gx2WonRcvZ6TjWhyzgxWOs7/HX7bMyBoa6qF+lmA0rjo5ZjkOe7EyZpfrwyuO+fNjee714s9jiZRC3d6KY1Vu/PGUGQvLjXFOh6P8+LuofEuNjZW2UWnc7e8p/77T4VB/yFdxf4vH38WxVmtcVmqLSnnV4pynUjtacS6YmRtI5XNao/vIGejx6RcVYiDgdy9bV4Xt6nQ4StaRKseY0+FQwFu6D6P7yh17wF85710uny1apuD9SnngUgZCgarqvp3UErPtMhY1Gvns0szMDSRitlbUlXFG7yNJteW0Zloux6j0eeGYXSknWO4eVu51uW0XWmqsDwXL5+DKSE5n+XLl1u3r8WnKEV+y7IXHmV+/QplCQa8izmTF64Vqj7m/wr03I+vWkqcYHYvqiVnGO+OoK+OWq6tqY7bceFfxGr3bV7SdcvcFctdShdc3le4fLHd+lytHNddqub6t8Bqs8B58uXKU277P41LAW/y1UqX+yEifbuQ4zezv6lHttXkt57IZMUuOVh51ZVw1ddUu3ytQptYuVzX9sxXfK7QKO7ZdLdrhODqxn20FXIctzYx7tA17rOdS3vCGN8jn8+k///M/JUkPPvigzj///CaXKmuwx6vtm0aKLtC2bxrRYMhbtFwo4NaOLeuLltuxZb2G+3wl61+1YY0e+OE+XbVhTcn7j/3nAT3+04O6ZmPpOg8usc7if+/Ysl6DIW9JmZbbx8P/ul/bLjtDPo9Ljz11oOz+vvcfvyxZd9tlZ+jBH+4r+fc1G0f0nR+9ou/9uPw6TzxbWo5rNo7o4cf35/+9csC35P4WH3co6DHcbsu1XyjoqWm5WgyXOc5rNo5o5aBvmTWByqyMq3aJ2eH+Cscx0GLHQXssa7k+vNLYMdzn044t6/X4Tw/qyoJx8fGfHswv//C/7i8p90cuO0P/+Pj+/PhTbv8+j6Nkvd4uj7ZedFrRe1svOr1oLC03RheOjeW2cdWGNRXH3SefO1h2zD9xuEvDfb6y7VJu/DWrPZdri8VtWJjzlKubazZm17WClblBrfsY7PHqjSu7SurhQ79zulyOTP79SrleYW7Z3+PTXCyhD/3O6SVx+tHLzyhZt7fLI5czUxKri8+fcvs6cbhLjz9zUJLKnlNXblijx585qG2Xn6HHnzlYtvy5Za7ZOJLf1nJ54FKOX9Flefu2k3YZi2Av5LP2QF0ZV+39iGZaLsco93luvM+N4atPCJUsc+WGNfrHx0vH8m2XnZEfnwtz6dznWy86XaEuT1G+nbtHVbjtx5/Jvi9HpmQbuc/7e0rvx+U+u3LDGv3LT16V26mS7edy+MW5Se4+Wrmc5ppNI5qejSkaSxRtb/G9t3LHc+3mdeotOOZy+W2ldXdsWa/VJ4TIUwATlRvvyl1fX7NxRE5Hpug9l1Syrtspbd80oof/db8+Mn8OL77WKXeffvumEZ10fHfRe6uO6y7p1zyu0n2GujzaelHx9Vth35brv3P37Ze6ZvOWuWex7fIz5HJmSsq7otdX0h+9cWXXksd57eZ1Jf3Y6hNCunbzumWXa0Z/14jr/2qRoxlHXRlndV3ZsS0oU2uXy+r+2Y79fy3s2Ha1aIfj6MR+Fq3PjLhyZMo9U9NCF154of7+7/9eJ554orZt26YdO3ZoZGREL774oj796U8rEonoLW95i26++WZ5vcZv3Fn5l6RySuPhuMbDUQ2G/Nkbiukyyzmyz52ejMTV1+XNDkqZhfWPzcTU3+OTz+3UxHRMAz0+pdOZ7PLdXiVSGY1Nzmkg5NfwgE/jx7L7XNHnVyYjjU3Oabg/qHQ6o6NTc1rRG5Df69REOKa+Lq+cTocmpmPF+y4sU49X8WRGRyfn1N/j18rBhX0M9vrlcDg0emxWxw12KR5PaWI6quH+oFLpjMan5jTYG5DTkS3HcSu6FItlf6ZvIOSX1+PU4fFZDYT8crudGp2Yze/jyHhMx6ajOmG4W3NzSR2bjqq/x6+Az6XD47M6fqhLs/PvD4T88npdOnw0kl9fCUkuaXQypolwbn8uHR6PlNRB/rirabfl2q+G5Wr+S1KP8vVVdPyoiFnMBhiIq46PWbd0ZKLgOAZ8UnL51Wyng9qj5phdrg8vHLO7fQtjx/x6M9GEfB63ItFEdv0uj8KR7PZWDPg1PbMwzqUyKflc7uLxp9z+3QvtNhDyK+h36Vg4Jo/bpUg0qVCXV4lUSrNzSZ0wHMzvY6gvoExGOjqVzR08bqeOTMzmtxGeiS+UtSDPeONx3ZqJLJSzu8utXx2e0VBfQB63Q6PHovJ5XQr65sue+yOIgnYZCPkV9LnKj781tGdZlcbxSm1Y8P5AyKdoPJ2vm+E+38JxWGF+37OJlIIeV825gbRETms0T8lxSsdmEopEk4rFkwr4PZIjo4DXLY/LofBsUtFYUsN9fqWV0dixqLqCHnlc2bwq4HfL63HK6XAoHImrt8urTEaanInJ73PL6ZSCPo8SybSmCt5zu5zyul1Kp9OajaU0F01qsNevZCqtmbmEuvye7Pa6vUpnMpqZTcjvc8vlcqiv26PpSFIT4WzO7HJllEo5NDkTU1+3T6lUSt0BjzJyaGYuoblYUj1dXrmdDkXmtx1LJNXt9yjU7dH4VBV5YAVDQz0aOzpdXd23iZpjtl3GogYinzXApHxWImbrQl0ZVymnXKTZv5wmafkcY/7zo+HseB8KZH8tZ2I6puMGu+V1ZhfObcPvcysyl1Ao6NVgn1fjU3FNhGPqCXrk87o0M5dQLJ7K/uKQIy2HnJqKxBXwuuV2OxWLJ+T1uHVsOpsP+L0uzcwlFUskFfR5FJlLKOB3K+Bzq6/brdlYStORpKZmYgp1+xRPJOV2uRQKutUdcGfzgemoert8SiST8nrcmosl5fW45HZJLpdLsXhK4Ug8n29k5JDX41R30F2UmzidGWUyDs3FkvJ53QpHYhrs8Wuw16uZ2aRmYkk5nQ6lUxlNzW8v6HdrejahaCypFb0+uVxOTUXmX4d8CnV5NDOXVHguufDeovw2V/e9XR6lkunitlKVOWIF/HKavVBXxpn9y2mSisa73H3vY+GYgn6PpiIx9Xb5ste1qTLnn6vM9W86OybMxRPyuN2amonp+BVdmo0mi8bUkjFWxeNu0O/WXDyuTNpZvH1HdrncdVM0nr2PkEplNB6Ozv/CW1oBr7v4+4d+n8LT89fQ899TzEQTcrtdmprJvjcY8maPqaAcUlrdQa8ic0lNhLPvuVwZ+d3uhe86cvXhWHRd3+fV+OSi67RMmXp0lBlHyy3XjOuyKq7NG/HLaZLI0apBXRlnsK7a6nsFymScHctl4P6sVP/3Cstt3/bs2Ha1aIfj6MR+1ua4DjOgznu0DZ+cZhXLb9aZoJMDutOOvd4bzJ1WX/Wgroxbqq6I2SyOw16sjNl69t3pqJvK6o1Zqbk5LW1bqpPrpN6Y7eS6qxZ1ZZyV/SztYBx1ZZwlkyZspFNioROOk8lp9kJdGWdlP9sO7dDqx9CJ5e/0mG0U6so4q/NZ2sIY6sk4YtYYjsM+iFn7oK6Mq/UerS0e6wkAAAAAAAAAAAAAAAAAaC9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GjY57eGHH9bFF1+sDRs26K677ir5/Gc/+5k2b96s97///brmmmsUDocbVTQAAAAAAAAAAAAAAAAAgMkaMjntyJEjuvXWW7Vr1y499NBDuueee7Rv376iZf7yL/9SO3bs0Le//W296U1v0t/+7d82omgAAAAAAAAAAAAAAAAAAAs0ZHLaE088obPPPlt9fX0KBoO66KKL9MgjjxQtk06nFYlEJElzc3Py+/2NKBoAAAAAAAAAAAAAAAAAwAINmZw2OjqqoaGh/Ovh4WEdOXKkaJlPfvKT+tSnPqXf/M3f1BNPPKGrrrqqEUUDAAAAAAAAAAAAAAAAAFjAkclkMlbv5LbbbtPc3Jyuv/56SdK9996rvXv36sYbb5QkRaNRbd68WTfffLPWrVunr33ta3ryySd1xx13WF00AAAAAAAAAAAAAAAAAIAF3I3YycqVK/XUU0/lX4+Ojmp4eDj/+uWXX5bP59O6deskSVdeeaW+9KUvVbWP8fEZpdOWz7Ory9BQj8bGpptdjKbotGMfGupZdpmlYrbT6qse1JVxS9UVMZvFcdiLlTFbz747HXVTWb0xKzU3p6VtS3VyndQbs51cd9Wiroyzsp+lHYyjroxbrq6szmmt1imx0AnHafQY64nZTqhHs1BXxlnZz7ZDO7T6MXRi+Ts9ZhuFujLO6nyWtjCGejKOmDWG47APYtY+qCvjar1H25DHep577rl68sknNTExobm5OT366KM6//zz85+fdNJJOnz4sF555RVJ0ve//32NjIw0omgAAAAAAAAAAAAAAAAAAAs07JfTrr/+el199dVKJBK64oortG7dOm3btk07duzQyMiIbr75Zn3sYx9TJpPR4OCgbrrppkYUDQAAAAAAAABgoUQybfhXLheLxZMKT82ZXCIAAAAAANAoDZmcJkmXXnqpLr300qL37rzzzvy/L7jgAl1wwQWNKg4AAAAAAAAAoAE8bqc+8aUf1rTuX/8x94wBAAAAAGhlDXmsJwAAAAAAAAAAAAAAAACgszA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BdwyanPfzww7r44ou1YcMG3XXXXSWfv/LKK/rQhz6k97///frwhz+sqampRhUNAAAAAAAAAAAAAAAAAGCyhkxOO3LkiG699Vbt2rVLDz30kO655x7t27cv/3kmk9G1116rbdu26dvf/rbWrl2rO+64oxFFAwAAAAAAAAAAAAAAAABYoCGT05544gmdffbZ6uvrUzAY1EUXXaRHHnkk//nPfvYzBYNBnX/++ZKk7du364Mf/GAjigYAAAAAAAAAAAAAAAAAsEBDJqeNjo5qaGgo/3p4eFhHjhzJvz5w4IBWrFihP/uzP9Oll16qz372swoGg40oGgAAAAAAAAAAAAAAAADAAo5MJpOxeie33Xab5ubmdP3110uS7r33Xu3du1c33nijJOnb3/62PvOZz+ib3/ymRkZG9L/+1//S4cOH9Vd/9VdWFw0AAAAAAAAAYLEb/uZHNa1303XvNLkkAAAAAACgkdyN2MnKlSv11FNP5V+Pjo5qeHg4/3poaEgnnXSSRkZGJEmXXHKJduzYUdU+xsdnlE5bPs+uLkNDPRobm252MZqi0459aKhn2WWWitlOq696UFfGLVVXxGwWx2EvVsZsPfvudNRNZfXGrNTcnJa2LdXJdVJvzHZy3VWLujLOyn6WdjCOujJuubqyOqe1WqfEQiccp9FjrCdmh4Z6lEgkayqfpLZvg0KdEHNmsbKfbYd2aPVj6MTyd3rMNgp1ZZzV+SxtYQz1ZBwxawzHYR/ErH1QV8bVeo+26slpF154oRwOR/61w+FQIBDQm9/8Zn3yk58smnSWc+655+rLX/6yJiYmFAgE9Oijj+ov/uIv8p+/7W1v08TEhF588UWdfvrpeuyxx/TWt7612qIBAAAAAAAAAAAAAAAAAGyi6slp73nPexSJRPTBD35QTqdT//AP/6BIJKLTTjtNf/7nf67bbrutZJ2VK1fq+uuv19VXX61EIqErrrhC69at07Zt27Rjxw6NjIzo//yf/6NPf/rTmpub03HHHadbbrnFlAMEAAAAAAAAAAAAAAAAADRe1ZPTnnrqKd1///3515/+9Kd1xRVX6Oabb9Z9991Xcb1LL71Ul156adF7d955Z/7fZ555pv7hH/6h2uIAAAAAAAAAAAAAAAAAAGzIWe0KkUhEMzMz+dczMzOKRqOmFgoAAAAAAAAAAAAAAAAA0Nqq/uW0zZs3a8uWLXrve9+rTCajRx99VL/7u7+rb3zjGzrllFOsKCMAAAAAAAAAAAAAAAAAoMVUPTntox/9qNauXat//dd/ldvt1mc+8xmdffbZev7557Vx40YryggAAAAAAAAAAAAAAAAAaDFVT06TpFNOOUWDg4PKZDKSpJ/97Gc644wzTC0YAAAAAAAAAAAAAAAAAKB1VT057a//+q/1zW9+U4ODg/n3HA6Hvv/975taMAAAAAAAAAAAAAAAAABA66p6cto///M/69FHH9XKlSutKA8AAAAAAAAAAAAAAAAAoA04q13h+OOPZ2IaAAAAAAAAAAAAAAAAAGBJVf9y2jnnnKNbbrlFv/VbvyW/359//61vfaupBQMAAAAAAAAAAAAAAAAAtK6qJ6fdf//9kqRHHnkk/57D4dD3v/9980oFAAAAAAAAAAAAAAAAAGhpVU9Oe+yxx6woBwAAAAAAAAAAAAAAAACgjVQ9OW1iYkLf/va3FYlElMlklE6n9eqrr+p//I//YUX5AAAAAAAAAAAAAAAAAAAtqOrJaR/72Mfk9/u1b98+nXvuuXriiSf09re/3YqyAQAAAAAAAAAAAAAAAABalLPaFQ4dOqQ77rhD559/vn7v935P3/rWt3TgwAErygYAAAAAAAAAAAAAAAAAaFFVT05bsWKFJOnkk0/Wyy+/rJUrVyqZTJpeMAAAAAAAAAAAAAAAAABA66r6sZ6Dg4P66le/qvXr1+vLX/6yuru7NTMzY0XZAAAAAAAAAAAAAAAAAAAtqupfTrvxxhvl9Xr1a7/2azrjjDO0c+dOfeITn7CibAAAAAAAAAAAAAAAAACAFlX15LTJyUldffXVkqRPfOITevDBB+XxeEwvGAAAAAAAAAAAAAAAAACgdVU9Oe1DH/qQvvOd70iSksmkbr75Zn32s581vWAAAAAAAAAAAAAAAAAAgNblrnaFv/u7v9Of/Mmf6IknntB//dd/6ZRTTtG3v/1tK8oGAAAAAAAAAAAAAAAAAGhRVf9y2pvf/GZ9+MMf1oMPPqixsTFt375doVDIirIBAAAAAAAAAAAAAAAAAFpU1b+c9rGPfUwvvfSS7r33Xr3yyiv6/d//fW3btk1/8Ad/YEHxAAAAAAAAAAAAAAAAAACtqOpfTgsEAnrggQfkdDp18cUX6+/+7u/0yCOPWFE2AAAAAAAAAAAAAAAAAECLqnpy2pVXXqn3vOc9uuaaa3TkyBF98IMf1Cc+8Yll13v44Yd18cUXa8OGDbrrrrsqLveDH/xAF154YbXFAgAAAAAAAAAAAAAAAADYSNWT02655RZ9/etfV19fn4477jjdcsstuummm5Zc58iRI7r11lu1a9cuPfTQQ7rnnnu0b9++kuWOHj2qL3zhC9UWCQAAAAAAAAAAAAAAAABgM1VPTotGozr11FPzry+44AIlk8kl13niiSd09tlnq6+vT8FgUBdddFHZR4F++tOf1h/+4R9WWyQAAAAAAAAAAAAAAAAAgM1UPTnN7XZrampKDodDkvTKK6/k/13J6OiohoaG8q+Hh4d15MiRomX+/u//Xm95y1t05plnVlskAAAAAAAAAAAAAAAAAIDNODKZTKaaFf7lX/5F//N//k8dPXpU55xzjn70ox/pxhtv1EUXXVRxndtuu01zc3O6/vrrJUn33nuv9u7dqxtvvFGS9PLLL+vGG2/U17/+dR0+fFhXX321HnvssToOCwAAAAAAAABgFzf8zY9qWu+m695pckkAAAAAAEAjuatd4d3vfrdOOeUU/ehHP1I6ndZ1111X9JjPclauXKmnnnoq/3p0dFTDw8P514888ojGxsa0efNmJRIJjY6OauvWrdq1a5fhco2PzyidrmqeXcMNDfVobGy62cVoik479qGhnmWXWSpmO62+6kFdGbdUXRGzWRyHvVgZs/Xsu9NRN5XVG7NSc3Na2rZUJ9dJvTHbyXVXLerKOCv7WdrBOOrKuOXqyuqc1mqdEgudcJxGj7GemB0a6lEikaypfJLavg0KdULMmcXKfrYd2qHVj6ETy9/pMdso1JVxVueztIUx1JNxxKwxHId9ELP2QV0ZV+s92qonp0nSSSedpJNOOsnw8ueee66+/OUva2JiQoFAQI8++qj+4i/+Iv/5jh07tGPHDknSwYMHdfXVV1c1MQ0AAAAAAAAAAAAAAAAAYC/ORuxk5cqVuv7663X11Vfr8ssv1yWXXKJ169Zp27Zt2rt3byOKAAAAAAAAAAAAAAAAAABooJp+Oa0Wl156qS699NKi9+68886S5U488UQ99thjjSoWAAAAAAAAAAAAAAAAAMACDfnlNAAAAAAAAAAAAAAAAABAZ2FyGgAAAAAAAAAAAAAAAADAdA17rCcAAAAAAAAAAEBOqDcgn7e2rykSybTJpQEAAAAAWIHJaQAAAAAAAAAAoOF8Xrc+8aUf1rTuX//xBSaXBgAAAABgBR7rCQ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XcMmpz388MO6+OKLtWHDBt11110ln3/ve9/TZZddpve///267rrrNDU11aiiAQAAAAAAAAAAAAAAAABM1pDJaUeOHNGtt96qXbt26aGHHtI999yjffv25T+fmZnR5z73Od1xxx369re/rdNOO01f/vKXG1E0AAAAAAAAAAAAAAAAAIAFGjI57YknntDZZ5+tvr4+BYNBXXTRRXrkkUfynycSCX3uc5/TypUrJUmnnXaaXn/99UYUDQAAAAAAAAAAAAAAAABggYZMThsdHdXQ0FD+9fDwsI4cOZJ/3d/fr/e85z2SpGg0qjvuuCP/GgAAAAAAAAAAAAAAAADQehyZTCZj9U5uu+02zc3N6frrr5ck3Xvvvdq7d69uvPHGouWmp6d13XXX6Y1vfKNuuukmq4sFAAAAAAAAAGiAG/7mRzWtd9N17zS5JLAbYgMAAAAA2pu7ETtZuXKlnnrqqfzr0dFRDQ8PFy0zOjqqD3/4wzr77LN1ww03VL2P8fEZpdOWz7Ory9BQj8bGpptdjKbotGMfGupZdpmlYrbT6qse1JVxS9UVMZvFcdiLlTFbz747HXVTWb0xKzU3p6VtS3VyndQbs51cd9Wiroyzsp+lHYyjroxbrq6szmmt1imx0AnHafQY64nZoaEeJRLJmsonqe3boFAnxFwhK2Oj3pht9XZo9WPoxPJ3esw2CnVlnNX5LG1hDPVkHDFrDMdhH8SsfVBXxtV6j7Yhj/U899xz9eSTT2piYkJzc3N69NFHdf755+c/T6VS2r59u37nd35Hn/rUp+RwOBpRLAAAAAAAAAAAAAAAAACARRr2y2nXX3+9rr76aiUSCV1xxRVat26dtm3bph07dujw4cP6r//6L6VSKX33u9+VJJ1xxhn6y7/8y0YUDwAAAAAAAAAAAAAAAABgsoZMTpOkSy+9VJdeemnRe3feeackaWRkRC+++GKjigIAAAAAAAAAAAAAAAAAsFhDHusJAAAAAAAAAAAAAAAAAOgs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Ro2Oe3hhx/WxRdfrA0bNuiuu+4q+fyFF17Q5s2bddFFF+lTn/qUkslko4oGAAAAAAAAAAAAAAAAADCZuxE7OXLkiG699Vbdf//98nq9uuqqq/SOd7xDp556an6ZT3ziE/r85z+v9evX64YbbtDu3bu1devW+nbskMKzCU3OxNXX41Mo4JYyBtd1SuPhuMbDUQ31B5ROZzQ+FdVgr1+DPV4pXbrcysGgkol0fp1UKqOxyTkN9wfkcTt0eN+Ygn634sm0xo7NabDXL4/bqcPjsxrs9cvrcen1oxEN9vo1PODTkfGYJsJRDfcHJEmjx7LbykgaOzanFX0BuRzSkWNzWjkQUCotHZ2c08qBoFLptI5ORjXY55fHVbAPr0uvj5XuY7DXr2DArV8dntEbj+9WJJLMv+/1unT4aERD/QFlMtl9n7iyW7Nz2WWOX9GlWDyliXBUK/oCcjqyZS3cxwsHp3TcYFDJVDpfjy6XU0cWlWvlwMIywwML+xvs9Svgd+vgkRm9YbhLc9FUvm4cBfsb6vdpdCKWL4vL4dDYZPYzh8Oh0WPZ/Q31+qRUA+KoWh7l6ytXf0pYtC90Divjql1iluOwFyuPY7k+fX5c//nrh9TX41UikVI6I3UFPOrv8kiSjs0kFIkmFEuktHIgqNloUuNTUR0/FFQ8ntaxcEx9IZ/mogn1BL3yuB2anI7L73NrZjauni6vhvoXxuDjh7oUi6Xy425fr1tHjkbldbs1NRPTQK9fsXhKc7GkBvt8Sqeksck5nXhc8XjdFXTrtSMRrRwMKpZIZcvR7VM0nlSo26NUKjumDs3nFWMFY7US83Uzl9DYVExdfrei8ZR6u73KpDM6OhXV0IBfqZT0wsGD+TH96GRUK/r8CvhcGp2IKuh3y+dxaXo2rr7u+fp1qyjfKNrfbEJHwzEFfG71BD3q9rkW2qMgxxrs9cvvdWl8Mlp5LDZzvG7k2F9LWbTw3mC/X9FoKl9PPo9Tx6Zj8rjdikQT6g64FfC7FY4kNBtNqL/HL5dLmo2mlEymFfS7FY7EFfS7NT4b17FwTN1Bj5wOh46FYxrs88vldGhmNhvzA71+JVNpzUaT8nlcmplLqK/bq0QqJZcj2/Y9XV7F40kF/B7F4inNRpPq6/Epk8lk9+Vzy+93KxZLaTaWUHfQK4dDiifSmosl1dft1VwsKafDKZfLIa/HqWQqJWWyx9bX45XX45Qj49D0bFxdfo/m4gm53W4lEkn1dhW0WbVtuWj5/mRa4bmC9YPZurRFbNTDyhhvl7EI9kI+aw/UlXG5nPLwIQ30+IrvI9XLqj58qe06pJloUuG5pKKxpFb0+vM5SeG6M3MJ+XxuTc3EF/I7v6t47Ay6FZ5NaGwyKr/PrYDPpVgimy8M9QaK9+uSRidjmonE1dvjUyKVVjKVUSyWVNDvkcvlUNDnltMlReNpxeIpTeeWTSQVCs4fhyObwyfSKTkcTsVi2dy6t8crv8+tWDypWDybh3T7PXI6JZfLKacjrUTSoZ+/Hlao26fIbEJdQY+USSudcWg2mlSoy6N4IiWP26V0JqN0WpqNJhTwueV2O+SQQ5H516lkWh6PS+HZuLr9HsWTKQV8bs1Gk+oOepRIpDU5E9dAr09Bv1vpVFpHp2LqCngUjyfl8+bq1qWg3yOf16kj43Pye11yuRxyupxKJJLyzeeBAyG/0qm0JiNx9QS9+XrOt19B3KTTmeKcp1VzHMAMi8a7UI9bBw5F1NvjU2Q2rt5unzKSJsJR9Xb7FI8n5fW4NT0b12CfL3/tPdDrl8/rkM/rUng6e+0+0OuXxy11Bd2anFp4L9Ttzi8z2OvXYL9bkbm05ubSRffujx6bU8Dn0eR0TP0hX3YsTmf7ykg0oaDPo8mZmFYOBhSPp4vH7OR8Px/J9tHxRFIet1tTkZgGQn753E5Fk0mlUo6F6/f+7D30pa5JDb0XyV63ZZTtPyenY6XfsxSaH1cO7xtT0Oeubp927bu4BrMH6so4q+vKjm3hqXAP0wZlslU9SfasK7d0ZKKgrvqzY59pyo1Ndh1zlmLXmKpWOxxHJ/azaH11xlVDJqc98cQTOvvss9XX1ydJuuiii/TII4/oD//wDyVJr732mqLRqNavXy9J2rRpk3bu3Fnf5DSH9MKBKe3c/YxiiZR8Hpd2bFmvtat6lx8snNKz+yd02/171dPl0fvOfZPu3vNyfjvbN43ozNUDkhaWW3Vcty56x8m686Hni9Ypt/5VG9bon574haYjCW277Ax998e/1IHDM/l/n7SyW285ZUi3P1B+/4XrX7VhjZ7Ye0jnjpxQcX/l9uF2OrThHSfr9gf25pe7ZuOIwjNzisVTRe8Xrn/VhjWamJrNL1N43OXKd83GEf3XK2N69chMyXKLy/Xvzx/SW09ZUfFYF5ev3LFes3FE937/Zb0+Plu2rgq3tf7NA8tPUKsnjqrlkZ55aaKkTdafNsBggdpZGVftErMch71YeRzL9ekF43/u849cdoYe+8mr+o23Hq8Th7uUSGV0ZHy2ZMwtNyZtveg0ed1Off2fXsi/d+WGNTo0Gs6P8+XG0T/acqYSybRuu/+pstv90O+crv0HjykaGy6ppyPj05qZS+jOB58v2ueeH7+q337HSZXHxNMG9MIrxXWz9aLTdGS8uPxXbVijn71yVGefcULFsb/w35/5f35do8eiZdtz8f6u2rBGJw51a/UJPZKjtC0K84aSsdjM8bqRY3+NZfG6nfrirqfLxs/Wi06Xx+3Q38232/GDQW1+95tLcrDv/+RV/fpbj9c9i/KuwryycPn7/uXnSqTSet+5b9KjP35VG95xUtG62zeN6NF//6VeeHVSxw8G9YHfPk2vvBZedE6crof/bX8+B77vX36u18dny5Zx60Wn6ZEnf6nffsdJGur3K57IlOSnTqe069GXNB1J5ON8wztO0p4fv6rfe+9arT2pVy+8WkVbLqrv4weD2vKe03Tb/c8VHefu7y3kmk2LjXpYGePtMhbBXshn7YG6Mq5MTpm/j1TvBDWr+vCltitp/6FpHRybKRrXd2xZr8GB7vy633zkBb33nJO167svFeUWwwMBffOfX8yPnYvH0qs2rJHf69J9P9in6UhiYb9O6ZmfT+je77+syy9YrbHJOUXjqZLcwut26LjBoMbDsbI58O+9d628HoemZxPyup0am4yW3OPLZDK6/YHifGqgx6NkWkXtmNvmFb+1Rv9QcO/po5efIYdDmp5Natd3XyzJoXLLfeSyM3R/wevc9i497xQlkpmida/ZOKI9P17IrTZf+Oai47tqwxoN9fn10OOv5O/X9XZ7lclIdzy4/L3JorhxSE/ufV23fuvp5ue/QLNVGO9+8doxPfofB/X771ur18Zmi87Xxed20TXxf/s1/fK1maLt/dGWM5VMZfSV+57LX3f87m+tKd7nphF1B9z6H3f9tKgc3QGXPvf3/1m8rXRG9zz6Uv4ardw5/0dbzpTD4dDOe56pWO5tl71VLpezZPzq9nv0xV3F/UPumnSp9z6+9SzFk+miseWjG0eK+s+y4+My18FLbd+2fRfXYPZAXRlndV3ZsS0oU2uXyy0983KZMq0ZMGeCmp3uF9fDjm1Xi3Y4jk7sZ9H6TIirhjzWc3R0VENDQ/nXw8PDOnLkSMXPh4aGij6vRXg2kR8kJCmWSGnn7mcUnl2+ZsbD8fxF2IVvX5W/kMtt57b7987/ksfCcpdfcGr+C7XCdcqtf/eel3Xh21cplkjpzoee1+UXnFr073f/2kn5Rl1u/bv3vKzLLzh1yf2V28cl563O7yO33O0P7NVpJ68oeb9w/bv3vKxz1p2YX6bwuMuV7/YH9urdv3ZS2eUWl+vS81YveayLy1fuWG9/YK/OW39ixboq3NboZMzSOKrWkfFY2TY5Mr58OYFKrIyrdolZjsNerDyO5fr0wnE99/lXH3pel8yPT4mkdODwTNkxt9yYtOu7L2kqkih67549LxeN8+XGx4OjkSXzkG/884t6z2+cXLae1p92XP5Lq8J9nrf+xCXHxCPjsZK6KVf+u/e8rEvPW73k2F/471RaFdtz8f7u3vOy9h8KKzybKNsWhXnD4rHYzPG6kWN/rWXZfyhcMX52ffdFhQva7bz1J5bNwS45b3V+clnu/cV5ZeHy560/MR+P560/sWTd2+7fq0vOW53f56Gjs2XOiReLcuBczlaujLu++1I+bnuCvrL5qd/ryW/vnoJynbf+RO3c/YzGw/Gq2nJxfZ+3/sT8xLTC4yzMNZsVG/WwMsbbZSyCvZDP2gN1ZVy5PCZ3H6leVvXhS203PJvQ/kPhknF95+5n9PrRSH7d89afmJ+Yllvm7j0v61dHIkVj5+Kx9O49L2sqksiP6bn9jk7G8vd4jk3HNRVJlM0tpiIJOZ3Oijnwzt3PKJGU/F6PDo6V5ie33b9Xfq+nZLsul7ukHXPbvGPRvac7HszmJbnJKrn3C/Od3LVF4evc9sKRRMm6tz9QnFstPr6797ysg2OzRffr/F6P7njQ2L3JwrgJzybyE9PMjCugFVUa785Zd6JiiVTZ83XxuV14Texwukq2d3A0kp+YJmXP8ZJ93r9XyaRKytEV8JVu6x+eK7pGK3fOHxyN5CemVSr30alY2fErd/2Ze6/wmnSp9/YfCpeMLYv7z3Lj43LXwUtt3659F9dg9kBdGWd1XdmxLShTa5fryESFMk2YUyY73S+uhx3brhbtcByd2M+i9ZkRVw355bRMpnTasMPhMPy5EYOD3UWvD+8by1dMTiyR0mwipdWrBpbc1s8PH1pY16Gy2zk2E1NGC59FY6ny61RYX46Ff0fjqaJ/T87Eql5/ueUX70OZ8stNhKPLrn9sOlr+uCuUb3ImVnG5wu2GZ+PLbquofMvUTbn1C/99LBzTW09ZoaXUE0fLWRyzLxycKh9r01GdsXrpcna6oaGeZhfBtsyMq3aNWY7DXqyM2eX69KLxv+Dz3Dg7F0sqnclUNd6nF+U4uXFxqXG04j4qbKPw/UrjeH47FcbESuuVK7+R8Tr373Ck/LJL7W82kdL0bKJiW+T+XTgWmzle17utesekwritVJZcu1TKr4rarVJuuERuZqR9l2ofORbF8RLbWaqMufcrxdFcPFm+XI6FfL2atiypb4O5phl5YSOZnd8Wxmy7jEXNQD5bmdlxRczWhroyrlJOeWwmptPfNFj19ozkBvWORUttV5nK4/rE9NzC/aWl8uEK92nKLZPb7+R0PL9sLreptP1KuUKuTHPx5JLHMRdPlr4XSxrKq40sv9zrSuUqzK0qHXthfjwXLyiDgWuVXNxYmRss5vHUfiu608bKTjveZsaG0dxAWv46Z/HrctfuJduocI6W65smZ4q/+Mlva5lz3ki5Ky1T7r6AkfeM1tXi8XG56+Dltm+367OhoR6uwWyCujLOymswK7ZvBspknB3LZXXMWvldcSPZse1q0Q7H0Yn9bKvotOuwapgRVw2ZnLZy5Uo99dRT+dejo6MaHh4u+vzo0aP512NjY0WfGzE+PqN0euECJehzy+dxFVWQz+NS0OPS2Nj0ktsa6PEVrVtuO/3dPsmx8FnA76q4Trn1cz/z6fO45Pe6iv7dZ2D/i9dfbvnF+3A4yi83EPIvu37hMouPu1z5+rp9mnLElt1uKOhddlsDvX7DdVNu/cJ/94d8y8ZCrXFkpONaHLODveXrvr/Hv2w5O9nQUA/1swSjcdXJMctx2IuVMbtcn754/M99nhtnA363nA5HVeO9c9Fke5+neJwvN44utY9y2yh8v9I4rszSY+Li8XWp8hsZr3P/DnWXX3ap/QU9Lnl6nMvmDYVjcT1532L1bGupMcnoRU1h3FYqS65dKuVh5dpt8TIBX/l1F+eVufdzj3zyeVwVt5lrH6k0jou2s+jflbaXi9tKcRTwuku2V/j//u7y50mltqxU38vlmrXEWTMZjfFaYrZdxqJGI59dmpm5gUTM1oq6Mq5STtnfXXoPotqc1sycp9BS25XDUXFcH+gJKBpLLJkfOB2Oopy83FhauExuv65eX367udym0vYr5Qq5nCDgdUuOyvlJwFt8ezSX+xvJq40sv9xrp7N8uQpzq0rHXpgfB7zFZVjumiIXN9XEVS3XYYXrJhK1P1epk/qaTssNrIyNamN2qfFOWv46Z/HrctfulbZhpG/q6/YVvZfb1uJtGN1nYbkrLVPu+tLIe0bravH4uNx18HLbt9P1We5ctrKfJUczjroyrpq6apfvFShTa5fL6pi16jqs0ezYdrVoh+PoxH62FXTadVi1zLhH25DHep577rl68sknNTExobm5OT366KM6//zz85+/4Q1vkM/n03/+539Kkh588MGiz2sRCri1Y8v6oouzHVvWKxT0LLvuYI9X2zeNyOdx6bGnDuiqDWuKtrN904gGQ96i5R74wT5tu+yMknXKrX/VhjV67D8PyOdxadtlZ+jBH+4r+ve//ORVXbOx8v4L179qwxo9+MN9S+6v3D4e/tf9+X3klrtm44he+uXRkvcL179qwxo98ezB/DKFx12ufNdsHNG/PPVq2eUWl+vhx/cveazXbBzRS784umTdXLNxRI8/c7BiXRVua7iv+GLe7Diq1vCAr2ybrBxcvpxAJVbGVbvELMdhL1Yex3J9euG4nvv8I5edoX+cH588LmnVcd1lx9xyY9LWi05Tb5en6L0rN6wpGufLjY8nDnctmYd86HdO1/d+/Muy9fTMS4e17fIzSvb5+DMHlxwTVw74SuqmXPmv2rBGDz++f8mxv/DfLofKt2eZ/V21YY1WnxBSKOgp2xaFecPisdjM8bqRY3+tZVl9Qqhi/Gy96HSFCtrt8Z8eLJuDPfz4fl1ZJu8qzCsLl3/8mYP5eHz8pwdL1t2+aUT/+Pj+/D5PWBEsc06cXpQD53K2cmXcetFp+bidjsTK5qfReCK/vVyc5/6/Y8t6DYa8VbXl4vp+/KcHtX3TupLjLMw1mxUb9bAyxttlLIK9kM/aA3VlXLk8JncfqV5W9eFLbTcUcGv1CaGScX3HlvU6fkVXft3Hf3pQWy86rSS3eOPKrqKxc/FYetWGNert8uTH9Nx+h3qzMff4Tw+qv8er3i5P2dyit8ujdCpdMQfesWW9PG4pGkvoxKHS/GT7phFF44mS7aaSyZJ2zG3zo4vuPX308jMUjSW09aLTy+ZQudcfWfQ6t71Ql6dk3Ws2FudWi4/vqg1rdOJQsOh+XTSe0EcvN3ZvsjBuQgG3rv/AWbbIf4FmqzTePfncQfk8rrLn6+Jzu/CaOJNKlWzvxOEuXbt54Trj8Z8eLN3nphG53SopR2QuVrqtK9YVXaOVO+dPHO7SjivXL1nuFb2+suNX7voz917hNelS760+IVQytizuP8uNj8tdBy+1fbv2XVyD2QN1ZZzVdWXHtqBMrV2u4f4KZRowp0x2ul9cDzu2XS3a4Tg6sZ9F6zMjrhyZcs/UtMDDDz+s22+/XYlEQldccYW2bdumbdu2aceOHRoZGdGLL76oT3/604pEInrLW96im2++WV6v8Rt3Zf8qz5F9DvRkJK6+Lm92kDB6tE5pPBzXeDiqof6A0umMxqeiGgz5sxdM6dLlVg4ElUyms+v0BZRKZ3R0ak4r+gLyuh2ajaUU9LkUT2Z0dHJOAyG/PG6njkzMqr/HL5/XpcPjEfX3+LVy0Kcj4zEdm45qRV9ADkljk9ltSdLRyTkN9gbkckijk3Ma7g8olZbGp+Y03B9UKp3W+FS0dB8+lw4fLd1Hf49fXUG3Dh6Z0YnHdSsSSebfz60z1BdQZn7fJwx3a24uu8xxg12KxbM/2TfYG5DTkS3r4n0MDwSVSmXLNdjrl8vl1Oiicg33B5VMpTUxX4e5/fX3+BUMuPXa6IyOX9GlaCyVrxunQxo9lq3P4QGfRidimghHtaI3IJfTobHJOQ32+uVwODR6bDa7XJ9PSlVo+8VqiKOa/5LUo6I2WTnok1rrkeUNxyxmAwzEVcfHLMdhL1bG7HJ9+vy4PjETU2+XV8lUSum01OX3qL87e7F5bCahSDShWCKtlQN+zUazj6k8bjCoeCKtY9Mx9XX7NBdLqjvokdft0OR0XD6vW5G5uLqDXg0PLIyPx63oUmx+XOvv8au/z63Ro1F53G5NRWIaCPkVi2cfFTTY61M6LY1NRnXiyi5FZhfG6+4ut147EtHKgaBiyZQmwzGFun2KxZMKdXmUSmfH1MJcoqh+HVJ4LqGjUzEF/G7F4in1dnuVSWd0dCqqoQG/UqnseoVj+kDIr6DfpdGJqILzvxgxPVtQv+4K7TnfFkfDMfl9boUCbnX7F34JqzDHGgz55fe5ND4VrTwW15P3LVbjtsz+5bSKZdHCe4O9fkVjqWw99frl8zh1bDomj9ut2WhCXQG3An63wpGEZqNJ9ff45HJJs9GUksm0gn63wpG4An6P/B6nJmdi6gp45HQ4dGw6psGQXy6XQzNzCcXiKQ30+pVMpTUXTcrrcSkyl1Coy6tUOiWnw6Xpubh6Al7FE0kF/B7F4inNRpPq6/EpM//YrYAvW6ZYLKXZWFLdAY8cTimeSCsaSyrU5VU0npTT4ZTL5ZDX7VQynZIyTk1Ox9Tb7ZXX45RDDk3PxtXl92gunpDb5VYimVRvsKDNqm3LRcufdEKfXj00ubB+l0fhiElx1kwG6qXmmG2XsaiByGcNMCk3kIjZulBXxs3nMcdmYurv9hXfRypQU05rZs5TaKntOqSZaFLhuaSisaRWhHzZCWQr5vuv+XVnogn5vG5NzcQX8ruAu3js7PIoPJvQ2FRMPq9LAa9L8WRKs9GUhnp9CgUK9uuSRidjmpmNq7fbp0QqrWQqo1g8paDPLafLoS6vS063Q9F4WrF4StOR+WWTSYUC88fhyObwiXRKDodTsVg2t+7t9srvdysWTyoWz+YhQb9HTqfkdjnldGSUSGYfVR/q8ioSTajL75GUVjrj0Gw0m2cnEim5PS6l0xml09JsNKGAzy23xyFHxqFINCG/1610Ki3PfK4c9HuUSKbk97qz1w0BjxKptKam4+oP+RTwu5VJp3V0KqYuv0fxZFI+T7ZuAz53Nu/2OnVkfE4+r0sul0Mup1OJZFI+t1uRaEIDPT6l0xlNRuLqCXqzjx6KLrRfYdwMDnbrFwePLRtX9f5y2ie+9MOqQ1OS/vqPL+iosbLTcgMrY6OmmF003vWG3DrwekS9XT5F5rJ9TEbSsXBUoS6f4omkvB63pufiGgz58tfe2XveDvm8LoWnF67dPR6pK+DWZHjhvVCPu2iZFQNuRebSmptLF927P3osqoDPrcmZ7H2HlYM+KZ3tK7N9j0eTMzGtHAgonsjeY8+P2cmFft7vc2f7LrdL4UhcAyGffG6nosmkUinHwlg/kL2HvtQ1qdH3uvweZRxppdMOTc5fa1YaH3PjymwipaDHVd0+bXR9VnQuGxy/zYhZcrQlUFfGGayrtvpegTIZZ8dyuaUjE7HiMazMD7PW+71C0dhkozHHMDu2XS3a4Tg6sZ+1uU67DqtJnfdoGzY5zWqVbnzYSScHdKcdez0363Lrd1J91YO6Mq7eSROdELMch71YGbP17LvTUTeVWTI5rYFo21KdXCf1xmwn1121qCvjrOxnaQfjqCvjlqsrq3Naq3VKLHTCcRo9RianNUYnxFwh201OK1i31duh1Y+hE8vf6THbKNSVcVbns7SFMdSTccSsMRyHfRCz9kFdGVfrPdqGPNYTAAAAAAAAAAAAAAAAANBZ3M0ugFmcTkezi2BIq5TTCp187OUsVx/Ul3HUlXH11FWnxCzHYS9WxqzV67cz6qayVo+7Zu/fjqiTpS1VP9SdcdSVcVb2s7SDcdSVca2eGyzH7uUzSyccp1nHaFVddUIbFOq0460HucHSWv0YKH9122z1+mok6so4q/NZ2sIY6sk4YtYYjsM+iFn7oK6Mq6Wu2uaxngAAAAAAAAAAAAAAAAAA++CxngAAAAAAAAAAAAAAAAAA0zE5DQAAAAAAAAAAAAAAAABgOianAQAAAAAAAAAAAAAAAABMx+Q0AAAAAAAAAAAAAAAAAIDpmJwGAAAAAAAAAAAAAAAAADCdu9kFMMv4+IzS6Uyzi7Gk/v6gjh2bbXYxmqLTjn1oqGfZZZaK2U6rr3pQV8YtVVfEbBbHYS9Wxmw9++501E1l9cas1NyclrYt1cl1Um/MdnLdVYu6Ms7KfpZ2MI66Mm65urI6p7Vap8RCJxyn0WOsJ2Y7oR7NQl0ZZ2U/2w7t0OrH0Inl7/SYbRTqyjir81nawhjqyThi1hiOwz6IWfugroyr9R4tv5zWQG63q9lFaJpOPvZaUF/GUVfGWVlX7dIOHIe9NPM42qUOrUDdVNbqddPq5bcCdVI76s446so48ll7oK6Ma/e6avfjy+mE42zEMXZCPZqFujKO3GBprX4MlN/e+2tl1JVxVtcVbWEM9WQcMWsMx2EfxKx9UFfG1VpXTE4DAAAAAAAAAAAAAAAAAJiOyWkAAAAAAAAAAAAAAAAAANMxOQ0AAAAAAAAAAAAAAAAAYDomp6E5HFJ4LqEDYxGFo0nJ0ewC2cR8vezdN0a9oDUQswCWw5jfeNQ5moncAK2GmAVA7mQt+lkAsBb9LIBGI38G6mf1+E1+ABtyN7sA6EAO6YUDU9q5+xnFEin5PC7t2LJea1f1SplmF66JqBe0GmIWwHLoJxqPOkczEX9oNcQsAPoBa1G/AGAt+lkAjUa/A9TP6vOI8xQ2xS+noeHCs4l8ZyhJsURKO3c/o/Bsosklay7qBa2GmAWwHPqJxqPO0UzEH1oNMQuAfsBa1C8AWIt+FkCj0e8A9bP6POI8hV0xOQ0NNzkTz3eGObFESpOReJNKZA/UC1oNMQtgOfQTjUedo5mIP7QaYhYA/YC1qF8AsBb9LIBGo98B6mf1ecR5Cruy1eS0xx57TJs2bdJ73/teff7zn292cWCRvh6ffB5X0Xs+j0t9Xd4mlcgeqBe0GmIWwHLoJxqPOkczEX9oNcQsAPoBa1G/AGAt+lkAjUa/A9TP6vOI8xR2ZZvJab/61a/02c9+Vn/zN3+jhx9+WP/1X/+lH/7wh80uFiwQCri1Y8v6fKeYe85xKOhpcsmai3pBqyFmASyHfqLxqHM0E/GHVkPMAqAfsBb1CwDWop8F0Gj0O0D9rD6POE9hV+5mFyBnz549uvjii3XcccdJkm699Vb5fL4mlwqWyEhrV/XqC9edq8lIXH1d3mxnmGl2wZqsoF5mEykFPS7qBfZGzAJYDmN+41HnaCZyA7QaYhYAuZO16GcBwFr0swAajfwZqJ/V4zf5AWzKNpPTXn31VXk8Hn34wx/W2NiY3v3ud+tjH/tYs4sFq2SkUMCjUMCTfw3l62X1qgGNjU1TL7A/YhbAchjzG486RzORG6DVELMAyJ2sRT8LANainwXQaOTPQP2sHr/JD2BDjkwmY4tQ/PSnP62f/vSn+sY3vqFgMKjrrrtOl1xyiTZt2tTsogEAAAAAAAAAAAAAAAAAqmSbX05bsWKFzjnnHA0MDEiSfuu3fkvPPfec4clp4+MzSqdtMc+uoqGhnuzM1A7Uacc+NNSz7DJLxWyn1Vc9qCvjlqorYjaL47AXK2O2nn13OuqmsnpjVmpuTkvblurkOqk3Zju57qpFXRlnZT9LOxhHXRm3XF1ZndNarVNioROO0+gx1hOznVCPZqGujLOyn22Hdmj1Y+jE8nd6zDYKdWWc1fksbWEM9WQcMWsMx2EfxKx9UFfG1XqP1mlVgar17ne/W//2b/+mcDisVCqlxx9/XG9961ubXSwAAAAAAAAAAAAAAAAAQA1s88tpZ555pj7ykY9o69atSiQSeuc736nNmzc3u1gAAAAAAAAAAAAAAAAAgBrYZnKaJF1xxRW64oorml0MAAAAAAAAAAAAAAAAAECdbPNYTwAAAAAAAAAAAAAAAABA+2ByGgAAAAAAAAAAAAAAAADAdExOw9IcUnguoQNjEYWjScnR7AIBqNr8ebx335j557GV2wZgDcZ2GEWsoBbkBkD74vxGPcgrAJiJMQlYwPmAVkTcAuh0VveD9LOwIXezCwAbc0gvHJjSzt3PKJZIyedxaceW9Vq7qlfKNLtwAAyx8jymjwBaD+ctjCJWUAviBmhfnN+oB/EDwEz0KcACzge0IuIWQKezuh+kn4VN8ctpqCg8m8h3WpIUS6S0c/czCs8mmlwyAEZZeR7TRwCth/MWRhErqAVxA7Qvzm/Ug/gBYCb6FGAB5wNaEXELoNNZ3Q/Sz8KumJyGiiZn4vlOKyeWSGkyEm9SiQBUy8rzmD4CaD2ctzCKWEEtiBugfXF+ox7EDwAz0acACzgf0IqIWwCdzup+kH4WdsXkNFTU1+OTz+Mqes/ncamvy9ukEgGolpXnMX0E0Ho4b2EUsYJaEDdA++L8Rj2IHwBmok8BFnA+oBURtwA6ndX9IP0s7IrJaagoFHBrx5b1+c4r9zziUNDT5JIBMMrK85g+Amg9nLcwilhBLYgboH1xfqMexA8AM9GnAAs4H9CKiFsAnc7qfpB+FnblbnYBYGMZae2qXn3hunM1GYmrr8ub7bQyzS4YAMMKzuPZREpBj8u889jKbQOwBmM7jCJWUAtyA6B9cX6jHuQVAMzEmAQs4HxAKyJuAXQ6q/tB+lnYFJPTsLSMFAp4FAp48q8BtJj583j1qgGNjU2bex5buW0A1mBsh1HECmpBbgC0L85v1IO8AoCZGJOABZwPaEXELYBOZ3U/SD8LG+KxngAAAAAAAAAAAAAAAAAA0zE5DQAAAAAAAAAAAAAAAABgOianAQAAAAAAAAAAAAAAAABMx+Q0AAAAAAAAAAAAAAAAAIDpmJwGAAAAAAAAAAAAAAAAADCdu9kFKHT11VdrfHxcbne2WDfeeKPOPPPMJpcKAAAAAAAAAAAAAAAAAFAt20xOy2QyeuWVV/SDH/wgPzkNAAAAAAAAAAAAAAAAANCabPNYz1deeUUOh0Pbtm3T+9//fn3zm99sdpEAAAAAAAAAAAAAAAAAADWyzU+UhcNhnXPOOfrc5z6naDSqq6++Wm9605v0zne+s9lFAwAAAAAAAAAAAAAAAABUyZHJZDLNLkQ5X//613Xo0CHdcMMNzS4KAAAAAAAAAAAAAAAAAKBKtvnltKeeekqJRELnnHOOJCmTycjtNl688fEZpdO2nGeXNzTUo7Gx6WYXoyk67diHhnqWXWapmO20+qoHdWXcUnVFzGZxHPZiZczWs+9OR91UVm/MSs3NaWnbUp1cJ/XGbCfXXbWoK+Os7GdpB+OoK+OWqyurc1qrdUosdMJxGj3GemK2E+rRLNSVcVb2s+3QDq1+DJ1Y/k6P2UahroyzOp+lLYyhnowjZo3hOOyDmLUP6sq4Wu/ROq0qULWmp6d1yy23KBaLaWZmRg888IA2bNjQ7GIBAAAAAAAAAAAAAAAAAGpgm19Oe/e7361nn31Wl19+udLptLZu3aq3ve1tzS4WAAAAAAAAAAAAAAAAAKAGtpmcJkkf+9jH9LGPfazZxQAAAAAAAAAAAAAAAAAA1Mk2j/UEAAAAAAAAAAAAAAAAALQPJqcBAAAAAAAAAAAAAAAAAEzH5DQAAAAAAAAAAAAAAAAAgOmYnAYAAAAAAAAAAAAAAAAAMB2T0wAAAAAAAAAAAAAAAAAApmNyGgAAAAAAAAAAAAAAAADAdExOAwAAAAAAAAAAAAAAAACYjslpqJ9DCs8ldGAsonA0KTmaXSAARebP0b37xsw/R63cNtAOGCMBc3AutQ5yAwCgL7Qr8onm4HwAAGvRzwJoNPLq1sWY0Tloa9iQu9kFQItzSC8cmNLO3c8olkjJ53Fpx5b1WruqV8o0u3AALD1HOf+BpXGOAObgXGodtBUA0BfaFe3SHNQ7AFiLfhZAo9HvtC7arnPQ1rApfjkNdQnPJvIdmyTFEint3P2MwrOJJpcMgGTtOcr5DyyNcwQwB+dS66CtAIC+0K5ol+ag3gHAWvSzABqNfqd10Xadg7aGXTE5DXWZnInnO7acWCKlyUi8SSUCUMjKc5TzH1ga5whgDs6l1kFbAQB9oV3RLs1BvQOAtehnATQa/U7rou06B20Nu2JyGurS1+OTz+Mqes/ncamvy9ukEgEoZOU5yvkPLI1zBDAH51LroK0AgL7QrmiX5qDeAcBa9LMAGo1+p3XRdp2DtoZdMTmtkzik8FxCB8YiCkeTkqP+TYYCbu3Ysj7fwfk8Lv3h756pmbmEafsAULty5+iOLesVCnpsvW10uPnxau++sZYeS2x7jliQD9hCux5XOzDaNhWWs+25hBK0FVpSm+QdDUFdGUJfaCIT87sl24U80jKcD7AMYxIgiX62avQd9kFbtCz6ndZF29mMUxqfieuJvYc0HombOmuHtoZl6hy/3daUCrbjkF44MJV/vnCuE1q7qlfK1LHdjLR2Va++cN25mozE5XA4dNv9z+n18dnifQBoDockR0Yb33Wq0pmMnA6H5Mhk36/n3J/ndTuLtu11M+cZdbJqvGqGRWNkX5c3m/w38zjaqX4LtetxtQOjbbPMcrY7l1CexXkHYDrGD+OoK+MKxq3ZREpBj4txqxZmx1ylfELEttW4bwDTMSYBRehnDaLvsA/aouXR77QorlXtwyk9u39Ct92/N98Pbt80ojNXD0hpc3bBeQrTmTB+E4UdIjybyAeKlH2u8M7dzyg8m6h/4xkpFPCor8urm77+E70+Pmv+PgDUZDwc1857ntXde17S7u+9rLv3vKSd9zyr8XD9zxUPzyb0xV1PF237i7ue5pxHXSwdr5phfoxctaJLoUDzL/Tarn7ntetxtQOjbbPscjY7l1CelXkHYAXGD+OoqyrNj1sjq4cYt2pkScyVySeIbWtx3wBW4LwFFtDPGkffYR+0RWuj32lxXKvawng4np+YJmX7wdvu32vaPVTOU1jBjPGbyWkdYnImng+UnFgipcmIeV8UNWIfAKozHo6WPS/Hw9G6t805DysQV9Zq1/pt1+NqB0bbhjZsD1bmHYAV6HuMo67QaI2KOWLbWtQvrEBcAQs4H4yjruyDtmhttB9QP6vvoXKewgpmxJUtJ6d94Qtf0Cc/+clmF6Ot9PX48s8VzvF5XOrr8rbUPgBUZ7DXX/a8HAz569425zysQFxZq13rt12Pqx0YbRvasD1YmXcAVqDvMY66QqM1KuaIbWtRv7ACcQUs4HwwjrqyD9qitdF+QP2svofKeQormBFXbrMLVa8nn3xSDzzwgN71rnc1uyhtJRRwa8eW9SXPgK3qWdKO7M/1Tc7E1dfjUyjgLlp3yX0sxZn9+crxcFSDvX4N9nhNe55yy5mvi58fPqSBHl9n1wVMMdjj1Y4rz9SvjkTyzxV/48ouDYbqj61QwK2Pbz1L+w+F89tefUKIZ9SjLqaMV6iorvN2Pg84vG9MQZ+7JA9opqbHjY3rpqxlcjozLZcf5sox0Ou35bmfTmcUnmtMXbWDwR6v/viq9TpweCbfx6w6rtuUvAMdzqJ+NhRw6zP/7deVykjhSFyhbq9cUtP7Hjtq+liLjlNTzNWQ44SCbt3wB7+uF345oXRGevynB/V7711bfj8NzKHaBfcNYAXiCljA+WAc+WyVLLzXRVtUwYbfGdJ+QP2svodKfgArmNH/22py2uTkpG699VZt375dL774YrOL014y0tpVvfrCdedqMhJXX5e36olpLxyYKgm2tat6F7ZRyz6c0rP7J/LPVfZ5XNq+aURnrh5oeoLVcNQFrJCRlHHogR/sKzp3TUk+nNJMNFG07e2bRrK/yZladm2gvIKxZDaRUtDjImE2WTyZLu0TlmMkD2imevOceti9bhZbqrxWqNQ2Ki3Hx7ee1Zw2rMQhPbn3dd36radbo21tIp4o7mOu3byu2UVCq7Oyn3VKo5NR3f7AwjXYNRtHdMJQkHx2MXI0NFq1+V0tfYVDeuHV4nX+8HfP1NqTekvvw7RazmcjNV1/AEtxSJFYsjTndIjzER2JftY4r9upje86Nf9Fvddty4dLNZ/VeQ/XFsbY+DtDziWgTg4pFk+Vfr/qMGn7fH8LK5gwfttqtPjzP/9zXX/99QqFQs0uSnvKSKGAR6tWdCkUqC5QwrOJfCIqZZ8fu3P3MwrPJurax3g4nk+sctu97f69Gg933jOPqQtYwfC5W4PRyVjZmB2djNW9bXS4+bFkZPVQ1eMVllZrn2BlX2KaOvKcerRE3RRoSnnLtE25cnxx19OS1PA2rCQ8m8hPTJPs37Z2MB6O6yv3PVdUZ1+57znyWdTF6nw2NzEtt+3bHyCfrYgcDY1WRX5XS19Rbp3/fe+zCkdK12m1nM8uqDdYgZwTWEA/a1x4NqEv7npad+95Sbu/97Lu3vOSvrjraeqqjIbEFdcWy7Lrd4acS0D9rP5+le9vYZk6x2/b/HLavffeq+OPP17nnHOO7r///qrXHxzstqBU5hsa6ml2EWpyeN9YvgPLiSVSmk2ktHrVgKFtlDv2nx8+VHa7x2ZiOv1Ng7UXuAUsjtlOrot6tep51QhmnLs5i2P2xdfC5WM2HNNbT1lRW4FtoF3iieOoPzdolzosVGufYGZf0m7Mrhurc9qlyis1Lu5bIaZaoYx2UBiz5LO1a8cxxyxW9rPtms82AjFrXL11Zff7XXaJhVr6imrWmY2n2j4vMKstC2OWfKp2djm37MjsnHOpfrYd2qHVj4Hyl6KfrQ11ZVyj73W1+nluFbveY2mFc8nqa7B2iVmOo3nMvh/VKd/fNkIrxlOz1FJXtpmc9p3vfEdjY2O67LLLNDU1pdnZWd1000264YYbDK0/Pj6jdNreU+uHhno0Njbd7GLUJOhzy+dxFXVkPo9LQY/L0DFVOvaBHl/Z7fZ3+1q2riRjJ+PimG3XurBaK59XjWD03K0lZgd7K8RsqHVjtl3iqROOo5aYNWvfrazW8bzePKCdmdnPStbntEuVV1LD2rMVYqoVymilWmKWfLY27TrmmMXKfrYd89lGIGaNW66urM5prWanWKhl3K6mf2n3vMBoW1Ybs+1eb1ax07llR9XknPX0s+3QDq1+DJ1YfvpZ61BXxlVTV/Xms61+nlvJrvdY7H4uWX0N1i4xy3E0VzX3o/j+tnFaNZ6aodbvb23zWM+vfe1r+sd//Ec99NBD2rFjhy688ELDE9NswyGF5xI6MBZROJo077nANhAKuLVjy3r55r+4zD1jPhT01LXdwR6vtm8aKdru9k0jGgx56y5zq6EuYAWrzl1JGur16ZqNxTF7zcYRDff56t42Otz8eLp331jbjadlNTB/qLVPsLIvaXWtVjd1l9ekeG2FegsF3Lr+A2fZuox2M9jj1bWb1xXV2bWb15HPoi7kszbSaTkaWkotfUU169gid2nB+462qDe0HXJOYAH9rHGhgFsf33qWrtpwmra8Z42u2nCaPr71LOqqjIbEFdcWy7Lrd4b0O0D9hnp9Zc9vs+5HWb19oFaOTCZj+p9f/vKXv9TJJ59c9N5Xv/pVfeQjHzG0/v3336//+I//0F/91V8Z3mfT/5LUIb1wYCr/HPbcYLx2VW/+WastP9vSkX2W+GQkrr4ubzbRMFjlSx67M/vs9PFwVIMhfzaxSptX7Gaoeeb9fF0cm4mpv9vXFnVhtZY/r6zmkPYfmtb+Q2GlMxk5HQ6tPiGk1Sf0FJ2/NcesK/vs8mPhmPpDvmxikyq/fitol3hq6eMwMJ5KbfTLaQaP1+x91jSez683m0gp6HFVlQe0PQN1Y5dfTpNUMQaWjXuz47WO3LJRBge79YuDx2xdRqvUFLMG8w4Ua+lxu1Gs7GfbLJ+1TDNyljbAL6c1WC25hYF18sfZzNzF4nPQql9Ok8R1RA1sd27ZTRU5J7+c1trH0Inlp5+1EPlsdQzGVa0xS1sYZNfvDG18T49fTjOG42gyq/NZ7tHWpGXjqQlq/eU0Sx7r+dGPflTf+MY3tHLlSh06dEh/+qd/qrm5OcOT0zZt2qRNmzZZUTTLhGcT+URKyj63d+fuZ/SF685VKNAms8UzUijgWTgeszqvtDTY7dVgtzf/umPN18XpbxrMntCdXBcwRXg2oS/uerrkp1tN65tS0nCPT289ZUU2ZvkiD3XqiPG0QFOOt9bxfH691asGsuc7FzELWq1uaowB0+PVqtzSRE6nw/ZltBPL8w50Liv7WfJZQzotR0OLqiW3qGadJuYuLX0OtlquDNsj5wQWoZ81pKXH0mawMK5oiyrY9TvDFrinB9iZ1fks+TLsypLHev7Jn/yJPvKRj+iuu+7Spk2bdPbZZ2v37t1W7Mo2JmfiRSe4lE2oJiPxJpUIAOib0Ho6LWY77XjR2ohXLIcYAdoX5zfQXJyDwALOBwC1oO+wD9oCQKezuh+kn4VdWfLLae9973uVTCb1yU9+Un/7t3+rd7zjHVbsxlb6enzyeVwlM1D7upr77G8AnY2+Ca2m02K2044XrY14xXKIEaB9cX4DzcU5CCzgfABQC/oO+6AtAHQ6q/tB+lnYlamT07Zv3170ure3V5/73Od00kknSZJuu+02M3dnK6GAWzu2rC95Rrrpz9nOPcd7Jq6+Hp9CAXfr/Fzq/LPRx8NRDfb65fe6ND4Zbb3jsNJ8+x7eN6agz029oG6hgFsf33pWyXPFTeubXNLoZEwvvhbWYK9PQ70+HoXUTG3QhzRsPLWJZuUPToc0EY5VNwa3QXx1FAtyxqri1YyYQ8uxPO8ArDB/nfrzw4c00OPTYI/XPo9KsZFOy9FgQ2bkNstto559WHy/rqXPQfpZmIycE1iE+zWG0HfYh23zmkXfYdoiZ+H8Bspr8e8mre4HGfNgV6ZOTrvooouWfN3WMtLaVb36wnXnajISV1+X15Ivll84MFXSUa1d1Wv7jiSZTOvZ/RO67f69+bJvu+wMfffHv9SBwzMtcxyWauH2hY05pZloQg/8YF8+rrZvGsk+1LneRM0lPfPzCd3+wMJ5fc3GEa1/80BLJYFto136kILxdDaRUtDjavuE2et2auO7Ts1fJHjdJj91vUxsXLVhjf7piV9oOpIwFiftEl+dwsL2MhSvZsQcWpOrQt7hkpRsduGAMpwquU7dvmlEZ64eaP6XEHbjkOTIFI0BcmSy79Ofw2pm5DbLbWOpzxtRvuU04r6jFehnYQWHFIkli3LOazevY0xCZ+J+jXFW3idH1Sy/H1otO+YsnN9AeW3y3aSl/SD3aGFTpo72GzduLPvf5Zdfrre97W1m7so+HFJ4LqEDYxGF55IKBT1ataJLoYD5N4jCs4l8EiJlnw28c/czCs8mzN2RBV45NJVP6qRs2e986HldfsGpLXUcVmrl9oV9jU7GSs692+7fq9HJmCnbziV/uW3f/oA520b12qoPyUihgEcjq4csGU/tJDyb0Bd3Pa2797yk3d97WXfveUlf3PW0sXYrzEGiyeyN+Ar7WBwbd+95WRe+fZXhOGmr+OoAVrXXkvFaEI/j0/G6Yw6t6chE+bzjyAS5AexpPBwvG7Pj4XiTS2Y/4+G4dt7zbNEYsPOeZ6krNIQZuc1y26hnHw3Lleevk0ruOxq8LmgG+llYYTwc11fue64orr5y33PEFToS92uMs/I+OapT1/1Qi9gxZ+H8Bsprh+8mre4HuUcLy8zff9i7b6ym+w+m/nJazt13361bbrlFc3Nz+fcGBgb0ox/9yIrdNU+DZ61PzsSLng0sZTuTyUg8e1PKxo5OzZUtezS+0Cm2wnFYqZXbF/Y1EY6WjauJcFTDPT7bbhvVm4zQh7Simvv+KnKQSvvIJY1G9scY1Vqsaq+ltvva0dl8PF61YU3dMYfWVCk3ODYd1coQuQHsZ7xCzI6Hoxrs9japVPZEXaGZzMhtltvGUp83onw1s/kvatB3wArEFbCA+4HGcS/bPuwYt3YcW7gfC5TXDv251ec392hhCRPuP1jyO6l33HGHvva1r+mCCy7QAw88oB07dug973mPFbtqqkbPWu/r8cnncRW95/O41Ndl/4vuFb2BsmX3e135f7fCcVipldsX9jUQ8peNq/4ef93bHuwtv+2BUP3bRvW6/J6y7dHl50LVzmrt+6vJQSrtI5csGtkfY1Rrsaq9Km23y+8pisd0RnXHHFpTpdzAjLwDsEKlmB0kny3RX2lsaZEbv2htZuQ2y22jnn00M1e2+y9q0HfACozfwALuBxrHvWz7sGPc2nFs4X4sUJ6V33s2itXnN/doYQUz7j9Y8stpfX19OvPMM7V27VqNj4/r2muv1aZNm6zYVVM1etZ6KODWji3rS2YjhoIWPvLMkQ20yZm4+np8CgXcS++rwvKnnNCr7ZtGip7Xvu2yM/TgD/fVdxzVls/GQgG3Pr71LO0/FM4/X3r1CSFr2xdtz+nI6I+2nKmDo5F8XJ043CWXq/6gGur1aceVZ+pXRxa2/caVXRru87XUc93bRSye1JUb1uiePS/n+9krN6xRLJGUxAWrXdU6tleTg5Tbx1Ub1uifnvhF8f5UeUxtiRzErHXbgOH2WlRPg+mlK6nSdmPxZFE8PvbUgZL+qGzM1dImDmkmmlR4LqloLKkVvf6Oa187c7tUkvNv3zQiD9+LoF7z/dXhfWMK+tymnfeDPV5du3ld/tFgPo9L125ep8GQV0rXv/12kk6n9d+vWKdDR2fzuf8JK4LKZKiosiyK2ba1TO5mRi6a28Y3H3lB560/UU6ntPbkAYW6PFJ6mX0Y3HZDc+V5dv9FDfoOWIHxG1gQiyf1++9bq3Akke9nQ10e7geWwb1s+4jFk/p/Ln2Ljk3H823R3+NtatwO9njL3s9o5tjCd4ZAeU5Hpuz5asb3no1i9fk93F9+zFs54JOS9W8fncmM+w+WTE5zu92amprSSSedpOeee07vfOc7FYlErNhVU+VmtRY2gqWz1jPS2lW9+sJ152oyEldfl9fyL4Wr+mm+JZZ3u506c/WAPn/NOdmfwQ355fe5tKLv9NqPw+aPLqhFPJnWAz/YV3Q8QD0Cfo8SydmiuNq+aUQBrzk3qeOJdMm20RzdQa/2/PhVXXb+6uyj8zLSnh+/qrPe/PZmFw1LqXFsryoHKbMPp9OhN50QWtiflhlTC7Yxm0gp6HHZKwcxa912YSSuytTT9R84S2ve0FO5nipsNzyXLIrHo5NR7fnxq/r8NecoEk2Uj7kaJ6btPzStg2Mzurtg4lvHta+N+bxuedxObXzXqfkbHx63Uz63JZed6BRW9usZqcvnLorZLh+TiMrpCni1/7VwUe7/od85XScf19PsotkPuUh1jNSXSffDuvxubXr3m/XVh54vu6+a99Ho+3UFGn5vskr0HbCK11Occ3o9ljwgBrC9ULdPiUPTRf3s1otOVyhoj3HAVjJSIpkpqqtrN68jP2uC3pBPR47NFbXFRy8/Q73dTfxl1bRKvsO0w6RnvjMESvm9HqVS6aJcMJVKy99K9x8dUiSWLB2T5r/bq1umwve3jHmogxn3Hyy5atuyZYuuueYavetd79I999yjTZs2afXq1VbsqqlyfxmZ+1nEav6qsmYZKRTwaNWKruwMRAs7kWp/mm/Z5dPSYLdXa04IabDbqy6Pq67jsPujC6rVbscDe4hGU/m/HpCycXXb/XsVjdX/52Cjk7Gy2x6djNW9bVQvFHDr9967Vg/9637t/t7Leuhf9+v33rvW2jEJ5qhhbK86B1m0j26fu2h/hsag+W2MrB6yXQ5i1rptZZm4KldPt37r6eXrqcx2y8Xj7713rQZ7vBVjrhbh2YT2HwrnJ6blyt2R7WtT0WhKX979rO7e85J2f+9l3b3nJX1597Om5B3oXFb26+HZhL646+mimP3iLgN9YQdKp9L6xj+/WNQO3/jnF5Ve5lc3OxG5SHUM11ed98PCswm9eGAyPzGt7L7q2UcD79cVasq9ySrQd8AK4+G4vnT3M0Xj95fufkbj4XiziwY0XDqV1q7vFvezu75LP1vOeDie/8VFKVtXX7nvOfqOJohGU7rjweKc7I4Hn2/+vYNF32E2e2Ia1xVAeelUWnc+9LOiXPDOh37WUmOf1WMS39/CCmbcf7BkCukVV1yhiy++WMFgUPfcc4/27t2r3/zN37RiV83VxL+MbIRqf5pvqeXtUD67a7fjgT2Mh6Nl42o8HM1eYNVhosK2J8JRDfc08a+cOlWjf9kKzWVyDmK3Maie8tjtWOzK1HpqUE48OZN93APta19W5h3oXFb264wZxlFXxlFX1WlUfbVtHmHze5OcD7ACOSewgH7WOPoO+6AtjOH8Bsprh3PD6n6Q729hCRO+h7bkl9PS6bS+9a1v6c/+7M/U1dWl/fv3y+Npjc6gak36y8hGyP00X6Glfpqv2uUbXT67a7fjgT0M9vrLxtVgyG/ZtgdM2DZq1MBftoINmJiD2G0Mqqc8djsWuzK9nhqQE/f1+OR0OGhfG7My70DnsrJfZ8wwjroyjrqqTqPqq63zCBvfm+R8gBXIOYEF9LPG0XfYB21hDOc3UF47nBtW94N8fwvL1Pk9tCWT02655Ra99NJLeu6555TJZPT444/r5ptvtmJXsIJDCs8lNDkT0w1/8Os6fjAoaYmf5ptffmY2rj/83TMb9igBuz+6oFrtdjywh8Eer67dvK4orq7dvE6DofqTtKFen7ZvGina9vZNIxruY9Z908z3x3v3jSkcTWafT4/WMt+GB8Yi1bVhrevNs9sYVE957HYsdlWunq7/wFmV66nOGDNjm6GAW6tPCOmqDWtoX5sa7PFqx5Vn6qoNp2nLe9boqg2naceVZ5qSd6BzWdmvhwJufXzrWUUx+/GtS/SFHYzx1TjqqjqhoFs3/MGv66oNa7TlPWt0/GDQkvqydR5hRZ5lE5wPsAI5J7CAftY4K++TtyUL7zMP9njLfq9AWxTj/AbKa4d7OVb3g3x/C7uy5LGeTz75pB544AFt2rRJPT09+r//9//qsssus2JXMJtDeuHAVP455j6PS3/4u2eqv8erbr+n9Kf5Fi1//GBQN/zBryuTyVj/KAGbP7qgajySDxbxepza+K5Tlc5k5HQ45PWYNC85LXX7PUXb7vZ7pLQ5m0eVyvTfO7as19pVvfQjraLWNjSj7e02ptZTHrsdi12Vqac3ndiv8fGZ0mWt6F9q2WZGWn1Cj1YOBPTmVf2KxpJaEfLRvjaTSGb0wA/25dv12s3rml0ktDorr5McUiSWLI1Zh+hXFuN61TjqyjiH9MKrpfeg1p7Ua/51pV3ziA64jvO6F92TcFvyt9LoJBlJGUfR+L1jy/q2OWeAqpB3GJeRunzuojGpy+emrsqxOj9JS2euHtDnrzlHx2Zi6u/2ZSdk8L1CMYckR6YoZuXIcL0KSIon06W5YCvJSP3dPv3xlW+l+VWFAAEAAElEQVTTXDypgNetoM9l3rmdkXxeV1H/4fOauH2gRpZMTnO73XI6F240eL1eud2W7ApmcUjh2YRmYql8willnz/8v+99Vl+47tyyP80Xnk0ULf/6+Kxu+vpPKi5vuvmfDsw/Q7rVO9X541m9akBjY9OtfzxouvFwXF+6+5miZ4v7PC59/ppz6n5ueXg2oS/uerpk2/nzHw21uD+OJbL9Oe3ROmptw6rXmx/zJ2fi6uvxKRSYvxFntzG1nvLY7VjsqrCeHNLrRyM6fDRSHBeypn+peZsZqdvnVrfPXfQe7GE8HNdX7nuuqF2/ct9zpuQdgKTs+e4w70/2idkqcb1qHHVlSLl8oOgelNnMyCMq5dI1avfrOO4bwArtft4ANTM5V243jEnGNaSfzUgel0PdAY88bif5chnj4bh23vOsJd/tAK2sHXLB8GxCN//9U5aNSVZ+NwzUw5IZY2vWrNFdd92lVCqlV155RV//+td1+umnW7ErmKHgryAuu2B1UUclZTv1yUi8bGc4OROvankAjTUejpY9R8fD0boTkMkI57+d0B+3vlrbsKr1OuCXGVCDZeLCiv6FPqs9WZl3oINZOHYRs0BztVw+YEF/1HJ1UKV2Pz40B/ejgALc5zGMMck4y+uKuDWE61WgvHboz63OZ+k/YFeW/I76pz71Kf3sZz/T+Pi4PvCBDygSieiGG25Ydr0vfelLuvjii/W+971PX/va16woGspYPMM49/zhHJ/Hpb6u8h1VX4+vquUBNFZ/pXO0p/7ninf5PWW33eVvjeSv3dAft75a27Ca9Sr9VVF4NlFn6dHKlosLK/oX+qz2NNjrL9uugyF/k0qEdmDl2GVlrgxgea2WD1jRH7VaHVSr3Y8PzcH9KGAB93mMY0wyzuq6Im6N4R4LUF479OdW57Pc74JdWfLLad3d3brpppuqWuc//uM/9O///u/69re/rWQyqYsvvlgXXHCBTjnlFCuKaD9LPRbA5EcGLFY4w/ixpw7oyg1rdM+el4v+YiEUXPSIzlyZInF9+r/9hl45NKVINCmnw6HVJ4QWlp9f7vC+MQV9btPL3naoL5gsnU7rj7acqYOjkfxzxU8c7lImk65727F4Uh+57K0an4rltz3Y61MskZTUOklguwgF3Pr41rO0/1A43x5F/THqY2QsrnO8DgXc2rFlfclfDRa1YZl9VNP2kzNx9XR5dNnbV0vzT3p47KkDLfVXRahTmRiq9NdmR6djCgU9xmLTwH4Kl61pm0vtJxJXl9+jWDyp7qCXHKpJBnu8+uOr1uvA4Zl8f7TquG4NhrxS/akHOpSVY1c6ndb2TSO67f69+b5o+6YRU3LltsT1KkxmSj5Qz/20cp+r/HuSNf2RaTmRTXGdCitwPwpY0A6/HtMooYBbH//gWdr/WsGY9AbGpHKszk8mZ+JadVy3Lr/gVEVjKQX8Lj3wg33Nj1uLv4ut1mCPV9duXqev3Pdcvh2u3byOeyzoeO1wDRWLJ/VHW9apJ+hTOBJXqNur6UjMtHw2nU5rx5Vn6ldHFr4bfuNKc74bRoer896gJZPTxsbG9PnPf17/9m//JpfLpQsvvFD/3//3/6m3t7fiOr/xG7+hv//7v5fb7daRI0eUSqUUDAatKJ79LPUTtrL+521zM4xjiZSOTkb1nSd+oY3vOlWnntirFSFf2Ylpi8t01YY1euypA5qOJLRjy/rlj6tFBoeGor5ggZ5urw5PzOmBH+wr+sKtx4S/IOjr9WlsKlqy7b4QM++bJZ5MF7VHvj9GfYz0z2b04Rlp7apefeG6czUZiauvy1syMa3sPk7qNdz2A71+ve/cN+nugknoV21YowH+YqYzVIihN67szueCOT6PS/t+NaVYLKW1q3qXjk2D+yk6H5aL9xqP58oNa7Tnx6/q9967lhyqGZxSLJ4qyQ3kFDdOUTMrx66ebq/GwzFtfNep+Zt1HrfTlFy57XC9CivUmw/Ucz+twrpet1Nf3PV00XuDA92SLOqPzMiJbI7rVJiN+1HAgsLvdnJa7ddjGsYtzcwlSq9X3ZL4wa5iBfnJbCKloMdlan4y2O/XRe84WTvvWcjDtl12hgZ7m/iLYHa83slIXT530fVql48/EALkkOTIFJ0bcmSy77fI+dHX69PoZFQ3ff0n+T7nmo3m5bOhnvLfDYd4pCfqYcJYacljPT/5yU9q1apVevDBB7V792719/frM5/5zLLreTwe7dy5U+973/t0zjnnaOXKlVYUz3aW+gnbRvy8bW6Gce7nHacjCb1xuFunHNed/SuFRcFUrkx373lZF759VcPLviSHFJ5L6MBYROFoMv9XrXbV9PpCW5qOJPO/BCFl4+q2+/dqOpK09bZRvfBsQt985AVddv5qbXnPGl12wWp985EX6ENMYKR/Nq0Pz0ihgEerVnSVjMGV9jEejhvedzqVzn+Zllv27j0vK5228KqtxcbjdlYphtKpdFEumJvk9b2fvLoQS0vEptH9HDoWLY6BKrZpdD/37HlZ560/kRyqSY5MxMrmBkcmYk0uGVqZlWPXdCSpL+9+VnfveUm7v/ey7t7zkr68+1ny2TK4XoUpyuWFdeQD9dxPq/T5/kPhkvdePxqRZGF/VGdOZGf0HbAC96OABYu/2yn69RgUOTJe4Xp1nOvVsubzk5HVQ6bnJ5G5pO586PmitrjzoecViTavH7djzhKeTeiLu54uul794q6nyaPQ8cbDce28p/hezs57ntV4ON7sohk2M5vU7Q8Uj0m3P7BXM7Pm9IPhmfL5cniGfBm1M2OstOSX0w4fPqy//du/zb/+sz/7M1188cWG1t2xY4e2bdum7du3a/fu3bryyisNrTc42F1TWRttaKin5L3D+8bK/vTybCIlZVTxs9WrBkwr1+BAt1af2KeJ6TkN9AR0/IouOZ3lvz2uVN7cF42NLns56XRGT+59Xbd+a+GvXa//wFk6Z+T4isfVaItjdqk4sLq+Wl258wpZL742VTaujk1HdcbqFVVta3HMvnDQvG3bSavG09gvjmrDO04qeizzlRvWKJZOt+wxSfW1R725QW7fRvrnRvThlfZxbCZmeN9mldNou7TCeGy2es83K3Papdr/N9e/QQO9fv305TEpI33niV/o6GRUkqqOj0r7eW7fUT30w/2mxcBSOamZ518r96GNUBizZuYdnYY4q8zsMbYwZts1n7XC6z8v3w6RONery7FzbmCGZuaF9dxPq7RuOpMpeW9iek4jq4fa/r6NWWNRYcy2e51ZidygMrNzzqX62XZoh1Y/BspfanHMVvPdTid7kdy/Zmbnsy++Fi7fFuGY3npKc9rCjtc75FG1s/oarNXHppxWPY6fHz5U8XuS09802KRSVadiPzhdWz9Y2s8y5tWqVc+LRjBjXLJkctrKlSt14MABrVq1SpI0Ojqq4eHhJdfZv3+/4vG41q5dq0AgoN/+7d/WSy+9ZHif4+Mz1v7qhwmGhno0NjZd8n7Q5y7708tBj0tyOCp+Vm5b9fA6pONCfkkZjY/PVFyuUnlzfznRjLIvFp5L5G94StkT49ZvPa3j+s9tyDPrjXRci2N2qTiwur5aWaXzClkDIX/ZuOrv8RfVWy0xO9hrbNutpJXjySlHfmKatPALQp8/5ZyWPaal2qOWmK1130b650b04ZX20d9d/hEO5fZtRjmrOU+aPR43Wr0xK1mb0y7V/uPjM+rv8euhH+6vO46XyhXNjIGl9mPW+dfK40K9aolZo3kHinVynBlhdOyqJWbbMZ+1itftLFtXXpeTulrCcue31Tmt1ZqdF9ZzP63Suk5H8Zf5Po9LAz2BJddph/s2Rtuy2pht5zqzErnB0qrJOevpZ/v6u+R2GZvgE0+kFJ6aM7RsI7V6LHVi+WuNWa9DGlk9pLGx6SW/2+lkA+T+NbEinx3sLX8vsz/ka1pb2PF6hzyqNlZfg7X62JTTyscxUOGR1v3dzetDqjUQqvBY7jLHUEvMco+2Nq18XjSCGfdoLZmc5nA4dPnll+s3f/M35XK59OSTT+q4447T9u3bJUm33XZbyToHDx7Uzp079a1vfUuS9P3vf1+bN2+2oni2k/vp5cLns35861mSpMmZmG74g1/Xbfc/p9fHZ4t/ltmqe5OO7M/yTc7E1dfjUyhQ/AzzxeU9fjCo33/fW3VwdFpXbThNq08I5X82+uNbz9L+Q+H8M5/znxkp+zLlWMrkTLzszM3JSNy2X4aHAu766gsoI5NJ679fsU6Hjs7m4+qEFUFJ6bq3Pdzv0//7wbcpmZTmYkkF/G65XdLKAZ/EL8M2XCSaKP/XXdGEBnmOfF3KjdOLx2Ijy1S01HhX8NlAr7/sPgZD3op5xIGxSNE2ly1nHWNvOXWNxyaXpSMtrsPg0u1//Iquyp+rTHtUeM/pkK7dvE5fue+5ol9y/M4Tv5CUjYGj4VjdbVsunq/csEZ7fvyq9fkyyrIy70DnsvI6abjfpx1XnqlfHYnkt/3GlV3ks2XE4kn9/vvWKhxJ5Osq1OVRLJGURK6J5Zlyn2Y+tzkajingcyvU7Vkydyn7WZdH4UhCU7NxXXfFOt396Es6b/2J8nmdOv2kAc3Fkrpqw2n63k9e1XQkoR1b1uv4FV0aH5+pL+fvUNzrghUymbSu/8B6pdOO/P0opyMjs3NOt8uhP935r4aWvWXH+abuG6jK/Ph4eN+Ygj43908q4HrVPoZ6ffqjLWfq4OjCddiJw10a7vNJqeXXt0IsntSVG9aUPpWkidc75FGwhDP7WMyfHz6kgR6fBnu8LdcNDvZ4tX3TSP6xlT6PS9s3jWgw1DrHksmk9ZHLztBX5x9x7PO49JHLzpBZB9CofBmdxYx7IpZMTrvkkkt0ySWX5F+ff/7yF2cXXHCBnn32WV1++eVyuVz67d/+bb3vfe+zonj2k5HWrurVF647V5ORuAZ6fPrVaER/9jdP5Bv2D3/3TPX3eNXt91g+Me2FA1MlQbV2Ve/CPgvKOxNN6Nh0vOixDDu2rM9vKxJL6oEf7Mt/du3mddnHfxr4on7Zciyhr8Ks6b4ue980jyfTRfWVr0ugRl0Br/YfDBfF1Yd+53SdfIIJP0vqkGbmkrq9IAG8ZtNI/hG/aKy+Cr+eZfd+ryUsGqf7urxlx2Kv26mN7zo1f7PA63Yuv+2lxjuVfvbxrWeVliO9fB5ROIZWPJY6x95yah6PLShLx6lUhydVjmWn01E+PlR+W163U1/c9XTZ93q6PNr4rlO16rgeHTg8XfSYUJ/HpX0Hp3T3npfqa9tF8dzlz06SOOvNb+dGXZNYmnego1l5nRRPFG97+6YR07bdTkLdPiUOTRfV1daLTlcoSK4JY+q+T1Mmt7lqwxq96fhQxdymJK/p8uiFVxe2sfakPm15z2m67f7iCfU/fPpX+r33rtUpx/eo2+9eeDSawesCFONeF8zW3eXVa2OzuvPBhS/ztl1+ht4wbO/HIAOW4P6JYVyv2khacshRmh80cc5Ed5dXe378qi47f3X+O8w9P35VZ615e/MKVc93rEA5TunZ/RMlk7rOXD3QWnOW0tKZqwf0+WvO0bGZmPq7fS01MU2SAj6PHvvJq9px5XpF4yn5vS794+P7s9+xmqBivrySfBl1KLgnMptIKehxVX1PxMC3ptXbuHHjkv9VsmPHDn3nO9/Rww8/rD/6oz+yomj2lZFCAY9WrehSOp3JX0xI2b8k/d/3PpudmBaw9qZXeDZRsu+du59ReDZRtrzdfo/+973Pll1+PBzP/2JG7rOv3PecxsNx88pRQW7mps/jkqSSv561o3qPGShnNprUN/75xaK4+sY/v6jZaP1/gnRkPJafmJbb9u3379WR8Vjd20b1WrHfaykF43S5sTg8m9AXdz2tu/e8pN3fe1l373lJX9z19LJ9+FJ9f7nPvrjraUkqLccyeUTReFLhWKwYh2qNS8bE+lWsw0hiyVguFx+VtrX/ULjie0cno7p7z0v6xnf+S4O9fk1Hsm2X+yL5ez95tbhctbZtQXkHu706oT9oeb6MyqzMO9C5rBwTjkzE8jdlc9u+7f69OjJBPrtYLJHSru8Wn9+7vvuiYskWuvuLpqr3eqVcX3D3npf14oFJSWXyY6kkrwlHircxcupwfmJabpv37HlZ560/UV+577nsY1EM5Er4/9l79zgpqjvv/1PVXX2/TffMwAAO4MAAkYERJApZL6tMiCH74KAwI2uim6hcNGSTNbrrkzzRXZ/sQ+KT/YUkRmMuuvEhQCKETTAxENfohoTFCxcNchlhuM+lZ3r6Xl3dXb8/erqmq7uqu/o23dVz3q+Xr5f0VJ0659T3nO/nfM+pc+Qhup5QDvyBqDDRBiTs6vlfvgd/kGx7Sph4kH5WOWS8Wj1Uo91y0Tg+fv107HmjBzv3n8SeN3rw8eung4tVTuwVM8dKIEjh9kYkYyCqtKk44LLosLRtSuLkIJWFJiLROD56TRO27jiM7+w8jK07DuOj1zQhEi1NnyOrlwNELxOKZDQm0tbSUFBMpKQ7p82dOxcUJb1lDkVR+Mtf/lLKx9UslTySMt9nZ7s+HIlJ/s3tDec8Yq7oOlDh16xqPIqUUP24R8KSdjXkDaPRqi8q7SGvdNrDvjAm2YpLm1AAJVixTiicQvvwbPeBR8nTLMd9WSnQHxOfWDylrEO5tOI8n/O3y+4g/KEIvvq56xGNxqDVavD/bX9H2EWtmHwRqo9y6g7CxKWcPoHoWeXItW/3SBguslMvQQlFxmmy6RGl/UFGGpS03k7+TvRJ8RBdTygHxH8TCGOQflY5ZLxaPVSj3Q54Qth74Ixo57S9B85gkstUsfGOW8bfKZljJRCkIDZVPQwMy/c59SXoc4heJlQrJV2c9qc//Qk8z+Pb3/42pk6diq6uLmg0GuzatQuXLl0q5aNqmpIeSUklvkLw+CNwWPWwGbVZA3/5Pjvb9ZyRR5PLhBvbpwEUYNRrwPOAhqbgDUez5kUuXa1WA38khngsrrhMiaPKqv+cQbUeRUqoblx2g6Rd1VkNVZ02oUBGV6y3NDsxMOBT78I0OvEVz6krl+C06uGyVv+XL4X24Vnvo6iC0nTaDejumCMsEnrtrXPwBThFeUn12wDw5rsXxu7TAP0eFh9c9MJl16PBrgeUfFw6apdCcKmGj+euJkpZh3JpzZhsxdrlrXjtrXMY9IShZzSg0zSXnknoP4teA5vDAG84KuyiVmy+CNUH0QaEclBOn0BsVjlydeWykboi5EFSF5oYeIMczvUHlMV1IK9xaYqCjtHkjDMB8v1J+r/BKz+KPp+Y20Qk5xiDQCgA4r8JhDFI/EQ5pO+oHqrRbpO7/u/8/UlRnpwVHO+QMRih1NSUTalwDikVl90ARpNywCEFMBq6ZD6J+DxC2RiNg1w5PQCTXpt3HKSkx3rW1dXB6XTivffew4MPPgi73Q6LxYLPfOYz+O///u9SPqqmKdnRbBRw/NwIHnvmAJ740UE89r0/4vi5ESEYVIpnZ7veZdNhzW2t2PNGD1576xzAAzv2ncT/fuFQzrxIpdvd0YoX976Ptz/oz12mAspeaWxmLdZ3tonKvL6zDTYL+cKJUDiNTr2kXU1yFb8yvpxpEyYwNHCkZwhfee5P+NcXDuErz/4JR3qGynQQeeko1HfbTFpsWC1uRxtWt8FmZgpLkwLO9/mx+/XTiS3o/9CDlctm4pF1ixTlZe3y1rHt6//Qg7XLW2EzM4AGOHxqCF/7wZ/xjZ++hf/13J9x+NQQoMmjkvKAHFNbPHJaasATzlsP2UxabLxzQUZaP/71+9jzhx58ctlMNLlMWLdiLponWzKum+Q0JuxIJl/k3dYORBsQykE5+w1is8pxOXSSdeWqIxOfhDwpJF4jo3HvWzkPdjODs5e92PLTt/KOeb357gU8eMd8kV13dbTizcMXFOlutcWdKoHNqhVig8l3t+a2VthsRPsRCof4bwJhDDKnoBzSd1QPNouM3VorZ7cNdmn7aHRUzj7IGIxQalxWneRchMumMptS6RxSKo1OveQ4qVQ+ifg8QllIiYM8/v0DBcVBKJ7nS/5N3yc/+Ul897vfxdVXXw0AOHHiBB555BH86le/KvWjBNxuP+Lx6v48saHBmtjJRgnJry+LOJLSG+Lw2DMHMlbFbtm0LPvWuPk+W+b61OevHe1g88rLaLqDXhanL4xg/6Fe3Lq4WVE6BZe9RDQ0WHNek26zbn8E3/rZO2Nfk/LAm4cv4Et3LyLbqWYhr3Y1Aenzsti6490Mu9rcda1o69ZCbLbPy+Lf976PT93YgnAkBoNOg1+/2YPPrLxGtdvC1oo9qbkcbn8EX3nuTxn991Prl4r6wkJsNh8KqsMCfLc3xGHLS29ntNHH7lmc8Fd5plmM/8t2bzgax9d+8OeMvz354A3lO/qgBFpovMlmN0psFiitpvWzURx4ry+xwwgPvPZ2YocROXuQy783xOFIjxshNoYGhxEDnhD2H+oVjubUMxps7mrHT379Pv7mr65GiI1lf6aK3q2a+9NiKcRmleoOgpiJbGeKGe03sh1dXojN9vtYvPjrTD1776euIUf7pNHvY/Ht7Znt+wvd15K6ykKu9l1uTVtuCum/CtGrcvd88e5F+OF/HIMvwGHVTS3Y80aP4pjXoJeFQa+FUa/Bob/0Q6uh0FRvRv9wEGwkjmXzJ8Gi18qWs9Jxp1Kj9F3ma7N9XhZPPJ85jnjigRuINsgC0QbZcfsj+PGv3svw35/9m/kZMdRi+tn6egse3fqGojx9Y/NNGBz0KyvAOKJ2W5qI+c/XZsmcgnLIeLUwyqFnq3ZsMXpqxJA3DKfNkFiYpuTUiDJRtfVU5ZR7DKZ235TccWzYz6LOok8sTFPRjmOA8jmkaiafcRKZvx0/VN++y4zSOEg2my3psZ5J/v7v/x5dXV2YM2cO4vE4enp68PTTT5fjUbWDxFEA+R6BlU7B57YXcPyWcF3KUU6i51PIPy+j+fD4I9i+70Re6VTjmfW5cHvDuOwOirYNTv6uFmdKqD6GZOyqFOeKD3nDON7rwfHet0ueNqFAitxOtRpwe8OS/bcq+sICjiny+CPgYimjPwrgYvExf5WnTy7G/2W7N8hGJf825A2XLxhSqB4hCAx52TENlUK+esjjjyAQjmLn/pO45xNzM9JkuRh6r/gw6AkL12V9Jnm3NUs5dQdhglOmo8vl9GxZ/ZtKkWvfpK4I+ZJTr0rEx+Tu+fDSiLBYPhkvyjfmdW4gIKmX5k53CIvTCipHkgl+9OeQzPiOaANCMbhl/Lcq4gYEQokhcwrKIePV6qFqxxZxwKClYdJpYWA0FV+wU7X1RFA3ccBl0WHuTFcivqKyhWmAyueQRin3OInM3xLKQSnW35RlcdrHP/5xLF68GG+//TYoisLixYvhdDrL8ajaYHQLvK07D4PlYsIxJfOa7UUFrMbl3PYseU9/fqF5KSSdajyzPhc1ddY3oWqQsytnCc4VJ2eWVxll8iXjjer7wjzfg9NuwMplM7F930nh+u6OVjgLDDAU4/+y3Ws0aKX7ErW8lwmK3DulKEr44lJpOjRFocllwrRJVsk0k2nRFKU6DUYoHUQbENSG6nXHOCI7riB1RciTrHpVRktPbTBn1R/J/y9EcxSqnxXdVyNjtGIg2oBQDmT9t53YFWHiQfSscsoZJyfkR1WOLapQt1VlPREIVUAt+L5y+yQyDiOUg1Ksvynp6bs/+clPhP/+4z/+AxcvXsSFCxewZ88e/OQnPynlo2oKb5ATBA+QWGG4dedheINcUenajFpsXtsuOk/44TUL4Q9x8IajeZ3/Kke2vKc+/7W3zqG7o1WUl81r2xPHseRRDqXp2IxaPLJuEbo75mDt8lZ0d8zBI+sWKXpepaiZs74JVYVRr5W0K6Oh+LXJFpMWn1+7UNTOPr92Iazmsqx7JuSgXL5kvFF7X5jve4jH4sLCtOT12/edHNuCmUpslXtuIJDpu+nEFtYnL3nhDkQAWtr3F+Jv0+9tsOuxvlP8XtZ3tiW2tydULTajFg+vWSh6b10drXh211FJm4zHeUl7sxm1aJliw70rr8GLv34fXWlarLujFa+9fQ56RoOZTdaCbTAn2doDoSowG6V1h8VEtAGhSEbb/7HTAyVt/zqtBg/ftUCkZx++awF0ozZMGINoAULBpPlvm0lec8ppaZpCxj2p+qOroxXHTvfj8fuWwBOI5NVPFKqfldxXK2O0YrCYpLUBiRsQikGvpTPiw90drdBrSzrVQSCoArXH0caTcsbJCflh0mvxwKr5onfxwKr5MFfwXVSjbmuw67E+zWbXr66SMRiJ0REqiMuqw8Y7F4jaxsY7F6jK9xn1WskYS6l8EonREspBKdbflNQCT57MPMKH4zhotdrEDg0EScp2BCUPzGu2Y8umZfAEIqAoCs/uOorL7mDJVv1nzbuJgU5Lo/OWWYjzPGiawlf+7qOIxeNwmHUJQ1Xy7LRyOK16XDu7Hp5AJGs6kWgcu18/LfrKoaqJAwtbnHhq/VJVn/VNqC4GPSFEY/GxdkhRiMbiGPSEYG20FJW2x8vCG4iI2tm9K+fB42VhqjOVqAQEpXgC6jvOWBKV94X5+vRcflT2iz0KONIzhGd3HRP+tmF1Gxa2OEU+sxh/K7o3BrTPduLJB2/AsJdFnU2fCITEcqZKqCQ8UGfRYdVNLcJOaa8cOINBT1jyyKk/HbuMf/vZO5JfiLZMseJMnx+X3UG8cuCMkKaeoTG72YHlXDPiceCFvX/BZz91TWE2mI0q/IKVkEn/UAhxnhfpjjjPo38ohJlF6g7CBKaM7X/Im+gPU/XsPbfPhckbht1AbFYE0QKEQpBrv9OlNaecNh7ysRk6laYpzJxig9nAIBqPocFhxNdfOJR/P5FNAxd5n1x5LrqDsF01MTSMx8tKxiRI3IBQDEM+FntTxiTggb0HzmDmFFvW43gJhJpE5XG08aSccXJCfrhHwnj14Fls7mpHOBKDQafBL/9wGvWOuTDXmyuSp7LN0xZDHHBa9PhC17UIRaIw6rQw6St/3CiJ0RGqAUZLifpzRquudSiXBwM4cPQiHr9vCbzBCGwmHX71Zg9MBi2sU2xFp09itIRyUez6m5KO1v71X/8VAHD27Fk89NBD6OvrA8/zqKurw3PPPVfKR9UUZT2CkocgnB575kDGqv8tm5YVJayy5d0b5PD0tncy/iY8Mx+RMlqO1LwK/y+RjtxXDsWWt+zUwFnfhOrCZGDwjZ++ndEOn3jghqLT1mo1eHHvcVE7e3HvcTz5YPFpE/LHbGAk+2OzoYr7PDlU3Bfm69Nz+VE5X8bFeGFhWvJvz+46hqfWL4XLohP7zGL8beq9MaDRqsc1V9cn3guZjFYFFpMOe97oyWmT3iAnLEwDJLQTD7hsie3ABz1h7Pz9SSGtzltmYfu+sY9Unt72DrZsWobmZECxBIEp1Wq7CYa5jLqDMHEpZ/s3GRi89JsPRGm/9JsPiM3KQbQAIU9ytd90zZlVS0vEhZKLULwhDt/9+X8X3k9k08BF3CdXnvN9fkx1mSaEhtFqNfjhnvcz6oDEDQjFYDYw8AU4YUwCqDj+QSCUAhXH0caTcsbJCflhNjA4d8WPb770tvBbpfvxss7TFog3yOFf//0t+TnWCuaLxOgIlcTtjWDrjiMZbSM5N6IG6qx6HOsZwlsfDAi/6RkN7rqttSTpkxgtoRyUov8vy17X//Iv/4L7778fb731Ft5++21s3LgRTz75ZDkeVRMUcwSXUrKt+i+GbHlX/Ewl27/muUVsucpLIKiNkQAr2Ra8Abb4tP3SaY/4STurBGwkmnHUXldHK1guWuGcFUCZju4aD/L16YX6Ubc3LPk3tzdcXAHKsSU72ea9oii1SSXayWbKPCZ0450LsP9Qb9b7SgHRdurAG5R+T74geU+Ewiln+y+nViYQCPm330LjYzmfU6geLXJcYjNqM46b6epoxf5DvRNGw5C4AaEc1FT8g0AoBSqOo40nRPvnSRntio1EsW7FHFE/vm7FnIr24+MxT5sv1RoLq9Z8ERRCA25/BAeOXYI7ECnTSpHyUra5kXEkHo/j/rTjje9fNR88X5oV5iRGSygHHn8EVjODtbe1Yu3yxH9WM5NX/1+Wfa7dbjc6OzuFf99555144YUXyvGo2qDQIwTyoGyr/rPkXdEzlWz/WsAWsdX4lQOBUAnqZNqC3aIvOm3n6A466Wk7rcWnTcgfi0mHfQd7Rcda7DvYi0WzF1c6a/mh9m3B8/XpBfpRzshL/s1lMxSe93LUvdrfZy2g0CZzaicKON47gm2vfoBVN7WApoEZTXaM+MPwBThRWuXQXETbqQM53VFXAt1BmLiUs/2XUysTCIQC2m+B8bGszylUj5ZCx/LA1VNswlEqySPWfQFuwmgY2biBjfSzhMKpmfgHgVAKSNxFMUT750GZ7cpm0UOnpUXHzem0NGymCuqjcZinzZdqjYVVa74ICqCBIz1DwoksekaDDavbsLDFqapdN1126TFGUXMj44xRz+C1Q72i441//WYP1t/RVpL0SYyWUA6cdgNWLpuJ7ftOCn1Id0drXusCyrI4LRaLwePxwOFwAACGhobK8ZjaotAjBBSSXPWfLiYlxRWV2JbP44/AYdXDZtQqyw8P0BpadO8j6xYJR3tKPTN9+z+rmcH5fj/0Og3q7QbYjNqCtgjMq7wEQg2jYzTY3LUQ5/sCwkDvqklm6HWaotM26BLCNV3IGvTFp03IH5tRi89+6hr0XPIm3jVN4bOfukZ1/V5NbAtexLFAoEY/Q6QA8Dw2d7Vj0BNCNBYHF43jmpku0DQFNsxh410L8P1fHBW1P5dNV/BAshx1XxPvsxZQYJM2oxZfvHuRcLSnntHgkXWLQNMULnnCCIU59HuC4GJx0ZGea5fPxn0r52EkwAl+pmWKbazvKVRXSuSPaLvqh2gDQjmgKWT0M3YzA5ou/tN9HSNts6XQyjXJaJ9+5fQATHptwX06QYUU6M8L8t8FaGmbSYvH71uC42eHoNdpwPPAJKcJoCj4w9GC9GipdKxFr8FVjZYJq2FomipbH06YuNiMWjx05wLEeMAbiMBm0WFBi3PCtCsCIRVvkMNLvz0+tlgTwEu/PY7H7llM4i5pNNj1+EJ3O85d8Qs+qXmyBY0OPTmuPo1yx/NYLoYX9h7PPJJvw1JUdN0EDYSjcQTZKIwGbWJHqQraRrXGwqo1X4TcuL0R7Nx/UuQzdu4/iWkNi1RzHCYAuKw6bLxzAb7/8tjcyMY7FxQ1NzLe2IxadC2fgyAbA3iAoih0LZ9Tsnbksurw93e3o/fymM+b3mRRVR0Rqg+WiwkL01L/Pb/Fpdh/l2Vx2j333IOuri7cfvvtAIDf/OY3uPfee8vxKIJSlK76z/eLiJTrrWYmY7Xk5rXt+ObDH4OfjcLEaDKembr9a73DgE8um4kdaffbzYzsFrGyQrgKv3IgECoBy3GIcHHsfv20aMKN5ThAX5wLCLEcmLQvnBgtjVCEg5khE3qVIBIVv+vNa9srnaW8ybYteE0G1WT8rk5L4+lt7wi+def+U6IvEfYeOANGQ+Of7l0ClovBadUXPbAoR91PuPepZnhgaVsTJtcltJPTqkffUAhvnxgQabt1K+bgV//1IQY9ie3TaZqS73tK+aUt0XaqgGgDQjnwBiIZ/cy6FXPgDUZgKVLPBsMRSZsNhiOwF5l2zUF25Zi4ZHv3CpDaFaPk+esVx6VS40ob71wAq5kB6xnTpEr0aMl07ATXMB4fK9mHe3ws6sh4gFAoNNDvCeO53WOLy9d3tmFKg4ksMCFMOPwhDh3XTxf5vq6OVvjDHIm7SMBGYhlxckIm5Y7nuUdkjuQbCcNVqd23NMDhU0MZvqV9trNyviVFRwa5mOQca6Uou8YnlAVvMCLpM7zBiKoWp4EHzHqtyAbNepV9PEcBw34242PJ5knm0pSDBsKshM+jQRanEQqmFP67LN6iq6sLTzzxBDiOA8uy+NrXvoZ169aV41GEfBj9+rS53pwQkBKdm9wXEd4gl3lx2vW3Lm7OWC25dedhxOM82loaJJ+Z3P4VAG5d3Cw4xNT79TqtcE0SRVvEKigvgVDr8HFaEDdAol09u+sY+Hjx3X8sTuE7O49g+74T2Ln/JLbvO4Hv7DyCWIx8AV0J8u2/q5VUv5CklrcFl3tvPZe8sr51+76TuHVxMy67g/jXFw9hksOQGDwWOagoR91PtPepdmiaErRTPM6j55I3w/62vXoCty5uBpB4l411Jmx79YRk31Pyfolou6qHaANCOdDrtBn9zLZXT0DPFL94jKY0kjZLU2QxZTq1ojUJ+VPMu/cGOTy97R1RG3t62zsltZtccanvv3wUy5dMF92jRI+WVMdOYA1jNjKSfbiZLJggFEG/hxUWDwAJu3pu9zH0e9gK54xAGH/0Om3GnMqOfSdLopVrjX4PKxknJ31HJuWO5yWP5EtPv5JH8lWtbxnVkXJzrJVgPDQ+oTyYjYykz1CbNq8FG3R7I5I+ye2NlCT9viFpn9c3RHweoXBK4b/LtpR56dKl+PKXv4zHHnsMy5YtK9djCCUm2xcRoABviMO5gQC84ShApV1PQf5eGZLbv+oZjez9gTA3dg0g3iKWQCBkZcgrvYp52BcuOu1hXxhWM4O1t7Vi7fLEf1YzU5K0CfmTtf9WESK/gNrv8+XeW5wfjTTI+MbkttvZfHS+lKPuJ9r7VAUKbcXjjyDO87L2l/yy7oo7INv31Eq/RFAO0QaEchAIc7LjxGIhNqsc0qdPXPJ692k6wx+Sbr+ltBslcamrJlny1qNEx5aGMBuVfCdhNlqhHBFqgSGvtP8e8hL/TZh4lFMr1xpycXLSd2RSbh3ksuqwYXWbKP0Nq9sSp0JUCGIfyiFjQ/VSK9q8FmzQLdPnuEvU55RzbpgwcSmF/66qzye++93v4je/+Q0A4Oabb8ajjz5a4RxNPJJfRKR2WHpGA6dVL3mMQzLAl7xe6t6sX1OkbEsbYGPY84ceyfubG8wT9ggEAqEY6h0G6TZdgq+QGuuMGUf5dne0osFhLDptQv7I9d+q26GqircrLwdy742mKNG/0/+erI9sPjrvY7bKceTQBD/GqOrI40g2h1UPmqIk7W/BrHosmdsIlotCz2jl+x6Z+1XXLxEUQ7QBoRw4LOXTOMRmlVMzWpOQN4rfvYTOeHjNQjS5TLjsDma/t4T5k8rrVJcpfz06wcYl5aKcfThh4kL8N4EwBulnlVNvN0rWVb2d9B0ZlFsHxYGFLU48tX4phv0s6iz6xMR2BY+aI/ahHDI2VC+14jNqwQaTO1Cll6FUO0iWc26YMIEpgf+umsVpBw4cwH/9139h9+7doCgK999/P/bt24eOjo5KZ614qMQWk1dOD8Ck14KmgCEvC4dVD5uxDGcgjz7P448of0bynkAEj9+3BM/uOorL7iCaXCZsWL0A/Z4wzvf7YTUzYD0x4RiHLZuW4ZF1i9BzyQu9jsb9q+bjh3veE0145vyaYnRbWpuJEdJKnhHdMsUmiF6bkRk7z16uPIWUvZqgE1t5nrpyCU6rHi5rZQU5Qf0YdRrcu3IeXtx7XGiX966cB5O++KOKtDSFD8668fh9S+ANRGCz6PDKf32Ia1vrS5BzQr4kv2hLX3SiygmU0T6/pdmJgQGfevJfgA+Sem+PrFsEg16L7o5W6HUarFsxF9te/QAsF0OTy4R7V16DC/0+dHfMwYwmK0ZkjlrasmnZmN/MI580TUGr1WDQywIUVbwvVerDCaVF4j3LHcuVtJV4nIc3lNCDZiODudMdeOCO+Xj+l2JtN6XOMPoedQAFkQ0ntaMnEIHDoscj6xbh6W3viPslMwNvIEtbUbuem8BoaQoX+734X5+7Hh5/Yrzzn4d6iTYgFEU5NY6WpvC7g71YdVOLsJPk7w4Sm5XCZtRic1c7tu5IeQ9dKtWa40FaHEjNvsxm0uLx+5bg+NkhxHngzXcv4J5PzMuI9XiDHF767XFRe9r26gfYsHoBvv7Cofy0QBIFmiCZv9MXPJjWaMVDd7Xhe784JhuX8vgj0hpX5lklHZdMQI1D+g5COdDSFP77/cvY3NWOMBuD0aDBr97oIf6bMCGpqXhgmTHoaDzYOR8Dw2Fh/qmhzgCDrmwHTKmbcYrP8kBBJ0CUGoOOxmf/5hoM+1jBPuqs+srbhyZx5OgHF71w2fVosOuBWO7byonNqMU/feY6BNkYQmwURoMWJh35kEMN0BTQ3dGascCfpqugEeZBLfg+l1WHJx5YAp7XYNgXHl00FivZQl2jTiPp80oxN0wgAIX776pZnNbQ0IB//Md/hE6XWNXa0tKCS5cuVThXJUDiy9HujlbsPXAGvgBX2M4meT4v5zNkvm6td+gx6GFFQcSujla8cuAMBj2J7SD9YQ6RaBy7Xz8tTEg+ft8S8Dyf/+4oFBBgo0JaekaDjXcuSBi2kjQKKXs1QQNHeoaEM6CTWyEubHGSBWqEgglzUdjMOnTeMksQIDazDmEuCouuOBcQicXw0flTRH3Eg51tiMRiAMhRJ+MODfDgRe+aB584wLvCA9YJQRE+SKelhfdmNmgRYKOixTxfuvtabHloGfwhDsO+CP7tZ2N/W7diLuK8/LGKGYvTsuUTQM8lHy4M+EUDVFX5UkICmfdsNmolbeWiOwhbsx1/OnY5zb7mwGpiRP2KTpsWlEv5mtYfTtho+gT0Nx/+GIZ8bEIbmhkc783SVtSu5yY4UT6Oj1zdgH/+0UHh/a3vbEOUJ2KWUARl/GrfH+LQcf107Ejxe10drfCHONgMRM+K0AA8n6Y1eR7QAFDXCSDlp5Z8GYUMv/3wmoWYN92eEaeQa08aGuJdy3JpgdRn56pHifytWzEH61bMQb3DiKkuk7AwLWta4/HOasku8kEr03doAZAT5wgFEopEceuS6aJFj/evmo9QJEr8N2HiQXb6VEwkFgNNUaL5pw2rk7HsqpkqnRhU4VxYIMRBqxHbx4N3zEcgzBU9j1IwGuDwqSE8t/uYKMbSPttZ2Xg/BQz72Yz31zzJTPqeKmfIx2LvgTNjHxTxwN4DZzBzig0WvYr6QQoAJR5jgOKVryeoBjTA5cFwRvue5DKVpB8kPo9QFkrgv6vmk4DZs2ejvb0dAHD27Fm88soruPnmmyubqRIgtUPF9n0nceviZmG3Cm+wdNEYuR0xsj1D6p7v/vwItLQG3/35EdHvO0bzDiS2f9QzWtG9l91BfP2FQ4mAozG/QZDbG8H3Xz4qet73Xz4Kt1fZGdGFlL2acHsjQmMGEvl/dtcxxeUnEKSIxSh8Z+cRbN93Ajv3n8T2fSfwnZ1HEIsV/yVELEbhB7vFNvuD3cdKkjYhf/o9rOS77vewlc7ahKBQH+QNcnh62zvCewuEohm+8Fs/exfgAYuByfDL2179AI11JuGM9yRy21hny6c3yKHnkldYmJZPOQjVhdx7NhsYSVs53+eH2zu28DF5z7ZXT6B/OCzqV57e9k6mPYx+TStlo1t3HkY8zqO53gybMbFLSra2onY9N9HhOAhBFSDx/p7bfQwceX2EYhntZ9paGvIeZ2ZDo9EIC2mAsTGvRkO+JE2nb0haa/YNEa2ZTi35Mrl4kTeQWRa9TivZnvSMFjYjo1gLZHt2+nVS12x79QQCoSi27jicuIjPndZ4vLNasot86HPL9B1u0ncQioEWTu4AEu3ph3veQxVNdRAI40uZtHKtwXGQnH8h49Xxpxrnwiiaxg9+KfYtP/jle6CoyvmWfg8rGWOpdLy/Gt8fQRlmAwNfgMPO35/Ezv0nsfP3J+ELcDCrbHG/2xvB1h3iMcbWHUdUZYN9bun2XapxEvF5hHJQiv6/6pZGnjp1CuvXr8djjz2GGTNmKL7P5bKUL1NFcOX0gOQOFclt7lguhiAXw8xpdbg8GMCQNwSnzYimenNB22jKPS/IxdDS7MzrniE/K/n7JJcJ3R1zMPsqByLRuOLnuVwWoYx1VgNomoJ7ZKy8p65clkxr2M9i7kxXWcpeSdJt9tSVS0WVfyLT0GCtdBaqluMXRmA1M1i1eOxoldfeOodhXxjzW/I77iDdZo9fGJG22QLSribUak8fXPRKvw8vi2uuVtf7iMd5XB4M4NjpgaJ8YrHaIB9bKNQHZdxHQTYd8NJ/uzwYQFdHqzAZ2OQyYeOdCxFgYzAYdGiqNwMALg8G0DcSRvfHWxGP82C5xKcMr711Tkg/zvOKyqHWdjIeFFs3pdC0cvYYp3hsumsBnvnFUdGOJq8cOIMZTVbJe7QaKuM3ObtW0g7krglEEvbaNxLGqptb8Npb5zDoCQt/H/ZHEIzEiuoTCiVVw1bi+dVOqs3WqjYYD0i/mp1SaQNAbLMnLnoltbLHzxKbTYO0b+WUOjZRyXiXkrIk+6/LHulrI9G4qI9TWj/F6Iqkpk5eO3BmUHTcaFJnJP+eS5/k0/dEo3F8eGkEgyMh1NuNuHqKHVotrYqYVal8EdEGpYFoA3nk4h+F+m+5fpbneTCM8umTan1n1ZovpZD8Z5JNG6i9vsoJ8Un5kdQ0p45dEmmaQlDDXNipyz7JPI0EIhWLrVdrvP/UlUvSc05VNJdZ7visWvvaAf+gaB4hGRuOU7yqyqQGG8xFqX3SRJm/HQ/U1BbGm1L476panPb2229j8+bNePzxx7Fy5cq87nW7/YjHq++TEJNeCz2jEb0oPaMRvl7RMxqYGA3+6/DFkmztL/c8E6NJnAufxz1Oi17y9z53EHve6MHGOxfAZbMqep7LZckoY/rxppPrTZJp1Vn0snkvtuzlQknHlW6zLpt0fTutyso/UWlosJL6yUJjnRErl83MOEO+3mEU1VshNlvvMEjbrM2g2neiZnty2aX7kDqbyvoQhcfdFGKz+ZCvLRTqg+Tuk0oHFCX5twgXx2tvn0PnLbMwd4YDvgCH//2T/xbq75F1ixCJxrF152FYzQxWLpuJnftPifoEi16LOA/QMs9ILYea20m5yVY3Sgc1pdC0cnalp2nMbLIJW56DB14Z1WJxXtr2pjVaUe8wCAvFstm1knYgd000GscXvvV6xqK5QU8YekaDE+c82L7vxLgfgSWlYSfEEVwozGZrURuMB6RfzUEJtQEgttmGOoO0VrYTm03HZSftWyn56MJya9piyVWW1P7LbJDx8bE4BgZ9QntVWj/F6ArwKdcO+tA/FMKeN3pEOmPfwV4hLaX6JKcGyHLERTXFrKRQ6ovytVmiDQqDaIPs1Mv4JJeEXRXTz9bXW8Bxys+ursZ3pnZbmoj5L8Zm1V5f5UZOz9ZZiU/KII9juwqxWadVJo5dwbkwZxXOz8n6uwqPV+vt0uNoKT9cCXL1hcWOwdTc1+q1Guw72Cs61nPfwV4sml2vqjJVuw0qIZ9xEpm/HT/U3L7HA6X+O5vNVs1e15cvX8ZDDz2Ep59+Ou+FadWMzajF5rXtwhFKyQ7ytbfPocllwuP3LYHbx+J8vx9Wc2LbTJbLsrU/BXhDHM4NBOANR4UVwdmet3ltO2wm+S055e5x2XQZv3eN5p3lEkduxuK8ouddHgzIHm9qNTM43+/H4EgY/3TvdWhymYS0EgvgMo8ly6cc2cpeTVCgsG7FXFH+162YC4oiO3MQCoeigd+Nis21y1ux6uYW/O5gL+gS9P4ampa0Wa2malyLckb71mOnByT7VjVgNmqxYXWb6H1sWN0Gi6mq1qHnRHXH3YzajsfP4vH7loh8mBIfRFPAp28fa0dvvnsBD9wxX/QeH16zEP4QB5qmMvzc/avmw2jQYPmS6ZhabxIdq1jvMGDVTS3whThBZ9y6uFmyT4jHediMWrRMsaG7o1W1vpSQIJsmsug1uKrRgj1/6BG2bu/qaMXu10/h/lXzM3Tfi3vfx/Il00Xp0DQlaFE/GxX+32aSfq5GS+OSJ4wP+/wAgEfWLRJd89CahXh2l/g42x37TqLz5hY8es912NzVjo/MrMMD/+MarLq5BS/99jj84WhWTVwqpDRsVfdJFUarldYGDKNCbUCoGsqpDeJxZBxnvX3fSfA1vvi0EAw6Df7h7nY8es91+Pyadjz66evwD3e3w6AjR6Cmo/bYRCpyZUlqgYv9fsEH24xaPLxmYYaWeHbXUVF7zVk/Mvo6GUPzBCKC75dKq6ujFW8eviCk6Q1yGceO79h3EhtWL0g8k0po8k13LcjQ4On6JGvfQwH9Iyz6hoJYdXML6h0GsNzYERfJvDa5TFh7Wyu6O1rx+H1LYDOrzy7ygdHSGeOL7o5W6Ig2IBSBRiMdQ9VoVBjMIRAI44ZBr8XGtNjpxtVtMBrUFTsdD8p9bKNeS2Pj6jbR2GLj6jboC9yZrRTQNCWpWSq5c75BR2N953xRPa3vnA+DrrI6SkNJj6PVOC000bAZtfjsp64R7JqmKXz2U9eobqzKx3nJOQ5eRcEcrUYmhlqiflAjk36hO2ASCEBpfGXVqK4f/ehHYFkW/+f//B/ht+7ubtx9990VzFUJ4IF5zXZs2bQMQS4GE6MBTVOYfZUdw74Ivv7CIckdIlguBk8gApsxxSEo+WI85XmeQAQOsy7hVLL1x3L3xMd+vzQUxNlLPiF/QEJwDI6EodPSwg4cNEVBJ9GxDXlDktv86Rgan1w2U7SF6P2r5sMfioCNxPMOVinJS7Xi8bNgtJQo/4yWgsfPok5lwoBQPfiDHDqun56xTa8/yMFpVLbwU46RgLTNegMsnGqyWYW7cVQ7Hi+LaCwueh/RWBweLwtTnanS2VOMJxCRPp4j3SdWAxK2I/JhCnxQIMzBZtaJ3pvFqMUTD1wPNhIDRVF4dtdRXHYHoWcSu6Bt2bQMfZ4wKAr4ya/eF/52z+1zodNphIVp6f61q6MVei0t3SeEOdiMDFqmWDHJacTs5jqE2SjqbfrcOoJQfeTQg/Oa7fjq567H0dODwu5pg54wli2IiL6cS/5+9VQbnrj/ejjMOgx4wvjyd/8ouxPuvOni53r8Ebx1vF/0Jdvmte346uc+ivd63IjHgWFvCJfdQVERrGYGJgODb+94V2Srb757AZ9YOgMXBgP49vby99tyGrYq+6QqYMQnrQ1GfBHUGUh9EQqjnNpgcCQsmbZ7JIx6S3FaudYIsRz84Rie2z22e8L6zjZYWQ42fdWElqoDiTiQavWUhKZI1wKpPrjOopPUEqL2mk2nSOjrh9csRL1Dj0EPK4qhJZ87b7odj9+3BKcveDDZZcagJ4h7V14Dw2g8yeOX7kOSExfHz43gpd8ex9/ceLXIfxl0mgx9wnIxXHQHYbsqTXNI5Ds1xuf2huGy6DBvuh3rVswVFsupdeyZD31DIew9cEZkF3sPnMHkejMcU4g2IBSGNxCRiUdFUEc0OoFAkMEfZKFNmz/Samn4QyxsOvXETseDIZ/0OGnIx8JVgnFSOBpFnIco5rO+sw3haBSWCo0tBoalNUtTvbliviUQ5jLq6YE75iMQ5mDRVW4MJqevPf4IbCT2U/VEonHsfv20aDyiNrzBiOQchzfIwWlWRyxn2CsdQx32sSXpc0Zk1hx4/SycRC8TCqQUvrJqIohf+cpX8JWvfKXS2SgPPBITvs1OYUu7eJzHv/z4UMaXm6tuasHO35+EntHAkdaByn0xvmXTMnFQfvR5qYE/pXnMuGf0d85hFCYAk+gZDewWHb72gz9n/J6eJ6fNKLnNX1O9GVt3iMv0wz3vierhqfVLFQleb5DD09veyZmXasVsYPDi3uMZ+X/igRsqmCuC2tEzWkGgAWN9TSnsyqSvDZtV3LdWOVqtBj/c837G+3jyQXW9D6PMcTeGKpz0lLKddB+Wy44omsb3fnFU8r05zDo89swBUfpPb3sHWzYty/C/LBfDS7/5AE8+eAP0jAa3Lm6WbPuP37dEmNRL/V2wEx6w6LXiQFCNTpTVPNn0IA9YDFrs+UOPyPbYSFw48iqJntHgw4te3PCRRgAQaa3kl5FJm0/tO21GBt4Qhw/OeYSAR/KerTsPo/OWWdi+7yQAYO3y1ox2v3zJ9IyvdJNaedurJ9B5y6xx6bflNGy6TickMNaINiBUF2YDI9kOzSUIetfJHN3isOqLTrv2oIWFaUCi731u9zHSvuVIjwOpWU+laApviMvQAqk+2GLSSWqJDL8po1Ok9PV3f34ET61fmrH7WfK5AET6NvnMzltmwWHRwSFz7ITDrBOet+qmlgz/1d0xR/K+831+THWZRJpDKt9J3bLnjR64bIbEdYHMXdzUOPbMB4dVD1+Aw87fnxR+0zMaOCyknyUUjkGnJZqTQCDkjYbW4Ds7j5C+QwF2i7R+spUoFhKLUVU3tnDZDZKaJanjKgON53/5nqienv/lexW3WTXF7wliamUuzKhnyjbvOV6YjQxefKl8erZW5m8J1YXc+N6ex/hePdtK1RhyK8tByR/5ILsaPVCarXSz4bLqJI+Li0ZjivLUVG+WPN60fzgoWw/J/3d7w4ryWMn6KQXeoHT+fUF15J9QnXh8rMxXLGxVpz2eqL3vSDLil34fI351lcMfShwxmH40TyBUfUfoZfPlyf/PZUey7cjHZrVNufcdDEdHj1qC9BeO3tqwE0LxSB2DNfsqR8aRVl0drdh/qBeeQCRvm/f4I4jzvOQ98ZRt1l9761xGu5/WaJF9Vvr9Us8uFVIaVq1Hs40HtaINCNUFG4lKagOWixaddiQSzTjS+P5V8xEpQdq1xpBXeveEYZ+y8TqhNsg1dir2SFO59N0y9pdNn8R5fnTHNvk8CfdSmdp5/6FebFgtr4uU5JumgQ2r2+Cy6RTVXy0SDEuP70Js9Y3vCOqBaE4CgVAIRM8qR95/l2acVI3vQm4ONKnjKsGwzA52lbZZNcXvCWJqZTzikZkbUZMWlJ3PC5SmDEQvE8oBW4I4KlnGXCHkvtxcMKsey66ZJHnkQ7avPctOHFjY4sRT65cmjiOwGeCy6eANRhXliaYp4diGAS+L832JHeSmT7ZJ3p8sez5fJlS0fkpAnUz+68jXpIQikN0NogR2Vc60xxO19x1JnDaDZDmcKtv5w2bWYd/BXtG2sPsO9uJLdy+qdNYykLOdVB+Wy45cdun35rIZwGhpWdvk4rzk36xGBjMazWisM2L365m7VkxySe8CpTY7IZQAiSO1Zk6rQ+/lEWG77+RxXL4Al7BlisrL5h1WPWiZe2iKEv496Alj38FePLV+KQJhLquNg8+8X+rZpSJVw0odkUoQUyvagFBdWEzS2mDR7MVFp23Qa/HaoV5s7mpHOBKDQafBr9/swb2fuqb4jNcYcpqlzlrJnQQI403OsVOOo8ULTd8lM9bJpk9oikr8PUueks9L3pOahi/AoXmSRV4XKch3e2sDGu16IK6w/moQi5GR7MO/0H1tpbNGUDFEcxIIhEIgelY5VpkxWKnis1X5LmTmQJM6rhLIxfsrbbNqit8TxNTKeERuPl1NWlDuXdjNpSkD0cuEclCKOCrZOU0JFOANcTg3EIA3HBV2hygGuS83p9QZEltnSgTuCvoCNSXv/khMWTlowO2P4OQlL9yByJiV8ACjoWBgNGC0NPyhKPzBCB5es1CUp4fXLIQ/xGU+I3msRZMFdVY9tu87iZ/97gM8kLbCsrujFa+9fU7+ywSZMgHAI+sWSddPGd5hqXFZdRm7lWy6a0FFv8wgqJ9Gpx7r0774Wb+6DZNcxQuQRqce6zvT0u4sTdrjSbFf91cLtdKHuKw6rF3eij1v9GDn/pPY80YP1i5vrcpySNnO/avmo86mw6P3XIe/774WoKiEz5HxQy6rDpu7FqK7Yw7WLm9Fd8ccbO5aCJdNl9U2s90HfjRdiXsn1xmw8U6xnWy8U6GdaIB+H4s3D1/EgJ8FNCWv0tKhAr9fMuTKqqQORrVZc4MZAPD+h4OIx3nMbXbAbNBiepMVf7tiHr72wPXwhznQNJVhV+tWzBV0W3rfaTNq0TLFhu60ryk33rkAC1td+Mwn5wn2+9lPXQOXTQeHWQePPyJcl/4V5puHL2Dz2na0TLGNX7+drKd6s6xOVx1laiO1og0I1YXNqMVnP3UNaDphqDRN4bOfuqYkbb7Brsenbrwa5/v86BsK4nyfH5+68Wo0OojNpkPaNwHIMnYyM2N+JRSFzVSY35RL32WT1rY2EwObSZsRl+ruaEXLFNtYPyHjy5PPe/PdCxm7P2xe2446K4N5M+pAj+p5RkOLNQcF+NkogpFohm7ZvLYdjTY9wI/5XCktlVp/H/b5cdkThj8Sqxn92mDXo+vjc0Tju66PzyH9LKEoiE8iENIYHd8dOz1Q+zGQIiB9h3JcVh0+/cl5ojHYpz85r2Tx2cY6vWR8cpKzwu8iDrgsOrROscFlqezCNCBRT5I2W+F6UlP8niCmVubCGutk5j0r3YfkQaNTph8skU8iPo9QDhrsenR/fA4sRgY6LQ2LiUF3nuN7iuf5WphegdvtRzxehqJQwPFzI8IZzMmOel6zPe+JqYYGKwYGfKK0vUEuv69J87knJe9WM4OVy2Zi++gZzLLloIEjPUN4dtcx4boNq9uwcJYTx8+K66G7oxV7D5wBo6GxYfUC8DwPiqLw7K6juOwOip7RUJ9WdhpweyNwe8OY5DQhGo0nvkawG0DTFAaGQ9JfJigo01WNZgz52LH6QeneoVIaGqw5r8mwWS3wlzMeXOgPIM7zoCkK0xrN+MhMB0BOlZElo10RxDDA6XNeRGNAKBKFUaeFVgPMarYBKbssF2qzPRe84KJjaTNaoGWaTX02O9q3BrkYTIxGnbviMMBfPpToQ652iN61Khj1EcN+FnUWveRXagXZbB4o7ltS/DJFUdj+uw+w5Jom7EjzTTotjae3vZPphyjg6IfD+P7LR4W/bbxzARZcXZcos5zfV6JPpO4F0HPJh55LXsFOWqbY0DLFmt3mNcDhU0N4bveYPljf2Yb22U4gluW+SlBC7ZYv2exGic0CedqtXFmn23G8V2EdSKSx8c4FCIU5vLD3uPDbuhVz8Odjl0YXcYz1MzObrDAbtbAYGOm+kwL84Sj84SiGfSzO9/nx9gdXsKxtSoaGS28nj6xbBIdNjyEvC7tFh2g0NvYcFKCjC6AmdYbCNlKQzTLAuct+UBQNbzACm0kHno+jucmiPl80jtSknZUSDXDktPQYNdUHFWSzWuDIKYm0ZzvVp2fLDWnfBZGrfZdb05aFFI052WWBTsMr1x15pp9Tw0614njvCF767XHc2D4NNA3MmV6HersBZp1G2fNHn+cPc9AzWmEXV5uZySjXw2sW4poZDkGn91zy4cKAH9v3nYTVzGD5kumY5DRh2BfGVQ0WIX+paTyybhEaHIax8kk8p7ujFdMaLLk1eglR6ovyttlaGqeOI0Qb5CCPeFQx/Wx9vQWPbn1DUZa+sfkmDA76FV07nqjdliZi/vO22QrGQFQHA1zqD4CiNPD4WTgsevB8DFMazcQnpZPHOKmgfpboA+Vogb4hFsO+MOqshsTim2oYq6bM8VbDLnOplHsMpnbfVCtzYUrmPauaPPrBCT9/O46ovn2XGwY4fEJinnCOU/GaA7I4LQfeEIfHnjmQse3hlk3LEl9b5kFWg04G3/wROKx62Izaop1Bat7X3pZYxZ6rHG5/BF957k8Z1z354A342g/+nPH75q529F7x4c13L+BLdy+SvHfLpmVoaXaWpDF7Qxy2vPQ2bmyfhulNVmzdcThnmUr5DpVSiKPo87J44vnMOn7igRswyUZWMstBHEV2lNoVsdkEaranifY+qmZx2ihJ/3TP7fMkfVPnLbOwfd8J0W9bNi0DF+MlfedT65cmvtDL8rxCfFuh9/X7WEkd8OSDN6Ax15GgZdA42aiE308y3ovT5Mr61PqlsposvQ7k0vjSukXouTgCAHjtrXPwBThs7mqX1V4Asr5jJbpUqp189XPXw2LQlt1u5FCzX5BDaRspxGZr0ReNB7VoZ6VEqQ8iNlteSF0VRk0uTkuhocGKnnND8n7FxGTXgQp1Yik0jwgFz83lL70hDn/+Sz92v34645pVN7Vgzxs9ufNHAW6fdByu85ZZuOEjjWXXr0nKtTiN9B2FQbRBdvKxK7I4Td22NBHzn6/NVjIGojaIT1JOufvZqn0X4xzDzIeq6w9VXFdkcdro4rRIDCZ95WKuxdDnZbF1x7u4sX2asFvom+9ewOaua1XTn0/YfrbKUX37LjOlWHOgLWsOawCPPyKqYABguRg8gUjpxH2Zvm5JzbuOoRWVw+0NS143JPN77xUf9vyhB10drfAG5euqVPhDHDqun44d+05i1c0tiso0Lu+wBHh8rHQ+/SxxFISCkWu7w75w0XZVzrQJ+UP6kMqS9E/n+3yS7yGe9i1A0g+xXEza7/rYrIvTCvVtyWfme59cex/ystkXp1XgC161+P1SIFdWOT0nVQdyaYTCUWFRWldHK145cAbhiLS9XnQHhUVrcu9Y9BwKitvJ0dOD2POHHvLldwkpZxsZ9hFtQCg98j4onHuBdA7kbZbop3SI9ifIkc2vXBwMyuvAPHSi3DP6PaH8fZrC5+bylx5/BHGel7wmqXWyajITg+PnRnC+X378UAv6lYxTCeWA+CQCYYyJFAMpFjJeVU65/XdV9uNkF0LlkLpSLzXy7gLhsbUCyXJ0dbQiEOYAlfTn5e4Hq7KfJaieEb+0PhgJKNcHdDkyVks4rHrhPN4kekYDh7l0Z2d7g5zgCIDES9y68zC8weL2nkzN+5R6s2Q5zAbxAMVlN0he57JJ/w4+kd8d+07CbGTKXld6nVZwNkIe0p6XXqbxeIelwGGTyaeFOAlC4Thl2nSd1VB02nL9RSnSJuQP6UMqS9I/xXlp30RTVMZvDrMODov0e7NnWZgGFO7bzAZpX53uO9NxyuiAuhyLAsqlcbKhFr9fCuTKKqfbpOpALo0rQ0HcurhZ0HnLl0yHQaeRvPZ8nz/nO05/jtJ2ktSa5babiUQ520idbF9BtAGhcOQ0p9NWvF3J2yzRT+mUc1xBUDdyfsVsYLLqwHx0otwzKIrK26cpfW4uf+mw6kHLPB98bk2WzEe28UMt6FcyTiWUAxKPIhDGmEgxkGIh41XllNt/V+PYohIxTLVC6kq91Mq7MxsY0VoBYZ1CjjmOaqLcepboZUI5sMvoTrtZuT4gi9NyYDNqsXltu1DRyVXENlMeHRyV2F752OkBeMNR+Nkozg0E4A1HASr71y1yaaXeryTvfcNBdHW0isrR1dEKlhMfLOyy6rC5ayG6O+Zg7fJWdHfMwRfubkecj+PhNQsz7n/t7XNCfsNsNKOu/ukz14GL8Thw7BLcgciYxdGJI0RPXvLCHYggwMUyyyRR1kCYE+rqtbfOKSpTSd7hOBBmo7h35TxR3d+7ch7CEXL4M6EY4ljf2Say//WdbQAVLzrlaDyGDavFaW9Y3YYYH8txZxWiSRwZ9ebhixjws4Am9y3VRpiNSvaJquxDVPg+kv5JyjdtXtuOlik26BkN6h0GdHfMweaudoCiEOfjuOf2uaLr77l9LqLRsR2mpPx+Tt+Wfp8m4XdHAmxGu03ufppNV/B8HA/dtUDkox66awGA7H1JXhqnRKjF75cCubK6bDrR700uEx6/bwk8gQj8kRj8bBSXPGF82OcHTVPYdNeCDJvYf6hXsAeWi6Gp3oRfv9mToRO/fM8iMFoK93xiLv7p3iX46ueux+audnhDHPyRmKTNfnhhGBtWi5+5bsUc2MxMRj5StWY57WYiUc42EolE8fk14r7i82sWIBJVoS8iVA0Ndr2k5mx0FD8xEolEJbVyhCM2mwEfx+fXin3A59cuRC4tQKh95PwKG4lK6kB/mIM3xOHKcAirbm5BvcMg+ruUv7cZtdh4Z6Ze2f36qYzfc/m0dH1a7zBg1U0tuDIcEsXsaJrKKNcj6xYBAM4NBAAAc5sd6B7V/kmdv2H1AhgNGnzp7mvhsutkfW4yH1Ljh/tXzcfcZgdsZkas6WnlMcFqIRTm8A/r2vG/NyzDl+9ZjP+9cRn+YV07QizpZwlFQMUltQFFE59EmHhMpBhIsUS4aEZMY3PXQjJelSA5V5VqV6Wcq9LQvGQ/rtFWbusmjz+Cj390Gr6+8WP48j2L8a+bPoaPf3Ra5WNRafPL1aD/KhHvJZSGWnl3Hj+L5skWfPmexfj8mnY8+unFaJ5sgcfPVjpriml06iXjUZNcpVkErNVAsp9liDwgFEEgGJGchw6ElC9wJcd6KkCnpdF5yyzEeR40RUGnzWNNn8QWmd0drdh74Ax8AQ6b17ZjakNiV7NUhyD5dUu+223ywLxmO7ZsWoYgF8N3dhzGqptaEuKFB/Yd7MWi2Ysz7gFPYffrp4VnrFsxFz/+j/fBaGg8ft8ScLE4Tp8fwSsHzmDQExblt7nBjC2blsETiMBlN+D0hRH867+/JaS1YXUbFs524sipITy765jw+wOr5uPVg2dx7oo/UabpdhzvzSzrVZMsQl0NesJ45cAZdN4yCw0OI/qGgrJlStaDJxCBw6xLDM6qbItSu0WHc1f8GXWfa/ccAiEbVrMO4XAMj9+3BN5gBDaTDvF4HNYSfD1nt+jh9XOi/lGv08Cuti+gNcDhU0N4bvdYn7S+sw3ts52AitbZWYwM9h3szejnv3T3okpnLT9U+j6SO6AlfdOqm1pA08DiOY1wWRPt7ZsPfwwfXvbh+y8fFcr22KcXw2HRidqRw6xLtKNsfp8GePCi+3jwiUXgcfF9TS4T1tzWKtRpk8uERz99Hc73exEMxbDvYC9ubJ+GPW/IH51oNujQE/CKfNSnb5+LGZPlz44Hxr7gzalxSolK/H5JkCtrfOx3f5jDsC+Cr79wCFYzgztvmYVwJIbtKdue//3d7aOLWWMAD7wyqlOTdaZnNHBY9dh010KRVmlymTDJ2Yqd+09J6tzujlZMa7CgZYpVyOvTm/8Kpy6MYOf+E0I7mX1VHX5z4ENcHAjgqfVLMRKMyGpNQgkoYxtxOgwY9kVEfcXGOxegzk6+yiMUAQ/odZoMzVkKm7Vb9fAFxXpWx9CwqU3PjgMWsw59Q+GM9m0hfTMB0nEzmyVTBza5TBj2RfAvPz4kOn4l6fOz+ft6h0F4RqpeubrJmpdPS9Wn9Q4DPrlspug4mFQt88i6RUJMzaLX4nx/AI89c0Ckza+b14h5M524PBjEs7uOiuI5NEVh3nRpn5vMx6AnjD8du4Qv3r0IZy+PIB4Hdv3nKdzziXnouejD09veEXTX2uWtoliaGo7gqXcacbp3BP9320HR+G5Ws6XSWSOoGKNeB70ukqENjDrikwgTk6LmryYQTrsBQyOsSM9uWN0GJxmvZuByGBAIicdJNrMOrhLVFU3RQFpcE+BBV3A/lcZ6A2ZOrcOTP/yzSLM0uipoH1V6BGNF4r2EklAr726S04gV18/A1h2HResMGuuMlc5aXjhtOtHcLc+X7kMLi1krGUuzmLRVPX4kVDdWs05yHvoL3dcqToPieb4mTNDt9iMeL31RvCFOCDwl0TMabNm0DDZj7uWlcvevuqkFO39/EnpGg28+/DGc7w/kFBjF5MXPRvH2iQHRRGR3RysWz2mART+2RlFJfp948AYMDofw3Z8fyZpftz+Crzz3p4y0nnjgBjzx/J8zft/c1Y5vvvQ29IwGT61fKnnvlk3LcHEwmHWxX6WFGQA0NGSfrAcybbbfx+JrP8islycfvAGN5FgZWRoarBgY8FU6G1VLn5eVbG9PPHCD6PznQmxWadrVTq20vQAXw4leD57f855IkM+Z7oCZUcHWY6MofR+F2Gw+5N23KAgWSPnYR++5Dt/e8W5GeZ9avxSMhpL1++FoXLaeDFpadN/a21qx540eSb+7dcfhjAlBKV1RsAap0iBKuchmN0psFii9pk19d2tvawVNj32EkETPaPDFuxfh3372jqS+6upoFRa7puozOdtK1Y2dt8zCDR9pFOxETh9+oetaxOJx1Fl0sFn0ON/nrwq7mcg6oxCbrRVtMN5MZDtTgly/8dT6pXClfMhDbLa8kLoqjFztu9yattw0NFjRc25IViemx28ev28Jvv7CIUntkO1DCW+Iw5aX3kbH9dNFC8keXrMQ10x35KcPUvRp8rnZtMyWTcvQ0uzMWk4uxkv2U+k6KD0f7/d68N2fH5HNR+cts7B93wkA8rpLaXwyF0p9Ub42S/qOwiDaIDv52FUx/Wx9vQWPbn1DUZ6+sfkmDA76FV07nqjdliZi/vO12WLnryYSxCcpp9z97IA/gv8loZ3+ef1SNFRos4ZqtI+qbd9VHu8t9xhM1b6pyt+dUmphTq/c/Ww19mlqQNXtexwYCnE4e9GbMQ89Y6oNzhS/lM1myc5pOci2xaUS5y93f+oxSUM+VtHuBcXkZcjLYu/oTi7JlYx7D5zBzCk20eI0Jfl998QA3nz3Ah6/bwl4npfNr9sblkxrSOb3cGTsbGi5ez2BSEZd0TSFmVNsqt8ZxT0iX19qcaaE6kOuvQ37wkULkHKmPZ7IlWPIy6qq7bk9Ybx68Cw2d7UjHInBoNPgl384jXrHXJjrzZXOnmLk30eV94UKdiKS8rEhVvq4I7c3DEPaV0zJv3kCEQRl7hvyhmHSacV/oyDt2wGsuqlFtDuVnK4oWINMpF3MqhTRu6OAOM9LvssL/T5BJ1491Y7LA37cel2zsDPJoCecqc/kbCtFN8Z5XmQnchoPFLDt1Q9w2R0Ujs0idqM+akUbEKoLuX7D7Q2LFqcVArFZ5ZC6IsiRTSem60BPQPraq6faEpNsMv7e44/gsjso7FCcjGvVWXX564MUfXplOJRTy3gCEcTjPC66g7LlDEdikn9L10Hp+aiz6LDqphZMcppk7xeQ0V1K45OVgvQdhHJA7IpAGKPY+auJBOk7lFPuuhr0SGsw90ioYovTqtE+qrZ9k3ivekk7cc3EaFT57mphPr3cfU419mkE9dPnDkrOQ3feMgvOqXZFaZDFaTkodotLuftFxySZE8E0m5EZExQSjqCYvDisevgCHHb+/mTWe5XkFzxw2R3E1184NLZCXyK/LrtBMi253w26sfNpXTbpayTrChhbYKcyB5qKXL3UWcm20oTCKadd1YrNOmX6mzqViNgkDqse56748c2X3hZ+U+OWzHJ25bSpwK5y+HIpH2s0aKV9pc0ARkvL+kK5+5w2AwyMRvJv6f+2GBnJ3RekbKYoPaRA4xDKR/q7oylK8l1GuLigE7s75kjurianz7LpxuRRtUnk2nhSXwKJgfLT297Blk3L0JxcXEvsRhXUijYgVBey48oSaANis8ohdUWQI6tOTNeBMjpkcp1RNraU+oxBT1jQK3pGg2XzJxWW6dF8yeUnPWZ3eTCA831+2XJyRl7yb+k6KB2LSYc9b/Rg1c0tsvenUkx8slKQvoNQDohdEQhj1MoRbeMB6TuUU+66qsZ3UY15qur2TeK96mX03bU0OxM7RKnw3VVje82XidjPEtSPy26QnIfOx67IsZ65KHSLSwrwBjl4AhFQFIVndx0VdoKQPIYSo9f7I3BY9bAZU878zZKW4u02KeBcfwBBNoYQG4XRoIXNqIXFyAjPpCnAG4hg2B8RHdm5YfUCMBoKBr0WNE3hw4sjMBu1qLMaEOd5NDiMcFl1QDwlr6NpDniC6LnoE84zvmqSGfNmOHDk1BCe3XVMeMYDd8zHq38+i3NX/IkyTbfjeK96txYtZIvNoRCLi/1BPPOLo0KZN921AFMbTXAa1bVIZjwhW2zmgAEu9QdAURp4/CwcVj34eAxTGs0AN3ZZQVsZM8CJ3hH0XvYLbXx6kwVzpttFaVc7fd4QLg0E8YNfjm1D+uAd8zGlwYRJNhWdUS/Rz5t0GjQ3mlXRbwpogOO9HpzvC4h9x3QHkPKhR9mOQBr1Y8FIDCa9VuyPc0EDbm8ksZOL3TDmG0fT9Yej+PCyD99/+SisZgbLl0zHrGl2+MMcvp/S929Y3YaFLU6AB3ou+dBzySvURcsUG1qmWAEa6O3zg6ZoeAMR2Cw6gOcRi/OwmnQIBDn867+/BZaLocllwprbWvHc7mPCvx+4ow3+YAQOqwE/e/U4jvd6svtaCT300JqFMBu0sJl14rJOYMp6rCeVRStmI+XdWc0M7rxlFsKRmOio9013LYDHF0YgHMOb717A39x4Nbgoj22vfgCrmcEnl83ElHozbBYdfP4IvvWzxFG086Y7sGLpTHz/5TH7vX/VNfCHOPzuz71Yc9tsTHaZ4Q1EEm3CpoM3wOHCQAAX+gPYf6gXvgCHz3ctxLCXBRuJYUq9GeFIFC67EYEwJ9aZOcopqh+TFt5AYfWVms7MqQ643dV3PM94UIjNhhDD5b4gIhwv+CKdlkLTJBOMUM8R0+MN0bM5oIGjHw6L+pqNdy7AgqvrRH1DITbr5Thc6AvgQorumDbJjGmTzLAxZKcJEQzw4QVfRvu+eppVVdp/vFHFsZ5KNYbEdQ31VgwM+pTHzdI0ZZPLhA2rFyR25bdkf3bOZ2TT4ullCERg1GvhD3EwGxn0XPBgJMCBpijYzQxefv20KGY34GPxlw+HYDYy+NF/vC/SUDMnW+ENRuD2sqJ4TndHK6Y1WBLaHTI6ZTTOt/13H2DJNU2iI0s3r22H2aDFB+c8iPM86qw6TKm34PjZIcR54M13L+CeT8wrWZysXMd6ejkO/e4QolEIfYdWAzS6jKSfzQLRBjnIIx5FjvVUty1NxPznbbM1ckTbeOCNcBgcDmfo2XqngfikdBjg8IkhIZaoZzRY39mG9jnOkvSzHjaCfncIZ1P68RlNFjS6jHDoK7TwigFOn/dmaJZZV9kqN96hssSGSfuWhRzrqQw1l8PLcfjwgg/PpawzWL+6DVdPs6qnP2eASwNBUKDH5m75OKY0mEqjZ0kMpyDU3C7GAw8bQTDIZaw5MJkYkf8mx3oWQyHbk0oMCB5esxCNLiP0NJ15DCWyDCAk/vbwmoWos+pgMTDKt9ukgGE/K1oQtr6zDd97OXPRHKOh8cW7F2HQE0RTvQU/3HMMXCyOlctmYvu+k2iebMGK62fg30YnJoWJ9FlOHD8rDjKuXd4q7LyRLBd4wGLU4gtd1yIUicKo00Kno3DvJ+eNlSk+8baFNeq10NAUOm+ZJQhNDU3BqCfNlFAc/cNsxkBySmNpjnkMszFRG9+wuq0k6Y4nZoMO0VhA1PaiMR5mvUpEbBIaGPKzGYK8ebJZtKir6uEBLsqL7GrjnQvGp/8vJqBHA0d6xAuvUxeZpS4OWrdiDmxmnXBtk8uEf7p3CVguBqdVD5dtbMF3JBrP9KOjeR32RjLa9oGjF3GsZwgbVrfh6c1/BfdIOOFDLQyeWr8UvlAE3gCHLaML15J2cs8nDTDrsuiKFD0UYBPHFj3/y2OChhDKShaolYdibDNNyzpHd4Wc3VyHMBuFntHgmZePCO/yoTUL0eDQw6xncO3sj+HMFZ9oonXdirn46uc+CvA8Br0sdvzuBNYunw2XzYgrQ0Hs2H8SvgCHL396EXwBDk/+8KDIRn/++5MpdrMAM5qsuDDgx0u/+WBsgXBnm+hjjJz2JTHRvXZ5q6g9Kv24JL2ev3j3IrROJUE/pegYwBvgMvqm6QxI4INQOBTAaMXjJEZLCcfuFYNOSyMqoTt0Wrr4xGsQqfZNUDlKNYbMdS6nJb+4Wcq1/jCHYV8EX3/hUG5/nesZ2bR4ysci6WW4d+U8YUF+aszt77vax+JTAAaGw9i+7ySsZgadt8zCJKcJwXAEBkaDL3/3j4L+ePTT1yHCxaDXJU4HmFxnEI0F5HTKw2sWot6hx1PrlyIQ5hLlMzM43juC3a+fhtXMYOWymaK6enjNQsybbq96/W020vCHohnj1JlGGohWOncENVML8SgCoVTotLRIKxMtK43ZTOPDCxLj1WmZCwEmPDHAZmEy5vBKFWO2mjXovZTZj1vNmorqAynNUmlkY8MEwgTGoKNhMYjXGWg1id/VFMPtHwpnzt02mEqWPonhEEqNyaDB2Yv+DLv6iNOguO0RlaqE0S0um+vNWY8ZSOINckLQCUgcTfTdnx+B3WSAzcjAoteK0pK6fuvOw/AGOdm0LAZGUV5AAd4Qh4vukBD4Sqbz3O5juLF9mvDv7ftO4tbFzbjsDuLffvYOrppkxTd++hYuu4O4dXGzsMPGHTfPwvN73hOl9eyuY+j3sKK83tg+LeOZW3ceRr+HxdP/711846W38J2dh/GNl97CN3/6DvSMVlymPOu9bIzW4bmBALzhaEkmQaTw+qP4zs4j2L7vBHbuP4nt+07gOzuPwOsn0TpC4fS5xxamAWNtv8/NliTt9Db+7K7SpD2exGNx/PhX74va3o9/9X55dycoA/2esYVpwOi7Hu2b1YTbGxF2RgES5fj+y0fh9kbK/uxs/jgXbm9Esj24vRFRuoOeMAKhqOjay+4g/vXFQzAbGTDasQFUtvz0DUm37b+5sUV4dpiNjfnQGOCy6GAyMBn1+9yuY9DQmty+dtQvG/RabPn3t0RHMCbLSigPxdgmAJGmsui1sOi1mOIwoN6mxzMvH8GN7dOwdnkrVt3cgp+9+gGMTOKaeJwXFqYln7vt1Q/wXs8QtFoNvv+LxAIyNhLH93cdxfZ9JzDoCYPlYohE+Jza89ldRxGNxvHdnUdE1/0g47rs9pVeP3IaNFd9SdXzv/3sHeX1TMCgOyrZNw26iZ4lFE6/h8XWHeJx0tYdR0qicUZ8UUndMeIjNptOOccVNcloHOHY6YGyxhGKRanGkLvu8mAgcUE+8ZvRay0GRti1P9uz0++TekY2LZ6tDN4AJyxMS/6WHnPzBjl8J0XLb993As/uOooZTXZhN1kgoem/8dO3cMUdwAdnh3H09GDGWACQ1inf/fkRGBktXBadUD5vYOy+1Jhc6j3eQPVrlMGhqOQ4dXCI9LOEwqmVeBSBUAq8QQ5Pb3tHpJWf3kbGsVKQ8apy3N4IvvnTdzLm8EoV+xscikr245XUB31u6dh6JX1L0fFAAqFGGR6J4v9uE68z+L/b3sXwiHr683LHWEgMh1AOhkektVQ+bY8sTisDHn9EeClJWC6GIV8or+s9gUjWv+Vk9KvQx545gGM9bsl0UgOkqf9OBOlSnk1B+P/w6I4pGeXzhsW/p9yT9brR393ecO4yjTcpdfjEjw7ise/9EcfPjZQlsCxXL8O+KqwXgmoop13Vis16AkX0s1XEsI+VeR/qEpvuCvqIYnxutnxnpCvjH4+eHhT5mWz5kWt/3mBE9Ox0SmEngyMh9fjxGqEoPZgFf4hDx/XTseeNHuzcfxJ7/tCDjuunwx/msj43zvNiG5Sw6RAbVaQ95dqO1HVyKG1jueqrXPU8kagVbUCoLuTsaqgEfofYrHJIXeVBShzh8e8fKGscoViU+r5841zFPPuiO5h3XSkZQ0g9L87zOcsvl09fMPN3q5mB2chgzxs92L7vJL7y3J9w0R0sSKeInlugtqkGSN9BKAfErgiEMcg4Vjmk71DOkE9mDFaiOHM1votqzBNp3wSCNMNV2F7zpdx9TjX2aQT145GZX/T4leuDqluc5vf78alPfQoXLlyodFYKxmHVQ89oRL/pGQ2cVmNe1zvMuqx/y0X6qnqpdFK/NE39t57RwGbWie5J/r/RoJEun80g/QyF17lshpxlGm/G88sEl126Xuqs1VcvBPVQTruqFZs1GxjJcpgN6jrWs07OX1j0FcpRYcjZ1Xj4iGJ8brZ8y6Wb8W9e7Gey5UfueTaTTvTsdEphJ/V2o2r8eK1QjG1mQ6/TYkfaLhw79p2EntFmfS5NUXCl6bn064wGrSLtmZ5OtuvkUNrGctVXuep5IuGsEW1AqC7kfJ6zBH6nVvTseEDqSjlq2uFAqe/LN85VzLPP9/nzrislYwip59EUlbP8cvmU0jDLl0zHj/7jfdG7P9/nL0inpD9XrRqFaANCOSA+iUAYg4xjlUN8knIcFmm7sltKY1fV+C6q0beQ9k0gSFNXhe01X8rd51Rjn0ZQPw5b8fOLFM/zVXNu2ZEjR/CVr3wFZ86cwW9/+1tMmzZN8b1ut796jmAb/Uo2GYxMngP+V+1T4Xb7FV8/r9kOIPvfvEEOHn8EDqseNAUMeVk4rHrYjFqc6w/giR8dBADUOwz45LKZwgSkntHgH9ZdizhPIRDiYDRoEWY5bPvdCfgCHLo7WvH+h4O4Yf4UPL/nPVjNDFYum4nt+06iebIFK26Yged/+Z6Q1obVbWh0GuALRHH2sg9xnodRr0FjnRFbdxwRrntozULUWRjRsW3J+xe2OIG4uF6S5XPaDYjH4hn/L1XuUh7/eW5grA5TeeL+69Fcb5a9r6HBmjPtdJu9PBKExxfB+b4A4jwPmqJw1SQzHFYdmuylO2O61mhosGJgwFfpbFQvDHD45JCwJbWe0WD96ja0tzqBlHh/ITYLBnivZxjf+/nRlDa+APNb6kRpVzuXhoI41++HN8AJbc9mZtA8yYIpdeppe5eGgzh5fkTUz3d1tKL1KruqygEaONIzJGztLucjCrLZXFBAzyUfei55BVtomWJDyxRrbt9CA0c/HBb5to13LsCCq+sAXuzLm1wmrF3eKpSxyWXCvSuvwYV+HyLROF576xwevmshmhvMGfmZ2+yAw6KDP8xhcIQVPW99ZxsOHL2IYz1D0n4VCuyEEmsLkV/VJI5W84c4+INcbj+uoL69QQ6DXhZGvRZWEwOLXlO4H8+W93Eim09SYrOAjN1m04pKyihTN+cGA3jih2M6p95hwK2Lm9EyzQan1QCWiyIWB57dlTi+s8llwgN3tIGLxtFQZ4AvyOH4mSHoGBpGnRYv7D0u5O+fPnMdhv1sRlv2BiIIhKOgKQozmqyod+hxaTCE7/18TC8+2NmG/QfPom1WI2gamNNch+mTzUBMvnzZ2pji+pKo5y/evQitUxX0ATVIITYbjMdwsnckQ3e0TrfDRGtypDRxIXo2Bxrg0kAAFK2Bx58Y9/GxGKY0iPuFgvpZBug57wUXTez4aDRowWiAlqtsqtKz40GQj+HkWYn2PcMOE0Xadyr5xBEK0rSl1Dwpvs9qZrB8yXRcNcmCqfVmcbr5xrkUPNcfjqLnkg/P7hrTlJ/7H9cgEObQelUdmuoSQXNvkIM/xEGv0yIQ5uCwSJQ52xiCH0tj2B8RjhLVMxrcu3IeuCgvHO2Z1PBXT7GN6VIauDAYwl/OuBHngTffvYDPfuoaNNQZcHEwiPN9fuw/1AtfgMOG1Qvw7R3vioo6+yo71q2YixO9w7CZGTTWmRGORHGhPyDcJ6lT0t5NMiZXkBZUgFJflK/NDgXDuNAfyhgnTWs0wWlS14dU4wnRBjlggKOnJMbfszPjUcXEDurrLXh06xuKsvSNzTdhcLCA/rDMqN2WJmL+87bZYmJZE4wQYjhxJlPPzplphxFEz6ZyaTiIc33K4uWF9LMD/hAuD4Yz+vGmeiMaLBVaOMEAR05K6Mm0eZRxhQIuuYOI8YA3EIHNooMGwBSXqfLtm04c/+r2huGyG+Cy6vKLC5eRXH1vwdpgdBwWjMRg0msrEnsuCTVQjotDAQTCUcTjlBDLoSkeZgODqU6VzIUpnLsFCp+/rbo+TQWoXXuWm7MDfpy97MuYX5zRZMOMhrF4Vzab1Y5HRpWyc+dOfO1rX8Ojjz5a6awUBw/Ma7Zjy6Zl8AQicJh1sJkY0LTMuQQy1yedgeTfkBkY7O5oxd4DZ4TA1lWTLNAzGrBcDIOeMF45cAadt8zCzCk2NNYZcfayN6NT+od118LIaEHTFGZOscFlN+Cp9Uvh9obR4DDi2tZ6+EMcIlwcX+i6FqFIFEadFuEIhxd+fRx/tXAadr9+WhQs++bDH4MvlDja6flfHhMmN//x3usQ4eJwWvVw2XQZC9OkgnBSAbn0cpcyOJf8MiF1i8JyfZlgMenRPxQW1d+G1W2wGEmwjlAcFoNW1F61JRxr0xSFzltmCYNUmqrCs2pyYLPowV3yidreuhVzhR2o1ILFqMO+g71YdVNL4hgcHth3sBeLWhdXOmv5wQN1Fr3IZk3FLFjKk0g0nuHHlKJjaFF70DGjG9RK+HmPP4LOW2ZhWqMZITaGf/vZOyK/5rTqM/LT5DJhktOIf/33t4R//+O9SxCORFFn0cNo0MJk0KJr+ZxMvzqKrJ3MXpx9ARQNHD41JJwnn9OP50LiWd0drZjWYCksgFrs4q1qJ4dWzEqWukl+CctyMckPGbo6WrHvYC/WrZgLq4nBgCeMLf/+lqQee2DVfHzmk3PhC3JonmQDF41j4SynoCNddgM8XvFitU/fPhcRLoaf/e4EVt3UApoG5k53wmbV4hPLrsYzvzii7H1K1Y+Zyb++JNKZOa2usEn3CQpFSesO9akDQlVBJxZHJ31QckH2lElZFq3mgS8YzUibkAkN6fZdddvxVwFljSOUWvOM+r5vPvwxfHjZJ5ogFKWbb5xLYRmsZgadt8xCU70JBp0WL/z6fVx2B4Xn67Q0fvzr99Fx/XSRRskocxxY2JKiO2yGhD6V+Ejk8fuWgOd5GPRaBEIcbGYdnnzwBrhHwjjf58dLvz0+Fl+absfxXnF9f+nuaxGJxvHY9w6IF7Q1WRGJxUXvvt5hwLK2Kfg/L47pp2++9LYo5tMyxQaLQWJCKK3OnVY9rp1dn78WrDBGIwOtJiwaJ2k1FIyGqgpJE1SIVkNl2BWBMFEpJpY1kdDS0npWS6NqFtVUCzazHlxUIl5eonkxk1EHrYbN6MdNlTzJJAYY9RpRnox6TUnGnAVDA/2ecOZYuMFU8Xwp+bi8pqiV2HONlMNi1qNvOCzaROeBO+ZjklN+U5lqxGJM80klHiKZyzg3TJiYWE3S84tfWrdIcRpVtXNakltvvRX//u//rt6d02Qo5WpLb4jDY88cyAh2rrqpBTt/fxJ6RoMtm5ZhwBOW/GrG7YvgK8/9KeP+p9YvhSvH1rxyz97c1Y6tOw5LpslG4/iXHx1U/LzUZ6y9rRV73ujJ+P9s5bYZSyRiC3TUhaxi7vOyeOL5P2eU7YkHbsAkG1mgJgdZxZwdpXY1kW1Wrk8raV8yDgwHORw9PZixeHfBrHrUmdRTDm+Iw5aX3saN7dOE1QxvvnsBj92zWPQ+yrFzmtJnSz7Lr9yvptrcp2+fi537T0naHwCRbcr5wLxsNYtf84ejOPBeH+Kj0vC1t87BF+CwZdMyhKNxfO0Hme39yQdvQKM1//Yu1+46b5mFGz7SmHfbq5Z2XLad04oga92YGBw/N4KXfnsc99w+T1LHrbqpBXve6MEXuq7Ft3e8m1WPdXW0AgBeGf1oILX+s73z7ftOAEhM4C5fMh0tU23ouejF/kO9GPSExXke5355IuuMQmy2VrTBeDOR7UwJpdSzALHZQiF1lQd5xBHy1bTl0jyFpltI/yX1rO6OOcLkZ+rzO2+ZhXicx543eoTFXY1OE9hIDFdNsiR0dhbZpLRcctc9tX5phsaXy+uWTctA0xTePjEgjMlSr5XTT08+eAPC4WjFdv5NUq6d00jfURhEG2QnH7siO6ep25YmYv6rRRvUIsQnKWfQH8FXJeKc/7J+KerT4py1Mq+QT2x3vOj3sSWNx5aKaqyrVMqxc1qt9LW1Uo5qbRv5UG49W439rBpQu/YsN0MhDpf7/bg4GBTWHk2tN6Gp0QKnwvnbmvlMzeWyVDoLilAaMM/FldMDog4FQOLf1Nj/s/E4YjxEXzd88e5FcDktOHX5suT9w34Wc2e6Cnp2mI1J/v72iX7EeeT1PNEzKEj/f0o6yd1pWC6GIBdDS7MzaxnyweW0oGWaA0O+EJxWI5rqzYV9HZyebprNHr8wIl1HvjDmt9QX/bxaplTtqhYppV3Vqs3K9Wml7kvKzaljl7D3wBnRivW9B85gaqMFrdPVU46BM4MZOyN0dbSCjcfzbuv5aoNinn3qyiXFfi7V5lguLmt/SPedMj4wX1uV8msAcOyd8yLN0NXRilcOnEGQi2HEH5F8tsfH4pqr82/vcu0uzvMFtb1qasfF+qRSa9qsdVPvRJ3DDB7A+T6frLZkuRhCkWhOPVbvMOJXb/YIC8pS6z/bOwekj6BP2uCgJ1zRfpnojOyk2mytaINKQOxMnlLbVarNfnCR2KxSSPvOj1LGEVJttlyap5h08+2/pJ4V53l5nUABVjOD1bfMAhuJCYvpkzGupW1NsnWrtFxy1w37WcV5Ter31DFZg8OYUz9dGghg687DispTbkrli4g2KA1EG8hTTm2QCs/zYBjl0yfV+s6qNV9KIfnPZDy0QS1CfJJyTly6KFlXQ94w5uWYP5QivZ/9oArfRT6x3fHig4temfdQWDy2VFRjXaVT6vhsrfS1tVIOuVjOkDdc0baRD6XuB2t1/rYSqF17lpOeY5fgCURE84j33D4XRm8YcxT2ITWzOG2i7Zxm0mslj4lIfmGpZzSgeUo4JgxIdDr/9rN3MLluGZwyx0zUWfQ58yj3bKNeI/l7PA6AQl7PS3+G3P8n/52cWNczGpgYTclXteooYLLNAIBXdLRTIauYXXaDdB1ZDWSVbhbIKubsOBXaVSE2qzTtakeuTytHX1JOnFY9fAEOO39/UvhNab9eTdCghMUpQMJ37dh3Ek9dvbRomy3Vs6XIx69m83HJf5sYDUBRkn8rha2m+zVviMMzvziaUfbOW2bBxGhAy5TPXqB9ybU7mqIKKk+1tONq3DktV914Qxy+s/MwVt3cIqst9YwGRl1uu700EMC1rZNw6vxIRv1ne+cAcOviZsn2l7o7biX65YmsMwqx2VrRBuPNRLYzJSgdJxVis3U2YrNKIePV/NFRQFtLAwYGfLJxhHw1bbk0T6HpFtJ/ST2LltG9NEUhzvNYvmQ6vAFOtGNZaoxL7it/peWSu67OkqmB5fKa1O+pY7K1y1tz6ie9TqO4POWkXDunkb6jMIg2yE4+mrPYndM4Lqo4X9X4ztRuSxMx/9WiDWoRMl5VTl0eccBC+tm6KnwXxcyZli1PNpk8WSsb76/GukqlHDun1UpfWyvlqIVYTj794ESevx1v1K49y43FpMNL/0+89uil33yAJx64QXGMtmYWp6kSGnB7I3B7w3DZDXBZdbnP46YAb5CDP8Th4TUL8d2fHxFWJnZ3tGLvgTNocpmwYfUCuL1hrLq5Ba+9dU7YwYLlYvAEImhuNGPD6raMM8FdtrQ8jD7P44/AYdWDpgB/MJLx7PtXzcdIgMUDd8wXnfG8bsUc/Oq/PgQAdHW0inbDkHzeKDajFpvXtmPrzsN47a1z6O5oxfZ9J/HaW+dw38p5GAlwwnaBNjOD/uEg9EziqAybiVHV2dhJaJrHg51t+EHK+fEPdrZBo1FhYQhVg1bDY+OdC/D9l48KdrXxzgXQaou3Kx0DrO9sw3MpNru+sw26yu/cnBep/U2yHGrsS1xWHR7/u+sAnoI3EIHNogPAy/az1UogzMFqZrBqcYuwG+hrb51DIMyVfVvwQJiT/JpEybNdVp0yv4qEzT2ybhF6Lnmh19F48I75+EGK7xTsDxDZ5pvvXsh4hqSt5tIXab7dZtTCI7Mz2lWTLKBpCoEQh3tXzoN31P+aDVpMqbfAG2Bh1GlgM2nhDYjTFPIkkR+pdtfd0YppDZaC2l6ttOOCkHifqWXOVTfJd//aW+eEd6zX0ZhUZwYXS3xx9si6RWC0tEiPJf8/VfPF4zwcVj26O+agZYptrP5pIBbP9EfrVszFJKcB3R1zxDuLjMJyMeEDh4LfZ476KXV9T3RisRj+Yd21iMaAEBuF0aCFlgZifCz3zQSCDI1OvaTmnOTSA1xxaXNcVHIMxkWjAMgxB6nodBQ+v3YhLvQHhLH4tEYz9PrK7PA0USmX5hkXLZX0oYEIHr9vCZ7ddRSX3YlYTssUm+TzdVoaP/71+1i7fA4uuwOS4wRPICK7mEtRuSgA4PHFu69FnOfRNxTE7/7ci66OOTAaNXj8viU4fnYIcR54890LknnddNcCjAQjsJv1+KfPXIcPznkQ53kY9Rps7lqIrTuOSOqn+1fNxy//cFrIbzJmJ5SnkLhhtrqvgH4xGGjJmITRSI9PBgg1STwek/TfcaI5CROQCR0PyROthpeM3ZUiTl5rRKMxPNg5HwPDYUH7N9QZEIuVpp+NRWN4eM0CXBxIORaswVSy9AvBZdVJapZKxtZpStpmKz1n6LLqsLlrIc73jY0Nr5pkVt08RD7USl9bK+XguKhkH6KuWE4cn1+zABdSyjCtwQRQpWlEOgaSfZra5m8J1QWberpO8jcuBpZT3vbI4rRKQQNHeoYyRMXCFqe886aA4+dGBKfR5DLh8fuWgOd5OMw60DSF2VfZMeyL4OsvHBLSTT0SSc9o4DDrAB6os+jxha5rEYpEYdRpYdJrxM4n7XmpC+AYDS08m6IoPLvrKLhYHHfeMgudt8wSOlKdNhFsGvSE8cqBM+i8ZRZmTrHBadVnFyo0wIMfS4um8E/3LQFF8RgYDmP368dFE5tzZzgTZ2KrzIGmotNq8d/vXcLj9y2BNxiBzaTDK3/8EC1T5lQ6awQVY9Az0GrDonap1VIw6EvwJTZPw2XT4Wv334BhXxh1VgM4jgPiKgsyUwAoXlRHoHjhaEzVoAHcHjZj4vaqSWZVDQqdNgNWLpspmrTp7miF01r+QYVDYmcEwW/mIg4sbHHiqfVLE5NHNkNWPxeJxrH79dOwmpkM38mDB2gAMWBesx1bNi2DJxCBw6yDzcyI/y2xMC2rvpDw7ZvXtmNqg1my7DaTDl/+7h/R/fFW0BQt5Hnlspl4+v+9LXrGzv0nhQnGzWvbMa/ZDlDy+UmWbdDLwqDXwmbUwmIocKKMl6grFWsCxci8z3nN9rGy56gbx+jXjgDAReP4wzvn0XH9dHx7x7uiNFumWuG06THrKgeC4SicNj0+w8zFSICDnqHBaGm8uPe46B4AIpu0mhl03jIL0yZZ4LTqYdRrca7Ph92vn5bduW3BrHosu2ZSwQvTctZPJdOrQWwWPfqHw3gupc2vX92GyQ3mSmeNoGZiQGOdHv/rc9fD42fhsOjB8zGgBPMWdqsBviAn8sMGHQ271VB84jWGltYgEOJEW/d/9m8+Ai2tMu2vdsqlecqtpSR86MNrFqLOqoPFwAgfZmQ8H8Bj9yxGkIvBG2DzHyfkKpdM3Ovuj8/BG+9ewIi/Edte/UC0mIzR0miZasWWTctweSgEiqLw4t73cdkdRJPLhLXLW0XtZPPadnzz4Y9hyMfCadVjfosL7pEwHFY9Xvz1+zh1fkTIrmjsUUjcUGHdj6d+YbQ0tBpKHJPQUGC0pO8gFI5cDPWuW1srnTUCoSLotLTknAxBDE1pAKTFgMGDhqbSWas66hx6DHjCIk2zYXUb6hylic+azTr0D4vTX9/ZBrOpgqsmKIDRijULo6WEjyIqgUHHIBaLi/IUi8Vh0FZ4ap8HwFMZmremY2Mp44ogF4OJ0agz9lwj5bCa9Rj0sBl9iNWsloVpiR2oLg2ERGV4sLMNFmNp+kEdo4U2rU/TainoKt1/EFSNQ2bnTEceG4tQPM+rrMuRpuTHepbhq8LUrQDd/gi+8tyfMl7eU+uXyu7O4g1xeOyZAxn3bNk0tuW/3DWrbmrBnjd6hACUN1hcWsnjlZ5av1Qox9rbWrHnjZ6M6ztvmYXt+07kFQDr97H42g/+nJHWkw/eIPl7ar6rgUK22HQHIvjLmWFR4HPdirn4yMw6uJQsjJigkC02s9PnZfHE85lt5okHbsAk25hQK8RmB/0RfFWiH/uX9UtRX+YdrkqJ2x/Bt372Dm5snyYMNt989wK+dPeisu/UVUqUvutqxx2I4CvPSvjHDUtFfWE5jvUcr4mbVP8q5zuffPAGNBawIC+XvpDz7d98+GM43x/ImDDc9uoHuOwO4tO3z8XO/aey5jmpD5L/3rJpGbgYn7feUTPjfaynEm2YEwp4v9eDiwOBxCKxUc2YSyMe6XEjHuexffToTbl7stkAo6GE/Nc7DPjkspmiXXaLbX+lqJ/Ud1qS+lYRhdhsrfii8Ybo2ewoHTsTmy0v2cbohWiWiUI5jpSpJpT2X0X7UAq46A7hqZ/8d0n9sFy+Om+ZhasmWbB1x2HJv93wkUYAwJ//0i86alROJ0vmMcfYo5C4YQYU4PZF8PaJfsR5CCcrSOWpXMd6kn62MIg2yM5IOIqeCyN4fs/YDuQPrJqPlml22A3iCbdij/V8dOsbivL0jc03YXBQ+gjnSqJ2W5qI+c/XZifaOLUYhgIR/E+JmOP/3rAUTjL/IiIf/11IP1uN+qAaxztK4+TjTbX3O+Ueg6ndNyVRczmqsb3my0TsZ9WAmtvFeDAYiOC4xFqWeTPrUK9w/pYsj5RiHCan3d6w5LZ3bm9YNsgkd+RW6pb/ctdcPdUm2lmsmLSSizeS+RWuoSB5/axpdnx907K8VmAPydXPiPTv2Y5xUAsjflbyy4wRP0sWpxEKRq4tDfvCRQuQwZGQZNqDIyFVLU7zBiPouH66aEFEV0crvMGIqhbPlPNdjydy/bx7JFz+vnCcvhzyBCI5feeQN1zY4rQc+kLOtw/52IxdJfwhDpfdwdFr4jnznPolYdI3hyOxvPUOQTlK9FxOeKDOokMk+Y5l3m+6RgyEo3jtrXNYdVMLJjlNsvdkswFDylc2yV12V93Ugqun2jC5zlh0+ytJ/ZQxvVqkVnwRobooZOysFGKzyhn2sjJ1xaom+EuoHEX7UB6IxeMl98Ny+YrzPMKstIaJ8zw8gQjAA3GeF1+jQEellinbrm5F930Ssc3UkxXGS7+QfpZQDvqGgnj14Fls7mpHOBKDQafBL/9wGneaZsM+xVbp7BEI4woZpypnUCbmODgSJovT0ii3/65GfSCXp0JjtKWgonHyLJB+h1BphmTaRiXba75MxH6WoH5GfNJrWbx+VrQ4LRtkf18JvEFOCN4Aica6dedheINcyZ7hshuEI5SS6BkNXDb540NSj11KvSf1uDG5aybXGROiQOIIp3zTSqaRzG/qNVLX19v0aGtpED0/F7L1I/O7oiPXqhyLSYcX9x7H9n0nsHP/SWzfdwIv7j0Oc4m28CRMTOTaTF0JjiqSS9uZpR+rRsxGRliYBiT6/B37TsKssoFUOd/1eFKIfywpPGAzMnn7rXwwG5icvrPQdpSr/rL6/9GyN9ebYTMysJh0svnMpg9S06z4+6xxlOg5JVhMOgx4QkJaUmmaDWN9osOqB01R8AU47Pz9SfQNB2Xzkc0G0vM/6Aljzxs9Gbq1UEpVP+VKrxZx1ogvIlQX5fQltaKfxgOHTaYPtJCgJiE3pfChDkvp/bBcvmiKglGvkf2bw6wT9JCkLlaaxzT9nap9iu37pGKbO/adxK2Lm8dVvxBtQCgHLrsB56748c2X3sZ3dh7GN196G+eu+Mk4kzAhIeNU5ZAYlXLK7b+rUR9U41xHtdos6XcIlaauCvuQfCl3PIrEuwjloBRrWcjiNAmyrfouFS6rDhtWt4kmATesboPLNvryqMTWqOcGAvBHYvCGOPiDETy8ZqHons1r2xNfVo5iM2qxeW276JqH1yyEP8TBG45iOMjh5CUvuFgcj6xblHda96+aD6NBg/Wd8/G1+6+HNxjBQ6N5eu2tc+juaM2aZk5Gyx0KR/HVv1uCz3xyHtYub0V3xxx8fu1CNNbpM/KU9zOqlDAbRfNkC758z2J8fk07Hv30YjRPtoCNRCudNYKKaXTqsb5T3Nes72zDJFfxk0gNdum0Gx3qmqAKs1HJPj/MqqvtNTr1WJ/mV9avLs27Hk9cVh023rlAVI6Ndy4Y84/jSYov9oajiZ3B0n+jxf7aHYjg5CUv3IGIrMpiI1F0jfpLKd+5YbXCdqRNbM98/MII+n0soM2tL2xGLR5ZtwjdHXME//rIukWSfjRVB7z21jmsWzE3a57fPHxB+HfSN+fUO/nWPyHBaN0o0Yap10vWJQWA59Ey1Yb7V83Hm+9eEOwzmWZXRytYLjr23FAEC2fXY3NXO7o75uDdE32CfSTvSepPvU6DTXctyLABvU4DmylTa268cwFoDV38+6YAmkJGf1KMbpTSxrWiQ0uF0UBLagOjkQw7CYXjsuqwuWuhyHdt7lpYEm1QTq1ca8SiMdxzu7ivv+f2uYjFYznuJBDkY1U2cw4fOqo9PuzzI8zF8PBaGd2Tr25M1VJpaXZ3tMJuZrD7D6cz9M26FXOxsNUFP5vYZWXBLBf+598twaOjcZw6ibHMQ2sWwmaRKWd6vjWJ4zxPXvKCpqmMtBTraMjHNmka46pfGC0k+1mGyCdCERQ1ziQQagwyTlUO6TuUU27/raF5yfQ1msodZd9g10vGpCs511FVcfIUSL+jcjSJYzHfPHwRA34W0OS+pfqI44E75ots8IE75gNUvML5Uk6541Ek3kUoBywXRVuLE08+cAP+Yd0iPPngDWhrcSbmjhRC8TxfOW9fQrKd/5wv3nAUj33vjyU/L1t0Ti0FnOsPIMjGEIpEYdRpYdJr0NxoBjC29b7VzGDlspnYPrqrT5PLhA2rF4Dn+Ywt/5Pp9lzyoeeSF1oNhWmNVry4931cdgeFINveA2fgC3DYeOcCXN1kxZCPlU5rND1vkIMnEAFFUXh211FwsXhGnu5deQ0u9PvAaGnMaLJl5E/RGb2UfLmT4mZesz3xjkbzJJvvClPI+c+BWAwnznjw/J73hDI/sGo+5sx0wKxRpToYF8j5zzlggMHhEGJxGkPeMJw2AzR0HPV1RiBlM8hCbBYM0HvJD5qm4Q1GYDPpEI/HMX2KRZR2tSPb5z+0DDaDigZUDHD6nBfRGAS/otUAs5ptqnofqX4suS1syxQbWqZYRX19QTabBy6XBf91+GLGEd86LY2nt70j/LZhdRt27j+Z4RuTf1vY4gTSxkTecBRbfvoWbmyfBh1DY+YUO3qveBGOxEBTFJonWzD3KnvGfSK0wOGTQ3hu9zHhees729Demnie2xtJHPljMyQCFsm08j26fFQH+MMcAqEozlz2Ic7zMBu0uHqKHbF4POGLzQy8ARnfTGfJjxzjcMR6Ocjmk5TYLKDAbtPqRok2lK1LZKb1YGcbLg344bAacHkwgAgXx5uHL+CfPnMdzvcH8NJvj2cchfz5tQtB0xTOXfEL7dZuZvDy66fhC3C4b+U8ROM8rEYdrgwFsf9QL3wBLpGP6XZ4AxwuuoM43+cX/63Q952mKZcvmY6rJlkw1WXKWzdmvFOq+nVoqSjEZlkqBp8vkqE7rFYd9DzRs3IQPZsDhT6hoH6WAfoGg+ChwbAvjDqrARRimFRvUpd+GgcCsRjOXvDi4mBQ6Oun1pswY5qNjFezkKt9l1vTlpu8+i8aOD8QxPGzQ4jHgTcPX8A9n5iXVYemt/37Vs7DtEbrmAYdnQDLV9+m659Ndy4Ey8Vg0GthM2oBAEM+Fk6rHnGex7AvAr1OgzAbRe8VnygedudfzxbFcR7520XQMRpROdcub80cF6TlY950BzqunyHS95u7FmJSnQmDI3no6FHkxrlPrV8Kl1WXUTdK32W+NhtGDENDYVC0Bh4/C4dFDz4eg9NpgEGdM2HjAtEGOdACp89LxD+usgFp8yLF9LP19RY8uvUNRVn6xuabMDjoV3TteKJ2W5qI+S/IZkfHqUEuBhOjqelxalHUSux0HAjEYvCMhEGn+O94PAaHzQCzVuy/C7HZYDyGAXcoY16hwWWEia6QPtAAfznrwYX+gDDemdZoxkdmOIBKfY+jME5eqbxVa3ys3GMwVfsmDXD4lMScwmxn5ey8AAKxGC71+RGLU0J/rqF5TJlkUU98QgNcGgyAolLGSXwMU+rNGe+iIJvVAoMeiblhhzFDLxPGUHX7HgeC8RhOnh3J6ENaZ9hF/jubzZLFaVKUaUI01aC9IQ6PPXNAcgEcAOFva29rxZ43enIvlBsVAoNeFqcvjGD/oV7curhZ8t5VN7Vg5+9PQs9o8OSDNyAcjsJh1ScCcPxYWh5/RPjdG+Ry5ik13a/dfwNMeo2QppLGnFonistdpRTiKPq8LJ54/s8ZZX7igRvI+c9ZII4iO31eFlt3vIsb26cJX4+/+e4FbO66VmRXhdqskrSrneEgh6OnB0WLiro7WrFgVj3qVPS1T630Idn8Y2r/X+6JvAhP4Qvfej0jH523zML2fSdEv626qQUAJP3WU+uXwmVJ+5otRWesuqlF8r6vb1wGDQV4AhGYDQzYSBQWk07wqznft4QvB6+8ftMp9L5CkXveVz93PSwG7ZhmqTLGY3Favu9CqeZM/dvj9y3B1184JNLBU+tNeOyZA5I2290xB7tfP51VG27uasdLvzme4TMeu2exbD4Kta9S2utE1hmF2GytaIPxZiLbmRJKqQ0AYrOFUitac7whi9PGKJWG6bxlFm74SKNwTym1kXB9mpae3mTH6fPDePvEgEjzyMWu0scMTS4TvtB9rSj+lhpnA4Av37MYW3ccVjaeUEKesc1yLU4j/WxhEG2QnXx8UjUuTrPZjdAxyiZOI1wM3pGQomulULstTcT8F7U4LRKDSV+9MZNKQ3yScsrdz1bju+j3sfjaDzLL/OSDN6DRWpk8jXc8tlYgi9PkqUY7L4RaiE/0+1h8e3tmP/iF7msz3kWt9LNqQM3tezxQ2vay2ay2rDlUKzwwr9mOLZuWlW3Vd9ajQ3mM/Y2C7HWpQbP0gFNXRysomXuTnRDLxXDFHcT/t/3dsSDVdDuO92YGr8xGbc48paZ72R3AD3YfE+3MkVedKCl3jTHkDUuWedgXJo6CUDD+YCRjh5uujlYEQhGgSLsqZ9rjyYAnhL0HziQWGFEAeGDvgTNoqjeranFarfQh2fzjePb/Q96QZD7iaWv60/1f+t/c3nDmZFKKzrg0FMy4z2pmcK7Pj2d3HRW1rX0He4XdJbK+b7tediKq0Pod7/ci97yjpwex5w89qthFrVzk+y4Ua86UvwXD0QwdfK4/INh7+j1xns+pDfk4L+kz/GEO0aj0/YXaV7X0IxORWtEGhOrCEyhfmyY2q5xa0ZqEylEqDRPnedE9pdRGNiMjGWPbsHoBhryhTM0jE7tKHTPUOwzouH66MAmU1OZ2MyO6N8zGlI8nlDAOsU0lkH6WUA7U7pN0jCavRW8EQlZUuvN8JSA+STnDZe5nq/FdyPmWIW+4Yot2SHyLUGqq0c4LQe1aEJDvB/3BSEneRTX2swT1U4q2R5cjYzUBD9iMDJrrzQknX2Ih77DqhXN+k+gZDRxmXcbf5K5L4g1ywuADSBjBjn0n0Vhnkrw3WRY9o0HdaAfHcjFs3XkYbm8kI62tOw/DbGBy5ik1XYNOI9zrDSrbEznfctcaLrtBssx1VkOFckSoBSwmnSA+gLH+wWwsvi2VM+3xxGU3wBfgsPP3J7Fz/0ns/P1J+AIcXDZ1tT1njfQh2fzjeOK0GSXzQVNUxm+p/i/9b7J2NKozGhyZz1m+ZLqwMA0Ya1s3tk8T/Go2nyGlC5L3FVq/4/1e5J6XXEyVj76oNfJ9F/lozuTfeq8kvg5K1cGp16bfQ1NUTm1oNUv7DD2jLbl9VUs/MhGpFW1AqC7Sx6JAok2bS3D8OrFZ5ZDxKqFYSqVhaIoS3VNKbQRIx9ie3XUUTS6zvOaRyGOSWxc3Z/QzW3cehl6nFd1rNGjyG08oocyxTSWQfpZQDohPIhDGyBYDIoghPkk5dWXuZ6vxXTht1edbSHyLUGrkNJSTzIWNO2ZjefvBauxnCeqnFG2PLE6rEDajFpvXtosm+TavbYfNxIj+9tpb59Dd0Sp5XRK51fOXBwMZ93Z3tOK1t88JK2Qv9CUmH+sdBqy6qQUDIyF0f7wVn759LtYub8Xa5a2wmhmwXFSUp/tWzkN3xxysXd6K7o45eOiuBTAaNML///IPp4V8eAKRvOtEqtwPr1kIf4iDNxwVduJQDJXYAvfcQKCw+8cBnY7C+s42UZnXd7ZBr6/CzBJUgz8k3T8EwsraZSFp+0PFpz2euKw6fKG7XdSnfaG7HS6bukSahubx+bULReX4/NqF0GjU9ZlkNv84njTVmyXz0TLFJvptw+o2vHn4gqTf2rC6Lacduaw6bLprgei+aY0WybY1yWVC82QL/GwMvmAEj33mOjS5TMJ9D3a2QaPhc3xVV1j9FvVeCvDBUs/rGtUwqeWZiOT7LmxGLR5Zt0jUNzyyblFCc5q02Hjngox63n+od6x+R9+fx8/iq5/7KOxmBhtWL0B3xxzUOxKDEZuZwboVc2U1Z3dHK85cGpHxR5xkmTasXoAYUNBopVr6kYlIkOWkd+NjycQIoXDYSBRdaT62q6MVLBctOu1AmNisUigqjg2r2zK0Dk2rS2sSKkchGib9+u6OVrRMsYnuyStdCqApZOifTXctwEgwAm84ilA0jlU3t2Dt8lbMvsqOT98+Fw/e0QazgcH0yWaR5n/z3Qt4YNV8UVr3rpyHJtfYByg0Lb27WiDMifL9qzd6MmJCG1a3wWXXVX08Kxty/WwgTPpZQuE01uklY6iTnJXbBSIai6O+3qLoPwKhlGTdLZ0ggoxXlROLxnB/msa5f9V8xGKxHHcqIxCWm7Oo3LugqeqLrZP4Vp6MxjCPnR5QpW4eDxrs0hqq0aGunbS0Gl6yHFqteuIT3iAr2Q96g6Xx32wkKpl+KWJphImLXkdJ+sp81rKQYz0rRbbt9SlAp6XRecssxHkeNE3hK3/3UcTicclt+JOr51M7GT2jwdwZTtiMWlw7ux6DPhbnRnfBuPW6ZoAH9h3sxY3t01DvMOCTy2Zix76TsJoZrFw2Ezv3nxK2eezuaIXNpMMUpwlbNi2DP8zB7WXxwt7jwjXrVszF3j+egS/A4Z7b52LYxwr5ULyKP61OtFoaXR2tiMd5TGu04sW97+OyOygIMMVbU6tka2uap9F72YOv3X8Dhn1h1FkNOPjeRVw9JfdZ0gSCHA6bdP9gtxQvNutk0q5T0fa/SSJcHLtfPy30ERvvXFDpLOWNVqNBNMZnlENDa3LfXE2k+IIgF4OJ0VTk+BmapqT9NCD+zcxg5uTF8AQicFr1mN/ignskDJfNkFiYFs/xIArQ0NSYz6coWE2MZNsa8bNYcf0M/MuPDo6947sWwKjTwKDT4pU/foiWKXOgs2ol70/6Y5HGoCjotApW/xT6Xgr1wSnPG/SxOH1+BK8cOINBTzijPBOOAo5oikTFfdzmte2Jd9M7ghE/K9gDeOCVAwk95zDrRO8vqRG3p2wFvmF1GxrqjPAHI2ioS+hEt48FHwcuDvpx63XNMOg0aJ5sA01D3i6TZXpoGS4MBHChP4D/9+px+AIcNqxuw8IWZ+62VGQdEUqDzaKTfM+2idpeCSXBYtJh38Fe0RHs+w72YtHsxUWnbZezWROx2XRMRh30uohIQ+h1GphKsIMdYYKQr39O1YNeFga9FjajFhaDVnyP0nTTdE1XRysmOU3Q0LQo3tTd0YrX3joHRkPjzltn4/lfvieKfbVMs+OLd18LjYZGg10PjYbGVz93PUJsFP1DAQDA9n0nseqmFtA0MP/qeuiZHkkN1NxgFufbwuCp9UsTR3naDHDZdTh+tvrjWdmQ62fthRxVSiAkiQGNDgMev28JvMEIbCYdNFTi90qh1dDkqE5CRZCbG5qwMZMsOGR8koP4pAwMBi1eO9SLzV3tCEdiMOg0+PWbPfjcqvklSd9mlrbbSsYODDoG3oBXFD+7d+U8NDdWdlFxQXHciYhK5oErTlxGQ+UTd60CaEqDOisjmk9nIxHQlHrmwpK72KX3g64SHbnpsMjoAxLvIhQBTWsQi4vnoTfdtSCvtkcWp1WS0e31hbPBRx2kN8jhx79+Hze2TwMoIBCO4pmXj+CxexZLbsOfXD2f7nSn1BmEa20mBiwbE12zYXUbdu4/KTpiYNXiFmHSEUisot2+7ySunV0v5JeL8dj+u6NjkwMAfvunM7h1cTN2/v4kXvrNB1h1Uwv2vNGT/yr+0WcAwGPPHADLxbD2tlb828/eEfJkNTM43++HXqdBvd0Am1GbVVzIbW29ZdOyqjqXPRbnMb3JDo+PRZiNwUOxmN5kR0xlooBQXfBx4L6V8zAS4IQBjN3MgC+BII/HgXUr5mLbqx+IgvVxlYl9tzeCHftOiPq0HftOYOrdi+BSUXCC4+L4/svioyC///JR/PODN1Q4ZwUw6gtamp0YGPBVbgAp46eTfs3jjwAUNbrraeI3ix5wJQMp2fpvKuGf+kfCuNAfwP5DvcLCqyaXCX9/97XovewT2q3NzICNxPD8nvfE7/gXRwWf293RilgcqDNL6wKbiYE3yOHpbe9kDEoU+cQC3ktRPjhZ/6MaxhfghPwK+kJl/U3JkLFNKeTewVPrlwqTs8mPFKTsJXmvlEZ8dtcxrF0+G1yUh1aT0GUNdgO+/N0/wmpmcOviZoQjMZw670G9Q4/ujlbR4jbRe+QBLsrjOzuPiOzz2V3H8NT6pfn3x3nUEaF0lFN3ECYuNqMW93xinqRfK7Zt8zwy+qbujlbSZUjgD0Tx01eOC3GKOM/jp68cx+aua2G2qScATKgw+frn9Ovl7lGQblLXWM0Mbl86A5OcJliMDJ7ddRSX3UEAYzGwtctnY7LLjK07xBpq26sfoPOWWZg3ow5X1ZuE55gdGuFD06+/cAgsF8PO358EADS5LuDhNQvx3Z8fkezDRPmOAS6LTtA9Xr864lnZ4HmiDQilxxvk8C8/OVTYuFZlJHdkywUXjYORWLDA83zG/REuBu9IqGR5JFQWubmhCR0zkSEWl9b+ZP4lEz4OdFw/HRQogAcoikLH9dNL6r+l9EElicfieHF0Qw4gobte3HscWzYtq1ie0ueK4zyPH//6/bG5YoKAWuaBK02taKhojMfO/afwqRtbRufTw/jVGz24729Ks4B2PIjLxFBLNb9KU9Lp0zTZUpBQOKFQFM/8QjwP/cwvjuKJB26ATacsNkgWp1Uh/hCHjuuniyYJuzpa4Q9z0s5ByVeiUteM7vZyZTg05ogo6eMGEkeBJZ7tDUYk80dRY9dfPdWWcGYFDoJE21Gn5Cl1lzelq9+zH29WPc42EI4gzgPf3vGuULYH7piPQDiCOrJNL6FARnxsxo4561bMgdfPor7IL5FGfCwYrXjHJ0ZLlSTt8USuT/MGI6panDbkk94GeMjHokGFu9lVLaX4Cksija6OVmFnMC4WBxuJZbRbOR89yWXCqptasPfAGTTVm1FnYmR1wXj7xJI8j+yCVRRy78DtDSe28vbE8MqBM8IC3QWz6oUPHOT0WGo6TpsRz+46KtqxsXmyBUvbpoj61c/9j2tw4Ngl/M+/W4IIF0e9TZ/xHpN5ksqrmvrjiYzXXz7dQZjAlHFX1YHhEPam9IHggb0HzmCSy0RsNo1gWDpOkTgGiWhNQvXj8UdgNTP4m7+6GttePSGpw4ExfXO+zyepS+I8D350x1kRfGIRSPo9l91B1Fl1BWlZtcSzskG0AaEc1ELbUIrSHdm+sfkmyesYRgsu7fgmsnNbjVElJxCogUGi/RUTDHOSc1XBMDf2UW4RlHPOolA8gerzLXnPFU9gJpI2KIZaqadQmMOtS6YLHxMljx4OsxygkhhyuftBbyAinX4wAoueLA8iFMaIX3oeeiTAYpLCXf+I9VULozuoePwRGAxaQWwAiZe6Y99JfOWzH4U3HJXeKYwCuBiPcCQGzsgL4lqEzJekWg2N7o452H+oF0CWI5dGMRsZ8bEqSByrcs/t81DvMGD5kunQamgIq9XygU7sYhSKxPDop6/D7tdPifJ06+LmjGe/9NvjWb8UULy1dco7cFj1OXdkKzWMVouXXzslKtvLr53C5q5rxy8ThJrDYtJh26vviPqTba+ewBMPFL+blsWkw67/HPs6wWjQ4Fdv9OAzK68pOu3xxGxkJPvcJ1W241idXF9XgiNcx53R/vjK6QGYRo/vqZagWim+wpJKY8e+k9jc1Y6+oQCmNljxrW2Z7fbxv1si+Y773EHs/P3J0W2fDYk/SOwy4Q1xiMZ5bFzdBrtFj0AoKrRbRcc9FPBeijpeIt0vmyboLlhF6hO5d+CyjW0dPugJCza07JpJwjHzZqP4iNn0dJpcJugZDVbd3AIAeO2tc9ix7wQ2rF4g7BoCJGz4R//xPr60bhH0jAY0kNCJaWVrqDNKPsNh1ePcQGDUDrTwBiqn1wjZMRt1+O2f3k/bYfks0bOE4hkd7/qCHBgrLT3eLQCX3QBGk7LLCAUwGhp1VkPxidcYJoN0HIC0b4KIUsVVUtJx2g2Ix+LK0szyfIdVj+VLpgsL04AxHb7qphZhpzM9o0HfUBBxXjo+NmOyDc70j39GnxuN8ejumIO3P7iCa1snARRg1Gtg1DPy+acAfzgKbyiKMBsVnRCQ1HHJHWlBATRFZT6/ijEbyxeTIExcHFY9ll83FX993XR4/CwcVj3+81AvOcaQMHGplhMIqpy60d3epzdZhVh2w2kD0f4S6BitcLQ5kPDfz//yvZL5b4up+mIHZgMjqf3Mhsot2NHrtJJjsLarF1UsT9UKOeJYGbVST3qdFj9MO2Hmh3tK10eNB+XuB/U6LX77p7MZ6X/pbtJ/EArHLtOH2M3KYxRkcVo1kLaDSndHq+Sqw2M9buz5Q0/mDi00cKRnCM/uOiasft2wug0LW5zyR4pJ7NrS3dGKA8cuZT9yCUA0GpNcre8Lsli5bGbGvfOa7crqQaIcD6yajz+/N5Yno0GT95cCira2roLzyMmX6IRywHJRyf6E5aIo2q6ouOTXCaDUtRd6OCJdR+FICepoHInGYujqaM3oQ2LxWO6bq4kq6I+zUYqvi+TS6L3iw54/9GDD6gWSfz993oP1nW14brfYT7568Cz0jAbrO9vgcugA8UfRojptnmzBiutn4N9+Nvbl4/rONtgsDJDNVAp8LwUfL1HldjBulKAe5N6By6bL+P2Ldy8Sjq09fm4EL/32OD73P67Bj/7jfbz21jmRRmxymXDXba2ir2jXrZgDRkvj+NkhSRsOhqN44dfvo+P66Tj0/mV8/IYZIt23eW07NnctxNYdR4RnrLmtFV/7wZ9FGnfn/pO47A5OXLuoYkIRaT0bUplPJVQZhYx3FdLo1GPNba0i37q+sw2TXHqAK032a4UgK9O+yXiVkKRU+i0lHauZkY8zSXy0Kft8JHZKnOQ0SWoUenSNamJMew127E8sVJMaX/30N3/BPZ+YN5YHiec+sGo+Xv7PU4JeQUdiZxZfgBPnnwJ6LvlwYcAvWUabUYtH1i3K+PtVjRbV6B9fUHrs4wtFFH9ZTSCkY7Nq8ZGrG/DPPzooHtfaGOK/CQSCLHodhY7rZ4hi2es726DXkyPO0inFzijZiMWl5xgrGcdmuaik9kvMo1Rm4Q7LRSXrqZJ5qlbIEcfKqJV6KncfNR6Uux8k/QehHARDnKSvzGctC537EkK5Sd9BJfl1Zip6RgPwYzu0eINjI223NyIE6oHENc/uOga3N6L4mSwXw/Z9J3HvymuweE4Dtmxahifuvx5bNi3LCHhptRrJXYamT7YLwbLk7+l5zYZUOZ7f8x5W/3WrkKc5zU7JZ+uZLOssU7a2liuT3E44SvNeCkwG6d2bTHr1bKVKqD70Oq1kf5K1zSiFpyW/TgCvLtdiKGcdjSMajUb4kmrt8lasuqkF+w72QkMrO+e7WqiG/jgbya+LUsn36yK5NJJ+vm8oKPl3NhLHz3+f2GEt+Y5f/s9TuOPmWVh1Uwt+/vuTcHsyfX9qnd5x8yw8n9Zun9t9DO4Rec2QnkbyPkXvRYEPLunzaoyS1IPcO4hn/r60rQngx5572R1EIMyh85ZZuPW6ZgDA2uWz0d3Rig2rF+AHu8W6bdurJ+ANcLJatm8oiBvbp2HHvpP41I0tGbpv687DmFpvxlPrl+IfP3MdvtB9rbBgJHnNs7uO4cb2aYXXB6GsGHXSetaoU5dPJVQXhYx3ldLnZjP6med2H0Ofmy067VrDpJdp32S8ShilVPotNZ1bFzcrjjNle743yOHpbe9g2BeS1CjNk2z4n3/3UWx5aBmunmKHL8Bh0BMWjj7v7mjF5q52vHLgDC67g6I8SD33+T3vifTK9n0ncevi5oz8e4Mcei555cvIAw0OQ1GxtkpjNesk69xqJBMihMIh/ptAIBQCy/KSfQfLqmhFxjhhl4ld5rMzSjY0tPQcYyXj2FqtTGxdU7k86RnpU7bUNm8xLqTEP7++aZniGPSEo0bqqdx91HhQ7n5Qq5FJv4J9GkH9mFJOV0z1lfmsZVHXCoIaxeOPwGpmsPa2Vqxd3gqDjsa9K+cJHWty1eFrb58DMLZDC6jEEV0DIyGsurkF9Y6x7YdZLga3N5z1mc2TLfjyPYvx+TXtePTTi9E82YJoNAaLXgubkUFzvTmxC0yaU5Jbkezxs5L58ASUTRq4vWHJdL0BFhZDQmx5A9LPCIRHg3KjdXJuIABvOCpsVZnc2lquTNl2whkvsq30JhAKxR+IZPQn966ch0CoeNse9km32WGffN9TjfiDEXR1tGb0uaWoo/HEH4jgE0tnYM8bPdi5/yT2vNGDTyydobpyVLw/HvUjx04PiP3IKMmvi1Lt5eE1C+EPcWPX04DbH8HJS164A5EMtSWVRqqf33+oF5/7H9dI/v2yO4jeKz7s3H8SO39/Uvj3a2+fw43t0zAwEhrLx2hZrgyP6YQwG5Os32yaASjRe+Gh+MjvittBlVCyepDTQTxgMzFwmHXw+CO4NOCHn43C7WOxuasd93xiLnieh83MYM8fevDiK8exc/8pNE+2YkhGtzXUGfHuiT7JfnX/oV6AGt2dUsYWPf4IXBYdWqfYEA5L72yZ2i4nol1UM54s4wQCoVDc3rBovLx2eSusZian71LCkDcsOS5Wm54dD0j7JuSiVLpFlM6obsiZJgWMBCNCgHTt8lbUOwzCtck0XzlwFutWzBFplPtXzYdWQ8Fh0cFmZsBoKGy8cwH0jAaDnjD2vNEDHaPBT379PgY9ib7BambgZ2M4NxBAgI3BamYy8piuV5L/Tr9Xr6OzllHtujgQjGTU+boVc1Q3TiVUF3JjEeK/CQRCNkjfoRyWjSZ2lUvx3+s72xDh0o9rKAyPr/rGFv5gBHfdNhszmmyYVGfCjCk23HXb7IpqlkCYk6wnYT60ksjNxVYDecSgJySjceK2lgbJ+XI1wLJRPHTXAnR3zMHa5a3o7piDh+5aULI+ajwodz84TGI4hDLAslGs/uvZonno1X89O6+2V1XLq3/1q1/h+9//PjiOw3333Ye//du/rXSWxgWn3ZBxTMG6FXPx9Y3LMOxncfr8CF45cEYIgukZDZxWfcaxAV0drcJ1ekYDl80g+0xXnQEr0rYwfmDVfLjs8vcI+bUZJM+TPXPRiz1v9GTkQ+luMi67dLoNDmPOsjrMuqKOkKiGc7bl8qCmld6E6qO+zgiWi6HzllmI8zxoioLNrIPTYSw67QaHUdJm60uQ9nhiNeuEld6gAPDAvoO9+EJ3ac52Hy8cVj0GPSHRu9Zpadgs6upDKtofK/EjKV8XeQIRUBSFZ3cdFY7s+afPXIdhP5v96LGUNAa8LHouiP28L8AhEOKwuasd5/t8iMch8nmpPk3PaGDUafDJZTNFW+luXtsOnZbG09veEflOi4mRrN9smgEo4r0U6JurwS9XA2WvB4n3c9/KeYhE49j26okUXToH61bMwdQGCxrrDDhz2Ye+oZBk3gaGQ1jaNgV/OnYJq25qAU0DV02y4ie/fh++QGIHED2jgVGvyVk2ufKnt4GJZhfVjEtmnODM0ccQCNloqDNmjJe7O1rRUALNOdllkhwXT3KaSpDz2sJpk+6T66zq0pqE8lEq3ZKeTs40R4/G9AQi2PNGj0j77jvYOxovooTFZr/6rw+xdvls1DuMsJp0eP6XxwQtv76zDfsOnsXASBidt8zCVZMsaHQY8a2fvSNo9XpHIob3LynHCXZ3tGJvWtwuXa+Al773/lXz0eQy4bI7KFlGtetiu0WPgeHMcapdZeNUQnXRUCcTj7KrKx5FIBDGl3oHGa8qxWbRwReMiPw3o6VgMZVGf9RV4djCaTfA44/g2zveHRsb3jEfdRW0D4elSnVgEXOxEypPhLJhMetwod+P3a+fFt73p2+fiykNlkpnTTFyayJK5ZPkfF69gnUgBIIcBr0Wrx3qxeaudoQjMRh0Gvz6zR7c+6lrFKdB8TxfFd1yX18f7r77buzatQs6nQ7d3d341re+hVmzZim63+32Ix5PKwqV2CLf44/AYdXDZtQqd0Ip97rqDAiHE7uKuOwGuKy6sQnmLNfRNIW+oSAa64zQ0hSCbAwmgxaRaBwDwyG47AYwWhr+IIevv3Aoo4N44oEbMOQNo6HOiLMXRzDoZWE363D1NDsiXAzbX/0An7qxBWE2BouJgXskhDqbATaTDlothWEvC5fdAK2GRt9QUPT/dose/773feF+o0GDX73Rg7tXzIXdpkcwGMXQaDmsZi0G3GGhfN5gBP5QFM/84ghYLoYmlwn3r2qDNxCBXkfjV2/0YM1tcxDmYjDpNbCadBj0htFYZ0SUiwv1k8xLQ50RsRiPIV8YRp0WZy97EQhHQVMUrppkxtR6Mx773oGM+ll1Uwv2vNEjCAxvkMNjz4xdV+8wYPmS6Zg1zY56uwE0BQx5WWlbyEe4KLCrhgZrThNLt9lALIazl3z47s4jQh4eXrsQM6ZYYSbbbMrS0GDFwICv0tmoWvq8LH75+il88mNXwxuIwGbR4ZX/+hB33DJbdPZ6ITY7GIjg9HkPXtx7XLDZe1fOw6yrHKiv9AApHzRAhI9h2JPo95x2A+rsWugoDVCa493HBS/LYcQXgk6nF8oRYVnYrUbYVHTckp+N4v0zQxgJcELww25mcM1MJyz6sTX1hdgsgMSuZt6IpE/3hsR+BEj4m6/dfwMsRi0seg1Ajd1fZ9Vj13+ewk2LrkKYjWFyvRE0ReOJ5/+ckcZT65eC0VBjvsOshXskAm8wAptFi2iUEvwuRfM4c8GLqY1W+IMcrCYGPM/DG+TgsOjQe8UHjz+C2VNtsJj1GPGzOHvZh/2HekUTYl/+20Vgo3FcHgzAamIwtdGCUDiKUCSG7/18zNdsumsBrCYGVpMuUR/8mJ9z2g2Ix+IZC/HmTXfgnts/Al8wgoY6IzQU4PElypbqb2kK+H+vfpDRB93dMSfxZZYc2fwyFOi7YjRgEfdn80lKbBZIs9t8Ayuj+R70sjDqtbCaGFgMGvjDUYwEOATCHBxWPeLxOLR0wp7PXBzBZJcZ/hCHOpsBYTaKk+c8IntqcpmwuetaDPtY1DsMeK/HDaNeg0aHCacueBDngTffvYCO66fjlQNn4Atw+MpnP4qB4RBsZh127D8Bf5DDA3e0IcLF4LDqAYpHmI1jaCQMjz+MfQfP4e4VczHZaYCG1iDIRhGNxaFnNOgfDiEYjiAciaOxzgSHRYcr7gBMBh1oOjGYD4Y5aDWaRJn1mpIFniayzijEZt2BCC70+9A3FBb68ElOA6Y1WuFSkzYYZyaynSlh0B/Bv/3sncQReaMfP7/57gV88e5FqLeM2VUhNtvvY7H7PzO1cudfz0YjWXQlYjjE4UTvcIb2nzO9DnXZfPoEJ1f7LljTjjcy2khUPgnd8si6RWhwGIT7MuIykEiXAs4PBHH87BD0Og1oisa2Vz8Q0tx45wJcPcUm+HtviMOf/9IvTEwk0TMafPVzH4VFr4UnEAGj1eBCvxcWkx5X3AHMm+HCkz8U6/YmlwkbVi/A+2eGAAC9lzzoHP0KmNFqMexjUWfVY+uOdzMWk3V1tIIC0FRvBkVRMBm04Pk4zvf5YbfoYdBpodFQ+O2BM0KfU2fX41KfH06HETazDmwkhmA4CptFB5tZCy4Sx5CPhdHAgGWjMOi1idgbo4HZqIVep0H/UAhGgzYRGzQyAOKgQCd0nyVFx+bQty6XBWcuDOfUv/na7KA/gj8euYDr50/FsC8Mp82APx+7iI8tnCbqwwliiDbIznCQw3sfDon6hnUr5mL+1U7UmcQ+qZh+tr7egke3vqEoT9/YfFNFr5W7jmG04NJ2MvjG5pswOOhX9PxKo/a2UEj+C7LZ0T4+GInBpNfmHwOZIAyHOJy97MXA8Nh4taHOgBlNNqJn0+j3sdh/8Cz++rrp8PgT2u0/D/Vi+fUzMsZJhdjsCBvF+T4fvvfzo0I//tCaBbhqkhV2fWX2VBnws9j1WubYcPWts9FQqUX1FHDJHUSMh5AnDYApLlNF27g3xOHXf/wwwz4+9bGrs8d7y5wnqbj+lk3LMvJUsDaolb5WA/R7WAx5WbjsejTY9aqaBwPy66OqlaFgBB+cHcZPf/OBaIHd3Bl1cKYtBC7EZt2BCC72+3AlJUY72WnAVBKjzYratWe5GQ5xMBppjHjH5tPtVi1CobhIS2Wz2arZOe3AgQO44YYb4HA4AAArVqzAb3/7Wzz88MOFJVjMKumUe5snW7Di+hl4fs97mTug8Nmve2DVfPz5vUu45ur6jK+8945O3D2waj78Iekt+o+cGsD+Q+ckvxK3W3S4dcl00Rfe3R2t+NF/vAdfgMt4xqsHz+LcFb/w/13LWzPuv3/VfESjUfScC+O53WM7vqzvbEOf24eGEQue3/MerGYGd94yC523zIJeR8Ni1OEbP31LlE7fcAAv/Po41ne24TcHzmDIx+ZVP6+9dQ6+AIeNdy6QPcJgaqMZnbfMgk6bOC8t9bp6hyFjF5nUOsm1E47DrIPNJLGdaRlX32uZxFxL6tco1OjvwmJIAiFPYvEYPjp/irAAVs9o8GBnG2J88WozwkVhM+sydmWLRKMAVCRuaOAvJ0Yy+r32OU5ViXK9kYb7YhTP7X5XVI7GRlpVfYg3GEEkGhd99bJuxRx4gxHR4rSCoIEjPUOyu5rJ+ZujpwegZzSY2WSDJxDB919OBE7mTXdg+ehuK1Yzg5XLZoLlpI8qHPKx+NboLmbzpjvQcf0MPLf7GP5u5RyM+HUi+3v4rgXgYjye+vF/S/qwT98+Fx9eGEajw4int42979RdRa1mBkM+Fj/6j/dFabz/4SBuvnYaOm+ZBa2GwrRGK17c+76wW8TGOxfArNfi6W3vCGVK9dEPr1mIqZPM6L3kwz//6KDkNal5/f/Z+/c4N8/6zv9/63jrMKM5eewkuE6IE5MQDxhICYSaLCkmhZA6NjS4Kbstu3Fttq374LdL2282W7YshaW05dEs2yaE/fZbFmgwJU4azqYpJDQQFoiDQ52TIQmO45nxnDQjjc76/aGRrMN9S7ekWzMa6fV8PPLISLoP13XdH13X5750WXr/v321rjLpg1K5rKQ6kxVW47JsjMPtjtXd9C/t7OYnFuX+resv13DE0Jmz8YprdHDvhH5yclqvveJ8edzuiuvzrl3b9O0f/Vxvu/ql+srDP5Mk7brqQv23u75Xut5HH3lOu666UH/2mR9WHLP8GwDnogl97htPFPKud71Sy8msPvrpc/ni/t3b9cV/froUe/t3b9e/HDulN7zyJZpZSOgbK+f4/NGnSuctz+tu2b1d/+er/1rav/jtKG+56kJtHh/Q1gsG1+cE0XrnyklyVfThB/dOrDwPtGYpkSr1B+V9VSyRbnthQ14501w5v56Sp1WSzZnn/tlcRnXHdKx/Df7RQElV3jI6aOjnU7HSh0Rm8zLV3/T7n29+tVKZXMW5/n+//ip99Heu1gtn4/r55JI+87UT5+Z1LhzSCzNx5fL5mhx8MOzT2fmE/vsXf1yRP3zmqyf04kxc73n7yyv22TAc0K6rLqzpD47889O68uXn61Nl81nlebe0Mkc1Htbp6Zg+/veV37bxpe/8rOKb2Xa+arM+/P/934o82iynPrBnQl/4p6f04kxc54+F9I5rL9Vd9z5e0ZYbhgL6x+/8VM+fWSrlQr/2y9tK+5Wu1YVDOvFcnfzWJX33+Iv6+N//yPH81+vL68Lzh0sLAYt18/pI1NC6aDwln9dV840+0XiqZnEa0PO6aQ6jy2VzWbldtferhXly+o4KrpxefvG4Plj2ba8H9jh3bz8w4JJ7qrIfd7tcGhhwSWv0i5XprPnnKJnsGn5A4JWm5ms/r71gU2jN2kmSMnnz+Mis4X30fMx8Xn8+lnJmwVyv9LUe6djTs7WfhV26vj4L83rzpjHo9a6fixFPpE3nWJYTacmBb6l0ufPKm8zRujzrp43QfSIRt46bfJ4+8bIh2+OSu7NFtG9qakrj4+Olxxs3btTk5GTLx4vG06VBQioMQrcfPqZovHHLlO974zWXlBZUFY9zxz3HNRNNNdzurvse1w07t5Yml4rP3330KV37mi2lbV56wVDhK/7LGD6Pcjnp2tdsMd1/02i4NDFmdtzqc9x4zSUVf4eD/pr9P3Xf4woGjFJAFZ+/88hx7XjZeaX6XfuaLfr/vnxCdx99UsuJrOlxLtgwUNr3bW+4uOX2+Zsv/liG4TVtn+EBQ3cffVJ//rkfFb5NZuWnDqRCu32+znFNY2Hld7a3bAhb/s52O3HVyPx8Rv/z8GO6++iTOvzNp3T30Sf1Pw8/pvn59fMb2eg+HrdHn6x6T3/yyHF5XO1/G5/H7TGNWSeOvZomZ5Km/d7kzPr67fX5+YxpPdZbH+L1eEo/JygV6vG5rz8pjwPfIDkTTZUWphWPXRzTJVWMI0XF8fjuo08pnsyWFqZJ0tt3bi29v4rjdW7lJwurjxEJ+yv2K16rCy8YqbluL5yN6zMr/2Km+Fz5GPZ/vvqEbti5tWZc/fzKNpL05l+8sLQwrfwYN+zcqk/8w49199EnlUrn9PG//1HpWx+K4+7J09GKOpUf4xNfeEyZdL7UjlZ5SrGsqVS+pn6fPHJc2ayr8QUzGZftjMPtjtWdHOtbYiM/kczLvRBL67kXl2qu0R33HNebrrxQmaxM42jnjs2leCrPqYrXu/h69TFftW2TpELMez2eUhz8fDJW+jC1uP1d9z1e+BakssdvfPUv6PTKQrryc5jF2aeq9i+W++6jT+nk6ejaXa8+l8m4TPvZTMbGex6wEPT7avqczx99SgG/A//WLu82zZWV75qpkq6RzbpNc/9slrbqdU3lRmV5Sy6Xr9mvel6mmHcWXz95Olqzz1/+/aNKZ/K6/fPHdPfRJ3V2PlHafyaa0s8nl+Re+dnOcm/+xQsrcvfq/OGi8yMV+5jNI31yZU6ret6rPO+WCrlPNquafOWueyvzlTuPHNepqVhNfmOW69x55Hhp3507NtfkUncffUovnI2X5vuKuVD5fuXtVO8aRuPp0sK0hte4ScmkTO9Tk+vrdhtdJuD36u9W5qaLY9LfffmEM7kBsM503RxGF8tmze9Xs9yv1sjn3Kbjdz7nTO5/dsb8s7CzM2s3j+1xmX+O4l7Dzzq69XOLdMY8v0uvYbcTsPgc2XAoN+iVvnZq3jympubXV3KeTrssYnD99Oc+r1f/a+VzmmI/+L/+4cfyep2J2XRapmNeOuXI4dGnzs6Yfw7dzPjdNXdsZr8u6nLZ70TGxip/R/jMM9OlhilKprOKp7PaumW07rHK900kzb8BZW4pqYGgr+F20bj5au3iz5Ek01ktxlN6165tNf8S/CsP/0zXXrnF/PyLiYbHLf87kcpW/D0bNd/f1vMumf9dtX15G6RSuZbbZylm3j6L8VRpm3g6qyteukHv+/VX6+N//yPLcpUf104sVGsnrqpVx+yJUwuW13r71g1NHbvf2P0Jn37kZFz1asxSj+7yZNkHVEXJdFYLS8m2Y/bpM6ctx/TLXjqmsVy+NI5Uj8fJdFbLyUzF/hVj/8q488APnjcds2LLKdP9zMZds29+qB7D6o2fhs+jTaOhxuOuxViZK+ZkFq+fXbDICUzKWt1mxdfnFpu/npK9cbjdsbrd/dsdk6rj1i6zchevpVl95peSlvlr6bq6JLdZ3lfnuhdjfnIuVoqDRjFdfJxIZc9tayPfrN6/uF0un28pN7NCnlFfecz2yli0Fogza0++YJ4bzLeQG0jEbKtoq9atVW7glHq5kWRdP6v9ynPaXNVcoFXOMLuUtMzjv/l/n9O//ZXLtG/XtopvHjtvzDwfLp5/sWquye02zzes8m73ymezhs+j//CrV+j02SVb+Ypprt0o16mTt5fP95Xnanbar5gvOTnXJdHPOoXcwFonc4Ny+XxePp/9j0/Welur7aqfz2Rz2rDB3tiSyebl867tQvT1/l7oRPnLY9bpPryXMSbZ53RbrYfPFSiTfd1Yrp9OLlnMyac17kDM9kpf+4RFDjUXTeqKi9dPP9iNMdisJ/qwn10v1nvu2UlOxFXXLE7btGmTfvCDH5QeT01NaePGjbb3r/4t3dDKKunyBjJ8HoV8noa/FVu+bzDgMT3OyIAhn9fdcLtIyG/6fPFbLwyfRy6XS195+Gfa828u0UUXRDQY8ukTh4+Vfh7AbP/BcOPjlv8d8Hsq/i5+O0z1/qNDAfPnI5XPW/1dfOz3nTtfJORXzJ1uuX0Gw34dfeQ57X7j1sIEW146+shzevdbLy9tE/J5NDOzpG0vGdRH/+PViiWzuu/bJ+se104sVLMbV638/vOYRduPDAb4feM6+P3n+uzGVT/HLPXoLqMR8/FpeNBoO2ZHLca+kYFzx972kkF96MDr9cMnp5TLqfRzPYbPo2CgcgyoHvsNn0dn5xP6ysM/0+43bpXbLf3CpkF95qsn9Hs3vap0zvL9zMbd4jc/1BvDrMbP7VvH5Ha5NLe4bD7uVuUPZtu4y/5xgNnrG4asc4Lqsla3WfH10YjRUlzaGYfbyQHb3b/emGT3pqY6bu0yK3fxWpq+pwYMLbhSltfP8Hl00XmDGhowdORbJyuut9UxLzxvULvfuFVHH3lO17z6F0px0Cimi48Dfk/FN5/YjbPqcrtdrpbyPDP9nGe0ErO9Mhattn6OMztGrHKDgeZzA4mYbRVt1ZpG7+9WctrVVi83kmRZP6v9ynNad9U/SrXKGUYHrPP4xVhas4tJud0uHXrXDiWSWc0vJTS3mKh7frfHVTHXtGXTYFPzVr+waVA3vXmblC/8g4xMNm8rX7HKte3sa5a3l8/3FXOh6v2s2q+YLzWT/zYbs/QdrSE3qM9ubiC1189u2DCgdNr+twCs9bZm2/l83prnvR63/uD2B20d88O/80umXypQLZXOKrqwbOuYzVjv74VWyt9szLY7B9JPGJPsa6ateuVzBcq0vss1GPaZfo78+/te5UjM9kpfOzZkcV/V4lz9WunGGGyW1XqMXu5n14P1nnt2mhNrDrrm9xeuvvpqffe739Xs7KyWl5f1jW98Q2984xtbPl4k6NWhm3ZUfLh16KYdioQa/7Z0+b5HvvWM9u/eXnGcg3snNBbxN9xu/+7tuv+hk9q3a1vF8/t2bdMDP3y+tM29335Gi7G0No4E9c1HntU/fvsZ/dovF/Z54AfPm+5//4Mna85Xflyzc5T//c//9zkd2DNRU95jT5ypef7Angkde/JM6XzlZTIrX/n5DuyZ0Ff+5actt8/BvRPaOGLopjdv030PntThbz6l+x48qXe86dLSOSqu68pPSJw/Eqi5/uXHtRsLTsZVIxtHDdO23zRmtH1s9K9OxlWvxCz16C7jQ+b12Djcfj3GBv06uLfy2MUxvSRf2O6i84d034MnSwvT9u3appDfo/e+4xWl/e9/8GSprOXj4dn5hO578KT8Po8+89UT+rVf3iavJ2+633MvzNXU9yUbQnr3Wy+zHMP+7Vsv0/0P1eYBB/ZMaHEpLsPn1tFHCt/gVi9/MBvD3/uOV2jrBRHL1w/dtENbXzJcakerPKVY1pDfowN7nbuedsbhdsfqTo71nWRW7qGwTxeeP1BzjQ7undA//+A5eV35mjh6165teujYKe3btU2L8bRS6UxNzDz06CnT+PrbL/1E9z14Um+56kINhX2lONi8Maybr6uM6f27t+uhY6dKj2++7mX60kMndcGGUM05zOLslqr9y8u99YJI11+vXtUrYxG6C/lsd6Ct+leruZHZftXzMsW8s/j61gsipucai/jrPv+N7z2nbK7w05//8wvHdPibT2vzhoGafcrzh/sfPKlf++Vzc03/56snTGP8K//yU91iknd/5qsnSnNUfq9bY0NG7fzYjZX5ym9ef7k2bwzbmls7sGeitO9Dj57S/htr5wBfsiFUmhsr5kLl+zVqv+I1jAS9et+vv5q5LqwbxNXqKS5ka/Rf8R+qY/Wt1zmMtUDfYV+n26obrwVlaqJcIxblGl27co0PGRW5/X0rub4TnylIvdPXdvKzl9XUre+NZvRjP4v1z4m4cuXt/NOXVXL//ffrzjvvVDqd1jvf+U7t37/f9r6m/8LJVfgd6PlYSsNhf2GQsFvbsn3HhgJKJLOaiSY0FgkUPsTONd7O7XFpcjau8eGgfB6X4qmsQoZHqUxeZ+eXNRoJyOd1a3I2rpHBgAbDXp2dSxTKGvFpciapucWENgwHJUln55e1YSgol0uanl/WptGQMtmcZhYS2jAUlNvt0tRcXBuGgvK4XZqeX9ZYJCDvyjmq/x4b8ZfOUV6Wl2wcUHw5o7nFhEYGA4oMeDU9m6io3/hwUNlcXmcXlrVxNKRMJqfZaOE4Xq9bUyt12jRmaGYupbmlpMaHg8pkcqX2KZZlfCSobLZwrOqyl9raLc1EU6V9A4ZHMwuJ+te16vq73S7NLiabj4UGxzU7Vsv/Ks+n0jUptp/W10+WrzpWMdtgI676PmapR3fxSFPzSc1FkxqJGIWbo8pvim09ZqvGk4oxvczY2IB+dmpOZ6NJBQyvIkGvBgJeyVW1/4hfU7NJzUYT2jQaUjqT09xiUsMDhpaTaQUNX+E6ZKrGjgGfZhYKx7nwgrDmo+fG3VDQo9mFpAJ+r6LxlIbCfmVyOcWXMxodMpTPSdPzCZ2/IaREMlvab2TIq2dfiGl8OCiPR5pbTMnv8yieyGh82CjlHxtHQ8oW84fhoNwu6ex8WXvkz5V1dNBQLpevGPPGNwxqemax1A7jw0F53NL8ksV46y5cz2KeYHY9m2Inv2snB2xj/7X85jRJpXJXxG3Qq6VERguxtGKJjIYH/Mrnc/K4PcrmsgoGfIovZxSNpTQ0YCiRysjjccvtlvzewjZ+r1fJVFYLSymNDQeUy+W1tJxWOOBTLFH4v1yFn8cKGl4Zfo/SmZziiYwGwz65XS5lc3mlMzklkhlFwn7JJaXTOSVSWQ0EfUpnMgr6fcqsnC+ezCiTzcnweRRLZDQ2ZCibzWsmmtBQ2FAun5Xf4y2dP55My+PxnHuvOnSH0895Rssx2ytj0Srq5zizzaF8ViJm20JbNa0XvjlNkmVu1LD/ajQvI5Pjmj2Xty5D8fmlRFqGr5AbmB0rHCjkGV6359w2ZTn5WCSgsSG/oku1OXsyk5HH7dHcYlJDA36Fgz7Fl9NajKc1EjHkcbs0Fy28lkhltZzMKGh4FTQ8yuakxXhS4YBfhs+tZCYj5d2aW0xobDgoj6uQR0fCfiVX9i2cw6tMOqfZxaSChk+pdEaG36vFeFp+n1shw6uA4dHU7LKChreUU8mVkyvvrmyHeu23onj/0yj/bSlm6TuaRm5gg824aveb0+x+w9ifHXrjmm5rtZ3ZN6d16vxnzy7ZOmYz1vt7YTW+OU1SqY+Pp7MK+TztffbR6xiT7Ot0P9uN14Iy2eeVJmfLyjVamP9eUzY+U5DaiNle6WtttlPX69b3RjP6sZ/tcus991wVbc7RdtXitHZ0xWRdA/0c0P1W93YnmPutvdpBW9nX7qKJfohZ6tFdOhmz7Zy739E21tZ8cVqbuLa1+rlN2o3Zfm67ZtFW9nWyn+U62Edb2dczi9Ms9Ess9EM97daxnZjth3Z0Cm1lXyf7WRan2d/2w7/zS/J67P1ITzM/ATo8EpbX42q4Xad+VrRdq7Y4rY3z9Svayr5O57NcC3toJ/uIWXuoR/cgZrsHbWVfq3O03k4VCAAAAAAAAAAAAL2r+POfdnz4d35JGzYM2D623cV5AAAAALobi9MAAAAAAAAAAADQUc0sZGPRGQAAANA7emZxmtvd+Oudu8F6KWcn9HPdzTRqD9rLPtrKvnbaql9ilnp0l07GbKf372W0jbX1Hndrff5uRJvUV699aDv7aCv7OtnPch3so63sW++5QSPdXj6n9EM9naoj/awzaCv7er2fhT2duI4DgwH5fR5b26YzOfm8lT9tms/na74lLpXOamkx0Va56GedQVvZ1+l+lmthD+1kHzFrD/XoHsRs96Ct7GulrVz5fN78B2gBAAAAAAAAAAAAAAAAAGiRu/EmAAAAAAAAAAAAAAAAAAA0h8VpAAAAAAAAAAAAAAAAAADHsTgNAAAAAAAAAAAAAAAAAOA4FqcBAAAAAAAAAAAAAAAAABzH4jQAAAAAAAAAAAAAAAAAgOO8a10Ap8zMLCmXy691MeoaGQlpbi6+1sVYE/1W9/HxwYbb1IvZfmuvdtBW9tVrK2K2gHp0l07GbDvn7ne0jbV2Y1Za25yWa1urn9uk3Zjt57ZrFm1lXyf7Wa6DfbSVfY3aqtM5baf1Syz0Qz3t1rGdmO2HdnQKbWVfJ/vZXrgO670O/Vj+fo/Z1UJb2dfpfJZrYQ/tZB8xaw/16B7EbPegrexrdY6Wb05bRV6vZ62LsGb6ue6toL3so63s62Rb9cp1oB7dZS3r0Stt2Am0jbX13jbrvfydQJu0jrazj7ayj3y2O9BW9vV6W/V6/Yr6oZ6rUcd+aEen0Fb2kRvUt97rQPm7+3zrGW1lX6fbimthD+1kHzFrD/XoHsRs96Ct7Gu1rVicBgAAAAAAAAAAAAAAAABwHIvTAAAAAAAAAAAAAAAAAACOW7XFaZ/4xCd0/fXX6/rrr9ef/dmf1bx+4sQJveMd79B1112n//Jf/osymcxqFQ0AAAAAAAAAAAAAAAAA4DDvapzk4Ycf1ne+8x0dOXJELpdLt9xyi44ePapdu3aVtnn/+9+vD33oQ9qxY4duvfVWHT58WDfffHN7J3ZJ0Xha80spDQ8aigS9Ut7mvm5pJprSTDShTWMhJVNZzUYTGhsKaHzIkLK15xgbCSiRyGpmZTuvx63J2bjGR4LK5/J6+sxpbRg2lM1K03PLGhsKyO/z6MWzsdLfZ2YKf4+PGJqcSZbOGQx49eJ0TOePh7WcyGg2mtD4SFDKS1Nzy9owHJDHXTjfptGgcjnp7MJyRTnOGwsplc5pZqFwzI2jlecIGF69MLWkCzaGlUgU6rthOCCf162p2cKx3G6XpueWdf54SPHlbKkcLhXKsXEkqHxemp5frjjHiVMLOn9D4fyl8/m9evFsrNS+MwuF8xXLu3EkqFy+0FabRgvHLZa9uE3hOB7NzCcK1zjkVTRWuB6jQwHlsrnS9c/m8qVyjQ36pVyL8dJOXDXiU6m9iu2ntEPHRv/qZFz1SsxSj+7SyXqUje+m48FKH//i09Pye92KJ9PyejwaDPk0YHgklzS3lFYskVYyndWm0ZDiiYxmFhLaOBZUPifFl9My/F7NLSY0Glkpf6Zw3KWV15LpjDwej+YXk9q0IahU6tz4HAp6NDOfVMDv1WI8pUjYr1giLZ/Xo4GQV9lMYTw7f2NYieVz+Uko6NXPzyxp40hQLpd0dj6hoQFDyXRGwwOGUpmcpueWteX8AS3FMqX9hoe8OjOZMB/Tytprw0hAuZx04tSpinOMjwTlcUlnF5IKBbwyfB4txlMaHlg5nlcV+UZL17PZsbfdsbqTY32zGpWl6nW3S5qNJkt/R2MphUI+LS1nFE+kNTxoyOXKK5txaTmZVmTAr3Qmp0Qqq6nFpKKxlIKGV26PS/l8Xn6vR6GQR0uxjOYXUxqJ+KW8S3OLCYUDPgUDXqXSWSVTWQX8XkVjSQ0NGJJbSqdyWk5mCmVxuxSLF943IxFD2VxO6XRey8mMBsN+pdMZhQyfUtmc8pJy2cJrIcMrv9+jVDojt8utWCKtwZBf2VxWbpdHC0tJjQwayuSycrk8SqczGgqfywmL77lYIn0uJtu5lt0UG92qV8YidBfy2e5AW/UvJ8Y/szw8b3Fck/wmlkjL6/VoOZlRMp3V+FCwsL0K2y6nMnK53ZpbyYMGQl6FfZ7C8VbOfTaa0EjEKOyzlFI44NNA2KfYckbz0YTGhgMKB72anFlWMOCTy5WTS279fCYmv8+r+cWkhgb8CoV8Wl7OaG4xqdEhQ16PW/MLCQ0NGkqmc4on0gr4PQoFfcrl8orGkgoH/cpms/K4C7my4fcovPL6wlJSAyG/lmIpDYT9CgY88rhcymZzOruQVDjoUzKZUcDwajGWkt/nUSjgVcDwaGp2WcGAV4lkVgNBn7LZrIKGr6JtzObIqq9hLpdXdJm5Lqwjq5gbhEJenTqzpJFIQKlURgMhv3K5vGYWCvfRmZX39lI8pfHRoJYTWc1FExodCiifzyky6Fd0sXAPPjoUkM8r+T1eJVKFzxFGBg3l8zm5XG4tLCU1GlnpIz2V99KhgFczCwkF/IX+aCRiaOOIIeUKfdzickohw6eFWNkxzHTqnsbJ464c68wz0woZXu67gF7UjfmBz4E5zA6VqavaSerOtvJIU/NJPfFCVGNDRuVn+U7olbFp5d7o6TOnNTpomH9evh5063ujGZ2uQy+0EbpPm3G1KovTxsfH9Ud/9Efy+ws3RFu3btXp06dLr7/wwgtKJBLasWOHJGnv3r26/fbb21uc5pJOPL+g2w8fUzKdleHz6NBNO3T5lqHGg4VbeuzkrO6457i2nDeg6666SHfd93jpOAf2TGjHpaNS7tw5zLbbv3u7vvf4aV1x8QbdffSp0vP7dm3Tlx/+mRZjae3fvV1ff+RZPX9mqfT36KChq7ZfoDuPHK845+TMouKJTMXz5cfat2ubHj5+WldPXFBxvv27t+snP53WFRePl8p3+YXD2nXVRabnSKaydc/xk5+e1eu2X1BRV6tzH9gzoUceP63ZxaRpO/7shTktxYfrtttg2Kfrr35pTZ2q2+35M0s6uHdCh7/5lNLZXM0+5fU4uHdCr9w6em7AtRsv7cRVIz7p2JOzNddkx8tGGSzQuk7GVa/ELPXoLp2sR9n4Xjx2xXhg0se/a9c2HX3kOb3lqgv10vMjiqcympyJW45PB/ZsVy4v3XVv5Xi35byw/uKzj2rXVRfq6CPPaddVF+rzFsf43Xe+QvOxlD7z1SdMyzEY8ul7j79YMxYXx9Wp2VDF8cr3TSRTNeP8gT0Tii4t6+8//UzlmGbSXtXjvVn5y8fb/+ffXanZxWR717PZsbfdsbqTY32zGpXF5PXy9v+t6y9X0PBo7tRC6RqdPxbSr/3ytoprcvN1lyngd+v/vf9fK44T8HvkdrsVDnr1Pw8/Znm9B0M+pTI5/d2XT5TO8Y43XVqZ3924XV984Gm9OBMv5XJf/Odzj9/91ssUDniVTGWVSGUrzvHvb7hCXo9Lnyx7X/32ngn9wz89Vdr/lt3b9cD/fU6/eMX5OvrIc3rXrpfp69/9mX7xivP1+bJjtXUtuyk2ulWvjEXoLuSz3YG26l/1xj+7LPLwkQFDH/n0DyqPe+GQTjxXeb5/f8MVCgc8mp5PVOQIh27aIb/XrXu+9bR++bUXVuTg+3dv14ahgLacF9Zjz9TmtF9++Gfyedw1edGBPRN6+McvKLac1q6rLtLRR57Vtb94oT5VlXd/oSwP+e0bt8vndemFs3F97utPVJShPN9plA8V8/ab3rxNht+tv7r7sXO51bWXVtRv365t2jAU0D9+56d6/sxSad93Xnupvvn957T331yqVCan2w8fM83hqnPK7x5/UR//+x8x14X1YQ1yg+PPTOnh45P63V97hWYWKu9xf3vPhL75yLPK5PI189//5T1X6smfLVRsf3DvhHL5vD555Nx2t+zernvK+oP3/9tXK7qUrtjv9256paKxVOm+q3gsw+/R//nKidI8Q/lr/2YoXFm/Tt3TOHlc7ruA3teN+QFlWt/l8kjHnjYp06WjzixQ65WxqdHnI+tFN8Zgszpdh15oI3QfB+JqVX7W89JLLy0tPHv22Wf1la98Rddcc03p9ampKY2Pj5cej4+Pa3Jysq1zRuPp0iAhScl0VrcfPqZovHHLzERTpY75xmsuKd1QFo9z55HjmppPVpzDbLu77ntcN+zcWpr8KT5/99GndO1rtpS2ufGaSyr+ftsbLi5d1PJz7njZeTXPlx/r7qNP6cZrLqk53133Pa43v/aiivK9fefWls9xw86tNXW1OvedR47rbW+42LIdX/+KzQ3b7drXbDGtU3W7JdNZ3XHPce3csdl0n/J63HHPcc1EU03HSztx1cjkTNL0mkzOJNs+NvpXJ+OqV2KWenSXTtajfHwvHrt8PDDr4z9/9Cnt3LFZdx99SvFkVs+fWao7PgX8vtKHRuXlT2eknTs2l473+TrHeOFsvLQwzawcZxeSpmNxcVytPl75vmbj/J1HjutlF22oGdPM2qt6vG803saT2bavZ7Njb7tjdSfH+mY1KovZ6+XtvxBL68xsouIa7dyxueaafO7rT2huMVVznIVYWnOLSZ2aitW93mcXkorG0hXnqMnv7n1cO3dsPvf4vsrHn/nqEwr4fVqIpWvOMbeYLC1MKz73ySPHK/b/1H2P6+07t5bi/W+++OPSY6euZTfFRrfqlbEI3YV8tjvQVv3LifHPKg+PJ7M1x52JpmrON7eY1KnpeE2OcPvhYzp5Oqq379xak4Pfdd/jiiezmppPmua0175mi2ledOeR47ph59bSvNnbd24tLUwr36Y8D/nkvY/L6/GWFqaVl6Ei/2mQDxXzmDvuOa7nz8Qqc6t7a+fhXjgbL82HFff95L2FnOjk6WipHc1yuOqcsrgwrdVrbIW+A52wFrnBm197UeF+fTpe8/onV/oKs/lvj9tTs/0d9xzX9Fyi4rlPVfUHqVS+Zr9TU7HSwrTyYz1/ZqlinqH8tZ+eXqioX6fuaZw8LvddQO/rxvyAMq3vck3Nm5dpat6ZMvXK2NTo85H1ohtjsFmdrkMvtBG6jxNxtSrfnFb09NNP68CBA/rDP/xDXXTRRaXn8/naZcUul6upY4+NDVQ8PvPMdKlhipLprOLprLZuGa1fzjOnS/smyibKyo8zFy18lX+j7aLxlOnzcp37O5HKVvydy+VN95mNJhofy6Ic80vJiuettrNzjmjMvE6JlHUbpFI583ZcND9fRbu5ZHk+s7/Ly1qvHnNLSV320jFJ9uOlnbiqVh2zJ04tWLbR9q0bmjp2vxkfH1zrInQtJ+OqV2OWenSXTsZs+fheceyV8cCqjy+OQ8vJjHL5fN3xqfgzQ9XHmI0mzm1fvp/JMSrOYVKOXD5vmV9YjavFfa3G+dloovR3cUyzaq+K8d5ijC6Ot1bt0cz1bHbsbXesbnf/dsek8rhtVJZ6MSsVYqn0XJHFNctV5eNmz9ndt1FcWD1eTmVM47/ee6L8cSk2XfVz02bztuI1dTIP7CXlMdsrY9FaIJ+15nRcEbOtoa1a52RusBbqjX+SvfpZ5ZXLqUzNc7NV81eSRU6jc3mI1RzXciqj2Wjj+aHq18rnsayOXZPHWOS9jfIfs8c1+VWdHKx6PqyYAzW6b7GTU7aa49DPOoPcwNpa5AbzS4UPXKzuTRKprJSvfa9Vz8kXtze7/yrvD8z6FKtz5/J5y/f5zMKytm25oPRcp+5pnDxur913deK9XC83oO+wj7ayz+l8thvzA8pkXzeW64kXouZliiZ1xcXt5QZS74xNjT4fWS+6MQab1cl8thPH7yfkB9aciKtVW5z2wx/+UIcOHdKtt96q66+/vuK1TZs26ezZs6XH09PT2rhxY1PHn5lZUi537qYuZHhl+DwVDWT4PAr5PJqeXqx7rNFBo7RvMOAxPc5IxFDA52m4XSTkN32++DWfhs+jgN9T8fdAyGe6z+hQoOGxgoZ5OYYHjIrnrco7Gml8jkjYvE4Bv3UbxNzpps5X3W5W5zP7u/iTBI3qMTJglGLBbrzY3c5Ox1Uds2MW13dkMNAwZvvZ+Pgg7VOH3bjq55ilHt2lkzFbPr5XHHtlPLDq45VfGWMDXrldrrrjUzBgfozRSEDPnVksHK9qv+rtq89RXQ63y2U5Ftcbx+vlEqORQOnv4phm1V7V43298daqPZqJy2ZzunZywHb3rzcm2b2pKY/bRmWpF7NSIZaKz1VvU/3YXfUPQ8yes7uv1XblX3Nv9jjor32PFeth53jF2CzGu1VuajcWpMpr2m5srTetxGyvjEWrjXy2PidzA4mYbRVt1ZpG7+9WctrVVm/8k2Tr+lvllUF/5bSk4fNodKB223o5jdvlspzjCvq9GouYn7ve3FH5PJbVsWvyGIu8t1H+Y/bYKjczq3v1fFgxB2p032InpzTLcZqNWfqO1pAb1NdMXDkVs8MDhiTre5OA3yOXSZ8ybNH/mb3Hy/sDsz7F6txul0u5fN70tbGhYEtz281y8ri9dN/Vynu5ndyAvsM+2sq+TuSz3ZgfUKb1Xa6xIYt5/4jRdm4g9c7Y1OjzkfWiG2OwWZ3MZ5s9Ps4hP6jPiTnaVflZzxdffFG/8zu/oz//8z+vWZgmSS95yUtkGIZ++MMfSpLuvfdevfGNb2zrnJGgV4du2lG4sVOhYQ7dtEORkK/hvmODfh3cOyHD59GRbz2j/bu3VxznwJ4JbRw2Ks5htt3+3dt1/0MntW/Xtorn9+3apgd++Hxpm3u//UzF31/5zk91YM9EzTmPPXGm5vnyY+3btU1Hvv1Mzfn2796ub37/2Yry3f/gSfNzPNn4HPc/dLKmrvt2bdO9Juc+sGdCX/mXn1q248OPnWrYbg/84HnTOlW3m+Er/Db2Q8dOme5TXo+Deyc0FvE3HS/txFUjG0cN02uyacxo+9joX52Mq16JWerRXTpZj/LxvXjs8vHArI9/165teujYKe3btU0hv0dbzhuoOz4lkmntv7F2vPN5pYcePVU43sr/rY7xkg0hvfutl1mWY8OQofsfrB2Li+Nq9fHK9zXLJQ7smdCTz56tGdPM2qt6vG803ob8nravZ7Njb7tjdSfH+mY1KovZ6+XtPxT26bzRQMU1eujRUzXX5ObrLtPIoL/mOENhn0YGDW3eGK57vTcMGYqEfRXnqMnvbtyuh46dOvd4d+Xjd7/1MiVSaQ2FfTXnGBk09NtV76vf3jNRsf8tu7frSw+dLMX7e9/xitJjp65lN8VGt+qVsQjdhXy2O9BW/cuJ8c8qDw+t/APL8uOORfw15xsZNLR5PFSTIxy6aYe2XhAp5MY31s4thQyPxocN05z2gR8+b5oXHdgzofsfOlmaN7v/wZO6xSTvLs9DfvvG7cpkMrr5ustqylCR/zTIh4p5zMG9E9pyXrgyt7qxdh7uJRtCpfmw4r6/fWMhJ9p6QaTUjmY5XHVO+b5ffzVzXVg31iI3+Ob3ny3cr4+Hal7/7T0T+tJDJ03nv7PZbM32B/dOaHwkUPHcLVX9gd/nqtlv88awfvP6y2uOteW8gYp5hvLXLr5gqKJ+nbqncfK43HcBva8b8wPKtL7LNT5kXqaNw86UqVfGpkafj6wX3RiDzep0HXqhjdB9nIgrV97sNzUd9qEPfUhf/OIXtWXLltJz+/bt0wMPPKBDhw5pYmJCTzzxhG677TbFYjG9/OUv10c+8hH5/fY7Q9N/LeIq/A70fCyl4bC/MEjYra278NvLM9GENo2FlEwVfvJqNBIoDGbFBYFl5xgbCiiRzGommtBYJCCv163J2bjGh4PK5/OaXUxqbMhQNiednV/WyGBAht+jMzMxjUYC8vvO/b1x1NDkTFJziwmNDAYUCnr14nRM528IazmZ0Ww0ofHhoCRpen5ZY5GAPB63puaK55POLixrbCggr6dQjk2jIaUzOc1GC8fcNFZ5jmDAq9PTSzp/Q1iJZOEr+ArlcmtqtnAst9ul6bllnT8eUny5sM2GoaBcrkI5NgwHpZVzV5+j/PyjkYCChlcvno3VtK+vvN1UaKtiXWcWKtt2LBJQwPBoZiFRuMZhn6KxwvUYHTSUy+UL13/Ar2zuXFuNRfxSruqa240XG9u1/C+cfKq4JpvGDGl9/WT5qmMVsw024qrvY5Z6dJdOxmzZ+G46Hqz08bFUVn6PW/FkWh6PR5GgVwMBr+SS5pbSiiXSSqZz2jQaUDxRGMPGRwrj73IiLb/Pq7nFpEYGjUL5M4XjLiXSMnxeJTMZedwezS8ltWksqFTq3PgcDnk0M59UwO/V4nJKg0G/4smMfF63BkJeZTN5Tc8ndP54SIlEttRO4ZBXpyaXtGE4KLdLOruQUCRsKJ3OaGjAr1Qmr7Pzy9p83oBisUxpv5Fhr85MJczHtLL22jAcUC5fGJdL55gv5CMet3R2IanQyr/uXoyXjZFeB+Ky2ZyunRywjf2d/uY0W2Wpet3tdml2MVn6OxpPKRT0aWk5o3gio+EBv9zuvDIZl5aTaUXCfqWzOSVTWQUNr6KxlAKGVx6PS/l8Xn6vR6GgR0vxjBYWUxoe9EtyaW6xcL1DAa9S6cLPXQV8hf0jA3653FI6ldNyKqPhAUNut0ux5bSSqaxGBg1l8zml03klUhkNBP1KZzIKGj6ls4U3ZDab13Iyo6DhleH3KJXOyO1yK5ZIayDoVy6fldvl0cJSUsODhrK5rFzyKJ3JaCh0LicsvudiiXRLsVBzTduNrXWk5ZjtlbFoFZHP2uBQbiARs22hrZrWC9+cJsly/Guq/zLLw/MW46pJfhNLpuX1eFZ+6i6n8SFDkWDhw6BoPK3ldEYul1tzi0kNhQ0NhrwK+1e+iWjl3GejCY0MGoXjL6UUCvg0EPYpvpzR/Moc2EDIq8mZZQUNn1zunFxyK5nOyO/1an4pqUjYr3DIp+XljOYXkxqJGPJ63ZqPJjQ0YCiZzimeSMvwexQO+pTL5RWNpRQO+JTNZeVxF3Jlw+9ROOBTLp/XwlJSA0G/YssphYN+BQMeedwuZbM5nV1IKhzwKZXOyPB7tRhPy+9zK2R4FTA8mppdVtDwKpHKaiBYOEfQ5y19UFZsx4o5MpMcZmxsQD87Ndcwx2kpZuk7mkZuYIPNuHIiZsNhr06dWdLIYECpTEbhoF/5XF4zC4X3ffG9vbSc0vhwUMvJc/fpUk6RQb+ii+fuwX0+ye/xKJHKaSaaWPlWtpxcLrcWlgrv17GIX/JUlSPo1cxCQgF/oT8aHjC0adSQcoU+bnE5XbqnKx5jfMwkljp1T+PkcVeOFU9nFfJ51u19F9+c1r1oK/s6ls92Y35AmezrxnJ5pKn5pOaihRy94rP8Mi3HbI+MTcV7o7mlpEYGDPPPy9eDbozBZnUyn23i+DiH/MCGNudoV2Vx2mroism6Bvo5oPut7u1OMPdbe7WDtrKv3UUT/RCz1KO7dDJm2zl3v6NtrHVkcdoq4trW6uc2aTdm+7ntmkVb2dfJfpbrYB9tZV/PLE6z0C+x0A/1tFtHFk2sDtrKvk72s71wHdZ7Hfqx/P0es6uFtrKv0/ks18Ie2sk+YtYe6tE9iNnuQVvZ1+oc7ar8rCcAAAAAAAAAAAAAAAAAoL+w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3KouTltaWtLb3/52nTp1qua1T3ziE3rTm96k3bt3a/fu3frsZz+7mkUDAAAAAAAAAAAAAAAAADjIu1oneuyxx3Tbbbfp2WefNX398ccf11/+5V/qVa961WoVCQAAAAAAAAAAAAAAAADQIav2zWmHDx/WBz7wAW3cuNH09ccff1x33XWXbrjhBn3wgx9UMplcraIBAAAAAAAAAAAAAAAAABy2aovT/vRP/1RXXnml6WuxWEyXX365/vAP/1BHjhxRNBrVX//1X69W0QAAAAAAAAAAAAAAAAAADnPl8/n8ap7w2muv1ac//Wlt3rzZcpt//dd/1a233qp777139QoGAAAAAAAAAAAAAAAAAHCMd60LIEmnT5/Www8/rHe+852SpHw+L6+3uaLNzCwpl1vVdXZNGx8f1PT04loXY030W93HxwcbblMvZvutvdpBW9lXr62I2QLq0V06GbPtnLvf0TbW2o1ZaW1zWq5trX5uk3Zjtp/brlm0lX2d7Ge5DvbRVvY1aqtO57Sd1i+x0A/1tFvHdmK2H9rRKbSVfZ3sZ3vhOqz3OvRj+fs9ZlcLbWVfp/NZroU9tJN9xKw91KN7ELPdg7ayr9U52lX7Wc96AoGAPvaxj+nnP/+58vm8PvvZz2rXrl1rXSwAAAAAAAAAAAAAAAAAQIvWdHHa/v37dfz4cY2OjuqDH/yg3vve9+pXfuVXlM/n9Z73vGctiwYAAAAAAAAAAAAAAAAAaMOq/6znAw88UPr7rrvuKv193XXX6brrrlvt4gAAAAAAAAAAAAAAAAAAOqArftYTAAAAAAAAAAAAAAAAANBb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tL06LRqNOlgMAAAAAAAAAAAAAAAAA0EOaXpz205/+VNdff72uv/56TU5O6q1vfatOnjzZibIBAAAAAAAAAAAAAAAAANapphenfehDH9Ktt96qsbExbdq0Se9+97v1x3/8x50oGwAAAAAAAAAAAAAAAABgnWp6cdr8/Lze8IY3lB7/xm/8hpaWlhwtFAAAAAAAAAAAAAAAAABgfWt6cZokJZNJuVwuSdL09LRyuZyjhQIAAAAAAAAAAAAAAAAArG/eZne4+eab9R/+w3/QzMyM/uIv/kJf/vKXdcstt3SibAAAAAAAAAAAAAAAAACAdarpxWnvfOc7deGFF+pb3/qWMpmMPvjBD+qXfumXOlE2AAAAAAAAAAAAAAAAAMA61fTiNEm65JJLND8/L7fbrVe+8pVOlwkAAAAAAAAAAAAAAAAAsM65m93h6NGjestb3qK/+7u/06c+9Snt2rVL3/ve9zpRNgAAAAAAAAAAAAAAAADAOtX0N6d9/OMf12c+8xm97GUvkyT95Cc/0W233aYjR4403HdpaUn79u3THXfcoc2bN1e8duLECd12221aWlrSlVdeqT/5kz+R19vSF7sBAAAAAAAAAAAAQF+LDAVl+Fv7vDWdyTlcGgAA0K+azkYCgUBpYZokXXHFFXK5XA33e+yxx3Tbbbfp2WefNX39/e9/vz70oQ9px44duvXWW3X48GHdfPPNzRavM1xSNJ7W/FJKw4OGIkGvlG+8XTaX1/T8ssaGAjK8bp15Zlohw1t6ftNYSMlUVrPRhMZHgsrnpem5wvYbRw3NzKU0E03ovPGQlpcL220YDsrjdmlqLq4NQ0EF/G7NLiQrzrdhOCCXXJqeX9bG0aBS6ZxmFgrncEmaKjvH5Exy5bgB+bxuTc0u6/zxkOIr59s0GlQ2J52dX9bYcEBej1uTM3FdsDGsRKKwzcZi2VfO7XG7NTkbrzjHiVMLOn9DWKl0VjMLhfN5Vo513lhI6WxOM/MJjQ0H5PO4dWYmXvp7crawTbEe54+HlUyeO7dc59ptfORcu5W3w9hQQAG/RzPzifrXsJ3r7wSfSu1VbD+lO3Qu9I9OxlWvxCz16C5rWQ+PNDWf1BMvRDU2ZChkeEtjh9slRWMpGX6vYom0hgcMRcJezSwUxp3N54W1uJTRbDSh0aGAfD4pm5HGhwwpL81EC9uNDQU0NuzX1GxhDN5y/kBpvw3DAQUMt2YXUjJ8Hi0uF86TzeW0FE/rvLGQ4omMZhYShfEzUxgbx4YK4/iZmbg2jQaVyxXKGg76tLSc0uiQoWy2MF6ev+HcmDo2FFA45NXMbEJjIwElkoVxemjAUDKd0UDIp9GwX8pVXpdNo0Hl8iv5wVCgUMds/es5u1L30vVcGV/PRpMKGl4NhnwaMDznxtiVa1Hcr3QOq3G57PnRoYCSKznH2FBAY4MrdVjPqurtdkmz0aRGhwLKZXPn2iPkVTSW1nIqI5fbrfnFpMZHgsrl8qUczOVy6ex8QgMhr3wejxZiSRl+r6ZjSbnk0sJiUgMhvxbjhWNKKj0XW04rYHgVDHiUSuW0EEspHPDK53Urk8vJ73XLJZeisZQGw34lUlklkhlFwn6l0xl5vV4tLCU1NGgok87I5/NqMV6IVa/HrUQqq+VERsODfvn8biUSOS0sJTUyaCiTycrweZXJZuX1eBRLpDUaWal/LKVwwKdkKqOBkL/UDk3nb1XtPJLJaSmZUXQ5o0Qyow1Dgc7mgqulk/ltr4xF6C7ks92BtrKvKqesmys1y+k+fOV4S8vpyjy3OscqjrXpjAyfV8lURqm8S/6V32SIxtNaTmfkcrk1v5RUOODTcMSvZDKrmWhSQb9Hg2G/stmcZqJJhQyvfD6X3CpsHwr45PO6lExl5Pd5NbeY1FgkIK/XrcV4SulMTuGgT7F4WqGAV36/R/lcXgHDo6V4RrHltMJBn6LxlIbCfmUyWUXChpLprM4uFPJ5w+9WOp1TIpVVMpXV0IBfLperNB+VSucUS6QVDvgU8Hvk9UnLyzmdOLVQyO+9Ujqt0rliibQGQz4lkoUyLy2nFPB7FQ75lEhktLCU0sbRlTxspc4DYZ9SqawWlgo5VCTs10DAo1gyq8V4RvNLSQ0P+hU0vBoKeRVdKrT9YMivTC6nVDqnZCprnZOs5hyWXfQd6IRVzA3CYa+mZ5cV9Ps0v5jUSMTQQNirxaWUJLdi8ZTCIb9iicK9dyZTOcevbGE+YG4pqUi4cE+1aUOwNA8wNhTQ2KhXZ2cqH8diOS0ncqXnwiGvZhcS8nu9mltMaDSycnydu+ceHQoom81qIGxoeTlT0X/5PV4lUlmdXTg3j16cl9gwHJTH5VIinZbb5Tl3/z5iSK7C8ecXkxqOGMpmshqKGFqKZSrv8zMm/Y/Lei6kdJ+fM9lPheeKn6eUP9dV/RvWrXQmp/HxwZb2TaYyii4sO1yizjL8Xr3/r77d0r4f+/1rHC7Nim7MD6zmMLugTF3VTlJ3tpW7MOY8fea0RgcN5+eDXSZj03och7o1pprVC/XodB16oY3QfdqMq6YXp1111VX65Cc/qXe/+93yeDy69957demll2phYUH5fF7Dw8Om+x0+fFgf+MAH9Ad/8Ac1r73wwgtKJBLasWOHJGnv3r26/fbbu2Nxmks68fyCbj98TMl0VobPo0M37dDlW4YqBx2T7fbt2qYvP/wzLcbSNX//5Kdn9brtF+iu+x433f7Angk98vhpzS4mdd1VF1luV+/vh4+f1tUTF+juo0/V7OvzuPVrv7xNdx45XvFaebkGwz5df/VLK/bfv3u7nntxXslUVnceOW66jd167N+9XT/56bSuuHi85vmvP/Ksnj+zVLPNlvMGSscxO/eBPRP6wj89pRdn4jVlKT+u6TVs5/o7wScde3K24poc2DOhHS8bZbBA6zoZV70Ss9Sju6xlPTzSsacrz10+dtx83WXyeV36uy+fUDKd1fljodJYevXEJsUTG2vKPT23pPHRAUVCPn3sMz9SMp3V5RcOa9dVF5X2SyQr9/ut6y9XKpPT577+ZMXYWj6ul4+H5WX93uOndcXFG/SNR57Trqsu1Oerxmez/MNqPH7Xrm06+shz2veWl2nikpHSdbEaf3dcOlr7oWud63nip7V50+bxAW29YFBy116LA3smtGPbqE78zGRcvnBIJ54rPG9WvoN7J/TKraPrd4GaRZ5plusd3Duh7x0/rStffr4+ZZEvFff9pVdu1ue+/kTF86GAT9lcTn/+2R+Vni/GfvG588dCuunN23THPcdr9s3lcjL8HqUzOT1/ZrHivLfs3q57/vnpUp5W/Xj/7u364srj8vdJdUzufdOluuefn1Y6m6upW3Gbm968TYe/eS4ntJW/VbXz+WMhvfutl2tqNl5xjo7lgqulk/ltr4xF6C7ks92BtrLPJKe0zJWa5XQfvnK8z3ztRE3uWJ1jVY+1u666UP/riz/Wv3/7FUplcvrSd07qza+9UJ+8tzLP/KLFWH/+WEjvvPbSiu3N8u13vOlS0xz1HW+6VBuGDZ2aSunwN5+qKf/N171Mfq9b/9/KsQyfR7930ys1v5jU//nqEw1zqn9/wxXy+9wV+c6BPRM6+siz+sUrzq84V3VOU5ybSmdzuuGXtpbyLbP67Nu1Tb+waUALS6nKtrtxuyIhn/7ic49qMOzTO/7NJUqksvVzktWcw7KLvgOdsMq5wcG9E8rl8/rokR9WnG8g4NHffrm2/yyfj/5PN79KsUSmoi85uGe7orFU6Tmze58DeyYUCZ+bRyiWw+9z6/bP/6D03H/991dqai5Zse/v3fRKnZ1L6G/uqa3DJ488XnGO8nn0/buvkMdT2e/9/r4dSqayFc+9+62XaTia1Cf+4ccVxx8I+iruI//zza9WLJnR33zxx5bnPLh3QgMBn/78cz+q6Lf8XnfFc//55lcrlcl1V/+Gdc3ndXffYq1+0o35AWVa3+VyS4+dnK0cb52cD+7GPLsV3XjtWtEL9eh0HXqhjdB9HIgrd7Pn/PSnP62//Mu/1Ktf/Wq98pWv1Ac+8AHdd999uuqqq/T617/ecr8//dM/1ZVXXmn62tTUlMbHx0uPx8fHNTk52WzROiIaT5cGG0lKprO6/fAxRePphtvdffQpXfuaLaZ/37Bza2kyymz7O48c19vecLFuvOaSutvV+/vGay4pTVpV77tzx+ZS4JS/Vl6ua1+zpWb/u+57XK9/xbl9zbaxW4+77ntcb37tRabP33jNJabblB/H7Nx3HjmunTs2m5al/Lhm17Cd6++EyZlkzTW588hxTc4kHT8X+kcn46pXYpZ6dJe1rMfUfO25y8eOz339CUVj6dLr5WPpm197kWm5X3HpJt15z3Gl0vnSa2/fubXufguxdGlhWvG56nHdaly9YedW3X30Ke3csbk0OV5+DLP8w2o8/vzKcf76H35ccV2sxt+p+dprVO96muVNJ09HFY2nTa/FnUeOa3K2dr/bDx/TTDRVet6sfHfcc1wz0ZQDUbI2rPJMs1zvjnsKuden6uRLxX2LH5SWPz+3mKyIc6vYL072VO+7EEsr4PdpbjFVc95P3fd4RZ5W/fiussfl75Pi68WYLO5nVrfiNnfcU5kT2snfqtt5547N+vnkUs05OpULrpZO5re9Mhahu5DPdgfayj6rPMYsV2qW03148XhmuWN1jlV8/vNluebOHZt18nRUtx8+prfv3FpaXFXc9q46Y/3OHZtrtjfLOaxy1Lvue1wul7s05leX/3Nff1ILVTnNqalYaWFa8TmrnGpuMVmT79x55LjevnNrzbmqc5ri3NS1r9lSkW+Z1efuo08plc7Xtt29jyuTVSmfW4ilG+YkqzmHZRd9BzphtXODO+45rum5RM35MjmX5b13cT46k1VNXzI5l6h4zuze584jlfMIxXL8fDJW8ZzL5anZ99RUrLQwrVEdyvuuswu1/d7zZ5ZqnvvMV5/QC2fjNcc/+UK04rmTp6OlhWlW57zjnuM6ebpyv9sPH6t5rjjWdFP/BqB13ZgfUKb1Xa6ZaKpmvHJyPrgb8+xWdOO1a0Uv1KPTdeiFNkL3cSKumv7mtJ/85CfN7tJQPl+7rNjOT4WWGxsbcKo4Fc48M11q4KJkOqt4OqutW0YbbieX+d/ReKrh9tF4SqlUrqnjlv+dSGYb71v1WkW5XObbzC0mGm5jtx7zS0nT5xOprOk2FXVqcG7TNik7bvU1NGP3+reiOmZPnFqwbO/tWze0da5e1+pXcPcDJ+OqV2OWenSXTsZsI0+UTaSWn7t87MiV5yxl45DVeDYbLYyZy6lM6fnyscxsv1w+b1kO0/GwbJvSOG4xRkZj5vmHVfmLxynWo7re5dvORZO64uLKa2R1PSuOV/Z8Lp9XPJ3V/KJ5OStykPLjlZffqnxLSV320jF1WrtjklncWuUj5TFR/nzFdbZoD6sYypnk5fVi32yb5VTGMo6t8rTqx/Xy2Eb5bPU2xecb5W817eyyfj86kQuuFafz2/KY7ZWxaC2Qz1pzOq6I2dbQVvZZ5ZRmuZId5THrdB9eOl6d/KnRWFscKxvNQdU8bpBP1Num+Hyj3Lc6r7GTZ7eybaO5qEb1WU5mzJ8v3kPYzEnajQ+nxiL6WWeQG1hbi9yguj8pvUcbzE+bvb+r389W/Wf5PIJVOZqZUzCrQ3nfZbZfM8ey2+dW95ftHGs93Jd14r1cb76LvsM+n6/pj0dL1mM7r2V918PnCpTJvm4s19NnTjs6H1wds538rHg1deO1a0Uv1KOT+Wwnjt9P1uMYv1qciKums5FcLqf//b//tx588EFlMhm94Q1v0MGDB+X1tp7YbNq0SWfPni09np6e1saNG5s6xszMknI55787M2R4Zfg8FQ1t+DwK+Tyanl5suF3x6zyr/46E/A23j4T8irnTTR23/O+g4bHe1yXT1yLhynKZbTMaCTTcxm49hgcM0+cDfo/pNsGAx/a5zcpSftzqa2jG7vWvZqfjqo7ZsaGA6blGBgMNy9nPxscHaZ867MZVP8cs9egunYzZxuduPCa5qxbPF7cfHjTftzhmBv3n8qTyscxsP7fLZVkOq/GwuE0xvygvW8XrYfP8w2o8Vt7+2D8SMWpizep6jlo873a5FPJ55LG4FqODFserKr9p+QZqy+e0emOS3Zsas7i1ykfKY6L8eTv5nFWeWB3jVs/X2zfo91rGsVWeVv3YKsaLMVkvn63Ypuz5RvmbWTtb1cNOHtmt7Oa3rcRsr4xFq418tj4ncwOJmG0VbWWfVU5plis1m9O2OkdhpXi84nHM8qdGY63bXRgr643d9R43ykXqnb9R7lt9LDt5divbWtbTIlepycsC5te1/B7CTk7STnzYHYuajVn6jtaQG9TXTFw5FbNmfVPxPVqvTzB7f1e/n636z/I+wKoczcwpmNWhvO8y26+ZY9ntc6v7y3aO1e33Za28l9uZ76LvsG98fFDpdKbxhhbWWzt3sr698rkCZVrf5Rq1mJs3mw9uJWadvg9bK9147VrRC/XoZD7b7PFxDrlUfU7M0Tb9s55/8Rd/oe9973v6zd/8Tb3nPe/Ro48+qo9+9KPNHqbCS17yEhmGoR/+8IeSpHvvvVdvfOMb2zqmUyJBrw7dtKNisuvQTTsUCfkabrdv1zY98MPnTf++/6GT2r97u+X2B/ZM6Cv/8lMd+dYzdber9/eRbz+jfbu2me770KOndGDPRM1r9z94rlwP/OD5mv33796uhx87t6/ZNnbrsX/3dn3z+8+aPn/vt58x3ab8OGbnPrBnQg8dO2ValvLjml3Ddq6/EzaOGjXX5MCeCW0aMxw/F/pHJ+OqV2KWenSXtazH+FDtucvHjpuvu0yRsK/0evlY+s1HnjUt94+fntSBvRPy+1yl1+5/8GTd/YbCPt183ctqxtZ7y8Z1q3H1/odOat+ubXro0VN6l8n4bJZ/WI3H79q1TQ8dO6X/+M5XaNOYUXfsP7BnQhuHa6+R5fUcNUzzpq0XRBQJ+UyvxYE9E9post+hm3ZoLOIvPW9WvoN7JzQW8TsQJWvDKs+81yTXO7i3kHvdUidfKuaJN193Wc3zI4NGRZxbxf7BvbV55MigoaGwT4lUWiOD/prz3rJ7e0WeVv14f9nj8vdJ8fViTBb3M6tbcZuDeytzQjv5W3U7P/ToKf3CpoGac3QqF1wtncxve2UsQnchn+0OtJV9lnmMSa7ULKf78OLxzHLH6hyr+HxxrC3+f+sFER26aYfuf/CkfvvG2jzTaqx/6NFTNdub5RxWOer+3duVz+cKY75J+W++7mUaqsppNm8M69++tTb/McupRgaNmnznwJ4JfemhkzXnqs5pinNTD/zg+Yp8y6w++3Ztk9/rqm27G7fL61EpnxsK+xrmJKs5h2UXfQc6YbVzg4N7JzQ+Eqg5n9edt7z3Ls5He92q6Us2jQQqnjO79zmwp3IeoViOX9gUrngun8vW7Lt5Y1jv3WuvDuV914ah2n5vy3kDNc+9+62X6SUbQjXH3/qSSMVzWy+I6L3veEXdcx7cO6GtF1Tud+imHTXPFceaburfALSuG/MDyrS+yzU26K8Zr5ycD+7GPLsV3XjtWtEL9eh0HXqhjdB9nIgrV97sNzXr+NVf/VV98YtflM9X6HBTqZR+9Vd/VV/72tds7X/ttdfq05/+tDZv3qz9+/fr0KFDmpiY0BNPPKHbbrtNsVhML3/5y/WRj3xEfr/9QaNT35wmSXIVfk96PpbScNhfGGzMTlW+3YBf2Zw0Pb9cWEXodWspmVHI7yk9v2kspGSq8NNW48NB5SWdnV/WyGBAaWkVVAABAABJREFUm8YMzcylNBNN6LwNIS0nCl+JNzYUlMft0tRcXBuGggr43ZqNJivOt2EoIJfLpen5ZW0cCSqVyWk2mtCGoaBcrsI2xXNMziQ1t5jQaCQgv8+tqdllnT8eUny5cL7x4aByeWlmYVmjkYC8XremZuM6f0NYieS5bfJ56WxxG49bU3PxmnOcNxZWKl2o7+jQynazcW0cDSmTzWl2oVAOn9etydl4xd+bRkNKr9TjvLGwkqnCuTcMr9RprnDujaPn2q28HcYiAQUMj2YWEvWvYTvXv0zL/8LJp1J7FdtP6+sny1cdq5htsBFXfR+z1KO7dDJmG/FIU/NJzUWTGokYCge8pbHD7XYpGk/J8HkVS6QLY8KATzMLhXFn83lhLS5lSuX2+6V0WoUPIvPSTLSw3VgkoLERv6Zmk5qNJrTl/IHSfqORgIIBt2YXUvL7PIotpzU0YCiby2kpntZ5Y0HFE4WxdONoSJmVsbF8zCyOy9FYSqGgT7HltEYjhTzh7PxyxZg6MhjQQNirmbmExoYCSqSymllIKDJgKJXOaCDo0+iAX8pVXpfyvGU0EijUMWvRplbXc2V8PRtNKmB4FQl6NRDwnhtjV65FsX6lc1iNy2XPjw4aSmZymllYae/ISh06rFPfnCappt5ut0uzi0mNDhrK5fLn2iPsUzSW1nI6I5fLrfnFpMZHgsrl8ppZWMmP3C6dnU9oIOSTz+PWQiwlw++R4XfLJZeiS0mFg34txlMaHjAK5155LpZIK+D3KhjwKJXKKRpLKRjwyud1K5vLyed1y63Ce2Uw5FcilVUimdFgyK9MJiuv16OFWFJDYUOZTFY+n0eL8bTCQa+8HrcSqayWExkNDfjlN9xKJHJaWEpqeMBQNpuV4fMqk8vK6/YolkhX1D8c8CmZzmgg4Cu1QzP5m1k7X3jBsH5+ZkHR5YwSyYw2RIzm8shuZSO/bTlme2UsWkXkszY4lBtIxGxbaCv7qnJKq1yppZy2hTmKulaOt5RIV+a5JjlWcaw1fF4l0xltGA7L7y6cPBo/l38sLKUUCng1POhfmfdKyvAXvuksm8tpdiX/8/sKecNCLKWg4ZXP61IylZHf59XcYlJjK/NQi/GU0pmcwoFCbhsMeGX4Pcrl8goaHi3FM4otpxUO+rS4koNkc1lFgn4lMzmdXUgUvinYcCudzhV+mjOVVWTAL7fLVcgZhwJKpXOKJdIKB3wK+D3y+qTl5Vwp5n2+Qn4fS6QVCvi0nEhrIORTIpWR3+vV0nJaht9TeC6R0UIspY0redhsNKmg4dVAyKdUOltqo6GQTwNBr2LJrBbjGS0sJTU04FfQ8Goo7FV0qdD2gyG/MrmcUumckqmsdU7SYnx06pvTJNF3tIDcwAabceVEzA4MeHV2NqGA36v5lXuTwQGvFmMpKe9WbDlVulcajfiVyVbO8StbmA+YW0pqMORXPJHWpg3BivmDDWNenZ2pfByL5yr6oIGwV7MLCfm93sp6q7K82XxWA0FDy4lMRf/l93iUSOVKc/gbR43SvMSGlc8cEum03C7PueOPFu4HJ2eSpbpnc1kNDRhaimcqy5Ex6X9c1nMhpfv8nMl+KjwXT2cV8nkqnnNs/FsFfHNa9xofH9T7/+rbLe37sd+/Zt21cyfr21OfK1Am+7qxXO5z4+3IgGE5H9xyzLpMxqYuH4dMdeO1a0Uv1KOT+WwTx8c55FI2tDlH2/TitBtuuEH3339/w+dWW0cXpzmknwO63+re7qKJfmuvdtBW9rW7aKIfYpZ6dJdOxmw75+53tI21ji5OWwVc21r93Cbtxmw/t12zaCv7OtnPch3so63sa9RWnc5pO61fYqEf6tnRxWlNngO0VTM62c/2wnVY73Xox/L3e8yuFhan2dexxWll+6+39lwLtJN9nb4H65VrQT26BzHbPWgr+1qdo236Zz0vu+wyffjDH9bzzz+v559/Xh/5yEe0bdu2Zg8DAAAAAAAAAAAAAAAAAOhhTS9O+8AHPqCFhQXt27dPN910k2ZmZvRf/+t/7UTZAAAAAAAAAAAAAAAAAADrlLfZHQYGBvTRj360E2UBAAAAAAAAAAAAAAAAAPQI24vTbrjhhrqv33///W0XBgAAAAAAAAAAAAAAAADQG2wvTiv+dGcul9PPf/5zXXjhhZqbm9NnPvMZ/eZv/mbHCggAAAAAAAAAAAAAAAAAWH/cdjd87Wtfq9e+9rX68pe/rOPHj2t0dFT//b//d23evFn/+I//2MkyAgAAAAAAAAAAAAAAAADWGduL04p+8pOf6L/9t/+mb37zm9qzZ48+8pGP6PTp050oGwAAAAAAAAAAAAAAAABgnWp6cVo+n5fb7da//Mu/6HWve50kKR6PO14wAAAAAAAAAAAAAAAAAMD61fTitC1btmj//v06deqUXvva1+o//af/pMsuu6wTZQMAAAAAAAAAAAAAAAAArFPeZnf4yEc+oqNHj+o1r3mNfD6frrzySt14440dKBoAAAAAAAAAAAAAAAAAYL1qenFaKBTS7t27S49//dd/3dECAQAAAAAAAAAAAAAAAADWv6Z/1hMAAAAAAAAAAAAAAAAAgEZYnAYAAAAAAAAAAAAAAAAAcByL0wAAAAAAAAAAAAAAAAAAjmNxGgAAAAAAAAAAAAAAAADAcSxOAwAAAAAAAAAAAAAAAAA4jsVpAAAAAAAAAAAAAAAAAADHsTgNAAAAAAAAAAAAAAAAAOA4FqcBAAAAAAAAAAAAAAAAABzH4jQAAAAAAAAAAAAAAAAAgONYnAYAAAAAAAAAAAAAAAAAcByL0wAAAAAAAAAAAAAAAAAAjmNxGgAAAAAAAAAAAAAAAADAcSxOAwAAAAAAAAAAAAAAAAA4jsVpAAAAAAAAAAAAAAAAAADHsTgNAAAAAAAAAAAAAAAAAOA4FqcBAAAAAAAAAAAAAAAAABzH4jQAAAAAAAAAAAAAAAAAgONYnAYAAAAAAAAAAAAAAAAAcNyqLU67//779ba3vU27du3SZz/72ZrXP/GJT+hNb3qTdu/erd27d5tuAwAAAAAAAAAAAAAAAABYH7yrcZLJyUl9/OMf1z333CO/3699+/bpqquu0iWXXFLa5vHHH9df/uVf6lWvetVqFAkAAAAAAAAAAAAAAAAA0EGr8s1pDz/8sF73utdpeHhYoVBI1113nb72ta9VbPP444/rrrvu0g033KAPfvCDSiaTq1E0AAAAAAAAAAAAAAAAAEAHrMritKmpKY2Pj5ceb9y4UZOTk6XHsVhMl19+uf7wD/9QR44cUTQa1V//9V+vRtEAAAAAAAAAAAAAAAAAAB3gyufz+U6f5I477tDy8rLe9773SZK+8IUv6Pjx4/rgBz9ouv2//uu/6tZbb9W9997b6aIBAAAAAAAAAAAA6BO3/vW/tLTfh//jGxwuyerot/oCAIDu412Nk2zatEk/+MEPSo+npqa0cePG0uPTp0/r4Ycf1jvf+U5JUj6fl9fbXNFmZpaUy3V8nV1bxscHNT29uNbFWBP9Vvfx8cGG29SL2X5rr3bQVvbVaytitoB6dJdOxmw75+53tI21dmNWWtuclmtbq5/bpN2Y7ee2axZtZV8n+1mug320lX2N2qrTOW2n9Uss9EM97daxnZjth3Z0Cm1lXyf72V64Duu9Dv1Y/n6P2dUyPj6odDrT8v7rrZ07WV8+V1gdtJN9nb4H65VrQT26BzHbPWgr+1qdo12Vn/W8+uqr9d3vflezs7NaXl7WN77xDb3xjW8svR4IBPSxj31MP//5z5XP5/XZz35Wu3btWo2iAQAAAAAAAAAAAAAAAAA6YFUWp23atEnve9/79O/+3b/TjTfeqLe//e16xSteof379+v48eMaHR3VBz/4Qb33ve/Vr/zKryifz+s973nPahQNAAAAAAAAAAAAAAAAANABq/KznpJ0ww036IYbbqh47q677ir9fd111+m6665breIAAAAAAAAAAAAAAAAAADpoVb45DQAAAAAAAAAAAAAAAADQX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3rUuAAAAAAAAAAAAAIDWpDM5jY8PtrRvMpVRdGHZ4RIBAAAA56za4rT7779ff/M3f6N0Oq3f+q3f0m/8xm9UvH7ixAnddtttWlpa0pVXXqk/+ZM/kdfL2jkAAAAAAAAAAADAis/r1vv/6tst7fux37/G4dIAAAAAlVZl9dfk5KQ+/vGP65577pHf79e+fft01VVX6ZJLLilt8/73v18f+tCHtGPHDt166606fPiwbr755tUoXntcUjSe1vxSSsODhiJBr5R3YF+r15p93i63NBNNaSaa0NhQQIbXrdloUqNDAeWyOc0vpTQ2ElBsOaPZlW3GhwwpW3vubC6v6flljQ0FNDbol3KNzxfwezQzn6g4X9v1a7dN1oJPmpxJ6sSpBY0NBbRx1JDSa10orHudjKteidmVPunpM6c1OmhY913drleuh0eamk/qiReiGhsyzo033c5s3JGNscgrTc4mS+PrxhFDytQ5ZnH/lXaqGZcbqdovHPTq7GyicPywVzML58bnivfCSlnOPDOtkOG1P662Oh43u99ajvuttk2Hy7O0nJZheLWwlFLA75HX61bI8GrA8NTknEvLac0tZ7QYS2p4wDx+PR6XFmJpJZIZDQ34lc/nlMu7FFtOKxz0KbacVsDv1WDIV3mOlT727EIhzgZCXoX9HkVjaZ2NJhU0TPaxqNN8LKVwwKdkKqOBkH/t2xq1emUsQnchn+0OtJV93ZYbtKtRnmUnD6vaxu2SZqNJZ+d4Gm1TNRc1NuiX8lJ0Oa3p+YQMv0fhoE8jYV8hB1453uxzM8pk85pfTGp8JCiPS5pfrDqH2bGr7ylXjmc7/7HLievTSfQd6IROxlWzfXgr70FVPRfyKhqzMZ9g9lyzn0XUu6ey6ieb/QzD4pyZbFZej0exRPrcfadZ+c2ugdPt0arVmuMAel035gd28rk1KlPXfW7RjW0Fe9brZy/VurEPaVan69ALbYTu02ZcrcritIcfflive93rNDw8LEm67rrr9LWvfU2/+7u/K0l64YUXlEgktGPHDknS3r17dfvtt3f/4jSXdOL5Bd1++JiS6awMn0eHbtqhy7cM2ZpUs9xXFq9dOKQTzzXxvJ1ySJJbeuzkrO6453hp/327tunh46d19cQFuvvoU9py3oCuu+oi3XXf46VtDuyZ0I5tozrxs8pz79u1TV9++GdajKV1cO+EXrl1tOH59u/eru89flpXXLxBdx99qv36tXNt1opPOvbkrO48cryyjV82ymCB1nUyrnolZk36pFLftZ5uqHrlenikY0+b1OPS0e6+STIZd/7zza9WKpOrPxZ5pWNPmdR3W6G+lmOZu8V2smjfh3/8gl6YjunXfnlbxWul90K+xXG11fG42f3WctzvtpxjpTyf+doJ/crrL9Lnvv5kRY4W8Hu0YSiorRcUfuqjuO2uqy7U58tyMLP43b97u774z0/rxZl4KXaOPvKsfvGK8yv23bdrmzaPDxTO4artY3/3na9QTtJf/8OPzfcx+aC5uo3ftWubjj7ynN79K5d3d37Xb3plLEJ3IZ/tDrSVfd2WG7SrwfyVrfqabFM+d+TIHE+jbUzu+w6965WSXLr985Xl2jga1OUXDuvEswv60ndO6tpfvFCfuu9xDYZ9uv7ql9bOW100pMeeaXBPadEGlvmPE9cnb7PtOom+A53Qybhy+l7U5lzBwb0TOvzNp0r3Wmbb2JpjaKJeNfdUJvduh971Sinvau4zjDp1v2X3dt1Tdk9pWn6LNvV73frzz/3ImfZo1WrNcQC9rhvzg278jKAby9TN5UJj6/Wzl2rd2Ic0q9N16IU2QvdxIK7cnS1hwdTUlMbHx0uPN27cqMnJScvXx8fHK17vVtF4unRDIUnJdFa3Hz6maLxx69fb1+q1mWiqqeftlEMqrG4vJhHF/e8++pRuvOaS0oTbjddcUlqYVtzmziPHNTmbrDn33Uef0rWv2aJkOqs77jmumWiq4fnuuu9x3bBza+l87davnWuzViZnkqU3s1TWxjPJNS4Z1rNOxlWvxKxZn2TWd3W7XrkeU/Pm9Zia7+56mI07J09HG45Fk7MW1202WXcsa7WdrPa7YedW7dyxuea14nuh1XF1tfZby3G/23KOYnl27thcWphWLNfdR5/SQiytk6ejFTnnzh2bS4vLituaxe9d9z2unTs2lx7feeS43r5za82+dx99qnQOsz72hbPx0sI0s32s6lS+/eePPqWdOzZ3fX7Xb3plLEJ3IZ/tDrSVfd2WG7SrUX3s1Ndsm/K5IyfmeBptY5aT/HwyVlqYVl6un0/GNDVfmO96+86t+tTKfNi1r9liOm81NZ9seE9p1QZW+Y9dTlyfTqLvQCd0Mq6cvhe1O1dwxz3HK+61zLaxM8fQTL2q76ks+8kmP8OoV/dPVd1TmpXf6rgnT0cda49WrfbcCNCrujE/6MbPCLqxTN1cLjS2Xj97qdaNfUizOl2HXmgjdB8n4mpVvjktn6/95x8ul8v263aMjQ00X7A2nXlmutT4Rcl0VvF0Vlu3jJruMz4+2HBf5WX62txS0vT5WYvn65Wj3NNnTpvun0hmS8+X/11RpmjC9Hm5KstdXner80XjqabqXa9+rVyb1VYdsydOLZjXfzGh7Vs3rGbR1p1ibKGWk3HVqzFr1SfNLSV12UvH1qhUzeuV6/HEC1GL8SapKy5uL2ab1UzfYjbu5PL5hmNRveuWHzAs959ftBgzG7STVftG4ynJZZ1/DAR9LY2rrY7Hze63luO+0+duN25L5bG4nrmVvLsi5zTZ1ip+5ap8bJUj5vJ5xdNZLcbTto9d3Ke63azauFjuTl9n8oz6ymO2V8aitUCcWXM6rojZ1tBW9nVbbtCuuvNXkuIp81ygvL71xnKz7ZspQ6NzFLcxu++rl5PMRZO1uY5FfjUbNZ+3Kr+ntCqfVf5jV6N6NxOPTo1F9LPOIDew1sncwOl70WbmCsrvtcy2sTPHYGZ8fNDWPVUz9271PsNo1P9U31NWl79ef+lEe7Sj1c+DVjM38Pla/8iv3/qdfmurtazvevhcoRs/I+jGMkndW65yTses08dfK05+9rKWurEPaVYn89lOHL+frNf392pwIq5WZXHapk2b9IMf/KD0eGpqShs3bqx4/ezZs6XH09PTFa/bMTOzpFxudb8DOWR4Zfg8FRfB8HkU8nk0Pb1Ys/34+GDp+Xr7yuUyfW1kwDB9ftTieatyVBsdNN8/aHhKzwcDHvNzDwVMny9+HXWx3JJKZbE6XyTkb6re9erX7LVxmp2OqzpmxyzacmQwsCplXq/K31eoZTeu+jlmrfqkkQFjXdWjV67H2JDF9YgYbcdsM5rtW8zGHbfFeF4+FtW7bkG/+dgb8nnksdlO1azaNxLyl/42ey/4vO6WxtVWx+Nm91vLcd/uue3e1LSb0xbLUyxHdbncK/8ApDznNNvWKn7Lf3KkOl+sPk/I55FvsDZ2rI5d3Kf6mlm1sfKdv879nGe0ErO9Mhattn6OMzuczGclYrZVtJV9zeQlnc5pnVB3/qrB643mwMrnjtqd42m0jdl9X72cZCRS2L56Psx0bizS+J7SqnxW+Y9djerdTK5qpwzNxix9R2vIDeprJq6ajVmn70WbmSsov9cy28bOHEO1YizZuadq5t6t3mcYjfqf6nvK6vLX6y/LtdIe7Wr186DVyg3GxweVTmeaqVKFfup3+q2tOlnfXvlcoRs/I+jGMnVzuYoa5VHt3oOt5zzN7mcv3a4b+5BmdTKfbfb4OGc9v79XgxNztKvys55XX321vvvd72p2dlbLy8v6xje+oTe+8Y2l11/ykpfIMAz98Ic/lCTde++9Fa93q0jQq0M37aj4UO/QTTsUCfna2tfqtbGIv6nn7ZRDksYG/Tq4d6Ji/327tunIt5/Rvl3bZPg8OvKtZ7R/9/aKbQ7smdDGEaPm3Pt2bdMDP3xehq/wO+NjEX/D8+3fvV33P3SydL5269fOtVkrG0cNHdgzUdPGm8aMNS4Z1rNOxlWvxKxZn2TWd3W7Xrke40Pm9dg43N31MBt3tl4QaTgWbRyxuG6jRt2xrNV2strv/odO6qFHT9W8VnwvtDqurtZ+aznud1vOUSzPQ4+e0s3XvawmRxsK+7T1gkhFzvnQo6f0rqoczCx+9+/eroeOnSo9LsZO9b77dm0rncOsj33JhpD+4ztfYbmPVZ3Kt3/Xrm166Niprs/v+k2vjEXoLuSz3YG2sq/bcoN2NaqPnfqabVM+d+TEHE+jbcxykl/YFNahd9WW6xc2hbVxuDDfdf+DJ3XLynzYAz943nTeauOw0fCe0qoNrPIfu5y4Pp1E34FO6GRcOX0vaneu4ODeiYp7LbNt7MwxNFOv6nsqy36yyc8w6tX9lqp7SrPyWx136wURx9qjVas9NwL0qm7MD7rxM4JuLFM3lwuNrdfPXqp1Yx/SrE7XoRfaCN3Hibhy5c1+U7MD7r//ft15551Kp9N65zvfqf3792v//v06dOiQJiYm9MQTT+i2225TLBbTy1/+cn3kIx+R329/IFuzf0nqkqLxtOZjKQ2H/YUbCoti1Ky2rLev1WvNPm+Xu/A74TPRRGHVo9et2cWkRgcN5XJ5zcdSGhsKKJbIaDaa0GgkUBisslXnHvArm5Om55c1FgkUkpGcSd3LzxcJKGB4NLOQqDhf2/Vrt03a0PLKe1/h93rnFhMaGQwU3szpDhWyR7CK2QYbcdX3MbvSJ80tJTUyYJT6rnWnV66HR5qaT2oumtRIxDg33pTptm9Ok2Q+7sjGWOSVJmfLrtuoIWXqHLO4/0o71YzLjVTtNxDy6uxconD8AZ9mFs6NzxXvhZWyxNNZhXwe++Nqq+Nxs/ut4bhvp21W65vTysuzlEjL8Hu1EEvJ8Hnk9boV9ns0EPDW5JxLibSCAb8WY0nL+PV43VqIpZVIZjQ04FdeOeVyLsWW0woHfYotF84XCXorz7HSx56NJjQUNjQY8ipseBSNpXU2mlTAMNnHok7zsZTCAZ+S6YwGAr6OX+d+zjNajtleGYtWUT/HmW0O5bMSMdsW2so+m3nTevjmNEmWeVap/7KTh1Vt43a7NLuYdHaOp9E2VXNRYxG/lJeiy2lNLyRl+NwKB3waGfAVcuCV42WUVyaT1/xiUuPDQXnc0vxS1TnMjl19T7lyPNv5j12N6m2j7Tr1zWmS6DtaQG5gg824ailmm733beU9qKrnwj5FYzbmE8yeq1O2iliyc09l1U82+xmGSd3DAZ8yuay8bo9iiXT98ptdAwfawxGtfh5kc792vznt/X/17WZqU/Kx37+mr/qdfmurTta3pz5XsJPPrVGZuu5zi25sqxV8c1oDNj57WRe6sQ9pVifz2SaOj3PW/ft7NbQ5R7tqi9M6rSsm6xro54Dut7r3fXKzimgr++q1FTFbQD26Sydjtp1z9zvaxlq7MSutbU7Lta3Vz23Sbsz2c9s1i7ayr5P9LNfBPtrKvk5/MLLW+iUW+qGeHV2c1uQ5QFs1o5P9bC9ch/Veh34sP4vTVke/tVVXLk4r23+9tedaoJ3sY3GaPdSjexCz3YO2sq/VOdpV+VlPAAAAAAAAAAAAAAAAAEB/YXEaAAAAAAAAAAAAAAAAAMBx3rUugFPcbtdaF8GW9VLOTujnuptp1B60l320lX3ttFW/xCz16C6djNlO79/LaBtr6z3u1vr83Yg2qa9e+9B29tFW9nWyn+U62Edb2bfec4NGur18TumHejpVR/pZZ9BW9pEb1Lfe60D5V+eYnTxuL+q3tup0Pttv7dkq2sk+YtYe6tE9iNnuQVvZ10pbufL5vPkP0AIAAAAAAAAAAAAAAAAA0CJ+1hMAAAAAAAAAAAAAAAAA4DgWpwEAAAAAAAAAAAAAAAAAHMfiNAAAAAAAAAAAAAAAAACA41icBgAAAAAAAAAAAAAAAABwHIvTAAAAAAAAAAAAAAAAAACO8651AZwyM7OkXC6/1sWoa2QkpLm5+FoXY030W93HxwcbblMvZvutvdpBW9lXr62I2QLq0V06GbPtnLvf0TbW2o1ZaW1zWq5trX5uk3Zjtp/brlm0lX2d7Ge5DvbRVvY1aqtO57Sd1i+x0A/1tFvHdmK2H9rRKbSVfZ3sZ3vhOqz3OvRj+fs9ZlcLbWVfp/NZroU9tJN9xKw91KN7ELPdg7ayr9U5Wr45bRV5vZ61LsKa6ee6t4L2so+2sq+TbdUr14F6dJe1rEevtGEn0DbW1nvbrPfydwJt0jrazj7ayj7y2e5AW9nX623V6/Ur6od6rkYd+6EdnUJb2UduUN96rwPl7+7zrWe0lX2dbiuuhT20k33ErD3Uo3sQs92DtrKv1bZicRoAAAAAAAAAAAAAAAAAwHFduTjtox/9qP7oj/5orYsBAAAAAAAAAAAAAAAAAGhR1y1O++53v6sjR46sdTFa45ZmllJ66nRUM7FUc63rkqLLaT0/HVM0kZFcHSul8+dci7IDsM8nTUaTevDRU5paTEo+B4+98v4//sz0+n7/90o9PNLUYlIPHXtB00tJiW+gXf/sjrGNtluJjSdeWCA2+pEDOepPJ5f04nxCS6lsbXyRC6Kctyrv8K51gdATOpmr9UoeuBp4f6PX2MlzOnTOirypnVxtPaDvQCd0cvwum1uZjacUTVjc63AfBKw/K2Puw8dP9+aY6yTmmQF0s17oozo9JjHfhU5o8/6+q6YD5ufn9fGPf1wHDx7UE088sdbFaY5beuzkrO6457iS6awMn0cH907olVtHpVyDfV3SiecXdPvhY6V9D920Q5dvGZLyHSqvU+dci7IDsM8nHXtyVnceOdc3HdgzoR0vG5XSbR67V97/vVIPj3TsaZNrfemolF3rwqEldmOz0XbERn9zOEfdt2ubNo8PaOsFg4X46pU+FM7wSseeMulvto1KmbUuHNatTvYz9GH28f5Gr7GT56zCOf+ff3el5paSreVq6wF9Bzqhk+N32f3zYNin669+qe4++lTteUQOAaw77cyP9BvmEgF0s17oozo9JjHfhU5w4P6+q/5dwB//8R/rfe97nyKRyFoXpWkz0VSpA5GkZDqrO+45rploquG+0Xi61DkU97398DFF4+2uHOn8Odei7ADsm5xJlgYJqfAevfPIcU3OJNs+dq+8/3ulHlPz5td6ar79a421YTc2G21HbPQ3p3PUu48+pZOno6X46pU+FM6YnLXIO2bpb9C6TvYz9GH28f5Gr7GT56zGOePJbMu52npA34FO6OT4XX7/fO1rtpQWplWfhxwCWH/amR/pN8wlAuhmvdBHdXpMIldFJzhxf98135z2hS98Qeeff75e//rX65577ml6/7GxgQ6Uyr6nz5wuXYiiZDqruaWkLnvpWOm58fHBmn3PPDNtum88ndXWLaMdKa9T52zmOGZ172eNYpb2so+2snbi1IJ537SY0PatG5o6VnXMrkXf1Qm9Uo8nXoiaX+toUldc3Ny17ibtvL/bzQ3Wum+xG5uNtutEbKx123SzdtvG6ZzWbo5aVF5+q9jK5fOl+OqVPrQe4r2+8ph1Mu/oN8SZNaf7mfKY7Yc+zCm8v1vXbbmB09Zr/2UnzynnRD3NzrmczDSVq3WSU9eS3MAZ6/W9tRo6mRtU3D+7ZHke5a1f67YcYr3HEuWvVS83WO/t1UnNzo/0M6fnEvkszBm0k32dvgfrlWuxXuvRC5+FOT0m9ernt2thvb4vVoMT9/ddszjtK1/5iqanp7V7924tLCwoHo/rwx/+sG699VZb+8/MLCmXW7vvIRwdNGT4PBUXxPB5NDJgaHp6UVIhmIt/lwsZXtN9Qz6P6fZOcOqcdo9jVfdeZafjqhez/dZe7aCt6hsbCpj3TYOBmvdoI9UxuxZ9Vyf0Sj3GhizGoYixrupRrt77u91+tp1zrxa7sdloO6djoxvaplu1G7OS8zmtnRy1vIx2YsvtcpXiq1f6UCv9HO+txKzdvAOV+jnO7GjmntOO8pjt9T7MSby/W9Po/d3pnLbT1nP/ZSfPKXKqnmbnDAbMy2GWq3WS3To2G7P0Ha1Zz++t1dDM+N18zFbeP1mdRy7Xusgh1nss9WP528kN1nt7dVoz8yP9rpm5RD4LWx20k32dvgfrlWuxnuvRC5+FNTtn30ivfn672tbz+2I1OLHmoGt+1vNv//Zv9aUvfUn33XefDh06pGuvvdb2wrRuMDbo18G9EzJ8Hkkq/TbwWMTfcN9I0KtDN+2o2PfQTTsUCfk6Vl6nzrkWZQdg38ZRQwf2VPZNB/ZMaNOY0faxe+X93yv1GB8yv9Ybh9u/1lgbdmOz0XbERn9zOkfdt2ubtl4QKcVXr/ShcMbGEYu8Y5T+Bq3rZD9DH2Yf72/0Gjt5zmqcM+T3tJyrrQf0HeiETo7f5ffPD/zgee3btc30POQQwPrTzvxIv2EuEUA364U+qtNjErkqOsGJ+3tXPp/vun9+ec899+j73/++/sf/+B+29+mKf0nqLvxG8Ew0obFIoNCB5M69XHe1pavw+7/zsZSGw/5C59Dp6jh1ThvH6beVpqy8Xz20lQ0+aXImqbnFhEYGA4WFaVU/K95yzK68/+PprEI+z+r0XZ3QK/XwSFPzSc1FkxqJGIVkPNt4t27V79+cJsn+WN1ou5XYmI0mNBoJtBUbXdM2XagbvzlNUsMctbyMNeVfia2z0aQChleRoFcDAW9lfK1FHrtK+jneW45ZrzQ5W5Z3jBpSpkOF7BH9HGe22cjVWo7ZXskDVwPv76bxzWldzk6eI4fraZY3uezlap3UqW9Ok0Tf0YJ1/95aDTbH75ZitmxuZcNwQD6PS/NLJvc66+A+aL3HUj+Wn29O67CV+ZG5paRGBow1GXPXDZvzzHwWtjpoJ/v45jR71n09euGzMJtjUt9/fruK1v37YjXYuL+vF7Nd87Oe5fbu3au9e/eudTGal5PGBvwaG/CXHtuWlyJBnyJBX+lxxzl1zrUoOwD70tKmiKHtWzcUBtV0411sW3n/b90yWjj2en3/90o9stLGQUNXXLxyrddbMo5adsfYRtutxMbGQaP0GH3EyRx15bm626zXPhTOyFTlHXz4DCd0MlfrlTxwNfD+Rq+xk+d0+pz5wn8t52rrAX0HOqGT43f13IqkSMDkXof7IGD9WZkfueylY4X3d6+NuU5inhlAN+uFPqrTYxLzXeiENu/vu+ZnPQEAAAAAAAAAAAAAAAAAvYP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umpx2l/91V/pbW97m66//nr97d/+7VoXBwAAAAAAAAAAAAAAAADQIu9aF6Do+9//vr73ve/pH//xH5XJZPS2t71N11xzjS6++OK1Ltrac0nReFrzSykNDxqKBL1Svs72bmkmmtJMNKGxoYDGBv1SzuQ4Ia+iscLj0aGActmc/XOUHWt0KKBkOquZharz1eORpuaTmo0mtGE4KI/Lpen5ZcvyVpfP7ZJmo8naslbV0XK7djR7PZrhlSZnkzpxakFjQwFtHDGkjEPHRv/ySZMzZXE1akjpdXDs1bTyvj7zzLRChtfZ9/Vq6pXrsZ40GhOsXrc7XtUZu8dGAootZ0rjb90xo+o42Vxe0/PLGh8JyuOS5hdtjGkr+cXTZ05rdNCwN95LFWP+2FBA40OGlLXZfmjMrA3VYlw2OLbbJc0uJhUO+pTJ5RWLp7VhKKBI2KuZhULu2VRMuaSlREbR5Yyy2axCAZ8WllIKGl4F/B6l0hl5PR7FEmmNRgLK5XI6u5BU0PBqMOST8nnn87wquVxe0WVitCmMRegE8tnuQFvZ1yv3F62oyh88HpcWYmklkplC3tAoVzGbC4qlFA74lMlmS7nB8EBlbl3MKSrOU5X/WG6z8tpSMqNMNq/lREajEZN8104O1Up+2+s5MX0HOqGTcVU1PzsY9mp6JtH6+9PsPe6ymL9v5hjFcqzcq0fjKYWDPiWSGQ0PFO77nz5edv+et55f6Lq+x2wcVQv3vt2kk319q/M1/YgxyT7aCuhNvTJm9EIf1ek69EIbofusfN73xAtRjQ0ZlZ/32dA1i9Ne+9rX6tOf/rS8Xq8mJycLH1CFQmtdrLXnkk48v6DbDx9TMp2V4fPo0E07dPmWIfObF7f02MlZ3XHP8dL2B/dO6JWXjOrEs5XHObh3Qoe/+ZTS2Zyuv/qluvvoU/bOUVamwbCvZt+Deyf0yq2j1oOZRzr29KzuPHKujPt2bdOXH/6ZFmPpmvKanaN8+1JZVdtWptu1c9PX7PVohlc69lRluxzYM6Ed20ZZoIbW+aRjT5rE1ctG209COnns1dTJ9/Vq6pXrsZ40ih2r1y8c0onnbIxXqt2/OHYPhHy67qqLdNd9jzceM0zKsW/XNj18/LSunrjA3vhvlV/UG+8l0zH/wJ4J7bi0sF9PvPfWkkWM+b1u/fnnftRcXK7EXL1jl8dp8e/xoYB2XXWR7jxy3DRns7ymLunk6UWdml7SNx55Tr/y+ov0ua8/Wdrvt66/XH6fR5+893HLXDDg9+iL33rGuTzPpH2/e/xFffzvLdoStRiL0Anks92BtrKvV+4vWmFS9/27t+uL//y0XpyJN85VZD3fdP5YSHvfdKk+VZb/FnPrky8UcgrLHKQs76jZZmX/swvLSqSyFa+/9x2v0CsuHrGsW811beXa93q80HegEzoZVxbzs8efmdLDxyebf39avMflyuv2zz9m7/66Xj/hKtyrH/7mU9p11YX6vMX8+cG9ExoZMPSRT/+g1Kfe9OZtFff4XdP3mNT3P9/8aqUyuYbPdU0dqnWyr291vqYfMSbZR1sBvalXxoxe6KM6XYdeaCN0n3qf99lcoNZVP+vp8/l0++236/rrr9frX/96bdq0aa2LtOai8XTppkWSkumsbj98TNG4ec8xE02VBpXi9nfcc1xT88ma49xxz3Ht3LFZ175mS2nyzc45ystktu8d9xzXTDRlWaep+WQpaIv73H30KV37mi2m5TU7R/n2xbKatZXZdu1o9no0Y3K2tl3uPHJck7PJto+N/jU5YxFXM+3HVSePvZo6+b5eTb1yPdaTRrFj9fpMNGVrvDLbvzh233jNJaWFacXXrMYMq/HxxmsusT3+W+UX9cZ7yXzMv/NIYZzvlffeWrJqw5Ono03HZXW7N8qrin+/fefW0jVuJqeMxtM6eTqqu48+pZ07NpcWphX3W4il9cl7H6+bCy7E0o7meWZlLC5Ma1QfFDAWoRPIZ7sDbWVfP+c4ZnW/677HtXPH5tLjerlKvfmmnTs2lxamle83E02Vcop6+Y/VNsX9F2Lpmtf/5os/LuW7dq5rK9e+1+OFvgOd0NHcwGJ+9s2vvail96fVe/znkzHb99f1+onivfrOHZtLC9OK21TPt8eT2Yo+tfoev1v6HrP6njwdtfVct9ShWif7+lbna/oRY5J9tBXQm3plzOiFPqrTdeiFNkL3qfd5n11d881pRYcOHdL+/ft18OBBHT58WO9617ts7Tc2NtDhkjljfHywqe3PPDNdusBFyXRW8XRWW7eM1mz/9JnTptvPRpOmz8tV9rfNc1SUyWW+79xSUpe9dKzi+WLdn3gh2rAsc+XltThH+fbxdFbK29vOrE52NXs96qmO2ROnFszbcjGh7Vs3tFbgPtHs+6qfOBlXvRqzTr6v11KvXI9q7by/280NGp27UexYvT631HhMbjSuJcomlSuObXK9rcphdQyz2LfKL8zG+3JWY/5cNKmhAX9PvPeqtTsmNRO3Vtc2l8/XPNcoLuMrzxXLb7VdRe5YHYsWOZvZNT3zzLRy+XzpONX7lV6rc9xcPu9onletV8aHTiuP2V4di1YD+aw1p+OKmG0NbWWf0+NHt893lfdfjfKH4mOrXKUi/60e/+vMP1XkDVXHLOY/VtsU9y+V1eR1SYqnGufOrVz7bso3nBqL6GedQW5gbS1yg/mVvqDZ92cz92xW99f1+onFeNrynqr6/m05VfY1603cu602s/qa9eGN+v5uMT4+2NHcoNX5mn7EmGRfJ/tZM4x59tBO9nV6fna9XoteGTN6oT/vdD/bC220Vtbr+3s11Pu874qL7cVV1yxOO3nypFKplC6//HIFg0G95S1v0ZNPPml7/5mZJeVy3fZ9zZXGxwc1Pb3Y1D4hwyvD56m40IbPo5DPY3qs0UHDdPvRiPnzxZ83aOYc1WUy23dkwKjYt7zuY0N1ylLcv6q8jbYP+TySy2Vru2avQb26Wx3XTsdVHbNjQwHzthwMtFXmXtfK+6qf2I2rfo7ZZvvZbtUr16Ncvfd3KzHr1LmLGsWO1esjA43HwUbjWjDgsX29rcoRNMyPYRb7VvlF9XhfzWrMH4kYCvjsn3+9aDdmpebi1uraul2uiu3sxGXI55GkUvmttiuPU7NYtHtNQ4ZX7pUYN9vPXRX/VvUstlUnYqdXxodWtRKzvTgWrQby2fqczGclYrZVtJV9zYwfnc5pO626/2qUPxQfW+Uq1fmv2bHM8tHqvKH8mMX8x2qb4v71jl+vbuXXtZXcoVvyDbtjUbMxS9/RGnKD+pqJK6didnilL2j2/dnMPZvV/XW9fsI36La8p6q+fwv6Kz8K6oa+x4xZfc368EZ9fzcovpc7mRu0Ol/TjxiT7OtkP1uNMc8e2sm+Rm3VzzHbK2NGL/Tnne5ne6GN1sJ6fn+vhnqf99mdo+2an/U8deqUbrvtNqVSKaVSKf3TP/2TXvOa16x1sdZcJOjVoZt2VNxkHrpphyIhn+n2Y4N+Hdw7UbH9wb0T2jhs1Bzn4N4JPXTslB74wfPat2ub7XOUl8ls34N7JzQW8VvWaXzI0IE9lWXct2ubHvjh86blNTtH+fbFspq1ldl27Wj2ejRj40htuxzYM6FNo0bbx0b/2jhqEVdj7cdVJ4+9mjr5vl5NvXI91pNGsWP1+ljEb2u8Mtu/OHYf+dYz2r97u60xw2p8PPLtZ2yP/1b5Rb3xXjIf8w/sKYzzvfLeW0tWbbj1gkjTcVnd7o3yquLf9z94snSNm8kpI0Gvtl4Q0b5d2/TQo6d083Uvq9hvKOzTb9+4vW4uOBT2OZrnmZXxfb/+amK0CYxF6ATy2e5AW9nXzzmOWd33796uh46dKj2ul6vUm2966NFTuqUq/y3m1sWcol7+Y7VNcf+hsK/m9fe+4xWlfNfOdW3l2vd6vNB3oBM6mhtYzM9+8/vPtvT+tHqP/8KmsO3763r9RPFe/aFHT+lddebPD+6dUGjlH6hJhT61+h6/W/oes/puvSBi67luqUO1Tvb1rc7X9CPGJPtoK6A39cqY0Qt9VKfr0AtthO5T7/M+u1z5fL5r/vnl7bffrq997WvyeDx6y1veot/7vd+zvW83/0vSopZXW7qkaDyt+VhKw2F/4aalXlXdhd+NnokmNBYJFAaVnMlxwj5FY4XHo4OGcrm8/XOUHWt00FAyk9PMQtX56tXdU/hd2tloQhuGgvK4XZqeX7Ysb3X53G6XZheTtWWtqqPldu2wcT1aXnnvlSZnk5pbTGhkMFBYZJAx3x8FrGK2wVf4ffFSXI0ZUrpyk5Zj1sax14WV93U8nVXI53Guv1htvXI9VnT7N6dJajwmWL1ud7yqM3aPDQcUW85oNmpjzCg/zoBf2Zw0Pb+s8eGgPG5pfsnG+L+SX8wtJTUyYJiO96bKxvzRSKCQqBb/YUWzOU6XW+1vTpNk3oZqLS5rym8Rp+GgT5lcXrF4WhsihiIDPs0sFHLPpmLKJS0lMoouZ5TNZhUK+LSwlFLA8Cro9yiVycjr9iiWSBdywXxeZxeSChheRYKFf/XveJ5XZWxsQD87NdczMdqMlmO2x8ai1UA+a4ND+axEzLaFtrLP5v1Fr31zmqSa/MHjdWshllYimSnkDY1yFYu5oHDAp0wuW8oNqnPrYk5RcZ6q/Mdym5XXlpIZZbJ5LScyGo0YGhss5LuletrJXVvJb7sgJ+7UN6dJou9oAbmBDTbjqqWYrZqfjQx4NT2baP39afYed1nM3zdzjGI5Vu7Vo/GUwkGfEslM6b5/Jpo4d/+et55f6Lp7HbNxVC3c+66xiveyzb6+pZhtdb6mHzEm2dfJfrZqf8a8xmgn+/jmtAZ6Zczohf680/1sL7TRKlv37+/VsPJ531w0qZGIUfl534p6MdtVi9Pa0c2TdUX9HND9Vve+T25WEW1lXycX+vTKdaAe3WVdLE7rQ7SNtTVZnOYgrm2tfm6TdmO2n9uuWbSVfZ3sZ7kO9tFW9nX6g5G11i+x0A/17OjitCbPAdqqGZ3sZ3vhOqz3OvRj+fs9ZlcLbWUfC326A+1kHzFrD/XoHsRs96Ct7Gt1jrZrftYTAAAAAAAAAAAAAAAAANA7WJwGAAAAAAAAAAAAAAAAAHAci9MAAAAAAAAAAAAAAAAAAI5jcRoAAAAAAAAAAAAAAAAAwHEsTgMAAAAAAAAAAAAAAAAAOI7FaQAAAAAAAAAAAAAAAAAAx7E4DQAAAAAAAAAAAAAAAADgOBanAQAAAAAAAAAAAAAAAAAcx+I0AAAAAAAAAAAAAAAAAIDjvGtdAAAAAAAAAAAAAABA/0hnctqwYaDhdql0VtGF5VUoEQAA6BQWpwEAAAAAAAAAAAAAVo3X49If3P5gw+3+7NAbV6E0AACgk/hZTw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nHetC1DuE5/4hL761a9Kkq655hr9wR/8wRqXCAAAAAAAAAAAAAAAAADQio4sTnv00Uf1yU9+UvF4XPl8XrlcTqdOndK3vvUty30efvhhfec739GRI0fkcrl0yy236OjRo9q1a1cnitgdXFI0ntb8UkrDg4YiQa+Ub3EftzQTTWkmmtDYUEBjg34p19yx3C5pNprU6FBAuWzO/jl80uRMUrPRhDaNBpXPSzMLK9sM+zU5k9SJUwvaOBKUz+vSfLRw3Gwur+n5ZW0aCymVypaO6/d6NDkb19hQQIbXXVumiKFUJqfpueWaY0ZCXkVjJu3TSluvhZW2PHFqQWNDAW0cNaT0WhcK614n46pXYtYjTc0n9cQLUY0NGRofMqTsWheqBSv99NNnTmt00LA3FnQjrzQ5WxZXI4aUWaVzr4wXZ56ZVsjwmo8XZWNK9ZhZHEstxxqz8ch1bnwdHwnK45LOLiQV8HsUCHiUyeQ1uzJGjg8bii6mS+NhOpPT9PyyxoYCChlezcwntGE0oKV4RnOLSY0MGspkshoI+s+Vp2zcrnjfuqToclrT8wkZfo/CQZ9GBnyKLlXWtW7b1GnTpsfmZsfutRzr7cTNWqpum5V8aWk5LcPvVTSeUsDvVdbt0vxSSnNLSUXCfsWW04qE/RqL+BVLZBVLZLSwlFI46JPP69JSPK2hAb/S2bxSqYxChk+xRGGfdDanRCqrVDqrsaGAlhNZLS2nNRoxNDbk18x8SovLKYUMn6LxlIbCfuXyOXndHs3HUjJ8HgUMt1xyKbac1vCAjffXarVft13fbtMruQG6C/lsd6CtepvdnK1s3iWVd8nvVnvjYp3jN5yrkrSUyCi6nFEyldFAyKfYckZ+r1uRsF8Dhsc8Hy/LeQfDfrnyec1EkwoGfEqnMxoKV+bpP5t6UaGAT/FEWmORQE3bnI0mFTS8MnxuxZNpGT6vFmIphQyvhgb9yqZz5/LpXK6U63u9bvk8bi2v7JNMZwr/T2U0EPIrEvJqablQv0Qyow1DgfWZh9B3oBNWOzfImMyjLyYVDvjOvWdX+iWre/7ZxYSGBwylM1kNRwwtxTPm9/plfZyt+5CVOZS5xYRGIwHl8zmFA34lUlk98cIL1vNcZv2+uzA/VirXkCHlTT4TyNef27DczmruvlqvzG+tFtrLPsYk+2groDet5WcvTuqFPqrTdeiFNkL3aTOuOrI47bbbbtPu3bv19a9/Xfv27dM//dM/6S1veUvdfcbHx/VHf/RH8vv9kqStW7fq9OnTnShed3BJJ55f0O2HjymZzsrweXToph26fMuQ9SST1T4XDemxZ2Z1xz3HS88f3DuhV24dtb4JMTnWvl3b9PDx07p64gLdffQpe+fYNqpjT87qziPH///s/XucHFd95/+/+1p9m577yBchX2TLNmiMggnekBXeOAgt2Pws2cQ2zg12kWV+WZTN45tA4vi7+T2y5Mc+En7JA282YEw2382FNc7astdcI3AAsQYDDjIS2NgWyLYuntFce/pWXX35/dHTPX2p6qmZ6Z7pmXk9/9FM9amqc0596pxPnSnNqCca0E1vvaxu34P7R3Xk6VM6P5tt+uzOPTv0o59O6F/tvEgPPn6iuv3ALTv1ladP6ZXXko51ctp+z62jevirL+jcZHqh7pf06rmXl9jXayGgal/W9t+uqwaYLLB8nYyrjRKzPunYizbtuHJgfb2g5pWePbnEuaAb+aVjL9hcjx0DnX9IcjM315Sxm/fu3LNDX3jqZ5pLWS33rZT/3bvepJSZ1ycf+aF6ogG9+19v12e/8rxMq6ALByO67ZeurJsjD+4f1T9+bWGeqz3fgVt26uVzM7rs4v66/rtjzw4defpl/dq/vUbXXN7reN8+99PmvGC4P6wvfOuntvO4q7nUqU8Xm5uXmictJ69ql7U8txs29bvn1lH903dO6effcKE+15C31cZXJXZ+9Z1Xy7KKdeNLbez9+juvltfr0f/4wnPadkFM/69/fbkmZrN66MgLLfPDxvN/4JadevSfX9S5ybRt/Le8vzqkWCx19/XtNhslN0B3IZ/tDvTVxraEnM123WW582LDeS8cjOj2t+9oyjmc1qqiIb9+di5Rt72Sv7zj+ku0dTim7Rf1tMzHD+zbqUeefLEp//m1f3uN5Cnp77/0vPZcf0ldzuLUN++76RoFgz59+nD9Gtcj//yirEKxLtevtC0U9Kkk6YmjP9We6y/Rkadf1p7rL9H3fnRON+++XONTmaXn4N2EsQOdsAa5wUhfSP/5b75n+2xSGTf+3c1vUC5fdHzmX3jueYPOz2TrxrqD+0f19ImzevrH49V7Pej36uOf/ZfW97/NGsqBfTvl9aT1wOH6tYS6dS6b8fAPfuPNmkqaeqCmXh+6443K50t19f/gbdcqavjr6mbXzkN3vFEqeZY+h2yU9a3VQn+5x5zkHn0FbExr+bOXdtoIY1Sn27AR+gjdpw1x5e1EvTwej+6++2695S1v0eWXX65PfOIT+v73v99ynyuvvFK7du2SJJ06dUpf/OIXdcMNN3Siel0hkbaqD2aSZFoF3f/wMSXSzlfOaZ/xGbP68FHZ/qlHj2sykVvSsR468oL23XBFddHLzTnGJs1qAN543bamfR84fFw3795u+9lDR17Qu3dvr/7QsbL9wcdPaN8NV7Ssk9P2Tz16XLt3ba2r+2Qit+S+Xgu1fSkt9N/YpLnGNcN61sm42igxOz5j347xmfXVjslEbslzQTcam3KIq6nOXw83c3NtGae57cbrti26b6X8ybOJ6uLtjddtq/6wSpJ279raNEc+cLh+nqs934OPn9AvXLu1qf8+d+QF7d61Vfc/fKzlfWuXF5weTznO427mUqc+XWxuXmqetJy8ql3W8txu2NXvU4+W87PP2eRttfFViZ3TY6mm8aU29v7uS88rkbJkWgXtu+EKnZlIV+OlVX7YeP7PPH6ien67+G91f3XKuYlUV1/fbrNRcgN0F/LZ7kBfbWxLydns1l2WOy82nnf3rq22OYfTWlXaLDRtr+QvDx15QSfPJhbNxx987IRt/nP/w8f06lhKu3dtbcpZnPpmNmVVX0yrHn8+v2nM9Sttm01ZSqSs6nkq/968e7teHUstKwfvJowd6IS1yA0KJTk+m1Tu3ZNnEy2f+SvbJmeb19kfOHxc7/rFy6vf3//wMZ08m1j0/rdbQ3nwsRMKBQMt17nsxsO0Wai+mFbZdnos1VT/Tz7yw6a62bXz1bHmZyk3c8hGWd9aLfSXe8xJ7tFXwMa0lj97aaeNMEZ1ug0boY/QfdoRVx35zWmRSESStG3bNr344ou67rrrlM+7e+X2xRdf1MGDB/WRj3xEl156qetzDg7GllPVVTc83CNJeu2l89ULV2FaBaWtgrZvG7Dd12mfqYRpu306aerqywaXdKxsrrCkc0wlsgvbPXI8ptNniXTOeZ/K16Z9nZy2y9NQx6R93Vv19WpojNnnTs/aX8e5rHZuH1rNqq07lfsKzdoZVxs1Zp8/k7BvR8LUGy5fP+148bWzS54LulEnY3YxbubmujIOc1tlHmq577xiqeR8vEWOb3e+6bms4z5N83bN507bi6VSy3l8sbnUMXdZZG5eap60nLyqXdp97nbntI45n8s8Sp6GOLUpW4kVScqahdZx7fb8S7y/OuX4GsbWelEbsxslN1gL5LPO2h1XxOzy0FfLt9L7ezXWu5zyhWmHnK0xX1juvNh03hbrSnbbM2a+Ze5bLJUWzced8p9qfuNQJ7u+cZMzNX5WyaGq5/EstNnpeJ3KQ9o1FzHOtge5gbO1yA0S6VzTtrp72+G5ye22xnPUjQ812xrvf6f6ZnL5pm2161x246HdmOpU18a6LaWdi80hG2V9q6IT93JtzG60/uok5iT3OjnONiqVSgoE3P2oerPPjZu9/UvR6Wew9XotNso4uBHa0elxdiP00VpZr/f3amhHXHXk5bRrr71W//E//kf99m//tg4ePKhTp07J71/8VM8884wOHTqke++9VzfddNOSzjk5mVSx2N2/0354uEfnz89JkiKGX0bAV3cBjYBPkYCvWqaR0z4DccN2e3/MWPKxQkHfks4x2Buq2+50TKfP4pHgovuEDfs6OW2v/TXgRsCngZh93Vv19Uq5GbgaY7axLyv17O8JdayeG0HtfYVmbuNqM8fsYK/DGBp3HkO70UDP0ueCbtTJmF2Mm7m5sUyreWixfSXJ6/EserzF5rna8w3E7ftPpfnPHfrXabvX42k5jy82lzrmLovMzUvNk5aTV7WL23O7fahpd07rVD+3eZRKktfraVm2EiuSFA75XMW12/O7vb86ZSAeXrPYWmvLidmNkhusNvLZ1tqZG0jE7HLRV8uz2P3diZx2OZzyhX6HnK1xvl7uvOh0XrdrVeGQ/f6V3Nfr8SyajzvlP5X9i6WS675pzIHqju+xb1slhyoWS3XnDgWbc6rKPp3IQ9zORUuNWcaO5SE3aG0pcdWumI1HgnX7ND6bOD032d3HTvd27Tlqx4fabY33v1N9w0F/076161x246HdmOpU18a6LaWdi80hG2V9S1revbzUmN1I/dVpzEnudXKcbTQ0FJNlufvlJpv5OpEbuNfpZ7D1fC02yji4EdrR6XF2I/TRWljP9/dqaMcabUf+rOe/+3f/TnNzc7rsssv0m7/5m3rllVf0n/7Tf2q5z7lz5/Rbv/Vb+vjHP77kF9PWo3jYr0O37yo/kKl84Q7dvkvxSGDJ+4z0Gbrn1tG67ffcOqrBeHBJx7pzzw499o2XdOeeHa7PMTJg6OD+8vYnv/9K074H94/q80dP2n52554deuLoSR24ZWfd9gO37NRj33ipWuawTZ2ctt9z66iOHjtdV/fBeHDJfb0WavtSWui/LYPGGtcM61kn42qjxOxwr307RvrWVzsGe4JLngu60Ui/Q1wNdP56uJmba8s4zW1PPvPKovtWym+/KK4P3nZt9Xh37b26+vnRH5xumiMP7q+f52rPd+CWnXrq2dNN/XfHnh06euy0Dt2+S1uc7tsBwzYv2DoSdZzH3cylTn262Ny81DxpOXlVu6zlud2wq989t47qiaMndYdN3lYbX5XY2bol2jS+1Mber7/zasWjARkBnw5//SVdPBSpxotTfmh3/g/csrN6frv4b3V/dcqFQ9Guvr7dZqPkBugu5LPdgb7a2JaSs9mtuyx3Xmw879EfnLbNOZzWqiJBX9P2Sv5y554d2n5RfNF8/MC+nbb5z6Hbd+l1W6I6+oPTTTmLU9/0RgO6e3/zGtfRY6ebcv1K23qjAcWjAR09drp67jv27NDnj57U67ZEl5WDdxPGDnTCWuQGvvkXTCvbap9NKvfu9oviLZ/5K9sGe5vX2Q/uH9UX/89Pq98fun2Xtl8UX/T+t1tDObBvp7I5q+U6l914GAn6dLChXlu3RJvq/8Hbrm2qm107X7el+VnKzRyyUda3Vgv95R5zknv0FbAxreXPXtppI4xRnW7DRugjdJ92xJWnVCq1/b9fvu9979ONN96o3/iN35BpmnrooYf0rW99Sw8++KDjPh/96Ef1yCOPaNu2bdVtd955p9773ve6Oud6+81pkiSPlEhbmknl1BcNlh/EFmuC0z5eaTKR02Qiq8F4qPzwUVzasbxej6bmTA30GCoWS+7PESj/jdnpuayG+8KSpMnZ+TL9wepnQ31hBf0ezczl1BcLqlCUzs9ktGUgopxVqB43GPBpbCpdfvvS722uU09QuXxJEzOZ+mNGg4pHA0qkbPpnOX29Ast+876mL/t7QuWb2epQJTcI3mJ2wUVcbfqY9UnjM6amE6b640Z5wa6w+G5dZ36cnk6a6o8Z7uaCbuSXxqZq4mrAkBr+A13HfsvE/HyRtgqKBHz280XNnNI4Z1bmUse5xm4+8izMr8N9Yfm80sSsKSPoUzjkUz5f0lQiq4F4SCP9hhJz8/vHgrIKJZ2fyWggHlI05NfkbFZD/SEl03lNz5nqixkqFAqKhQIL9XG6bz1SImPp/KwpI+BVNBRQf09AiWR9W1v2TYs+XfLcvNS5e5Xnertzt+qbtfrNabX1q/bNfL6UzFoyAn4l0jkZQb+2DIQ1kzA1nTTVEwkqnbUUjwQ12BtUKltQKpvXbDKnaDiggN+jZNpSbzQoq1hSLpdXxAgolbXUEw0qXygqmysoZxU1GDeUMQtKZiwNxA0N9gY1OZPTXMZS2PBrLp1TPBpUqVSU3+vTbCqnYMAnw/DKK49SGcvd/dUBw8M9Oj8xt3axtYaWHbMbJTdYReSzLrQpn5WI2RWhr5ZsvfzmNEnuc7aadZcLBmMKeksrmxdbHH/RtSpJyWxeiUxeZi6vaDigdDavgN+r3khAsZDfPh+vyXl7IkF5VNJkwlTYCMjK59Ubqc/TE+mcIqGA0llLgz1GU99MJEyFDL+MgFcZ01Iw4FcilVPY8JfXv/LFhXy6VKrm+n6/V0FfeR8j4Jdp5av/xkLll9aSmXL7smZeQ3GjY3lIp35zmiTGjmUgN3DBZVy1LWbz9uvo0VBg4Z6dH5ecnvmn5kz1xoLK5wvqixtKpvP2z/o1Y5yr55CGNRSpqGgooGyuqMnZrPM6l9247y2vj1Xr1WdIJZufCZRar204lnNau2+0Qda3VuM3p0naMP21KpiT3OvkOFtjaCimD9//zUWP8aeH3qaJieSi5TYqcgP3+M1pi3Dxs5d1YSOM550eZzdCH62ydX9/r4YVrtF25OW0W265RY8//njdtn379umxxx5r96mq1uXLaZvIZmv7pk9uVhF95V6rviJmy2hHd+lkzK7k3JsdfeNspTErrW1Oy7Vttpn7ZKUxu5n7bqnoK/c6Oc5yHdyjr9xbVy+nLcNmiYXN0M6Ovpy2xHOAvlqKTo6zG+E6rPc2bMb6b/aYXS30lXudzmd5Oc0dYtY9Xk5zh3Z0D2K2e9BX7i13jbYjf9azUChobGys+v3ExIQ68A4cAAAAAAAAAAAAAAAAAKBL+Ttx0Pe9733at2+fdu/eLY/Ho6eeekof/vCHO3EqAAAAAAAAAAAAAAAAAEAX6sjLae95z3u0c+dOfec735HP59O///f/Xjt27OjEqQAAAAAAAAAAAAAAAAAAXagjL6dJ0tVXX62rr766U4cHAAAAAAAAAAAAAAAAAHQx71pXAAAAAAAAAAAAAAAAAACw8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3Xdy2nJZFI333yzTp8+vdZVAQAAAAAAAAAAAAAAAAAsk3+tK1Dr2Wef1X333adTp06tdVU6xyMl0pZmkjn19RiKh/1SyWZ7zK/xaVNTiawGe0Ma7jWkgstjOZWJG7LyRZ2fyZSP2W9ofMrmHAFpbLK8faQ/LEk6P5PRUG9YXq9H49NpXTQSUyaTryszPp3RUF9IPq9X49PpunM8fyahrVuiSqXz1fOFDb/OTaQ02BtSKOjT5ExWA70hmVZBk7NZDfWFVCqVzz3SH5ZK0sRstq58X48hr0eaSpjlPoj4lUiV2zvQG1KxUKz2T125xfrKqUynzff9c6dnNdgb0siAIVmrXAdsPJ2Mq40Ss7Sju/ik8Zny3DHYa9jPgcu12Fg///lrL51XxPA3zx1qsf98/08nsurvDSln5WUE/BrpN6R8Qz280mQip8lEVhdviSqZWpgfRwbK5RNpSxkrL5/Pp4yZl5kr6ILBiNLZvCZns7pwKKKcVdTk/NxoBH3VeTUW8Ws6YSlr5jXUG1I86tfkbPl8w/1h5QslTcznA01xUlO34f6wfB5pZq7c3kKxpBePn9VQb0jFYkmTs81lmvrUL43V5Bu2/dFtuiEnaKhLMmPJCPqVylrqi7moU0MbKrE80BtSsVjUxKypsOFXPBZQIV9UIp3T+WROs0lToaBffr9HHknBgE9WvqiZObOcg4V8mkvllTHzCgd9SmUtRUIBBfxeJZI5RUJ++f1eTSey6o0ZKpZKMnMFGQG/iqWCfF6fpudMDfQaKhZLSmUs9USCSqYt9caCGuwJSqVy3ScS9XWs1LknElDM8Nnn0E65dbuuYTfFRrfaKHMRugv5bHegr9xryCm7er5YwtpSZW6uzsUNn2esvCSvpufm15n6DCXm6ud00yxoMmEqGvKrtyeogmW/btOUh3ukybmcpuZMRQy/An6vIoZfsbBPk4mcZpKmYuFgOQcP+pU18ws5k+bbmMopGgook7Pk9/uUzxdkBANKpHKKhvzK5QuKhQPKmuU8Pl8oyO/z6eXzrykU8qtYKimdthTvCcorj1IZS9FwQB6vR8ViSYViSfl8UWkzr1gooEDAI5U8mkvnFAqW+02lku3zRdK05PP6NJM0NdQb0mA8qESyjTnHWuYwjB3ohFXMDUIhn86Np9UXN5TL5RUNB+T3epRMLzyjRUMBmbm8+noNJWvWv4d7DUnlNY66baWF5+7B3pAG+4LV9fhqe6S6bfGYX+MTWed7uOFZvlgs6cVzZ9UXC6pYLCoaDiqbK2hiNtP884ZWY8T8Gk0ynVMsElTWzGsgXr/u7npM8Ta0uycoFdtx0Ta5+X598bWzGugx6NdWmJPco6+AjWl+rb56b6+HtXo7G2GM6nQbNkIfofusMK666uW0hx9+WH/0R3+kD3/4w2tdlY4oFkt67pVZ3f/wMZlWQUbAp0O379I1l/TquZcXtl//+hFdv/MiPXD4eLXcwf2j2nXlQN0Do+2xtvUuPAjalLlzzw594amfabg3pD3XX9p8jqsGdOwnU3rg8HH1RAO66a2X6aEjL9Tt/8prsxo1R1qW+cJTP9NcytLB/aN6+sRZRUJ+Zef3qT3fUz88o+Mnp3Tglp36zomzesPlQ03Heur4Wb119KK67Qdu2amvPH1Kr7yWrJ4v4PPq9rfv0KceXbxebvqqqUynBVTt+8ZrwmSBZetkXG2UmKUd3cUnHXvRph21c+ByLTbWt5g3K3NH0O/Vxz/7L837+5v7/wO37NST33tZe66/VLt2DCw85HmlZ09O6VOPHtdbR7doNNs8P144GNbffvE5vfOtl2lyNquHjrxQN7dtuyCmvddfqgcfP2E7Nx7cP6p//NoLOjeZ1jWX9FXnfLv5sS5OaurmNJfWzst2Zer61C8de8Hmetb2R7fphpygoS5//+XntOf6S/Q5p3520YZWOdXXvvey3vrGi/X3X3q+rnwo6FNPNKh/+PLzOjeZ1oWDEf3KL+/QP37thab63LX3aj3xrZOaS1l19837brpGuXxR3zl+Vjf+/CX6TE3M1pa7Y88OHfnfL+v2t+9Qf8zQx/72+zKtgi4cjOg9N16pTz9Wv9/W4Zi2X9xTl0M75dZtu4bdFBvdaqPMRegu5LPdgb5ybz3NFytYW9o6HNPgQKz6+ee/dbJprq/NSY2ATwf27dQjT75YzStu+6Ur6/LZ2tyg9uvfvetNSpl5ffKRH9aV7Y0F5fF49KlH63PwR//5xeo5f/euNymXL9bV/449O/S9H53T299yiT792Pfrth95+mW96xcv01PPnrHNXezyqXtuHZVH0vScWZ9n1bS3Nr965OsvVduVyxcd++7I06f03MszK4+htYxJxg50whrkBtU17H07NTmb1T9+7cWmZ6LfvOkazaRy+q8PP1vd9qHb36h8oVQ3fh26442y8gvbKs9Zdee8dVSxsF//v3/4QV09fnZmWv/03dPN9/Aiz/J379upfCGl//7Ej5rXWootxghveY2m9hlw0XUAJzV1rB0/37h9gBepVoJ+dY85yT36CtiY1uNavZ2NMEZ1ug0boY/QfdoQV131Zz3/5E/+RG9+85vXuhodc24iVX3IkyTTKuj+h49pMpGr2/6uX7y8elEr5R44fFzjM2b1WIm0ZXusRNpqWeahIy/oxuu26ebd223PMTZpVrffeN226kNm7f5vf8uli5a58bpt1WO+6xcvr9un9nzv3r1dplXQg4+f0Lt3b7c91r4brmja/uDjJ7Tvhivqzrd719bqQ9hi9XLTV41lOq2272v7aGzSXGRPwFkn42qjxCzt6C7jM/btqJ0Dl2uxsb7VvFkpe/JswnZ/u/7/zOMnqvPt2NRC/ScTuep85TQ/Fkse3bx7u85OpKvzWe3ctu+GK6o/yKvsVzs3PnD4uHbv2ipJdXO+3fxYGye1dXOaS2vnZbsytX06NuUQl1PdG5fdkBM01mX3rq3VH3q4qZNTLDvlVDfv3l59Ma22/GzK0unxVDWWdu/aWo2txvp89ivPV++V2vtmNmXps1/5iW7evb36A9fac1TKfe7IC9VcLm0WquV279pafTGtdr+TZxNNObRTbt2ua9hNsdGtNspchO5CPtsd6Cv31tN8sZK1pZNnEzo3kap+bjfX1+akplXQg4+dqMsrGvPZ2tyg9uuTZxPVlzhqy4aCgWruWtn+mcdP1J3z5NlEU/0/d+QF3bx7e1OOUclH/v5LzzvmLnb51KcePa5gwN+cZz1WX5dKflXbrlZ9d/Pu7Y7Xpd3XuVMYO9AJa5EbVNewHzuhUDBg+0z0P77wnE6Pp+q2nR5PNY1fr47Vb6s8Z9Wd89HjyufVVI9fuHar7T282LP8px87oek503atpdUYUVmjqW3vYusATmrrWNnvU48e12Qit5JLtunRr+4xJ7lHXwEb03pcq7ezEcaoTrdhI/QRuk874qqrfnPaSgwOxta6Cos6/tL56sWqMK2CppJm3fZEKmdbbjph6g2XD0mSXnM4VtoqaPu2gZZl5JGyNT/0q6tLIruw3SPbMjO19XUoI8/C14l0Tl6Px7ZcIp2r+9qujFNds7mFwK89n9t6uemr2jLt1hizz52etb/uc1nt3D7UkTpsFMPDPWtdha7VzrjaqDFLO7rL82cS9u2omQPdaozZxcb6VvNm5etiqWS7/3TCdJyrGq/Di6+drZadSdrvN5M0lTXL57Ob25YyN9aVdZgfK/WrrZtT2UqbWpWp9Ol6jMuV5gQrnZNq47Zal0X6uZFTG+quXe12h3iqxvt8LFXr4SLPqnxdiWGnczTuY1oFZXI1/1XP4VzFUqkph658Nu2wfbl5XeWarkW+uB7Uxux6vOe7Bfmss3bHFTG7PPSVe+2eLzq53rWStaViqaSpuYxUap1PVPOIxu+XkU80ls2Y+UXP6bRvq/ouJ29yU5dqfuUyT6rk9pXvlxtDbmOyXXMR42x7kBs4W4vcoHYNO5PLt3xOqWU3BjVtczhW3XORFtpY+br2HnbzLG+3njGdMNUbCzqOETNzueZnwCU+n1bU1bG2DklTV1826Ljfer8XOlH/2phdbr9uRsxJ7nVynG1UKpUUCLj7UfV6Hw9WarO3fynauT7bieOvlY0yDm6EdnR6nN0IfbRW1uv9vRraEVcb5uW0ycmkisVu+/sI9QbiYRkBX91FMwI+DcSMuu3xWNC2XH/c0Pnzc5KkiOG3LRMJ+BYto5IUDvns69IbqttuV6avx1i0TOVXeBsBn+KRoPx+r225eCRY97VdmbBhX9dQ0Fd/Po+WVC83fVVbZincDFyNMTvY0PeVOvT3hJZVh81ieLiH/mnBbVxt5pilHd1lsNewb0fNHCgtL2YXG+tbzZuVr72emp8u1ezvdej/UNDXdB0GaubRxjm1sl9fzNCsx5TX47Gd25zm8aa5Uc1zfqs4GXAxx1fa1KpMpU/XY1yuJCdoNSe5faipjdtKXSp1cFsnpzY0XrvKdqdcqxLvtfdRq/rU3iuVrysx7BSzjfsYAZ/CwfpHFKe6NebQlc/6HbYvJ6+rvabtzhe73XJidj3e892AfLa1duazEjG7XPSVe0uZL5aT07bTStaWvB6PBnrCypqWq7ne6ful5BNNOUyodf7ecl+H/KeSjyw1b3JTl0q/Va7nYnlSJbevfL/cnMPNdXY7Fy01Zhk7lofcoLWlxFW7YrZ2DbvyvNLqGarCbgxyGpeaxhWb56L+nlD169p72M2zvN16Rn/cUChgPwZFAj755tdoGo+5nOeixjpW6xAzWj5Hr+d7YTn1X2rMLqdfNyvmJPc6Oc42GhqKybLc/T3BzXyd1vt4uJoW66uVxux6vhYbZRzcCO3o9Di7EfpoLazn+3s1tGONtqv+rOdGd+FQVIdu31X3QHfo9l0ajAfrtn/xWz/Vwf2jdeUO7h/VSJ9RPVY87Lc9VjwSaFnmzj079OQzr+iJb560PceWAaO6/cnvv6I79+xo2v+rT59atMyTz7xSPeYX/89P6/apPd8TR0/KCPh04JadeuLoSdtjHf7GS03bD9yyU49946W68x39wWndc6u7ernpq8YynTZS0/e1fbRl0FhkT8BZJ+Nqo8Qs7eguw7327aidA5drsbG+1bxZKbv9orjt/nb9/4FbdurzR09W59eKwZ5gdb5ymh+9npKe+OZJXTQUqc5ntXPb4a+/pAO37HScGw/uH9XRY6clqW7Ot5sfa+Oktm5Oc+ljNfOyXZnaPh3pd4jLge6Ny27ICRrrcvQHp3VHi3522q/Vtatsr+Rgv/bOq5vK90YD2joSrcbS0R+cLseWTX3u2nt19V6pvW96owHdtfcqPfHNk/pAQ8zWlrtjzw4dPVbO5SLzP/StnPPufc37bb8o3pRDO+XW7bqG3RQb3WqjzEXoLuSz3YG+cm89zRcrWVvaflFcFw5Fq5/bzfW1OakR8OnAvp11eUVjPlubG9R+vf2iuD5427VNZbOmVc1dK9s/cMvOunNuvyjeVP879uzQE0dPNuUYlXzk1955tT5/1D53sVujuufWUeVy+eY8a199XSr5VW27WvXd54+edLwu7b7OncLYgU5Yi9yguoa9b6eyOcv2meg3b7pGW0eiddu2jkSbxq/XbanfVnnOqjvnraPy+9VUj2//8LTtPbzYs/zd+3aqv8doOt5In9FyjKis0dS2d7F1ACe1dazsd8+toxqMB1dyyTY9+tU95iT36CtgY1qPa/V2NsIY1ek2bIQ+QvdpR1x5SqVSZ/775QrceOON+tu//Vtt3brV9T7r4TenDQ/36PzEnBJpSzOpnPqiwfJD2/xv/arb3hPQ+LSpqURWA/FQ+YfyhYYDNu5TOZZTmVhQVqGk8zOZ8jEHDI1P2ZwjUP6bsdNzWQ31heWRdH4mo6HesLxej8an07poOKZMNt9UZjAeks/n1fh0uu4c0wlTF41Elc6U9xnoCSkc8uvcREqD8ZBChk+Ts1kN9Bgy80VNzmY11BtSaf64w/PnmJjN1pXviwbl9Xo0NWeW+yAaUCJVbu9Aj6FisVTtn7pyi/WVU5klXOvF2MZsTd/394TKN7O1vDpsFrzF7IKLuNr0MUs7uotPGp8pzx39ccN2Dlx2zC421s9/nrYK5d+I1jh3qMX+Df1v5fMK+P3lh7vG/wDolSYTOU0msrp4S1TJVL7+uuXL58lYefl8vvKfCcoVdMFgWOls+c9wbxmIyMoXNZUo7xcyfDo3kdJAPKSeqF/TCUtZM6+huKF4LKDJ2fL5hvvDyhdKmpzN2MdJTd2G+8LyeaWZZDmPKBSlyURWg70hFYslTc42lLHrU780NlUTl3b90W2WmRO0+zen1dYlmbVkBPxKZS13dWpoQyWWB3oMFUslTcyaChl+9UYDKhSKSqRzMoIBzSZNhYJ++f3l/1UfDPiUzxc1M2eWc7CwT8lUXhkzLyPoUzqbVyTkV8DvVSKZU3j+6+mEqXgsqFKpJDNXkBHwq1gqyOf1aWaufG8XSyWlMnnFwgGlspZ6I8HyAnqpXPeJRH0dK3WOh/2Khfz2ObRTbr3MvK7pmrYxX+x2y47ZjTIXrSLyWRfalM9KxOyK0FfuNeSUTvPFWv/mNElLWluqzM2VuXh4aH788izkrpJX03OmBuKGRvoNJebq53QzV9BkwlQk5C/nl/mi7bpNUx7ukSbncpqeMxU2/PL7vYoGfYpF/JpM5DSTzCkWDiiXz8sI+JU187Y5fDQUUCZnye/zqVAoKhj0ay5VzmGsfEGxUEDZXPkY+WJBfq9PyaylUNCvokpKZ/KKRwPyejxKZSxFwwF5vOXfhlYolpTPF5Ux84qEAgoEPPKUPJpL52QEy/0myfb5Imla5TwpaWooHtJgb1CJZBtzjkWuc6d+c5okxo5lIDdwwWVctSNmw2Gfzp1Pqy9mKGfN398+j5KZhWe0aCgg08qrL24omc7Xr7ervMZRt6208Nw9GA9psD/Y3B7V16O3x6/xyazzmFD7LN8fVrFY0tScqd5oUKVSUdFQQNlcUROzmeafN7QaI+bXaJLpnKLhoMxcvmnd3fUY5W1odzwoFZ2Lr/d7YTV+c5qkar9OJ031x4xF+3VTY05yr5PjbI2hoZg+fP83Fz3Gnx56myYmkouW26jW+3i4mvjNaYtYj2v1djbCeN7pcXYj9NEqW/f392pY4RptV76cthzr5uW0TRrQm63tmz65WUX0lXsrfWliM8Qs7egunYzZlZx7s6NvnHXk5bRVxLVttpn7ZKUxu5n7bqnoK/c6Oc5yHdyjr9zr9A9G1tpmiYXN0M6Ovpy2xHOAvlqKTo6zG+E6rPc2bMb6b/aYXS30lXudzmd5Oc0dYtY9Xk5zh3Z0D2K2e9BX7i13jZY/6wkAAAAAAAAAAAAAAAAAaDv/WlcAAAAAAAAAAAAAAIDVEu8NKxjwLVouZxWUmM2sQo0AANi4eDkNAAAAAAAAAAAAALBpBAM+139WFAAArAx/1hMAAAAAAAAAAAAAAAAA0Ha8nAYAAAAAAAAAAAAAAAAAaDteTgMAAAAAAAAAAAAAAAAAtB0vpwEAAAAAAAAAAAAAAAAA2o6X0wAAAAAAAAAAAAAAAAAAbcfLaQAAAAAAAAAAAAAAAACAtuPlNAAAAAAAAAAAAAAAAABA2/FyGgAAAAAAAAAAAAAAAACg7Xg5DQAAAAAAAAAAAAAAAADQdrycBgAAAAAAAAAAAAAAAABoO15OAwAAAAAAAAAAAAAAAAC0HS+nAQAAAAAAAAAAAAAAAADajpfTAAAAAAAAAAAAAAAAAABtx8tpAAAAAAAAAAAAAAAAAIC24+U0AAAAAAAAAAAAAAAAAEDb+de6AgAAAAAAAAAAAAAAoJ6VL2poKOaqbM4qKDGb6XCNAABYOl5OAwAAAAAAAAAAAACgy/h9Hn34/m+6Kvunh97W4doAALA8/FlPAAAAAAAAAAAAAAAAAEDb8XIaAAAAAAAAAAAAAAAAAKDteDkNAAAAAAAAAAAAAAAAANB2vJwGAAAAAAAAAAAAAAAAAGg7Xk4DAAAAAAAAAAAAAAAAALQdL6cBAAAAAAAAAAAAAAAAANqOl9MAAAAAAAAAAAAAAAAAAG3Hy2kAAAAAAAAAAAAAAAAAgLbj5TQAAAAAAAAAAAAAAAAAQNv517oCtZ544gl98pOflGVZet/73qdf/dVfXesqAQAAAAAAAAAAAACwKcV7wwoGfIuWy1kFJWYzq1AjAMB60zUvp42Njekv/uIv9OijjyoYDOrOO+/U9ddfryuuuGL5B/VIibSlmWROfT2G4mG/VHK5r1eaTOQ0mcjqwuGo0pm8phJZDfaGNNJvSPnmcsP9Yfk80sxcTn1xQ7l8UeenM9oyEFaxKD1/5oyG+kLySBqfzmikP6xSSTo/k9FwX1geT3n7YG9IIwOGxiZNTSWy2jIQVqEoTcxkNDIwv890RkN9Yfm80thUpq7MYF9IQZ9Xr02ldcFgRDmrqMnZcv0q5248x1BfSD6vV2NTaQ31heWdr8vFI1FlsgVNJbLl+qp87gsGI7Ly5eMO9YXk83k1NpmuK185x/iUqefPJDTSH1axWNLEbGb+63LbR/oX2j4y31fn5+sYjfj16mvJuvNdMBhVzlo4R9Dv09hUWoO9IQ32BKVi87UZ7A3J8Hs1lTCXHgsriaOlCkhjk6aeOz1b7T9ZHToXNo9OxtVGiVna0V062Y7FxvT5ueOl186qNxZU1szL7/OpJxKQSiWlspY8Xq9m5szyvNMXrM6lFw5HlMuV56qB3pA8nqJU8pbrX5TGZ8zq3DXcvzAHX7o1pkRiIc/o7/Pr/KQpn9en6UT5WD6fR1OzpoYHQrKskiZn6+fMob6Q/P7yXDzYG1Ik7NfkTFZBv1+JlKnBvpBUKs+1l1wU01yy/nw/ezVVzmO80vh0VkbQp2jIr4GeoFRovi4XDEZUKBQ1MTvfnj5DiTlLyYwlI+hXKmupLzbfv96GtvcaC8dsxVe/XzTs18RUuT+KhWLzNay5tkMDISXT+aWfc72oaWttfwz0hlQsFjUxayoWCcjv8ypnFZTMWAoFfTIMnwJ+r9KZglIZS/09hgIBrzLZvJIZS2enMwoGfUpnLQX9PqWyefVEAsrnC/J4vUplLPX1GCqWSkqmLMVjQZlWQZlsXtFQQIGAV1OzWcVjQQUDXqkkpc2CsmZevTFDpVJJiVROoaBP0XBAWbOgZNZSLBRQTzQgK19UMmMpZxUUjwZVVEmWVVKhUFQo6Fc6a6m3JyjJo1TGkpkrKBYJyPD7lLUseT0+zSbn7814UImkQ0y2yuMaxojBYqeSvjXWyfx2o8xF6C7ks92BvnJvPqd88bWzGugx6tcqVmo11yjcntNNnRpyu2DAp/PTGfXGgirNz/lmrqCh3pC8HlXXb0qSEumcrHxRsXBAqYylYMCncMivbNZSPGpIKimZzSufLymbyysWCSgWCigW9mlyNqeJRFZ9PYY8nqK8Hp8yZl5mrjCfs/iUyeY1m8xpIG4ony+oWJJChl9eb0mWJf3kbEJ9PYZyVl5GwK9sLl/Ns/vjhvx+r5LphdwkGPCpUCiV1+h6QwoGPTLNkmaTpvrihorFkhLJ8tphyPBrJpGVEfArkcopEvLL7/cq6PeqPx7QdMJSNldQxsyrJxLUTNJUKOhTxPArHPJpbDJT7guzoEjYr1KpKL/Hp1TW0kB8Pk9M5RQNBWTm8opFgrbXp1gsKZEhN8A6soq5weCAX+fGsgr4/ZqeK49hYcOnqYQpI+hXzswrGFx49q48pw/0huTzlhQJBzSXzGs6kVV/b0h5K6+eHkOZTHl9e6A3pGjYq1S6WB0jB/v9mksVZJolTSWyGu4Ly+uViqWiCgVP3dq7StLY1ML46vWWFAoEZFoF+3lofo6amsuqL2bIyhcUjxoqForKWHlJ3mo7h3vL6xlNY3zNc/5APKRSqahwMOC4xjKZyKq/x5DHU5JH3vrnM7mc19Zi/rPTLfWoxTjrHn3lHn2FBsGATx++/5uLlvvTQ29bhdqsgU4+462mjXJvb4R2dLoNG6GP0H1WGFdd83LaU089pX/1r/6V+vr6JEl79+7Vl7/8Zf2H//AflndAj/TcK7O6/+FjMq2CjIBPh27fpWu29S7+sOCVnj05pU89elyj2wf01msv1gOHj1ePc3D/qHbtGJCKC+V6ogHd9NbL9NCRF6rl7tyzQ08dP6u3jl7kevsXnvqZAj6vfuWXd+iBw87H/cJTP9NcynI81oFbdupHPz2vN1w+rAcfP9HyHE7HfeW1WZm5kaZ6bLsgpr3XX1p33AO37NTL52Zk5gpNffXjn57XsZcmq/vXHmux9h3cP6pEMqN0Jq8HHz/heO6vPH1Kr7yW1D23juqN2wckLVwbu+O6joWVxNFSBaRjP5lqjrWrBpgssHydjKuNErO0o7t0sh2Ljene5rnjjj07dOTpl/WO6y9Rf4+hQrGkTz9WnoOuuaRPe66/1HG+rsyBb9g+LMPw6RP/s3zeCwcj1Tn4HW/Z2jR3HrrjjcpZxbp6HNw/quMvjWvbBb0tc4LK1//hPddqJpXT33/p+bqyHhVt52ojUNJzP8vo7xrKD/eH9fpL+yTvwnWxm4srbb1oJK7P1dTvD37jzZpKmnqgoS27rhxo/bKYTzr2YnMc2PXBodt36ZpLevXcy+Vr65i7LXbO9aImjp1yqp5oQLf9mytUKJZsr+k/fPl5nZtM18Vipcxde69WwO/R//jCc9VtH7hlpx795xd1bjJdLROL+PXq2Fzdtbhr79V64lsnFfB59av/9mqdn844fn7bL11ZF0O//s6r1RsL6i//8Yd1Od7Xvveyfv4NF9bF1YFbduqRmvr8+juvVjwa1H/7Xwv7Hrx1VE8fP6urLh2s27dlHmczRvzOe9+kHRf3rP0PG9qpk/ntRpmL0F3IZ7sDfeWeTU5ZXatY6Q8vVnONws053dbJJrerrOUk01ZTXlC7dtX4WW1+Ho8FNT6dkZkrKJsr1OUd73/36xULB/RfH3627jrkrKL++xM/asrLq/Xat1Nf++7L+jfXbVMw4K27jh+4ZaeetMlNDu4f1ZGnT+m5l2equYnP69EjX39Jw72h6jOD7frUHW/UXMrS33z+x3Wf90QCmkuFNDFj6pF/flHv+sXL9GdfeqYpr/v6M6/q+Mmpar/8yi/v0D9+7QVZhWLT80mlzK/922vqr49H+vbxc/qL//kv5AZYH1Y5N/jQ7W9UsVTSf/vH79vex43PS7Wf/f5vXKfTY+mmus4kc9VnH7ux6J5bRxU2fPqL/3msZttOSZ66celDt79R+UJJn3zkh3XH93qkT9rNQ2qeo37zpmtk5ef0neNndOPPX6LP1Iy5H7r9jfLI0zTGl1SqG18r4+PN/3p7yzWWu/eP6n997YVqX/3uXW9SLl9cfF5bi/nPTrfUoxbjrHv0lXv0FVCvk894q2mj3NsboR2dbsNG6CN0nzbElbezNXRvfHxcw8PD1e9HRkY0Nja27OMl0lb1IUGSTKug+x8+pkR68Z6ZTOSqE8y7d2+vdnDlOA8cPq6xKbOu3I3Xbasu+FTKPXTkBe274Yolbb/xum3avWtr9ZxOx73xum0tj/Xg4yf09rcs/OC41Tmcjvv2t1xqW499N1zRdNwHHz+hX7i2+ZgPHD6uX3rzJXX7O31tV48HDh/XVZcOVc/ndO59N1wh0yroU48en//fWAvXxu64bmNhJXG0VGOTpn2sTZptPxc2j07G1UaJWdrRXTrZjsXGdLu543NHXtDuXVv10JEXFAz4qy+mSdLNNTmC3XxWmQM/9ehxvXIuWf2sdg62mztfHUs11eOBw8f19rdcumhOUPn6zES6+mJabdmrLh2y7d+B3lj1Jaba8qfHUxqfMeuui91cXGnr5xrqlzYL1RfTasuOz7S+nuMz9nFg1wf3P3xMk4lc9do65W6LnXO9qI3jVvnVbMpyvKa7d22VJNt88LNfeV6JlFW37TOPn6juUykTDgaarsVnv/J8Nc88PZ5q+XljDP3dl57XmfPpphzv5t3bm+LqwYb6/N2XntfZifp9H3j0uN71i5c37dsqj7MbI/7if/5LR/K+tdTJ/HajzEXoLuSz3YG+cs8up6ysVazUaq5RuD2nmzrZ5XaVtRy7vKB27arxs9r8/Px0VqFgQLMpqynv+JsnfqzT46mm6zA9Z9rm5dV6PVbOP6bnzKbr+BmH3OSBw8d18+7t1e//7kvPazZl6cbrttU9MzS2r5L7V15Mq/18YtaUx+Ot5j12uf3p8ZTevXt7Xb88cPi4du/aavt8UinTeH0Saav6YprTNVwuxg50wmrnBqfHU/pv8y+SVbbV3seNz0u1n3m9Xtu61j772I1Fn3r0uE7VrCOYVkFjU9mmcen0eKr6Ylrt8YMBv+08ZDdHJVKWPvuV53Xz7u3VF9Nqj283xjeOr5XxcbE1lk/Pj1GV70+eTbia19Zi/rPTLfWoxTjrHn3lHn0F1OvkM95q2ij39kZoR6fbsBH6CN2nHXHVNb85rVRq/q8lHo/H9f6Dg7G671976Xy1YypMq6C0VdD2bQMtj/Xia2er+yZSOdvjTM9l5fN5Fz7zyLZc1izYb8/Zb5en5usWx60t53SsmaTp7hwOn9XtX1MPpzZNz2Ud61HXDqevHeoxlcgueu5sbuEmmE6aKrlon5tYWEkcLaYxZp87PevYrzu3D63oXBvd8HDPWleha7UzrjZqzNKO7tLJmF1sTK+d/2s/r8xVGTNf93ndnOQwn1Xm0mJtnlNT1m7uLJZKy5/XPa2PUTunutleLJU0nTDrjuc0F9vVr7HPKmWnE6becLnz9Xz+TGJJfTBds90xd1vknO2y0jmpMW4b1cVxi/zKKQaKpVI1TpzittiQl9fGVuV7p2u7WAy2ykPtzusUb431sds3kbaPBac8rpN5XzdpdztrY3ajzEVrgXzWWbvjiphdHvrKPaeccjpp6urLBpd8vNqYXYu5qtU5JSntsCZVWyen3C6bK7haF7L7rDL/Z3L51nlPq21Oa3m5guMxndbgKutSdefxOOfOi+VMxVJpIZdpkbMl0rmmfnHTd7XXh9ygO5EbOFvt3MDVs43H/jOn51M3Y1HjGGZXD6e6ZXL5pm1Oa+aVY9iNV0sZXyvjo5s1lsWOXzv+DA/3dM2z2nLq0Yl7mXF2eegr9zo5zjYqlUoKBNz9qLoT99Nan9+tpdRT2tx91Y7zN8Zsu5/x1spGGQc3Qjs6Pc5uhD5aK2s9fnWzdsRV17yctmXLFn3/+9+vfj8+Pq6RkRHX+09OJlUsLjwURQy/jICvroOMgE+RgE/nz8+1PNZAj1HdNx4L2h6nvyckv89T95ldubDhs90eCtpvV0mSR4set/Jrolsdqy9muD6H3XEb9698HQ7Zn68/HnKsx8uac2zTYvUYqDmu07lDQd9CPWKGq/a5iYXlxpGbgasxZgd77fuvvye0aD03s+HhHvqnBbdxtZljlnZ0l07G7GJjeu38X/u5SvNzeqh+/8Y5qdVc7G144b5SdsBm7vR6PC2P1Wpuq3ztdIwBh/61q0el3v1xo67OTnOxXf0a+6xStj9utIzLwV77tjr1QX/MRe62yDnbodWc5PahpjFuGzXGsdPXTjHg9Xjqju9UplZtbFW+d7q2lTzT6fyt8lC78zrl0o31sds3HrGPBac8biXPD+uJ23YuJ2Y3yly02shnW2tnbiARs8tFX7nnlFP2x5pzkaXmtGsxV7U6p9s6OeV2tWs5S127qsz/4aC/Zd5Tq1Ve3lgvp2M6rcFV2lJ7nmKx5Jg7L5a3ez0exaPlXMapnl6PR/FIsKlf3PRd7fVZSlwtNWYZO5aH3KC1pcRVO2K25bNNw9eN3zs9n7oZixrL2NXDqW7hYP2PfSrzkN3YUDmG3Xi1lPG1Mj66WWNZ7PiVY1TuhW55VltqPZZzLzPOdg595V4nx9lGQ0MxWVbe9rNGnbhOa31+t5ZST2lz99ViY+9yYnYpz3jdbKOMgxuhHZ0eZzdCH60FnsNaa8cabdf8Wc+3vvWt+va3v62pqSllMhn90z/9k972trct+3jxsF+Hbt9Vt4hz6PZdikcCi+472BPUPbeOygj49MQ3T+rg/tG64xzcP6otA0ZduSe//4ru3LOjrtyde3bo8Ddest3+mMP2J595RUd/cLp6TqfjPvnMKy2PdeCWnfrqd0/pwC07Fz2H03G/+t1TtvU4/PWXmo574Jad+vazzcc8uH9U//z9l+v2d/rarh4H94/qJ6cmqudzOvdj33hJRqD8N74H48G6a2N3XLexsJI4WqqRAcM+1gaNtp8Lm0cn42qjxCzt6C6dbMdiY7rd3HHHnh06euy07tyzQ7lcXnfvW5iDanMEu/msMgfec+uotl0Yq35WOwc/ZTN3vm5LtKkeB/eP6qvfPbVoTlD5+uKhiH7tnVc3lf3JzyZs+3dqNqlftym/dSSqkT6j7rrYzcWVtt7RUL9I0KeDNm0Z6Wt9PYd77ePArg8O3b5Lg/Fg9do65W6LnXO9qI3jVvlVbzTgeE2PHjstSbb54F17r1Y8Gqjb9oFbdlb3qZTJmFbTtbhr79XVPHPrSLTl540x9OvvvFoXD0eacrwnjp5siqsDDfX59XderYuG6vc9eOuovvh/ftq0b6s8zm6M+J33vqkjed9a6mR+u1HmInQX8tnuQF+5Z5dTVtYqVmo11yjcntNNnexyu8pajl1eULt21fhZbX4+3B9SNmepNxpoyjve/+7Xa+tItOk69M//YEmyz4UO7Nupzx89qf4eo+k6fuCW8meN+cXB/aP6/NGT1e9//Z1Xqzca0JPPvGKbm9bm7a/bEtX7b3590+dDvYZKxWI57/nBadvcfutIVE8cPVnXLwf3j+rosdO2zyeVMo3XJx7263fe+yZyA6wbq50bbB2J6rd+5VrH+7jxean2s2KhaFvX2mcfu7HonltHdWnNOoIR8GnLQKhpXNo6EtUHb7u26fg5K287D9nNUfFoQHftvVpPfPOkPtAw5m4didqO8Y3ja2V8XGyN5e75Mary/faL4q7mtbWY/+x0Sz1qMc66R1+5R18B9Tr5jLeaNsq9vRHa0ek2bIQ+QvdpR1x5SnZ/T3ONPPHEE3rggQdkWZbe85736MCBA673tX3z3iMl0pZmUjn1RYPlhwS3rfWW/4b0ZCKrC4ejSmfymp7Lqr8npC0DhpRvLjfcF5bPK80kc+rrCSqXL2liJqPhvrBKJWlyNqvBvpA8ks7XbJ+YzWiwNyyvp7y9vyekLYOGxiZNTc+Vj1ssSZOz8/tImpgp7+PzSuPTmboyA/GQgn6vXptK64LBiHJWUVOJrIZ6w/I4nGMgHpLf59X4dLquLhcORZU1y7+Ob6gvLM2fe2Qgony+fNyBeEh+v1fjU+m68pVzjE+Zmk6YGu4Pq1gsaWI2o5H+sIrFctuH+srnG5+e314qn6O/J6RY1K9XX0tqy0BE+UJRk7NZXTAYVc4q/wmywXhIwYBPY1NpDcZD5USg2HxtBntDMvxeTc2ZS4+FZcTRsv+3SEDVa1LpP1ku67lJ8RazCy7iatPHLO3oLp2M2cXG9Pm5YyZlqicSlJnLy+fzKR4u/6/jlGnJ4/FqZs4szzv9wWpda+fc/p6QPN6iSkVvuf5FaXzGrM6bIwMLc/AlF8WUmFvIMwb6/To/acrn9VW3+f0eTc2aGu4PycqXNDmb1chAqDyXzpTn/kDAq7HJtAbiIUUjfk3OZBUM+JVImhrsDUkqz+3bLoxpLll/vp+9mirnMT5pfDorI+hTxPCX59XKf4KouS4jAxEVC0VNzM63p99QYs5SMmvJCPiVyloL/ettaHufsXDMVnz1+8Uifk1MZzXQY6hYLDVfw5prO9QfUjKdX/o5V2g1fnOapLq21vbHQI+hYqmkiVlT0UhAAZ9XOaugZMaSEfTJCPoU9HuVzhaUyljq6zEUDHiVyeaVzFgKG34Fgz5lspaCfp9S2bx6IgHl8wV5vN7qPsVSScmUpXgsKNMqKJPNKxoOKOD3aiqRVTwSVDDoValU/lNWGTOv3pihUqmkRCqnUNCnaDigbK5ct2gooHjULytfUjJjKWcV1RMJqOQpybJKKhaLMgJ+pbOWemNByeNRKmPJzBUUC5dfpMtalrwen2ZTpgZ7QhrsDSqRdIjJVt3bMEZctrVfk5NJV9duXXGR3y47ZjfKXLSKyGddaFNuIBGzK0JfuTefU04nTfXHjPq1ihrLymlXsta1XA7nrI5fburUkNsZQZ/OT2cUjwal+TnftAoaihvyejzl9ZtYUCV5lEjnZOWLioYCSpt5BfxeRUJ+ZbNW+TeHeaRkNq98vqRsLq9YOKBYyK9YxK/J2ZwmEln1xQx5vEV5Pb7ynyfPFRSPBudzn7wSyZz6egwVCgUVS5Jh+OXzlmRZ0kzSVF/MkJXPK+D3y7Ty1Ty7P27I7/cqmZ7PTSIBBQM+FYolTc6vbRmGR6ZZ0mzSrOZSiZSlvlhQoZBfM4msjKBfiWRO4ZBfAb9XQb9X/fGAphOWsrmCsmZesUhQs0mzmquHQz6NTWYUNvzK5gqKhPwqqSi/x6dU1qrLE6OhgEwrr1goYHt9Bgdj+tnp6UXjalkxy9ixZOQGLriMq3bE7NCgX+fGsgr4/dV19EjIp6mEKSPgV64yJqRyGuwzqs/p/T0h+XwlRcKBumfwfL6gnlhQmezCGno04lMqvfD90IBfc6mCTLOk6bls9ecARRVVyHvq212SxqYW6uvzlRTy+2Xmi5qes5mH5ueoqTlTvbGg8vmC4pGgisWSMlZeklfTc6YG4kb5WbpoM8ZXn/NN9fcYkooKB/yOayyTiaz6egx5vSV5St765zM5zyF198JazH92llCP1fjNaZIYZ5eCvnKvk+NsjaGhmD58/zcXPcafHnqbJibavz6z1ud3y209JfqqE785TZLrZ7yut1HGwY3Qjk6Psxuhj1YZz2EurHCNtqteTlsJVz/IW2ObOaA3W9tXmpBvtv5aCfrKvZW+NLEZYpZ2dJdOxuxKzr3Z0TfOVu3ltA7h2jbbzH2y0pjdzH23VPSVe50cZ7kO7tFX7nXsByNdYrPEwmZop9s2riRmN0M/tgt95V4nx9mNcB3Wexs2Y/03e8yuFvrKvU7ns2v9wtNan98tXk5zr9Mxu1HGD9rRPYjZ7kFfubfcNVp/pyoEAAAAAAAAAAAAAACwXPHesILzf0quFSu/Hn+dGQBsDrycBgAAAAAAAAAAAAAAuk4w4HP9m9sAAN1pw7yc5vV61roKrqyXenbCZm67ncX6g/5yj75ybyV9tVlilnZ0l07GbKf338joG2frPe7W+vzdiD5prVX/0Hfu0VfudXKc5Tq4R1+5t95zg8V0e/3aZTO0s11tZJxtD/rKPXKD1tZ7G6j/0o653vtrNdFX7nVLPrvW12ytz78Ua13X9X5+fha2vmyEdhCz3YO+cm85feUplUr2f4AWAAAAAAAAAAAAAAAAAIBl8q51BQAAAAAAAAAAAAAAAAAAGw8vpwEAAAAAAAAAAAAAAAAA2o6X0wAAAAAAAAAAAAAAAAAAbcfLaQAAAAAAAAAAAAAAAACAtuPlNAAAAAAAAAAAAAAAAABA2/nXugLtMjmZVLFYWutqtNTfH9H0dHqtq7EmNlvbh4d7Fi3TKmY3W3+tBH3lXqu+ImbLaEd36WTMruTcmx1942ylMSutbU7LtW22mftkpTG7mftuqegr9zo5znId3KOv3Fusrzqd03baZomFzdBOt21cScxuhn5sF/rKvU6OsxvhOqz3NmzG+m/2mF0t9JV7nc5nuRbu0E/uEbPu0I7uQcx2D/rKveWu0fKb01aR3+9b6yqsmc3c9uWgv9yjr9zrZF9tlOtAO7rLWrZjo/RhJ9A3ztZ736z3+ncCfbJ89J179JV75LPdgb5yb6P31UZvX8VmaOdqtHEz9GO70FfukRu0tt7bQP27+3zrGX3lXqf7imvhDv3kHjHrDu3oHsRs96Cv3FtuX/FyGgAAAAAAAAAAAAAAAACg7Xg5DQAAAAAAAAAAAAAAAADQdqv2ctonPvEJvetd79JNN92kv/mbv2n6/LnnntNtt92mvXv36g//8A+Vz+dXq2oAAAAAAAAAAAAAAAAAgDbzr8ZJvvvd7+o73/mO/vf//t/K5/N617vepRtuuEGXX355tczv/d7v6aMf/ah27dqle++9Vw8//LDuuuuu1aje4rzSZCKnyURWg70hDfYEpaJNOY+USFuaSebU12PI65GmEqYGekPK5gp6/swZDfWGFAp6NTVr1pUZHgwpkcxrav4cIwOGEonysQb7Q8pmC5pMZDXUF1KpJJ2fyWiwN6ThXkMqSPJJ4zNmdf+I4dfkTLZ67onZjIb7w1JJGp/OVM8xNlneZ6gvLJ/Xo/HptEYGwioWpfPTGW0ZCKtQlCZmyvt7VN5/6wUxpdML9Q2F/Dozlmz6unKO507P6sKhqHJWQZOzWQ32hRTwefXaZFpbBiIqFIuamCm3z+fzamwyreH+sLye8vlG+sPyez2amctpoC+kdDavydmstszXdWJ2vj/6DCXmFq5BoViq9pXjdesmAVX7q9J/sta6Ulj3OhlXGyVmaUd36WQ7GubqeNgvlZo/P/fieQX9Xpm5vGKR4EK5xv2jfk3OlnOESy6OamZ2YW4MBj3ylrzlfVXeL5mxZAT9Mq28/H6fZpOmLr4gqrm5+hwgmcprNmUpbebVGw0qnc0r4Peqvzeoufl8YctARPlCsTyv9oZkBH06ez6lob6QwoZPY5MZGUGfouGA+qOBhTlwvn8r54tF/Tr9WkpbBiPK58vH640ZMq28BuIhFfPFcnvjhnL5op47fVoXDUdl5grVc4/0G5LT/ytoyFGqucti16Nhv2jYr4mprP11k5ryNcPv1VTCdC6/kjhxKP/aS+cVMfxLP5+LulRiJ5W11BdbpE7z+0wkTPVEA/J4PJpOmAobPkVCAQ30BjQ+ZSqZzikaDiqZyaknGtRriaySaUuxSEAeeZRI59QfMySPlDULMq284tGgcrmCvD6vrHxBRtCv2TlTfXFDxVJJqbSleDSofKGogN+njJmXmSuoN2aoUMjL4/EplbHUGwsqkysok82rryeookoyzYJCQb9mUzlFDL9i0YCy2YKmEuWctifiVyTgUyJVfy8ZgXK/REOBhXs24lcitYRr6KBYLClp5pXI5JU18xrqDbX3+q6Vpcb4UmyUuQjdhXy2O9BX7nUyN2g3l/nxTCpXnmvn514zl1eu5FHQWy4zmcgpkS6XSaRz6u8xyuswpfL+GSsvn28hN4hFAvJ6Ja+8StfmN576nC4U9Gk2ZSmTtRSNBOTzejSbLOcufq9HIcOnZDqvVMZSNBxQMpNTxAgoHPapLxJQIrmQNyQyOcUjQVmFYnl9qddQ0O9TMm0pY5ZzkpKkxHxfDPUFqzE/0BtSX49fyVRB2Vy5LbNzpvrjhkoqqlT0ysrnFQz4lUiXcxm/zyMj6FOhUNJkIqt4NCif16vpuaz6Yoby+UK5L628fH6fkqlyu6q5dU1+O9wfls8jTcyaCht+9UQCihk+d3HlkZLZNcxnGDvQCauYGxhBnyZnsoqGA5pNlu/7sOHT1Kwpw/DLNPMygn7NpXPqjxtS49q9t3y86fnnmlKpqFg0qGSqfh2g9jl9ZMCQpCVtm02a6u0xlEpb6u81ZFnF+v4pNPyMIx5UIln/84dcIS+vx7dw/P75488/P8YiQZm5vAb7QkplyvUfiIfk9ZQUCgZULBTr5xOP8zmrZWQzD3nL6wHPn0losNco92PJ5c9oOm25z1I8g3UH+sq9TvdVN16LgM0Y2yV16qp+krqzr+Zz5xdfO6uByrNIt/9MGOikbh0/sL6tMK5W5eW0t7zlLfrbv/1b+f1+jY2NqVAoKBKJVD8/c+aMstmsdu3aJUm69dZbdf/993fHy2le6dmTU/rUo8dlWgUZAZ/uuXVUb9w+UD+peaTnXpnV/Q8fq5a7c88OPXX8rN46epEeOvJC3fYvPPUzzaUs3blnh6Zm07rs4n49cHjhHAf3j+rHPz2vl8eS2nv9pXrw8RO2+x/cP6pdVw3o2E+m6vY/cMtOfefEWb3h8iHbcwd8Xv3KL++o26exXk51n5pNy8wVmup7/KVxPXV8rPr18y/PVM+x7YJYUzsWq6NdPXqiAd301suavq6txz9+7QWdm0w3Hcv2unWTgJquY+X6Mllg2ToZVxslZmlHd+lkO2zm6kO379I123qrL541fn7Hnh068vTL+rV/e42uuaRXz7288PmFg5HqPPf+m65SOptvqvfL52a0Y9uggn6v/vvnf6Q911+iI0+/rD3XX6LPHXlBbx3dotHMSN1+H7r9jZqcNfXZrzxfV4/v/eic9lx/qR44fNx2Djxwy0595elTeuW1ZNNcOjIQ1jXb+iSfff+OTc4pmbbq5um79l6lc+dT+n++8FzdHP3Ka7MavWKk+RrtGGh+Qc0nHXvR5npeWZ6PHa+H136/p354RsdPTtVfN8k2X6vtg6byK4mTlZZfivlj//2Xn6vGzKLnqKlPTzSgd//r7XWx9L6brlHI8Ovhr77QdEyn/O/ufTv1v558sZpf3b1vp7763Zf182+4sGn/Sp75q//2ap2fztQd555bR/VP3zmlf3Pd6/Tq2FxTDmflC/rvT/xYplXQNZf0VeO9tsxAPKgHDp9oupca79nb375DD391ISdc1jXxSN9/bkyvvJaoq2vbru9a6WTMbpS5CN2FfLY70FfudXKcbbcV5Md7rr9E/+2RH+rgvlFNJ03b3OKDt12rqOHXo19/Ue9862WanM1W59QLByO67cYr9eBjJ+rOLU9J93/u2YUyv3Sl45rYoTveqJxVtD33XXuv1lCfoc8f/Wk1Z3HKoR/55/o858vfOaVk2mpaN6us1V116ZA+U1Onu/eP6rsnzuqqSweb6jDYa+i/Pvys7blr+7L231/55R3addWAnn2hnN/a5XR37tmhrcMxbb+oZ9H/RHHy7JxOn0+uTT7D2IFOWOXc4D+851rNpHL6+y89bzsWfeCWnXq0Zhyp/ez//ndv1vi0WXe8u/fvlDGT1X/9xx+2fPYZGQjpP//196rb/uA3r9NUIte0fpAvlPTJR35Y3fabN12jM+dTdWPGwf2junAopP/Pg9+r23bk6VPKF0vae/2l+t6Pz+ktOy/Sp2uO/8HbrpXf59E/fPn56jhrt85/cP+oggGP/uvDC/X4g994s6aTZt1zeuPa/e/e9Sbl8sW6eeZ373qTklmr6ecxRtCnTzx0rG7bqq/1L3eO5xmsO9BX7nW6r7rxWlCn9V0vtz/LBzaLbrxPsf61Ia5W7c96BgIB3X///brpppv0C7/wC9qyZUv1s/HxcQ0PD1e/Hx4e1tjY2GpVraXJRK46mUmSaRX0qUePazKRqyuXSFvVh4tKuYeOvKB9N1xRXfyp3X7jdduqX//CtVurF7FS5oHDx/VLb75E+264ovqgZ7f/A4ePa2zSbNr/wcdP6N27tzuee/eu5nM21sup7k71fftbLq37uvYcdu1YrI529bjxum22X9fWY/eurbbHsrtu3cTuOlauL7BcnYyrjRKztKO7dLIddnP1/Q8fUyJtOX7+uSMvaPeurbr/4WOaTOTqPq+d5y65qN+23tfvvFj3P3xMJ88mtHvX1urxKj+0evtbLm3a7/T4wiJybT1u3r29WtZuDnzw8RPad8MVtnPpq2MpTSZyjv2766oLmubpz37lJ5pNWU1ztF2dHzh8XGNTzddofMb+fOMzZsvr4bTfu3dvb7pukn2+VtsHjeVXEicrLb8UlWPXxsxi56itz43XbWuKpdlUeZHf7phO+d+nHztRl199+rETunn3dtv9K3nm6fFU03E+9ehx3bx7u6bncrY53PRcrrqtNt5ry3g8Xtt7qVKmsr3SxpVck0Ta0ouvzjTVtV3Xd610MmY3ylyE7kI+2x3oK/c6Oc6220ry48q/abPgmFt88pEf6uTZhG7evV1nJ9J1c+ruXVurL6bVnvvVsVR9mRZrYq+OpRzP/dmvPK9Xx1J1OYtTDt2Y5+y74QrbdbPKWt1nGur06cPH9a5fvNy2DqfHU47nbuzLyr+Ve6uS39rldA8deUEnzyYWjatE2tLJs4k1y2cYO9AJq50bnJlIV19Mq2yrHYs+0zCO1H7m8fiajvfpwyd0+nx68Wcfeeu2eTxe2/WDyotplW2JlNU0Zjxw+LhKJV/Ttpt3b6+u27/rFy+vvphWKfPJR36o0+OpunHWbp3/gcPH1RMx6rZV5ofGcrV9dfJsommeOXk2YfvzmFdeSzZtW+21/uXO8TyDdQf6yr1O91U3XgvqtL7r5fZn+cBm0Y33Kda/dsTVqvzmtIpDhw7pwIEDuueee/Twww/rjjvukCSVSs3/PcTj8Szp2IODsbbUsdGLr52tdnCFaRU0nTR19WWD1W2vvXTetlz5TyA1b5en5lhzWdsyM0nT1f5TCfv9E+ncovu2+szp3K3qW/e1Z+EcTsdyU8e6fWuOWfe1zb52x2q8bmupMWafOz3r2N87tw+tZtXWneHhnrWuQtdqZ1xt1JilHd2lkzHrNFenrYK2bxtw/Lwy30wnzfrPa+Yhp7m4MmcWS6WF8jX7zTQeU1KxVFo8p3CYA7O5haSwdv4rlkqaTpqy8kXb/ZzqX2zI0SpzvNtr9PyZhH3ZhKneWNDxeszM2ecHiXSurtz2bQOSnPO12j6oLd/KYnGy0vKLqY3b6rEdrrfdOerqY7NfNb5axJCb/GqxHNUxjnMFx89q461V7mh3LzXWwa7OS70mr7103rGuy72+3aCTMbtR5qK1QD7rrN1xRcwuD33lXifH2XZbaX4sj8p/prPFvFwslZQ1beb/FuUXK9OUbyxy7qWuI2Vzzsd0yoWd1req7XGRt9Q9e9SuvbVo32JxtZR8pl1zEeNse5AbOFvt3MDpHqpbY3dYj3YaM9w8+1TW2isSqeZxxq5uTvWdnss2bcvmClJpfhyzOX7TekaL+lae1yuq80NDudq+Wkr97dYnVnutfzlz/PBwD89gXYK+cq+T42wnjt8O1Mm9bqyX25/lu7XYM9hGydNoR/dYaRvWwzi7XmyEeOqUdsTVqrycdvLkSeVyOV1zzTUKh8N6xzveoZ/85CfVz7ds2aKJiYnq9+fPn9fIyMiSzjE5mVSx2P7fRT/QY8gI+Oo62gj41B8zdP78XHVbxPDblgsbPtvtlV/XbAR8GoiHbMv0xQzNesxl7x+PBJ339WjR4zrVvVV9a79+WXPVcuGQ/bFa1tGhHk5fN+5rd6zG69Ypbgauxpgd7LXv1/6e0KrUeb0aHu6hf1pwG1ebOWZpR3fpZMw6zdWRgE/nz885fq7Swhxi97lpFTTQot5GwCevx6NiqVQ+Xs1+fTZ5htfjcZVT2JUJBReOXzv/eT0e9ccMFebr4HZu9zb8ZwEj4LOts1OsDfY6lI0bCgXsc4NIwCefw37xSLDpuknO+VptH9SWb2WxOFluebcPNbVxWzl25Zhu6tRYH6f4cjpmKNg6d6183zLH9TjHcSjoc/ysNt5a5Y7Vczm0oXLPNtbZbQxURAy/Y12Xeqxu0smY3Shz0Wojn22tnbmBRMwuF33l3lJyieXktO200vxYJSkcap2veD0ehUPO87+b/NMpL1ksr/F6PK5y6MacoTantlv7Wsr6Vm17FuvLumePntCi9fZ6PIvmJG7zGbdz0VJjlrFjecgNWltKXLUjZp3uodrnTaf1aKfnZzfPPpW19op4rHmcsaubU337e0J1x6uMd575nxPYHb9xPWOxdf5alfmh1Zi7lPrbzQ+rtdZfsdT1gsq93MncgHHWPfrKvU6Os0s9/mqhTuu7Xm5/li+t/Blso+RptKN7LNaGjTLOrgcbIZ46qR1rtKvyZz1Pnz6t++67T7lcTrlcTl/72td03XXXVT+/+OKLZRiGnnnmGUnSY489pre97W2rUbVFDfYEdc+to3WLXffcOqrBeP3DVjzs16Hbd9WVu3PPDh3+xku6c8+Opu1PPvNK9eunnj2tg/vrz3Fw/6j++fsv6/DXX9KBW3Y67n9w/6i2DBpN+x+4ZaeeOHrS8dxHf9B8zsZ6OdXdqb5f/e6puq9rz2HXjsXqaFePJ7//iu3XtfU4euy07bHsrls3GRlovo6V6wssVyfjaqPELO3oLp1sh91cfej2XYpHAo6f37Fnh44eO61Dt+/SYDxY93ntPPfymWnbej994owO3b5L2y+K6+gPTpePN/+vEfDpq0+fatpv60hUd+29uqkeTxw9WS1rNwceuGWnHvvGS7Zz6eu2RDUYDzr277GfvNY0T9+19yr1RgNNc7RdnQ/uH9WWgeZrNNxrf76RPqPl9XDa74mjJ5uum2Sfr9X2QWP5lcTJSssvReXYtTGz2Dlq6/Pk919piqXeaED33Dpqe8w79+zQYzb53937dtblV3fvK+dwdvtX8sytI9Gm49xz66g+f/Sk+nuCtjlcf0+wuu2Jb560jYFSqWh7L1XKVO7Ze26tzwmXc03iYb+ufF1fU13bdX3XSidjdqPMRegu5LPdgb5yr5PjbLutJD+u/BsJ+hxziw/edq22XxTXE988qYuGInVz6tEfnNaBfTubzv26LdH6Mi3WxF63Jep47rv2Xq3XbYnW5SxOOXRjnvPYN16yXTerrNV9oKFOd+8f1Rf/z09t67B1JOp47sa+rPxbubcq+a1dTnfnnh3aflF80biKh/3aflF8zfIZxg50wmrnBhcPRfRr72y+Bytj0QcaxpHaz0rFQtPx7t6/U1uHI4s/+6hYt61ULNquH3zwtmvrtsWjgaYx4+D+UXk8haZtnz96srpu/8Vv/VR3Nxz/g7ddq60j0bpx1m6d/+D+Uc2lzbptlfmhsVxtX22/KN40z2y/KG7785htF8Satq32Wv9y53iewboDfeVep/uqG68FdVrf9XL7s3xgs+jG+xTrXzviylOy+5uaHXD//ffry1/+snw+n97xjnfoQx/6kA4cOKBDhw5pdHRUzz//vO677z6lUim9/vWv18c+9jEFg+4njU7+T1J5y3+vejKR1WA8VJ7MijblPFIibWkmlVNfNCiv16OpOVMDcUPZXFGTs1kN9oYUCno1lTDrygwPhJRI5jU9l1V/T0hbBg0lEuVjDfaGlDULmkxkNdQbUknS+ZmMBuIhjfQZUkGSTxqfMTWVyGogHlI05NfkbLZ67onZjIb7wtL8vpVzjE2amp7LarA3LJ/Xo/HptEb6wyqWpImZ8j7FkjQ5m9FQb1geT3n/i0diSmcW6hsO+3V2PNn0de05LhiMKmcVqnUM+L0am0prpD+iQrE4X9+Q/H6vxqfSGuoNy+uVxqfL9Qj4PJpJ5jQQN5Q2y8cZ7gurVJImZuf7o99QYm7+GsSCKhTL9W153Tpg2W/eB1Ttr0r/yepQJTcI3mJ2wUVcbfqYpR3dpZMx2zBXxyOBuv+1W/k8lSso6PPKtPKKhQIL5Rr3jwU0OVvOES65KKqZxMLcaBgeeYue6mJjIm0pmbVkBPwyrbz8fp9mkzldvCWiuYYcIJnKazZlKWPm1RMJKpPLy+/zaqA3WC070h9RvlDUVKK8X8jw6dxESgPxkCIhn8amsjICXkVDAfXHAgtzYEP/9sT8Ov1aSlsGysebnM0qHjOUs/Ia6DFULJTK7e0JKpcvaWImowuGosrlCtVzbxkwpLzDhWjIUaq5y2LXo2G/WMSviems/XWT6vO13pAMv1dTc6Zz+VYWixOH8mmroEjAZ1t+Ob/Rp/bYldhJZa3F6zS/z0TCVE80II/Ho+mEqbDhVyTk10BvQONTppLpnKLhoJLZnHrCQRVLJSXTlqKRgDzyaC6dU3/MkDwLf7qlJxKQZRXk9Xll5QsyAn7Npkz1xQwVVVIqnVdPJKBisSif36esmZeZK6g3ZqhQKMjj8SqVtdQbDSqTKyiTzau3J6iSSsqZBRlBv2ZTOUUMv2KRgLJmYSFWo35FAj4lUvX3UqVfoqHAwj0bDSiRWsI1dDA4GNPLZ2eUyOSVNfMaihvLPlZXcRHjy47ZjTIXrSLyWRfalBtIxOyK0FfuucgNpLX/zWmSXOfHM6lcda6tzMFDfVEFveU/9zaZyCmRzikSClRziMF4UCqV989Yefl8vvKfecsVFAsH5PVJXnmVrs1vPPU5XSjoq+bF0ZBfPp9Hs8mceiJB+Xzl34yWTOeVyliKhANKZaz5nMenvmhAieRC3pDI5BSPBGUVipqdy6k/bigY8CmZLh+/NxYstzeZU1/M0FB/sC7m++J+JVMFmbm8vD6fZpPlHEjeokoFr6x8XsGAX3PpnEKGX35f+bf/FIslTc3nZT6vVzNzWcWj5dzICPhl5vPyeX1KZcq5WTW3rslvh/vC8nmliVlTIcOveNivWMjvLifxSMlsvmU+06nfnCaJsWMZyA1ccBlX7YjZkOHT5GxW0VCg+uwTCfk0lTBlBPzKWfP3fmb++UkNa/fe+uNJRcWiQSVT9esATe2RTRtbbJtNmeqNGkplLfX3GLLyC+sFWwbLz+F1P+PoDSqRrP/5Q66Ql9fjWzj+/H9CG5syq2OUaeU1GA8plc1Xj+/zlRTy+1UslurnE4/zOatlZDMPecvrAdMJU/1xo9yPJZc/o+m0JawX1N3LLvdjnO0w+sq9To6zSzj+qqJO7nVjveZz5+mkufAsYjNP8JvTymhH9+jEb06T1J33aZfbCPHUcStco121l9M6reOLdW2wmQN6s7Wd5Gb10FfuteorYraMdnSXTsbsSs692dE3zlYas9La5rRc22abuU9WGrObue+Wir5yr5PjLNfBPfrKvY4tMneJzRILm6GdHX05bYnnAH21FJ0cZzfCdVjvbdiM9d/sMbta6Cv3Op3Pci3coZ/cI2bdoR3dg5jtHvSVe8tdo12VP+sJAAAAAAAAAAAAAAAAANhc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/lX60R/+Zd/qS996UuSpBtuuEEf/vCHmz5/5JFHFI/HJUm33367fvVXf3W1qgcAAAAAAAAAAAAAAAAAaKNVeTntqaee0re+9S0dPnxYHo9HH/jAB3TkyBHt2bOnWubEiRP68z//c/3cz/3calQJAAAAAAAAAAAAAAAAANBBq/Jy2vDwsH7/939fwWBQkrR9+3adPXu2rsyJEyf04IMP6tVXX9XP//zP6yMf+YgMw1iN6gEAAAAAAAAAAAAAAAAA2sy7Gie58sortWvXLknSqVOn9MUvflE33HBD9fNUKqVrrrlGH/nIR3T48GElEgn91V/91WpUDQAAAAAAAAAAAAAAAADQAZ5SqVRarZO9+OKLOnjwoD70oQ9p//79juV+/OMf695779Vjjz22WlUDAAAAAAAAAAAAAAAAALTRqvxZT0l65plndOjQId1777266aab6j47e/asnnrqKb3nPe+RJJVKJfn9S6va5GRSxeKqvWe3LMPDPTp/fm6tq7EmNlvbh4d7Fi3TKmY3W3+tBH3lXqu+ImbLaEd36WTMruTcmx1942ylMSutbU7LtW22mftkpTG7mftuqegr9zo5znId3KOv3Fusrzqd03baZomFzdBOt21cScxuhn5sF/rKvU6OsxvhOqz3NmzG+m/2mF0t9JV7nc5nuRbu0E/uEbPu0I7uQcx2D/rKveWu0a7Kn/U8d+6cfuu3fksf//jHm15Mk6RQKKQ/+7M/06uvvqpSqaR/+Id/0J49e1ajagAAAAAAAAAAAAAAAACADliV35z213/91zJNU//lv/yX6rY777xTTz75pA4dOqTR0VH98R//sT74wQ/Ksiy96U1v0vvf//7VqBoAAAAAAAAAAAAAAAAAoANW5eW0++67T/fdd1/T9ve+973Vr/fu3au9e/euRnUAAAAAAAAAAAAAAAAAAB22Kn/WEwAAAAAAAAAAAAAAAACwu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ut2stpf/mXf6mbbrpJN910k/70T/+06fPnnntOt912m/bu3as//MM/VD6fX62qAQAAAAAAAAAAAAAAAADazL8aJ3nqqaf0rW99S4cPH5bH49EHPvABHTlyRHv27KmW+b3f+z199KMf1a5du3Tvvffq4Ycf1l133bWyE3ukRNrSTDKnvh5D8bBfKrnc1ytNJnKaTGQ13B9WsVjS5GxWg70hDfYEpWJzuS2DEeWtoiYT5XJer0djU2kN9oY03GuUyweksUlTU4mshvvC8nik8emMBntDCgZ8OjeR0mBvSCMDRrXcYG9IoZBfZ8aSumg4KjNX0ORsVhcOR5UzC9XzhUN+nW4oM9gbUjDo07nzKY0MhFUqSefnz9d4DiPo09nzKb3uwphSqbymElkN9YXk83o1NpXWUF9Yvvk2jQyEVSpK52cyunA4olyuqMnZrIb6wvLWtKlyjudOz+rCoYhyVqVcSD6fV2OTaV0wGFG+UNTETP322q+3DEZUmC+zZTCifL5YbV885tf4RLZ8jaN+Tc7aXw+Px6Px6ZrrUXAZL43bI34lUsuMq8XMx8dzp2er/SerTcfG5tXJuNooMUs7uksn27FYbuCTxmdMPX8mocFeQ0G/rzqXh4I+zSZNGUG/MmZeplXQBUMRpdL58rw8P89Nz5nq6zGUSluKRQLl+hcW8oXB3pAG+4LVObh+Hg0p4PdqajaraDioZCanWCSoVNpSJOxXPBZQOl3Q1FxWW7dENZfMV+fxaNSvM6+ltGUwIjNX0HTCVF/cUCZrqb/XkGkWm3KDwd6QBgf8OnM2u9Afqu8jr0eaSpgaGgxpLpmvXpdY1K+JyawGekMqFouamDUVCfllBHyaS+fUF5s/nl91+caKr6eb/M7b0N+1udtGUNMHg/0hZbML+aAR8Gp8OqtYJCCvx6PpuawG+0LzeVs5xvL5oubSlgZ7DYVCPs3OWZpNmppI5eSRNDGbVV/MkGnlFTL88nu9mp4zFTH8CgSkYtGjtJlXOOjXbLIc71a+IJ/Pq6xZUDjkl8dTkt/nU6FYVMDvUy5XUCprKRz0K5XNKxYJqJAvyOv1KZnJKRoKKGT4lMxYylkFxaNBzaUsRUJ+hUJ+BXweJZKWUllL0VBAfr9HiVROESOgUNCnVDYnv98vy8qrN7qQryUzloygX6mstRCTrfK2hvgaLJZaft7WPHCj2ChzEboL+Wx3oK/cm89FXnztrAZ6jPbmImsxFy0lt6qp30BvSDmroMmEqWjIr3g0qJjhk1Quk8xYikaCyuYKyph5hYI+Zcy8BuOhcg46Zypk+JVM5TQ0GFE2m9fMnKloOKDeWFCxYPlYqVxBabOgbC6vnFXQcG+4Lq+dnDMVDgVULBTk8/lk5fMKBvzKFwry+3zVHCVt5tUbDSqdtRQM+JWz8jIMvybSWRXyHs0kzWqO5PV4FA755fN6lUznVCyVZAT8SmctRUKBco4UN+SVR7MpUz2RoNJmXvFoQJZV0lSinEfHIn7NzpkKGQGZuYJmkzkNxA1Fwn4VC+UcOxoOKJW2FI8FlbOKSmZy6u8JKRLyaXwqo3DIr6xZUCTsVz5fUCwUtM3rW8VKsVhSIsNaF9aRVcwNemJ+vXI2pb64oXTGUl+PUf1ZQW+PoZxVHlMyWUsjg2HNJfOaTmTV3xuSVFQsElQyldf0XFb98ZAsK6+eqCEzV9BUorzN6ymqWPRqen5s6Iv7lc0VlckUq8/SAb9X49OZ8npDxlIsPL/eUJLGpszyGNVTXgOIR4PyyKMXj9fMQ6WGMaFmHb06tsvleG83LzQev3YcSpWf+Tzekqy8ys+pTmv0WDrGWffoK/c63VfdeC0CbV7DbGOduqqfpO7sq4Z1feYYbHrdOn5gfVthXK3Ky2nDw8P6/d//fQWD5Qec7du36+zZs9XPz5w5o2w2q127dkmSbr31Vt1///0reznNIz33yqzuf/iYTKsgI+DTodt36ZptvYsvrnilZ09O6VOPHldPNKCb3nqZHjryQvU499w6qjduH5C0UG7bBTHtvf5SPfj4iWq5A7fs1FeePqVXXkvq4P5RveWagI79ZEoPHD5eLXPnnh36wlM/01zKqpa/ZEtMr798uK7cwf2jSiQzMnMFPXDY/nyNZWq3H39pXNsu6K2248LBiH7ll3fUlTtwy06dn0427V9bxzv37NBTx8/qraMX6aEjL9j2T235g/tH9fSJs5qaM23750c/Pa83XD7s2G9uzndw/6h+dmZa33/+fLVNdv3TWK9dVw4sJCZO8XJJr557eWH7hYMR3f72HfrUo8eXHleLCagpPg7uH9WuqwaYLLB8nYyrjRKztKO7dLIdi+UGPunYi1NNc2NlTvoP77lWWaugZNrSQ0deqJtr7OadO/bs0JGnX9av/PIOjQyG9J8/8z2ZVkHXXNKnPddfqgcO2+cZ77vpGuXyRX32K/9ie6wjT5/StVcMKp3JN/XTz85MK5nuq6vHXXuv0thkWv/PF56rK/vUD8/o+MkpHdw/qoEenz7y376v373rTcrli3V9dOeeHXrltVmNXjGyaH7RON/+wW++WVMJs33X001+V5PHNeVuG+EFtZo+cMp3anOnVttrY9Hu+lXi7h3XX6IvPPUzbb8orn81epEe/uoL2nP9JfpczfEP7Nupr333Zf38Gy7Ukadf1ntuvFI9YX/5Pz/MpRz3eeTJF3VuMl293x7554Xv79p7lb787VO66x1XKV8s1V3TxvzUCPr0xNGfas/1l+jI0y/rjj1X6Svf/pl+/g0X1p2zZd5mE1+/8943acfFPdX/sLDs54vNYqPMRegu5LPdgb5yr5O5yFrMRa3a06J+TutFW4djkqT//vkf6T2/fKU0ndH/evLFpjzhrr1X64lvndRcytL/ddcu/ez0bFMusHUkpnDQp+k5UxOz2bpz2eW1H7hlp578Xjlf+d6Pzuntb7nE4dzlHOTWX7pSp8dmdcmFfXWxX5sjDfWG9MWnflbNgSrHsmv/r73zaqWiQf3l//ph3X000mfo1JlE0xrfkadP6bmXZ6p1Oj/trcvp7963U1/+TvlZpVKn99x4pf7hu8/r1n9zZVP7HWPFI337+Dn9xf/8l/bHFWMHOmENcoPjL43rqeNj+rV3Xq10xqq7jytjy+1vv1IvnJqt2/d33rtLZ8bTevCx+vt7NpnTX/7jDx3v+f/rrp9TMpvXA4/ar09U7vn33/z6pnKNz3FzKUuH7nijVPLUrXE3/mzg0B1vlJUv6ZOP/LD1/GUzLzQevzKOBP1effyz/+J4zqY1eiwd46x79JV7ne6rbrwW1Gl918tmXZ85BptaN96nWP/aEFer8mc9r7zyyuqLZ6dOndIXv/hF3XDDDdXPx8fHNTw8XP1+eHhYY2NjKzpnIm1VH4YkybQKuv/hY0qkF++ZyUSu+nB143XbqgtJleN86tHj8/8zaKHcvhuuqC4iVco9+PgJ7bvhCplW+WWvV88nqxerUuahIy/oxuu21ZX/pTdf0lTugcPHddWlQ9XtdudrLFO7/e1vubSuHbt3bW0q9+DjJ7Trqgta1vGhIy9o3w1XVI9l1z+15R84fFzv+sXLHfvn7W+5tGW/uTnfA4eP6xeu3VrXJrvzNdZrfMZcNF4mE7m67bt3ba1e86XG1WLGJk3bazc2aS6yJ+Csk3G1UWKWdnSXTrZjsdxgfKb53LVz0pmJtCZnzeo8VDvX2M07nzvyQnVu8pS81c9u3r29eh67eW02ZemzX/mJ47Fu3r3ddr6uzIeN9fjsV36i2ZTVVPbdu7dXvzaMkEyroJNnE0199NCRF/T2t1zqKr9onG/T2UJbr6eb/K42P6uUqeRuG0FtHzjlO7W5U6vttbFYW65y/SpxV9n2rl+8XJ969Lh279pa/QFuZb8HHzuhm3dvr+7z6cdOKF/0KBAItNxn966tC98/Xv/9Z7/yE+3etVVnJtJN17QxP02krOo5du/aqk8+8sNqfdzmbXbx9Rf/81+q5VfyfLFZbJS5CN2FfLY70FfudTIXWYu5aCntqa2f03rRybMJnTyb0O5dWxUOBvTp+Xygcc7+7Feer8710bBhmwucPJNQoSSdmUg3ncsur/3M4wv5ys27t7c4dzkH+czjJ3T9zoubYr82Rzozka7LgSrHsmv/33/peZ2ZSDfdRx6vz3aN7+bd2+vq1JjTf/qxhWeV2hzs5t3bbdvvFCuJtFV9MW2xskvF2IFOWIvc4O1vudTxPq6MLUYw2LRvseipvphWe7wz55vHgtp7Pl9Q9YWzyrba9YnKPW9XrvE5zrQKenUs1bTG3VjXV8dS1RfTKtvsxnu7eaHx+JVx5OTZRMtzNq7RY+kYZ92jr9zrdF9147WgTuu7Xnbr+swx2My68T7F+teOuFqV35xW8eKLL+rgwYP6yEc+oksvvbS6vVRq/m94Ho9nScceHIzVff/aS+erHVNhWgWlrYK2b7P535219Xzt7MK+HtkeZzppqqSFz7JmwbZcNrdwcaYSWdsy8tSXn0matuVq93c6n9M5mo7p0C5Xdaw9t8Nxassn0jnlckV39VJzv7k53/Rctu4zp/6prdd0wtQbLh+S5BwvUy77zU1cNWqM2edOzzq2bef2oSUde7MZHu5Z6yp0rXbG1UaNWdrRXToZs4vlBs+fSbSck4rz+YrdXNNq3qnMdxWLzWvFUqnlsbI55/l6es5+e7Eh16rMz5WvpxLZlud2mq+dtlfm28qfP7Wr53Li0k1+V5fH1Z4zaerqywaXfM6lWumc1Bi3jWr7wDH/bJGX1m53ky9VY9QjJVK5+m1Ox5//PJPLqzRXarmPPIt/3+qeqHxdLJXq6mrX3kpZp7xtsfhayfPFRlYbsxtlLloL5LPO2h1XxOzy0FfutTsXqY3ZtZiLWrVHqh+/6urnMPdX81JPTa64SJ7glHMWSyUl5v+kptucupIfVPOgFudulV9XPi+WSvbHWqz9NdsWWxtrtW/t+lltDuTUfrtYaXdcMc62B7mBs7XIDSrP9K3uRbvxwumZuNX93Gq/xnveqVzts5FkMyYuYS2icf6ymxec9q1rp9O6fs0avZ31fi90ov6Ms8tDX7nXyXG2E8dvB+rkXjfWy2ldf7E5xsli67PrfW6qoB3do90/U+jG+3S92Ajx1CntiKtVezntmWee0aFDh3Tvvffqpptuqvtsy5YtmpiYqH5//vx5jYyMLOn4k5NJFYsLDzsRwy8j4KvrICPgUyTg0/nzcy2PNdBj1O1rd5z+mCF5Fj4Lh3y25UJBX/Xrgd6QbZnKr8ivlO9rOH91/3ho0fPVlqnd3hezP2bT/i7qGDZ8i/ZPbfl4JKiU11pSvWr7zc35+ntCevm1uUX7p7Ze/XGjGgtO8TLgst8a48rNwNUYs4MOfd/fE1o0Zjez4eEe+qcFt3G1mWOWdnSXTsbsYrnBYG/rOck7/+K83VzTat6pzHcVjWUb9/N6PC2PFQo6z9f9PfbbvQ0v/Vfm58rXA/FQy3M7zddO2yvzbThk3+fLjUs3+V1jHlc9Z8zo+L3Qak5y+1DTGLeNavvAKe4ac6fK9lCwfrubfKkSdypJ8Viw/LXs86HK8Sv7hIN+9ceNlvvU/qkop++9Xud7ovK11+NRsVhquleW8jywWHyt5PliPVpOzG6UuWi1kc+21s7cQCJml4u+cm8puchSc9q1mItatUdS3Xkb69cqLy2WStVc0alsZa53WifzejyKR4O2OaxTXlvJDyp5UKtzV/LkVp97PZ5q7tV4LLd5uVP7Ks8hrfatXT+rzYGc2m8XK0uJq6XGLGPH8pAbtLaUuGpXzFae6Vvdi3bjhdMzcav7udV+jfe8U7na5zjJeUx0M242zl9284LTvnbtbDp+3PlZfb3fC8upP+Ns59BX7nVynF3q8VcLdVrf9XJa17ebY5YTs437b4Qxg3Z0j8XasFHG2fVgI8RTJ7VjjXZV/qznuXPn9Fu/9Vv6+Mc/3vRimiRdfPHFMgxDzzzzjCTpscce09ve9rYVnTMe9uvQ7bvqFocO3b5L8Uhg0X0He4K659ZRGQGfnvz+K7pzz46649xz66gG48G6coe//pIO3LKzrtyBW3bqsW+8JCNQ/nurrxuK6eD+0boyd+7ZoSefeaWu/D9/7+Wmcgf3j+onpyaq2+3O11imdvtXv3uqrh1Hf3C6qdyBW3bq2POvtazjnXt26PA3Xqoey65/assf3D+qL/6fnzr2z1e/e6plv7k538H9o/r2D0/XtcnufI31GulbeFHAKV4G48G67Ud/cLp6zZcaV4sZGTBsr92WQWORPQFnnYyrjRKztKO7dLIdi+UGw73N566dky4eimiw16jOQ7Vzjd28c8eeHTp6rDw3lTzF6mdPfPNk9Tx281pvNKC79l7leKzPHz1pO19X5sPGety19yr1RgNNZZ84erL6tWlmZQR82n5RvKmP7tyzQ1/97ilX+UXjfBsxfG29nm7yu9r8rFKmkrttBLV94JTv1OZOtdsfa9heG4u15SrXrxJ3lW1f/NZPdc+tozr6g9O6o+H4B/bt1OePnqzuc/e+nfJ7S8rlrJb7HD12euH7W+q/v2vvVTp67LQuHoo0XdPG/DQeDejosdPV83/wtmur9XGbt9nF1++8903V8it5vtgsNspchO5CPtsd6Cv3OpmLrMVctJT21NbPab1o+0Vxbb8orqM/OK2MaenufTtt84S79l5dnetTadM2F9h+cVw+SRcPRZrOZZfXfuCWhXzliW+ebHHucg7ygVt26jvHzzTFfm2OdPFQRE9UcqCaY9m1/9feebUuHoo03UelQsF2je/zR0/W1akxp79738KzSm0O9vmjJ23b7xQr8bBfv/PeN7HWhXVjLXKDr373lON9XBlbsmauaV+vp6QD+5rv74uHm8eC2nve75UO3uq8PlG55+3KNT7HGQGfXrcl2rTG3VjX122J6oO3XbvoeG83LzQevzKObL8o3vKcjWv0WDrGWffoK/c63VfdeC2o0/qul926PnMMNrNuvE+x/rUjrjwlu7+p2WYf/ehH9cgjj2jbtm3VbXfeeaeefPJJHTp0SKOjo3r++ed13333KZVK6fWvf70+9rGPKRh0v3Bn+xazR0qkLc2kcuqLBsuLKm5b65UmEzlNJrIa7g+rWCxpcjarwXio/EBWbC63ZSCifL6oyUS5nNfn0dhUWgPxkEb6DA0P9Oj8zJzGJk1Nz2U12BuW1yOdn8mUf9NJ0KfXJlPq7wlpy6BRLdffE1I47NfZ8aQuGIoqN//nvC4YnP96vkwk7NeZhjID8ZCCQZ9em0hpuC+skqSJ+fM1niNk+HRuIqWtW2JKpfOanivv7/d5NT6d1mBvWD6vR+PT6fKxStLEbEYXDEaUs4qaSjS3qfYcWwYisvLFar38fq/Gp9IaGYioUCiW+7c3JJ+vvL2uTH9EhWK5zEh/RPlC+Tj9PSH19vg1PpktX+NYQJOzNtejNySPp1z3yvVQoeGaO8VL4/ZoQIlU67ha9pv3AdVdky2DhmS5jNlNireYXXARV5s+ZmlHd+lkzC6WG/ik8RlT0wlTA3FDwYBPY1NpDcbL8+Rs0pQR9Csz/6d7LhgKK5XOayqxMM9Nz5nqixlKZS1FQ4Fy/QsL+cJgPKTB/mC1jRcMRZTLLcyPwYBXU7NZRcNBJTM5xcJBpTKWwiG/ensCSqcLmpoztXVLRHPJfLWfYjG/zryW0pbBiMxcoVqPjJlXfzwoM7cwdxpGOTfo7wlpaNCvM+eyC/2h+j7yej2amjM1NBCqO19PzK+JqawGegwVSyVNzJqKzP+v7bl0Tf/62xyXbvI7b0N/1+ZuHbQavzlNUl0fDPaGlDUL1XzHCHg1Pp1VNBKQz+PR9JypwV6jnLfNZDXYF1I+X9Rc2tJg3FAo7NPsnKXZZE5DvSF5PNLkbFbxmKGclVfI8Mvv9Wp6rnx9A36pWPQobeYVCvqVSJnqjRrKFwryer0ycwWFDb/kLSng86lQLCrg9ymXKyiVzSsU9CmdzSsWDqhQKMjr9SmZzSkaCsgI+pTKWMpZRfVEAkqmy3EfDvkV8HmUSFpKZS1FQgEF/B4lUpbChl/hoE+pbE5+n19WPq/eyEK+lsxaMgJ+pbKWu+eBhvi6bGu/JieTjp8v6flinVl2zG6UuWgVkc+60KbcQCJmV4S+cm8+F5lOmuqPGY65yLJy2rWYixxyK9vxq6Z+Az2GcvmiJhPlPKI3ElAsVP4jDol0eZ6OhoPK5grKmOU8IWPmNRg35PWUc1Aj6Fcqk9PQQETZbF4zyZwiIb/6YgHFguVjpXIFpc2Csrm8clZRw72G4uGFvHZyzlTYCKhYKsjn9cnK5xUM+JUvFOT3+ao5SsbMqzcaVNq0FPCX8woj4JfPV1I+79FMspxfm1ZeXo9XYcMnn8+r5PyfFjUCfqVNSxEjoNmUqb4eQ155NJsyFQsHlc3l1RMNyLJKCzl81K/ZOVMhIyAzV1AimVNfj6FI2K9SsaiJWVPRUECprKV4NKicVVQyY6m/x1Ak5NP4VEZhw69srqBIqNymmBGwzetbxcrgYEw/Oz29aNllxSxjx5KRG7jgMq7aEbPxHr9eOZdSX8xQ2rTUGzNUKpY0mciqN2ool88r6PcrY+Y1MhDSXGrhuVmeomKRoJI126x8Xj0RQ6ZVqD6je70lFYueapn+Xr+yuaIymWJ1jT7g92p8OtO83lCSxqbM6hiVMfOKRwLyeDyaTGQX5qFSw5hQs45eHdvl8lnabl5oPH7DOBQNBeTxlWRZqrbJdo2+4fqt53thNX5zmiTG2aWgr9zr5Di7hOOvKurkXjfWq2Zdvz9uOM4x/Oa0MtrRPTrxm9Mkded92uU2Qjx13ArXaFfl5bTV4OoHeWtsMwf0Zms7yc3qoa/cW+lLE5shZmlHd+lkzK7k3JsdfeNs1V5O6xCubbPN3CcrjdnN3HdLRV+518lxluvgHn3lXscWmbvEZomFzdBOt21cScxuhn5sF/rKvU6OsxvhOqz3NmzG+m/2mF0t9JV7nc5nuRbu0E/uEbPu0I7uQcx2D/rKveWu0a7Kn/UEAAAAAAAAAAAAAAAAAGwu/rWuAAAAAAAAAAAAAAAAANAo3huWEWx+tWWx3yxm5vJKzGY6VS0AS8DLaQAAAAAAAAAAAAAAAOg6RtCv3/vEN+q2BQJ+WVa+5X5/9ts3dLJaAJaAP+sJAAAAAAAAAAAAAAAAAGg7Xk4DAAAAAAAAAAAAAAAAALQdL6cBAAAAAAAAAAAAAAAAANqOl9MAAAAAAAAAAAAAAAAAAG3Hy2kAAAAAAAAAAAAAAAAAgLbj5TQAAAAAAAAAAAAAAAAAQNvxchoAAAAAAAAAAAAAAAAAoO14OQ0AAAAAAAAAAAAAAAAA0Ha8nAYAAAAAAAAAAAAAAAAAaDteTgMAAAAAAAAAAAAAAAAAtJ3fbcG/+Zu/afn5+9///hVXBgAAAAAAAAAAAAAAAACwMbh+Oe2FF17oZD0AAAAAAAAAAAAAAAAAABuI65fTPvaxj3WyHgAAAAAAAAAAAAAAAACADcT1y2kVP/jBD/TpT39a6XRapVJJxWJRp0+f1te//vVF900mk7rzzjv1qU99Slu3bq377C//8i/1yCOPKB6PS5Juv/12/eqv/upSqwcAAAAAAAAAAAAAAAAA6AJLfjntvvvu0y233KKvfOUruvPOO/W1r31N73jHOxbd79lnn9V9992nU6dO2X5+4sQJ/fmf/7l+7ud+bqlVAgAAAAAAAAAAAAAAAAB0Ge9Sd/B4PLr77rv1lre8RZdffrk+8YlP6Pvf//6i+z388MP6oz/6I42MjNh+fuLECT344IN697vfrT/+4z+WaZpLrRoAAAAAAAAAAAAAAAAAoEss+eW0aDQqSdq2bZtefPFFGYahQqGw6H5/8id/oje/+c22n6VSKV1zzTX6yEc+osOHDyuRSOiv/uqvllo1AAAAAAAAAAAAAAAAAECX8JRKpdJSdviTP/kTnT9/Xr/927+tgwcP6sYbb9R3v/tdPfroo672v/HGG/W3f/u32rp1q2OZH//4x7r33nv12GOPLaVqAAAAAAAAAAAAAAAA2EDu/av/s+R9/r//71/sQE0ALId/qTvce++9evbZZ3XZZZfp3nvv1VNPPaWPf/zjK6rE2bNn9dRTT+k973mPJKlUKsnvX1rVJieTKhaX9J7dqhse7tH583NrXY01sdnaPjzcs2iZVjG72fprJegr91r1FTFbRju6SydjdiXn3uzoG2crjVlpbXNarm2zzdwnK43Zzdx3S0VfudfJcZbr4B595d5ifdXpnLbTNkssbIZ2um3jSmJ2M/Rju9BX7nVynN0I12G9t2Ez1n+zx+xqoa/c63Q+y7Vwh35yj5h1Zz22Y3i4R5aVr9sWCPibttnp5rYSs92DvnJvuWu0S/6znh6PRxdeeKF+/OMfa3h4WLfccosymcxSD1MnFArpz/7sz/Tqq6+qVCrpH/7hH7Rnz54VHRMAAAAAAAAAAAAAAAAAsHaW/JvT/uIv/kJ/8zd/o6Ghoeo2j8ejr33ta0s++YEDB3To0CGNjo7qj//4j/XBD35QlmXpTW96k97//vcv+XgAAAAAAAAAAAAAAAAAgO6w5JfTnnjiCT355JN1L6ctxZNPPln9+sEHH6x+vXfvXu3du3dZxwQAAAAAAAAAAAAAAAAAdJcl/1nP/v7+Zb+YBgAAAAAAAAAAAAAAAADYHFz/5rQf/ehHkqTXv/71+uhHP6p3v/vd8vsXdn/DG97Q/toBAAAAAAAAAAAAAAAAANYl1y+nfehDH5IkjY2NacuWLXV/njOTyejb3/52+2sHAAAAAAAAAAAAAAAAAFiXXL+c9sgjj0iSfuM3fkN/93d/p1KpJI/HI8uydNddd3WsggAAAAAAAAAAAAAAAACA9cf1y2m/+7u/q6eeekqS9Au/8AvV7T6fT3v27Gl/zQAAAAAAAAAAAAAAAAAA65brl9P++q//WpL0B3/wB/rYxz7WsQoBAAAAAAAAAAAAAAAAANY/1y+nVfBiGgAAAAAAAAAAAAAAACDFe8Mygkt7/cbKFztUG6D7LPnlNAAAAAAAAAAAAAAAAACSEfTr9z7xjSXt82e/fUOHagN0H+9aVwAAAAAAAAAAAAAAAAAAsPHwchoAAAAAAAAAAAAAAAAAoO14OQ0AAAAAAAAAAAAAAAAA0Ha8nAYAAAAAAAAAAAAAAAAAaDteTgMAAAAAAAAAAAAAAAAAtB0vpwEAAAAAAAAAAAAAAAAA2o6X0wAAAAAAAAAAAAAAAAAAbcfLaQAAAAAAAAAAAAAAAACAtlvVl9OSyaRuvvlmnT59uumz5557Trfddpv27t2rP/zDP1Q+n1/NqgEAAAAAAAAAAAAAAAAA2si/Wid69tlndd999+nUqVO2n//e7/2ePvrRj2rXrl2699579fDDD+uuu+5areqtHo+USFuaSeY00BtSsVDUTDKnvh5D8bBfKjWXa/qsA3VxdQ6vNJnIaTKR1WBvSB6PR+PTaV0wGFEhX9JkIqvh/rBKxZImZstlBnuCUtF9PRr7xOuRphKmBnpDMq2CJpdy3PVovi9ee+m8Ioa/M9cdm09AGps09dzpWQ32hjQyYEjWOjj2apof31587awGeoz1O8bQjrXVME8O9gSlksNc6zYfkJzn61bHiPiVzOSVyOSVNfMa6g3Z7td0Prs2FOvrseQ5yumYi+Uhq5ELbXTzfZjMWDKCfqWylvpi5fxqfCarsOFXKOhTJmupN25o+uUpnZ/JaLg/LJ9HmplbiK3KMRLpnELBhf1ikaDiEb8SKUsTCVNhw6+eSEAqlTSVMB1jdknX1CMlsw7xjO6zUXIDdBfy2e5AX7m3Hp/t25F7tSO/WyT3rc03YoavKY9NpHOKhgPKmnn1xeb3V3NOFA0FZObyiseMch6dypW3WXkZAb/MXF6xSFBej1pfx27LWbutPhJjBzqjk3Hlk8ZnTD1/JqHBXkPDvYZUsClnd795y/tOzT//LmnfVvdqq/J2n6m87fzPJuSVR6mspYF4qDrehQ2/khlL8Whw8TWXVusEa60bx7y14DZmwZy0FJ1en+3Ga+GXxqYWxvCRfkNa69+jMl+naj91Q52k7p4bAJR14ziL9W+FcbVqL6c9/PDD+qM/+iN9+MMfbvrszJkzymaz2rVrlyTp1ltv1f3337/hXk4rFkt67pVZ3f/wMfVEA7rprZfpoSMvyLQKMgI+Hbp9l67Z1itJ1XJNn7Xr4cqzxHN4pWdPTulTjx6vlr9zzw796KcT+lc7L9KDj5+wbdM9t47qjdsHXNXDbv879+zQU8fP6q2jF9kfdyMlO0u9JoAbAenYT6b0wOGFe/fg/lHtumpg5UlIJ4+9mmzGt3U5xtCOtWVT70N3vFEqeZrH9Ut69dzLLvKB+R/C2c4Nix3jjjdqYsbUZ7/yvON+TefztOj70jLnKKfrecWAnjvV4njMiSs334d//+XntOf6S/S5hvzqC0/9THMpS3fu2aHh/pBem87owcfq87nK1//09Mu2xzCCPh39wWnt/YXL9MlHflj3WSjo0yNff0lzKWvx2FvkhzAnz87p9Pmk832C7rFRcgN0F/LZ7kBfubce85h21HmxY7g5h4vctzbf2Doc0/aLeqp57MNffaEpZzl0+y4F/V7998//qOmz37zpGlln5+py5jv27NCR+dznyNMv6x3XX1LNm1zXd62udbfVR2LsQGd0Mq580rEXbY595UD9yz4299v//f6f1/hMdln7trxXW5WX/WeN457dukFlvLv97Tuc11y6eY2mG8e8teA2ZsGctBSdvve78Vr4pWMv2NRpx8DavQzWjXWSuntuAFDWjeMs1r82xNWq/VnPP/mTP9Gb3/xm28/Gx8c1PDxc/X54eFhjY2OrVbVVc24iVX1YuvG6bdWHQUkyrYLuf/iYEmlLibRVLdf4Wbss9RyTiVw10aiUf+jIC3r37u168PETjm361KPHNZnIuaqH3f4PHXlB+264YsnHXY9W47pj8xmbNKuThFSOqwcOH9fYpNnVx15NduPbehxjaMfasqv3q2Mp23F9MpFzlQ9IznPDYsd4dSxV/SGb036N52vV98udo5yOOT5jtjwec+LKVfpw966t1R/CSgv51Y3Xbat+3RMx9OBjzflc5WunYyRSlm7evb36YlrtZ7Mpq3qOxWJvsXacPJtoeZ+ge2yU3ADdhXy2O9BX7q3HPKYddV7sGG7O4Sb3rWx/6MgLOnk2UZfH2uUs9z98TCfPJmw/S6Ssppz5czW5z+5dW+vyJrf1Xatr3W31kRg70BmdjKvxGftjj8/UH9vufiuUtOx9W92rrco7fdY47tmtG1TGuVZrLt28RtONY95acBuzYE5aik7f+914Lcb+/+zdeXxU9b3/8ffskz0kJHFBraK4lCCttiKKVCviAkXAKtqqrS2ibeWWttYN9V5cr9pL9XZxqT9724tV3Evbq2iplgp6XWqFXnDBBRFIQkIyySSzn98fIcNMMpOcSWYms7yej4cPM2fO8v1+z+d8v59z5stMW5IytVGm/nJ5bADQKxf7WeS/dMRV1r45bTCGMfCfslgslpT2UVtbnq7iZMyG91uiJ0sW7f17D38wrO5gWDKSvzf+wEG+hSwFO2PLYuIY7+3cnnB9jzcwZJ12d/UGZF1dxeDlSLK9zx9Out8jDq4durI5qn/MpnpOsFei2EKvTds6El8/nT5NHD82pX31j9l07ns0Jevf8q2PoR4DjTQ3SKVvSVTuiGEkrYuZfGD8gTVJx4ah9mHq2P2O19kdTLpNeYljWGNUsvPZ5klejsHqnQ9j4kjHpHTltNE2TBJjsuz929OdJJ+zaNB9RAwjaZ4WMYy4Y7QNEnuDndOd77ckjedsxQN5xuBiY7ZQcoPRQJwll+64ImaHh7YyL915TDaed42kzH3911D7MHOMZOskyyMihhGfxw6Ss6SSMw/IgWJyGjPlHa2cdaTlSddYRD+bHuQGyWUyN9j8qSfxvj1+ffaQvftOdL3FPSdPcdvBrtXB1k/2OcKAfm+Q+8LBnrnkwrOmZNdCrvXByWTiWh5OzIIxKRXpvvbz4XMFymReLowNQ8n089lCydPysR4Ox8CpLYmW9ZfNupopT3/pjtlc7T/yQT5eF9mSjrjKiclpDQ0N2rVrV/R1S0uL6uvrU9pHa2uXIpHc/r7mmsoSuRy26EmL/bvvdanDJlksSd9raelMS1lKXfaUjlFT4Uq4fmWZc8g6jSl3SVLC/fYvR6LtS1y2pPtNV3ukm5mOq3/MpnpO0KuuroL2GURtlTvx9VPhjmu34cSs2X3numT9Wy73MYkUWz2GE7OpSLVvSVRua5LxfEy5y1Q+0NLSmXRsGGofZo8dezxHhTXpNg574veGGqOSnc/ayuTlGKzeuT4mDhY3Zm9q0pXT9rWhlDjG+n7mZKh8brB9WC2WpHma1WKJ1sPlsKlmkNgb7JyWuuxJ4zkb8VDMecZwYrZQcoNsK+Y4MyOd+axEzA4XbWVeKnlMpnNas4abe8X2X0Ptw8wxkq2TLI+wWixxeWzf8oR5iWGYzpllDPx/KuUdrZx1JOUxOxalGrP0HcNDbjC4VOIq9ZhN8kyiMv6ZRKLrrbLcOextB7tWB1s/2ecIifq9wfq7ZM+ORvtZ02DXQq71wYkM51rOVMyCMSkVqVz7hfK5AmUyb7THhqEM1feO9B6sUPK0fKxHXV2FgsH437R1OOwDliWSrbomKqMZ6Y7ZXO0/cl0+XhfZlI5ntFn7Wc/B7L///nK5XHrjjTckSU8//bROOumkUS5V+u07tkyLz50sl8OmNa9v1YIZE+Ieni0+d7IqSx2qLLFH1+v/XrqkeozaCqcum9cYt/6CGRO0au0WLZwzMWmdLpvXqNpKp6lyJNp+wYwJeuql91Pebz7KxnlH8amvcWnR3Phrd9HcRjXUunJ639mUqH/Lxz6GeoyuROU+oKEsYb9eW+k0lQ9IyceGofZxQEOZLph5xKDb9T/eYG0/3DEq2T7rql2D7o8xceT62nDt37fpvAT51Zo3tkb/7vT6tfDsgflc39/J9lFZ5tCqtVt0+fxJA96rKnNEjzFU7A1Vj/H7VQ56nSB3FEpugNxCPpsbaCvz8jGPSUeZh9qHmWOYyX37li+YMUHj96uMy2MT5SyLz52s8ftVJnyvsswxIGc+b8YErX1rW/T/sXmT2fKO1rnOtfJI9B3IjEzGVV1V4n3XV8fvO9H1ZpOGve1g1+pg6yd7r3+/l+i5QV8/N9gzl1x+RpOLfd5oMBuzYExKRaav/Vw8F/VjkpSphjL1l8tjA4BeudjPIv+lI64sRqLf1MygU045Rb/5zW80btw4LVy4UIsXL1ZjY6M2b96spUuXyuv16qijjtJtt90mp9P8QJYP35xWV1ehll2d8nQH1e4NqKbCpUjEULs3oOoyZ++NU18VLIquN+C9dEn1GNbe3xJv9fhUW+WWxWJR8+5uNdSUKhI21Orxqa66RIZhaFeHT7WV7t5kJDLETNOYcvRvE6vVorZOv2oqXPKHImrtt99cNeyZ93vaojsYVqnDlpnzXmCYxWyCo/d3oHd3+jSmwt07SATjVxl2zJrYd17Y07/t7vJrTLkr5/uYpIqoHrn2zWmS4sfJvrHKSDLWDjL2Dej7k43Xg+2jzKGunpA8PSH5/CGNrXQl3G7A8RLVIRJfjpTHqGT7HCoPyUYulGa59M1pkqJt2OULyuWwy+sLRvOr5naf3C67Spw29fiDqip3KRCMqKW9R3XVJbJZpfauvbHVtw9Pd0Au597tyt0OVZY55PEGtcvjl9tlV2VJ75czt3X6k8ZsSufUInX5ksRzhhVznjHsmC2U3CCLijnOTEtTPisRsyNCW5lnMm/KlW9OkzSscXpA/5WO/G6I3Dc23yh32wfksZ7ugMpKHPL5Q3u318CcqMztkD8YUmWpM5pH9y1zOezyB0MqdztktVrU5Q8lP4+5lrMOszyZ+uY0SfQdw0BuYILJuBpWzNqk5na/dnv8GlPp6p3kE06wYaLrzdq7bZvHp5pKd2rbDnatDrZ+ovfUu8wfichqWOT1BeOeG7hddnl7gqosdQ797Giw5wQZNuS1kGt9cD/Z+OY0SeZjFoxJqTD5nLmgPlewS01tMWWqcUmpfwFS4ZdJGtWxYSh8c5o5+ViPuroKXXn3S3HLzHxz2p3/Mj2r35zWv4xDGap8BdXP5rh8vC6yboTPaLM+OS1T8mZyWpEGdLHVneQme2gr80Y6aaIYYpZ65JZMxuxIjl3saJvkcm5yWoo4twMVc5uMNGaLue1SRVuZl8l+lvNgHm1lXqY/GBltxRILxVDPjE5OS/EYoK1Skcl+thDOQ77XoRjLX+wxmy20lXlM9MkNtJN5xKw5+VgPJqclVwwxmw20lXnDfUabEz/rCQAAAAAAAAAAAAAAAAAoLExOAwAAAAAAAAAAAAAAAACkHZPTAAAAAAAAAAAAAAAAAABpx+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WZuctmrVKp155pmaMWOGVqxYMeD9n/3sZzr55JM1Z84czZkzJ+E6AAAAAAAAAAAAAAAAAID8YM/GQZqamrR8+XI9+eSTcjqdWrBggY477jgdeuih0XU2btyo//iP/9DnPve5bBQJAAAAAAAAAAAAAAAAAJBBWfnmtHXr1mnKlCmqrq5WaWmpZs6cqWeffTZunY0bN+qBBx7Q7NmztWzZMvn9/mwUDQAAAAAAAAAAAAAAAACQAVmZnNbc3Ky6urro6/r6ejU1NUVfe71eHXnkkbrqqqv01FNPyePx6Be/+EU2igYAAAAAAAAAAAAAAAAAyACLYRhGpg9y7733qqenR0uWLJEkPfbYY9qwYYOWLVuWcP3/+7//07XXXqunn34600UDAAAAAAAAAAAAAABAjrr2Fy+nvM2t3zkhAyVJLtUyZrt8wGiyZ+MgDQ0Nev3116Ovm5ubVV9fH329fft2rVu3Tuecc44kyTAM2e2pFa21tUuRSMbn2Y1IXV2FWlo6R7sYo6LY6l5XVzHkOoPFbLG110jQVuYN1lbEbC/qkVsyGbMjOXaxo22SG2nMSqOb03JuByrmNhlpzBZz26WKtjIvk/0s58E82sq8odoq0zltphVLLBRDPc3WcSQxWwztmC60lXmZ7GcL4Tzkex2KsfzFHrPZQluZl+l8lnNhDu1kHjFrTj7Wo66uQsFgKG6Zw2EfsCyRbNU1URnNIGZzA21l3nCf0WblZz2nTp2q9evXq62tTT09PVq9erVOOumk6Ptut1t33nmnPvnkExmGoRUrVmjGjBnZKBoAAAAAAAAAAAAAAAAAIAOyMjmtoaFBS5Ys0UUXXaSzzz5bs2bN0qRJk7Rw4UJt2LBBNTU1WrZsmS6//HKdfvrpMgxD3/zmN7NRNAAAAAAAAAAAAAAAAABABmTlZz0lafbs2Zo9e3bcsgceeCD698yZMzVz5sxsFQcAAAAAAAAAAAAAAAAAkEFZ+eY0AAAAAAAAAAAAAAAAAEBxYX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Iua5PTVq1apTPPPFMzZszQihUrBry/adMmzZ8/XzNnztR1112nUCiUraIBAAAAAAAAAAAAAAAAANIsK5PTmpqatHz5cj388MN65pln9Oijj+r999+PW+fKK6/U9ddfr+eee06GYWjlypXZKFpxs0ienqC2tnjl8YXU5Q9F/5ZltAtXpPackw3vt3AekD6ZjCtiNrdwPgqfVWrtCujd7R61egN8By7SKhIx4nJDWeNzRfoUmMJYhEwgn80NtBXSzZKnuUa+lnu00HcgE/I9N6AfAUYHY5J5mW6rPc84123YzjNOIM0qq0pUV1cx6H+S4l5XVpWMcqmRdox5yIQRxpU9M6WKt27dOk2ZMkXV1dWSpJkzZ+rZZ5/V9773PUnSp59+Kp/Pp8mTJ0uS5s2bp3vuuUcXXHBBNopXnCzSpq0dumflW/IHw3I5bFowY4L+uO5DdXqDWnzuZB15YJVkjHZBi0iCc8J5wIhlMq6I2dzC+Sh8VukfW9p075Mbouf4snmNOnp8jRQZ7cIh71mk9Rt2aPnv3oyLr5UvvKsdrd30KTCHsQiZQD6bG2grpFu+xlS+lnu00F7IhHzPDbgugNHBtWdeptuKZ5xARrmcdl1590uDruNw2BUM7v0Vuzv/ZXqmi4VsYsxDJqQhrrIyF725uVl1dXXR1/X19Wpqakr6fl1dXdz7SD9PdzAaOJLkD4b1yPPv6pRjDpQ/GNY9K9+Spzs4yqUsLonOCecBI5XJuCJmcwvno/C1egLRhzZS7zm+98kNavUERrlkKASe7mB0Ypq0N76mTR4XfU2fgqEwFiETyGdzA22FdMvXmMrXco8W2guZkO+5AdcFMDq49szLdFvxjBMAMosxD5mQjrjKyjenGcbAqXIWi8X0+2bU1panXrBR0PdVmaNt5/st0cDp4w+Go1+95w+G1R0Ma/yBNWk7Zq7UPVf0j9lk5yTd56EQEVvJpTOuiiVm8zWeOB8DjTQ3yLVYeG/n9oTneHeXX0ccXJvVsuRa2+SSkbbNaOW0Q+WGfa/zvU8ZDuJ9cLExW6hjUTYQZ8mlO66I2eGhrYYvX3MDs4Zbv3yLqb565lu5U5GusYh+Nj3IDZLL99wg29dFvscS5R9osNwg39srkxiTzMtkPyvl1jPOfML1bV6m78Hy4Vw4HENPAem/Tr7Wy0xds1k3M+XpL90xy5g3fPlwHYyWdMRVVianNTQ06PXXX4++bm5uVn19fdz7u3btir5uaWmJe9+M1tYuRSK5/T2EdXUVamnpHO1iSJJKXXa5HLa4AHI5bNGv3HM5bCp12NJW3lyqezaY6bj6x2yyc5LO81CIii22UmU2rojZXvkcT8V2PoYTs+k69mipqXAlPMdjyl1ZLWsutk2uGGnMSqOX0w6VG/a9zuc+ZTiKOd6HE7OFOBZlQzHHmRnpzGclYna4aKvhGer6znROm2kj6b/yKaZi65lP5U6F2XOZaswWantlGrnB4FKJq1yM2WxeF/keS8VY/pHkBvneXpnGmGReJvtZKXeeceYTrm/zMn0Plg/noq6uIu4nOxPp/7OekvKyXonqkUi26mam7RNJd8wy5g1PPlzfoykdz2iz8rOeU6dO1fr169XW1qaenh6tXr1aJ510UvT9/fffXy6XS2+88YYk6emnn457H+lXWWLX4nMn937oqN7AWTBjgta8sTX6+7CVpY5RLmVxSXROOA8YqUzGFTGbWzgfha+2wqnL5jXGnePL5jWqttI5yiVDIagssWvJ+Z8fEF9r39oWfU2fgqEwFiETyGdzA22FdMvXmMrXco8W2guZkO+5AdcFMDq49szLdFvxjBMAMosxD5mQjriyGIl+UzMDVq1apfvuu0/BYFDnnHOOFi5cqIULF2rx4sVqbGzU5s2btXTpUnm9Xh111FG67bbb5HSaT0Ry+V+S9sm52ZaW3t+GbfcGVF3mlNVqUVunX9Vlzt4gSmNz5lzdM2zYM+/3nJPuYFilDlvaz0MhKrbYGhYTcUXM9sr7eCqi81GM35wmSbJKrZ6AWj0+1Va6ex/aRLJbhJxtmxyQz9+cJvV+/feH23ZHc8PKMoc83r25Yr73KcNRzPE+7JgtsLEoG4o5zkxLUz4rEbMjQluljG9OG0K/51K5GlMD6pkn5U5Fpr45TRJ9xzCQG5hgMq5yNmaz1I/keywVY/n55rQMY0wyL5P9rBR9xrm7y68x5a5RecaZT7i+zeOb03rLeOXdLw26Tv9vHLvzX6bnZb3MfHNaNutmpu37G6p8fH6bPflwfY+6ET6jzcrPekrS7NmzNXv27LhlDzzwQPTvI444Qo8//ni2igNJMqTKEocqS/bOZix32aPvYRTsOSfjD6zp7fw4D0iHTMYVMZtbOB+FLyLVljtVW+6MvgbSxWq1xOeGkX65In0KzGAsQiaQz+YG2grp1v+5VL7EVL6We7TQdyAT8j03oB8BRgdjknmZbqs9zziPOLi2d/884wSA9GLMQyaMMK6y8rOeAAAAAAAAAAAAAAAAAIDikrVvTgMAAAAAAAAAAAAAAMg3wVDE1M8sxvIHQvJ09GSoRACQPwpmcprVahntIpiSL+XMhGKueyJDtQftZR5tZd5I2qpYYpZ65JZMxmymty9ktE1y+R53o338XESbDG6w9qHtzKOtzMtkP8t5MI+2Mi/fc4Oh5Hr50qUY6pmuOtLPpgdtZR65weDyvQ6UP7V95nt7ZRNtZV6m81nOhTm0k3mZjFmH3aor734ppf3d+S/T8+L85UMZhyvX60Y/mztoK/OG01YWwzD4hVkAAAAAAAAAAAAAAAAAQFpZR7sAAAAAAAAAAAAAAAAAAIDCw+Q0AAAAAAAAAAAAAAAAAEDaMTkNAAAAAAAAAAAAAAAAAJB2TE4DAAAAAAAAAAAAAAAAAKQdk9MAAAAAAAAAAAAAAAAAAGlnH+0CpEtra5ciEWO0izGoMWNKtXt392gXY1QUW93r6iqGXGewmC229hoJ2sq8wdqKmO1FPXJLJmN2JMcudrRNciONWWl0c1rO7UDF3CYjjdlibrtU0VbmZbKf5TyYR1uZN1RbZTqnzbRiiYViqKfZOo4kZouhHdOFtjIvk/1sIZyHfK9DMZa/2GM2W2gr8zKdz3IuzKGdzCNmzaEeuYOYzR20lXnDfUbLN6dlkd1uG+0ijJpirvtw0F7m0VbmZbKtCuU8UI/cMpr1KJQ2zATaJrl8b5t8L38m0CbDR9uZR1uZRz6bG2gr8wq9rQq9fn2KoZ7ZqGMxtGO60FbmkRsMLt/rQPlz+3j5jLYyL9Ntxbkwh3Yyj5g1h3rkDmI2d9BW5g23rZicBgAAAAAAAAAAAAAAAABIu6xOTuvq6tKsWbO0bdu2Ae9t2rRJ8+fP18yZM3XdddcpFApls2gAAAAAAAAAAAAAAAAAgDSyZ+tA//jHP7R06VJ99NFHCd+/8sordfPNN2vy5Mm69tprtXLlSl1wwQUjO6hF8nQH1d4VUHWFS5Uldinxz+0OZJVaPQG1enyqG1OiSMRQa4dPtVVu1VY4pcjA9RpqSxUKRtTq6V3ParWoqa1btVVulZXYteH9FtWOcaitPaQ2j0911SWyWKTm3T2qrXLL6bBpxy6vaqvcqq9xqanVrzaPT2Or3bLZrGpq7dY+taUKhiJq7fBpn9pShcKRaLnsNqt27lkndnnftvU1JTIMqWXP8QYcw2pVU1u39h1bqkCwd/v6MSWSpJb2HtWNidm+2i1HzPH6ylRb5ZbD3ru87xjNbX5t/tSj2iqXykrs2tXmU12tW56uUFz9mtu6dcA+5ery9i6vrXKrtNSuT3Z0ab+6MvkDYbV29K5vt1mjbeu026J/11Y51dq+97zZLFJ7Z0A1VW75AmHt6uite12VSwqbjJeRxFGqHFJTq1+btnVE20/BDB0LxSOTcVUoMUs9cksm6xEzbg8Y02Pef3/ndlWVO9XjC8lqtaisxCGn3aqunoBsNpt6/CH5A2HVjylRIBRRy+4e7VtXJr8/LG9PQGUlTnV0+VVd4eotf0RqbvdHx7e6MXvH4AP2LZc3buyz6dOmbo2pcCkUCstut6mjK6BSt11jqpzRcXL/+nJ19/T+XT+mRDabtLO1R2OrSmS3W7Sr3aeyEocCwbDqatzq7Np7DLfLrk+bu1Rb5VZ5mV3bdvbmH7WVTnV1h+TpCcnnD2lslVtWi9Tm8au2xq0ub0ibtnVEx+K+nKK20ilPV1BdPUG5nHZ5fUFVl+8ZM+2K1jWl89lv/O0rR9KxOGb9miq3IuFIdsbuTEuUhyhxXWuq3IpEItrV4VeJyy6306YeX1A1Y1zq6Axpd6dfYypdCofCsliscrtsihiGdnv8cjlt2uUNKBgKyWqxqaPLr6pylxxOi4yw1L0n5qvKner0BlVe6pAsERkRq3Z3+lVd7pTTaVU4LHm8frkcNpWXORUIhNXZHVB5qVPdvpBKXDbZrBa1efwaU+GS3WZRe2dADbUl6u4JqdXj19hqt6Te813qsqvEbZO3Jyi71Sqn06pIRGrv9O+9hg2pyxcft5Wldnm8SWJysFjo1961EWPQ9/M2tjJZj0IZi5BbyGdzA21l3p5+duf7LSp12fN3vOhjdtwYbL0EuZ3XF5Tdvie3DoZVV1USn+t4A3K77OryBlS5Z5vWDr/K3HZVljlV7ur9GQlvIKyunlA0fwmGQqos3Zs3eQNhdXaH5PH6VVXhUigYksNuly8YUqnbEc3ty0sdstus6vEF5XTY1eMPqrTEoe0d3bJZbL25VIVLDodVu3b3qLrCJZvVotYOn6oqXAoGQyovc0mSfP6wdu/Jf51Oi/wBQ53egCrKHLJZe/Pomiq33C6bvN0B2ay9+6+ucMrpsEqGVFPlVHtXSD5/WB2dvTmSPxhRV09AYyrcKnXb1NzWoxK3XT5/WKUldhlGRHaLTV5fUDWVe/JEb0Blbof8gZDKS50Jz18kYsjTQ26APJLF3KC2xq7tO31yOuza3elTQ01p7zXjDajU7ejteypcCkfCGlPpkqez9967psotm9WQ025XIBRRR6df5aVO+YMhVZe7FAhF1L3nfqXHH1SJy6H2Pfds1ZV2dfvC8vsNtXl80efvXd3Jnzf4AyE5HXZ1dPmjn2e8t3O7aipcCT/PaOv0qbrcpWAorPIS54B7zWH394mk4/6jUO7FMoF+1jzayrxMt1UungvHMJ9hZqFMOdVOkmTr96w70Weu2WaXmtpi2mqMS0rn9+AUyj1ersZUqgqhHoVQByBFWZuctnLlSt1444368Y9/POC9Tz/9VD6fT5MnT5YkzZs3T/fcc8/IJqdZpE1bO3TPyrfkD4blcti0+NzJOvLAqqEHC6v0jy1tuvfJDaooc+isqQfrkeffje7nsnmNOnp8jaS96x24T7lmHvcZPfDMxuh6C+dM1HOvfqStO7u0aG6jKkos2tnarfue2hBdZ8GMCfrjug/V6Q1G17dbLZpx3Gfi1ls4Z6L++UGLPntInR54ZmPS48WuE7v8lY3b9dlDxsbVY9HcRj3253e1o7U7WpZ/frBLUybupwee2Ziw7v3Lm+x4yeqxaG6jPF09aussGdAOPn9APn94wPqBQEAfBsID2qOvbfv+7uoO6qtfnqD7noo/b4nqsWhuoyYfVrM3WUoWLwdVadPHw4yjVDmkt95pG1D/yYfXMBhh+DIZV4USs9Qjt2SyHjHj+4AxPZL4/fNmTNDzr36s0447SPuNLVUwbKhld8+AsbFv/HziL+9pxnEH6dF+eYPLZdPdv+sdS/atLY2OV43jazR10v4Jx7iu7qDmn3KYHnh644Cx+4iDquXz1w8Y8xKN11ecO0m7P/IPaNN1b3+qDVvatGhuoza836x1G5p0xblHq73Tr9/+z+aE9Ysd72OPsWhuo17duF2Hf6Y2ru4/+trn1dUTjGtTU+czwbgce7wBY3HM+onaI2Njd6YlyU+cdqvuevjNIfOdBTMmaP+6UjV/5NN9Mefg23Mm6vX/26EpjfvFnZsFMyaobkyJ/vi3D7Tp43YdeVC1zjrxkAEx//UzjtC6NZ8mzPNic8v+ry8+60gFQ4Yefm5zXLzH5pPJ6lHqtuvpl7Zo/smH6Ym/vBfd52XzGlVX5dZ72zritrl8/iQ9t/5DfeGz+8bF5KCxkKC9l5z/eU3YvyL6DxaGfX+RSzJZj0IZi5BbyGdzA21lXqGMF30Gq08K6/V/75LZn1WZ26aWdt+AvK0v1+lbdvFZR2pnW/eAHHVcXblKXDbt3N0TlzP35fBfP/1IVZU5tLOtJy6P/faciVrz2sea9rlx8gfCcce/+KwjVV7i0O9Wb9CM4w7Sa//coVO+cJB+leR5X2yOetm8RlnV+0Fd37USm/snymt/cP5kdfWEdP/T8fsvcVvl8wWj+0qUI1169kQ9+0pvOfrq/NUvT9Bjf35XwXBkwPqx7dI/l16/YYeW/+5NcgPkh1HIDY44pEpLfvK36DP5RPf+3zlnkto9Af3nyn/svU7nNup/N27X5An1CoQievi5vdfZhWccocoyp3731IYB+1o0t1H1Y1y66f+9PugxF81tVG2VS4+sfifaV5n9PCNR39C//03YF6Q6zqVjXCy0sTWd6GfNo63My3Rb5eK5oEzm2aS33ktQrtjPXLPNLr31boIyTahJzwS1QhmHcjWmUlUI9SiEOgDDkLWf9bzlllt07LHHJnyvublZdXV10dd1dXVqamoa0fE83cHoICFJ/mBY96x8S57uoa/oVk8geoN2yjEHRm/k+vZz75Mb9nzryt71zp5+aPRBV996DzyzUWdPP1T+YO/EqvKy0mgn07fOI8+/q1OOOTBu/VnTxg9Y74FnNurUL+6djJbseLHrxC6fPW38gHrc99QGTZs8Lq4ss6eNj26fqO79y5vseMnqcd9TG3T4Z8YmbIfJh++TcP2D9huTsD362rbv72mTx0XXiy17onrc99QGNbf7h4yXVk9g2HGUqqZWf8L6N7X6h9gSSC6TcVUoMUs9cksm6xE7bvftu29MT/b+o8+/q2mTx+mR599VOGLRtmZvwrGxb/ycNnlc9EFx7DG27uiKLosdr2YnGfP7xrW+D9li22La5HE69YufSTjmxZapb7yuKHUlbNPZ08ZH/z71i5+RPxjWtmZv9EO/RPVLdoz7ntqgM084ZEDdt3zqGdCmZs5nonE59nj9x+LY9RO1R6bG7kxLlp9s2e4xle888vy7cjkd0Ylpfct/9cxGnXnCIQPOzSPPv6ttzV7NmjZekjRr2viEMf/f/7M5aZ4Xm1v2f+3xBqMT0/qW9c8nk9Vjd2eg95rYc531vXfvkxsUNjRgm18+8bZmTRs/ICYHi4VE7b38d29G1x/J/UUuyWQ9CmUsQm4hn80NtJV5hTJe9DFbn8HWS/Te7k6/trV0J8zb+nKdvmUebzBhjrplu0dhQwNy5r4c/p6Vb/W+3y+P/dUzGzVr2nh5vMEBx/+vP27S9l3d0bx+1rTx0YlpfevEPpOKzVHvfXKDLFZb3LUSm/vHlr1vm3DEEp2YFrt/i2xx+0qUI93/9N5y9NW5L/9KtH5su/TPpfsmpg12joeDvgOZMBq5QYen9xse+57JJ7r3/8Xjb2tbszf+Ot1zr9zhDerh596Je++3/7M5rr/pf0yLxTbkMe97aoMkS1xfZfbzjL73YvuG/v1vqv19IukYFwttbE0n+lnzaCvzMt1WuXguKJN5sf8QI7ZcsZ+5ZltTW5K2aktPmQplHMrVmEpVIdSjEOoADEfWvjltMIYxcFqxxWJJaR+1teVxr3e+3xK9oPv4g2F1B8Maf2DNoPt6b+f2vdtalHA/u7v8MrT3PZ8/nHA9X2Bvp9Lm8SVcR5Z+6xuJj9ne5R/yeLHrxC73dAcGPXbC9ZLUPba8yY43WD2StUOqy2Pb1hcIx5c32d8x2+/2+PXZQ8ZKSh4vbUnqZyaOhtI/Zjdt60hczk6fJo4fO6JjFbq6uorRLkLOSmdcFWrMUo/cksmYjRvfY/fd5dcRB9cmfb9vHOnxhxQxjMHH2SRjTiQ214lZx+NNPD4PGNf6lSdu/B1ivE52DE93IPp3e1fvTc+Q9UtyjGTrJNvfUOcz2bgce7zYsThu/STtkY6x24yRjkmxcZusHaLxZCLfGez8J9t3X47l84eTnsNkuWj/3DL2dbJ9mYnniGHsfW+w/DW2jIHEZUwWC0PdP4zk/iKXpLsesTFbKGPRaCCfTS7dcUXMDg9tZV4m+9nRMFh9pL3916DrJXg+1JfPDJk7K3kOETGMQfPUofKEwfbbt72Z532DPicbIlfv+0nT/u/3BEIyumLKl2Q//cvRvzzJ2iVpLh2zLrnB6CI3SG40coM2j09SzDN5M/f+2tsPmelv+r/Xd58+1DE93QEFApEh+4v+n2fEvte3TaLy9+8LUu0zRtrH1NVV5PW9WCauZfrZ4aGtzMtkP5uJ/acDZTJv86eexOWK+cw12zIds/k8DsXK1ZhKVSHUI9Mx2x/3FubRVuYNp61yYnJaQ0ODdu3aFX3d0tKi+vr6lPbR2tqlSGTvzVOpyy6XwxZ3YbscNpU6bGpp6Rx0XzUVrrhtE+1nTLlLsux9r8RtS7ie22mL/l1T5U64Tt9Xfvatb7EkPmZ1TLmSHa+63JVweWWpc9BjJ1tvqPJWVyQ+3mD1qKlM3A7J2ifZ8ti2jf07UdkTnsNKVzQWksVLTZL2HCqOzFyM/WO2Nkk9x1S4h4zZYlZXV0H7DMJsXBVzzFKP3JLJmO0/vkf3Xd47HiR7X0bv/0vcdlktlsTjbFnv+Nn3uv/71n6T7vvWqSxPPD4nGtdiy9N//B1svE52jMpSZ/Tv6nKXJA1Zv8FygkS5RrL9DRWXycbl2OPFjsX91x9uDjhSg41JZhP12LhN1g6x8TRUvQc7/8n23Rd/JW5b0nNY4kqci/bPLWNfJ9tX//w1WbkiEcNU/tq33O1MXMZksTDU/cNI7i9yidl6DCdmC2Usyjby2cGlMzeQiNnhoq3MS2W8GE5Om22D1UfSkM9VSh02KUEO0JfPmMmdk+UQVotl0OddQ+UJg+03Yhh77gGGft5n5jlZspypxJ243UqcdlVVDP2Mrn85ovtO8kyub53BcunYczfSmKXvGB5yg8GlElfpitmaSrckRfuEvuVm7v0rS52m+ptE90lmjllZ6pTXGhyyv+j/eUbse319Q6Ly9+8LUr0vGsl9VN+1kK/3YsO5lulnM4e2Mi+T/Wyq+88WypRKuZI8Y4/5zDX7ZcpszObrONRfrsZUqgqhHpmO2f7b50u7jDbayrzhfhaWtZ/1HMz+++8vl8ulN954Q5L09NNP66STThrRPitL7Fp87uS4G7fF505WZaljyG1rK5y6bF6jXA6b1ry+VQtmTIjbz2XzGlVb6Yxb76kX39fCORPj1ls4Z6Keful9uRy9vxPc1dWtRXMb49ZZMGOC1ryxNW79VX/dMmC9hXMm6oVXP4oeI9nxXvjfjxIuX7V2y4B6LJrbqLVvbYsry6q1W6LbJ6p7//LGlql/vRPVY9HcRr3z0a6E7fDW5p0J1//4090J26Ovbfv+Xvv3bdH1YsueqB6L5jaqvto1ZLzUVjqHHUepqq9xJax/Q61riC2B5DIZV4USs9Qjt2SyHrHjdt+++8b0ZO+fN2OC1r61TQtmTJDNYmhcfVnCsXHVX3vHz7V/36bzEuQNB+5bHl0WO14lG/P7xrWFZ08c0BZr39qmF179KOGYF1umvvG60+tP2Kar1m6J/v3C/34kl8OmcfVluvCMI5LWL9kxFs1t1J9e/mBA3cfvXzmgTc2cz0Tjcuzx+o/Fsesnao9Mjd2Zliw/Gb9fpal8Z8GMCfL7g1rU7xx8e85E/enlDwacmwUzJmhcfZn+sHaLJGnVX7ckjPmvn3GEVq1NnOfF5pb9X1eWOXTBzPj46p+/JqvHmAqn1r61rfc6i9nnZfMaZbNowDaXz5+kP6zdMiAmB4uFRO295PzPR9cfyf1FLslkPQplLEJuIZ/NDbSVeYUyXvQxW5/B1kv03pgKl8bVlSbM2/pynb5llWWOhDnq+P0qZbNoQM7cl8MvPndy7/v98thvz5moP6zdosoyx4DjX3zWkdpvbGk0r1/11y369iDP+2Jz1MvmNcoIh+OuldjcP7bsfdvYLIYuPXvg/g2F4/aVKEe69Oy95eirc1/+lWj92Hbpn0svOf/z5AbIG6ORG1RV9n4o3fdMPtG9/3fOmaRx9WXx1+mee+WqMocumHl43HsXnnFEXH/T/5iGER7ymIvmNkoy4voqs59n9L0X2zf0739T7e8TSce4WGhjazrRz5pHW5mX6bbKxXNBmcyrq0pcrtjPXLOtfkyStqpJT5kKZRzK1ZhKVSHUoxDqAAyHxUj0m5oZdMopp+g3v/mNxo0bp4ULF2rx4sVqbGzU5s2btXTpUnm9Xh111FG67bbb5HQ6Te834YxQS+/vQLd7A6ouc/YOEmZra5VaPQG1enyqG1OiSMRQa4dPtZXu3g+xIwPXa6gpVSgUUaundz2rzaKmtm7VVLpVXmqXxxtUbbVDbe0h7e70qbaqRFaL1NLeozEVbrmcNu1s9WpMhVsNtS41tfq1u9Onmkq37Harmtu6Vb/nGG0en+prShUOR3rLVeWW3WZV0551YpfbbL3b1lWXyJC0a8/xBhzDZlXz7m411JQquOcYY6tLZFFvGWO3r6l0y2Hfe7y+MsUu7ztGc5tfuz1+jal0qbzUrl27faqrccvTFRpQvwP2KVeXt3f5mAq3ysrs2razS/uMLVMgEB5wjNpKt5wOW/Tv2mqnWtv3nLfqEtmsUntXQDWVLvkCEe3q6C17fbVLCvc758niZRhxNOxZzA5Fz0lf+ym/frI865jFbIKJuCr6mKUeuSWTMRszbg8Y02Peb/f6VVnqVE8gJKvFojK3Q06HVV09Adlstt6f3wmEVT/GrUDI0K72Hu1TWyZ/ICxvT0BlJU51eP2qKnP1lj8iNbf7o+NYfc3eMXhcQ7m83bFjn03bm7pVVe5SOByW3W5TR1dAJW67aqqc6vKG1Obxa7/6MvX09G43trpEdpu0s7VHY6tKZLdbtKvDpzK3Q4FgWHU1bnV27T1Giduu7S1dGlPhVkW5Xdt2envbo8qpru6QPD0h+fwhja1yyWqxqK3Tr9ox7ugY3TcWt+zuiW7n6QqqyxeUy2GX1xfcO2bahxmX/cZfq7W3HEnH4pj1aypcikSM4eWAI5Dub06TlDgPUeK61lS4FDEM7erwy+2yq8RpU48/qJpqlzo6Q2rv9Ku6ojeuZLHK7bLJMAzt9vjlctpU4rIrGArJarGpw+tXZalLTpdFRljq3hPzleVOdXUHVeZ2yGo1FIlY1N7lV2WZU06nVZFw70/JOh1WVZQ5FQiE1dkdVHmJQz3+kFwum2wWS7QsdptF7Z0BNdSWqLunN7ZrqtyyWKTdHr9KXHaVuGzy+oKyWa1yOq0yIr0/bVtbsecaNqQuX0zcVrpUWeaQx5skJgeLhX7tffC4MWpt7Rr8fIzel9kMn4l6DDtmC2UsyiLyWRPSlBtIxOyI0Fbm7elnu4NhlTpsSceLfPjmNElJx40B/ddg40uC3M7rD8rel1sHI6qrcqmyJD7XcTnt8vYEVFnuktUitXb4Veq2q6rUoXJ37w9CeANhdfWEovl3MBRSZcnevMkbCKuzOyRPd+/7oVBvju0PhlTqdkRz+/JSh+w2q3p8QTkddvX4Qyp12xWKhGWz2LS706/qcpecTqt27e5RdYVLNqtFrR5f9LjlZb0fJvj8YbXvuVZcLov8AUOd3oAqSh2y2azRZ3Nul03enoBs1r79O+V0WGUYUm21U+1dIfn8YXV0+VVb5VYgGFFXT1BjKlwqddvU3NajEpddvkBYpW67DEVkt/TmTrF5YpnbIX8wpHK3I2E81taW68Ntu4fMcYYVs/QdKSM3MMFkXKUjZsfW2rV9p09Oh127O3ufyRuR3p8VLnU5on1PxAirutIlT+fee2+bzZDTblMgZMjT5VdZiVP+YEjV5U4FQkZcf1Pisqu9q7efGVNlV7cvLL/fiB4zFIr03ouVOBI+b/AHQnI67Oro8kc/z9jd6deYclfCzzPaOv2qKncqFArv7Rtk8n4n1fuiYd5HxV0LeXgvlo1vTpNEP5sK2sq8TPazKew/qyiTebZ+z7oTfeaabXapqS2mrWpcUmjgasOOWZP3eDkvV2MqVYVQj0z3szHbc29hDm1l3nA/C8v65LRMyYmHdUMo5oAutrozUGQPbWXeSCdNFEPMUo/cksmYHcmxix1tk1xGJqdlEed2oGJuk5HGbDG3XapoK/My2c9yHsyjrcwbqq3yZnJaEsUSC8VQT1EBgOcAAFQzSURBVLN1HEnMFkM7pgttZV4m+9lCOA/5XodiLH+xx2y20FbmZTqf5VyYQzuZR8yaQz1yBzGbO2gr8/L6Zz0BAAAAAAAAAAAAAAAAAIWF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9rktFWrVunMM8/UjBkztGLFigHv//Of/9T8+fP1la98RYsWLZLH48lW0QAAAAAAAAAAAAAAAAAAaZaVyWlNTU1avny5Hn74YT3zzDN69NFH9f7778etc8stt2jx4sX6/e9/r4MPPlgPPvhgNooGAAAAAAAAAAAAAAAAAMiArExOW7dunaZMmaLq6mqVlpZq5syZevbZZ+PWiUQi8nq9kqSenh653e5sFA0AAAAAAAAAAAAAAAAAkAFZmZzW3Nysurq66Ov6+no1NTXFrXP11Vfruuuu04knnqh169ZpwYIF2SgaAAAAAAAAAAAAAAAAACADLIZhGJk+yL333quenh4tWbJEkvTYY49pw4YNWrZsmSTJ5/Np/vz5uu222zRp0iQ99NBDWr9+ve6///5MFw0AAAAAAAAAAAAAAAAAkAH2bBykoaFBr7/+evR1c3Oz6uvro6/fffdduVwuTZo0SZJ03nnn6e67707pGK2tXYpEMj7PbkTq6irU0tI52sUYFcVW97q6iiHXGSxmi629RoK2Mm+wtiJme1GP3JLJmB3JsYsdbZPcSGNWGt2clnM7UDG3yUhjtpjbLlW0lXmZ7Gc5D+bRVuYN1VaZzmkzrVhioRjqabaOI4nZYmjHdKGtzMtkP1sI5yHf61CM5S/2mM0W2sq8TOeznAtzaCfziFlzqEfuIGZzB21l3nCf0WblZz2nTp2q9evXq62tTT09PVq9erVOOumk6PsHHXSQdu7cqQ8++ECS9Oc//1mNjY3ZKBoAAAAAAAAAAAAAAAAAIAOy9s1pS5Ys0UUXXaRgMKhzzjlHkyZN0sKFC7V48WI1Njbqtttu0/e//30ZhqHa2lrdeuut2SgaAAAAAAAAAAAAAAAAACADsjI5TZJmz56t2bNnxy174IEHon9Pnz5d06dPz1ZxAAAAAAAAAAAAAAAAAAAZlJWf9QQAAAAAAAAAAAAAAAAAFBc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i7rE1OW7Vqlc4880zNmDFDK1asGPD+Bx98oAsvvFBf+cpX9K1vfUsdHR3ZKhoAAAAAAAAAAAAAAAAAIM3s2ThIU1OTli9frieffFJOp1MLFizQcccdp0MPPVSSZBiGLr/8cl133XU66aSTdNddd+n+++/XlVdemY3iAQAAAAAAAAAAAAAAAEBBq6wqkcs5vOliwVBkWNtlZXLaunXrNGXKFFVXV0uSZs6cqWeffVbf+973JEn//Oc/VVpaqpNOOkmSdNlll8nj8WSjaAAAAAAAAAAAAAAAAABQ8FxOu668+6VhbXvnv0wf1nZZ+VnP5uZm1dXVRV/X19erqakp+nrr1q0aO3asrrrqKs2ePVs33nijSktLs1E0AAAAAAAAAAAAAAAAAEAGWAzDMDJ9kHvvvVc9PT1asmSJJOmxxx7Thg0btGzZMknS73//e11//fX67//+bzU2NuqnP/2pdu7cqdtvvz3TRQMAAAAAAAAAAAAAAACAonDtL14e1na3fueEYW2XlZ/1bGho0Ouvvx593dzcrPr6+ujruro6HXTQQWpsbJQkzZo1S4sXL07pGK2tXYpEMj7PbkTq6irU0tI52sUYFcVW97q6iiHXGSxmi629RoK2Mm+wtiJme1GP3JLJmB3JsYsdbZPcSGNWGt2clnM7UDG3yUhjtpjbLlW0lXmZ7Gc5D+bRVuYN1VaZzmkzrVhioRjqabaOI4nZYmjHdKGtzMtkP1sI5yHf61CM5S/2mM0W2sq8TOeznAtzaCfziFlzqEfuIGZzR7G1VV1dhYLB0LC3H84z2pR+1vPhhx8esOz+++8fcrupU6dq/fr1amtrU09Pj1avXq2TTjop+v7nPvc5tbW1afPmzZKkNWvW6LOf/WwqRQMAAAAAAAAAAAAAAAAA5BBT35z2u9/9Tj6fT7/+9a/l9/ujy4PBoH7729/q0ksvHXT7hoYGLVmyRBdddJGCwaDOOeccTZo0SQsXLtTixYvV2Nion//851q6dKl6enq0zz776I477hhZzQAAAAAAAAAAAAAAAAAAo8bU5DS73a53331XPp9P7777bnS5zWbT9ddfb+pAs2fP1uzZs+OWPfDAA9G/jz76aD3++OOm9gUAAAAAAAAAAAAAAAAAyG2mJqd99atf1Ve/+lW98MILOvXUUzNdJgAAAAAAAAAAAAAAAABAnrOmsvKUKVP0b//2b7r44ovV3t6uG264QV6vN1NlAwAAAAAAAAAAAAAAAADkqZQmp91yyy2qrKxUa2urXC6Xurq6dMMNN2SqbAAAAAAAAAAAAAAAAACAPJXS5LRNmzZpyZIlstvtKikp0V133aVNmzZlqmwAAAAAAAAAAAAAAAAAgDyV0uQ0qzV+9XA4PGAZAAAAAAAAAAAAAAAAAAD2VFb+whe+oDvvvFM+n09r167VihUrdNxxx2WqbAAAAAAAAAAAAAAAAACAPJXS15796Ec/UmlpqSoqKrR8+XIdfvjh+vGPf5ypsgEAAAAAAAAAAAAAAAAA8lRK35zmcDj03e9+V9/97nczVR4AAAAAAAAAAAAAAAAAQAFIaXLaKaecIovFEn1tsVhUUlKiww47TFdffbXq6+vTXkAAAAAAAAAAAAAAAAAAQP5JaXLaqaeeKq/Xq6997WuyWq16/PHH5fV6dfjhh+uGG27Qvffem6lyAgAAAAAAAAAAAAAAABhCMBRRXV3FsLb1B0LydPSkuUQoZilNTnv99df15JNPRl8vXbpU55xzjm677TY98cQTaS8cAAAAAAAAAAAAAAAAAPMcdquuvPulYW17579MT3NpUOysqazs9XrV1dUVfd3V1SWfz5f2QgEAAAAAAAAAAAAAAAAA8ltK35w2f/58nXvuuTr99NNlGIZWr16tr371q/rtb3+rQw45JFNlBAAAAAAAAAAAAAAAAADkmZQmp33zm9/UkUceqb/+9a+y2+26/vrrNWXKFG3cuFFz587NVBkBAAAAAAAAAAAAAAAAAHkmpclpX/3qV/X0009r2rRpccsnTpyY1kIBAAAAAAAAAAAAAAAAAPKbNZWV3W63du7cmamyAAAAAAAAAAAAAAAAAAAKRErfnNbT06Mvf/nL2meffVRaWhpdvmrVqrQXDAAAAAAAAAAAAAAAAACQv1KanHbddddlqhwAAAAAAAAAAAAAAAAAgAKS0uS0L37xi2pvb1dPT48Mw1A4HNbWrVszVTYAAAAAAAAAAAAAAAAAQJ5KaXLa3Xffrfvvv1+SZLPZFAwGdeihh/KzngAAAAAAAAAAAAAAAACAONZUVn7mmWf0l7/8RTNnztTq1at1++2369BDD81U2QAAAAAAAAAAAAAAAAAAeSqlyWk1NTWqr6/XIYccos2bN2vOnDn6+OOPM1U2AAAAAAAAAAAAAAAAAECeSmlymt1u19atW3XIIYfo9ddfVygUksfjMbXtqlWrdOaZZ2rGjBlasWJF0vVefPFFnXLKKakUCwAAAAAAAAAAAAAAAACQY1KanHb++efr+uuv15e+9CWtXr1aX/rSl3TAAQcMuV1TU5OWL1+uhx9+WM8884weffRRvf/++wPW27Vrl/793/89lSIBAAAAAAAAAAAAAAAAAHKQqclp7e3tam9v14MPPqif/vSnCgQC+q//+i/97Gc/0yeffDLk9uvWrdOUKVNUXV2t0tJSzZw5U88+++yA9ZYuXarvfe97qdcCAAAAAAAAAAAAAAAAAJBT7GZW+uEPf6iXX35ZkjR16lQZhiGLxSKbzaYZM2YMuX1zc7Pq6uqir+vr6/X222/HrfOb3/xGRx11lI4++uhUyg8AAAAAAAAAAAAAAAAAyEEWwzAMsytfc801uu2221I+yL333quenh4tWbJEkvTYY49pw4YNWrZsmSTp3Xff1bJly/TrX/9aO3fu1EUXXaQ1a9akfBwAAAAAAAAAAAAAAACg2F37i5eHtd2t3zkhzSVBrsl2bJj65rQ+w5mYJkkNDQ16/fXXo6+bm5tVX18fff3ss8+qpaVF8+fPVzAYVHNzsy644AI9/PDDpo/R2tqlSMT0PLtRUVdXoZaWztEuxqgotrrX1VUMuc5gMVts7TUStJV5g7UVMduLeuSWTMbsSI5d7Gib5EYas9Lo5rSc24GKuU1GGrPF3Hapoq3My2Q/y3kwj7Yyb6i2ynROm2nFEgvFUE+zdRxJzBZDO6YLbWVeJvvZQjgP+V6HYix/scdsttBW5mU6n+VcmEM7mUfMmkM9ckc2YjYYDA27fPnevqkohHhKRaZiY7CYtQ77aCmYOnWq1q9fr7a2NvX09Gj16tU66aSTou8vXrxYzz33nJ555hndf//9qq+vT2liGgAAAAAAAAAAAAAAAAAgt2RlclpDQ4OWLFmiiy66SGeffbZmzZqlSZMmaeHChdqwYUM2igAAAAAAAAAAAAAAAAAAyKKUftZzJGbPnq3Zs2fHLXvggQcGrDdu3DitWbMmW8UCAAAAAAAAAAAAAAAAAGRAVr45DQAAAAAAAAAAAAAAAABQXJ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jlt1apVOvPMMzVjxgytWLFiwPsvvPCC5syZo6985Sv6zne+o46OjmwVDQAAAAAAAAAAAAAAAACQZlmZnNbU1KTly5fr4Ycf1jPPPKNHH31U77//fvT9rq4u/eu//qvuv/9+/f73v9fhhx+u//zP/8xG0QAAAAAAAAAAAAAAAAAAGZCVyWnr1q3TlClTVF1drdLSUs2cOVPPPvts9P1gMKh//dd/VUNDgyTp8MMP144dO7JRNAAAAAAAAAAAAAAAAABABmRlclpzc7Pq6uqir+vr69XU1BR9PWbMGJ166qmSJJ/Pp/vvvz/6GgAAAAAAAAAAAAAAAACQfyyGYRiZPsi9996rnp4eLVmyRJL02GOPacOGDVq2bFncep2dnfrOd76jAw44QLfeemumiwUAAAAAAAAAAAAAAAAUnGt/8fKwtrv1OyekuSTINdmODfuwtkpRQ0ODXn/99ejr5uZm1dfXx63T3Nysb33rW5oyZYquvfbalI/R2tqlSCTj8+xGpK6uQi0tnaNdjFFRbHWvq6sYcp3BYrbY2mskaCvzBmsrYrYX9cgtmYzZkRy72NE2yY00ZqXRzWk5twMVc5uMNGaLue1SRVuZl8l+lvNgHm1l3lBtlemcNtOKJRaKoZ5m6ziSmC2GdkwX2sq8TPazhXAe8r0OxVj+Yo/ZbKGtzMt0Psu5MId2Mo+YNYd65I5sxGwwGBp2+fK9fVNRCPGUikzFxmAxm5Wf9Zw6darWr1+vtrY29fT0aPXq1TrppJOi74fDYV122WU644wzdN1118lisWSjWAAAAAAAAAAAAAAAAACADMnaN6ctWbJEF110kYLBoM455xxNmjRJCxcu1OLFi7Vz50793//9n8LhsJ577jlJ0sSJE3XLLbdko3gAAAAAAAAAAAAAAAAAgDTLyuQ0SZo9e7Zmz54dt+yBBx6QJDU2Nmrz5s3ZKgoAAAAAAAAAAAAAAAAAIMOy8rOeAAAAAAAAAAAAAAAAAIDiwu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TE4DAAAAAAAAAAAAAAAAAKQdk9MAAAAAAAAAAAAAAAAAAGnH5DQAAAAAAAAAAAAAAAAAQNoxOQ0AAAAAAAAAAAAAAAAAkHZMTgMAAAAAAAAAAAAAAAAApB2T0wAAAAAAAAAAAAAAAAAAacfkNAAAAAAAAAAAAAAAAABA2mVtctqqVat05plnasaMGVqxYsWA9zdt2qT58+dr5syZuu666xQKhbJVNAAAAAAAAAAAAAAAAABAmtmzcZCmpiYtX75cTz75pJxOpxYsWKDjjjtOhx56aHSdK6+8UjfffLMmT56sa6+9VitXrtQFF1yQjeINzSq1egJq9fhUW+VWbYVTiiRYzyJ5uoNq7wqousIlq0Vq8/hVU+WWPxjWezu3q6bCJZfdGl0eCUd61690KRiKqKW9R7VVbtWNcam5za82j0/1Y0plGIZaO3waW+2WYUgt7T0aW1Uim82ilt2921gsFjXv7lb9mBLJkHZ1+OKW1+1ZHnuMptbeY9RWueV22rSztVv71JWqpyesNo9PDTUlCkekXe09GltdIqtFat7dowP3LVeXN7SnfCV7y1Ttls1qVVNbt2qr3Kqv6T3Gpm0dOmCfcnm7Q3uP57br06Yu7VdXJp8/HF3uctq0vcWr2iq3nE6bdrR4tV9dmfyB3nX2qS1VIBhRa0fvsS0WaVf7nnNT6ZSnK5i4TatcUjgN8dDvPFeW2CUjDfuVJIei7dXXfgqmad8oXpmMq0KJWeqRW0azHnvG/L4xO+mY32/9Vo9P+zeURcfGmiq3IpGwnHa7HHaL2j17xoxSuzzeoHoCIVmsVrV3+rVfQ5m83r3jY3mZXe0ev2xWm9o7/aqpciliSJ6ugOpq3AoEesfAfcaWKrhnPKytcsvtsunTZq/2Hds7TrZ3+lVV4ZK3J6iqcqcs6s0HxjXEj8cV5Xa17PKpdoxbPn9YrR0+VZW75A+GVFPpViS0N1cJhCLatG1b9BhtHp/GVpXI7bSqrcOfeFzccz77jhc9n3vG010ev0pcdlWUOlTusu3d1iY1t+/dLjqOJxuHY5b35V59bTPkeewv1bF+z/o7329Rqcue3txgqDIlWi6pyxdSlz+kUNhQOByRy2FXZ09ANRUuORxWebqCCoYjKi9xyOP1y+20a5c3IG9PUA6HVXarVZ3dAVWVu2S1WuQLhBSJSP5AWBWlDgVDYdlsNnV1B1TissvptMowpE5vQJVlLoUjYdltNvX4Q/IHwqoqdykQDMlmtaqrJ6iqcpcihiGPN6BSl10up02S5AuE1eMLqarCKavFUDhsUXuXX2Or3AoEI3u2dcput2q3x6dSt112q1Ueb0CVZU4FQ2GVlzij19pI87VIxFCXPyRPT0g+f0hjq9yZOb+FpFDGIuQW8tncQFuZtyeP2fypR7VVrvQ9j5DS/0xiz/66eoJyOe3y+oKqLh+Ya+zy+OV22mS3W+WwWdXjCypgWOS09q7T6gmosyegUrcjOr5XVTjlD4TV6vGrxGlTWYlD3b6QevwhlZc6ZLVKVotVnq7efMJut8ofCMrpsGt3p1+1lW6VuG3q6ArKHwiprMShru6gStx2uffkDk6HVV3dIXl9QZW5Herw+lVV7lIwGFJ1eW9O2ObxqbrcpVAkLIfdHs03xlS45HTa5O0JqqMroDGVLoVDYVksVrlcNtVUOtTU6tc7n3pUXelSjz+oEpdDRiQsi8Wm3Z0+1VS6ZbUaihgWRSKGIhGp2xeU22lTaYlDMgzt7vTL5bDL7bLKIot2d/bmXg67RU67TT3+oNwuu3yBiLw9QdVUuuKfb8XcRyTNnbMdN6mg70AmZDE3KC+za2dLt8pKnPJ0+zWm3N17D+zxq8ztUCjce+/j9QVVXdF739z3vL5+jEuy7L0nrqlyy2KJqKLMKU9nKO4+ecB9s+Lvpasr7eryhhQMae96Mftv7/SrutKlbl/v/VYoFInWwW6XnHa7un2h6H1yfY1Lrbt7n2eMrXbLIouCkZCMiDVhOXZ7fBpT5ZaMiMpLnfL27N2X3Sa5nHb5fOH4z1As/e7r+30eUT+md3wc0D9ZE4yjkcT3vlnv24bbn/KZQm6grczLdFvl4rlI9gwzB8qUU+0k5WZbZfr5bDae/2ZDrsZUqgqhHoVQByBFWZmctm7dOk2ZMkXV1dWSpJkzZ+rZZ5/V9773PUnSp59+Kp/Pp8mTJ0uS5s2bp3vuuSc3JqdZpX9sadO9T26QPxiWy2HTZfMadfT4mvgPOS3Spq0dumflW9H1FsyYoHUbtmtq43565Pl3TS3/47oP5bBZ9dUvT9B9T21QRZlDZ009OOF6nd7ggL8H22/s+uP3q9RxE/fTfU/trdfCORP1zw9a9NlD6vTAMxuTHtvnD8gfCJsq36K5jfp4R7s83oD8gfq44y2a2yhPV090X7HL1739qTZsadOiuY1qau2MrnPgPuWaedxnkpZv0dxGPfbnd7WjtTthWSYfVjOyB8IJzvPicyfryAOrRp6EOKS33mkb0BaTD69hMMLwZTKuCiVmqUduGc16mB3zE6w/tbFBjb74ce6yeY0KhyN64Jl/xi17ZcN2HXvUvvrVMxvVOL5GUyftH7fd4vOOli8Q0f0xy/qP8bHjYWw7ffjpbvX4quOWnzdjgp5/9WOddtxBauvols8/cNxtau1UXUd53HYXzDxcO1q8+vUfN8WV458f7NKUifvFrRs73saNi4Ocz00fDMybxtWVa/x+FZJVeuu9BNtNqNGmDxOMwwdVadPHvcsT5QeDnsf+Uh3rM5kbDHWMmHrHLi9z27Wj1StfIKzVr36sGccdpEdj2mPhnIn682sfa0rjfnr4uXfizkGp265IxIg774vmNsofCEWX7VtbqnNOOUz3P72x37YOPbbmXTlsVn3t9CPUsrsn7jxcevZEPb7mvYR52oIZEzS2yq2HV7+jHa3dOvKgas047jNJ881Lz56o9Ru267OHjI1b3hfv5546QStf2JsTDuucWKTXNzVp605P3DHSfn4LSaGMRcgt5LO5gbYyz5Ykjxnp8wgp/XnHnv3997ObBuQLyXKNBTMmyO20yZD08yfe1qKzG7W7y6+VL7ybMOd44i97x/7Y1/vWlkaffe3NP4+Qw27Rf8XkHPNPPixhbjv/5MNUW+1SR1dQjz7/zoBjXzDzcDnt8bnsd8+ZpN2dnXr4uc1JnyN9e85ErXntY33pmAP1icMad29w3owJeu2fO3TqcZ+Jy9UXzW2U22lVS7s/bt8D6n/2RD3RLxdyO21yOm3q6g7FbXvZvEatfuUjbfq4XfvWluq8GYfrl0+8nTh3HurcZyNfTYa+A5mQ5dzgsnmNssjQnf/9ZsJ74G/Pmagn/5L4PuemRV/UtuaeuP1dcd7R2rnLF72mY+99YutTWeaIO+a/LJgsfyAc1y/96GufU2d3KG7bi886UtuavAP6lIhh6P6nNibt/y6dO1FWiyVu/z/82ufU1RPSfTHLFp49URUlAf3H796K27/TYdU9j/5j0PL2P+Zl8xpV7nborof31vNHF3xeXb7ggGczidYLhCLZ7duG25/ymUJuoK3My3Rb5eK5oEz5Xa5M57ujmU+nUy6eu+EohHoUQh2AYcjKz3o2Nzerrq4u+rq+vl5NTU1J36+rq4t7fzS1egLRGyFJ8gd7b6haPYG49Tzdweig1LfeI8+/q7OnHxr9MMvM8lOOOVDTJo+LdkanHHNg0vUS/T3YfmP/PvOEQ6LH6FvvgWc26tQv7v2gO9mxJx++j+ny3ffUBh03cX+d+sXPDDjefU9t0OGfGZtw+exp46N/xx7v7OmHDlq++57aoGmTxyUtS3O7f0TxkOg837PyLXm6Rz5SNLX6E7ZFU+vIyozilsm4KpSYpR65ZTTrYXbMT7R+onHu3ic3aFeHf8CyM084RL/aM5bNnjZ+wHafNHmjH3b1Les/xseOh33r3PfUBh0/adyA5Y8+/66mTR6nR55/V8dPGpewfScfvs+A7R5+7h11eIMDyjF72vgB68aOt7Hj4mDnM1HetGW7R57uoJrbk2zXNnC7e1a+pVZPILo8UX4w2HnsL9WxPpO5wVDHiK137PJuf1gd3qAe2XPuH+3XHg88s1Gzpo2PTkzrW/7I8+9qd2dgwHm/76kNccumTR4XnZgWv60/mstua/YOOA/3P70xaZ72yPPv6tNd3dH3Z8VcG4nO6f1Pb9TsaeMHLO+L93ufjM8Jh3NOPN1BvfdJ+4BjpPv8FpJCGYuQW8hncwNtZV6yPGakzyOk9OcdfftLlC8kyzUeef5ddXiD8niDmjZ5nLr94ei4myjniB2PY1/HPvvqe//h5zbL0y/nSJbbPvDMRlktVv3yibcTHjtRLrt9V3d0skbfsv7PkX61J0/a3ekfcG/w6PPvata08QNy9fue2qCyEueAfQ+of4JcqMMbVInTMWDbe5/coFnTxkfboW8SS+y2fbmz2fM8GvkMfQcyIdu5wb1PbtDONl/Se+BfPZP8PiccsQ7Y37Ymb9w1PSvBc4H7ntqgQNCIW7Z1Z9eAfikY0oBtPd5gwj6lZbdvwDFiy92y2zdg/6GQohPT+pY98PRGhSOWAfv/pMk7ZHn7H/PeJzdoy3ZP3DpbtnsSPptJtF62+7bh9qd8ppAbaCvzMt1WuXguKFN+lyvT+e5o5tPplIvnbjgKoR6FUAdgOLLyzWmGMXDasMViMf2+GbW15akXzIT3dm6Pdgx9/MGwdnf5dcTBtdFlO99vSbiezx9OvDyQeLksMX9LkkVDrxfzt6n9WtT7TWYJ1mvv8g957DaPL6Xy7e70xdcp2b5ilnu6AwnXiWvPIY6dsCwevz57yFgNV7Lz3B0Ma/yBNSntq3/MbtrWkTjWOn2aOH74ZS4GdXUVo12EnJXOuCrUmKUeuSWTMTsUs2N+ovXjxs+YbSP9cpy+Ma5v3UTjccQwEu4rdoxPll/s7kw8rvaNmcneTzYeD1X+/sfo+7tvXEx2Pgc7XncwrPbOxMdIWn4T+Uuy89hfqmN9OnMDKXHcJjvG7iRx1+MP7Y2jJO2RLIb6n/OEy5PsM2IY0ThIFseD5Wmx25vJ+QaLxUTHSvWc7Hy/JWk9hnt+C1FszBbKWDQayGeTS3dcEbPDQ1uZt/lTT+K2GubziNiYTXfeEd3fIPnToPmCRb0/4T3IPpKN/YPmExp8nb7l0VzAzL5kPj/xBcKmcvLY5UPlyMleRwxjbxsmONZg7dCXOw917s3GTbrGIvrZ9CA3SG40coNE98aJns/3f53o3rd//5Ls3qwnEBp0O0kJ+49k/ddgdUhl/4nKNpI+1+x2ZtfL5L3acMbhurqKjD43oJ81j7YyL5P9bCb2nw6UybxcLFemn8+me/+jJRfP3XAUQj0y3c/253AMf0pQsd2XFFt9sx0bWZmc1tDQoNdffz36urm5WfX19XHv79q1K/q6paUl7n0zWlu7FImk/7szaypccjlscR2Ey2HTmHKXWlo6o8tKXfaE65W4bAmXu52Jl8uQZFHce0nXS/D3oPuN+buy3Jlwvep+9U20Tk2VO6Xyjalwy5Bhal99yytLnQnXKXHbTB87YVkq489bqpKd51KHLW6/Zi7G/jFbm6QtxlS4R1TmQldXV0H7DMJsXBVzzFKP3JLJmB2K2TE/0fr9x8++ba39Jtu7HDZVlu0dgxONx1aLZcjcof94GC1rReL2k7FnTK1M/H6y5QnLX5o4h4gdb/vGxWTnM9n4b7VYVOqwyVaVuD1rktSvpnzo/CXZeezP7Fif6vpmE/VEcZvsGGPKE7dTidsejaO+ZWZz1P7nPNnyZNtGIr0TzJLF8WB5WnR7yVTON1gsJjpWsnOYTKnLnrQeqe4rHw0nZgtlLMo28tnBpTM3kIjZ4aKtzKtNksckeh6Rak6bap4ylL799e3HbK7RlxdEIoZK3IPvI9nYn2x9MzlH31jflwuY3ZfZ/MTttJnKyWOXD5UjJ3tttViibZjoWEO1lZlzbyZuzI5FqcYsfcfwkBsMLpW4SlfMJuqbEj2f7/860b1v//4l2f19iTP+o5tE/VKi/iNZ/zVYHVLZf6KyjaTPNbud2fUyea+W6jjcdy2nsh39bObQVuZlsp9Ndf/ZQpnyu1yZ7GdT3X8uy8VzNxyFUI9M97P9tw8GQwnfMyNf2jQdiu0+LFOxMVjMZuVnPadOnar169erra1NPT09Wr16tU466aTo+/vvv79cLpfeeOMNSdLTTz8d9/5oqq1w6rJ5jXEPuy6b16jaSmfcepUldi0+d3LcegtmTNBTL72vBTMmDFj+dJLla97YqrV/36ZFc3uPueb1rUnXS/T3YPuN/ftPf/sgeoy+9RbOmagXXv1IC+dMHPTYb23eabp8i+Y26tWNn+qFVz8acLxFcxv1zoe7Ei5ftXZL9O/Y4z314vuDlm/R3EatfWtb0rLUV7tGFA+JzvPicyerstQxov1KUn2NK2FbNNSOrMwobpmMq0KJWeqRW0azHmbH/ETrJxrnLpvXqLF7PpyMXfanv32gb+8Zy1b9dcuA7Q5oKNOl/Zb1H+Njx8O+dRbNbdT6t7cNWH7ejAla+9Y2LZgxQev+sS1h+771zs4B210w83BVlTkGlGPV2i0D1o0db2PHxaTns8aVMG8av1+lKksdqqtKvF19gu0WnztZtZXO6PJE+cFg57G/VMf6TOYGQx0jtt6xy0udNlWVObRgxgSt/fs2ndevPRbOmahVa7fogpmHDzgHYyqcA877ormNccvW/n2bLj17YAyMqXBFc9lx9WUDzsOlZ09MmqctmDFB+48tjb4fe20kOqeXnt1bh/7L++L9snnxOeFwzklliV2HHVA94BjpPr+FpFDGIuQW8tncQFuZlzSPGeHzCCn9eUff/hLlC8lyjQUzJqiqzKHKMofWvrVNpc7eXCtZzhE7Hse+jn321ff+BTOPUGW/nCNZbrtwzkRFjIgunz8p4bET5bL7jS3VBTOPGPQ50rfnTNQf1m7RmArXgHuD82ZM0B/WbhmQqy+a2yhvT2DAvgfUP0EuVFXmUI8/OGDby+Y16g9rt0Tb4fL5k5LmzmbP82jkM/QdyIRs5waXzWvUPjXupPfA356T/D7HZokM2N+4hrK4azrRc4FFcxvldMT/g6MD9ykf0C85bBqwbWWZI2GfUjfGPeAYseWuG+MesH+7TVrUb9nCsyfKZjUG7P+AhrIhy9v/mJfNa9T4/Srj1hm/X2XCZzOJ1st23zbc/pTPFHIDbWVeptsqF88FZcrvcmU63x3NfDqdcvHcDUch1KMQ6gAMh8VI9JuaGbBq1Srdd999CgaDOuecc7Rw4UItXLhQixcvVmNjozZv3qylS5fK6/XqqKOO0m233San09yHiFLmvjlNkmSVWj0BtXp8qq109364GUmwnqX3d6fbvQFVlzlltVrU1ulXTYVL/lBEuzv9GlPhkstujS6PRIze9cudCoYNtbT3qKbSrfoal5rb/Grz+FQ/plSGYai1w6exVW4ZklraezS2qkQ2m0Utu3tUW+WWxWJR8+5u1VWXyCJpV4dvwHLt2bbvGE2tfu3u9Kmm0i2306adrd3aZ2ypeny9Xx1ZV12iiCG1dvSotqpEVkvv9uP2KZfXG4quYxjSro7e/dptVjXv7taYCrcaavceY1xDubzdvduMqXCrpMSu7c1d2mdsmfz+cHS522XTjl1e1VS65XTatHOXV/uMLVMg0PszYA01pQqGImrz+DS2urdMu9r3nJsqpzxdwcRtWu2SwgnOW6r6nefKUkfcv/iSRjCL2aFoe/W1n/LrJ8uzrthmMQ+Libgq+pilHrklkzE7lD1j/u4uv8aUu5KP+f3Wb/X4tH9Dmbq8e8e5iBGWw26X025Re+eeMaPMIY83qJ5gSBaLVe2dfu3XUBYdU8dUuFVRbld7p182i03tXb25gyHJ0xVQ3Ri3AsHIgPFwTIVbJW6btrd4o8vbu/yqKnPJ6wuqqswZzQf6j8eVFXa1tPbmDL5AWK0dPlWWuxQIhlRT6VIktCdXqXAqEDK0q70nfiyuKpHbaVWbx594XEx2PveMp7s8frlddlWW2FXutu/d1iY1t/fmQnHjeLJxOGZ5X+7V2jFE7paMibE+0frdwbBKHbZh5wbSIHFrot7R5ZK6fCF1+UMKhw2FwhG5HHZ19vS2jcNhlacrqFA4orIShzzeQO+3gDht8vYE5XBYZbNa1dUdUFW5S1arRb5ASJGI5A+EVV7qUDgUltVmU1d3QCUuu5wOqwxJnd6gKsucCkfCstls8vlD8gfCqip3KRgMyWK17olJlyKGoU5v7/auPd8M4guE1eMLqarcKavVUDhsUXuXX2Or3AqEIurq7t2/w2HVbo9fpW67bFaLOrsDqih1KhQKq9ztiF5rps9hErW15fp4e7s8PSH5/CGNrXQNe1/5ZtgxWyhjURaRz5qQptxAImZHhLYyb08es9vj15hKV9LnEcPKaVPNU4ayZ39dvqBcDru8vmDCXGOXxy+X0ya73Sqnzaoef1Bjq8vktPZ+a2qrJ6DOnqBK3XZ59ozv1RVO+QNhtXn8cjvtKi2xq8cXUo8/pPISh6w2i6yyyNMdUInTLrvdKn8gKKfDrt2dftVW9ua4HV1B+YMhlboc8vYEVeK2y+20yZDkcljV1R1Sty+oUrdDHq9flWUuBUMhVZe75A9G1Obxq6q8Nz9x2O3RfGNMhUvOPfmPxxtQdblL4XBYsljldtpUU+VQU6tf7V1+VZe75AuE5HbaZRgRWSzW6LVgsxmKGL3fABuJSN2+oFxOm8pKHJJhaHdnQC6HTS6XVVZZtLuztz3sdotcdpt6/EG5nHb5gxF5e4Kqqey9D4k+34q5j0iaO5s8z8niJlPfnCaJvmMYyA1MMBlX6YjZinK7drZ0q6zEKU93QGPKXdF74DK3Q6FIWHarrbf/jLlvHlPhVkONS7LE789ijaiizClPZyiu/APqo/jtxlTZ1dUdUjCovevF7L+vr+rxB1VZ7lIo5nmBwyE5bTZ1+8PRZQ21LrXu7n2eMXbPZwjBSEhGxDpoOWSJqLzEKW9PKG7/LrtdPn84/jMUS7/7+pp+9azpHR8H9E/WBONoJPG9b1rHRDNSGIfjrmWT29HPZhhtZV4m+9kU9p9VlMm8XCyXieez0ghi1uT+c14unrvhKIR6ZLqfjdn+yrtfGlYR7/yX6UV1X1Js92GZio3BYjZrk9MyLaOT09Kk2AI6VrHVPR0DRTG110jQVuYN1lbEbC/qkVsyGbMjOXaxo22SG2nMSqOb03JuByrmNhlpzBZz26WKtjIvk/0s58E82sq8odoq0zltphVLLBRDPTM6OS3FY4C2SkUm+9lCOA/5XodiLH+xx2y20FbmZTqf5VyYQzuZR8yaQz1yRzZilslp5hRCPKViNCanZeVnPQEAAAAAAAAAAAAAAAAAxcU+2gVIF6vVMtpFMCVfypkJxVz3RIZqD9rLPNrKvJG0VbHELPXILZmM2UxvX8hom+TyPe5G+/i5iDYZ3GDtQ9uZR1uZl8l+lvNgHm1lXr7nBkPJ9fKlSzHUM111pJ9ND9rKPHKDweV7HSh/avvM9/bKJtrKvEzns5wLc2gn84hZc6hH7sjl5waF0L6pKLb6jsRw2qpgftYTAAAAAAAAAAAAAAAAAJA7+FlPAAAAAAAAAAAAAAAAAEDaMTkNAAAAAAAAAAAAAAAAAJB2TE4DAAAAAAAAAAAAAAAAAKQdk9MAAAAAAAAAAAAAAAAAAGnH5DQAAAAAAAAAAAAAAAAAQNoxOQ0AAAAAAAAAAAAAAAAAkHZMTgMAAAAAAAAAAAAAAAAApB2T0wAAAAAAAAAAAAAAAAAAacfkNAAAAAAAAAAAAAAAAABA2jE5LcP+/d//XVdffbUkadOmTZo/f75mzpyp6667TqFQaJRLlxlr1qzRvHnzdPrpp+vmm2+WJK1bt06zZ8/WaaedpuXLl49yCXPHqlWrdOaZZ2rGjBlasWLFgPeLJWbMGKqtfvazn+nkk0/WnDlzNGfOnITrFIuuri7NmjVL27ZtG/BeumNqqPOSTwZrt3zxs5/9TGeddZbOOuss3XHHHaNdnGG7++67deaZZ+qss87SQw89lLHj9D/nycaqYuyL+7fNNddco9NOOy3axz7//POSim98T3SN5VPc5Hv5M8lMzr59+3Z97Wtf0+mnn67LL79cXq93NIucM8hnzSOfNS+b+axUWDltphVCzpwNhZKXS8WTMxd6/pvNPJDcwDxyg9TwvMu8QhmHYu/T8k2iz0gyKd9jNtvIac3JZF9CzJpXKH16tmRq7CikmC2EPrBQrot0fhbGfZh53IeZl/Z7MAMZs27dOuO4444zrrrqKsMwDOOss84y/v73vxuGYRjXXHONsWLFilEsXWZs3brVOPHEE40dO3YYgUDAOP/8840XX3zRmD59urF161YjGAwal1xyifHiiy+OdlFH3c6dO42TTz7Z2L17t+H1eo3Zs2cb7733Xtw6xRAzZphpq0WLFhlvvvnmKJUwd7z11lvGrFmzjM9+9rPGJ598MuD9dMaUmfOSL4Zqt3zw8ssvG+edd57h9/uNQCBgXHTRRcbq1atHu1gpe/XVV40FCxYYwWDQ6OnpMU4++WRjy5YtaT9O/3Pe09OTdKwqtr440fUwa9Yso6mpKW69wdqsECW6xlatWpU3cZPv5c8kszn7pZdeavzhD38wDMMwfvaznxl33HHHqJQ3l5DPmkc+a14281nDKKycNtMKIWfOhkLJyw2jeHLmQs9/s5kHkhuYR26QGp53mVco41D/+7R8kuwzkkzJ95jNNnJaczLZlxCz5hVKn54tmRo7CilmC6EPLJTrIp2fhXEfZh73YeZl4h6Mb07LkPb2di1fvlyXXXaZJOnTTz+Vz+fT5MmTJUnz5s3Ts88+O4olzIznn39eZ555pvbZZx85HA4tX75cJSUlOuigg3TAAQfIbrdr9uzZBVn3VK1bt05TpkxRdXW1SktLNXPmzLh2KZaYMWOotpKkjRs36oEHHtDs2bO1bNky+f3+USrt6Fq5cqVuvPFG1dfXD3gv3TFl5rzki8HaLV/U1dXp6quvltPplMPh0Pjx47V9+/bRLlbKvvjFL+o3v/mN7Ha7WltbFQ6HVVpamvbj9D/nb7/9dsKxqhj74v5t093dre3bt+v666/X7Nmzdc899ygSiSRts0KV6Br76KOP8iZu8r38mWI2Zw8Gg3rttdc0c+bMuOXFjnzWPPJZ87KZz0qFldNmWiHkzNlQKHm5VDw5c6Hnv9nMA8kNzCM3SA3Pu8wrhHGo/31avkn0GcnRRx+dsePle8xmGzmtOZnsS4hZ8wqhT8+WTI4dhRSzhdAHFsp1kc7PwrgPM4/7MPMycQ/G5LQMueGGG7RkyRJVVlZKkpqbm1VXVxd9v66uTk1NTaNVvIz5+OOPFQ6H9a1vfUtf+cpX9PDDDw+oe319fUHWPVVDtUuxxIwZQ7WV1+vVkUceqauuukpPPfWUPB6PfvGLX4xGUUfdLbfcomOPPTbhe+mOqUK6tgdrt3xx2GGHRZOAjz76SH/60580ffr00S3UMDkcDt1zzz0666yzdPzxx6uhoSHtx+h/zpPFczH2xf3bprW1VVOmTNGtt96qlStX6vXXX9fjjz9eUH2AGYmuMYvFkjdxk+/lzxSzOfvu3btVXl4uu90et7zYkc+aRz5rXjbz2UT7LPTxbCQKIWfOhkLKy4slZy70/DebeSC5gXnkBqnheZd5hTAO9b9PyzeJPiOpqqrK2PHyPWazjZzWnEz2JcSseYXQp2dLJseOQorZQugDC+m6SNdnYdyHmcd9mHmZuAdjcloGPPbYY9p33311/PHHR5cZhjFgPYvFks1iZUU4HNb69et15513auXKldqwYUPC36AtxLqnaqiYKJaYMWOotigrK9MDDzyggw46SHa7XZdccoleeumlbBYxL6Q7pojR3PTee+/pkksu0VVXXaXPfOYzo12cYVu8eLHWr1+vHTt2aOXKlRk/XrJ4Js6lAw44QD//+c9VW1urkpISXXjhhXrppZeKtm1ir7EDDzxwwPu5Hjf5Xv50SiVnL5Y2SRX5rHnks+mRiZgiTpEphZKXxyqWcbJQ899s5IHkBuaRG6QPz7sSy9dxKNF9Wr5J9BnJU089lbHjFUrMIjdloi8hZlOXr316tmR67CBmc1OhXBfp+CyM+zDzuA9Lj+HGFJPTMuBPf/qTXn75Zc2ZM0f33HOP1qxZo8cee0y7du2KrtPS0pLXX5mZzNixY3X88cerpqZGbrdbX/7yl/Xyyy/H1b25ubkg656qhoaGQdul//uFGjNmDNVW27dv1+OPPx59bRhG9JtNsFe6Y2qo84Lse+ONN/SNb3xDP/zhDzV37tzRLs6wbNmyRZs2bZIklZSU6LTTTtM777yT8eMmi2f6Yumdd97Rc889F33d18cWYx/Q/xrLt7jJ9/KnWyo5e01Njbq6uhQOh+OWFzvyWfPIZ9MjEzFVjOMZMq8Q8vJEiiV3KMT8N1t5ILmBeeQG6cPzroHyeRxKdJ926623jnaxUpLoM5K33347Y8crhJhFbspUX0LMpiaf+/RsyfTYQczmnkK4LtL5WRj3YeZxH5Yew40pJqdlwEMPPaQ//OEPeuaZZ7R48WKdcsopuu222+RyufTGG29Ikp5++mmddNJJo1zS9Dv55JP1t7/9TR6PR+FwWGvXrtXpp5+uDz/8MPp11n/4wx8Ksu6pmjp1qtavX6+2tjb19PRo9erVce2y//77F0XMmDFUW7ndbt1555365JNPZBiGVqxYoRkzZoxiiXNTumNqqPOC7NqxY4e++93v6q677tJZZ5012sUZtm3btmnp0qUKBAIKBAL685//rGOOOSbjxz366KMTjlX0xb3J96233qqOjg4Fg0E9+uijmjFjRtI2K1SJrrF8ipt8L38mpJKzOxwOHXvssfrTn/4Ut7zYkc+aRz6bHpmIKXJapFuh5OWJFEvuUGj5bzbzQHID88gN0ofnXfHyfRxKdJ927bXXjnaxUpLoM5LPfvazGTtevscsclMm+xJi1rx879OzJdNjBzGbWwrlukjnZ2Hch5nHfVh6DDemmOaXRXfddZeWLl0qr9ero446ShdddNFoFyntjj76aH3729/WBRdcoGAwqBNOOEHnn3++DjnkEF1xxRXy+/2aPn26Tj/99NEu6qhraGjQkiVLdNFFFykYDOqcc87RpEmTtHDhQi1evFiNjY1FETNmmGmrZcuW6fLLL1cwGNTnP/95ffOb3xztYueMTMVUsvOC0fHggw/K7/fr9ttvjy5bsGCBzj///FEsVeqmT5+uf/zjHzr77LNls9l02mmnZeUGw+Vy6fbbb084VhV7X3zEEUfo0ksv1fnnn69QKKTTTjtNs2bNkqSkbVaIkl1j+RI3+V7+bEpW9xtvvFFXX321fvnLX2rffffVf/zHf4xySUcf+ax55LMjk8mYIqdFuhVKXp5IseTMhZb/ZjMPJDcwj9xg5HjelVghj0P5ItFnJPPnz8/Y8fI9ZpGbMtmXELPm0afnBmI2txTKdZHOz8K4DzOP+7CRGWlMWYxEPwgKAAAAAAAAAAAAAAAAAMAI8LOeAAAAAAAAAAAAAAAAAIC0Y3IaAAAAAAAAAAAAAAAAACDtmJwGAAAAAAAAAAAAAAAAAEg7JqcBAAAAAAAAAAAAAAAAANKOyWkAAAAAAAAAAAAAAAAAgLRjchoAAEABueSSS9TW1paWfS1dulQbN26UJF144YV69tln07JfIF1effVVzZo1K+XtDj/88LRdJ4AZN954o0455RRNmzZNGzZsGO3iACn75JNPdMUVV4x2MVBk+vLaU045JeW+8+qrr9aDDz44rOM++eSTWrRo0bC2BYB8lqzvbGtr0+GHH56RY9LnIt2G+5wAAGDeaN2rAUNJ5+djg3nssce0YsWKjB+n0DA5DQAAoIC8/PLLadvXunXrZBhG2vYHAMXq0Ucf1cMPPyyHwzHaRQGGZfv27frwww9HuxgoMunMawEAAAAA6cG9GnJVtmLzjTfekM/ny8qxCol9tAuA7IhEIrr11lv1j3/8Q16vV4Zh6Oabb9bBBx+sa665Rlu3blV1dbXq6up02GGH6YorrtCWLVt0yy23qL29XeFwWBdeeKHOOeec0a4KiojX69U111yjjz/+WFarVZ/97Ge1bNkyvfjii/rlL3+pYDAot9utq666Sp/73Od0zTXXqLu7W3fffbfee+89XXTRRfrtb3+rQw89dLSrgiL1+OOP66GHHpLVatWYMWM0b948/fa3v1VDQ4M++eQTud1u3X777Ro/fvxoFxUF4pprrpEkXXzxxXr//fc1c+ZMvfPOO/rBD36gSZMmadmyZdqxY4eCwaDOOussXXbZZQqFQrrpppv05ptvyuFwaNy4cbrtttt0//33q7m5WT/60Y90xx13SJKef/553X///fL5fJo9e7Yuv/xybdu2TRdeeKG++MUvavPmzTIMQzfccIOOPfZYbdmyRdddd50CgYAMw9A555yjr33ta6PZRMhzifrV7u5uLVmyRB988IH8fr9uvvlmHXvssers7NS//du/afPmzbJYLJo2bZp+8IMfyG7nFgjZdcEFF8gwDC1cuFA7duzQww8/rM2bNysQCOib3/ymzjnnnKR5r9XKvydDerz66qu65ZZbVFpaqu7ubi1evFj33XffgHuqRGP3ggULtHTpUjU1Nelb3/qWHnzwQb355pu666671NPTI4vFoiuuuEInn3yyJOm+++7TU089JbvdroMOOki33367SktLdccdd2jNmjWqqKjQpEmTtGXLFv32t78d5ZZBrorNa3fs2KFHH31UN954o9ra2jRnzhwtWbIk6bOuY445Jm5fjz/+uB599FEFg0F1dHRo4cKFuuCCCyQljldJamlp0aWXXqodO3bIZrPpJz/5CfdtSMmaNWsGPLtauXJlwudW1dXVuuGGG9Ta2qqWlhbtv//++ulPf6ra2lqdcsopmjt3rtavX68dO3bojDPO0I9//GNJ0v3336/HH39cZWVlOvbYY/XnP/9Za9asGeWaI188+uij+u1vfyur1aqxY8fq+uuvj3t/9erVWr58uUpKSjRx4sTo8ieffFJ//OMfFYlE1NTUpIaGBt1+++1qaGhQZ2enbrnlFr377rsKBoM6/vjj9eMf/1h2u33QvrjPs88+q7vuukv333+/DjnkkKy0A/Jbovuos846K/r+YM8FjjrqKF188cV69dVX1d3drR/84Ac67bTTJPV+G8rvfvc7RSIRVVdX6/rrrycPQFb1f/5122236aGHHhoy7wWyIZ33akA6xcbmt771LT3yyCMKBAJqa2vT2Wefre9///sDno89/vjj+vWvf53wvioQCOiuu+7Sa6+9pnA4rKOOOkpLly7V+vXrtWbNGr388styu9185pUKA0XhzTffNK644gojHA4bhmEY9913n7Fo0SJjyZIlxh133GEYhmE0NTUZJ5xwgnHPPfcYwWDQOPPMM42NGzcahmEYHo/HOOOMM4y///3vo1UFFKGnnnrKuOSSSwzDMIxQKGRcd911xocffmjMmjXLaGtrMwzDMN59913jhBNOMLxer+H1eo3TTjvNePLJJ42zzjrL+P3vfz+axUeR27Rpk3HccccZ27dvNwzDMB566CFj5syZxhFHHGG89tprhmEYxsMPP2zMnTt3NIuJAjRhwgSjtbXVOPnkk42f/exn0eUXXnih8ec//9kwDMPw+XzGhRdeaPzxj380XnvtNeP00083IpGIYRiGcccddxhvvPGGYRiGcfLJJxtvv/22YRiG8fWvf91YtGiREQwGjc7OTuP00083XnzxReOTTz4xJkyYEO1zX3zxReOEE04wAoGAcc011xj33XefYRiG0dzcbHz/+9+P5iJAqpL1q0ceeaTx1ltvRZdddNFFhmEYxo9//GPjpptuMiKRiOH3+41LLrkkGo991wmQLbF984033mgYhmHs3LnTmDJlivHuu+8mzHs/+uijUSwxCs0rr7xiHHHEEca2bdsGvadKNna/8sorxllnnWUYhmG0t7cbp512mvHJJ58YhtEbyyeddJLx6aefGi+88IJx2mmnGe3t7YZhGMatt95q/OIXvzB+97vfGV/72tcMn88X7ZO//vWvj0JLIJ/E9p3Lli0zDKM3LidOnGhs37496bMuwzCMq666yvjVr35ldHV1Geeee2403v/+978bkydPNgzDSBqvTzzxhHHsscdG++GbbrrJuOaaa7Jad+S3wfrZRM+tfv3rX0f73kgkYnz72982HnzwQcMweu/Jbr/9dsMwevvbxsZGY+vWrcZf//pXY+bMmUZHR4cRiUSMa665xjj55JNHobbIR+vWrTNOPfXU6D3RE088YZxxxhnGj3/8Y+NXv/qV0dLSYhxzzDHGe++9ZxiGYdx7773GhAkToutOnjzZ+OCDDwzDMIw777zTuOKKKwzDMIyrr77a+M1vfmMYRm9O+6Mf/ci4//77B+2Ln3jiCePSSy81fv/73xtnnXVW9H4PMCPRfdTKlSujeetQzwV++ctfGobR+7zhmGOOMVpbW41XX33VuOCCC4zu7m7DMAxj7dq1xhlnnDEKtUOxSvT865JLLkma9wKjIR33akAm9MXm17/+dePDDz80DKP3PurII480Wltb456PGYYx6H3Vf/7nfxq333579LOzn/zkJ9HnusTx8PC1AUXic5/7nKqqqvTII4/ok08+0auvvqqysjK99tpreuqppyRJ9fX1Ov300yVJH330kbZu3aprr702ug+fz6f/+7//0+TJk0ejCihCxxxzjJYvX64LL7xQU6dO1cUXX6yXX35Zzc3N+sY3vhFdz2KxaOvWrTriiCO0fPlynXvuufrKV76i2bNnj17hUfTWr1+vE088Ufvuu68k6Rvf+IaOPPJI3X777Tr22GMlSfPnz9eyZcu0e/dujRkzZjSLiwLVF2vd3d167bXX1NHRobvvvju6bPPmzTrxxBNls9n01a9+VSeeeKJmzpypSZMmJdzfOeecI7vdrvLycs2cOVPr1q3T+PHjVVVVFe1zp0+fLpvNpnfeeUczZszQVVddpbffflvHH3+8li5dyrcAYdiS9as33HCDjj76aEnSEUccoSeeeEKS9Ne//lW/+93vZLFY5HQ6tWDBAv3Xf/2XLr300lGrAyBJCxYskCQ1NDToxBNP1Pr163XyyScPyHsPOuigUS4pCs2+++6r/fffXytWrEh6T2Vm7H7rrbfU0tKi7373u3Hbv/POO1q/fr1OP/10VVVVSdr7r1Yvv/xyzZkzRy6XS5J03nnn8a1pSMmsWbMkSXV1dRo7dqxaW1uTPuuKVVZWpnvvvVcvvfSSPvroI23evFnd3d2SlDRen3zySU2aNCnaDx955JF6/vnns1VVFIDBnl0lem518cUX6/XXX9dDDz2kjz76SO+99140v5WkL3/5y5J6c4fa2lp1dHTopZde0umnn67KykpJ0te+9jW98sor2ask8tratWt15plnqqamRpI0b9483XLLLWpsbJTU+zNFEyZMiP4axXnnnaf/+I//iG5/wgkn6OCDD5YknXvuuZozZ44k6cUXX9SGDRv0+OOPS1L0p44G64slacOGDVq7dq2uvfba6P0eYEaizw/a2tqi7w/1XODrX/+6pN5nCRMmTNBrr72mf/zjH/r444+j922S1NHRofb2dlVXV2e1fihOiZ5/feMb39AHH3wwaN4LjJbh3qsBmXTvvffqxRdf1B/+8Adt2bJFhmGop6dH0t7nY5IGva968cUX1dnZqXXr1kmSgsGgamtrR6E2hYPJaUXixRdf1C233KJvfvOb+vKXv6xDDjlEv//972W322UYRnS9vofO4XBYlZWVeuaZZ6Lv7dq1SxUVFVkvO4rXAQccoOeff16vvvqqXnnlFX3zm9/U+eefr+OPP14//elPo+vt2LFD9fX1kqQPP/xQ1dXV2rRpkwKBgJxO5yiVHsXOZrPJYrFEX/t8Pn3wwQey2Wxx6xmGMWAZkC6lpaWSen/e2zAMPfLIIyopKZEktbW1yeVyqaysTM8884zefPNNvfLKK/r+97+viy66KO6DlD6xsWoYRvTnEfvHcCQSkc1m08knn6znnntO69at0/r16/Xzn/9cjzzyiA488MAM1RiFLFm/6nA4osssFks0t41EInHbRyIRhUKh7BQWGETsRJ++vjRR3rt06dLoPx4C0iE2L0h2T3XEEUckHLtjhcNhjR8/Xo899lh0WVNTk2pqavTKK6/E9dUej0cej2fATyozWR2pio2hvvE+2bOuWDt37tR5552nc889V8ccc4xOP/10/eUvf5E0MLfoi9dkxwPMGqyfffbZZwc8t7rzzjv19ttva/78+TruuOMUCoXiYq5vYq+0Nx77P9PluQJSkahPMwwjer/Uv9/rP47Hxlvf/X/f33fffXf05w89Ho8sFsugfbEkVVRU6Cc/+Ym+//3v60tf+pLGjRuXvsqioCW7j+oz1HOBRLEciUQ0Z84cXXnlldHlzc3N0cnsQKYlev71xBNP6Ne//vWgeS8wWoZ7rwZkSk9PjxYsWKBTTz1Vxx57rObPn68XXnghmt/2PR+TNOh9VSQS0bXXXqvp06dL6v05cb/fn6VaFCaeBhaJl19+WSeffLIuuOACNTY26oUXXlA4HNb06dOj/5Jp9+7deuGFF2SxWHTwwQfL5XJFJ6ft2LFDs2bN0saNG0ezGigyDz/8sK655hqdeOKJuvLKK3XiiSfqnXfe0csvv6wtW7ZI6p3R/JWvfEV+v1/btm3TLbfcov/3//6fDjnkEN11112jXAMUs+OOO07r169Xc3OzJOmRRx7RnXfeqc2bN2vz5s2SpEcffVSf//znozPygXSw2WwDJuCUl5dr8uTJeuihhyT1PiA+//zz9ec//1l/+ctf9I1vfEOf+9zndMUVV+jss8+Oxmj/fT399NMyDEMdHR36n//5H5100kmSeie6/fWvf5UkrVmzRg6HQxMmTNAPf/hD/elPf9JZZ52lG2+8UeXl5dqxY0c2mgEFKFm/msyJJ56oFStWyDAMBQIBrVy5UlOnTs1WcYGk+r65evv27Vq3bp2OP/74hHnve++9N8olRaGaMmVK0nuqZGO3zWZTMBiUJE2ePFkff/yxXnvtNUnSpk2bNHPmTDU3N2vq1Kl6/vnn1dXVJUn6z//8T/3617/W9OnT9fvf/16BQEChUCh6HQCDSZTXxkr2rCvWxo0bVVNTo+985zuaNm1adDJEOBxOGq/ASCXrZz/44IOEz63+9re/6eKLL9bZZ5+t2tparVu3bkAs9zd9+nStXr1anZ2dkhR9vguYceKJJ+pPf/pT9BumnnjiCVVXV0c/jDv22GP1/vvvR58NPPnkk3Hbv/LKK2pqapLUe1928sknR/f761//OnoPdvnll+u///u/B+2LJekzn/mMjj/+eF144YW66qqrBkwoApJJdB+1YsWK6PtDPRd4+umnJUn//Oc/9eGHH+oLX/iCTjjhBP3xj3+MPnv43e9+p4svvjir9UJxS/T8a+3atUPmvUA2peNeDcgEm82m5uZmdXV16fvf/75OOeUU/e///q8CgUDCHHOw+6q+PKJv2+uvvz76bcJDXQNIjG9OKxILFizQj370I82ePVs2m03HHnusVq9erZ///OdaunSpZs+ererqau23335yu91yOp36xS9+oVtuuUW/+tWvFAqF9C//8i865phjRrsqKCJnn322/vd//1dnnnmmSkpKtN9+++mWW27RunXr9IMf/CD6L0V/+ctfyul06oc//KG+9a1vacKECbrhhhs0e/ZsTZ06VV/60pdGuyooQocffriuvPJKffvb35bU+5XG//Zv/6af/OQn+ulPf6pPP/1UNTU1uuOOO0a5pCg0M2bM0AUXXCCv1xu3/K677tJNN92k2bNnKxAIaNasWfrKV76icDisv/71r5o1a5ZKS0tVVVWlm266SZJ06qmnasmSJbr55psl9f5r5nnz5snn8+nrX/+6jjvuOG3bti06of2uu+6S2+3Wz3/+c9lsNn3nO9/Rddddp0cffVQ2m02nnnqqvvjFL2a9TVAYkvWr9913X8L1ly5dqptvvlmzZ89WMBjUtGnTdNlll2WzyEBCfr9fc+fOVTAY1NKlS3XwwQeroaFhQN570UUXjXZRUaAOO+wwLVu2bMA9VWlpadKx2+PxyGaz6ZxzztFjjz2me+65R3fccYf8fr8Mw9Add9yh/fffX/vvv7/ef/99nX/++ZKkQw89VDfddJNKS0v14Ycf6uyzz1ZpaanGjRsX/TZXIJlkeW2fZM+6Yh84n3DCCXr88cd1+umnq6SkRJMmTVJNTY0+/vhjTZ8+PWG8rl69Oiv1Q+FK1s8uXbo04XOr7373u7rjjjv0i1/8QjabTZ///Oe1devWQY9x/PHH69xzz9V5550nt9utww47jH4Vpp1wwgn6xje+oYsvvliRSEQ1NTW677779OCDD0qSampqdNddd+lHP/qRHA6HvvCFL8Rt39DQoCuvvFItLS069NBDtWzZMknSddddp1tuuSV6DzZ16lR9+9vfVigUStoXx7rsssu0Zs0a/epXv4r+7CIwmESfH1x00UW6++67JQ39XODNN9/UypUrFYlEtHz5clVVVWnatGlauHChLrnkElksFpWXl+tnP/tZ3DdZAZmU6PnXd7/73ehz3f55L99KjdGQjns1IBNmzJihH/7whzrssMN0xhlnqLKyUgceeKAOPfRQffzxxwN+cW2w+6rvfOc7+vd//3fNnTtX4XBYRx55pK6++mpJ0kknnRT9HG3RokXZrWQesxh8L31RW7FihY466ih97nOfUyAQ0AUXXKArrrgi+vWEAID0efXVV3XTTTfpD3/4w2gXBUibbdu2afbs2fr73/8+2kUBAAA56m9/+5taW1s1Z84cSdLNN98sl8sV/bkkAEBqNmzYoL///e/RyewPPfSQ/vGPf8T9lCiQCU8++aSee+65pP9ICMgXhx9+uNavX6+amprRLgoAABgl3FdlF9+cVuT6/lVoJBJRMBjU6aefzsQ0AAAAAACQNocddpgefPBBPfjggwqHwzriiCP0r//6r6NdLADIWwcffLAeeOABrVy5UhaLRfvuu2/0X+4DAAAAAIbGfVV28c1pAAAAAAAAAAAAAAAAAPD/27tjGgAAAABB/VtbwhNyuMnOiBoAAAAAAAAAAICdOA0AAAAAAAAAAICdOA0AAAAAAAAAAICdOA0AAAAAAAAAAICdOA0AAAAAAAAAAICdOA0AAAAAAAAAAIBdK/OWXsVS9IYAAAAASUVORK5CYII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13" name="Подзаголовок 3"/>
          <p:cNvSpPr txBox="1">
            <a:spLocks/>
          </p:cNvSpPr>
          <p:nvPr/>
        </p:nvSpPr>
        <p:spPr>
          <a:xfrm>
            <a:off x="794396" y="1083394"/>
            <a:ext cx="7950993" cy="35620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 9</a:t>
            </a:r>
          </a:p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Исходный файл: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heart.csv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Условие индивидуального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задания: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/>
              <a:t>По </a:t>
            </a:r>
            <a:r>
              <a:rPr lang="ru-RU" dirty="0"/>
              <a:t>заданному человеку (возможно с неполной картой признаков) на основе уравнения регрессии спрогнозировать вероятность повышенной частоты сердцебиений &gt; 160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Построить график </a:t>
            </a:r>
            <a:r>
              <a:rPr lang="ru-RU" dirty="0"/>
              <a:t>зависимости артериального давления от </a:t>
            </a:r>
            <a:r>
              <a:rPr lang="ru-RU" dirty="0" smtClean="0"/>
              <a:t>уровня </a:t>
            </a:r>
            <a:r>
              <a:rPr lang="ru-RU" dirty="0"/>
              <a:t>сахара в крови и частоты </a:t>
            </a:r>
            <a:r>
              <a:rPr lang="ru-RU" dirty="0" smtClean="0"/>
              <a:t>сердцебиения.</a:t>
            </a:r>
            <a:endParaRPr lang="ru-RU" dirty="0"/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69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097" y="0"/>
            <a:ext cx="5560487" cy="567247"/>
          </a:xfrm>
        </p:spPr>
        <p:txBody>
          <a:bodyPr>
            <a:normAutofit fontScale="90000"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индивидуального задания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62" y="66903"/>
            <a:ext cx="716438" cy="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CacAAAmoCAYAAABrlYVvAAAAOXRFWHRTb2Z0d2FyZQBNYXRwbG90bGliIHZlcnNpb24zLjMuMywgaHR0cHM6Ly9tYXRwbG90bGliLm9yZy/Il7ecAAAACXBIWXMAAAsTAAALEwEAmpwYAAEAAElEQVR4nOy9e5hcVZnv/63rrntVV/Ul3QmdhE4aMklIQ8RcNMDEtCioIVGSwDCjDoREZOKDv5nj78dxRlDGGY7O8QzHURCc0aMHIYyBKEEwMQNEo0ggIQEDuZB0J+mkL9VdXV336++P6tpdu/ba1XXbVXtXv5/n8ZFU71p77bXf9a53vXvX+9Wk0+k0CIIgCIIgCIIgCIIgCIIgCIIgCIIgCIIgCIIgCKKKaOvdAYIgCIIgCIIgCIIgCIIgCIIgCIIgCIIgCIIgCKLxoJfTCIIgCIIgCIIgCIIgCIIgCIIgCIIgCIIgCIIgiKpDL6cRBEEQBEEQBEEQBEEQBEEQBEEQBEEQBEEQBEEQVYdeTiMIgiAIgiAIgiAIgiAIgiAIgiAIgiAIgiAIgiCqDr2cRhAEQRAEQRAEQRAEQRAEQRAEQRAEQRAEQRAEQVQdejmNIAiCIAiCIAiCIAiCIAiCIAiCIAiCIAiCIAiCqDr6enegWni9AaRS6Xp3oyBNTRaMjYXq3Y26MNOuvaXFPu0xhWx2po1XJdBYFU+hsSKbzUDXoSzktNlKzj3TobGRplKbBeob09K9FTOTx6RSm53JY1cqNFbFI6efpftQPDRWxTPdWMkd08rNTLGFmXCdxV5jJTY7E8axWtBYFY+cfrYR7oPar2Em9n+m22ytoLEqHrnjWboXxUHjVDxks8VB16EcyGaVA41V8ZSbo6XKaTVEr9fVuwt1YyZfeznQeBUPjVXxyDlWjXIf6DqURT2vo1HGUA5obKRR+9iovf9yQGNSPjR2xUNjVTwUzyoDGqviafSxavTryzITrrMW1zgTxrFa0FgVD8UGhVH7NVD/lX0+NUNjVTxyjxXdi+KgcSoestnioOtQDmSzyoHGqnjKHSt6OY0gCIIgCIIgCIIgCIIgCIIgCIIgCIIgCIIgCIKoOvRyGkEQBEEQBEEQBEEQBEEQBEEQBEEQBEEQBEEQBFF16OU0giAIgiAIgiAIgiAIgiAIgiAIgiAIgiAIgiAIourQy2kEQRCNjgbwh+M4dmoY/kgC0KikbYIg+DnWPxykOUbMHMju1Q3FBoTaIJslCKKaUBxDELWBcl0EQRDyQr6QKATFvES9IR81PTRGhALR17sDBEEQhIxogOP943hk5xFE40lwBh12bOrBok4nkFZw2wRB0BwjZiZk9+qG7h+hNshmCYKoJuRTCKI2UK6LIAhCXsgXEoUg+yDqDdng9NAYEQqFKqcRBEE0MP5QnA8+ACAaT+KRnUfgD8UV3TZBEDTHiJkJ2b26oftHqA2yWYIgqgn5FIKoDZTrIgiCkBfyhUQhyD6IekM2OD00RoRSoZfTCEJJUIlNosr4AjE++MgSjSfhC8YU3TZRJuRDGgrZ5hiVXSdyybGHC0OButsDrS3qhu4foTbIZgnZoLi8eBooNiWfIgHNB6LKNFSuq4F8IEGoAlqTiqImvpDuhWqhmJeoN2SD00NjRMhGhes3yXoShFKgEpuEDLjsHDiDThCEcAYdXFajotsmyoB8SMMhyxwjOyFyUaA90Nqibuj+EWqDbJaQBQWur4qlwcaKfAqDBrvHhDJomFwXzQ+CqC0054pGdl9I90LVUMxL1BuywemhMSJkoQrrN1VOIwiFQCU2CTlwmPXYsakHnEEHAPxC4bAYFN02UTrkQxoPOeYY2QmRixLtgdYWdaPVAFt6uwX3b0tvN7Ra+gk0oUzI5xByoMT1Vak02liRTxHTaPeYUAaNkuui+UEQtYXmXPHI7QvpXqgbinmJekP5x+mheUrIQTXWb6qcRhAKoVCJTYeZFguiTNLAok4nHr5nNULxJCwGXSb4qMYvkORsmygZ8iENSM4c8wVjcFmNFc8xshMiF0Xagwx2T9SOUX8Uew6ewfrrujIlvdPAnoNnML/DARtHW09CgVA8S8iAItdXhdJwY0VxjIiGu8eEMmiQXBfND4KoLTTnSkBmX0j3QuVQzEvUGco/FgHluwgZqMb6TTOUIBQCldgkZCMNOMwGdHW6MTw8Ud3gQ862iZIgH9KgTM4xPrCrcI6RnRC5KNYeqmz3RO1w2TlMBOPY+ZsT/GeKsCmCKATFs0SVUez6qkAacqwojhHQkPeYUAYNkOui+UEQtYXmXInI6AvpXjQAFPMSdYTyj0VC+S6iylRj/SZZT4JQCFRikyCISiAfQhQD2QmRC9kDUW3IpgiCIMgXlgKNVeND95ggpKH5QRC1heaccqB7QRBEJZAPIYj6UI25R5XTCEIppIFFc514aNsqjAWiaLJx8DiMQKreHSOIGYAmo5V96dQwLJweDrNefb8ioDK96mXS/nyBGFx2Tl77o7LrRC559jDLY4NRm66+PdTSxon6QvEsoUYaIQ4klAXF5cUjFZsC8IcpdmgIaD4QclHr9VuOPQ3tzwmittCaVBpy+lml3gvKXxGEOqD8I0HUhyrMPXo5jSCUggY43jeOR3YeQTSe5N82XdTppACYIOREAxzvb5C5R2V61Uc97I/KrhO55NhDS4st4zuqSSP5WGJ6KJ4l1Ab5KEIuKC4vnvzYFDQvGw6aD0S1qfX6Lef5aH9OELWF1qTiqIWfVdq9oL0hQagHyj8SRH2owtwjWU+CUAj+UJyfzAAQjSfxyM4j8Ifide4ZQTQ2NPeIekL2RzQ6ZOMzC7rfhNogmyUI5UHzkiCI6ai1nyC/RBDETGMm+r2ZeM0EoVZovhJEfajG3KOX0whCIfgCMX4yZ4nGk/AFY3XqEUHMDGjuEfWE7I9odMjGZxZ0vwm1QTZLEMqD5iVBENNRaz9BfokgiJnGTPR7M/GaCUKt0HwliPpQjblHL6cRhEJw2TlwBp3gM86gg8tqrFOPCGJmQHOPqCdkf0SjQzY+s6D7TagNslmCUB40LwmCmI5a+wnySwRBzDRmot+biddMEGqF5itB1IdqzD16OY0gFILDrMeOTT38pM7q9Doshjr3jCAaG5p7RD0h+yMaHbLxmQXdb0JtkM0ShPKgeUkQxHTU2k+QXyIIYqYxE/3eTLxmglArNF8Joj5UY+7p5eocQRAlkgYWdTrx8D2rEYonYTHoMpM5Xe+OEUSDQ3OPqCc59ucLxuCyGsn+iMaCbHxmQWsqoTbIZglCeVDsQBDEdNR6/Sa/RBDETGMm7pPI1xOEepiJPooglEAV5h69nEYQSiINOMwGdHW6MTw8QQspQdQKmntEPZm0P4fZwP+bIBoKsvGZBa2phNogmyUI5UGxA0EQ01Hr9Zv8EkEQM42ZuE8iX08Q6mEm+iiCUAIVzj2S9SQIgiAIgiAIgiAIgiAIgiAIgiAIgiAIgiAIgiCqDr2cRhAEQRAEQRAEQRAEQRAEQRAEQRAEQRAEQRAEQVQdejmNIJSEDhiaiOLAkQsYDkQBXb07RBDToAH84TiOnRqGP5IANPXuUJnQdRDVYHL8B0ZD8AZi6B8J0n0A+HHpH6bxkAWlj2+p/VP69RDTowW8gRgOHhuANxijHSdRHeSMcSh+Kh6a30Q9kYoRlBY7KK0/SoByXYTaKDY2qMd8Jx9DEJVBsX/xyB37K/FeKNHHKnGcCEIJ0B6DIOpDhXNPL0+vCIIoGR1w5OQoHnv2GKLxJDiDDts2LEXPQjeQrHfnCIKBBjjeP45Hdh7hbXbHph4s6nSqS9+droOoBpPj/9MXj6N3xVw8vfcE3QeA7FJulD6+pfZP6ddDTI8WeOv0KB7dNRXPbt+4FMu63ECq3p0jVIucvoH8TvHQ/CbqidRcnevE8T4FzWHyKWIo10WojWLncT3mO/kYgqgMmkPFI3fsr8R7QX0iCPVAewyCqA9VmHs1/53rM888g/Xr1/P/W758Ob7+9a/j4MGD+OQnP4mPfvSj+M53vlPrbhFE3RnyRfnJDADReBKPPXsMQ75onXtGEGz8oTi/MQIyNvvIziPwh+J17llp0HUQ1SA7/mt65vAvpgF0H8gu5UXp41tq/5R+PcT0eP0xPnkNZO7ho7uOweuP1blnhJqR0zeQ3ykemt9EPZGaq15/TFFzmHyKGMp1EWqj2Hlcj/lOPoYgKoPmUPHIHfsr8V5QnwhCPdAegyDqQzXmXs0rp91666249dZbAQAnT57EF7/4RWzduhW33XYbfvKTn6C9vR3btm3DK6+8guuvv77W3SOIujHqj/CTOUs0nsSoP4JWO1enXhENgR4YHI3i+PlxeJwmtDZxQKLyZn2BGDpn2XDL9QsQiSZhNunw7Mun4AvG4DAbKj9BjfAFYrBbDVi/vIsvi73/UD9dB1ESvkAs48M1YPpyWe6DJpOk8AVicNk5OMz6qlSQqajNvO8HwnGySxnh7S4Hkb3JYSf5SJwj279mlwlrl3fyNhCIxJn3f9rrqcW1EBXh9UewtMuNT67pgj8Yg8NmxC9fPQ2vPwKPzVjv7hEqpShfV0HbjRDP1gKvP8IcK5rfxLTkrN9upwmpZKrktVxqr+OVyKMUPYerHFvI6a/Uyqg/wrx3lOsiKkabeXni5KUBuO0cPHZjVar5FJtbqcd8r/o5WT4QBfwi7ceUy+S9uXRqGBZOT/dGAor9i8crsX5XK/ZXYh5bqX1SbGxJawJRRxpmjyFTPMujy7xM9O4FPzxODi1OjirLERVRjXdZ6irr+cADD+C+++7DuXPnMHfuXFx22WUAgE9+8pN48cUX6eU0YkbhcZrAGXSCSc0ZdHA7THXsFaF69MCRE4wSm93uil9Q8zSZcOOKeXjk6amy0lvXL4HHqS6bdTtNuHn1fDyVI8O4pbcbbjUFsWic61ArLjsHzpARV2f5cpe1yg9t5SjrXmmbjO9/+bar8ckPd+HJl94lu5SBrN1J2lstyv8XOIfLzqHdYxFJ3V7WakOH2yLqQ8HrISkDVdDeYsXqq2bjmz96XRB3tLdY6901QsVM6+sqoFHi2VrQ5rEwx6rNbal31wglk7N+260G0X6l2LVcaq/T4jKX7x9kiC3k9FdqpbXJwrx3rU3kO4gKkFFurtjcSj3me1XPKeEDjXotvv3km2K/CNqPKRbaKxcNxf7F09Jkloy9qoES89hK7JNiY0vyO0SdaYg9htzyySR9SshAs5Odg2l2Fh8f1FzWM8vBgwcRiUTw8Y9/HENDQ2hpaeH/1traisHBwXp1jSDqQouTw7YNSwUvN2zbsBStLnqAT5TP4Ci7xObgaOXlbSORJB7f/bag7cd3v41IVF2RTSqZ4oNYIHMdT+09gVRKXTupRrkOteIw67FjUw8OHD6Pzb3dAl++Y1MPHJbq/ppNjrLulbbJ+v6ZixP8i2nZz8guq0fW7qTsrRbl/wudw2HWY/vGq0RSt9995i1mHwpdD0kZqINQOMGMO0LhKpRsJWYs0/m6SmiUeLYWJOIp5lglEtX8WS/RaOSu32uXd4r2K8Wu5VJ7HZ0WZfsHOWILOf2VWkmn08x7l07TfoAoHznl5orNrdRjvlfznFI+8PSAn+kXaT+mXOjeFA/F/sWj00Ay9qoG2fby24/WcW+hxNy6UmNL8jtEvWmEPYbc8skkfUrIgcmoxZa8559berthMhYfINStctpTTz2Fz3/+8wDAdBYajaak9jweW1X6JTctLfZ6d6FuzORrZ8Gy2TXLzOhosWLUH4HbYUJXhwsmU10LHKoCsi1pjp8fZ5a3HZuIYElXc0lt5dvsyUsDzPKdY4EorpzvqajfteTSqWHmdYTiSXR1uuvUq9K5dGqYea/Vdh0AkEik8P7AOE4eG0Cz04zLO5zQ60vPflQaG5TqWzxuG7rmuDAeiuCbCz+ESCwBj8OM9mYrtNrS4prpqMRus+M7Mh4WjG8pbbLGhvX9VDrdEPOrFCpdk0q126zdjU6E4bYL7a0cOymm/6lUGhdHgvCOhxGKJgTnyEp4Do5HYDIZwRl1JfVB6nrq6aspzihMrs1WM+6YaZCdFabJZcWsZqto7SqHXJs9eWmAbbMqi2drQaPE/vWg1rFBrSl0fYL1W4Oy13LJOCCWxId7ZmPBZS6M+iOIRBOY5bHC47ZNG3/nt5kfw2RjkFQqjQtDgck8zfSxfaHYTOlUay0qys9ORHHlPPIdhaDYQJpqr0m5Nivlb4byfANQn/nOOicAXBwJYtQf5v1U9rNjp4aZvkvqOlN5z2myfhrp8n14pah9LsjR/2JstpHzLuVCsX/xFIq9ui4r3a6Kfq5Qx/hAqXMpuxf2jofhqXAvXC3U8BxC7j2Y2temLGq9DiX6kFKp9pqUb7PvXvCz2/dHsfhyytEWQq3zohZcOjWMPQfPYP11k3aVBvYcPIMr5jVh/uymotqoy1svsVgMr7/+Ov75n/8ZANDW1oaRkRH+70NDQ2htbS2pTa83oPgqHC0tdgwPT9S7G3Vhpl17MY5LZLNUCrcsZpptlUqrRAnuZpdZMG7l2Kxboqx0k41T1T2xcHrmdVgMOlVdh80slsnZ0tsNG6dX1XUUW864LD9bAuX6FqMGaLFOVrw06wGk4fUGyupDIcq22wLjW2ybUmPD+r5Wo2mI+VUsheym2E1NOXZr1ACzHCbk21updlKU3efFK1t6r+DP0ewy4abV8wUSnvfeugztHgsuekNF9UHqeurlq2dynFGOzRYbdxBCZrKdFUWR+6RybLZZQrrF4zDRPcmjUWL/WjPd/JY7ppWb6a4vf/0udy0vFAd4RwM4da70XEpum6wYZsemHiya68TxvtLblorNlEyxa1GpNkt+tjwoNihMKWtSqTYr5W9OnRvHv/zfN0U+oB7zXXDO0YAoTvrb269BLJEq6LukrlObVzAg62tRp7292udCOf2vls02at6lEmhNKp5S7KpRnisoci4p9Jmh0p9DyL0HU/valEXN16FEH1IqpaxJ5dhsaxO7/WYXrXmFUPO8qAUWTo+JYBw7f3OC/4wz6GAxip8hSlGX16vfe+89zJs3DxZLRvt32bJlOHPmDPr6+pBMJvH888/juuuuq0fXCKJuUClcQg40EiW4q/FDTo/diO0bhVK02zcuhcdhrLzxGqLU8tilosTS4+UgdznjRqFcuy00vpXOBdb357fbcfuNV4rK/KqleoTakcO/5ccr+17v40s5r13eyZTw3L7xqor70Ci+utGRM+4gZi5y7pPSKfVLQdQKk1GHreuXCPzw1vVLYOJ0de4ZoWRy1+/9h/pF8g/FruVySH/ntsmKYR7ZeQRef4zyNBWSTLL9bFJl+1RCWciZj2L5m8293dj/Rr8ifQDLB54e8E/ru6T8aleHg+lraT+mXOjeFA/F/sWj1YAp21WtfJ4SnyvIfc3loNRnho3yHIJQL3qdlpmfqHdVwVKQWz5Zr9Uw2zfoKElLlE8ylWaulckSVLnrUjnt3LlzmDVrFv9vjuPwz//8z/ibv/kbRKNRXH/99fjYxz5Wj64RRN3wBWLMEpu+YAwOM20mifIY8UWYdjXii8BtqXCzlwKWLXDjwbtXYtQfhcfBocXFAcnpv6oo0sCiTicevmc1QvEkLAZdJoGjsr2ULxBjljJWmw/x+iPM6/D6I/DY1PXiY0E0mQSDLxCD22lCKpmCLxCDy87BYdZPb385dusLxuCyGouy24LjazdidrMFf3fHcpg5PexmPWymIvpSoE+BcBy//O1pUZnf+R0O2DgZw9Cc8S16TBuR6ewkb5w82SRSgfHL9zUjvgj2HDyDHZt7EIkmmfaVTqf5PlhNBoSicVwci8BuMcDG6Yq7N2XaPFFbRnxsH1OVuIOYsfgCMXTOsuGW6xcgEk3CbNLh2ZdPVSXGGRmXsNnxCNxWstlcvL4I3nl/GP9w5wr4AlG4bBz2/fEsml0mWCflwwhCRN767bZzuHph89RabjXAHywiZisQB5S8D8qJc2a3WPGtez+EAW+I2cboRBSb1i2Ey2aC2aTD4GgIe353RnV7rHoyMh5m5yTGw2hupP0dUVty8lFj/iiaHBxaq5WPyvE3Q+MRnDo3jhcOnsGILwKginmWUvesk8cHwnFwRj2CkThcNg6BcFzkv1Lp9PR+UcqvApJ7rrL2Y7Q3l58GyWvWgpFxiTw5xf4iRv1RHDw2kMn1xJIwGXV47pVT1cvnpYBlC914YOtKjE1E4Lab0OrmgETlTZfLqD/KlCqTPYdZAKU+M2yU5xCEehkcDeGl186KfNSnLQvh7HDUu3tF4ZuQmN+BGBymyueR3O0TM5NhX5i5VrY3W9FU5A8j6rKi3nTTTbjpppsEn61atQq/+MUv6tEdglAEbokSnm47V++uESqmRUJeq6XJXHnjGuD4WeWVlS6LNOAwG9DV6c6UHlVb/wG4HOxSxi6VJfw9ThPzOjwOUx17VWVySrLbreIy6EXPo0m7zU0uT4fU+La4zNJl4kshv08aDbPMr0vOpJ9CS97XDSk7YYzTfbddg+459oLyVS5G2fSJYBx9Fyeg1bKlXrIPLi6MhPBPPz4kWI/mtNjQ1WEv+gW1Um2eqC3NLraPaXY2kA8nao6nyYQbV8zDI09P+aWt65fAUwW7kow7yGZFeJpMWHx5C77+w9eqfh+IBid//Ubm39CgNMlMiTiAFZtIxpsSceJlbTZmG5xRh537Tgpil0/fsIDyNCUgJfnd6qpCToKYucidj5r0NyaTEf/yf98szr+UQql71snjf/ricfSumCuQIL731mVo91hw0RviD9dKSHCK+i3hVyX3XKXux2hvXjsaIK9ZC2TNkzcYbqcJq5d2CPZgVX1WpQXeOjnKqztkK6ct63IDJVRfqSYuO1f7HOY0KPWZYUnxN0HIgMdpQv+lAL710zf4z9SWy5Gc347qzG+l+g9C3TS7TMy1spTcv3rqGxJEg0OlcAk5kJTQSFZuV0otKz1TiSdSzHKq8Src61qixLLu1SZ37qxd3imao3LOI6nx1Wkhy3yuh7wE+abiYI3Td3725rTyVVIyNweOnEdXh6Mkya2n9p7A6QE/3ZsGQgMNcy3SaKhkPFE+kUgSj+9+W+A/Ht/9NiLRysujaLVsmyX5aTFy3gdiZlKtmK2UeFPqnKlkStTGvbcuw2O7jopil/FgnPI0JZBKseVqaAiJSqjVnq+92SrLfrbU/mePX9MzRyRB/N1n3sL2jVcJ+lhoX1ZLaG9OKA058+SNhtzPqrz+GP9iWrb9R3cdg9cfq0r75aBEWU+lPjMkOWGi3nB6LXO+ciqS9YzEksz5HYlV5w3dbHv57UcTdXoDmGgIqpH7r08tUoIgRFApXEIORsbDElJFlUtokM0qC6lyqm0eCzxq+tVSCljW5cZD21ZhLBBFk43LvJjWQDGzYO5oUNt5lDO+Xn8EHocJHocR/YNBefpRBylG8k3FITVOUtKv/Pjl3VOryYBoPIFrFi4vKAMjdb5UOk33poGoRmlvgshHTsnv4bECNkt+ScCMkV4nakbVYrYS4s1C52TJ0+dWIsoeS7FLaciZkyBmLrXa82m1Gln2s6X2nz9eIn+QTqcl5TnrKfNIe3NCadCaVDxyz18l7i2UKuupSD9ah3wvQeSixPlaKnKvSd5xCT87HlHX80JCUahW1pMgCDEuO4dFc134xJouRKJJmE06/PLV01QKl6gIKakidxUkEql8s7LwOE0w6HJ+GaIBDDptVe51zUkBHpsRV873ZOQIavlimibz695Lp4Zh4fRwmPXijfXkMb5ADC47xz5Gol1fIAarxSCYOwV9fznnmo7J8eWTPaky5rM28ytHrz8Cj9MEj72IFwjTAGpQPYl8U3FIjZPHYUK7x4I1PXMyGwwAx04OwWoyYGA0BM6oRzASh9thgstqFNtm9hbn3W+p813e4UQimYY/koDDooc/WGV7J9jI4VuQWYs+9eF5WNjpwag/ArfTBJtZ21jSzETNkVPy2+M0ocVpwtx2O78Ot5wykc0ymBHS62pBJh8uCwX6WnLMxmoLws86W6yZ9iXGo+A5GfL0+THRgcPnodVoJCVDs31xO01IJVPF3SM13c8ykDMnQcxcXHaOOT+rtufLzwtYDHw16P6hIFx2DlpN5sFoUfM2O88nf9yj0QKf/8SfIZFMIRpPTdv/7PXOm2WX9GFS8pwlyzxW0SfR3pxQGrQmFY/cz6o8ThOz/XruLVx2jplbr6fPUoUfrVG+lyBycdk5fGjpLPR0t2BsIgK3w4RoLKasuTENcq9JlMMh5KAaeVR6OY0gFILDpkfvinl45OkjvP7ztg1L4bAbgES9e0eolZYmDts2LMVjzx4T2FWrmwMqrKLvsOuZbTschorbJkqnpYnDrR/pluVezxg0wPH+cV52IluSfFGncyoZW8wx07Tb7rFg+8aleHTXMbx/fozt+20GIFXGucokW449/1ysX70lEim8dXqUL7+flQZd1uUWv6BWznjV8FpmMqxxuu+2a+BxGrFpXbfg/m7bsBT//su3ce3idjy99wTsVgNuXj2fLw3O39e5ThzvY99v1vm2rl+CH+95Bxe9IbR7LKLzym0rMxYZ56XHZYTNYsIDj/9BYD+eJiOtRUTZeBxGZszpcRqBChUlPS4jcx0mmxXjcUncBxqr2lKH2KpspulrSTGbRFtGvRbffvLNoseCdc4tvd0Y9kVE53VY9KLYZOv6JWh2msR9zOmfZJzE6pea7meZyJmTIGYuDpuemf+oSg6VMS//9vZrEEukRL5jz8EzmAjGC89bRnu333gFjHotnnzpPcGe2mE1MH/0lfVHP/nVcWzu7ealPaf7XjWuvRKfRHtzQmnQmlQ8DqvEsyqboeI9GKDMfRgr9quqjy2nT0p9/jIDYlhC2Tjsesxtd+HBJ/6grLlRAnKvSZTDIeSgGuu3Jp1ON8RS4fUG6q6zPR0tLfbML5VmIDPt2lta7NMek2+zQxNRfO0HfxC9xfzg3SvRaudk6WcjMNNsq1QG/VE88vThqV+TpoEDR85jx+ar0eaYsqtybLbYttWEmu2pEX1IoftRjs1Ohz8cx1e+d1A0hg/fs5r/BXIxxxTTbrvHgi/fdg3iyTS/icpt76Ftq2DQaUo+V0Xk/Jq7UDn2sXAC93/vd8w+55feL2e8qkKR11JtKrVZoMYxbd44zZ/ThDPnx5j3bMfmHn7Tsekj3dj96mmmDXz1sd9L3u9ANIGDbw8ilU5j7iw7fvqr47xcllSbstvKNKh5XZCi2HlZjs0O+qP8i2m5bT+wdaVqY4Na0Ih2Vk384Tgee+5Y5lf1sSRMRh2eP3Aa225ZSjZbQxox9q8F083vUmPausVWEhS6vqL6WmTMJtXWhhsW4Km970m3zyA3HkEa2P9GPyaCcdH3Shnr3GNLiWmUdD+LXYtKtVnyHeVBsUFhSsl/VMPPbum9As++fEp0vvXXdWHnb04UnLfV8F+5bTS7TFi7vBNaLXBZW2ZP9ZU7lkv6jFJsSRafVOHeXO1zoZz+V5LvUvt4yQ2tScXjDcSY+R1W7q9RnoUpKS7LolSbVeJY5VLtPVip7asFNV9HI+RySpnf9Py2dqh5XtSCYtfvQjZLldMIQiGM+iPonGXDLdcv4EshPvvyKYz6I6p9sYSoP6P+CC56Q9j5mxOCz8cmIhUHIHK2XXOKkXJUOKN+toa8Kn1Ine6HLxBjjqEvGOM31sUcky+DEQjHRd+56A0hGIkjEksy2/P6IzDllV1mnquaZKWM8uRKcuUa/aE4BkfDkn3OT1D5AjHYrQasX97Fy63sP9QvzzXky49YxLImRB558lVarUbSxiOxJH8v29wW5jHD42Gsv74L+w/1Y8QX4T/P3u9RfxT7Xu/D2uWdiEST/ItpAAANamvvM5ii/FiZSK1FqowNCMXgC8QwPB5B38UJfi0ZHo+QzdaYhor9VYycPrzaFOzrZLzJlONkSMpJtZXK+b1t9oWNS2NhQKMR7iFy2jQYdNj3eh8fq/D9zRtDqXOOTERFL1cIjs2LaQr1S033s1zIdxByIGcO1ReICdp22gxIpYH113cBAL/XicaTfFwi5Ruy7U3nv7KfSc393DZGfBF+Pm1a142L3lDpPkNCulMWn5QvmUx7c3logLxmLaA1qXi8En6WlfsrByXmsfP9f/aa6xmXjfojiCdzyrZpgHgyVXebrWm+l6g+WsDrj+HkpQG47Rw8dmPdqgOWSyPkcuRek2jNI+SgGvswejmNIBTCLI8FN+aVQty6fgna3JZ6d41QMVK64k32ynXFW1xmtma501xx2zWlQcpQNzvZ96OZ7kfRuOwccwxdVmPxxzD6f++ty9DusQhexMl+J25Os+eRwwSDXjttf6qO1PjnyDV+aUuPZJ/zcTtNIlmjLb3dcFc70dQg81gJSNl4k93I38v113cxjzk7MIHdr57G5t5uvHDwDEZ8EYHN5tqDVBv5/9ZoNPyvu4jqUIyvKxc54w5i5iLnWtLsYtusm7GmzXRamhok1lQ5cvrwalOor5JxG9gx3ewWK7MtrSbzNKzZZcJNq+cLpO4KtZmV48u+oMYaQ6n+nzo3jmg0KYgz84/N/nfBfqXVdT/LhWIDQg5meazMHOosj7Xitj1NJr5tlkxvdq8zEYzzPkDKNwDS8zzrv3I/k5r7Um0gXYbPKLB3ngk+qSGhfEjR0JpUPG0yP6uSuhf13Ifl+v/ca/Y469en1iYzcy/c7KrvHqxm+V6i+miBt06PiuRrl3W5VfWCWiPkcuS+Bk8DjBGhPKrxLotWxv4RBFEC8UQKj+9+m18oovEkHt/9NhJJFUUEhOIwTi4MnEEHAPxCwRl1Fbet1QJbersFbW/p7YZOZSuLPxTnEzhAZu49svMI/CF1Ca+bjFrm/TAZ1XVD6nk/HGY9dmzqEYzhjk09mV8/F3kMq//ffeYtbN94FfM7JiN7jpo4XVH9qTZS4+/1x/jPn335FO7K6/P2jUvhcYgT1tF4kk9UCP6dqO7a1ijzWAloNWzfzhn1/L3cf6gfm/OO2dzbjf1v9CMaT+LpvSewdnmnyGZTyZRkGwcOn8f2jUtFbT666yjdxyojp2+RM+4gZi65vgOYWkuqIYGs07HjJ71eXfFTLZBaH7Q0VDWlHvFhuUj1VavVSMZtUjGdVgNmW10dDnAGHdYu7+RfACumzaf2nsC6a+cK2sofQ4dZj3tvXSaKTfa93ieKM3Ovdf+hfn6uFOpXoTFS4v0sF86ow7YNwhhv24alMHEUGxDlE5vMmebnUGN5FTTKIRKZanvt8k5RDPL0pP/YMrn/KeQbAPY837p+CZxWA2NNFb6wVqiNzb3dGWmmEn1Gob2z9FrP7hehDCgfUjy0Xy2eRFziWVWV8nkGPfteGA31uxe5/h+YuuZItPK1pVwMeg1zL2zU19cvy7lHJ+TF64/xL6YBmXv36K5j8Ppjde5Zaei0ErkcFT2cNBt1zGuwVGmfZNBpmX7WQPkuogJiEvFBvIT4gCqnEYRC8I6zy5B6xyNosdEvDojyuDgSxEuvncWOzT2IxJIwGXV47pVT2GBeANdsZ0VtD46GsefgGay/rouvarPn4Bm0eSxwW9Tzq8pGkVIZHY8y78f8DgdszepZ7utaFjwNLOp04uF7ViMUT8Ji0IllOXKO8QVjcFmNU8dogBF/lGlP6XSa+R2vL8Kco82uK2FttkqfazpEEpd6+INT/9ZqgFF/VCjbCen54PVHBPclnkjgvtuuQSqdQovTDI/TCH9ALAtSaG3zVPHX140yj2VDQraFxaif7Utac6Q8R3wRvDB5zLwOO84OTPCV0oDM2M/rsOOhbasyLy2mAX84jktjYb6KyNrlnUil0vjS5h5wRh08dg7hWEJw3mybFd3HEq69Lu3Vg0J+rELkjDuImYucPn7QG5KOZ8lmBQyNNUbsr3pk9OFVR6Kv/UNByXgfabbM9+hEVNCW1WRANJaAzWLEt+79EAa8IUk/IdVm1xwnHrhrhXgMc9Z6h9WAHZt70HdpQhCbAODlSQORBPzhBEycDg9tW4VoPAGHxYirFzbzsQ+rXw6zQTBGgUgcnEGPYCQOfzihzhiDwcBwEP5AGA9sXYlRfwRuhwnvnR3BxREdnORniTKRUw7Om9u2hu0/FsxxwmoxIBxLinxDIJJ5ISh3v7BovhMPbF0JXyAKl41DKBLH93cdZedvuJz8TY4/mt1ixbfu/RBGJ6IZHxhP4JqFy0teAwrFVdl+5Pdr4WVOpFJpde+BGhjKhxQP7VeLxyvhZ6sl63nJq7x7Ifc1l4PPLzG/J2JwcPWb3+R31IsS7bwcBkcL5HIs6vDncj/PGxwNsf3sDQvQRGseUSZSz/tI1pMgVEizhEQiyaQQldDsMqH/UgDf+ukb/GfVKt3a7DJhIhgXaJarsSxso8gWuBwc8364VLSpABRQFjwNOMwGdHW6MTw8wU64Th7Db7YnX0w73j+Oc0MBSXsSfQcZ+2PNUd7+WOeajjxJh3aPBZvWdQvKdWeljCaC8aKkhVpc7DLyy69ogc2kx/GzbAkJqTL9LAnQSmiUeSwLJUp8uOxsX+KwCsd4xBfB7ldP48G7V+JfnzoiGvuzAxP416eOYMemHhj1Wnz7yTex/voutHss6F0xVyBvde+tyzC/zQZoNNj96unq3cdqy5s0klxKOb6lCDwyxh3EzEXSx1chxml1m5k+r6XOMilKxONkx/7VXtOJIpDJh8sCo6+F4v1Umi3z7bJmXnZ3WAy4MBLCP/34kGAtlpL9dFmNgEbD/Nvp8+O4rNWGzhar4MW03LX+szcvQjSWwu5X2PHJ6YEJnB8OCK5lx6YedLgtk3sE9rkFsU3OdT2y83X1xxh5zGmzIRpL4oHH/8Bf27YNSzG71VbvrhEqRk45uPy2mblaB5fZu+T5hnaPBWMTMXzj34VzOY00/vfOt/jP7v/ctez8Ta5vmHbvMZUzKIWCe2eNRtQvqWtqBP/UKFA+pHjkzJM3GlJycNWSuPQ42feinhKaUhJ7zXXsk1Lnt1L7RUyPZK6+jnZeDlLPJtV0HXI/z5Pys7TmEZVQjX0Y1e4jCIWgAbt0uoYqpxMVoJexdKucbdeSRpFSiSdSTB8ST6orW6jWsuBZGYV9r/eJ5A4L2ZMcshn5kg5reuaIynU/NSm7WKy0kE4LyftSSEKikGxpNWmUeSwHpUp8sMby3luX4ckX/ySy7S985iq0ujim5FVW4vORnUdwesCPaDwj5fnZmxeL5K2++8xb8IfiVb+P1ZY3IbmU6ZGKDUgikaiEZCrNXCuTVVCUSafZ67Cyo476YFSg9A6hTgrF+9PFAqXKfjosBkk5PJYEX377SANOq0HkJ+69dRm0Wg1OD/hF11KObGcjxxihcAKPPSvcizz27DGEwok694xQMy1OjikX2+qq/EdtHrsR2zdm2s6V6c2eJzuHWXv5z968GN995i3RXD4/FBR8dvaif9o8gFx+oZBfYv1t+8armNfUCP6pUaB8SPE0Si67Jkjsk6qFZO6gjpJ8StwbKlVuWan9IqaH07PlMDmV+UEpWU+dVj3XIffzPMNkfJwfLxtJypqoAKOxcruiymkEoRAKyaRUU/qMmFlc8obQd9GHr921EmMTETQ5TPj9W+dhMesrLt16yRvCO+8P4x/uXJGRJrBz2Pfa2aq0XVOKkXJUAcO+MPovjU/dDxuHfX88qzofotay4Nl+R31JXu4QGuCqBc3oaDIVlFA8eGwgU145moSZ0+HZV05NyXmUIc8pGkMJKZLLZtnw3/5yOZ59+ZRgfGc3W/B3dyyHmdPDbtbDZtKjPyeZnttGIamk7N8KyZYWpBT5RIZslFarQf9QcMbLjpQ8p9LAonlOPHj3lPRSOp3C8T4fhscjgjil2cEBSaDZyWHH5h6k0mloNRo898opgcRnS5MZm9Z1Y/+hfpwfmijYn0WdTnzr3g/BH04gmUzCwhlwZjAAk1EPu8UAm0knmAP5c6IYmdpy/Yla/VMtGSwQd5BEIlEuwz72Pqm92YqmCh+6DY+F8c77I7j/c9fCH4rBYTXil6+eRpvHgmYVxU+1YHA0hEQiLpDm6xsYw+BoCM4OR727R8hNsXFZEcdNt54Wiul8QfZ3/aEYOmfZ8LW7VmJ8cm9qs0ymPCfjxL+/cwWOnhphynNm+5VIpQXth2NJ7Dl4Bjevno8dm3sQj6dgMethNetxcTSMNre5cGxQpAxrI8cYo/4IU8Z1bCKCNkeNqmMTjUcS6LnCLViT2jwcUI33pVLAsoWZtscmImhxmfHwFavhm4jBxOkRDMfhDcSQSCRF8YnUXieVFk76YCSB/Yf6C8p6luQXtIDXH8tIcjlN8NgzMYzXH8PJSwNw27nMZ+mMj7aa9bwMsc1kEPilfJ8l5XcbwT81DGlg0VwnHtq2CqOBKNw2Dh6HEajCDzkajcHRBsll1wC5n1UNjoYQCEWm/LjThPfOjGBwtH73YtgXnsrR5uQw65lbF+SNc/okkoGuQ78k5Qjr2C9iepRqU6UyOBqSnK9qkfWU2+dcHA5i0DshiJePvHcJJk5HUtZE2VwcDiIWi4lyg5dGgkXblXo8DUE0OK1NbEmZZpKUISqgo8WKaCyJB58QSmi0T/dSSBHM8liw+PIWfP2Hr/Ftb12/BG1uSxV6XmOKkXJUOB0tVixd0Cq4H9W617VETukuOcnt94gvgp2/OQHOoMPqxW0F7cntNGH10g488vSUVAcvY8qQ8di+cSl27juBi94Qf2y+PKfUGOb/+9ylAHa/ehpb1y/JlLwuIBsynfRHob8VlC2Vohz5xKxslMXQONKLVaDkUvta4K1TowIZ2C985iq0eyy46A3xcQpn0GHx5W5AC4yMR/lf02erkYxNRDHii4Az6DDoDWH3q6exubcbQHra/pwbCuKnLx4XyX9u6e1Gq9uMn/7qXVz0hpiStcXI1JYrM0CyBdMjZ9xBzFzklJOc5bFg5ZIOfPNHrwvi2VY1xrMyc1m7FaFIQiTNd9ksmt8NT6G4rNjjcmKwadfTAjHd/Z+7VvTddo8FwXACJ8+NC+Q1b7/xSnR4LOjqsANpwGbSM+U5NRoNvvK9g4jGk9jSe4Wo/YlgHD9+4TiaXSZsvGEBxiYi/Hk+e/Oi6WODImRYGznGaG0yM2VcKddFVIQBOPLeKF+VL7sm9VzhrvwFNS3w1sm8/dCnr4JBrxFICm/fuBQtTpMgPpHyCaa8SgJahnxm/pwv2i9ogbdOC/v7pS09iMVT+P7Pjwquwcrp8e0n3xT4aF6GOEu+zypGnpioLxrgeB/lQIqhoXLZMtMi87Oqy2bZEImKZb8vm1U/2e/WJjMzR9tSx5ilYN64jrjsEnKEtDYoHqXaVKnM8liY16GmXI6Uz2ltqo7PyeZo8/3sLMrREhXQ2W7DyT6xXc0pYf1WT31DgpgBMGU969wnQt1EokmmhEYkmpzmm9MTT6Tw+O63BW0/vvttxBP007x6IHWvo7HK73UtkVO6S07KLWdeSNaIJePx6K5jWNMzR3BsvjxnvqTDgcPneVmSbN9yZRcf3/02ItFkQdmQUqU/ivlbISqRMGlkWaRyKPUeeP0xkQzs9//zKO7ecJXIhh7ddRRef0wk8/L0pF3m29rTe09Ap9WK7JEl17WmZ45I/vOpvSdwbjDIzwGWZG05UlpyjeVMRM64g5i55MprAVmJqaWZihAVkkiy49mk0gOPOuCfYEvz+QMkzdfoFBtbFXtcJVKXj+46KpIT377xKpy5OCGKqZ986V2cHvAXjAvuvXUZHt11lP/evtf7BDF9bhy9dnkn/MG44DxSklelSho1eozB2u9QrouohEFvlLkmDXqjFbfN3A/9/CjODQbz/NEx3PHxPxPM24WXuZg+YeEcp+CzOa3Waed8sX6B1d/+SwH+xbTcazg94C95n9zo/qkRoBxI8cTilMsuFg3kfVYVCLL3FoFgHfcWaeXFLNk+5PcpWmebpbVBvRR6FqEm4gn2dSRU5M9TKbbPSVXpEqIxdo42prLnhYSykFq/gyWs31Q5jSAUQqNI8hHKQk4JDe94BEu73Pjkmi74gzE4bBkZpFF/BK0q+6VFVn7m0qlhWDi9KiUAR/0RwS9ZgUxgoLb7Iad0lyxkbWcsjDQyL9aFY8miy5lLSXUEInFAo8X667sAZObtiG/yHk/O5YWXOXHL9QuQSqVF8pxZSQevPwKPwwSP04iH71mNgdEQBr0hpNJprP1AJ9+21x+BKe/X0Nm+5LfJkokoJFdUjJRRseNSjHRII8silQVLTspq4KUw3U4TovEkvOMRjIUTmAizxy8SSwjmZVYOa0TC98zrsGPH5h4898opAMCmj3QDGqBrthMdzWZJm+Dvn4QcbSqdBjRAs8uEue125hwpVUqrEKlUGv7wlDzZormVtdfojPrZsQFJdxEVkSev5bab0OrmgCo8txjxsWNl73gELTay2VxG/RF0zrLhlusXZKTITTo8+/Ipmt8zgEKxVbHHCWKwCqQuL3pDaLIbRZJzqXSaeW7OqEUgmpRcxwPhOOLJFB+nmIxaGA1afPn2a2AzG2A366HRavDA1pXwBaK45A1OxUMAoAH2/K5ESaN86dNJiXKn1YCHtq1CMBIXjkkpUvcKZGgszLw3w74w5bqIspEz5vRK5NHypTmj8SQmQjGRP2LlM+79zDI8ePeU9E2riwNSKOwHc6Qa+X09Q6qR1V/OqJXeS+V9NjIRLbynqcKeqiy0DFlS9TxvrimUAyke7zg7nlVb7rQWDPvCeOf9Edz/uWszftZqxC8PnK7asyolyn6PjLPzWyPjEbjrFLNI2ax3PFLfOCoNLJrn5Nc2j8OEFhcH0DsviqdR1oxG8OfDvjDTD46Mh9FcBRWhhnp+SygGqefQpazf9HIaQSiERpHkI5SFnBIas1utWH3VbIEMkiptthz5QAXicZqYUgvuKkhe1RI5pbuqDsN2Nvd28y/JFFPOnCXV0e6xYGwiJpJJfGFSvhPpzItpH10xT1D2WSDPKSHpkIQFg94Qdu47KfAJLS4zdNpC8pzTyEQUkisqQsqomHEptjx8I8silU3uPci5l3arQbRGfOHTUxKeWTiDDk12Dv/rVbEUVjrNlo09OzCB3a+exmdvXoR4IoUnX3oP0XgSu1+Zsh2WTWTvX7ad/Ha1Gg04gxY3rZ4vsP/cOVKqlJYkGuD3xy7iOz97U2T3ZbU3A+hoYccGVDKeqAiGvNb2jUuxrMtd8UPKNjc7Vq6ndItSmeWx4EZG7KEm2QyiPIqNrUqKwSqQurSZDCLJOS1Ddq7dY4HNbMQ3cnIs+eu4Vqdl+oDHdx/DRDCO7RuXYue+E7joDeHzn/gz2MxGPPXrt/lj7/zUYhh02uIljRj7h9xzZPvY2WLlX0xT+1612dUY+1RCWcgZc7ZI5NHyKyJm8xT5/khK5sxhNkw9CJycDgX9YJFSjaz+3rV+CXNPp9WIr+HUuXFEo8nCfqWSPVU5MKRKqxX7NSKUAykeqXiWZD3FzPJYsHJJh8DPVnOslCj7LZVb9zjrF7O0KdVmtcBbp8hPq5FGWTMaIT8xy2Nh+sFqXYNUvKy657eEopBaK5vsxa+VJOtJEAohHCEZJEIe5CpH3Sg22yjl761mPbZtEEpebduwFDaLut5DNxkzG4nc69i6fglMnK7OPRPDsp1cOcNiypmzyqBv33gVUyZx3bVzsX3jUhw4ch63XL8ATzCkCKaT50yn0kyfkE6nC0qT1nqeVFIenkrLFyb3Xq5d3imyh+///CjuzvMl2zcuRauLE43r5t5uPPvySZHd5Ep5+oNx/sW07DkK2U72/h04fB6bGfZ4WZsVaUAk+ZmdI9W81/5QnH8xrZi+EwUkplUWGxDKgiVX9eiuY/D6Y9N8c3qSUjIKKnnpo5YkJSRQUySB2vAUG1vVS07bYdZjfrtdFI987hOLRfFy/jouJWuzdnkn72uycuKJZErU3g9/8Q623iItV54PW6p06hz5fWyEvapOq2XuMfQ6SkkT5SOnTFEyyd4zz2t3iPZI+RLj1fSDxc7/FGOP/8Tut0V7ui98+ip0dThE+7Z9r/cpzq/IGfs1IoVyOYSQeIJkPYtFbglUjYa9D6un2XJ6dszC6esXs8RiSeZ9iMXrm2MhP61eGmXNSEjkJ5Iqyk/ILU0qlaNV2/NbQllYLRLPoa3FP4dW1xNrgmhgqlEKkSDykVNCo1Fs1heIMUsAq62U8choBMdODYmkgd0ODp0q+jWE1xfBS6+dxY7NPYjEkjAZdXjulVNodl0Jq8KuQ6oM9uWzHXj4ntXFSV3klUF3O0yIRBPMdhfMceLyDhvmtFyDIR97bkvJc9qtBgSiSfiDUeb3RsYz32NJkMzvcABpMMtMFzVPypEiqkQ6pF6yI0qiwJgL7FZCOjOeSOH+z1+LaCwJt52D224Ekplx/dpdK3BxJAQTp8PQWOaX+Kl0GvfdfjWMeh36LvqxZ1Lys9llQpvbzLY5f1TYP0z1eXaLFf/fX30A/lAMD21bBX8oBs6YkVy2mfXgDHrpOTLLVtm9zhm7RIotEaa29aGWNEpsQCgLKXktrz8CT4VSByNS6+l4GC1VkFFoJArJ3DSTBGpjkxNbjfijMHF6mI06DHhDiKU0ME4+r/OH4rCa9fjmF1YjGk8iFEmguZJKE8XGdGnAasrEEjs29yASTcIXiODc4MS0MYgvyI7njQYt/99ZvxONp5i+KJ1O4+/vXIFoLAGHxYhoLAF/OAGtBhj1RwWxmNT+IffXY7mxRiPI7gyOhqZkwUIxOCxTsmBui7Pe3SNUildiTaqGTNHIODs2iMQS00psVrQXnZSx9Poj8DhNiMYSReWqpMYinkjhm19YDa8/giYbl+lvGvj7O1fg6KkRIA28MLlvA1A7v1JEfsArsaeoRuxXV2SSaR71R4V+1pqR7SooMT1DkdN3NBpyj5XUM4uhsTDclvrMcyXOpUL+sKWONivnHp2Ql1F/VDL/r6Y1Y8QnMTfGI2hRSX5Cbj9LOVpCDs5dCmDQO4EHtk49zzzy3iWYOB2unF3c/l49noYgGhwPSR0QMtDsMkuUo668RHY1yncqAU+TiVkCuJ4lu8vB7TShc5ZTIA28pbcbbpUlV1x2Dv2XAvjWT9/gP1NqaWmpMtizmsyZpG6RCej8Muj/7199gNlus5PD8bMZWY8v336NZKl5g04r+Fuzy4SbV8/HN374GtZf31Xwe1ISJFKSR9PaVyVSRJVIh9RadkRJTDPm+XbLsof3L/jx1N73+IoAbrub/7t3PIIfPJex13aPBRv/fCFfRSRrF0DG7j754csxOBpmnuPU+XH+HH97+zWIJVKSfRYktlJAs8T60+zgKn4xLXfstvRe0RCl7mtJo8QGhLKQktdqaao8niW5ueJRoswNUVsujIREcvb/9vOj+OtPLObXcZZkeEUylEXGdDaLUfCrcwCS63huDHL/565lHjOn1Y5mlwkTwTh/TjOnY/qi80MB/PK37zP/tmdScjw7BlL7h9zryo01GkF2p73FypQFI8lvohLkjDmbnew8WpPdBI/NOLU3kSpqUc5elCFj+Xd/eQ1uXDl9rkpqLN6/4Ec8nsKHe2bD6w3w/bWZ9Nj9yun6+JUi8wOSMYea4zMZZZo9TSamn6UYTYxk7E9jJUJqHlZrn9TqZvva1irs8cpFiXNJqf5Qco9eR1lWojhcdk4y/68mpPy5mtY+ua+BcrSEHLS6LRj0hvDA438Q+P9S5GiphjpBKAS9TsuUstPXsWwwoX50Wg2zTK+uCmV6OaOOWb5TifKLhYhE2OWx1VbeNlv2N78McFRlpenVJMlYjb6yyqD/4Llj2L7xKtG8TabAJzJHfCHJEtz5/Vp37VzeNvYf6mdKJbK+l3s9UpJHqWl0zxpBikhtTDfmufd5/6F+ph3te72P/25uWX5/KC6QnF3TM0ckb/XUpLzm2uWdePKl97Dv9T6mzeWe4/SAvyQ7kctP5I/dvtf7ROOjVH+kFIwSsQGnstiAUBYsuapi1qBiILm54tFJ7Fd1NFYzAik5+zU9cwTrOEsyvBaxHys26OpwiD4TxzlH8cVblwmO2dzbjR/veQfrrp2LL3zmKhw4ch4AkE6z5acSyRTzunPlQbNjwOrn9o1L+XPkxxpq2htJEY2y99sk+U1UgtnElpOxmCv/Hb5OJ5FH08knd8XKC8RiaTz+3PS5KlY+OVeu8+JIUHB8Pf1KsfkBj92I7RuXinxlvoyqmpAzN9Ioec1aIBXPUuwvhjPqmGPFGauzt0+l2NKCVdjilY0S55JRz74PRkN9cyxSEtjJet5AoigaYX8BNEZ+QiofpdNW5xooR0vIQaIKcrRUOY0gFMKgN8SUsttwwwK4iyyFSBD5DI6GmGV6qyGhMTAcxMGjF0TyHCZOB6eKbLZR5AKkygB7xyMVS7jWlBwZjFA8CYtBp1xJxirIR7Ls76I3BINeI5q37c1W/tjxYBz7D/Uzj2kyGwT9SiSnpAlHfBG8MOkT2jyZXzlIfS/3esqVFGoEKSK1Me2Y59mt285hSZcH3vEILGYDHnn6MC/tkv1u1h+K2paQBZ3f4UBqUhIz6kvyNgcNcGVnE7636y3BOVLpEuUzZZJuzb++EV8Eew6ewd/fuQKJRHJmSsSWyMUCsYFLRbEBoSzkjHHkjJUbDdqvzmwKyVEK1nGJ2ED22E8qNgD4z/R6Hf7XU28KYpCL3hCsJr3AB2Rl7lpcZjQ7OHzljuUIxZMIhRPMa4vGU5LXPSUJOjUGon5aDZg/azk7pmkAuXqSkyHkQCrmtJj0sHc4Kmp7eCzMjA2ye2Y5YOUFwlG2z8nPVQ2OZtbnr/zlB/Bu/5hIrnN0IoxZuRV26uhXis4PpIBlXW48tG0VxgLRKVlSdf32UoCcuZFGyWvWAopni0dqrD5tWQhnhX4WkPa1bR4LmuuUx1biXMr6eLnuQ7lISWCPjIfRTH5H2ajp2UsBGsGfy52PohwtIQfVkKOll9MIQiF4nCamlB2V2CQqweM0oWeBB8sWNsMXiMJl5zA6HqyKXXmcpqkKbGkAmkylNrXZrFLLY5dKo1yHgDQAjXy/Tq4KFcpHSt03rUYrKq/tcQiPZZXg9jhMgCbzq1xfIAaXnYNWq0G7x4I1PXMATUaSKJ0GP28NOq3YTrJjP9lWIpXGlt4rsO/1Pj7JXUzJ70aQIlIb2TG3Ww1Yu7wT0ABajUYowZpntzYuI505MhHDx1fNQ7vHisGxEMLRJA4cPs/bR37bbU0Wpl20uUyARsPf+xFfBDt/cwKcQYd5W67OSGTloM05Ngtn0MFqMqB/OAiXnYPDrGfPryr6CZa9TgTjsHE6OFymqfMRknicJrhsRuh1Wmg1Guj1WrhsRtXFBoSykDPG8ThNaHGaMLfdjkg0CbNJh5ZTJrJZBh6nCfqc2F+jAfQqjP2J8igkR6nVCtdx2WK/vBhXFBtIxOUOiwFarQaBSJIZ5zgsRhw4ch7rPtgJl82Ev/7kYgyPhREIx9BlssNhNqCr043T58YkxwAaMOMvzqCVHoNsDDPdfkLlcvUepwmL5rrwiTVdvJ/95aunyXcQFeFxmhAMxxEIxxGLpRDUxhEMx2WNDaqeW9FmKqZ5/RGmjzWb9EXFP9l88rv9Yzhw+DzW9MzB2g90AgAOHD4Pt90MkeMo5Fem87UV4LJzTH/AXCNSmT3qlfM9GB6eUPWLaYC8uZGGzAfKBMWzxeNxmuC2c7CZDUil0rBZDHDbuarZlcdpYuY163kvPE4TVvxZK2760OXwB2Nw2Ix44bfv13UueZwmBEJx9F2c4H/0EAhVZ72rtF9yyr4SMjMZB3R1ujNrrMr2F0Bj+HO581GUoyXkoBpysfRyGkEohFY3h20bluKxZ4/xOr3bNixFm4cDSP2MKJNWN4c/u7wFX//ha1W3q1Y3hxVLOvDNH72uapvNygVkJRQEcgEqSn55HEamD/E4jYCaKvlrgOP947zcQba09KJOpyo3StMhdd8clqlEdHYMPA4jdmzqwSM7j+Dwe4PYun4JX26ev98uI46fEY7f395+DTb3XoHv//wo7FYDbl49H09Plt4V2ElKOPbtHgs2resWzI0tvd3Yc/AMJoJxbN+4FA6roeA8yZYKz7+favxFllpwmPX429uvwfnhAF9imTPocFmrTXoeMebd5t5uHDh8Hrd+pJv3I1Jti+zCZsDp8xPY0tstOO72G69EJBrHFz59Fb7/86P851nZrdzzb9+4FP/zZ2/iojck9gMy+QmWvd532zVkryUgZ9xBzFzkjHFa3Rx6V8zDI08fIZudBhqrmQ1rjdzc2429r/Xhrz+xmP9bVjI8d/2vSuxX7tqvAU4PTIhil2ycs2ldNzwuIx8r58Y2bR6LINZljcH2jUuxc98JxJMpfO7mRYjEknmxzxVo91hwx8cW8ZXcZtJeByDfQciDx2Vk2pWnyVixXXmcEm27jECiOv2HFnjr9Ci/1273WESxjkGHonJV2ZzWr/9wFhv/fCGeyMkRbN+4FG1uC8bGgtJ9yUXmfIzDqmeOrcNmUFfeqgzkzI00Sl6zFtCaVDwel5GZ96+GnwWU+SxM7msuq08OI279SLfi8v0tTvb9a3VxDe/PCWXQCP5c7mugHC0hB9VYvzXpdLrm6Y/9+/fju9/9LkKhED784Q/jq1/9Kg4ePIh/+qd/QjQaxcc//nHcd999JbXp9QaQUriedUuLPfMW8gxkpl17S4t92mPybdYbiOE/95/I/DJjssTmC797H59Z200luAsw02yrVAb9UTzw+B9EbzE/sHWlQEKjHJsttm1VMPmLVTXLBfjDcTz23LHML1AnSxk/f+A0tt2yVFXyif5wHF/53kGRXT18z2rBdZRjs6VQK9/iD8fx8E/f4KuaIQ0cOHIeX7ljOQCIZTYmf8UciCbxb88cEX3vy7ddg68+9nvB+G3pvQLPvnwK0XgSmz7Sjd2vnmaOLwDB2Esdu2NzD/ouTvD9nNa+sr+8VqkUUSkUsptibBaoTkxb7Dya7vj113Vh96unBd+TOjbXLrJ2mF895OorWmA2aGEz6+EPxkWyW1k7sZoM/ItprP6Xen0lkWev8+c0wesNVNamSinHZhsqNqghFM8WptgYh2xWXmisymO6+S13TFtVNMK1OhpPoNllhVGb6Vv2b247h1QqXdXYr9y13x+O4w9/GuJj4dzvZuOch7atEsXPnEGHDTcswMo/a4XDbJi6j/lxrdXAxzRWswFffVTczkPbVsFjNwLp8q+jFhS7FpVqs0MTUXztB2Lf8eDdK4uW/ZiJUGxQmFLWpFJt1huIMX3CQ9tWVS0/yzpHu8eCHZuvxnggCo/DlMlLYaq6Gv8ZK1elBYbG2XPtX798A4ya4pyw3D6qnLFV+1wQ9L/I3EhZsUED5DVrAcWzxVPK+l2OzQ5NRPGvTx0W5TW/tOXqusUHSrQPJceO0AFDvihG/RG4HSZFvZgm9x5M7WtTFjVfhxLna6nIGc+W2j4xhZrnRS3wh+N4/nfv488/MDej1mbj8F+H+vCJD11edI625pXTzp07h6997Wt45pln4PF48NnPfhavvPIKvva1r+EnP/kJ2tvbsW3bNrzyyiu4/vrra909gqgbXn8Er/1pCK/9aUjw+Z9/oJNeTiPKZtTP1n8em4hUHIDI2XbNaQC5AF8g80Akt9y61WyALxir/2a1BHyBGNOu6nIdcshZ5LXpC8Zw0RsSlLEHMi+ldTZb4bAY4A/F0T80JW3oMBvgC8QQT6YE7caTKXgZ8zKVTk99poHk+CKd9zeJY1PpNOZ12HH4RJH2pXIpIjUiNY9G/FEEwnFwRj2CkThctoxNSR2ftYHc++wLso+NxJI4fGIQa3rmwDuRscOoLymw7SvnutBis07ZQK58bHBqXgRCMcGLabn99wViSKTS8vmJPHvVZkvEE0XRULEBoRiy8x4AL9eQmHzxpdI5TzZbPDRWMxxmXGxES4uNT9wK4r3JfwOoSuxX1B6B0UdfICaMhXO+m41zRiRsO5Vm+Jk0+JfqfYEYtDot//m4RB+DkTif08leR7PLxL/ADwDeiSig0VRVPk8pSPmOUX+EXk4jykbONYm1p47Gk5kXxCrNz076qeHxsOgc8WQK8UQSJoMOBr2W/3Fa7nclSQGRSII91ybCmCUls8bIT0j52ngynRkDp2nqhdsS8yWyjq0akDM30gB5zVpA8WzxyL1+j/ojzHxoPeMDJdqHovLk+SSBVjs3db8U8mIaMTNQ4nwtFbmvoRHGiFAevkAsk6dNppBKpZFIpTKflbAu1fzltL179+Kmm27CrFmzAADf+c530NfXh7lz5+Kyyy4DAHzyk5/Eiy++SC+nETMKj4ut0+txkv4zUT7V0H+uR9tE6TS7TVh91WxR6fHmJnXdD5edY9qVy1rbRGUqla6+nAVDIuP+z10rfb0FJDXcThNuXj1fJK3ImpdajUbwGfN8NiMADfNv+f8+dymA3a+extb1S2iNUihS86h/MPPw+Ok8qa3ZLVbm8UjnzT8NoNGw7WQ8EMVHV8zD/tf7cMXcpqLtmiUfe++ty9DusYgqp506P46n9r6HLb1XKMJPEGIoNiDkwNNkwo15UgfVWoOk9mBuqYe4Mxip+U1jNQMoJPNWI6bdI0j08bI2mygWzn43G+dYTQbm37UajTi2yDmP3WoQxOPFxCcuO4d2jwW9K+YK4rE7P7UYT+x+G3d8bFHDSXxK+Q7aRxCVUI9cl6fS9S7Hf6y/vktwjmZXZn//j//xusCHQZPGI0+/xX+2feNSLOtyM188kvKTbrsZTKfC8Jtf/fwHmW1oNBq+4hln0OELn74KVk6Pbz/5Zkn5EtnGliCKhOLZ4pF7rJpdZmb7zU5zVdovByXmM1wOiRjYTvkvYmbTCLkcuf2sEn0aoX6q8RxaK2P/mPT19SGZTOLOO+/Epz71KTz55JMYGhpCS0sLf0xraysGBwdr3TWCqC9pYEtvdyZJCvAvGhBEJZhNemzbsFRgV9s2LIXFXPm7ySaO3bbZVPP3ngkAgVCC1/kGMr+CeOzZYwiEEnXuWWloNWxfWOvqRRdHgnySFsiM5yM7j8AfKlI4nYE/FBe1+eiuo7hr/RLm9bKOz/YhGk/yD8Kyf3tq7wlotRrs2NQjaK+rw8F/tv9QP3N8kynx2B84fB5b8/q2ubcb+9/oRzSexOO730YkSj+LUyIOs15kB1t6u6HB1ItpwJRNaTXAvbcuE93rA0fO495blwlkNx/ddRSb82zozk8thgbAE7vfxifWdOGJ3cdEx3xxsp18u17TM4d/MS3bp+8+8xa2b7xK1P99r/cBAPa93iey4x2bevh+EvXDYmbHBlYLxQZE+UQimTUn109Uaw0y6LSitW7r+iWZiiWEAKNRx5zfRqOuzj0j5KZQTForWLFN7tov1cdUMoWuDocobsjGOZt7u/Gzl45j6y3ieLyrwyGKLXLPs3Z5pyAeZ8UnX8yJo7LXsX3jVaJ47Ie/eAdreubUfFxrgU7Cz+p05GeJ8jFJ5LrMVch16SVsVl9hbJDrP/Yf6hfsl9ZdO1e0v39k5xGcGwzm5Q+OweuPMduX8pPtzdZp+5Nt//2BcWa+4OxFv+C47//8KE4P+EteFzx2I7ZvFN637RuX8hKmBCE3xsn5nD+/jQaKZ/OR8oXV2idpNRpF5H9zkfM5SrnEEinmOMUSDfRLBoIog0bI5ci9JlGOlpCDajyHrrkFJpNJHDp0CD/5yU9gsVhwzz33wGwWvw2v0ZQWhHg8tmp1UVaK0QVuVGbytbPIt9nj58/j4LEB7Njcg0g0CTOnw7OvnEKbx4Ir53nq1Et1QLYlzfHD5xGLxfDA1pUY9UfgdprQd2EMF4YCWNMzp6S2RDZ7+DzOXBjD1+5aibGJCNwOEw6+dR4mToeuEtuuN6lUGhdHgjh2ahhuhxntzVbVSbm9e8EPu9WA9cu7eLmH/Yf6MeaPYvHlzfXtXAlcOjWM/kvj+Ic7V2Q0y+0c9r12FlfMa8L8OU0ltVVJbHDs1DCz7HEonkRXp5v5nawdjfrDTDu6xGjzojeEQDiG9ddN3rc0sOfgGVwxr4mX2cyX/YmmUvBNsMu6e8cjWH1VB2Z5LBj2heG0c/A4TPA4zJjVbMXgaBCD3hA2rVuIaDzFn292qw02swF7Dp4R9OWl187iga0rMTYRxdkBP144eAYjvgh/vrFAFFfOL7xGSY3LdOOVSKTw/sA4RsbDaHaacXmHE3q9tuz2akWla1K1YlqP24auOS6MToRh0GnhHY8inkjiS1t68OzLp3Dy3DiAzH0MRBNodZuxad1CuB0mOK0cUukUPrpiLpqdHCJJYNAbhE6vRTyZwguTdmI0aNHebEU6lYbbwWHTuoVIpdJYc/Uc/P7YgMCWXDYDBsejGJuIYP31Xdh/qB8A0Oa2MG1Zr9fiX798A0YnwtBAg3958g2M+CL8fEim0njg7pXQagGnxSTr/aY4ozC5Nnv88Hn4A+GpuMNhwntnR3B+UFdy3DHTIDuT5uSlAXTOsuGW6xdk9kkmHZ59+VRRaxCLfJt95/3hqbjDxmHfH8/CYtajm2xWgNT8vjSiw0Iaq4IoJTaYDqlYihXDZuNioHb+q8llxaxmK7zjYXhyYkNAGGfnxs7hRAof+LNZ6BwL4cp5bviDGfkJnz+COz6+CP5gFJ9Y0wUA+O+f/yBGxyMwGLRobjLjyk63ILZoabELx2JSFjT/nH9/5wr4gzGYDDpYLXokoMHI+OSYeqy4OMaWV8m2V8l+o1KqdS/z/ezwWEDgO468dwkWsx5XkO8oCMUG0kitSQND5eWjcm325LEB9F308bmuJrsJvz96Hh6XCWbOwJx/083NVCqNwTNerL8+42/2H+rH7ydzwBoAdqsR+143IOqb8g3ReEZeOJdoPInRQBR2K8c8V+4e0G2f+lvWlnL7qdFoYLcKzxmMJLD/UL8oP7H2A52ifrD6xvJf+WNzXc8cdM5yMH25FKz+qyl3J8dczo8NsvmTk8cGBPkTQsjxw+cF8zuby7aY9RTP5pE/Vk0OE34/OVbl7JPybfbdIxcwOh4S3YvhsTCumMuOg+Tm3SMXJNYWPT7cM7sufTp+/jzeeX8E93/uWviDMTisRvzywGm0eSxYRM8MCyL3HkzNcVojrBmF/LlacjnHD5/HS6+dzbwTEEvCZNThuVdOYYN5QVlrEuv5rQZJwbPhS8N+nB8s/dnwTEPN81tu3r3gZ+YzSnkOXfOX05qbm7Fq1Sq43ZkA4yMf+QhefPFF6HRTb4IODQ2htbW1pHa93gBSKWW/Ld7SYsfw8ES9u1EXZtq1F+O48m22tcmM1Us7BHI1W3q70ewyz6ixK5WZZlul0tluw8m+JB54/A+CEptzZtkE41aOzbY3WxCOuPDgE1Ntb12/BG1ui7ruSSGZGmUvKwJam9gyj80uk6ruh8NmwNIFrfj6D18T2KzDaqjYZkvB7WCXl7cYdOzxLMKOLJye2WY0lsLO35wQnQcaDVP257JWGzokZBg9DhMOHh0Q9OP2G69Es4vDI0+/hS/ffo3gF9nZ7zXZORh0WkwE46K+mA1a6F0m/OtTh8Xfs3GF7UtqXOY6cbyvwHhpgbdOjwqkHrdvXIplC9w4fraM9mpEoTWp2E1NNWNaowaY5TKJxvKu9UsAnMXJc+O8vWl1Wmg1GsFxt994JYZ9ETzwxB8FfmXPwTPY/0Y/blo9H488PSVrtXPfSf64zb3d/MuM7R4LZrda8b3/PJTT9hUw6LUY9oWZtmw16mDUpDHLYYI/ksBEMI5mlwk3rZ4vkiVtsXHwegNVGbN8ZnKcUY7Nzm6zIRoTxx0dLbYZO47FMJPtrBham8xMWc+WvH1SOTbb3mzB4stbBHGHKuPZGjBHan630vwuxHTzW+6YtmgKxLJSMaxl8hfYNbn/08Ta2T7arQZBrLD7ldP8cW1ODrF4Eo/uege9K+bip786jt4Vc/Gj548I4pe9r/Vh+8ar4B0N8HFk9j7mj0X+OTMxEQR7sq3rl+Cl186i/1KgKDn1SvYblVDsWlSqzV42i+07ZpPvKAjFBoWZ3Wpl2lV7s1U0bqXa7CyPBcFQkyDXtW3DUqRSaXzpf74snn+YZm4y5u5nb16EeCIlygHvyfkxGGfQwZRXnZQz6GAzGdj9mPQDRg0wy2ECkIbXG5iyJUY/8s+p1WiYOQFtXhEBqc9E/quA32oyZ+7L2Fiw4L0p1H815O7KmcslxwZS+RMJCdiZTNZ35M9vlu+Y6XS0sMdqVhX8LADMabMiEk2I2u9ord+96GixIBJNiNaWWc312xvO8liwckmHQD5t6/olaKX9akHk3oOpOk5rkDWjFB+lVFqazOi/FMC3fvoG/xlnyMgbV8PPdnbYcPLsuMinXTaL9mGFUPX8rgEeJ1tu2u3kis7R1vxV2D//8z/Hb3/7W/j9fiSTSRw4cAAf+9jHcObMGV7y8/nnn8d1111X664RRF0x6DVMiTajXvm/ACOUSyDILrEZDFYu9RiLp5gSS/GEiqJYKEOmplqwfEiJhUjrzoSEzU5UwWZLob3ZWlA6KJ9i7EhKZqOrw8E8j5Tsz3efeQs6DZhyGDotRP148qV3eTmQEV9Ismx+Ibkkk5FdZtrEFS4zLTUuXn+s4Hh5/TGR1OOju45hyBctq72ZDGssn9j9Nm65foHgHqeSKZEPefKldzEwEhL5lXXXzsXa5Z28bebLWkXjSTy99wTWLu/M2MotS/G9/zya1/Z78Afj2Pd6n0gCNH+uZW1z3bVzmbKkdJ+VQzjM9uHhiLokpgllEYuxZT1jeb/UK6vtBolna0FIan6HaX43AoVi2ekkNevdP6C4WCErT/7Zmxfj6b0nsKZnjujYp/eewGdvXoxHdx1lxhe5Y7H/UD+29HYLzsmKiR6fjLuyfdFqIBrPrMxopfsNJRKUkP0Ike8gKiAcSTLtqhqS31LrXTSWkvQtheYm6+/+YBxPvvQec58FTO3TF85xivb8P/3Vn8ryA6x+5J+zq8PB9PeXtVkFn33h01dJ5jGmO2e5fkutPrAWSOVPpCRgZzJy+o5GIxJjj1U0Vp2xUmJ8EInKe83lkEqlmfvVtMILtRDKpVHWDMn5qiJ/rgGYz2mq9TwvEJCQX6zxczaisdBJSOrqdMW/clbzymnLli3DXXfdhdtvvx3xeBwf+tCHcNttt+Hyyy/H3/zN3yAajeL666/Hxz72sVp3jSDqis8fY8rV+CZicHC1S/oSjcWony0ZMjYRQZuDq6ht7zi77VF/BK32ytquJb5ADKuXtmHdB+cJZCR9wRgcZvXMvREf+36M+CJwW4x16lXpyGmzRaHNbNJOXrqIVrcZ397xYXjHI3BZjXyi1R+OwxeIwWXn4DDrgXTGjlj9Hg9nNnbZ4xfNdeLhe1bDF4xNtakFHrw7U17Z4zChxcUBk02l02lmuwPeEDpn2fGNbasw7AvD4zTBZtHj/ORLaPnHtzSZ0ewyYTwYZ8p0tDdb0WQ2YFGnE9+690PwhxOIRBNodpoAAF5fBH94eyBTRj4Ug8OSKSPf7DLB2myVHE6pcfFK3OfsvPP6I0yZWin7mK69mYzU2Gg0wMP3rIbDaoA/GMelsTDzuKxcS65c1Z/Nd8Ng0GBuux2RaBI2i0EkCWO3GrC4y42uy5zQasWSMdm2R3wRXiYUGqBnYTNsJj36h4KCObZonhNNDg4tLjMfI508N87fZwCieUnUnlF/hC2/WCsfTjQkUn7M64+gpcKY0zsuvd6oKZ6tBXWP0dSGJvMg/dKpYVg4veLXJqmYLRtLLepkxLCs65m8buaaXOhvUmTHUSJO8QVjcFgM8IfjMBq1mNfhkDwOaSCeTCGNNNZf34V57XZBfJKNdSKxBNZcPQeBSJyPI1OpdGYPEIyh1W3GN7avQiSasX+HxTjVTo7UZ+75U+k0Nq3rBgD4QzHBeJo4PYLhOO67/RrEEym8fymAZqdJND7T3SOlMioR15PvICpBzpgzv22rRY+x8QiS6RQ2revG/kP9fP7FF4xBr9cJ5Dqb7BxuuX4BBkZDiLvMCIbjormbktjnt7jMGV8xuU+/9zPL8NC2VfBO5goSySSO9/lE3wtEMi9oCfwrhOuQL8j2IQvmOPHAXSvgtnNIpdIIhON4aNsqBCPxwjmLNAR98ziMQFqYL5E6Zzl+S8oHMq9dweutHEjlT7z+CDw29eQDawGtScUzKpH3H/NH0FaFfZIS9xZS9lHPvaHU8xfveAQea53n92QO3euPwOM0wWM31r/ylsr2YPWgUH5FTWtGI/jzobEwW97YZ6nK/G6EMSKUx6A3hHfeH8Y/3Lki8zzdxmHfH8/CYtbDPdtZVBs1fzkNAD7zmc/gM5/5jOCzVatW4Re/+EU9ukMQisDjNjHlajxNpnp3jVAxzS4Tu8Smo3K7avOwZQ9bm8wVt11LWjwmpoxki1tdc6+5iX2vm13qug6Pk30dTfYaXEcRZa2lZCRcdnE523aPBUOjEXxz9yHR8XwiVgO8dUrinADSk/I++eMx6A1h0BsSybhCwz5+eCyMm1bPh0YDpkyHJ8cnnBsKiq6xs92GxZc3C8rIb+nthnua5AxrXLLnY33umtx4tTSZmTK1rS6235muvZmM1JxqcZrhsBh4OdT113cxj9NqNCI5zQMeCz795wv5X29mJUB/+dvTGPFF0OzKyAx/8z+E9pIvU5OVghnxRbDzNyfQ7rHgslYbHnziLeGcmecUzZOsNGn/pQA0Gg2+8r2DonlGCaja095iZcazswq8xEoQ09Es4fubnZXHnLM8FvZ647ZU3Haj4ZFxX9FwqFB6TCpm42OpNOAwG6ZiWIkX0ySvG2WMSU57UnGK284J2t3Se4XkdWh1Wty8ej7+188Oi+ITACLp8MtabeiY9AW/P3YR3/nZm4I4ZNd/ncRFb0jUDuv8Oo0WO/edAGfQoaPFig6PBQ6LARdGQvinHx/iJdKfypMuzx2fae+RQmlzs+P6Fpe68gaEspjlsTBjzmqs31Jt/+LV0+i/FMDm3m68cPAMJoJxaDQafCMnl3THx6+E02oUfPf+z10rmrtajYa9zx8N8Xv17Px2mA38w2J/JMHMO4xNxPCNf5/ae/3t7dcglkgJfC6rH5xBh2YHl9kXMnx0Z0smhj9+Vvw3o16Lbz/5ZsHPpM5Zjt+SyrnkX7vS11s5kMqfkJ8V0+aWiP2bKPbPp6VJvj0YUOf8rwStCrQPqT2Yx1nnPZgSpSFVuAerB1LPC5vrbVMl0gh7jDltNqY0aUerrSrtt0nlu2jNIypgVrMFiy9vETxP37p+CdpK2IfVXNaTIAg2gWCCWaKXSmwSlaDTapmlYfUllNiUIpVil51VW1Vpv0R5W39AXXOvUe6H3arHtg1CucptG5bCYZP/ffrpylqXKnf02ZsX44k8v54vO1HonF5/DD947phI8nBzbzdS6TRTxjWVSjOP3/d6H56e/Hu+neTKc0pdYzCcYJ4vOo3smZQMlMdhLCgPpdOwZWr1Ok1Z7c1kPHYjUwLW4zAK7vf+Q/0i29l6yxI4rQaRRNaanjmimOXJl97lJWHWXTuXef9yJWO23rIEDqtBcL67N1yF7z7zlsj+hnxRpjTphusX4t5bl+HRXUcLzjOidkSjbPlFNZXVJ5SHnFIH8YRY0vipvSeQIFlPEQaJ0v0GPaWV8lGj9Fg1pDsLXXc5YzJdnLJjUw9SqbSg3X2v94n8RSEJc5ZcefZv333mLb7v2RfTsn97YvfbWNMzR9ROVuozf548+8pJ/tjv/+dReP0xwfWx5EDzx0cJ8qrlkEyx43q17VMJZRFPsGW5q7F+S7Wdled9enK+s/YhP/3VuxgYCQk+O3vRL/ILTqsBW28Rr6kHjpzn/82a3yw/sH2jeA91esAv8rmP7jqKu/LW8S293dBqNWX579MD/mk/e3TXUdx767Kq+K1ir13p660cSOVPqpD6bTgSErFAIkmxPwvWHgxVkpvjjDpm/jebn6wHSYm9YbKe9pGWuA91RonSkGrcg9UDDTQS+ZUqTe4a0Qh7DCkp+XCV5I0TUvkuWvOICojH2XuleAn7sLpUTiMIQgyV2CTkYHA0hIPHBrBjc09G6oDT4dlXTqHNY4HbUlyJTSmGx8J45/2RjMxfMAaHNSPz1+axoFnhv97ORYllxMtheCw8da9jSZiMOjw3ea/VdD+GvREcOzUkKgvrdnDolLnyznRlraeVO5rnxNfuWoGLIyGYOR0ueQMFjy90Tn8oBoNeizVXz4FGA2xatxAuuwmD3hBeOHgGaz/QyfxeNJ7C/kP92LG5B32XJoA08EJOtar2ZitCkTj+++c/iPFgVCTPKXWN+fMkK3s07AuDM+iQSqbYMhppsGWgUlOfj/ijMHF6QYLaNyEx1oHYtO1NKzelNiZL0gfCcXBGfUZexVaEXEmOdNaCy5xiyZUUBDIrufKa89rtMHF69F3yY8/vzuC23iuF90NCsqq92YJN6zK/UmPFNG1uM/7m1h6YOB0cFgN2v3qar1AUiSYRiyeLsr/s5xot0GznMg+Hc84z4ouQ1GedaJQ1lVAWQ2Nh7MmR/81KXbV5Kpc6aBSZ+lpwyRvC8FgAD2zNyHq5nSYcefcSLGY9moos3T9TUJ384mTM4LQaxFJuJaydha4baXbsUEiOLdtes8uEj6+ahya7Cf/989cimUqDM+hgMxtE686IL4I9B89gx+YeaDRAh9vCX4dU/+Z3OBBPsGMQ70QUaYm+5z6cjcYzcnxrP9AJo0GL+267BsFIHB0tVpw658PVV7Th6iva+DhleDwMoz6nYoFEbCWwGam4WuHxzYiPLcnqHQ+jRUXSQYSy8I6zZT2rsX5LxQbxeAqbPpJ5MWNplwd6vQYfubYTHc1WDI6FEI5mXqTljFr+OCDzstuLfzgriGN+/vIpfPrPFwjyN++eGcHfbL4avokc6czcbkz6aqtZj6/fvRKBcBwOixHBSHGyoRe9IQTCMVE8Nb/DIemjC/lvvU4juM79h/qRSgsd0kVvCE12Y3X8FsMHVlM2VM0Uyp84TDNnHIqBYv/iEeSZ854pVCPPPDAcxJkLYyI5OxOng7NOe4sRKQlNfwQtdbIPOffClaBEaUjV7cHqxLCPbVPtzVY0KfxHL7k0wh5j1B/B6qVtWPfBeZnnYHYO+147W7UcKq15hBxUw67o5TSCUAitEiW4m1VUhpRQHm0eC1Yv7RBIClRLqmiWx4KVSzoEMn/VklGoJVJSUZ4qlSmvFa1NZua9VpsPcdk5HDw2iP96c4D/jDPosH5Nl+znliopn5W8LCiloxXLc953+zXTSliwztnusSAYSeDfnpmSNtzc2w1/MIrdr55GNJ6Eyahlts0ZtBjxRXBuMIDdr5wW/b2tyYKjp0bw+HN/FNhJVp5TUoYzp5+5Eo/FSBAVkoG6MBIqWiaVHzup9oqRm1IbkyXpf/ricfSumCuQmipYmn66UvapzDGaPDmZEV8Eu189jQ03LMC8DgeisRQmgnEMjoWY90Nsf3rsP9SPmz80nxnTOKwc/sdPpmRu775lCRLJFO+3pKS4muzSJecveUP8vMjOlb2v9ZHUZ52QlP5Q2VpEKAuPy8SUpK6GnKQS5WSUSlZy4oHHhZITs6skOdFIqEp+USJm6GyxlrxmFrxuhoRdu8eCEX9UUo7NZefQ7rHgY6vm4cmX3hPEFJxRh18eeB/bN14lanciGMe5wQCWX9GSiQunkcU8M+BHKp1m/i2eSOPsRT/zb7njwxl0GPaFsXPflJ9q91iw+aNX4Ke/elcUp5wdmIBWKxyTomxGhfEu+VlCDtqb2dKbszyV56Ok5K7sViN2T1ZK2/1K5kc2L/7hLCaCcWzu7caBw+fxyQ93ocluxL/9+ijfry/ffo0ojmn3WKDX6fj+L5rrQu+KeXgwZ40VyKMxfHXWn7D8oJRsaDSWEsVTUj56ur/NabUL5I6zVdhy4Qw62EyG6vmtfB9YqN8zCFXFHXVGbqnKRqLNzc4zV0syb5bHgnDEJZCzq/dzhVYJ+6inTKDHyd4L1zuOksyh11EaknxhcUjZlKcK+ZVaIhWvVSNPVCsyOZZWgTxiNWU9ac0j5EBKbrqUuUfFfQlCIWgkSnBr1VVNlVAYkqVbZZQ6UJsMkl7HLmWs16lv8rHutdquop5yNYXkD6frG6uc+Y+ff0ckm5F/LSajTiSRddf6pfyLadm2nt57Auk0+GOlSnBnk9BOq4Epn5GWkAPNynNKXaNeNyURnCt7VIwEkRSlyqSqQbao2mTHaE3PHJHUVKFxLqaUvT8Ux6O7jkrKwP74+Xcwu9mCLZMPWnKPO3D4PP8QJPd7P97zDtYu70Q6zfZHfZeEMi8/eO5tjOX8ypslxbW5txvPvXySOTc5vVYk4/L03hPYtuEqkvqsI0qUnCDUDacXr5W5/66obcY6nCt3TUwhJTkRqpLkRCOhpjimmvI3ha7bYdaLYtPP3rwY3/9P6fXaYdZj+8ar+BfTssc8tfcE/ME41vTMyUjGbVomWncua7PyMXxu//L7sGUy7mHJht75qcX48Z53sO/1PtHf7sqT37v9xitFcuV3fWqJ6Pqe3nsCn715Mfa/0S+Ie5hyoLcsEb3ooUaMBgkfbiQ/S5RPTEJOJhavPB+ly9n7AlNz/ondx0S+aO3yTn5ur+mZgydfEst6/uj5d/DFPN+zfeNVeCKn/59Y0yVaY3Pl0Vi+OntOlnRmV4eD6Y+7OhySPrqQ/87/2723LsOP97wjGo/LO5w1XfvUtN7KCY1D8WjA3q+qTM2uJqQkJPPSVXoxXonPFdJg20c9fwvQ6uaY8qdtnvpWPeL04rVyS283OH39XjkgX1gcWq2GGZtrVfYszCBhg0aDel57kVvWk9Y8Qg70Oi3Th+hL8P9UOY0gFMLQGLsM6dBYGG4Lvd1PlIecpVsbpSzssER57PZmK5pUVPJ5WKKU8bAvXNcy3yWTBhbNzUgQjgaicNs4XoJQdlLAsi43Htq2CmOBKJryz11ASodVzvyiNwSP01RQwsLri+Cd94cFMqb9gxPMezm71Ya9k3IgDiuHn+19V2S3n735z/B3f3ENLo6GYDHpRdJMJy74mW17xyMZO5G4xnfPj/PzpM1tmWqjGAkiCaaVSVWTbNGkxMqlU8OwcPqqSUjyY1TiOBccW4sh09exMHpXdMJs1OErf/kBvNs/JpKBHfFHYDRo8YXPLEMslhQcF8qThMl+b16HHQa9lnn+SEwsDdviMmPTum5e5iorxZUvS3vLDV0iadL+wSDzPNF4Ehe9oaLHa1pyJFJJIrQwUmuq2iSmCWUxOBrCH94eyEjJh2K8JLXNYoCzw1FR2wPDQbz02lmRLPoG84K6yckoFZLtLYGceCoUT8Ji0Ck2jqma/E1WGtRmwIN3r8R4IAa3XRhLN9mMgvXh/BA75uXPnQbSDGm6aDyZkY7TTErG2Yx4+IurMTwehcmog8moQzAchz+UEMnN5/Zh7iw7/uP5d/i4Jytv3tFixcBwEMFIHPFkCmuXd0KjAXZs7sHFkSC6O5ug1aXx5UnpTr1eh//11JsAgPXXdcFo0GJOqx2JFLvvl0YDWLu8MzMOGuCrf/1BvNc3hjmtNtx3+zUIhuLwBSKYCMUwOhFFKpVWdQxycUTaz7rIzxJlImc+amg0JIpnA+EYc3+R/TVg7p6NJW1pndybZ/cy+VKckShbWnh4PAyDXiuQr8zuo6AB5rXbsf+NFC+dGZj0SeOBKGY1W/DwF1cjGE3CqNMiGkvAZjHiW/d+CKMTUdEeu9D+O/9vgXCcOR7JVKp6e/hi9tgqlTuuOmlg0XwnHtg6JY/Y2sQB9PsBEUqVSFQiUnnmkfEwmqsgmafE5wqKzGfEgZ4r3Hhg60qM+jPzu83DAXX+7eWoP8ocq/kdDti4Or12oKI9WD2Ryq9YzHo0qSg2vzgijtey81Utewy5cyy05hFyMOgNiZ5n7vvjWVjMeriLnHv0chpBKAQpaUGSQSIqQU4JjUaR55AsZVzHMtTl0OxskDK9GuB4XwE5QrlJAR6bEVfO92B4eEL8UpyElI7UfLCbC0tYeJpMWHx5i6B883/7yw8w2zpzwY/Flzdjz8EzuGn1PKbd+iaiGMmpmJgdv6w0U1Fl1xnXmDtPNq3rFrTBaq+YkunTlltXi2zRdBKaFZAdI6C0cZYaW7edE/V1S283+gb9TBnYcCSJXx/pw+03XokLw0EA4I/btK6bl9PM/Q5Lpir7N+3kT7NypWGz/djc240XDp7hpbhyZbE4gw5mgx4OswGebBI0Vfg6y7XLfFKptGz3txFRquQEoW5aPWYsvrxZICWfkamvPMZpdZvRfymAb/30Df4zzlBf6Ral0iixf82YjGO6Ot2ZmFKha0ZV5G8k5OZ+9Pw7uONji/g102YxCmKH/JiSdW6Xjd0/rUaDVCojxWkzGeCYlI073j+Ohwqs2bl92LSuGxPBqSd7WXnz+267BvvfkJYpP33eh6f2nuDb9ocTmAhmXjTZ/0Y/Nt6wABdHAojGU8y+z3LbBFJ4X7x1GX7zer/gRQ/OoMOGGxY0hEy5x2li+lnyHUQlyLkmNbvMonh2S+8VzPNl52L2v3P3PLnHmTk9vvrY7/m5fP/nrhW0ZzbpJH3dV/7td/zxdqtBtI/a0tsNh8UIm1mPM5cm+IrunEGHL3z6KtgtRnz9J6+x/UiuLym0/y5BTrMqe/hS9thqyRvIiQ44cmKUr76SrazUs9ANJKf/+kyC9qvFI3fsr0RJPkXahxZ468SowLcLZJ/rhMvOMceq7hKaKtmD1ZPWJgs7v9JUP0ndcmhpEsdransWJrefVaRPI1RPe7NF9Dxz6/olaCtBlls99Q0JosGRLLFZ324RKsds0jNLP1vMlb+bbDTqmG1zKpNB0kiUMtaoTELFZGSXMjYZ1bXUV1NaqJZMJwkqRTCcEJWxf2L3MdzzGaEsR1Zq8am9J7Du2rmSsp6z3JaCMpvlll1vcU6Vkc+VHWJJEBVbMr1Ryq3LabPZMcqX1ZxurKTGNpVKi/r61N4TSKXSTHnPA0cy8p3ffeYt7Hu9Dw6roeC939zbLZKpyv7t3k3LcFmbFZxBKA2b7cfTk7Z91/olIlksqWuVuk6Pw1g127o4ElSlT6oXVgs77rBZ6TdRRPnEYmyZ+mpId6XTypNuUSp2G3t+O+w0v9VMNeKxQnJz+TKduefKyIQvLXhuVv+29HbDYTXgwJHzguOLiclypT2lYpkf73kH666di1QqzfQ9qclqbiw5+rXLO+EPxvHU3hNMOdAvfOYqkRTevz3zlkgufUtvN+a32xtCptwkkZMwVyEnQcxc5MxH6TTivbbTahDt0bdM7n1y9073fOYqOPP2Mlt6u3H2ol8wl/OlOH/56mnR9WxdvwRjkxU1ssevu3auaB+V3c95/TH+5YXs377/86M4ec5XdT8i915erXmhejHkizJlwYZ80Tr3THlwEr7DpLJcdi0wm9iy3BZzdcZKVwVZsGpj4iRiFlP9YhaWb8+Vfa4XjZLTnYmk0+w9Trpamr01ohEkK+V8dgsAFokcrZVytEQFxOJsWe54CbLcZIEEoRCGfVRik6g+5wcDOHZqSFRi08TpcGWF5W0vDgdx8OgFUQlgE6dTTelcIFOGlCkzcsOCosuQKoHR8QLltJvVs9xXTVqo1uRIgubKDk73KzZW+eaM7IcOf3/nChw9NSKSWuya40QsnsR/PP+O6H7f9tErC45f2WXXk0DPQjcevHslxvxRNLtMeLh7NXyTkk1XL2wuXUajQSQ4ZLXZyTH6yh3LEYjERTKtkmMlMbb9Q1IymCnsP9SP9dd14fLZDngcJkTjCVyzcDkvIRP1JbHr5VO4efV87NjcA51WA+94GJvWLYTLbsKgNySw03x5ziabER0eCx7atgrD42x5iBaXGf5QFHt+d4bvy6wms/S1StlQqnq2Nepn91XxPqlO9F8M4MyFMXztroykTJPdhN8fPV+VuIOYucgp+aJI6RaFcu5ikDm/LSY9uiuUVyXqSBXiMalYKCtxlyvTKTqX1VD43DnfGfFHYeL0MBt1CEfj+ModywXHFxWT5Ul7zmm1YdO6hYjGU4KYe8EcJxLJlGTclN92to+XxsJ4f8DPx04v5PiXqxY0A+kUUwovnU4LrtFh1sMfZMsIqi0GuVAgJ+Gg2IAoEznzUaz87M9fPoUvbLxqar/vNIHTazG/wwETp0cwHMeXb7sG0XgCP/nVcVFcsfYDncL+e0O8FKcvGINer8NzL58U5aWuvqJNcLyZ00v6uUiMLQ2aLzNaFT8i815etXmhOiElC1ZPeUSlMlDAdzhpTRJwcZidL7dZFsJehdhfifn4geGApH3UK2bxSsxvrz8ypSxQDxokpzsTkcqveMcjqnoO3QiSlXI+uwWAc5SjJWSgGjla9TytJogGx+M0ocVpwtx2OyLRJMwmHVpOmepayphQPx6nCQePDeK/3hzgP+MMOnx05fyqtH1hOIh33h9FtsTfheGg6srCepwmBEJx9F2c4K8jEIqr7joUW067RKoiLVQvJiVBc2UHp0OqfLPNYoTJoBNJLbZ7LHBZjRgLRLHu2rnY93of/zIQZ9DBZGTLgWTHz2XnYNDl/ApRAxh02uLGNwm02jksvrw5UxodgMOUW9lCQkZDk/nlsy8Qg8vOwWHWTx0jlwRHoXNWGdltNm+MePua7noYYyvVV6QzUlYHjpzHtYuuQTAcz4ybRY94Mo0tvd1IpYH9h/rx4xeOgzPo8KUtV+P/vPAuL4uVL/E5Ecz41Z2/OQHOoMO1i1ozErE2Iwx6LbMfZk4PfzDKy2o9fM9q/mG2gPz7azHAYTHAH4qjfyjI950fpwp+Nud2sCWTVeGT6oDHacKp8+O4cn4zItEkfJoITp0fx+plc+rdNULFyC1TTzIHxeFxmjA0FkY8kUQqlUY8mcTQWBjX0X6VjTZT6eDkpQG47Rw89ul/tFA3KozHCsUXgjWTFZ+lJs+dv44XihcBNFly+jrZbiKVxpbeK0Txcf6anS/tufuV07BbDVi7vBNrP9AJrUaDVpcJqTRbVp0zaLHpI93QagGrycA/DHGYDYBGg7MXJ/jvjfgi2PmbE2j3WHDtla0YDyYk+5h/jVLnV1sM4nGa8G6fDy1NI4AG6MME3u3zVSUnQcxc5MxHScUGDotRuN8Hpn7gNfkgxh/RMr9rNemx6SPdfF8PHD6fkSSenPf+SALHTo/i0LvDgu+tXNLO+xvOoIfNzN5HuaxGxM1pwd+aXSasu3YuWpvM2LSuG/sP9WPEF6meHyl27Shjb674vFAN8w3FIBUr0zMFMR6nCcFwHIFwHLFYCkFtHMGw+nLAtUAqX+6pkl0pUfZbam2pt9Qoa35X6z5UBMkqqxJF21QJeJwm5jMONflzufdJHqcJh94dhtnEZdq/NIFD7w5TjpaoCI/ThHaPBWt65gj2NqXMPU26wlqNR48exZ/+9Cds3LgR77zzDq6++upKmisbrzeAVErZq19Li51/mDvTmGnX3tJin/YYkc0agCPvjfJluLMlNnuucANUtVySmWZbJVOkXc1om22U69AAx/vHeemDbDntRZ1OdW0Oi7yOsmy2BGrmW3TAkZMM+1voBlLCsWj3WLBpXTdfzj1brnrPwTOYCMaxpbcbB48NYPXSDr48d/aYOS02dHXYAQ3w1ulRQRvbNy7Fsi530Q9MSxqbethlrc9ZRZsFZI5pGX3N2pBBp8WmdVfw8lFZ29i57wQuekO8XM3e1/pwx8cWwWrS48xFP57aewJ2qwE3r54vsrusbeZ+b1Fn5pdZ+f3IHvOxVfPw4u/PTh3LeDGNNd5GvRbffvJNyblSrg14PDb89sgF9fvWMijLZhtlTa0xFM9Ogx44coJhV91uIDF1GNmszNBYFY+2+HhL7phWblpa7BgemZBc1wut/fx6Wuhv0112gdhmIhhnt5PzHbvVgE/fsACRWFIQx+zY1INFc5043ids+/Ybr4RBr8GP9xxnXsfpgQmMjIcF7U0Xw0tea41j2mLXopJtlnxHWVBsMA0l2FXJNltoj54s3A5r3v7t7dcgGE3g+z8/Kr0mSJzTaNDgf+88Kmgrlkix/ULOXp+1PxP55VosK+X6MSXnt0rsWzlzuWSbLTJWJkBrUimUYFcN81xBiX0qYV9BTDGd7610D6bqOK1RbEqJ87VU5IxnS2yfmELV87sWVOGdg4peTtu1axd++MMfIhqN4umnn8YnPvEJ3Hfffdi0aVO5TZaNkpN1WWayQc+0ay9noRj0R/HA438QvbH+wNaVaHNQCW4pZpptlcqgP4r/s+cdfGJNF18i+/kDp/FXNy8W2NVMttmhiSi+9gPxdTx490r1lb+f/PVmKJ6ExaBTbzntIq6jYV5OAwAdMOSLYtQfgdthQquLm0p6Z3+RG4zBajLgq4/9XmSr//3zH8Sp8z5oAIRjSZiNOqQBtLkt6Ls4gf1v9GMiGMfD96wGAHzlewdFbfAVqoqglLHxh+MVn69U6nHOatksUIOYNsemXFYjtFoNRieikva1/rou/pf/nEGHh7atylR/ARCIJOAPJxCOJjAwHJiUv0qBM2gxt82BUxd8SKWA/W9M/Uqfvw8awDsRwxvvDYmO4c/BGAap+7vhhgV4au97AIBNHxFXcivXBrIP3XPHTLW+tUTKsdlGiQ1qDcWzRaAHBkejvBRBm5sr66EIILRZbyCG/9x/Ajd96HJeuuWF372Pz6ztrq9MigKh+V083kCMuaY+tG2VyK4a4uW04QlRzBqNJzJVgSbXzELxGVB+fCrV7o7NPTg3GMDqJW1s6frc/poN+Oqj4vv18D2r+Ypu2RgvmQbu/37h68i+FNLqtiAaS6Kjxcrcb/79nStg46bZs+XFbXLGIHK9nNZQ++0aQrFBYUpZk0q1WX84jseeOybKo227ZWlxe4m8eQtM7+O8gRj+58/enKpAkAYOHDmPv/z4n+F//PSQ4HvfuvdDSKXSbL8wWbUzHEvgH//jdfY6JLHPkoOK9uYKzW+Vek21eDmtYpudQVA8Wzxyx7OD/igeefqwyO/t2Hx13e6FYmOWSd8+FoiiycbB41BwRWaFQC+nTUMD2FQj+HM549lS2yemUP38lpli18pCNluRrOdPfvITPP3007jjjjvg8Xiwa9cu3HXXXXV5OY0g1M6ohH782ESEFgqibEb9EVjNBtjMBqRSadgsBljNhqrYVaPY7Kg/ArvVgPXLu/gypPsP9Zekka0Y9EA4nsKYPwqt0wSHHur8FcRkWfCuTncmEFRAAlKSyc2c1x9BmyfzAGrUH5mUauam/2U1AKQBnUYDrUYDg14LfzAjD5F9sMcZ9NBrNRgPxphzbjwYxf954bio2b/Z1COQE/EFY0AazDZ8wVjRyeFLp4Zh4fRFSVf4Auw+F3W+MqnKOUuV6VCTzaaRSewD/PV1tljRPxxkjlvWL2b/HYzEYdBp4AvE4HaawBm08AeTCEYSvFQMAGxa142d+05g4WVOfP4Ti3nJcn84Bmg0cFj0SKTTuKwtI2d+0+p5eOHgWYz4Ivw5AuE4OKMewUgcLlvmPkjd31Tu7200Fdi51JiRVEFRNEpsQCiQFKDXaqDTaaHXaaqWOPX6I0hmk3eT8oDJVBpef4ReTstDKmam+S3GK+ELG9quRNKbU9fpD8dxcTSM9dd3CWKFaDyJkYkoTAYt1l8ntKsRX4S9bufFaD6J+Ljv0gR27juBK+e62C+n5fRXKgYamYhmpMPNBsyf04Qz58cw7Auz7+1EFAa9FnffshTjwQgOHhvA1d1tgAawmg3M70RjCSTiyUxcJBVrVjMGqZMM3ag/gs5ZNtxy/QI+Hnz25VPq3G8TikHOmNMXiGGWxwKXjYMvEIXLzmGWx1LYJ2VfzI0lYLMYed8BQNLH5Lbn9Udw0RsS7N8BIJVOCeRA9x/qhz8UA2fQIxJLIm5O8y91ZL4AeGxG9A/HmefM3cuV5AeK9R95xwXC7H4UtS9T6B67HjmOYvp0vM+H431vCD+vY5+UCu1Xi8crEftXK54dlfB79bwXUvZR95glDRh0GtjMBhj0WsX4Q0LFTMYLV873ZNZYlb2YBjRGfkLuNYnWPEIOqrFWVvRymlarhc1m4//d3t4OnU5XSZMEMWOR0vqup6Y9oX5mt9qw+qrZ+OaPXheU2OxosU3/5WlodpnZ+vROc8Vt15LWJjNTjq7Fpa7roDK9dSCnDHbnLBtuXDEPj+9+uzTpD21x0hu9K+ZCowFzzjmsRubnVpNe8G+X1QhoNMxjs7/olqRMWQ2XnSvvfBVQ8TmVLCFSDSSuT2rcOINW8G+NRiOoCpJvry8cPIMRXwRajQaL5rqw9tq5eOTpqXPdvWEp9vz2DK5ffhkGvSHB92+/8Qq8+Puz0Gg0ePinb6B3xVw8nSexNbvFyuynVqMRXGat7Y7I0CixAaEwZJSd6GizsmPlVmt1+t5AtLkbJGauAVJ7e89M29szYo7cWIEz6HBhKACnneMrnubGv6J1m9He/Z+7ljnWSBe/9kvFQKfOjSMaTWLRXCd+f+wivvOzN7H++i7msfFEGv/jJxk/0u6x4NNrF+Lx5zL7gi29V0h+5/u/OFpY2rNa1DG+ndVsxY0r5gniwa3rl2BWM/lZonzkjDlbmk1YuqAVX//ha4LYoMWd58MlfFy+dGYx+1PWutHusSCeSAv84+03Xgl/OI5//ffXC8ZEUufM7uVK8gPF+g/GcffeugztHgsuekOS16426pHjUGOflArtV4un1cOO/Vvd1RkrqXi5yV6/eLmliW0fdd3vNHqOkiDKpM1jYfuoJku9u1Y0cq9JtOYRclCNtVI7/SHSuFwuHD9+HJrJh0G/+MUv4HQ6K2mSIGYsRmMm2cEZMi94ZpMfRiO98EmUTziS4F9WAjJvMD/27DGEI4lpvjk9Wg2wpbdbYLNberuh1UzzRYWRSoMPYoHMGD2194Tq9neD3ijzXg96o3XuWePi9cf4B+W3XL+AfzENmBr/IV/h8c9tY+3yTpEtPr33BNb0zMHTe08Aafac++Wrp7F1/RLB51vXL8F4ICo4TqvVSM/baSauPxTnEyHZvj2y8wj8ocJvPpZ7vkpwmPXYsalHcM4dm3r4amHTUe61qgWp6wtHEsx7pddp+X9/8dZleHTX0YL2unZ55+RLkwbcduMiPJE3L37w7DHc9KHL0X8pIPr+ky+9h7s3XIVHdx3l7T6/n1oNmPe3q8PBf3bg8Hls37i0bBsgyqdRYgNCWeSulUDGHzy66xi8/ljFbQeD7Fg5GKo8Vm40kil2zKxQtcm64rEbRevQ9o1LM3IpMwhWzJEbK2zu7UYimcL3//Oo6JjtG68Srdus9h7ddRT33rpMMNabe7szslBFrv2s2HFzbzf2vd6HR3Yegdcfw3d+9iai8ST2H+rHnZ9aLDj2rvVL8OM97/D9WtMzh38xDQD2vd4nWhs393bjx3vewdrlnTWJNesZ30ajSdE+6fHdbyMaLabENEGw0Wk1zJhTV4Wg0z/Bjg38AWFsIOXj1vTMEcyvYvanJqNOtKe/a/1Sfu+Vbf/Jl95F/8XAtDER65z35uzlst8txg8U6z9Yx333mbewfeNVDbUvqzTfIAf1yLuoFdqvFk8slmLG/rF4dUoscRLPwkxc/Z6FpSXyrvXc7jR6jpIgyiWRYPuoRFI9ZeDkXpNozSPkoBprZUWV0+6//3586UtfQn9/Pz784Q+D4zh873vfq6RJgpixXBwO4uDRC7j/c9fCH4rBYTHilwdOw8Tp4JpNL30S5SFn6dahsTD2HDwzJcGSBvYcPIM2jwUeFf06b0RCmmXEF0aziq6DyvTWnlzJpkg0yRz/6crZCmSfJKQIjQYtovEkwrEkDr83iK/dtRL+YBTNLhPSaaDVbYHVpMf/8xfXYCIUh8mow3OvnMLHVs7HpnXdQBo4eGwACzubEAjFYOJ0uO+2qxGMJGA16THmj2DAG8Ist0VSnqNc6YpRf5TpJ+Z3ONgSS9UgDSzqdOLhe1bDF4zBZc3IqhQbIStRpqOaSF3fRDjGvFe39V6JTeu6wRm08DhNWHP1HJiMWjTZzcx2Lp/jxJbebux6+RT+4sYrmcdEYgm0uNjfj8QSmV/WS8yH0Yko+/4Cws+shrJtgCifRokNCGXhlZCEq4akDMVPxTPiC7OlfcbDaGlUqcpySQHLutx4aNsqjAWiaLJxmRfT1JMnF1KmHKRUzNHmsWD9dV144eAZrP1AJ/OYdDotOgervYveEJrsRn7Nt5oMiMYTuGbh8uLW/slrc1oN+OpffxDHTnuBNPjqboAwXh/xRZBMpbBjcw8i0SSaXSYMjAQEVYHyY5gRXwR7Dp7Bjs096Ls0IWx/ci7ZrQYEoknZJDfrGd+SnyXkYHA0JBlzui2V5VCLtVmpeZX1Afz8KmJ/6vVF8Ie3BwQ54XODE8z2U+m06DNRTJQGFs11CtahRDIp9FUozg9M6z8m/eilMXZuLZ1ON9a+rMJ8gxyM+qM4eGwgszbFknxOSNa8i0qh/WrxeMfllbgcGA7i2Kkh/MOdKzISyjYO+/54FiZOB2ednoUNF7CPej0jUHSOsk6S8XUlu+adGoaF08+Ma1YocvuoWjA0Fmau39Vak2jNI+SgGmtlRdFpV1cXdu/ejbNnzyKZTGL+/PkwGNT/0I4g6oHHacKx06M49O4w/xln0OHTa7vr2CtC7chZItvjNGEiGMfO35yoetu1pFEkdZVYDr3RyR1zs0lXlh3l3zdWG3Na7Wj3WMAZtFi9tAMPPvGHaSUVOYMOg6Mh7PzNCTS7TLh59Xx844ev8d/7zvOH+e9t6e3GE794u6CkULkyES47x/QTsstLpAGH2TCVqCkhUdDokhhS1+dxmpn3anA0hP1v9OPm1fPx9SempG2+fPs1zHbODviRlQLljOJ50e6xIBxLYtgXlvBZnOCXN8z7IHF/BZ+lyrcBonwaJTYglEWbx8KUhGtzVy7XQPFT8bQ2saV9mknWk00K8NiMuHK+B8PDE6p+Ma1cKSGpmGN4LCxaJ4qJu6Tas5kMwjUfk98t4sW03Gvb0nsFdr9yWhwjOab8RLPLBJ1WK/BHd61fwpSty21nIhjHucEAdu4TXjfSEMTqpY5xsdQzviU/S8iBVMzprlKuqxiblZpXnEErnl/T7E/dThMWX94skBmX2m9pNcJyF1k/JUADHO+rjsRmQf+R40elZI9dVmPj7csqyDfIgdtpwuqlHYK1aUtvN9wqeThfS2i/Wjxyr99tbjM6ZzkFEspbervrKqGpRPtQbI5yJsqNzsRrVjCNsMdobTIz1+9q5ViU6NMI9SO5DyvheXpFsp7f/e538f3vfx+/+tWv8Otf/xo/+MEP8O///u84cOBAJc0SxIzEbNIzSxlbzPQLJ6J8OIY0wNb1S6pSItso0TZXx/Lb5dDi5Jhzr9WlriSOnPeaYJMr2fTsy6dE41+MHeW2sf9QP+7KayMr+fPZmxdDr9PyD4Snk1TcvnEpDhw5DwBYd+3cgt97avJ7hUrDlytdoUTJi+lQY59LgXV9d61fgp+9dByb80oy37V+Cfa/0S+wISBjNz96/h2RrFVWAuupvSew7tq5zHmx9Zal+P5/HsW+1/tE5/vCp69Cq4vDjk09OHD4vOjvjXQfGhWTib0Wmc20FhHlE4uxJeFieb+SLQfagxWPQa9hxhBGPWlCNDKVSAmxYo7bb7wSHc0W/rMDh8+L4t97b13GXO+rHaPlXxtLfnPHph6YOB3/+drlnfjhL94RjMcTu9/GZ29eLLimrbcsEV23w2oQfLalt1syzqq2XFM941uLhe1nrVbys0T5GA3smNNorDzmLDY2kJJK0uu0Jc+vVFIsTfWj598RyRbv2NSDy9qsgs9YstHVlNgs5D9yz7P/UD/t3+pENibLj9GiCbW+GS8fZon9qoX2qyLklt1MpsC021QdX/JpdbOfEbR56veMQKmyvTNRbnQmXrOSsZgl9hgW9ewxNBq2H6zW9DZxEjlaE615RPkY9FqmXRn0xb9yVtEsPXHiBA4fPowbb7wROp0Oe/fuxezZs/GrX/0KR48exRe/+MVKmieIGcWFoQDOXBjD1+5aibGJCJrsJvz+6HmYOB2uJFlPokwGhoN45/1hUYlsi1lfcYnsiwXaVpUUbRLoucKNB7auxKg/ArfDlNl0qmxfcXEkKJKB+OWB01W51zVHC3j9MZy8NAC3nYPHrlAZpBSwbIEbD96dsZ02twVfv3slRicy8yGZTMIfTLBLfOeUPl9wmZNvw8zpBSVxf39sAGt65iCVTqNrthOrl7bhhuWdCITj+NKWHjz78imcPDcOILOBmddhx8P3rIZWq8H2jUth0OvhD0axuXchNNDAYeUkpUey/80sDZ8jXRGKJ2Hj9Eil0ugfChYu3V4tyYtalopXoExHVcmReBkeD0Or1SKZTOJ4nw+JVBo7NvcgFk/B7eAQiyfx159cjHR6Sp6q2WXCx1fNg8tmQrPThK9+/loce3+Ul6gCgPXXdaFzlh2ds2yIRBO8jKzJqEMskZHAjfqSeCGnBPTSLg9mN5vhD8RhNevx5duuQSKVxEPbViEYiQvkO/3hGSYboCIuDEqvRQ61rUWEYvD6I2w5SX8ELRVWhDg/GJCUk6E9mBCfP8aUV/VNxODg6MFzo1KRlFBOTDXoiyCRTGFoNIRf/vZ9fv2fO8uO5145JYh/m+xGeeNKiWsb8UVw8NgAvnbXSviDUXgcJngcRvQPBnnZija3ha+gtnZ5J++TTJwWX/38tYBGg4lQHDqtBn/3F9cAWg2aHRy0Gg38oRi++YXViMaTCITjMBl1+G9/+QFEonE8tVdijCdf/mDGPVLxscTn9Ypvz10MwB8IT+23nSa8d2YE5y+RnyXK55JXOuasNB91fjCAQe+EIEcUjkRxfjCAZqcJqVQKZs6AQCjGlLTZtuEqdLXbhDkM1rzUZPIeXn8EThuHpV1uXD67SRDr5MoW8/NWAzy0bVVGynPST+XnS6R8d1kSmwX8R+55RnwRfn93+WwHZjWZG2sfrWCkpM284xGS7crj4nCI6TtsFgPsHY56d09RDAwHhb7QacKRdy9VTXZzxBdm7/HGw2ix1clu48p7RiCQ7Y0mYeZ0eFYBsr2KlRuVUXbTF4gxbbbu11wODSBPeu6SOF478t4lVeVyhsbYfnBoLAy3pXI/eGkkxHx+a7MY4KA1jyiTS152LGUx69FU5NyraPXyer3YtWsXWlpaAADbt2/Hl770Jfzf//t/8elPf5peTiOIEmhtMmPQacGDT/xBMaWMCfXT3mLF4stbBCWyt65fglkeq6Lbrik64Mh7o3js2WP8dWzbsBQ9C91A5QU5akZrk0UkA7GltxutTZVLXtUULfDW6VE8umvqfmzfuBTLutzKe0FNAxw/Kyzn/be3X4NUMo0HHp/y5aIS34wy4Ft6u7Hn4Bmsu3Yudr96mn/oddPq+Xh68hc07R4Lbv1It+Ae37V+CYCzOHluHJxBh2anGRdGQvjpi8fRu2Iu/93sOcaDEWbJ62zfCpaGn5SumD+nCb89cqH4MuaVSl7Uo2y6wmQ6qkqOxEtW5jUaT6HdY8GqvFLim3u7sfe1PmzqvQLtHgviyRQ++eHL8eRL7wls8MDh87joDYlsNtvGk79+j5ebfWjbKt4GR3wR7PzNCXAGHVYvbhPNp+x99uQkJqmEvrKZ1cxei6ohv0jMXKTkJFubKt8nNbtMOHhsEP/15gD/GWfQ4cZV8ytuu9HwuE1MeVVPE0lCNDIVSwlNxlTQaPCVf/sd3042dt1wwwKcPDfO/9iCM+iweknbtO1VI0bLv7ZmV0YWLTcnk6lSZONlKzat60a7xyKKs1ubliCZTOHff/kngZ/yOE0YTqbR1WGHzaRn7gHaPBZJqT3JuAcSMdFcp0jKLzdWqkd8e1m7DdFYUrA/2rZhKea02WrTAaIhkTP/0d5sQTiSENjs1vVL8NJrZ9F/KZCpLv16H2760OUw6LQiSZvT58cRiyWn9iiM/ez/91cfwFggKsh7bNuwFHtfO4vjfT7+ehwWI2ycXjhv0xnZaH6PxMiTFPLdZfkBCf+Rf54RXwS7Xz2Nh+9ZnTmW9mg1QUraTCT3SqDVY2b7Djc9f8lndht7/e5oqc763ea2SOzx6pg7UOAzAqXK9ipSblTm/LHbaWLabL3vRck0iDxpR4uVGa+1N6vn2WRrk7x+MJOjZT2/pRwtUT5tnsr3YRXJevp8Pv7FNABoamqCz+eD0WiEXq+e0okEoQT0WrZMikFHMilE+USjbBmkaKzyHZWcbdeSIV+U33QCmet47NljGPJF69yz0kil0uxy6PWsh14GXn+MT9ACmet4dNcxeP2xOvdMDKuc9+kB/7Qlvlnfy0pr5soJrV3eyT/0AoA1PXNEtvrE7rdxy/ULpsrrG7V4ZOcRrOmZI/hu9hwaaERSG1lJoWJlNy6OBGtaxpzKpleX3PHMyrzue70Pn715schmnt57Amt65uDRnx/FZ29ejHXXzuVfTMsekytllW+z2TaycrM7NvXA4zAyZWG0Wk1Zc4dsQVnE42JJoqf2nkCcJGWICpCSfElWwawMei1TJsVoqChV0pAEgglm7B8IJurcM0JOqiUHKdVOV4ejbhJw+X2SktdMJVO477ZrwBl02H+onxkzPf7c2xibiIn81MBICKcH/PCH4pJ7gP5LAdz1KbG0aaHYSCom8vpjiouVgsEEc78dDJHvIMonnWbnP9LpyvMfsXiKud7dcv0Cfv/ziTVdTJnMzb3d2Pd6n2DeseZrKJoU5T0ee/YYPrGmS3A95eZzaiXlW0/JYGIKj92I7RuF0mYsuVcCiMXY+9VYnPar+YTD7PU7HKnO+p1gyBk/tfcEEtXY5JWJEp8RsGSflZDvV6LcqNw5Q6Xei1JplNxqROLZZCSqnmeTSYnneckq2ZTkGKns+S2hLBKJytfvit4gu+yyy/Av//Iv2LRpEwDgmWeeQWdnJ9566y1otZTMJYhS8E1IyKQEYnCYaFNPlMeon13afWwigjZHZb/qkLPtWiJ1HaP+CFpV9MuXkXF2GeCR8TCa61UOvQy8EvfD648IqieVzXTykCWUtWaVME+l08z+55b4zv9eVhaozW3B2g904uCxAfz9nSsQCOW1rwGzbQB48O6VaHVz6B8IZj6TODYcS+L982O4/3PXIhCOw+M0wWbRY36Ho2hZj1F/eNprrCaKLRWvJnLsPpHKsdFJO4n6kjg/NMG2r8ljzg9NoMVlZh5zfmgCX/3rD2Ii32Yn/77gMie+de+HYDPpgRRbFmbAG8Lnbl6EjhYbJkJxOKwGXBgOwB+OQ6vTwsbpyBZUgJSkjNrWVEJZjPjY6041JF+GRsNTMimxJExGHZ575RTam61wdZBfyaVRYn+iRKolBynVDlC47ckYZsQfhcWkB2fQYSIUg8tWobS3NvOjGINBiwfvXolgOI5Uih3Hj0xEsWLxLDx8z2oEInGEYynmcam8l2JyPwtE4ogU+F40nhTINTU5jBj1RyXjHqTZsf7oRBR2qwFRX1L0nXrFSuQ7CDmQU8ZQqu3sg7zsf0fjGZnMv79zBU6eG0NrkwUXR4LYeEMX3A4LBkZDiLvMiMYSovbCUfFnWX+waV03gCmpMCCzJ3Y7TUglUwiE4+CMegQjcWlfmONzQ/EkLAYd23dPlx+ZjlpLBlfa30YlBSzrcuOhbaswFoiiycYx5V4J2q+WgtzrtxLvhRKfESg1D6ZEuVG5x0qp96JUGuU6GmGPIWeuC1CmnyXUj3c8wnwOXYpdVbRKfPOb38Q//uM/YuPGjdDpdLjhhhvwj//4j9izZw++8pWvVNI0Qcw4PE0SMikuKsFNlI9Uafcme+V2JWfbtUTqOtwqK3/f6pZP8qqWyCpHMF3Z6hLLWrNKmGs1mmnLmud+jyWDuKW3Gw6zHrbJB3D5beX/GwC+9oM/YPvGpeia7RT8ak00P21GrFjSISi7u23DUvR0u4EEikrsuh3mmpZuV2SpeDWRZ9dbeq8QjGf2v2OJlKTkK2fQIRZPYXAsxDwmkUzjnfdHkUqnmX9//4If8XiKl6ESycIAiCVSMOh1Itnan730Lj64uB1zWmxoaaqt7RGl43E1xppKKAs5Y85Wj5kpk0LSPmIaJfYnyqBacpAS7Ui2zYjNt/R2Y8/BM5gIxsuXn9ECb50eFcjpbe7thk7LjuNPnRtHIpFG9xw7LoyEcG4owDxOqxFWish+ZjRoMTYRw4XhIPN7JmPms9z+3HvrMsydZZeOeyT2HGcG/Lh59XzsOXgGI76I8Dt1gnwHIQfNTWy7aq5CDlXKZk1GneC/s3NLq9MCaeCRp4/AbjXg5tXz8Z2fvcnP5y985iqRdK9ZYq+v02ixc9+JnEquOnzlewf5dn/9Wp9IVljSF0763K5ON4aHJ5gvplVF1qtWksENIkMmG6mM3OuV8z2Z+00vpjGRyik0Oyn2z0fu9VvyXrjqdy+U+IxAqTlRJcqNyj1WSr0XpdIo19HcAPlHudckSZ9G+zCiAlqb2M+hS1m/Kypv1tfXh2AwiEWLFmHhwoU4d+4c1q9fj9tvvx0f/OAHK2maIGYcwTBbJiUYJqkDonw4LvPiSe7LKts2LIXJpKu8baNE21zlbdeSFifHvI5Wl7p+PZBMyid5VUtMxsyLubn3Y+v6JVWxq+nKVpda1polYeGwGnD7jVcUlLXI/R5LBjFbEjyZSgtKpB84fF5kq3etX4LnXjkleKC1Y1MPDhw+z5TvbHKY8ETeWvPYs8cwOFp8ifr2ZmtNpTtIKqQy8u06Vzp2/6F+5n8DU7I0B46cx9b1S3DgyHnsP9SP22+8UmRXTqsB+17vw/5D/SK7Y0nbsPoYiYnlc7KSOU/tPYHTA35oNSBbUDh6nZbpw/V6qqpNlI/dqmfGag5b5b/IJmmf4mmU2J9QD1IymGuXd04bpxfC64+J5PSenpShYMVC+17vw3d+9iYvmbnv9T5RvHP7jVegyW5kxkjdnS5895m3sO/1PtzxcXEctXCOU9Sf7z7zFlLJlGTcw4qPs319au8JrLt2rug79cLEsfd35irkJIiZSyrFlhOrhgqS1SyOO7ZO7ruze/DnD5zm51auzNfa5Z2iuOL7/3kU2zYI5T8tRp1IhnHr+iV49pWT/Pee2nsCE6G4oN01PXNE+YNyfaHaZL3U1l9CmWjA9h2a+ikRKhajgb1+c8bqrd+se1FPDHr2NRsN9YtZlJoTVaLEpdxjpdR7USqNch06nZbpQ9SUf5R7TZLK4XCUwyEqQcN+Dl2K3VaUzf3qV7+K9evX49e//jU2b96M3/zmN/joRz867ff+6q/+Cl6vF3p95vRf//rX0d/fj+9///uIx+P43Oc+h7/4i7+opGsEoTqoxCYhBwNDQRw8egH3f+5a+EMxOCxG/PLAaZg4HZyznZW1PSxf2zUlCfQsdOPBu1dizB9Fk4PLvJimMul1ucsA1wqvL4KXXjsrktdqdl0Ja7O1oranK1tdclnrHAmLS2NhvH/Bj10vnwIArL8uU9b2qgXN6GgyCX/Jm/c9qXNGYknsOXiGbwtp4NipIXxt60r4JiJIp4HnXjmFk+fG+e95xyNY1OnEV+5YjkAkjoe2rcrIfViN0Go1ODccrLjktVarqa10R62lQhqMfLse8UWw5+AZ/P2dK5BIJOG2c7i6uxlefxQOqxEPzFuJ8UBGOuvcpQnc8fFFeO6VU7jj44vQd2kCqVQKd3z8Slg4A0ycDi67Ed/52WG+OscLkzbb5rFg0BvCCzmVO6Tmki8Qk5S2yUrmpNJpjE5EyRYUzqA3xPThG25YALeaYgNCUQx7Izh2agj/cOcK+AJRuGwc9v3xLNwODp0Vxga0Byuehon9CdUgFZtnpSMKxukF8EpIwETjKew/1I///vlr8fb7o0Aagjgm+72oL4kXDp7Bjs096LuUqUb0y9++DwDYtG4h5rTaYTHpoddrYTXqMDoR5b+3+9XTuOPjV8LtMMFmMcBmMkjKovuCsYJxz6JOJ/7+zhU4empE1NcFc5x44K4VioiVLgwFmbGBxbwADvIdRJkMj4VFe+U9B8+gzWNBc4WVPy4MBQVxR5PdhFQqmYlnHSak0ylsu2UpP7cEvkrDltyNxpOiudzZZsVD21bB64/AbjXiR8+/w+/ts98LhOPCdiXaL8cXqk3WS239JZTJUAHfUakkcKNxcYS9fm8wL4CrCuu3nH68XC555b3msihWprnGKNInyz1WCr0XJdMg1zHoDUn6ELXkH+Veky6OUA6HqD5Do+znmcNjYXgsxdltRS+naTQa3H333RgbG8Pll1+OT33qU7jtttsKfiedTuP999/Hyy+/zL+cNjg4iPvuuw+7du2C0WjEli1bsGLFCixYsKCS7hGEqiCpA0IOPE4TLgwH8c77o3wS/8JwsGqynnK1XXNSgEmvhdNmhMmgU2X5e4/ThHaPBWt65vD348Dh86q7Hy47h/5LAXzrp2/wn1WrtPR0ZavLKms9KWEBjQY/3vMnrF3eKRj/1Yvb2Ju7nO9JnTNuTmMiGMfO35wQ/O0TH+6Cx2HCP/zgD6LveRwmkayGJ+flxIJrjSbza2RfIAaXnYPDrBdJK/lDcVw6NQwLp5+s2iCzdEeWWkmFNCAsu54IxmHjdHC4Mvc9EEmAM+oRCMXRZOdgbbbi7/73bxGNJ7FpXTf6LwXQd2kCu185jWg8I0e7dnkntFqgpakV22+5CuPBGMwmHfa/3g+tVpOZBjm/mCk0l1x2DqFYkmmbWckcrUaT+T7ZgqLxOE0IhOLouzjB3/+MXalrLSKUhcvO4eCxQfzXmwP8Z5xBh/Vruipu2+M0YdFcFz6xpguRaBJmkw6/fPU02SwDj9OEY6dHcejdYf4zzqDDp9fWt8IB0biwYph2jwVzZ9lxx8euREeLDRoN4I8kxHFrAaTiYaQzMZLZqOdjnty/exxT3xvxRQSxUZad+07ioW2rYOJ08AViuBiIocnOYdFcF473+TDii+CHv3gHnEGHh+9ZDYfZICknOm3ckwZsJnZfmx2cYmIlj9MEvVbD90WjAfRaDflZoiI8ThMMupzKGBrAoNNWLdd1yRuCLxBFJJqETxPBL189jb/+5BLB3jo7t/J9FSsv47Zn5qTDYoA/FEf/UBAuOweP3QiP3YhhfxT9lwKCfnAGHcxGveDf2f+vhhSXVP7DbefgDxfIC9SJRpEhI+qLnL6j0fA4Tcz8bLXGSon3QiqfUXeZwOlkmuuAYn2y3GOlwHtRFg1wHR6nifncRE3+XG4/KPX8tu4+jVA11XiXpaKX06zWzK+UOzs7cfLkSSxfvhzJZOFSM++//z40Gg22bt0Kr9eLTZs2wWq1YuXKlXC5XACAG2+8ES+++CLuvffeSrpHEKqi1Z2RFnzs2WO8Tu+2DUvR5uEAqlBOlEmrm8OtH+mWxa7kbLumaIDj/eO8PEC2lPGiTqeqAvNGuR/Z0tL596Mav+CZru1Kzu2w6LFpXTcvycMZMjIdDquh4MuOjkmpsvz75rBlzrl941JBmzs2L8Mlbwg/ffE4Nvd285Ie2fN5HMaC5yu01hx/v8A8aJB5MhMpaNcATg9M4PxwgC/HnP37395+Db795Ju83OevX8tIWO19rQ+9K+bytvfsy6expbcbew6ewUQwjm0bluKZ35zARW+Il5ja+1of7vjYIsm55DDr4ZuU9M1Ke+ZK5mzp7cacFpsqf8k302iUtYhQFnLGBq1uDr0r5uGRp4+QzU4D7VeJWpM/99s9Fnz6zxcK5mtunFFsXOqxG0UxdradHZt64HEYRT7nvtuuEX1+4PB5Zjv//su38ZFr5wpimu0blwI4i+N9vuruQWT0j9WC/CwhB3LGnB6nkWmzHpcRSIiPz52Hh98bxKf/fKFg/m/bsBQeZ2afztpTG/Va/Pvz7zD39xYu80Od/D1Z/nHT5R1YsPzH395+Dc4NBRW571eDvyOUD+1Xi0fu2F+J96LFxe5TaxPH9P8zGfLJRL1phPyE3H6wpUnCp7nVM0aE8qjG3NOk0+myl4p//Md/xPDwML70pS9h27ZtWLt2Lf74xz9i165dkt85fPgwfvazn+GBBx5AJBLBX/3VX+HjH/84YrEY7rvvPgDAM888g6NHj+Ib3/hG0X3xegN11bMuhpYWe+Yt5BnITLv2lhb7tMfk2+zQRBQ/fv6dzK/2J8sGP3/gND77icUkKVOAmWZbpTLoj+KBx8XVlR7YulIg4VeuzX6NUbnpwbtXqspm/eE4vvK9g6LryP6SXS00yv0AwFfoKlRauhybzW1bUhKwiHOzKNeOvIEY/ufP3pz6ZXUaOHDkPL582zWZX2VrAa8/Bq8/Ao/DBINeg6/820FR9aqe7ha0OrlpE9L+cByPPXdMtNb89SeX4KuP/V6y/40yT+Sm0JpUjM0CMsW0EnbvD8fxhz8N4dmXTzHvbTyZxhvvDYEz6JBKp6HVanB5hxPf/NHrouPXX9eFnb85Ifjv7N8e2rYKHrux8FzSAMFYEhOhBMaDUTTZOSSSSQBaOMx62Ez1+cX+TI4zyrHZYuMOQshMtrOiqVJsAAhttqHiJ5kZ9Efx3MsncdOHLuclIV743fu45YaFNL8LMN38LjumVQiy+6/JuT/ij8JqNjDXmPXXdWH3q6dLi0snY+zRiSicNiMSiSRsJsOUb8mLnebPaYLXGxB9rtNrcW4wiP5BP1IpYP8b/Vi7vBO7XxVXM3vw7pWIRBMF9yBlyZZX8t0cir2XpdosxQblQbFBYUrZn5Zqs95AjLk3fmjbKmHltFwm52EgmsQ3fvgas18AmH3ecMMCPLX3Pfb+Pj01v912DtFECn8640Wzy4KLI0HE4ikcOHIeX7ljuaT/K2hLef5Dqo/13PcL+l8lf1dLypnLlcQG5DsKQ2tS8ZTyrKocm1XivVB67lNx81vBPlnuPZji7kWZqPk6Bv1RPPL0YdEzlR2br1aNPy8lHzWTn9/WGjXPi1pQ7NwrZLMVVU67//778dZbb2H+/Pm4//77cfDgQXz7298u+J2rr74aV199NQDAYrHgM5/5DP7pn/4J27dvFxyn0WhYX5fE47GV1vk6UWzCvBGZydfOIt9m373gRyK7cExKHSRSaYz5o1h8eXMdeqgeyLakOX5+HHarAeuXd/GlW/cf6sfYRARLukqzK5bNsrSl1Wazl04NM8coFE+iq9Nd386VwLsX/OicZcMt1y/gZameffmU6u5HlpYqtCEVG0zXdjnnvnRqmDkfpOwolUrj4kgQw+MR9K7ohAYahGNJQAPEkymMBaK4cr4n0x/P1PeOMc6TSgPJZBpNTiv0ei3f9qg/DLfDjPZmK7STUjqXTg3jeJ8Px/veELQxGogW7H+p1zeTqXRNKjWmLXS/Bf1ifGdwPIIWl1ny3iINPLX3hOBvm9Z1M4/P+s/c/87+OxpLYMifxkQoDpvZALfDhFkecT+rMe/lgOKMwuTabDXjjpkG2dn0VMtH5Nrsuxf8bJtVafwkJ8fPj+P0gF8gCXF6wE/zuwhqHRvUGrn9VwuALmTiYNZ8haa4uDQ/Zuqe62bGTLnnFfx78jpzPz92ahhnL/mxc99UvGQ0aJmxkj8Yw6qlHew+jWf6dPWcpoJ9Krav5VKte5kfGzD3qeQ7poViA2mqvT/NtdmTlwbYNpuzR2fRAvZ+PRpPIppKIZUE1l+fkSTff6gfI74IovEkUpN1A0Z8Ef4HPlctbEaLh+1z/uP546Jzs64761+OnRouep8o1f967/tz54JS94yFkGMuF4oNyHdIc/z8ODuXTWuSiGo/q8q3WSXeCzXkPpU0vxOJFMZC44gmUkhCgyZXJi+tFOTegynpXlSCWq/j+PlxzG6xYvHlbviDMThsRrx/YUxV/rzaz1dZz28p31Ueap0XteD4+XHYLAbMbbfze6XDJwwlzb2KXk7TaDTo6ekBANxwww244YYbpv3OoUOHEI/HsWrVKgBAOp3G7NmzMTIywh8zNDSE1tbWkvqi5F+SZpnJb1vOtGsv5y3mWR4zbswrG791/RK0us0zauxKZabZVqm0uc24efV8gVzblt5utLiEdlWOzXqcHFtb2sGp6p7YzAbmGNk4vaquoxF9SKVVqCqJDUr1LRZOz5wPFoNO3A5DInNLbzf2H+rHRDCOLb3d8DhMzPNnz2O3GnDT6vm8nMf/z96fx8lV3Xf+/7v2pburl+puLYBkEMhgJFCMbUAZICHITMBERtigMA7O92srUhiPHDLjSb7YEzsONkOc35cxWQZMMk4yNmHJgAW2BxvMGPO1sGOwwcIByxKLLJDUm7qrt9rr90d1V1d13Vtdy721vp6PBw/U1VX3nnvuOed+7qnb57Pv6cPas2Ozzj9zQC+/bp5+06ycA93G/Xmx/BUdXwer+8pp1aRbXfaZndvebnpu5XAU/c5p8JrP48rtL//fkrQmHNTxk/O692svFbT3U4e6tWFtT9P8VaWZTo4zqmmz5cYdKNTJ7axSVo+zw/1+wzY72Gd8He5kq8JBw7oa7g9SVyWwcpp1zO7bpDLi0hpT1JsdZ9DnLoiNBvv8Wr8mZHyf3LPsPrnGMlnNrpXTVoeDhvepqwYYO0ohNiitkvvTStvscL/x3Eo58axRudaEgxoZn9dfPfRiQQrgb+5/TdOzCTmX/YF+qfGs7OOucnxpxvv+Vu8LrJzWXAb7/MZzYiZzcJ2sknnm6r5XaL5z0YxjYL6m6t9O6cXDEwXp7ffs2KzzNwxUnGbaDqycVp5WPo61Q13aet4puewei6kFVw92tcwxDZqMg+He4nGwmjY73G8yR9vPHG0prdwv6sHs/n542f19qTZb98eYp6en9ed//ueKxWKamZnRI488oi984Qt69tlnNTExofn5eX3729/WpZdeWu+iAQ2VSmZ0776XcheiWCKle/e9pHSqOSeh0RrSaeWCDynbru5/4qCqT+i8JOhza9f2TdkHEaTcRajLX9Nzz3W3WCfL6yiWbII7qQowhjRWKODW3uu3FPSHvddvyS5pvkxkLpGbJJaW2tzlF6zL/dtlEqEt7ueKd6/PPZi2uI27Hz6gkclY0bbvevAFReYSJcsZDnlLlr+S40P9GLWl/PNdzmee/NEb2rlto+G5NTrvG9aGil7buW2jnnr+SG4i4JkXjuZ+9+Grz809mLZYxvufOKjDb0VKlhOtKWUSdzTpMxWA3E6HYZv1uCpfuajdpVJpw7pKpVsrZkbrSpu0wYy0YlxaTcxUjlDArQ1rQ7lY6vIL1umt0Zmi2Grnto3yLVtJwq4yNZtEMm14n5posfttNBc770+TCeM2myyjzTodKur/H7763NyDaYvbe+CJg7ri3eu19/ot2rA2VPZxlHvc1Y4v3Pej3XlcTsNrtLeJVntqFmbX72TKmuu31+M0/F7B62ncuWAMLN94JJ57ME1ampcej8QbXDJ0ilg8pXseKWyD9zxyQPF4aoVPNg+/1/ia5PdaMw5mMhmT74aZpEX1kinj+CBVQXxQ9ycIfv3Xf10vvvii3v/+9yudTuvGG2/UBRdcoFtuuUU33XSTEomEPvCBD+i8886rd9GAhhqPRA2X8ByPRBXu9jaoVGh1Y1Pzhu1qbGpegzW2q/HJqH726qj+5CMXanImpr5un578l9c12OdX12BXTduup/GpqOHytuNTUYW7WqfvMYY0WEY6Z32vbtt9cbbOQ36FQ17DvxabnImvmBZxYjquaCKtyemYwr1+hXsWtpWRzlnXK7fbadhuJ0zaweRsXKGAJ/f5O27eqsnZuPq6vNlJlrTJ64v3Knmfm0ukFPS4Cn+PhjBrS7nzXcZnxiaj+sb+1/TJ/+vd2fSw3YXn/px1vfrCx35VkfmkUqmUgj6PYomkbtt9sWajCfV1e5VKS6sHu9Tb5VNvj1v/6d9doNloIpuqNiP1dHkUm8yuJnL5Beskh7RudbdmognTcqI1jU0axx3jU/Ma4lqEWjizE+C/OP6WBnp8S9fFGk1Om4yjM3GF/IxP+RbTj+XL9u+ohrp9DSoVOolZ3LNuVY/OWN1dMi6tJmaSJDmyD3kcPzSqoM+tUMBduJ+MtGFtj1YNBHTWun5Nz8b12rGInnruiLZfuhCnZ6T9B97SWev6NTEdU5ffo1g8KYfTmYuRFvV0eTQTy45BfT2+pf0tlKPoda3wuyYwPmU8dkxEohruYexAlfLuv0/OxNTf7TO9/67UeMRkjigSzf2+4B5dWhorTs4ro4x2btuYuxc6OjJt2AfOPLVXw31+TUzHdNvuixVLJNXt95S+zza7n1/2/qrHvDK3jya00vUKkqSRk/Paf+At7b1hi6LxlPxel7729CGtGexSH3MTBcyu31bF/sfH5wy/VwgG3Oo7pbfm7VelWcdAm+6Fa8H3EGi0drjHmJiK6WevjunW3323InNxhbq8eux7h3X62pC6B2t/fKfUON5K33uiuVgRHzRkeZs/+IM/0B/8wR8UvHbNNdfommuuaURxgKZgtpRxOORvYKnQ6ob6A4btaqgvUPO2w/1+nXvGkD77dz8sWL4z3NtabXaoxPK2rYQxpMEc0stvlJc2o6/HOIXm4vvWhIOamonrjn98znhp9Ew2FYFZ6jyjbffl33BkpFDAszQpnVnh9WWf27BuILtEb6MnZ2DalvpK3GAafWZ6NlHy3P5yZFZfefxlbbtwacW+xTa+brgr1/Z7ujy67tfOVDSeKmqb+w+8pYs3ry34/O9/4DytDQcbPqkG65ilSeFahJrYmDKkL2QyjvYwUbdcqTRIQD2YxT2DId+KcWk1MVPZafEyUrfPrW6fWxG/W28cn9b0bEIPfuegpKW4/c/y7ptv2LZRT/zwDV299XR9Y/9rGpuMGr5v7/VbdM76XvP7DDVXalAjprFBi80boMlUcP9dKbM5ov6QT5+659niWCRT3A9v2LZRTz13RGOTUe3c9nbDPuBxO/WJv/p+QfnXDgRXLv9K9+2qcsyrYPtoMk2WJrqZDfUHtHXz2oJUVItzaSg0aDK/ONhrTV2tDgcNv1dYPRC0ZPtVa7YxsEnTZ/I9BBqtVGrgVhHu9+uiTWsLUpNa+f2q2X3YIPdhqIHp+F9Bu2K9WqBJ+L0uw6WM/T5Xg0uGVpbJFKcU2LltoyX3VbPzScPlO2ejSQu2Xj/ptPHytukWy0Hmdhkvh+5mafq6qCRthtEy8flpET/6W5t098M/Lbk0eiplsiyzxBL0HaSalAOVfmaxbV+y5dSiVLJ3PfiCxiPxXNu//IJ1mppNGLbNay87q+jz//2ff8qS/23G5TRekt5llqsYKIOdKUPiybRhm40nWysOrAeXSRokYk3USy2ploxS7e3ctlFOp3kK32rS4i1P8ylJV7x7fVFs9MATB3XJllN1/0JqP7P3LY+1lpejFVKDmsYGTsYOVM/Otm92r51MZgxjEaOyPPDEQV1+wTr5PC5tWBsqGrs+9sHzi+75rey7pKbrLK1wLWgWGZM5YFKcFXPIOHZymIdOFYmbpFCOk/a7QLOmzwz3eLVnx+aC9rFnx+bsKqZAHXi9Lu2+trAN7r52s7ze1vk+3e7vV+38bhidy2XyPXQlc/8NWTkNQLHxyai+9cPXi5aVHuw7u6VSJKK5jOYvVx5LKeBz6ZGnD2lVOKjBGpdunTBJddBKS+dK7bO87YkJ4+XQu4Me9a4NNbp47SsvfcfO925UOp1RLJGdSHnquSMam44VLwFvsEy80+nQmsEuvfpmRJG5xIpLo5um7J2cN16CXlJkvnnT/aBK1aQcKPGZdDpT1E5yKWEcMmxzkbl4Lm3VhlN6lUikDN8nh0zT47Dkf/s4MTFnGncMBBuUmgMtz86UIXbGyu1mpFT/blTqHbSXldJT1pBqaSIS0zf2v1aQavMb+1/TWaf1Kp3OGO4zPy1efmry2VhKoS6PIrMGZV2W5jMay36xYBYbLab2+8xHL1QylVkx1pKUW41pcjYuZYy3vWLqvjo6MTFnWPfEBqjF5Ezc8N7CirY/NjVvvO2ZmK6/YmlFtMVYxL9s5QAp2w/POCWkO27emrsfzx+7ZuYTSqTSuv43NlpefkkF4+VcIqWgx9Ucqelgi6rTuHagsSnjueyxqagGiP0LmKVAXRUOWjJf3rQp+ZosXXrTps9MS+dvGNBtuy/OliXktyy9NlCOY6OziszM6zO7LtJEJKqBXr9+/tqYjo+5GpcauEITJv3bqnFwdNJ8vquVvvdEczlRIi13uXODPJwGNIm+Hp+OHJ/RF77yfO61spdcB0ysGrBvufJhs3SYLbYUerssQ73KZDn0VeEGL4fezvJSJ/R0eXT11tP14JO/KOgPb47MKBZLGab/KVgmXtLqgaDu/Kef6OM7t6zYJgd7Syyvb7BtUjy0sWpSDhh9xiE9e+CY7vynHxe0k9NWdRf8JUx+m1sTDmo2mtS+7x3Ofeaj2zdpTTioY+Nzuff5PC4N95unokX7WDUQNIw7hvu5FqF6dsZqwyapfQYZm4oM079hpwpSaFaTaqmvx1eQalPKxjEnp+P6s//xI8N9LqbF6+ny6Kqtp+dWgN339GHt2bFZDz55UMfG54rLmpfmU5Ii0aThGKbMUlrSUMBj+D6jWGsxJWhfl1dyOKpP3Vcng32BorrPpv1gnEX1BnqN7y0GLPgib7g/aLjtyemo9j19WDds26hv7n9N07MJhUN+edxOw364uj+QHasWxqn8scvpctpW/pyF8XLDugGNjk5z79/Gakrj2mHM0vYyL1FsVdje2N8sbWhD44MmTJHb1N9bpKVwt3fpITkeTEMdnbqqW7F4Sp+59we5/rr72s06Zbi70UUrm92pSYf7mcOB9czScq+qIC03a6gDTYIl12GHVFrGKSutuKHKGG/botW966ZdlqGOxVOGywDH4qkVPolq5adOuPyCdcapP1LpstMpLF4HHvveYX102dK4y9uk32ucHsfvLQ7tSPGAckTmErkH06SldpJOpbX3+i165idHdcOyNrdnx3n664deLPjM3+57SR+++tyC99145dmm1wyyPbaXZCptOhYC1bIzVnM4jMemEpn+OlbaJM1Z2pIbC3Q6u+NVo/mWPTvO018ti2Py97n4mSvevb4oNfndDx/QJVtOLausRvu+YdtGPfPC0YI5H7MyLo+1HnjioPbsOE+hoKcl5pFcTuN0MsSAqEXaJOa04pqUNkn7F+4N5vrgFe9en4tFqumHdpYfnacVrgXNwmUS+3NNKpZKGo9TKYvu7U1TrjfwPqwZ50/b5XsLwGpz80nd80hhytt7HjmguXlrUmLWw1CvzzA16XCfNX+skMmQyhrWS6aM03JXMvfPymlAs8hI55zem1uGNNzr13C/T2qdayma0NikcTqC8al5DdW49HPbLIWels4/a0Cf2XWRTk5HNdDj1/BA6/U9u5cB7jRG6Q0XV5daXN49mc5LvWOS8jCWSK+cTiFvm6cMden3d5yn2VhCf/p7F2lyOma4NPrElHFqotPXhtQ9WBjeLU95EvC5lE5ndPzkvORwyOnIpjpacbn6xRSmh0YV9LkbvrQ9KlAqLUFealqzVCDnrOvVH33oAs1EE/r872/VfDylaCypRDJtmO5Kymjnto2aj6d0+tqQ/u7Rl7RqYJPx9mfiCvlX7hvNkE4BKxs3iQ24FqEmaen8Mwf0p793kU5GYuoP+bKTdRY8f7+YlitfNk12VAPBFopn68AszdnY1LwGSc+MGpVMoWlFKjqDlKCTs9l95u/P73VqPpnW5Ois+np8Omd9r3xe45R9qwaCuv6KjZKW0vEtHsvyVJ/5++7yexRLJPXOsy7IPTiweN9xylCXvvCxX9XEdKygjMv3nclkcnVSbarTejkxYZ5OhnEW1bI7radRv5uNJnL/3nBqrzas6c7do6/YD5fd15j17aLyl3s/1Er3Ta1U1laRkc5Z36vbdl+skzMx9Xf7SK9nYnLaZOwoNS/Roczm/ccjUQ1ZcG9fkDa0SdLNNWWK3Lx74YlITOGQT0MW3QsDrczsu7CT01GtCrXI/GNK2vL2gYLUpKsGfJJFz8OazdGOT0VJ64mqmaXlHp+Kaqi7vL7Hw2lAs3BJLxycyD3tvfiU9JazBgg2UbVVA/YtV266FHp/iy2F7pRe/MWE7n54qe/t2bFZ528YaKmJnJJpHlEZk/SG56zv1ctvLC3vvnPb2wvqvFS6HtN0CissGZ97mGNZWzRKTWS2n/yUJ2bpR7+xkJbEdLn6JlzaHmUqde609Lsbtp1lngpkMYVW0FOwrcU+sDzdVW5FkJ8clTKn5lLeVJRqhDbXkszijmHSpKAWDunl1+0ZDwb7jMemwd4mSJPSZMzSnJESAlYolULTsuv/8pSgDofWhIPaduH6ghhm5zZHQWx8ylCX4TgxNRvTg08ezPUFt9upP/qb/cbj1PJ9ayn+KRnvlJO2s8pUp/WyasA4fTKxAWphmtbTgi8jzVIs+b1Lq1oMhXyF9+il+qHBfc2tv/vulft2ufdDrXTf1EplbSUOFcxVUa/m7Bw72s2wzSlQTeODBn6v0JQpcm28FwZamWlKzJ4WmstxSS/83L5nAtrm+1s0FdN00xXMo7JgLdAkRiZjhsuQjkzGGlwytDI703qmTFL7pFKtdWc0HonnHkyTltK0jEfiDS5ZZdwuh+Fy6G4XeakqZZbecDwSL1je/ckfvZGr86eeO1JU/0bpeoz2Vc2S8ZWkbchPGWKWfvTyC9aV3HczLm2P8pQ6d/m/c8h4DHHm5VRYvq3FPmCU7uqBJw7qw1efm+sD4ZC3olQjtLnWZBZ3tFhogCZj53iQyRink6HJFkuZpDlLkYIMFiiVQtOu638o4NaeHecV7W95bJxKZwzHicUIafEzB49MVlzulca3dkjVRmwAO0TjKcN2FY3X/heGbpdTu7ZvKuh3u7Zv0teePlRVHzTq53c//FN97IPnl+zb5cY/rXTf1EplbSXUa/nsHDvakVFdWcU0PmjgqWjGuIv+DRjzLsRny+M178IfE7QCu58JaJfvb9FcXCb3Sq4KcqSzchrQJEjJBzvYm9bTONVBq6X2GTfpe+ORqMItdBwjJ+cN0zyuGexSX6OWHq9Wg9NHmi3jPrZsydqxyai+sf81/ZePXKhkMqVwr1+bzghrPBJVX49P8URSm894ZzadQkaGaUIrXjI+LwXGaau6dduei7NLMRuk/jQ8HpP0o6vC2bREZqlQmnJpexhbliZlZj5heu6UWWoP8/GUnnruiHGqWF/2lmF5O1jsA//X+8413IfP69TNHzhfsXhKkbmkzllfftqpslPdoKnYGXegc9l5DRqdNI6fGplOplnRv2GrhdSXZik0y+rvZaQxX/67TCazYmxsNk5c/q51BZ+JxiuP6c3Sqh8/OS85HAoF3KXTBbZAejzGDtjBzvmoExNz+sFLb+nW3323InNx9XZ5NTY5r2t/7UwN9QYUiycVmU+WnWLT6L7m2Pic+nu8hX27y6PIbHn3cfnjSsPu1asYf5hXsAf1Wj7S1JdvdNJ4nB2dnLfkPqkp4wODNPCNTpfe1P27BeJQtK9jY7P61g9fz6YGjqfk97r0tacP6drAmeo7pbfRxSvLRMQ47aZVzwRwzYMdTozPGfe9XztTA2X2PR5OA5qEFUshAsvZuQS36dK5odZqs+3S98K9fsM0j+EWOx/NkObBbBn3jIpTd07PJtTtcynU7y8q9w3bNuqJH76hD/3bc+R1O/UX9/246JgqWjLeoG7KScm5fB9G+zsxPqd93zucTWdgcPPTlEvbo5hBG/nYB8/XmnBQx8bncm/LnbtlqaKMxhCHw5H7ItaoHUzPJuRQcbtaEw5qbDKqv933UlG7XzHtlENyOZ20uRZkFncMkroLNbDzGjTYFzAc+2izxejfsF1GGjS5N1uxv5eZxrwoFu82Hl/yY+P+kM9wnPB5nAU/Ox2FK1aXE9Nvv2yD4f5ffTOiO//pJwWxU1H81AT3TeVg7IAdBvsCJmm5a29Xw/0BnXvGoD7/9z8qaLNrhrr1qXueLd3fKkjh2e33LPVtg7SMJe/j8jTkXr3K8Yd5BXtQr+UjTX357J73b9r4oMnSpTdt/26ROBTtK9zn15HjM/rCV57PvdZq303anT7Z7u2jMw1a0PdI6wk0CbNl490VLIUILJfJGC+RnbHgJsGszXrcrdVmHQ7jVHaOZV8uNLtwj1d7dmwuOI49OzZnV9NqIc2wXHko4NYtv/3OojbxyHd/oRuWtZXF5d2Nyv3AEwd1yZZTddeDL+jwWxHDY6pkyXijfZSTktPp0IrpR596/khue2mD9FzNuLQ9ihm1kb966EXt2XGe4bnLP69mbePuh39akFpqefqZj27fpMeeOVzUNz589bm5B9MWy1JuX47MJfTqW1MrphlF88nI3tQf6Ex2XoMcMk7ryUhTzOEw7t8My7BStf293DTmy39ntL/lsfH0bMJwnFicq1ks44a1oYpj+qeeO1IUQ+Xvv1Ts1Az3TeUgNoAdnCbzOFbcK6RNUs29enTl1L1WpvAsdR+XrxH36tWOP8wr2IN6LR9p6svn97q1+9rCeebd125WwGfdeidG54Jbi0LN2r9bJQ5F+/IujEnLx6hWSuspk+9uLRsH7d4+OpJZWk93Bc8FsHIa0CROTJgvhdjfIsuQovmYLcFtxdKtx0ss39lKbXbk5JxpOqeBYOsch9LS+RsGdNvui3VyJqb+bp9pmsdm1hTLlWekizev0er+7DLubrdL/+3+H2tsMqqT07FcWznvzEGt7feXTM+5mEYzveyJ0PxjKnfJ+FL7WL7NfBORWGEbl3T9FWdpzWCXXn9rWt/c/5rGJqMlt5G/tP1cIqWgx9Xwpe1RzKyNZDIZ0zaW3/6CAY+uz5ylWCItZZRrG7k2kZH6u73ae8MWvXF8WspI3/7h6/qVjavkcEif/uhFiieScrtdeuX1iar78uRMXLPR5IppRtF8Rk3Sk41Nzmuw0X/Zi9Zl4zXILC06aT2LjU1GTfp3VANB6goWqTKdUql7iPw05st/lx+LHz85r1ffjBTFxlOzccNxYs+15+kzH71wqYxSxTH92GRU31zY9tvW9pQfm69wzA1P85SH2AB2sHMex2webWo2UfRaOSk2DVN4LhsfqrmPy2lAGrqqx58mTJnXFpivKduYSf8m1XSxY2Oz2v/TN3MpjkNBrx575rCCfrd61oZq3v6ISXxgVdrQttGk/btV4lC0r2OjxmOU3+dqmbSeY1MmcyxTUQ1YkT7Z5u2jM5HWE2gj4V6/ZuYSeuPYdO7hgZm5REstQ4rmY7YEd39P7e3KrM1ase16MkuH2ZJ9zyUl0xklkmmlMhnJpZZ7OK1Zlit3Oh25Zdwj0aSmFyaixyajevA7B+XzuLT13FWSpMh8Qh6Py7Dc61f3aE04WJTmZ004qC6/R0dGZxXu9yuaTGs2mpTf51bIJSlZXCazulmckDCrp74e41REn951kfZ974Xy63phafsN6wY0Ojrd8ImQjubI/pXi5ExcfT0+hQJuw7Sbg31+XfHu9UqmMpLDoXVDXdnzZnTuMtlUmk/+y5GC1DFrwkH5fW69NjKjroBHsWRaDodDz/zkqI6Nz2mwLztWxuIpeVwOre7rUmQ+qWQqU15fNjiWvh6fnA6HYbtteOoClGRn3IEOZ9M1yCwOpM0WM+vfLZdCHs2vinRKJe8hlqUxL/hdHrfLWbTqks/j0mCfXx6XU089f0SXX7BOckhXvHu9hvv8Sw/ML5SxnHIP9Pq1c9vbc3+88tRzR7Tve4f1p793kb54/wuGcdz4bFzJdEazcwkN9vpz8ZLRcbndLkWiyVx82GjEBrBDuDfbL3McksfltGQex6zN5t/TF/TPmbhi8aS6g17TflmQwlMq6pulxrCyxkO709Atu2cbqDYFcz3K2ukyyi53C0Nck8oX7vXLtRgXZSQ5JJfTYVns37TnwiWNTMY0EYkq3OvXUK9PSq38MVs14Xxss8zfo0oL1/Xjh0YV9Lmb5r6hEuFev/q6vdl7OIdDbrdTfd3exo8hFbB7joU5HNgh3OuXOy8+cDgkt9NRUd/j4TSgSQz1+/TB39ioex45kMv/vPvazRoe8EmshosqDQ/4tPvazUXtalW49nY1PGDcZq3Ydj0N9RvXUcv1PY/0ws8nio5jy9sHWuo4FpcrX1wavGC58gbdJJmWqcujl9+Y0l0PvqB1q7u1a/sm3buQxnAx3eHXnzms66/YqP7upZv2NeGgrr9ioz51z7Nat7pbV174toLP7b52s7ZsHCh6QM2oHDu3bdQ39r+W+1yo21M0aWL2uS8/9pJ2btuYW965GeoaZXBILx+ZKmqP56zrLTjXPV0eXb319KLze8663qXza7CtPTs268EnD+rY+JzWhIP64G9s1Bfv/4m2XbheD+Rta9f2TfrOj97Qu89dk3v9ke8ezu5jfa82rA0Vta/fv+48hbo8Sw/Nmh2Lyedpn83PzrgDsANttnzhPq9hXYX7vdQVGq7kPYRU8nfLY5HF+Hp6NpFNcf6/fqoP/eY5GpuM6r5vvZJ732nD3YVxVTkc0i9PzOiR7x4q2N9Qf0BP/vB1fXT7Jv3tvpcM47j8ci3GS0Yx/n+7/8dL76m0fDZgnIUd7JxDNWuzawYDeuS7LsP+ecO2jXrih29o9/s3a8+Ozbr74QMF91cF90AGmnEeJMfknu0/3fhO/cV9P26+8naiEnMEnI9CXJPKF+7z6sJNa/X5v/+RLbF/U54Ll/TCLwzm1s8aaPwDak2mqa9bKK1NrhnDAz6944whffbvftg8Y0iFwiGTOZZeryVjDnM4sMPwgE/bLnyb7nrghar7niOTybTQcGNufHxG6SbPDT801JN9sr0DddqxDw31rPie5W12fCauT93zbNFTzLftvlhhlpU21Wltq1InIjHd9cBPdMmWU3OpDp554aj23vArWhXy5d5XTZsdmY7p01/6QVGb/dPfu0jDPT6jTTSlkemY/uHrP9P7LtmQW4b0688c1offd25LHceJSEyfubf4fHxm10UF57olLPz1Tqnlyqtps5UoGlsW/1I4L/VEZC6hP/qb/YolUrr+NzbqmReOFvW1S7acqn3fO6w7bt4qSZqcjavL78mN95/40AW5QG5RyfO2UI7RSEy/PDEth6T5eCq3vz/87XcaXzMWPjcWienQ0Sk9+aM3NDYZzf3F95mn9mow5CtrEoFx11ypuimnzUort9vI/FK7W+TzuHTHzVuzf32+cK5nYin92cINuuH7Smzrtt0XazaakN/n1qe/9ANtv3SD9n3vcNH7/uQjF+YmAZbvw+l06Ce/GNNgX0DRWEqTM1E9+S9H9EcfumDF/d9x81aFgh7NRJOKzCcVjSXLbp9W6+T2Xk2bLTfuQKFObmeVsnqcpc2Wj7qqzkr92+6Y1m5NNX4ZxOv5D+Qb/c4sFvn4DVv0+rFpPfX8EY1NRrVz29tzD5Tlvy8/riqH2f5u2LZRqwaC+sr/flmXbDlV69f0GN4jbL90Q24V58V4ySjGr6Z85Z7LStssY0d1mqpvNaFK5lCtbLMBj9P0Pmv7pRvkdDr09I9/WfTZ/HsgU6XGsBrU2pZK3bNJsj09Z6v3hWrKX2mbXXGOADnjM3H9j8deKpoD/r+v2cT3L8tUMs9cTTzbjPFBs3/X0XTjoU3XLSvYfQ/WdOeiAu1yzWiH78Ii8wnd87UDRdek3e/fXHQuqv3+9ov3F4+zH9/5K00xpjWrVu7f9VBu3yvVZlk5DWgS45Goero82n7BhlyKxKeeO6LxSJSbI1RtIhLVsfG5glRFknRyOlpzkDYRMc5ZPhGJtlRwMxGJ6uU3JvXyG88Xvd5qx2F0Pqw413XXhMuVG6WemJyJL9W5Q4Z9TY7seVi8UVdGmppd+lw0ljI9bwGvq3hZ7YVyHD85r2/ufy2XWqg/5NWHr36HRibnJYcU7vEW/mX2wucmZ+K6/4mf514em4zq/id+rs989MLssZWq6zZY8rsdFLS7BYttbPEcLp5ro/eNTcdyE0Zm75mNJtTX5dXxyXl9fOcWxeJpw/cdn5hTLJHSYJ8/1xYlaSaaUDKZ0Ze//q/F5V8s5wrHsvj7vh6f1g74FZlN6MjIbEEa0wImqU5RX3bGHehwTmk8Etcvjr+lgR5f8XWuShORqLqDHq1f06NoLKWA36WfHPTQZg3Qv1E31V7TjVLFLdvW8hTnk7PGscjrx6cL2no6kykdfy0r+1gkpoDPrZ6gR91+lyKz2TIk08bbicZTSmcyuT52/RUbDd+3aiC7ArOUjbcWj3d5jG9avgZg7IAdxk3mP6yYQ13eZhfvdSYiUQ33BRSLJw33LYcK+nG+ivqiWVrGcsZGo/eUy2T7pe7ZFuc4SCPZWCvOESBnPBJVV8Cj7oBH6XRG3UGPugIevn8xYPc8czPGB+3yXUfdNGOaZuauV9Qu14x2+C5sciau1eGg+rp9mpyJqa/Hp9XhoGXnwmycZUxDLazoezycBjSJof6AYdqGof5Ao4uGFjbYZ5xXfMCCvOKDfQHDbQ/2tVabNcu9bkUd1VPYxnMNY309S6k6/V6nYf0rk/2/w+HI/VXSzm1vz723O+gx/JzT4dQf/fX3TZfVzr9mLKYGvfOfflKQOuT8DQNFX9znlzl/f31dK0zCtcmS3+2g3HNo9r5Dv5xSLJbSOet6Td+T3159Hpf+8MZ3Gr7P73VpTThYlPJz7VCXNpwSWrGc5e4/P9VouelJaZ+NYXZN7e/hWoQaOKUXD08Upcgyus5VanU4qCuXLUe/a/smrRoIWlP2NkL/Rl1YeU1faVsOyeFwmMTihQ9aOE3eVxB/Gexv57aNGh4I6Cv/+xUdG58ruA9Yvj+Xo/B+wuh9o5PzevDJg7m0omsHglKmhhi/Dhg7YIfBfuN2NdhXe7vKb7ODfX5dtfX0gnudj/zWuVoTDurY+FzBvpWRnM4yxgojZYxXK46NJu8JD3SvfNAltl/uPRv3X43TzNeAZrN2uEtbzzulKFXl2qGuRhet6dh9/R7qb77vFdrlO4KOxdxgWdrlmtEO9xhDYb82nzlclJp0aMCaYzD9/ra3tb6/RXOx4pkDpx0FA1C5dDqTezBNyj5pev8TB5s2fQdag8vp1M5tG7MTZVJugtztqn34d0iG2261v5cc6vVp97WbC45j97WbNdzXWn894HNnv0zNP478n2G9UMCtvddvyU7MylHUH27Ylk31+bEPnq+7H/5pbnx/8kdv5N47Njln2I/Gp7IrUt314AuKzBUna3c5lLtmvP+yM3XvvpcKrh93P3xA45F4yTIv7m/v9VuyK2mVEJlL5G7uF/dhVjbYq9xzaPS+G7Zt1JM/eiN37ozes7y9xhIp/f3Xf6aPLhtfdm7bqK89fUgfvvrc3Jc1i+//7//8U0WjqRXLWe7+7374QHYJchm3Pdpn8/D73IbX1ICfv4lC9cYj8dyDaVLp61ylkql00TX03n0vKZmyYFm2NuP1ugz7t89HrAnrWHlNX2lbkbmE7n74p7phWSz+sQ+erw1rQwWvnXVa34pxjdH+7n/ioH55YjYXx+TfByxuZ+e2jQp1efTI07/I/e6p544Yvu/JH72R2/ZfPfRi7liqjfHrwe83iQ0qWdEJWCaTNp6PylgwhdrdtdRmL79gXdG9zt89+jN9+OpzDe/9N6wN2XK/Xc7YaPaeY2OzKx5zqe2Xe8/G/VfjNPM1oNnMziV1zyOF9xX3PHJAs/PJBpes+fh9xrF/wG9d7G80jjdSV8A4ZukOErO0AuYGy9Mu14yAyT1GsIXuMSIzxtekyIw11ySnjMdZZ6t9gYum4nI5Db+HdrvLf+agdXop0ObGp0yWpJ+KKtxiT62jeZyYmNP+A29p7w1bcnnLv/b0Ia0KBzUQ7K1p2yMn50233VJtNiVt2Tigz+y6SCcjUQ30+jXc75NabF7ixMSc3jg2qU9/9CKdnI5qIOTX/hePqjvoUe/aUKOLV5lmWYJ7pbQZGemcdb264+atOn5yXn/76EvafukGeT1OrRns0sjJOf37D26R0umCv6oem4zqG/tf03/5yIWamYvnPidHdpvf2P+aLn/XOknmy2pPTsdzqaDTJumBInNxeVyOovKfs75Xt+2+OJu2IORXOFQiNdriuTg5r+2XbdBTzx3R2GS0ZNlgs7x2t5hKZTFNp9H7/stHLtRPD41JGemb+1/Lnb/F9J7521od7tbJyFz2C9S8FOPHxuc0Mx/XJ//v9ygaS6q/xyen06F1q3tM01yNR6I6Z12vvvCxX1VkPqloLKnBXr9hGRf33+X3KDIXL+gvktTTlU25t5jG6qnnjpSdHpT2WV9vjszowKER/clHLswuSd/t05P/8rr8PpdCp9QWd6Bz2Zm6q9Q92FB3a/2hgt2Ojc7qxPi0PrPrIk1EsrHmCz8/Lr/PpT76Nyxidk0/fnJeTpdT6VS67HSfK8UHkzPZmOOb+18riMX7e7xaOxDUHTdv1Uw0IZ/HrXgyraE+f8n4a3F/y9Od+7xOzcey5ci/D5idTyiZSmtkYk7/5/lf6lc2rlIqndGnd12odCqtUNCrX9k4qNGpmLwep/7ywRdycdzyY1kxPmxg+vM3T8yYjh3EBqjW6KR981Fj49GCNms0jhwdmdb2SzfojFNCCof8iiWSeudZF2T7nUPF99uSxqfj2dd6/UXpycsZr0re7zikmVhK2y/bIEm5+/ZYIqWJ6XmtXmElg5W2v3x8mZlPFN2zcf/VQHnzPCdnYurv9pWe5+lgE5Fobi4tf86jldLA1ctbo7N67c2TuXnm/h6/nv3pUcuu36MlvlcYbND3CmMTUe3/6Zu69XffrchcXKGgV489c1gDIZ/WDTZwdb1mmSdvcswNlqlNrhlHS9xjnN0i9xh2pyYdKREvD7TS97doKifG5/SzV0eL5v6DAbcGyux7PJwGNAmzpRCLvsgFKjDcH9DWzWsLUhXt3LZRQxYskW227VZL6ymH9PJrrb/k85qhLs1Fk/rTv/1BwTLAaxp581yNJlmCO53OlFeOjBYmgx2ank3owe8czP3K53Hpjpu3Sg530fg+PZtQt8+l7kDQ8HMDCzcgZstqD/T6c2k9P75zS9H214SDmo0m9ef/8/nC8q/v1ctvlFm/Bufihm0bcw84teKS321jod3lJlfM+kZG6va7te/pw0XxRX56z8VthcNd+sUvT2rf9w4XnPMnfviGYvG0/vXVCd3/xM/l87j0n258p+LJtH45MmMYv4QXvgD55chs6faWkUJBj94cm9Pt//Cctl+2oWB7g33Ztr78WjPQs3ST3i5L0reDVeGg1q3uLViSfue2jRruJ0UiqmeWriFsQXoVUreU75ThLsXiKX3m3haPNdHUzK7px8ZmdWxsNrdycDn3CCvFB4u/H5uM5mJxn8elrZtWFcQndz34I+N9Zor3Z5Tu/KPbN0mZpZUec/cBfrf+6K+/r54uT1HawL3Xb9HawaBePJRNabz9sg2ani1c9aEo1jGLDxt8f7VmsEvz0WTB2LFr+yatDjN2oHp2znUNDvi1arpHn7n3B0X3JlK278UTae373mHdcfPWhT631BeX32//Pze9SydnYiXTk5c7Xhn+vsR9+/RsQgM9Aa3U2Ve8n1o+vpST6hj14yhud604r1kPw/2B3FxaS89l18HqcJfm5gvnma28fg8P2DeOV6uvx6cDhyf03Cujudd8Hpc+dOXZDStTo+O4VsLcYJna5JqxZqj17zHsTk1qZ7yMzrVmsEvnnjFUMPdfad8jrSfQJIxSwu3ctlEOB2tsonqZjAzTxVqR6sDhMN52qy0L2y5LPs9HjZcBno+11hJwzXI+jo3NVlSOUktil/pdIpk2HPtPHe4uuax2OpXO9b9HvnuoKOXirvdv1l8/9GJR+ccj8bKPy+hcPPDEQV1+wbqWXfK7E5WT3nPRsbFZ/dWydvPAEwf14avPVW+XpyCV1OG3IrrrwRf05I/eKEqH9fsfOE/hkLfs/pz/vqeeO1KwvSvevX7FtOftsiR9O0gm04bnixSJqIXfa5y63G9BOkm/1yTdnI+/41tuPpoyjDWjsdQKnwTKZxa3pDOZouvLSvcIK8UHK/2+0vuSUMCtPTvOK0oB+Lf7Xsp9z2N0j3DFu9cXfeauB1/QyOTSwyzL46NKYp1G31/F4inD9MmxOGMHqud2OgxjTo+r9gmp6dmluRWjvreYwtOoDxr1t7lYasX05LWMV2b37Ve8e732Xr+lrIfIK72f4v6ruTR6nG81RmNHi01l10U8YXz9jiesuX6n08bnIt3Ah2OacWyjf5evGc9fM2qXNhWLtf49Rk+X8XxUqNua+Sg742V0Livu75lxBZrE6OS8vrEsncQ39r+mNYNd6ieAQpVGJ+cNl4Ydm5rXYI1pkEZOGm975OS8BoKt8xcpkzNxbd4woGsu2aDIbFyhbq8e+97hllvy2WwZ4IlIVMM9rbM0fbMswT0RMW7fk7PxXDkLUuJkpHPe1qs//b2lpaQTiaTGZ+IK93hN0+yUSkdyx81bl74cmy9Mw5NfT7/45ZSk17X3hi1yOKSh3oBmownD8pulRjNMHWpyLs48rXepbC30F1UdwShlk6RTBoP6wxvfqVQ6rRPjc/pGXnrPydm4QkGPZqJJHTMZ151O6annf5n7zGCfX6et6s6ljXn2wFu5+GX96h51B7P9wiy91Uw0UdDe8tva2GRU39z/mq6/4iydOtyTK8PyMhW02XJTncJ2ZikSW+1ahOYyPhnVt374etG1crDvbHXVuGrXsTHjVJVBv1s9rZYW3WZ2p5wAJBVc04+fnNerb0b0zYWU9yvGAwZxUMn4YIX4oVSKUTkcS/cBefv1eFzq6fKoR56C2GfDKSF95qMXaqDHp1gyrYNvRhTu9euct/XK73OZXjuXx0c7t23UGaf2KpFIl73KfqPvryYiUa1b3a33X3amorGUAn6XHvnuIcYO1GRy2qRdz8QV8tfWrpe32d5ujz70m2cr3OvXUG9ABSk8l91vGPW3+VjS9N48l57cbDzS0lzAaau6Dccrsz5+1mm9Cvf49LNXx1ZOA1fp/RT3X02l0eN8KzGbJx+dnK85JXC7GZ8yvn5bdW8/ZnIuxqfmNVTjdxZVy0t3WJCauYF/a0f/rkDetWkukVLQ4+LaZKBd2lQ7pGkeHY8apk+2KpWwnfEyOpcVfY+H04AmMdjnN0ztNthHShlUb6g/YJIu1oJUB732bbueBsN+bT3vFH3+75fStey+drMG+1ur79mZ8qqemmUJ7oGQcft2OBz6o7/Zn2sruWWvHcql3Vn83Ue3b9JTP/q53nvR23T+hgHDNDullldefK/R8u2nDHcVlO8Xv5zSXQ+8oDv+fTatyFwsadoeyq1fs3OxblVIXkeGm/tmY7DU/2LqzeUpXhYtnvvDb03r6OiMYom04Tl/9c2Itm5eq5PTMUnSVcvSbOanjbn2186UJM3MJnXKUJdheqvThru1diCYa0NGbc3pcOj/ve/Hpql0itpsualOYSs74w50rr4en44cn9EXvvJ87jWrYoPFtOikqlzZYB8pUFEnC9d0ORy6859+kmtzJeOBEimPSsYHJeIHs1j41TcjuvOffpLd/vreorQ4N155tjxuh/7hGy/nxT7n69zT+4ruF/becL6Cfo9p31r+uiR9/ssmaUZNNPr+avVgUFde+LaC2HHX9k1aNUDKb1TPzna9pkSb7c9P4WnQ74zKFfC7y5urWT4eaYVUbiXupXwel9wup/HcRYkHziq6n+L+q2k0epxvJWZzp8SzxdYMdRmOhValzGvKuYMmTHdI/67QwrVpw7oBjY5Oc20y0C5tanjAOE1zK6WsHOj1a6A3WJA+eee2jRqw6I972+Vco7lY0fcamtbzjjvu0B//8R9Lkl5++WVdd911uvLKK/XJT35SyWRrpSEDapXJyDC1mxXpF9G5HDJuV1Zki/V7nYbb9ntbK2P09IxxOszp2da6DrldTsOUV253a52PZlmCe81gV1E5PvbB83X3wz81XPZ6PBIvStXxt/te0vsu2VCUsiPfSssrmy21bZYONJXOfubuh39alH7kYx88X+GQt+z6NTsXfGHfnIzaymLqzfzXlqdmdTodOvxWRPc/cdAwRediCtD7F1LDXH7BuqLUU4tpY3Zu26jQQvrPux58QU6HDNNb/dVDLxYsF7+8reWn8qwljRXqz864A53Lzthgft4kLXq0teLAenA5jWN/t6u1Yk20jvy+/9RzR4raXy0pOCvd/+I+b9i2UU89fyS3/fFIvGi/933rFUVmE0WxT36azsXXf3liVl965EBRrPPvP3i+hvt8+v0PnGcYH1VyjI2+v0ok0oZpPxJJUn6jek6HcczpdNYedMZraLNG/S3odWnPjsKUTXt2bM6uxlNCueOa0T5LzV2g/TR6nG8l3oW50uVzpz6vq8Elaz52p8xrxrmDZkx3SP+G1eyMoeqpGVMDVyqdShsfg0UH0S7nGs3Fir7XsJXTnn32WT3yyCP6tV/7NUnSJz7xCd12223asmWLbr31Vj344IO68cYbG1U8oO5GThqn9VwVDrKsNKo2cjIvZWAspYDPpUcWUgbW2q4mpmKG2z59bUjdg62zMGe7pCg6MTFnmPLq2l87U/2n9Da6eOXLW0L95ExM/d2+hiyh7nQ6itJUzMwndGx8ruB9i8teR+Mpw3a0+HpByo48Ky2vbLbUdqlU0H6PS8fG5/TNZb/v78nWY9lL1Juk6nA6HcbpI1vo5q8dLW8rg31+DfUFDNvPGaeEcqlZj4zMKp3JKJZIKTaZ0jf3v6a9N2zRG8ezf2H4zf2vSZK2X7pB61f3qCvgzn4pO5kq2OZpq7o1MjGnh797KJf+c2JhpbUVl4tf1taSqUzuM4tprLZfukFnnBLS6v4Ay/I3MTvjDnQwG9NzmKW7npiOariF4sB6ODExZ9q/B4ItFGuiOZQTSy6LDwZ6fPqVswYrSsFZU3qavP2PTEV16JdT+mZeavTFGN9ov+llf2UYS6QM7zvTmYxh3N7ld0spaTDky71+6lDX0nuUTZ0xNhld+RgbnH5vfMo47Qcpv1GLiUjefFTe/Mfpa0Pq9tU2H1VTmzXpb+tWdVWcJm5yJm5YjqI+b7DPmfmEEqm0rv+NjaU/i/ZAKruynRif0w9eeku3/u67FZmLKxT06rFnDqs76FHv2lCji9dU7E6Z14xzB02Z7pD+DYtNRGKG3ylYEUPVU1OmBq5Q2bFelQri5eXf37bQuUZzsaLvNaT1TU5O6s4779SePXv0yiuv6M0331Q0GtWWLVskSTt27NBdd93Fw2noKOFe47Se/T0sK43qrRowTxlYq4Fev+G2rVp2tl7MlnRvtb4X7vUbprxquaXpm2kJ9eVpKhwO06WQE4GM4e+6FtL0mKVXXWl5ZbPfD4SMrxnhkF8et1M+j0tjk9Hc730el7ZuWlV5/Rqk6kinM6XTi6Ah8tvKYJ9fV209XaOT84btZ3X/QtrYTPZzzry2PTYZ1RvHp7Xv6cMF23pg2VLN38j7ctbncemXJ2Z0/xM/L9hPX5e3ZL8pkNfWItHCtLRjk1Ht+97h7AN1ASbhmpmdcQc6nE3pOUhVWT6zVOSD9G9UqkQKzhXTbkoVpeCsOWXJwv79fq/+f1/9sWFaPqP9Opct+7E4rix/72IMtjxuv233xZJDSqWlfd87rJ4uj67/jY3a973DuTq7YdtGPfHDN8o7xgam3xvuN077wdiBWtg5H1VzmzXqbxkp3O1d+oO1Mv74bqDXb1gOw2Nctk+ny1n+Z9EeSGVXlqH+gM49Y1Cf//sfcb+6Aruv3804d9C0KfDo37BQX4/P8DuFhrfzCrXDd3qmsZ5FfyjZLt/forlY0fcakn/hT/7kT3TLLbcoFMr+NcLIyIiGhoZyvx8aGtKJEycaUTSgYYb7fdp9beEy77uv3axVA1woUL10xniJTSvuYRa3tXzbsRZLzzE8YNL3wq3V94Z6jY9juK+1jqMZl1BfVGopdZ/bONXVRGS+ZMqOlZZnN/v9cJ/PNDVIqW1aUb/Hxmab9hx1svzzvph60yhN5/Ll/50OqbfLU9B+n/nJ0dx4YpTGczHFZ/42N6wNGe6nmhQEpC1oXRmTuANoVgGvy/D6HfSR2mc5p9O4f5PVE5WqVwpOK2OHNYNdhtsPh7yGrxvFRUbx+2mruvT7151nGNNH5hK6++Gf6oZtG3XFu9fr7x79WVFa9T07zmv6+MjjdhiOHV436WRQPTvno5qlzdaS6snuNFFAq3I5iGfLZXfsb+d3FtViLgqdoF3aeTt8pxeNG8ez0bg136+2y/e3aC79vW7DvjfQV/56aHVfOe2hhx7SmjVrdPHFF+vhhx+WJGUyxSGHo8Lk4uFwtyXls9vQUE+ji9AwnXzsRoza7K9u9mnNYJcmIlEN9Pp1xuqQgsHWemK9EWhb5l55803jJTYnozrnbeGKtrW8zf7i+Fsm6TBjOrvCbTfaYt87OR1Vf49fZ6xpzb6XP4aEe/06vQXHkOOHRg3b1VwipQ3rBiraltE4m05ndGxsVhOReQ2EAloz2JVNU2nAaGwJD3Rrw6l9mpie10DP0uePHxo1XBJ7z7Xn6YKzV8ntLpy9yZVjal5nnNKru/7jr2k8UrjNlfb5a+/s0rrVIY1PzSvcG9AZa3tz+1n+mVUDQZ2YmNOJqahu2HaWHHJoPp6t56eeO1JR/R6w8By1o1qvSbXEtIvn/Y0TkYI0nYvt8lc2Dukdp4cL2tfxQ6N66vlf6rpf36i9N2xRwOfWsbEZrQkHdOctl+nN0WnD8/32dX36/M1bc21Skr74h79W1E7zy2X0u5WOJf8zksruv1Yizigtv82axR1jk9GWiw3qjXZWPivHWbPr99vf1q/TT+mvsaTt5RcHjGP/8amYNq6jf5fSyNigHio9Pivj/XzlxBuV3Ass/9zpp/Tqj296l/x+twZ6/Fodzn423G8csxjFRUbxuySdtqqnKKY/fnJUx8bn9OyBt/T+y840rDO3y6mhQeuuH1Zdi5aPs4bnO5bShlO5dyiF2MCc1fNRzdBml49PsVS66rHSrnG2UVq9L9hR/lKxQavXl52OHxo1TKE2F09pw2mt1zfsZHXsv7zNWvmdhZWqmb+qJ/p3+ey+B2vlc9Hs7bxc7znHs/R9esiv04a61dtCq+CbjoNTUZ1zeu3jbDt9f1tvrdy/7Xbg0Kh6Ag59ZtdFub43Mzun8cmENm/oK2sbdX847Zvf/KZGR0e1fft2TU1NaW5uTg6HQ2NjY7n3jI6Oanh4uKLtjo/PNP1f/wwN9WSXXe1AnXbs5QxcRW3WKb14eEJ3P3wgt8Tmnh2bdf6GgbKWe+9Unda2KjVossRmuNdfUG/VtNkBk6Wu+3t8LXlOVoV82rRhUKOj05qdjWl2NtboIlXGJb3wiwnd88jSGLL72s3actaAlFr5480i6HMbtqugx1Vzm60khVCpscXrkFaH/JIyGh+fyZXbaEnswZBPJ0/OFm6gZDmWtrnSPiWpP+BWfyBbF8v3k/uMI6P9P32rYH87t23UU88d0fRsQju3bVS3z112vx0IBco6R52oVLsp96am1pjW65BW9S2do8U0UT6PS1vPXVXUvroDHm3dvFZ3/tOPC9pHl98jv1tyO53GY323dyFtzFKbNGunK/2u1LHkPjMx05B0sp0cZ1TTZs1SJC6PO1Cok9tZpaweZ82u31zTioV7zVKNt2bsXy8r9e+qYtomUs34VW68X42S8UYl6USXfe7gm9MFsdLe67fI48jkPme030rid6PXgj631oSDunjzWv3yxIxhnSVTaY2OWZPeqdxzWWmbDfpNzrePcbYUYoPSTOejuouvSZa1Wa+NbdZgfPrYB8/XmnBQx8bnCstRxlhp5zhbb63eF6opfy2xQavXl926Ax7DFGqVzIl1inDIJPY3mPevps0289xBNfNX9UD/Lp/d92DtcC68DmnzhiGNjk43VTsvWxt8F1bud7cS39/WUzv0bzuFuj06Pj6nv7jvBwV9b82wp+zvb+u+YO2Xv/xlff3rX9e+ffu0d+9eXX755br99tvl8/n0/PPPS5K+9rWv6dJLL6130YCGGo/Ecw+mSdknmO9++IDGI/EGlwytzOVyGKYqcrlq/0sIszSGPjdroTfCyGQsF4xL2THknkcOaGSytR6ys3NpaTtThlZS7nqnLjXa3/1PHNTlF6yrKr2HWVqjVlv+u51V0h5LpXwZj8T1pa8dKEoN+u8/eH7dz3czp/zFEodkGBtUuCg2UDdOh3GbbcW/GrZbJm1cVwYL4QMlNSqVTLWxRGQukXswrZLP1SoUcGvPjvNMU7XfsG2j7n74p00fC8WTacOxI55k8ED1wj3eojS5iylxa5UwabOJlH1t1mh8+quHXtSeHedVNVa2S8ouwGqkOCufQ8bfKVSa8cp8+8wdAKheO3wX5vcaf7/q91rz/Srf38IOM3NJw743M5csext1XznNzF/8xV/oU5/6lGZnZ/WOd7xDN910U6OLBNTVeCRqvIRnJKpwd2ul5UPzGD05b5iqaM1gl/oDtU1KTURihts+fW1I3b6mubx0jAmTMWQiEtVwj69BpapCRjpnXa/uuHmr5hIpBT2u7ASqBfPAkzNxwzqanI0vrABVg7xyT87G1dflNS23reUwYLa/xRQGle7b6XSUfaxoEIvaYzSe0rHxuYLUoMpIXX533c93vfsNqjNiEnesCgcV7iKeRfMhni3f6CT9GxapIE6xUrWxRMNikIyUyWQMU7WvX92jL3/9ZxqbjDZ9LGQ2J7EqHNQgYweqlZbO3zCg23ZfrJMzMfV3+7IPplnwfEkjrndm40wmk6lurLRxXgVoZeNTJt+/TEWJZ5cxGwvXDHap34IHXZk7AFCLdvgubGKqxHzUYO3zUcx3wQ5W9L2Gtr4dO3Zox44dkqSzzz5b//zP/9zI4gANFTZbwrOFcmSj+YR7/fK48p6Ed0gel9OSdtXX4zNMg9THDWRDhHv9Omd9n953yQZFYykF/C499r3DGmjlMSQjWfknc30mSxlb1mYzUijgWfpyyGTid3k5Bvv8uuLd65VMZRSJJhUKWPvgT1+Pz7BtLO6jqjoo81jRQPnnyJldoXU8ElW4169wz9IXN6X6RSKQkc/jyqUGlaQ14aDeefaQjozOqq/HZ3l7NWN7/4UlzOKO/p4WvhahrRHPls+sf7d0rInGaUAsWW0sUZcYxCRW6+te2vfYZFRPPX9EV7x7vaKxlC5/1zo985OjTT9ehXv9huMssQFqlpE8Loe6Ax553E7LxpFwr19DvX6tX9OTu38eOuS39XpXapypeqxcGGc3rBvIpthp5nt2R3b1uMmZeF3vMdF5wr1+rQkHdcmWU3N/sPnMT47y/YsBs7HQqrpi7gC2WIipf3H8LQ30+ArmP9Fe2uG7sL4en+E4aNX9nd3bR2eyou/xaCRqEuoNyOctrxkt5peNxZOKTM3bWayWtLgk/WJqz4Il6QmgUKVwn1cf/I2NRbnXw/1eqcbsH4tpAhZTDxSkCWASqe6G+n3aduHbdNcDLxSc6+EBX83nuq4c0stHpora1TnremtuV83SZvPL0dPl0dVbT8+lFbDyeHP763Ibto39P32TftsJnNKLhyeK4ovzNwxI6RX6hUMFscmacFAf/I2N+vSXfmBbezXTLP0XpQ0P+AzjjlXhFrsWoWMwtpRvqN+4f7dcrImOVW1/DwXcuuW335lL7Wn5OFEiVlvpvmHPjs0KdXmaes5oeMCn3dduJjaAtWycN2jE3EpHxyM2nktguXDIZJ681yulVv58Jwn3eg3HwnCfVyo/c5cp5g5guRXmP9Fe2uG7sFDQreuv2FjUZq26v7N7++hMVvQ9RyaTaYswf3x8Rul0cx/K0FBP9i+V2sjQUI8+8cWnV3yfx+NWIpGNWr/w8cvarh6WW3wQrxTDNrvwZL/VS9K3s3bsV1YamY7lHiJY5PO49Ke/d1HBEptVt9mFv25slzQBrdyexmfi+tQ9zxad69t2X9xSqYEj8wn90d/sLzqOO27eWpCuptY2u1JaDNvbwkI5ZmIp/dnf/XDF462FWdv49EcvUtDrrLjftnI/sVupuimnzUrWx7RljQ2lxvK8lTz6enyG1xQr22tJZfZfK3Vye6+mzZYbd6BQJ7ezStkyzrZZPGsX+nd1VurfVce0TaLlxq8qY4lwuFuvHT1pSwyyYqxWp/uGcs9lpW12fCau//effry0Sk1GeuaFo/rD335nS92n1lvL9a06K3feQKquzTZkbsWme51mb0srnctmL/9Kqil/LbFBq9eX3SoZOzpdJWNhNW2Wc1E5+ndpdrfZ5Z9vh3PRysfRDt+F2RnPVrp9LGnlflEP5fa9Um3WafobAPVn05L06Fyl8j9bYiFNwOYNQ9mAhjbbMOMm53rcqnNdJ5MzccPjmJyNW7ODhTa7brCrsW12oRzJRKr643VkbzKOjM4qEk3mUhIsZ9Y2IrMx+m0HKGtsMBrLF9vXiVl53E5tPCWkaDRp3l7LbI81aZb+C1O2xx2AHYhny0L/RluoMpZwOh3WxiB5cdPY1AqxWjn3DfWIw6o0Honq2PicHvzOQT345EE9+J2DOjY+13L3qWguds4bNGxupd3vdUzGKdvngDrFQv0eODTadNeBZkJ7K5/dYyHnAlZrl+9GUJ52ON92j4OMs7CDFX2PtJ5As2AZc9gg3OuXz+Mqeoq5lXKvozxm5zrcYue6r8dneBx9Xa3xFy+Vqvp4K7hmtEvbQHWqOv8m7euUoS7T9koMA4m4A2hn9G/AIsvirP/8O+8qK1Yrdd/QzHEY9yKwg53zBrRZG5SYv+i0OSBb8J1C2Whv5bN7LDQ9Fy2y4hGaD9fvztIO59vuaxLXPNjBir7HymlAk4jMJXI3kVL2SdO7HnxBkbkWSZCNptQVcGv3tZvl87gkKZf/uTvIs8ntxu1yatf2TQXnetf2TXK7W+tSHwq4tff6LQXHsff6LdmUFm3I6ZB2bttYcLw7t22U01n6z1wruWaEe7zas6NwHNizY3M2dTTaXjXn36x9OR0y7J9Op4MYBpIkv9c47gj4iDuAVkf/BqyxPM565Lu/KLqPM4rVzO6Tmj0Oa5f7VDQXO+cN/F6XYZv1+1w1b7tTlZq/6LQ5IDvwnUL5aG/ls3ssTKUzhvOhqbQlm0cHYv67s7TDPYbd1ySuebCDFX2PWUSgSZRaYpP8z6jW2ERU+3/6pm793XcrMhdXKOjVY88c1kDIp3WDXY0uHix0YmJO3/rh69p7wxZF4yn5vS597elDui54lnrXhhpdvPJlpHPW9eqOm7dqLpFS0OPKBsxt+teeE5GYvrH/NW2/dEM27UJG+sb+13T62pC6S3zZW9E1Iy2dv2FAt+2+WOORqMIhf/bGnAmfzlDF+TdrXxPTsVz/nJyNq6/Lq1DQoyMjs8QwkCQdG5s1jDuCfrd6WulaBKAI/RuwxvI46xe/nJL0uj790YsUmY2Zx2p590mtFIe1zX0qmouN8wbjk1HDNjvYd7a6mEerykrzF0ZjW7vOAdmB7xQq0GFzjrWweywcnZw3nA9dM9ilfh6cQDXy5j9PzsTU3+1j/ruNtcU9ht3XJK55sIEVfY+H04AmwRKbsENfj08HDk/ouVdGc6/5PC596MqzG1gq2CHc69eR4zP6wleez73WaksZ52SkUMCjDesGNDo63dYBc1+PT9OzCT34nYO518oZ+yu+ZqSlcLdX4cXl8bkx7ywVnv+S7Wuhf+YmuTPEMFgS7vUbxh03XPH2BpYKgBXo34A1jOKmI8dnFPQ6tbp3YTLXLFZrwTisre5T0Vxsmjfo6/EZttlm6VOtaMVxymBsQ/ma/TrQdDpozrEWdo+F4V6/4Xwo8QFqsjD/efbp4Wz/Zv67bbXNPYbd1ySuebCYFX2vddY3BNocS2zCDrSrzsHS1a2p2j5K34adKm1ftEcs4loEtC/6N2ANq+OmZo/DGDvQapq9T7Ui6tRe1C/sYHe7Ij4AUAvGEKAxrOh7jkwm0xbPSY6Pzyidbu5DGRrqyT6Z2kaGhnr0iS8+veL7PB63EomkJOkLH7+s7ephuaGhnhXfY9hmndJ4JM6ysxVox35lObd0YiKmiUhU4V6/hvt9UrLwLVW3WZc0MhnTRCSmcK9PQ70+KWX8+abmkCJzCc3FUwr63AoF3K35VwRtNoaU6t9Vt1kL9m25hfM2vtBHfW6nJiIx9fX4sm1R2fY5ORNfei2jXLstK/WFw2QbVWDcNVdrm5XqENPmtYWBXr/SqbRm5hPyed2KJ9Pq8rsL2125qVUa1B7t1sntveo265FOjOfFHQM+KWFTIdtEJ7ezStkyzrZLHFgP9O+KrdS/7Y5p7dYU41cd4oqi46x1n0Zxk8rYptl+K4nDyj3GEu9bSVGbLWNOAoWaom81u4X76ImZmAZ6fAr3GM9/VNVm8+e6Qj4N9TVorsuoz6uy8adp2lKV41TTlL9K1ZS/qja7GM+StmtlxP7lK/P6XXU8y71FRVp9PKwnu+/B2uVctPxxtMM9hp3xbAXbx5KW7xf1UOMzB6T1BJqFQ3r5jSnd9eALiiVSub9GOWddLzdIqJ5LeuHghO555ECuXe2+drO2nDVQ+8SaS3rhFzZtu54c0stH2qTvsXR16zEY+3du26hv7H9N07MJ/acb36l4Mm3aPstKfdFObRy1yWsLPV0eXb31dH37h29o24Xr9cATB4vaR0WpVWiPkCS39MLPDWKDjQOtN0GEzsCYVD6XSf9utdgf7aURfdiKfS6Pm1TGNlfYb9OmxHNKL/5iQnc/vDR27NmxWedvGOB+FdVzSi8etqldOaUXDzVBmzXo8yvNDzS1Zh6n2gFpu8pD7F8+O79TkJg7AFCbdrjHsDOercf20Zks6Huk9QSaRGQukbsxkqRYIqW7HnxBkTn+XATVG5mM5W7ypGy7uueRAxqZjDX1tuuJvodGMmp/9z9xUJdfsE6xREqH34rU3D5p41iU3xYuv2Cd7n/ioC7ZcmruwTTJ/vZBe2xvJyaMY4MTE60VG6BzMCaVr11if7SXRvRhO/ZZzjZbdbwaj8RzE9dSttx3P3xA45F4g0uGVmZnu2qWNmvU562YHwA6WateSxvB7tifuQMAtWiWeK0Wdh9DO9QRmo8V7YqV01Ag1BuQz0uzaITJmbh6ujzafsEGyZF97annjmhyNl7w17RAJSYi0dxFYlEskdJEJKrhHl/TbrueJmfihsdB32ughSX2jx8abd8l9heWVB6dmjdsf4vXgXQmU3P7pI1j0eRsXltwLLU1o/YxFonZkh6L9tjezGKDk9NRrQq1TmyAzsGYVL52if3RXhrRh+3YZznbrGq/TZBKfdxk7BiPRBXu9ta3MGgbdrYry7ZdY/8z6vNWzA8AnYzYv3x2x/7MHQCoRTvcY9h9DO1QR2g+VrQrnkJCAZ/XrU988emy3/+Fj19mY2k6y0CvX1dvPV3356XV2rltowaY6EcNwr1++TyugouFz+PSQMjf1Nuup74en+Fx9HURoDVEJyyxn7ek8vbLNhi2v8VjdTocNbdP2jgkSQ7Jsaw9+Tyu3P+Xt49DR6d0/xM/t7wP0h7bm1ls0N/TWrEBOgdjUvnaJfZHe2lEH7Zjn+Vss+L9Nsl9ldnYEe5l7ED1TNuVjXNdFW3bgv5n1OetmB8AOhmxf/nsjv2ZOwBQi3a4x7Aznq3H9tGZrOh7pPUEmkQ6lc49mCYtpXZLp9vlaQw0QlfArd3Xbi54AGH3tZvVHaz92eShXp/htof7WuuBSqdD2rltY8Fx7Ny2UU6no8El60ydsMR+/tK3Tz13RDcYtL+nnj8in8elDWtD2nv9loLf771+i0LB8v+iMxRw17wNtL7IXEJ3P/zTXHt76rkj2rlto575yVHDNvjkj96QZH0fpD22t4DfOO4IBvibKDQn4sDyBX1u7dq+qaCudm3fpC4//RuN04i4wo59ljMWVbrfZrmvcjodjLOwXLjHqz07CmPOPTs2Kxyq/QETv9dleL3z+1xlb8OK/mfU562YHwA6GfMR5fN6jMdCn7f8sbAU5g4A1KId7jHsjGfrsX10Jiv6Hld61F0imdbQUE/Z74/Fk4pMzdtYoubAstKww9hEVPt/+qZu/d13KzIXVyjo1WPPHNZAyKd1g121bTwlbTlrQH/6exfpZCSm/pAv+2BaauWPNpOJSEzf2P+atl+6kFI3I31j/2s6fW1I3T4uk/XWCWNh/tK3Y5NRfXOh/b1tbY/WDgTldDp0+tqQ+rq8uQmyO27eqsnZ+NJrlTy3nJHOWddb2zbQ8iZn4jo2Ppdrb4upY//D9VuUTqd12+6LFU+llclI/+3+H2tsMpr7rKV9kPbY1o6NzhrGHUG/Wz1rQ40uHlCEOLB845NRfeuHr2vvDVsUjafk97r0tacPabDvbHXVel8BVKsRcYUN+yxrLKpwv81yXzV6ct7w2NYMdqm/Te7v0ABp6fwNA7pt98U6ORNTf7cv+0VbuvZNW3G9s6T/mfV51Tg/AHSyvH41l0gp6HHRh0ycGJ8zHAuvC56lXgvu7Zk7AFCLtrjHsDGercv20ZGs6HvMtjZIqDcgn7ey6q/0Ia1q9lEPHreT1KEGWFYadujr8enA4Qk998po7jWfx6UPXXm2NTtIScM9Pp17xqBGR6db7sE0KVtH07MJPfidg7nX6HuN0wlj4fKlb8cmo9r3vcO6bffFuYnq/C+hJCkU8CxNYlczaZaxYBtoaYt9a2wymhvvfB6X7rh5q0KB7LLLQ0M9OvzLk5qeLfyLfsv7IO2xbYV7/YZxxw1XvL2BpQLMEQeWr6/HpyPHZ/SFrzyfe426QlNoRFxh8T7LHosq2G+z3FeFe/2Gx0Y6GdQsLYW7vTr79HB2PsqiL9qsuN5Z1v9M+jz3UkANFvrVhnUD2bGDPmQo3Os3HAutTDfH3AGAarXNPYZN8Wzdto+OY0Xfa74nlzqEz+uu6AEtqfKHtOqxD1hncVnpxWXfC5aV5iYJVaJdrYw6ai6dcD4Wl1ReTO1ZsKQyNwiwSbl9qxP6IOzD+IZWw5hXPuoKsI8d/atZ+iyxAVqNFX2nWfofAFTL7us38QGAWjCGAI1hRd/j4TSgWbCsNOxAu1oZddRcOuF85C2pPB6JKhzyc+ME+5WbCoq0m6gFS8aj1XRC3GEV6gqwjx3xV7PEdMQGaDVWXO+apf8BQLVINwegmTGGAI1hQd/j4TSgmbCsNOxAu1oZddRcOuF8LCypHO725n4GbFduKijSbqIWLBmPVtMJcYdVqCvAPnbEX80S0xEboNVYcb1rlv4HANUi3RyAZsYYAjRGjX3PaU+pAAAAAAAAAAAAAAAAAACdjJXT0PQSybSGhnoq+kwsnlRkat6mEgEAAAAAAAAAAAAAAABYCQ+ntZBqHtJqBx63U5/4fbQSOAABAABJREFU4tMVfeYLH7/MptIAAAAAAAAAAAAAAAAAKAcPp7WQSh/S4gEtAAAAAAAAAAAAAAAAAI3ibMROv/jFL+qqq67S1VdfrS9/+cuSpP379+uaa67Re9/7Xt15552NKBYAAAAAAAAAAAAAAAAAwCJ1XzntX/7lX/SDH/xAjz76qJLJpK666ipdfPHFuvXWW/U//+f/1Jo1a7R79249/fTTuuwyVv4CAAAAAAAAAAAAAAAAgFZU95XT3vOe9+gf//Ef5Xa7NT4+rlQqpUgkovXr1+u0006T2+3WNddco8cff7zeRQMAAAAAAAAAAAAAAAAAWKQhaT09Ho/uuusuXX311br44os1MjKioaGh3O+Hh4d14sSJRhQNAAAAAAAAAAAAAAAAAGCBuqf1XLR3717t2rVLe/bs0euvv170e4fDUdH2wuFui0pmr6Ghnty/PZ7Kq7/SzzTTPvLfV4/jyK/rZrRSm2328jcT6qq0dDqjY2OzOnBoVAOhgNYMdsnprGyMldq7zVpVR82klc9HvlqOo9bYoNnrcLHdTkTm695um71uGqnWumlkTJtOZxTPOBrSppoZ7b205W22Ha+p9UA7K5/V4yxttjq02fK1cmxQjk5pC+1+nFbGgYyz1mj3NmclYoPSWr0tUf5ipWKDVq+veqKuSrNyLDRqs+021tYDbbZ8dt+Dtcu5aOXjaLcxhDbbPKir0mrte3V/OO3w4cOKx+M655xzFAgE9N73vlePP/64XC5X7j0jIyMaHh6uaLvj4zNKpzNWF9dSQ0M9Gh2dzv07kUhWvI1KP9Ms+/B43AXvq8dxLNZ1I5QzcJVqs/ltBaVRVytwSC8fmdJdD76gWCIln8elvddv0TnreqW85tfRbbbMOmolLX0+8pQ6jlrbbC37bgoNbLdNXzcNVGublRoY0zqkg29O685/+nHbjIVW6OT2XlWbbcNraj10cjurlOXjLG22KrTZ8q1UV3bHtHbrlLbQ9sdZQRxYcZtlnK1K27c5C1k+zrZZm231ttSJ5a8lNmj1+qon6moFFYyFVbXZNhtr64E2Wz6778Ha5Vy09HG02RhCm20e1NUKLHjmoO5pPY8ePapPfepTisfjisfj+s53vqOdO3fqtdde0xtvvKFUKqWvf/3ruvTSS+tdNABoO5G5RO4iIUmxREp3PfiCInOJBpeseVBHaEW0W1gtMpfIfSEp0aZQHcYmtBraLADYGwcyzqLV0GYBwP6xkLEWQC0YQ4DGsKLv1X3ltMsuu0wvvvii3v/+98vlcum9732vrr76ag0MDOg//If/oFgspssuu0z/9t/+23oXrSah3oB83pWrk6UAAdTT5Ew8d5FYFEukNDkbVyjgaVCpmgt1hFZEu4XVaFOwAu0IrYY2CwD2joWMs2g1tFkAsH8sZKwFUAvGEKAxrOh7dX84TZL27t2rvXv3Frx28cUX69FHH21EcSzh87r1iS8+XfI9+aktv/Dxy+pRLAAdrq/HJ5/HVXCx8Hlc6uvyNrBUzYU6Qiui3cJqtClYgXaEVkObBQB7x0LGWbQa2iwA2D8WMtYCqAVjCNAYVvS9uqf1BOohkUxraKin7P9CvYFGFxmwRSjg1t7rt8jncUlSLv9zKMhfDyyijtCKaLewWijg1i2//U7aFGrC2IRWQ5sFAHvjQMZZtBraLADYPxYy1gKoBWMI0BhW9L2GrJwG2M3jdq64kl0+VrJD28pI56zr1R03b9VcIqWgx5W9SGQaXbAmQh2hFeW128nZuPq6vLRb1CYjXbx5jVb306ZQA66paDW0WQCwNw5knEWroc0CgP1jIWMtgFowhgCNYUHf4+E0A6HegHxeqgZAm8hIoYBHG9YNaHR0mgDNCHWEVrTQbnO53Gm3qJHT6aBNoXZcU9FqaLMAYG8cyDiLVkObBQD7x0LGWgC1YAwBGqPGvscTWAZ8XndFq25JrLwFAAAAAAAAAAAAAAAAAPl4OA2QlEimNTTUU9FnYvGkIlPzNpUIAAAAAAAAAAAAAAAAaG1t83Ca0+kw/V13j580nSjJ43ZWtVpeqXa3kpU+W8u2Ow11VT7a7Mo4juZiZ5u1+/PtjLox1+rtrtH7b0bUSWml6oe6Kx91VT47x1nOQ/moq/K1emywkmYvn1U64TitOkbGWWtQV+UjNiit1Y+B8le2zVavr3qirspndzzLuSgP9VQ+2mx5OI7mQZttHtRV+aqpK0cmkyELLwAAAAAAAAAAAAAAAADAUs5GFwAAAAAAAAAAAAAAAAAA0H54OA0AAAAAAAAAAAAAAAAAYDkeTgMAAAAAAAAAAAAAAAAAWI6H0wAAAAAAAAAAAAAAAAAAluPhNAAAAAAAAAAAAAAAAACA5dyNLoBVxsdnlE5nGl2Mkvr7gzp5cq7RxWiITjv2oaGeFd9Tqs12Wn3VgroqX6m6os1mcRzNxc42W8u+Ox11Y67WNis1Nqbl3Bbr5Dqptc12ct1Viroqn53jLOehfNRV+VaqK7tjWrt1SlvohOMs9xhrabOdUI9Woa7KZ+c42w7nodWPoRPL3+lttl6oq/LZHc9yLspDPZWPNlsejqN50GabB3VVvmrnaFk5rY7cbleji9AwnXzs1aC+ykddlc/OumqX88BxNJdGHke71KEdqBtzrV43rV5+O1An1aPuykddlY94tjlQV+Vr97pq9+Nb1AnHWY9j7IR6tAp1VT5ig9Ja/Rgof3Pvr5VRV+Wzu644F+WhnspHmy0Px9E8aLPNg7oqX7V1xcNpAAAAAAAAAAAAAAAAAADL1fXhtJmZGb3vfe/T0aNHi3738ssv67rrrtOVV16pT37yk0omk/UsGgAAAAAAAAAAAAAAAADAQu567ejFF1/Upz71Kb3++uuGv//EJz6h2267TVu2bNGtt96qBx98UDfeeGNtO3VIkbmEJmfi6uvxKRRwS8bpdkt+dnDAr5m5pCYiUYV7/Rrq9Ump0u8b7A3I7XJo5OS8hvoDSqUyeuXNNzXY55dD0sjJeQ33B5TJSKOT2fcsvh7u9Wt4wKcT4zFNRKJaNRBQOl38vsG+gJyO4n8P9wckZd8/2Lf0/lL7CPf65fW4dGxsVmuHuxSNpnKv+31uvTkyo9WDQSUSaY1PRXXq6m7NLR5rn18ul1Mnxue0aiCoZCr7nvx9vHx0Sqet7tZsXj0G/G4dPTGjVQNBpdIZjU3Oa3hgoU4WyujzuvTW6KxWh4NKJLPbXTPUpVgsW77h/oDkWHr/UL9P4yfjGo9ENdjvz9bb4vH2+yQrnnmspV0B7cajXB9f7PNKNLpQVeA4moudx7HSGO6SRiZjeuXNiAZCPmUyaQW8HoWCbkVmE5qZT8jndWs2mlBft0+hbrdGTmavpevWdmt6OnudG+j1K51Oyet2y+N2aHI6roDPrVgiKa/HrYzSUsapk5GoTl3TrdnZpetjd5dbIxNR+T2u3H5iibRm5xMK9/ly17bl11yvx6ljY3NaHQ4qlUprPBJb+GxSfd0+xZNpjZ6c12kG+zt6fFarwkElF661vQufGwj5FYunND4V1dCAX6mU9PLRo1o71JV7fbDPr4DXpYmpmPp6fHI6pIlIbKl+3SqIN3Lnc+FcjEViCvjc6gl61O1zLZ2PhXOx+LmugFtjE1Hza2/euR3o9SudSld/rW6ma/1CWYra3mKZlpV1sf7D/X5FYynNx5JKpTPyedyano+rv8cnt8uhmbmkEqm0uvxuzcwn1B3waHQmpqmZuLoCbjkdTk3PLWzT6dDsfEKxeErhfr9SiYxOzsQU8Lrldjvk9TglOTQ7l1AskVJvt0/JVFIet1vzsaRi8ZT6enxyOKT5hTL1dfuUzmQUmY0r6HPL63UqnV7oF9Mx9Yd8cjozSqccmpyJKdzrVzyR1lw0oS6/R06n5HY5FYsn5Xa7NDUT00DIr3CPV0o32TnsNO1yLUJzsbNd0WbLR12Vb+E6dPzQqII+t7XXIauvcWXGGvkxmzIZTURiimcc8mbDAI1H4pqejyvg82hyJqaBkE9D/T5NTMY1Ph1TwOtSV8CjuWhS87GkuoMeed3Zv5mdnI4r6HfL53FpPpaQ2+XSyZmYwiG//F6nRiejCvcHFI0mNRGJqbfbK783m0LC7XJqPpZUIpmS2+XS5Ew2Dk2lUur2exUKujUbS2lmPqlYIqmg36NoPKX5aFJ9Pd7sMc8nNDWTjZM8HqciM3EFA27197o1cTKpn78ZUV/Ip3giKZfTqe4ur+bmkzq5OG/md2tmNi6n06F0WpqLJuT3uhQMeJROZ3LbS6fSubgl1JWNt/0+t+Lx7D3C7HxCXo9LAb9bfq9TyWRao5NRBf0eZTJped1unZyJZbftcyvgd+nE+LwCfreisZSCAbcymbTcDlfheZQ0E00qMp9UNJbUYK+/qN2k0xlF5m2KnRg7YIc6xgZ+n0tvjsxqoNevVDIln3fhPn8mLp/XrVgsKZ/Xrem5uAZ6fYXz0QM+SUv3xAO9fjkcaXUHvZqeSRbcJxfdN6vwXrq7y63p2biUcRq+b3I6pr6QT7F4doxNp7P37wO9frmcGfm92TF4aQ5BisWlk9NRDfYF5HI4FE0k5HS4lrbf75MchdtPJVPq7fFpdn5pW05nRgGfR9FoSuMLnw33eCVlrw/jkejCGOtQLJ7Ryem871nSBtc1GVxHHUvbym0/04D7vma812ScLR91VT6766oZz4XHZA6zCcrUVPUkdWZd2XmPV0/N2qYq1Q7H0YnjLFpfje2qbg+nPfjgg/r0pz+t//yf/3PR7958801Fo1Ft2bJFkrRjxw7dddddtT2c5pBePjKlux58QbFESj6PS3uv36Jz1vWufLHI++zmDQPaet4puueRA7nt7L52s7acNSClS79v57aN2n/gLW3dvFb3P3GwrNe/sf81eVxOffA3NuqeRw6op8ujq7eebvi+6dlE0b9LbTf//RvWhnThprUF5d21fZN+9uqozo0O6d59LxUc72tvntR8tE/37ntJWzevUiw+XNax7r52s/711VGl0pmizyxud2QiaFre5ftet7pbV174Nt277yXDutl97WY99J2DOjY+Z7itLRsHantArZZ2BbQbj/TCzyeKx8e3D7RWgMNxNBc7j2OlMdwlvfCLwn1/dPsmPfWjN/Tei96mb//gdb373DV6YOG6c876Pm278G2655ED2rp5laKxwuvcnh2blUqlde++nxVs77l/PaZ3vWON/nbfS4bxw54dm5VMpfW3+35mGgcYXXNz1/EzCq/jN2zbqCd++Ibee+F6HTk+ZXo9npnrK/jcjVe+XcdGZ/X333i5YN9Hjk9p85nFcYBRbPK5379IR47PGp7Pl18tPBc7t23UqUPd2rC2R3IWn4vd127W/p++qQOHJ4qvvXnn1qjOKrpWN9O1fqEsX3n8ZW27cH2u7eXKtL5XL79RXI8/e3VMl/3KqRqbiurbP3yj6LO7tm/Sd370RkF7LtW2fu/9m/TPT/1CiVTasD36vS71BD366rd+rmPjc1oTDurf/duzNXpyqnA7127WP5vEaTu3bdRQf0BfffwVHRufK+hfRuf0xivPVk/Qrem5hO771s8L+s/5Zw7o5deb5Bx2mna5FqG52NmuaLPlo67KZ2csYfW2q4w1/F6X/td3D2l6NqH/56Z36eRMTA8+ebBoG8vnaHZt36T/9X9+kYsXFue+8q/vHrdD/7As/pyYmtPpp/QXzWGFuj1ySHr4/xzS5e9er781iIF/56pzFI2l9NB3DuqaS85QLJ4qOY+06/2b5HZKDz35Ri4Wyd/mWyMRveOMoaK+kH2ILqb7vvVKQRkXj3fxXuDhvJ8Xy7jtwvUF/3/vhes1NBDQV//3K7m6+sBvnKUvPfJSQb0M9Qf03ed/qQOHJ3Lb+uBvbCw4nv904zslSUdHZ8zjY4f07IFjuvOffmx9m2XsgB0aEBss3ov+h+vPV2R2pmCcWt638+9z/mz3e3R0ZL5ge//hhvN1fCyq//6/flo0t5C/z+F+n/7sfzyXe+2Pb7pAJ6fjBe/7jzf+imaiSd3z8IGi8e+9F67PlSNb7khBuYvH6HPlcjl198OFZU0mM7my+jwufeg3z1ZfJKa/+uel1/bs2CyP26m/fPDF3Gsf37lF8US64LPL97lnx2Z1+z36i/uWxp//dOM7FU+mi651cmR01wNL2997w/lSxlHf+75mmi9YxDhbPuqqfHbXVTOeC8rU2uWyu0zNOP5XoxnPXTXa4Tg6cZxF67OgXdUtrefnPvc5vetd7zL83cjIiIaGhnI/Dw0N6cSJEzXtLzKXyF0kJCmWSOmuB19QZG7lmsn/7DWXbMhV8OJ27nnkgEYmYyu+7/4nDur9l52Zm/wp5/XLL1inS7acmtvW5ResM32f0b9LbTf/31f96hlF5b1330u64j1vy30xnX+8F593au71K97ztrKP9Z5HDujX37Xe8DOL2y1V3uX7fv9lZ+b+bVQ39zxyQJdsOdV0WycmYtU1KIO2sbiPctsV0G5OjMcM+/WJ8dr6Wb1xHM3FzuNYaQwfmSze99/ue0nvu2SD7n74gN53yYbcl22S9L68a7/Rde7uhw9obCpWtL2rfvWM3BdnRvHD3Q8f0PjC58ziAKNrrtl1/IEnDuqSLdnrbanr8fLP3fetn2tqNlG0b7M4wCg2SSRlej6Xn4v7nziow29FFJlLGJ6Lex45oGsu2WB47c0/t0Z1Vsm1upmu9YtluWTLqQVtb7FM45G4YT1ec8kGvTk2p/sXzv3yz9670K6Xv27Wtr70tZd0yZZTTdvj1GxCR0fncjHYJVtO1dGR2eLtlIjT7n/ioI6OzOZ+n9+/jPZ737dekd/ryT2Ytvj63Q9n4/RmOYedpl2uRWgudrYr2mz5qKvy2RlLWL3tamONqdlE7ho+F8tef422sXyO5t59LxXEC8vb1H3fekURg/jz4vOK33vvvpeUTEqJZDZu+FuTGPjI8ZlcOSKziRXnke792kvyejwFsUj+Nn/9XesN+0JXwJt7MM3oeBfvBfJ/fiAvVsv///1PHNTRE7MFdbX4YFp+vRwdmc3Fx4ufXX48h9+K6PBbkZLxcWQukXswzYp2lY+xA3ZoRGyw2NeOjszmHvBa/P3yvp1/n5NKO4u2d/TEbO6BLUmG4809jxyQw+EqeM3pLN5WMqXcg2mLr+WPJYvlMCr38vFibCqWezDNrKyxREpf+d+v6M2xuaL7sKMjswWvHTk+U/TZ5fu8++EDOvxWpOA9h9+KGF7rfnmicPu/PDFb9/u+ZpovWMQ4Wz7qqnx211UzngvK1NrlsrtMzTj+V6MZz1012uE4OnGcReuzol3VbeW0UjKZ4seKHQ5HRdsIh7sLfj5+aDRXMYtiiZTmEiltWDdQclv5n43Mxg23c3IhjcBK74vGUsavx41flyPv35Lk0Mrvy/t3Wdt1mJd3ciZmfLzT0dzrZu8x2/fkTKzwmEy2a1be/PcU1OcKdWO2rU0bBlWtWtrVcsvb7HJDQz0Vl69TUVflq6WulrfZl49OmfbrWvpZvXEczcXK46g0NnjlzUjJ69vy61z+Ncns2pheFuPEEilF5pauwWbX49znTK51ZvGFWTkWt1POdX6l8pfax/J/T0SMt2v2ejqT0Vwipclp43qJzMVz/86/9hacW5M6K/daXeu1vtZrUn67zZXF5JhOmpyLyFxc6Uym5GdrjlHzfpffXhf/n9u/yXaMtpvOZHI/lxPzzceTJu3LuF6qidck4oyV5LfZdrkWNQLtzJzV7Yo2Wx3qqnxWzhtIJrGBRduuNtbIv2bPx5Ilt2F27Td7v1H8aRarzscXlsbPmO87PyYqNz6ZjydNt2kWC+fH+GUdf97PRv/Pr+NSdZUfH+dvY9FifZZqN3a2WcaO6hEbmGtEbLDY1yq9zzG6912+jVL39/mM5g9yY7BBefLLUU65jd5j9jmjsXr5a+XWVbmfK/d91Y5d5ahmvLSjLzPOVoe6Kp+d46wd27cCZSpfM5bL7jZrdbzcKM147qrRDsfRieNsq+A+zJwV7aopHk5btWqVxsbGcj+Pjo5qeHi4om2Mj88onV66QQn63PJ5XAUV5PO4FPS4NDo6XXJb+Z8NdXsNt9Mf8snvca34voDPZfi632v8+uJy+vm/M32fwb9Lbjfv32bl7evxGb4+EPLnXjd7j9m++7p9RcdktF2z8ua/J+B3lV03Rtvq7/GveP5LKbddlTNwLW+z+YaGemoqZyehrspXqq6qabPhXuP+W2s/qzeOo7mUexzVtNmVxvBwb+nr2/LrXP41yeza6Fz2sL3P41Koa+kabHY9zv9cJfFFX7dxOZQp/Xuz67FR+c2O1Sg2GTA5n2avOx0OBT0uuUzORSjoLTpvUvG5rTYGNNpWJZ+vdZyVCtvtYlkWy1DUL0zOZyjoldPhKPlZK2LUxd8ttpP8/ra4/0riNKfDkdtGOTFfwGt8rgZCxvVSbhvI18lxRjVttl2uRfXWye2sHFbGBhJttlrUVfkqiSUqjWlriVNKlXVxO+XGGoXX7NLbMLv2m73fKP7sN4lVA96FaU1HxnTfTudSTFRufJLdrvE2zWLhUNA4rl/p+Bfj9OX/z6/jUnWVHx/nb2PRYn2Wajd2tlnGjuoQG5RWSbuyqs0u9rVK73OM7n2Xb2P5vc/iNvq6fQXlNJo/WByDzeYAFstRTrmN3mP2OaOxevlr5dZVuZ8r933VXhPLUel1uJq+zDhrH+qqfHaOs5Vuv14oU2uXy+42a/V9WKM047mrRjscRyeOs62A+7DSrJijrVtaz1JOOeUU+Xw+Pf/885Kkr33ta7r00ktr2mYo4Nbe67cUTJDtvX6LQkFPRZ997HuHtfvazQXb2X3tZg33+VZ8385tG/XI04e0c9vGote/ZvL6U88f0TM/OZrb1lPPHTF9n9G/S203/9/f/P9eLSrvru2b9OQPX9eu7ZuKjnf/i0dzrz/5w9cNj9Vo37uv3az/89wbhp9Z3G6p8i7f9yPfPZT7t1Hd7L52s5554ajptlYNFN7UV6qWdgW0m+EBn2G/XhWurZ/VG8fRXOw8jpXG8KHe4n1/dPsmff2Zw9qzY7O+/sxh3ZB33cm/9htd5/bs2KzBhYes8rf3zf/vVX104VpmFD/s2bE596CcWRxgFF/s2r5JT/5L8XX8hm0b9cwL2evtk/9ifj1e/rkbr3y7ers8Rfs2iwOMYhOPS8bnc8BXdC52btuoDWtDCgU9hudi97Wb9dgzhw2vvfnn1qjOKrlWN9O1frEsz/zkaEHbWyxTOOQ1rMfHnjmsUwaD2rlto+Fnd23fpMeWtedS8dzvvX+TnnnhqGl77O3y6NShYC4Ge+YnR3XqcFfxdkrEaTu3bdSpw1253+f3DaP93njl2YrGE7rxyrcX9Z/hvuL2RbxWH+1yLUJzsbNd0WbLR12Vz85YwuptVxtr9HZ5ctfwoDd7/TXaxvI5ml3bNxXEC8vb1I1Xnq2QQfz57IvF7921fZPcbsnjzsYNHzWJgdet7s6W4ydHFeryrDiPtOv9mxRPJPTYM8Vx+g3bNur//OgNw74wOx/XjVeeXVTG/G1/dNnPi2Vc/v+d2zbq1FVdBXX1e9duKqqXU4e7cvHx4meXH8+GtSFtWBsqGR+HAm7d8tvvtKXNMnbADo2IDRb72qnDXfrw1ecU3eeb3ee4HOmi7Z26qku/f915hnML+fvMZFIFr6VTxdtyO6XdO4rHqsWxZLEcRuVePl4M9vq0Z0fpsvo8Ln3oN8/WKYPBovuwU4e7Cl5bt7q76LPL97lnx2ZtWBsqeM+GtSHDa91pqwq3f9qqrrrf9zXTfMEixtnyUVfls7uumvFcUKbWLpfdZWrG8b8azXjuqtEOx9GJ4yxanxXtypExyqlpo8svv1z/+I//qFNPPVW7du3S3r17tXnzZr3yyiv61Kc+pdnZWb3jHe/Q7bffLq/XW/Z2DVehcmTzQE/OxtXX5c1eJMo92rzPDvb7NTOX1EQkqoGQX8N9PilV+n2DvQG5XQ6NnJzXUH9AqVRG41NRhfv8ckganZzXUF9AmYw0NjWvwd6AHI7s6/09fq0K+3RiPKaT01HT94V7A3Ia/HuwL5DbR/77S+2jv8cvn9el4+OzWjPYpWgslXs94HfrrdEZrRoIKpFMayIS1SnD3ZqbT+rkdLZO3G6nRibmNNwfVDKVfc/yfeR/pr/Hr2DArTdHZjTcH1QqndH41EKdSBpbKKPf59KxsdmCfa8OdykWz5ZvsG/hmE7OZ8/NgE/jJ+Maj0Q12OdXOrO0rVUDPilZdpMqq22YtStWTqsf6qp8Vq+cJknyqGAcWRX2SQkrSltnHEdzKeM4qm6zK43hLmlkMqaT07GFv1JOK+BxK9TlUWQ2oZloQj6PW7PRRPbzPR6NnIxpIhLVujXdmp5Zus6lMyl53G553Q5NTsfl97kVTyTl9biVUVrKOHVyOqpTV3drdnbpcz3dbo1OROX1uDQXTai326d4Iq3Z+YTCvb7ctS3/mjsQ8svrcer4+JyGB4JKp9KaiMQU6vYpnkiqr9ureDKjscl5nbqqW7Nzhfs7ejx7rU2m0hqfiuY+NxDyKRbPvjbU71cqnd336sEuxeOp3L6DPpcmIjH1dXnldDo0MR1bql+3yflcOBdjkZj8PrdCAbe6/e6l87FwLhb30R10a+xk1Dymyzu3Az0+pdOZ6mLActqJCatXTssvS1HbWyzTsrIu1n+4169oPKX5WFKpdEY+j1vT83H1d/vkdjs1M5dQMpVW0O/WzHxC3QGPHE5pajquroBHDodDM3Nx9fX45HQ6NDufUCyeUrjPr1Qyo8mZmPxet9xuh7xup+RYek9vt0+pVEout0vRWFKxeHZ1QYdDmo9ly9TX7VM6k9H0bFwBn1ter1PpdLZfTM7E1Nvtk9uVUSrl0ORM9njiibTmogkF/R45nZLH5VQsnpTb7dLUTPa8h0NeKV39OazknLa7qttsu1yL6qiT21nZLIoNJNpsTair8i1ch+YSKQU9LtPrUFUxrUXXuOXbWynWyI/ZJGliOqbV4W55ndn0k+ORuKbnEwr43Jqaiamvx6fhAZ8mJuOamM7GDcGAW/PRpOZjSXUHPPJ6nFJGmpyJK7iw+s98LCGXy5W9/of88nudGp2MKtwfUDSa1EQkpt5ur/xelzLKxgPzsaSSyVTuc33dPqXSKXX7PAp1eTQbS2lmPqlYIqmg35ONkaJJ9fV45fO6NTuf0NRMXH3dPnm9TkUWytPf69bEZDK3zXgyKZfTpe4uj+bmk5pcmBPz+92amYsvrHYmzUUT8nld6gp4lE5nFFmIdzLpdC5u6enyKp5Iyu/N3iN43G7NxZLyuJ0K+tzy+5xKJtManYwp6Hcrk0nL487Wrc/rUtDnVsDv0onxeQV8bkXjqez7lJbb4So8j5JmoklF5pOKxpIaDPmK2k043K3Xjp5csV1V1WYZOypGbFCGMtuVFW024HfprdFZ9ff4lUqn5PUs3OfPxOXzLN3nz8zH1d/jK5yPXviiJn97Dmda3UFvwfzB8nl6o8/1dLs1PRvPzSUsf9/iWBVLJNUd9CidXiqHy5WR3+PWXCyVm7f3eR2KxTM6OR3TYK9fLqdD0URCTodrafsD2Ywo+dtPpbP3fLPzydy2XK6MAl6PorGUxiNRhUP+7L2ZsteH8UhUfT0+eb0OxWKZ3HcKw30+KW1wXZPBddSxtK3c9jMWXxPLUcF1uB4rp0linK0EdVU+O8fZCrZfV5SpfM1YLrvbbJn3eE2vGc9dNdrhODpxnG1y3IeVocY52ro/nGaXUg/6NItObtCdduw8nFY/1FX5bHk4rYxttxKOo7nY2WZr2Xeno27M2fJwWh1xbot1cp3U2mY7ue4qRV2Vz85xlvNQPuqqfCvVld0xrd06pS10wnGWe4y1tNlOqEerUFfls3OcbYfz0OrH0Inl7/Q2Wy/UVfnsjmc5F+WhnspHmy0Px9E8aLPNg7oqX7VztE2R1hMAAAAAAAAAAAAAAAAA0F54OA0AAAAAAAAAAAAAAAAAYDkeTgMAAAAAAAAAAAAAAAAAWI6H0wAAAAAAAAAAAAAAAAAAluPhNAAAAAAAAAAAAAAAAACA5Xg4DQAAAAAAAAAAAAAAAABgOR5OAwAAAAAAAAAAAAAAAABYjofTAAAAAAAAAAAAAAAAAACW4+E0AAAAAAAAAAAAAAAAAIDleDgNAAAAAAAAAAAAAAAAAGA5Hk4DAAAAAAAAAAAAAAAAAFiOh9MAAAAAAAAAAAAAAAAAAJbj4TQAAAAAAAAAAAAAAAAAgOV4OA0AAAAAAAAAAAAAAAAAYDkeTgMAAAAAAAAAAAAAAAAAWI6H0wAAAAAAAAAAAAAAAAAAluPhNAAAAAAAAAAAAAAAAACA5Xg4DQAAAAAAAAAAAAAAAABgOR5OAwAAAAAAAAAAAAAAAABYjofTAAAAAAAAAAAAAAAAAACW4+E0AAAAAAAAAAAAAAAAAIDleDgNAAAAAAAAAAAAAAAAAGC5uj2c9thjj+mqq67Stm3b9NWvfrXo9z/72c903XXX6bd+67e0e/duRSKRehUNAAAAAAAAAAAAAAAAAGCxujycduLECd1555267777tG/fPj3wwAM6dOhQwXs+97nPae/evXr00Ud1+umn6+/+7u/qUTQAAAAAAAAAAAAAAAAAgA3q8nDa/v37ddFFF6mvr0/BYFBXXnmlHn/88YL3pNNpzc7OSpLm5+fl9/vrUTQAAAAAAAAAAAAAAAAAgA3q8nDayMiIhoaGcj8PDw/rxIkTBe/54z/+Y33yk5/Uv/k3/0b79+/Xzp0761E0AAAAAAAAAAAAAAAAAIANHJlMJmP3Tu6++27Nz8/rlltukSQ99NBDOnDggD772c9KkqLRqK677jrdfvvtOu+88/TlL39Zzz77rL70pS/ZXTQAAAAAAAAAAAAAAAAAgA3c9djJqlWr9Nxzz+V+HhkZ0fDwcO7ngwcPyufz6bzzzpMk3XDDDfriF79Y0T7Gx2eUTtv+nF1NhoZ6NDo63ehiNESnHfvQUM+K7ynVZjutvmrRaXUV6g3I561u6E4k05o8OWv4O9psFsfRXEodR61ttpZ9dzrqxlytbVZqbEzLuS3WyXVSa5vt5LqrFHVVPjvHWc5D+air8q1UV3bHtHbrlLbQCcdZ7jHW0mY7oR6tQl2Vz85xth3OQ6sfQyeWv9PbbL1QV+WzO57lXJSHeiofbbY8HEfzoM02D+qqfNXO0dbl4bStW7fqL//yLzUxMaFAIKBvf/vb+rM/+7Pc79evX6/jx4/r1Vdf1RlnnKHvfOc72rx5cz2KBgAtxed16xNffLqqz37h45dZXBoAAAAAAAAAAAAAAABzdVs57ZZbbtFNN92kRCKhD3zgAzrvvPO0a9cu7d27V5s3b9btt9+uP/iDP1Amk1E4HNbnP//5ehQNAAAAAAAAAAAAAAAAAGCDujycJknXXHONrrnmmoLX7r333ty/L7vsMl12Gav6AAAAAAAAAAAAAAAAAEA7cDa6AAAAAAAAAAAAAAAAAACA9sP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xXt4fTHnvsMV111VXatm2bvvrVrxb9/tVXX9Xv/M7v6Ld+67f0kY98RFNTU/UqGgAAAAAAAAAAAAAAAADAYnV5OO3EiRO68847dd9992nfvn164IEHdOjQodzvM5mMfv/3f1+7du3So48+qnPOOUdf+tKX6lE0AAAAAAAAAAAAAAAAAIAN6vJw2v79+3XRRRepr69PwWBQV155pR5//PHc73/2s58pGAzq0ksvlSTt2bNH/+7f/bt6FA0AAAAAAAAAAAAAAAAAYIO6PJw2MjKioaGh3M/Dw8M6ceJE7ucjR45ocHBQf/RHf6RrrrlGn/70pxUMButRNAAAAAAAAAAAAAAAAACADRyZTCZj907uvvtuzc/P65ZbbpEkPfTQQzpw4IA++9nPSpIeffRR/Zf/8l/0la98RZs3b9Z/+2//TcePH9d//a//1e6iAUDLufVvvl/V5z5/869aXBIAAAAAAAAAAAAAAABz7nrsZNWqVXruuedyP4+MjGh4eDj389DQkNavX6/NmzdLkt73vvdp7969Fe1jfHxG6bTtz9nVZGioR6Oj040uRkN02rEPDfWs+J5SbbbT6qsWnVZXQ0M9SiSSVX/erK5os1kcR3MpdRy1ttla9t3pqBtztbZZqbExLee2WCfXSa1ttpPrrlLUVfnsHGc5D+Wjrsq3Ul3ZHdParVPaQiccZ7nHWEub7YR6tAp1VT47x9l2OA+tfgydWP5Ob7P1Ql2Vz+54lnNRHuqpfLTZ8nAczYM22zyoq/JVO0dbl7SeW7du1bPPPquJiQnNz8/r29/+ti699NLc73/lV35FExMTeuWVVyRJTz31lM4999x6FA0AAAAAAAAAAAAAAAAAYIO6rZx2yy236KabblIikdAHPvABnXfeedq1a5f27t2rzZs366//+q/1qU99SvPz81q9erX+/M//vB5FAwAAAAAAAAAAAAAAAADYoC4Pp0nSNddco2uuuabgtXvvvTf37/PPP1///M//XK/iAAAAAAAAAAAAAAAAAABsVJe0ngAAAAAAAAAAAAAAAACAzsLDaQAAAAAAAAAAAAAAAAAAy/FwGgAAAAAAAAAAAAAAAADAchU/nHb48OGi155++mlLCgMAAAAAAAAAAAAAAAAAaA8VP5z2O7/zO/rmN78pSUomk7r99tv16U9/2vKCAQAAAAAAAAAAAAAAAABal7vSD/zDP/yD/vAP/1D79+/Xv/7rv+qMM87Qo48+akfZAAAAAAAAAAAAAAAAAAAtquKV08466yx95CMf0de+9jWNjo5qz549CoVCdpQNAAAAAAAAAAAAAAAAANCiKl457Q/+4A/085//XA899JBeffVVffjDH9auXbv0u7/7uzYUDwAAAAAAAAAAAAAAAADQiipeOS0QCOjhhx/WOeeco6uvvloPPPCAHn/8cTvKBgAAAAAAAAAAAAAAAABoURU/nHb77bfL4XDo5z//uTKZjAYHB/XVr37VjrIBAAAAAAAAAAAAAAAAAFpUxQ+nvfjii7riiiu0e/dunThxQpdddplefPFFO8oGAAAAAAAAAAAAAAAAAGhRFT+cdscdd+jv//7v1dfXp9WrV+vP//zP9bnPfc6OsgEAAAAAAAAAAAAAAAAAWlTFD6dFo1GdeeaZuZ8vu+wypVIpSwsFAAAAAAAAAAAAAAAAAGhtFT+c5na7NTU1JYfDIUl69dVXLS8UAAAAAAAAAAAAAAAAAKC1uSv9wJ49e/ShD31IY2Nj+sM//EN9//vf12c/+1k7ygYAAAAAAAAAAAAAAAAAaFEVP5x2+eWXa8OGDfr+97+vyclJpdNpbd261Y6yAQAAAAAAAAAAAAAAAABaVMVpPf/kT/5Ef/d3f6f3vOc9uu+++xQIBPTJT37SjrIBAAAAAAAAAAAAAAAAAFpUxQ+nvfTSS/rMZz6jJ598Utdee61uv/12vfnmm3aUDQAAAAAAAAAAAAAAAADQoip+OC2TycjpdOr73/++LrroIknS/Py85QUDAAAAAAAAAAAAAAAAALSuih9OW7dunXbt2qWjR4/qPe95j/7jf/yPOvvss+0oGwAAAAAAAAAAAAAAAACgRbkr/cDtt9+uJ554QhdccIE8Ho/e9a536f3vf78NRQMAAAAAAAAAAAAAAAAAtKqKH04LBoPavn177uff/u3ftrRAAAAAAAAAAAAAAAAAAIDWV3Faz2o99thjuuqqq7Rt2zZ99atfNX3fd7/7XV1++eX1KhYAAAAAAAAAAAAAAAAAwAYVr5xWjRMnTujOO+/Uww8/LK/Xq507d+rCCy/UmWeeWfC+sbEx3XHHHfUoEgAAAAAAAAAAAAAAAADARnVZOW3//v266KKL1NfXp2AwqCuvvFKPP/540fs+9alP6WMf+1g9igQAAAAAAAAAAAAAAAAAsFFdHk4bGRnR0NBQ7ufh4WGdOHGi4D3/+I//qHe84x06//zz61EkAAAAAAAAAAAAAAAAAICNHJlMJmP3Tu6++27Nz8/rlltukSQ99NBDOnDggD772c9Kkg4ePKjPfvaz+vu//3sdP35cN910k5566im7iwUALenWv/l+VZ/7/M2/anFJAAAAAAAAAAAAAAAAzLnrsZNVq1bpueeey/08MjKi4eHh3M+PP/64RkdHdd111ymRSGhkZEQ33nij7rvvvrL3MT4+o3Ta9ufsajI01KPR0elGF6MhOu3Yh4Z6VnxPqTbbafVVi06rq6GhHiUSyao/b1ZXtNksjqO5lDqOWttsLfvudNSNuVrbrNTYmJZzW6yT66TWNtvJdVcp6qp8do6znIfyUVflW6mu7I5p7dYpbaETjrPcY6ylzXZCPVqFuiqfneNsO5yHVj+GTix/p7fZeqGuymd3PMu5KA/1VD7abHk4juZBm20e1FX5qp2jrUtaz61bt+rZZ5/VxMSE5ufn9e1vf1uXXnpp7vd79+7Vt771Le3bt09f+tKXNDw8XNGDaQAAAAAAAAAAAAAAAACA5lKXh9NWrVqlW265RTfddJPe//73633ve5/OO+887dq1SwcOHKhHEQAAAAAAAAAAAAAAAAAAdVSXtJ6SdM011+iaa64peO3ee+8tet+pp56qp556ql7FAgAAAAAAAAAAAAAAAADYoC4rpwEAAAAAAAAAAAAAAAAAOgsPpwEAAAAAAAAAAAAAAAAALMfDaQAAAAAAAAAAAAAAAAAAy/FwGgAAAAAAAAAAAAAAAADAcjycBgAAAAAAAAAAAAAAAACwnLvRBQBQLJFMa2iop6rPxuJJRabmLS4RAAAAAAAAAAAAAAAAUBkeTgOakMft1Ce++HRVn/3Cxy+zuDQAAAAAAAAAAAAAAABA5UjrCQ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V7eH0x577DFdddVV2rZtm7761a8W/f7JJ5/U9u3b9Vu/9Vu6+eabNTU1Va+iAQAAAAAAAAAAAAAAAAAsVpeH006cOKE777xT9913n/bt26cHHnhAhw4dyv1+ZmZGn/nMZ/SlL31Jjz76qN7+9rfrL//yL+tRNAAAAAAAAAAAAAAAAACADerycNr+/ft10UUXqa+vT8FgUFdeeaUef/zx3O8TiYQ+85nPaNWqVZKkt7/97Tp27Fg9igYAAAAAAAAAAAAAAAAAsEFdHk4bGRnR0NBQ7ufh4WGdOHEi93N/f7+uuOIKSVI0GtWXvvSl3M8AAAAAAAAAAAAAAAAAgNbjyGQyGbt3cvfdd2t+fl633HKLJOmhhx7SgQMH9NnPfrbgfdPT07r55pt12mmn6fOf/7zdxQKa2q1/8/2qPvf5m3/V4pKg2dA2AAAAAAAAAAAAAABAK3DXYyerVq3Sc889l/t5ZGREw8PDBe8ZGRnRRz7yEV100UW69dZbK97H+PiM0mnbn7OrydBQj0ZHpxtdjIbotGMfGupZ8T2l2uzQUI8SiWTV+++0uu6047WjbVjRZtvhPHAczaXUcdTaZmvZd6ejbszV2malxsa0nNtinVwntbbZTq67SlFX5bNznOU8lI+6Kt9KdWV3TGu3TmkLnXCc5R5jLW22E+rRKtRV+ewcZ9vhPLT6MXRi+Tu9zdYLdVU+u+NZzkV5qKfy0WbLw3E0D9ps86CuylftHG1d0npu3bpVzz77rCYmJjQ/P69vf/vbuvTSS3O/T6VS2rNnj37zN39Tn/zkJ+VwOOpRLAAAAAAAAAAAAAAAAACATeq2ctott9yim266SYlEQh/4wAd03nnnadeuXdq7d6+OHz+uf/3Xf1UqldK3vvUtSdKmTZv0uc99rh7FAwAAAAAAAAAAAAAAAABYrC4Pp0nSNddco2uuuabgtXvvvVeStHnzZr3yyiv1KgoAAAAAAAAAAAAAAAAAwGZ1SesJAAAAAAAAAAAAAAAAAOgs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XN0eTnvsscd01VVXadu2bfrqV79a9PuXX35Z1113na688kp98pOfVDKZrFfRAAAAAAAAAAAAAAAAAAAWc9djJydOnNCdd96phx9+WF6vVzt37tSFF16oM888M/eeT3ziE7rtttu0ZcsW3XrrrXrwwQd144031qN4xhxSZC6hyZm4+np8cjqkiUhMfT0+hQJuKWP8vtzvnNJ4JK7xSFThXr/CPd7s+93SiYmYJiJRDfcH5HBIY5NRDfUHlElnNDa18P5er8Yns58f7Pcrk5ZGJ+e1OhxUIpnW+ML7hnp9UqqwHOF+v6LRVG7fTqdDJybmtDocVDyx9NnhAZ8ikYWyh3xKJNManZzXqau6NTuX1EQkqrVDXYrFU9nP9PnldTl1fGJOw/0BpTPS2OS8hgcCSqel0ZPzCvf61RV0a3wimq2PHrdOjMf08tEprRoIKJORxqeiWjPcpbmFfSw/Jp/XpWNjs7l9jJ6c16qFfYxNZffhdjl1YmJO4V6/gj63xicX9hd0KzJrcD5c0shktt4L6q3EOc991ux1AJJHuT6+OK4o0ehCVYHjaC4L18rccfT7JKueWV9pTF/4/fFDowr63EqlMxqdnC+4lp+cSWg2mlAskdKqgaCisVTB9WlmPi6v262T03nXnPSy/Xa5NT61dJ3Pv472hdwam4jJ7XZpaiamgZBfPrdTE5GYBnr9isaz+1sVDiiVyn5usG/p2jjcH5AkTU7H1RXwKDIbU7hvaR+rBoJKppauu30ht46PFF5HxyIxBXxu9QQ96va5snW0rH2Fut0aGVvh+pt3PhevwWWfz0qvy3mvD/T6FUukcscY7vFKaYvaUImyLrYb22OFZceaTqWX6iPo1sx8UpH5pKKxpAZ7/QWvxeJJhYJexeJJdQe9uVhtIhLVyExMTke27QR8bjldDrmcklNOxRNJud0uTc7E1eV3K+B3K5NJK5WSJmfiCvrdCnhdmplPKOB3K53OKBpPqcvvVjSelNft1uR0TH0hn7weZ7bd9vqVTGV0MhLT8EBAqVRGY1PzGuwNyO12amYurvlYSn09PjkcaaXTDkVm4+rr9imjjCIzcQX9HvUEPXK6pMhMUlMzMQ32+RUOeRWZSWhmPiGf163ZaEJ93WXEccvaV38yrZlYYX2a3he0Ejvj23a5FqG52NmuaLPlo67KtzAH8cqbEYV7fcZzEK3EIc1El8UXAZMpxXKuMQtzZidnYurt9iqjjBKJjGLxVC52icwmNDmbjWej8ZSi8aT6un2KxRZimPz5t+m4JiIx9QQ98ridmohENRAqnFvr7/EpkUrJIaf6Qh5NzyY1MxdXV8Crmfm4+nv8SiTTmpyOaaDXJ5fTqcnpmLqDHr05MSu3263IbEyhbp9m5xLq6fJoqN+nE+MxnZyOZmOydEaz8wn1dvuUzmQ0MRXTUJ9fDoc0Hokp6HOrK+BWLJ7WyUhU/b1+BXwujZ6cV9DnUTyZUnfQo8hMXKEub+7+I39+0e91Lc2BVRjXNCxuYeyAHeoYG4QH3Bobj0ty6mQkqsG+gFwuh0ZPzquvx6dUOiWX06VoLKnhsF9T08lcH1cmrYDPo0QyramZmLqD3uw42u/X9Gx2bnyg1y+vR4rHlbtv7ulyaz6WVCKRfW2wzy+P26mpmbj83uy9VX/Il72/Ti+NqaEur2bnE+rr8SmTzugXx9/SQI+v/Htio+80MgZjicocX5aPQ6XmDgzKUXH5mxn3YM2Buiqf3XXVjOdioUy5OcwmKlNT1ZNU/XxvK6v3/K9d2uU4mrVvVKITx1m0vhrbVV0eTtu/f78uuugi9fX1SZKuvPJKPf744/rYxz4mSXrzzTcVjUa1ZcsWSdKOHTt01113Ne7hNIf08pEp3fXgC4olUvJ5XNq5baO+sf81Tc8mtPf6LTpnXa+k4vftvX6Lznlbr148NKG7Hz6Qe33Pjs3aGvDphYMTuueRA+rp8ujqrafr/icOFvx78f27r92sh75zUMfG53L7/9mrY7po01rdu++lgvdt2Tigl1/LlmPd6m5deeHbCt6za/sm/ezVUZ17xlDRZ5/44et6+Y3J3D4mpuYUjaV0zyMHtHnDgLaed4rueeRAwbZ+8NJbOveMwYLy5tfPru2b9K0fvq4jx2dyx5FIpXPHmL9do/LuvnazDhwa0brVvab1k7+P/H/v2bFZDz65VG97r9+ic07vzdV7Qb2dNbA0OWxwzvdev0XnrO/Vy28YvL6utzUv1oCVPNILPzfoW28faK0Ah+NoLm4Zj9kbB2q/wTUb6xfH9JWu//9/9v4+zq2zvvP/37o9mjvNnWdMEuOEODg3eJLhpqRN18mvtMYUJxvshMR1C213MU7a4m4fvwbYkO+DXZZ+6RZ+8G3KQtK03+52Fza4TWwaoATTdKmpW2hSnDitgxPnDsfx3M9opBnd6/eHRrJuzpGONDoaafR6Ph55RHN0bq7rOp9zXZ9z6Vi68zq5XC5NzCxZjk8f3j0mw+vSH/3Fk0XlHx0I6L/82T8plkjp6ksHtOP6y4rqWHicj9xxnaKxVNHYuHfHVh0/eU43jF1sOf4WrvOdH7yiHddfqq+VrGu2jwO7xxQKL+vxIz/RnTuu1JcfeaZom00jvdqyuc80vl56bU7f+eFZ8/F3c7/kqfN81jouFyw3Oy937RnTdVuGnJnMrhZXDh7PrK4H77xO0/MxffXx5/LL7r7tWi1HE/rv3zyVX3bnjq1KJBIaGey1jMV9O6/ScNCvb/79S/qFd16qPz5yISZ/bdfVChjeonx3746tMvwePXbsRb3nZ94kn9elx469WBaLpfmkVa73yN8+r9dnlnTRcLfe//NbK5ez39AfHXr6QpztGdMPTp7TlZcNFx274rkpOZcXDXfrV37xak3OLhWVbd/Oq/TY988U3xe0U17oZMyul7EIrcXJuCJm7aOt7PNIJ56vMgfRTlzSmXOLOjsVLs457hjX8FBv2bpVxxi39PSZC3NmFw1367afe3NR7nv3bdfqa0d/XDSXVJjDHP3BK/qV91ytqy/r1zNn5sry128ef0k+j7ssf/jQrdv045endc3lI/qLvzmdz1Gs8vpkMqU//atny3KZXBne//Nby+bVSnPzf3PdpnxeZpbTFM5p5fZ7y/bL9Sdff1b/7pZrFF5OFuVbhevXktes2XwWfQec0OTc4CN3XKeMpC8W3G8UXu8f3j2m7/7gZV2xqV9vumSwrN954p9e0Y1v3aR4Mq2vPv7PpnPupZ8FfOSO65RKZ/Slv3ym6D7E53XpfxTc15mt96u7rtbZyUjRPaGte+KS/jl3f6mMq6wv8Xvd+txX/7ly/2LSD1nOHWQql8PRe/pm4B6sNdBW9jndVq14LiiTfU7O37eqVsmtV2u91KNVr41adGI/i/bXgLhqys96Tk5OamRkJP/36OioJiYmLN8fGRkper/ZQkuJfMcsSbFESg8fPa13vX2zYomU7j90QqGlhOl69x86ocn5WP7mKbf8gUdP6sXXQ/mT9a63b85PehW+zq3/4OGT2j6+qej4t2zfkp+sK1xvYjaWL8f7brqibJ2Hvv6sfuGdl5lue/P2LUXH+JlrN+XLeMv2LfnXhfu6ZfuWsvIWts9DX39W77vpiqJ6FNaxcL9m5X3w8En9wjsvq9g+hccofP3Ao8Xtdv+hE5qYjZXV48HDJzU5H6t4zu8/dEIzobjp8tASPTcwMWN+bU3MxKps2VqoR2ux6rMnZldfD6u+PtenVxv/fzIR0avnwxXHpz8+fFJnp5bKyp/KKL/sZpPxtfA4ZycjZWPjw0dP6303XVFx/C1cZ/v4pvwHaNX28eDhk7rysg3aPr4p/8Fe4TZnzoUs4+tnrt1kOf6GlhJ1n89ax+XC5Wbn5YFHT2omFK85ZuyoFldOHs+srj+ZuPAhRG7Zlx95RguRRNGyrx09rWvfvLFiLH718ed0dmpJN2/fkn8wLbfeQiRRlu8+fPS0QpGEto9nP4TNvS6NxdJ80irXy8XU9vFN1cs5GSmOs0dP6r0/e3nZsSudm9JzuX18k34yES4r21cff67svqCdOBmz62UsQmtxMq6IWftoK/sm56vPQbST0FJCZ86FysbD+w+d0OvTkbJ1q40xM6F4UQ6xfXxTWe775UeeKZtLyr33tZVcNzf/Zpa/vuvtm03zhz/5+rP6uXdcmp+r+lqVvH5uMW6ay+TKYDavVpqbF+ZlZmUqnNPK7fd/fPOUto9vUiKpsnyrcP1a8pq1ylvoO+CEZucGZycj+QfTcssKr/c/XukLCufVc+v9ydef1c3bt2ghktBXH/+xYgnzOffSzwLOTkbyD5zlluXusUrLVrpeKJIouye0c09c2j/n7i/N+pIz50JV+xezfshq7qBaOZy8p28G7sFaA21ln9Nt1YrngjLVUC4H5+9bVavk1qu1XurRqtdGLTqxn0X7a0RcNeWb0zKZ8sdtXS6X7fftGB7urb6STedfmMo3ak4skZJcF14vJVJSwQfNhevNhmIWy6MXlrtk/trkeLm/Q0tx0/XmFi/sNxpLma4zHzYvUzSestxXKGJ+PKtyFLZPbr+ly0v3a6u8Fu1TeAyz4+X+Lmr3wrqGYnrL5RskWZ/zWYt2W0qktGXzkFajWsz6fPVfniMjfXVv2446rb5rFRulMXvq7IJln7Rty4a6j9Ns1KO1NLIepTFr1dfn+vRq4396JV+pNj6lS/Ka3NiZYzX2FR7HatyrOv7m9m01dlocezYUrVgfy7F0MVpWjtzfSytjbT3n0+pczFmMy7M28oa5cExXvWnY8pj1qhZXtaqWHxQdz6SuVvFjFpdW57UwptKZjGncVDyOq/x16XpF+WS1XLjK+5Wuu1rOTdm5dFnXs/S+YLV5YTM5GbPrZSxaC52Wz9ai0XFFzNaHtrLvuddC5m1VMAdRi0bOd9Xj/AtTluPh7OKyxraMFK1bbYx5/vy5svG22lhr9l42lzHPDSttm59vsjEvVymXyS0vnVczzc2r1LV0Tiv3/+VYsur6tvOaKutLjRuL6Gcbg9zAWrNzAzv3BNF48bx64XrReKpoH1Zz7oX31Hbv68zWs9q22j1xWf9cQznM+pdqcyxW25mVw8l7eqeNjPRxD9YiaCv7nOxnndh/I1Am+1q1XIVWm0fV+rlCu1gv9WiHGKymE/vZdsF9mLVGxFVTHk7buHGjnnzyyfzfk5OTGh0dLXp/eno6//fU1FTR+3bMzISVTjfmOye7Da8Mn6eocQ2fJ/+VlobPo26fR3K5TNcbDhqmy4eCgaLlVq9Lj5f7O9jjN11vsO/CfrsCHtN1BnrNyxTweyzLGOw1P16w23x5Yfvk9ptf7pLpfu2Wt1LZTY9XeD76A+btFjQ0NbUoyfqcD1m0W7fPk9/WjJ2Oq1LMjoz0KZGo//tvK5VtvRkZ6eu4+joRG/XErOW11Rdoq3NCPVqL3XrUE7NWfX2uT682/rtXHpyvNj65Sx6wz42dOVZjX+FxrMa9auNvl5Fdx6psuffNcpRXzi9a1qfSeSktR2G7uuuMS6tzMWgxLpeO11bbOnEtVIurHLs3NdVy2tLjlR7bKn7M4nLI4vwUxpTb5TKN2UrHSaczF15nMrbySTu5cLVyltbPKme1yuPMzqVVPUvvC9qpn3UyZtfLWNRsnZbP1qqRuYFEzNaLtrJvuN88Xymcg8hZ7dxBM3QbXsvxcKivq6hOdsaYoT7z9jEda13W7xk+6/m3StsOrBy/9LiWeY1FLpMrQ+m8mlluXq2upXNauf93Bczbs3D9WvKaSuvbHYtqjVn6jvqQG1RWS1w1Imbt3BME/OVz/4XvFe7Das698P7H7n2d2XpW21a7Jzbrn2u5vyztX6rNsVhtZzVOOHVP76TctVxLn0w/6xzayj4n+9la998slKn9y5VTLY9y4nOFdrFe6tHqMWhHJ/az7YD7sMoaMUfblJ/1vOGGG/QP//APmp2d1fLysr7zne/oxhtvzL9/ySWXyDAMPfXUU5KkI0eOFL3fbMEurw7eMV40WbV3x1Y98dSrMnzZ318OdvtM1zt4x7hGBgzdtWesaPlde8Z0+UVBHdidXf7Ek69q746tZa9z6x/YPaZjJ84WHf+xvzuj/bduK1tv45CRL8fh//NC2Tr7b92m7/7wZdNtv3HsTNExjj99Nl/Gx/7uTP514b4eO3amrLyF7bP/1m068r0XiupRWMfC/ZqV98DuMX33hy9XbJ/CYxS+vmtPcbsdvGNco4NGWT0O7B7T6IBR8ZwfvGNcw0G/6fJgt69R4Qa0rdEh82tr47BRZcvWQj1ai1WfvXFo9fWw6utzfXq18f+NG3u0+Q29FcenD+8e06aR7rLye1Y+HJNkOr4WHmfTaE/Z2Lh3x1Yd+d4LFcffvTu26vDKOsd+dFZ3mqx72GQfB3aP6ccvT+vYj87q7tuuLdtmy8VBy/j6h2fOWo6/wW5f3eez1nG5cLnZeblrz5iGg37L461Gtbhy8nhmdX3jxh7t23lV0bK7b7tW/T2+omV37tiqZ05PVIzFfTuv0qaRbj32d2f04fcVx2R/j68s3927Y6uCPT4dO3FW+3ZelX1tEoul+aRVrpeLqWM/Olu9nKM9xXG2Z0zf+vsXy45d6dyUnstjPzqrN27sLSvbvp1Xld0XtBMnY3a9jEVoLU7GFTFrH21l30h/9TmIdhLs8mrLxcGy8fDgHeO6aENP2brVxpjhPn9RDnHsR2fLct+7b7u2bC4p996dO7bq2Imz+fk3s/z1iadeNc0fPnTrNv3tP72SnasqyFGs8vrBPr9pLpMrg9m8WmluXpiXmZWpcE4rt99f3XW1jp04K59HZflW4fq15DVrlbfQd8AJzc4NNo326LfuuM7yfuTDK31B4bx6br0P3bpN3zh2Rv09Pu3beaUMn/mce+lnAZtGe/Qbtxf3b7l7rNKyla4X7PGV3RPauScu7Z9z95dmfcmWi4NV+xezfshq7qBaOZy8p28G7sFaA21ln9Nt1YrngjLVUC4H5+9bVavk1qu1XurRqtdGLTqxn0X7a0RcuTJmv6npgMcee0wPPvigEomEbr/9du3fv1/79+/XwYMHNTY2pueee0733XefIpGIrrnmGn3mM5+R32//hqPh/5LUlf3t5flIXAM9frndLs0uxjTQ48920hnz9fLvuaWZUFwzoaiGgwENB/0aGe7T1NyiJmZjmluMamSgSy6XND2ffZ3JZDS9sLL+gF8z89ntNwwElMlIU/PL2jjUrWQqrZmFqIaCgezkZqq4HMP9AUVjqfyx3R6XJmaX9IahbsWTac2GohrsC2jjsKFQaKXsvX4lUhlNzS/rktFeLS0nNbcY1Rs29Cgez/7s01AwIL/XrfOzS9nySpqeX9boYJfSmezrwb6Aenu8mpmLZtsj6NPEzIX6StLMQlQXjfTkjzE61K1kQbkChkevT0eKjpFtH2l6YVnD/QF5PW5NzC5pKBhQT8CrmYWV4/X4FIqYnA+PNDkfy9cj324Vznl+W6vlFTTim9Pu+cPvVd2Hmc/+9k0d9VRvpz3F7FRs1B2zPuWv8Vy/ovb6efos6tFavMqPlYN9geyNbckXBtYds9X69JX3lxIpdfs9SqWz429uLJekuXBCkWhCsURaG4cCisbSReNTeDkuv9erucWYhoJGdsxJlxy316eZhZVxfjCgdPrCODrY79X0bExer0cL4biGgoYMr1uzK/uLxrPH2zjUpdTKdkPBgHze7NiYyy/mw3H1BHwKReIa7jfyY/XoYDaXyI27g/1enZ8qHkenQzEFDK+CXV71BrzZNiqJr/4+ryZnqoy/Ns+nqVrH5YLlQ32GYslsvpQ/d2kbx6xXYdz4PKa5QqO+Oa3weLm6ptOZC+3R41N4OanQclLRWFIbgkbRslg8qWC3X7FEUr0BX1GuNhQMyO2W5hfj6jK8cntc8rhdcsuleDIprycbk90Br7oMrzJKK5WSFsJxdQW8Cvg9ikQT6vJ7sz//Ek+pO+BVLJ6Uz+vVfDimgV5Dfp87H7epdEZzizGNDnYplcrmwhv6A/J63QovJbQcS2qgz5DLlVY67VIoEtdAr6GMMgpFEupaiVO316VQOKmFSEwbggEN9/sVCicUjiZk+LyKRBP28riS+Lr04gH95PzChfbsN+R2WdwXtBMb+W3dMbtexqIm6rR8ti424oqYbQLayr6VOYi5UEyDuXywdA5C7fHNaZIklxSOluQX3T6NbDDpv+zMoazMmc2FYwr2+CVXRolE9qfjNvQZRblld5dPsXj2Z/EGegpymML5t8W4ZkMx9Xb75Pe6NRuKaajPKJpbG+gzlEylJLk1GPRpMZJUeCmhni6fwstxDfYFlEimNR/O5twet1vz4Zh6u3xKJJPyerwKReIK9vgViSbU2+XT6JBRlEelMxlFlpPq7/ErrYxmF2IaGQjI5ZJmQzF1GV51d3kVj6fz11FXwKOpuai6A17FEyn1dmXz92C3P3//UTi/GDA8F+bAasxrKq3v1DenSaLvqAO5gQ0246oRMbth2Kvp2biUcWtuMarh/i55PS5NzS2rv9dQOpOSx+1RNJbU6HBAC4vJ/LZypdXl8yqRymghHFNPl1+xeFIbBgNajFxYz++X4nHl/w72erUcSyqRUL6P8fvcWgjHFfBfuLfaOJSdb8j1qX3dfi1FE9l7pkxGs4sxDfYa9u+JTT7TUMakL5HN/qW0H6o0d2BSjrlwjeVvMUXXss0+mX7WYbSVfU72szXsv6kok331zvc2gRPfnCbJ1vxvW1gv9WjVa6MWndjPtjjuw2xY5Rxt0x5Oc1pLTNZV0ckB3Wl15+G05unE2Gqph9MKtl8P54F6tJZK9XD6g7z10oZOoG2srTZmpbXNaTm35Tq5TVYbs53cdrWirexzsp/lPNhHW9nn2AcjLaJTYqET6unow2k1HgO0VS2c7GfXw3lo9zp0Yvk7PWabhbayz+l8lnNhD+1kHzFrD/VoHcRs66Ct7Kt3jrYpP+sJAAAAAAAAAAAAAAAAAOgs3rUuQKO43a61LoIt7VJOJ3Ry3c042R6d1tadVt/VWE1bVdt2vZwH6tFanIxZp7dfz2gba+0ed2t9/FZEm1RWqX1oO/toK/uc7Gc5D/bRVva1e25QTauXr1E6oZ6NqiP9bGPQVvaRG1TW7nWg/LXts93bq5loK/uczmc5F/bQTvYRs/ZQj9ZBzLYO2sq+etpq3fysJwAAAAAAAAAAAAAAAACgdfCzngAAAAAAAAAAAAAAAACAhuPhNAAAAAAAAAAAAAAAAABAw/FwGgAAAAAAAAAAAAAAAACg4Xg4DQAAAAAAAAAAAAAAAADQcDycBgAAAAAAAAAAAAAAAABoOO9aF6BRZmbCSqcza12MigYHuzU3t7TWxVgTnVb3kZG+qutUitlOa6/VoK3sq9RWxGwW9WgtTsbsao7d6Wgba6uNWWltc1rObblObpPVxmwnt12taCv7nOxnOQ/20Vb2VWsrp3Nap3VKLHRCPe3WcTUx2wnt2Ci0lX1O9rPr4Ty0ex06sfydHrPNQlvZ53Q+y7mwh3ayj5i1h3q0DmK2ddBW9tU7R8s3pzWR1+tZ6yKsmU6uez1oL/toK/ucbKv1ch6oR2tZy3qslzZ0Am1jrd3bpt3L7wTapH60nX20lX3ks62BtrJvvbfVeq9fTifUsxl17IR2bBTayj5yg8ravQ6Uv7WP185oK/ucbivOhT20k33ErD3Uo3UQs62DtrKv3rbi4TQAAAAAAAAAAAAAAAAAQMPxcBoAAAAAAAAAAAAAAAAAoOGa9nDaH/7hH+q9732vdu3apT/7sz8re//UqVO67bbbtHPnTn3iE59QMplsVtEAAAAAAAAAAAAAAAAAAA3mbcZBfvjDH+of//Ef9Vd/9VdKJpN673vfq5tuukmXX355fp177rlHn/70pzU+Pq57771Xhw4d0r59+5pRPHMuKbSU0Hw4roE+Q8Eur5Spc5uV5edfmFK34S1bXvUY9ZTFTvl6vJpZiGsmFNVwf0DDfX4pXX/95sNxjQwHFAonNbuyz9EhQ6FQtu69XT6lU+mK2w8PBhSNpjQTimpksEselzS/mF3f7ZJmQ7HKbeCWZkI11KnVeKWJ2ZhOnV3Itt+gIfGcJlbLJ03MFMTVkCEl1rpQwDpUyxhUsO7G4W4lE2nz7erJAczKkSneTyqd0dT8cvXjdXsVimT/HuoPKBpP6bnXXtOG/oACfrdmF6qMy7W2y2q2a1S+tJ6ttFF4OSHD71UskZTh8yoSTagn4NPs0owyaWX/7vIpmc4ospTQhv6Agt1ehZeTisRTymQySqYyWo4lNdDr11I0KZ/HrWCPX72G50K7585JJF62P7dLmgvH5PN6tRxLaDgYKIo3zmEbI++AE5yMK2LWPtoKjdKoHLcghw1HkwotJxWNJbO5i908wiVF4iktLiW1EI5pw0DBvlf2O3FmWpHlCzlRWb6iC/XJ5czTC9lce6TfkFLV22GoP6BYIqWZhYL6uaTJ+Vh+jm1kwFBosUq7tWJOTN8BJzg5h+rJXnvPvRbK3/uGwnEZ/uy900BvjfP4rmz/NbsY1UCvoUQypd4uf/Fct9k8fWkfYNWfrPSPoaXsfVc0lrxQRjOV+om1mFtv9mck61FBzA73G5XHnk7HmGSf023ViufCY7PfbSY+M0SjrYz1z58/p6E+o/0+R89pxT6kVp3Yz6L9rTKumvJw2jvf+U79+Z//ubxeryYmJpRKpdTd3Z1//7XXXlM0GtX4+Lgkac+ePbr//vvX7uE0l3Tq1QXdf+iEYomUDJ9HB+8Y19Wb+61veKy2ubRfp16pYXnpMeopi43yXX3pgHZcf5kePHwyv9+79ozpui1D5oOQjfrdMLZRY1eMFu3zwO4x/eDZczpzLqRdN7xJDx89bbn95jf0auf1l+mhrz+rvh5f2fp7d2zVN4+/pMVIwrwN3NLTZ2b1wKM269RqvNKJ07Nl7Te+dYhkE/XzSSd+bBJXVw6RhACNVMsYVLBu4dhXtl2mjhzAohyDvYY+8+dPmo6pVse7aLhbd/zCVj3w6Mn6xuVa22U12zUqX1rPVtrof337lHZcf6mO/uAV7bj+Un1t5ZxeNNytPT/3Zv1JQSwWneM7r1N4Kal0Oq1oPFUUC/t2Xqlv/8PLevf1l2rTSK+2XNwnqfycFO5v386r5PO69D++earoHB/67mm9PrPEOWxX5B1wgpNxRczaR1uhUerJ2yrlhhnpzLlFnZ0Kl885VcsjXNKrkxFNL0TL8/ErhnTmbPF+C/Pj3Lq/u+9tiifTuv/QCdOc+cDuMY2/eaj8g82CdjDb7u7brpXX69Iffe3p/LHf//Nbi67Bsjq2Yk5M3wEnODmH6pFOPF+8b7N7F7vz+L+7722KxJL68iPP5JfduWOrjv7gFb37+kv1zeMvaaQ/UDZPf/dt18rnden+lT7Asj9Z6R8Pffd00f1drozDQ73F9avUT7jWYG7dbr/Viv1bqzCJWcuxp9MxJtnndFu14rloxWuJzwzRaO3+OXpOK/YhterEfhbtrwFx1bSf9fT5fLr//vu1a9cu/czP/Iw2btyYf29yclIjIyP5v0dGRjQxMdGsopUJLSXyNzqSFEukdP+hEwotWbeq1TYzoXhNy0uPUU9Z7JTv5u1b8oGT2+8Dj57UTChed/1+4Z2Xle3zwcMn9d6fvVzvevvm/CSb1fbvu+mK/GSg2foPHz2td719s2UbzITi+QHVTp1azcRszLT9JmZja1wytLOJGYu4miGugEaqZQwqXLdw7Cvdrp4cwKocS7GU5Zhqdbzt45vy+6pnXK61XVazXaPypfUs10bbxzfpa0dP5/9feL7/pCQWC8/xTyYimluMaSGSKIuFrz7+Y20f36SHj57WmXMhhZYSpuekcH9fffw5hSKJsnO8fXxT/m/OYfsh74ATnIwrYtY+2gqN0sgcN5fDnjkXMp1zqpZHhJYSWoqlTPPxyflY2X4L8+PcumfOhfL1McuZHzyc3VeldjDb7suPPKOzE5GiY5deg6V1bMWcmL4DTnByDnVyvnzfZvcudufxz5wL5R9Myy3L3Y/l7o/M5um//Mgz+klBH2DVn+T6x9L7u1wZX5+OVC1jri5rMbdut99qxf6tVZjFrNXY0+kYk+xzuq1a8Vy04rXEZ4ZotHb/HD2nFfuQWnViP4v214i4aso3p+UcPHhQ+/fv11133aVDhw7pzjvvlCRlMuX/vMXlctW07+Hh3uor2XT+hal8o+bEEiktJVLasnmopm3mwjHT5bMWy0uPUU9Z7JQvWvAhdWl5r3rTcF31m7eoU2gpLrlUdfuiMlmsL9eF16Vt8Pz5czXVaa2Vxuypswvm5V+MatuWDc0sWtsZGelb6yK0rEbGVbV+dr2cB+rRWlZTj9XmBrUcu5YxqHDdSuNxb5ev5hzAqhzL8WTZssIx1fR4hWNxHeNypfJUG5tr3a5R+VIjrPbaa2ROWyjfRi4V/z+nyjlOF+TrVuvFEimlMxktJVJSpnrMpEvuAQrfz/29Fuew1HrpT51SGLPks/Ujzqw1Oq6I2frQVvVr1dygUWqtXz15W6XcsLfLp3QmU1cueP6FKS3Hkub7DsXK92uSLxWtYzX3FYrpLZcXXydF7WCxXVGuZLFOYR1XmxM3aiyin20McgNrTuYGz70Wqn49yv48vlX/VHhfZjUvYHbM0v4k3z9a9BGzi8sa23LhSwEq9ROLSwnzdnVwbt1OvzUy0tdS9/y1cuJathOzZmNPp2NMss/JftaJ/TdCK15LrdhO7cLpe7B2zdPa7XN0K+vh2ujEfrZdtOv13QyNiKumPJx25swZxeNxXX311erq6tK73/1u/fjHP86/v3HjRk1PT+f/npqa0ujoaE3HmJkJK51uzHc4dxteGT5PUeMaPo+6fR5NTS3WtM1gr2G6fMhieekx6imLnfJ1BTyW5TXbr536DfSZ1ynY7c+/rrR9aZnM1s99TbdZGwxZHN+qTk6y03GVxuxwf8C8/H2Bppe/nYyM9NE+FdiNq3pittB6OQ/Uo7VUqsdqY3Y1xzZTyxhUuG6l8djnddecA1iVo8tfnPKVjqmVjlfvuFxru6xmu0blS6u12piVGpvTFsq1kaSi/1ud7/x6K0VxF/zDEav1DJ9HbpdL3T6P5HJVjRl3yT9GKXw/93ezz2Gp9dKf1qOemCWfrU8nx5kdjcxnJWK2XrRVfapd307ntE6rp/+qJ2+rlBv6vG65LfKOanlEt+FVV8Bivito6JXz5vst/Lv02Fb7Ki1HaTuYbWeWK1Wq42pyYrvnstaYpe+oD7lBZbXEVe0xa97fmF2Pdubxrfqn3P2TMtbz9GbHLO1Pcv1j7v2yzyD6umx/1uDrM58TcHJuvVq/lbsWWuWev1b1XMuNilmzsafTMSbZ52Q/W+v+m6UVr6VWbKd24PQ9WDvnaa30OfpqrIdroxP72XbQztd3MzRijrYpP+t59uxZ3XfffYrH44rH4/qbv/kbvf3tb8+/f8kll8gwDD311FOSpCNHjujGG29sRtFMBbu8OnjHeNGN3cE7xhXs9tW8zXDQX9Py0mPUUxY75Xvs787owO6xov3etWdMw0F/3fX77g9eLtvngd1j+tbfv6gnnnxVe3dsrbj94f/zgvbfuk2Gz2O6/t4dW/XEU69atsFwn1937bFfp1YzOmiYtt/GIWONS4Z2NjpkEVfDxBXQSLWMQYXrFo59pdvVkwNYlaPb8FiOqVbHO/ajs/l91TMu19ouq9muUfnSepZro2M/Oqs7d2zN/7/wfH+oJBYLz/EbN/ZosM9Qf4+vLBb27bxSx06c1d4dW7Xl4qCC3T7Tc1K4v307r1Kwx1d2jo+dOJv/m3PYfsg74AQn44qYtY+2QqM0MsfN5bBbLg6azjlVyyOCXV51+z2m+fjogFG238L8OLfulouD+fqY5cwHdmf3VakdzLa7+7ZrtWljT9GxS6/B0jq2Yk5M3wEnODmHOtJfvm+zexe78/hbLg7q7tuuLVp2546t+funJ5561XSe/u7brtUbC/oAq/4k1z+W3t/lynjRhp6qZczVZS3m1u32W63Yv7UKs5i1Gns6HWOSfU63VSuei1a8lvjMEI3W7p+j57RiH1KrTuxn0f4aEVeujNlvajrg/vvv17e//W15PB69+93v1kc+8hHt379fBw8e1NjYmJ577jndd999ikQiuuaaa/SZz3xGfr/9zrDh/5LUJYWWEpqPxDXQ48/e6FTbvdU2K8uXEil1+zxly6seo56y2Clfr08zC3HNhKIaDgayg0+6/vrNR+IaGQooFE5qbjGqwb6ANg4bCoWyde81vEqnMxW3H+4PKBpLaSYU1chAlzxuaT6cXd/tdml2MVa5DdzZ38y2XSeH1P3kvTf7O/L59hsypKT59sjiKWYbfNnfgS68LpUoXqWT/7VIIerRWtrpm9Mk1TYGFay7cahbyWTafLt6cgCzcmQK9tPrVyotTc0vVz9ej0+hSPbvoaChaDytmYWohvsDCvjdmg1VGZdrbZfVbNeofGkVWvmb0yTl2ygcTcjweRVLJGX4vIpEE+oJ+OTySJmUsn93+ZRMZxRZSmhD0FCwx6fwclKReEqZTEbJVEbRWFLBHr+WY0l5PW71d/vUG/BeaPeCc1K0v35DbpdLc+GYfF6vlmMJDfcZRfG2Vuew1HrpT+tRd8zayDtQrJPjzLYG5bMSMbsqtFXN+OY0C43KcQty2HA0qdByUtFYMpu72M0jXFIkntLiUlILkZg2FO57Zb+RWEqR5Qs5UVm+ogv1yeXM0wvLGgoGsh9opqyPnd+uz1AsuZJr58rgkibnY5oNRbP7GjQUWqzSbnXmxE59c5ok+o46kBvYYHMOta6Y9WSvvblQLH/vG4rE8/dONc/ju7L91+xiTP29fiWTKfUGfMVz3Wbz9KV9gFV/stI/hpay913RWDJ/7JENJrFUqZ9Yi7n1CuUpuhZa4J6/Vs345jRJRTE7GDQqjz2djjHJPpttVXc+24rnwmOz320mPjOsGd+cVsXKWD8Xjmmw11izz9FXrRX7kFp1Yj/b4tr++m6GVc7RNu3hNKe18mRdTicHdKfVveOTmyairexz8kGf9XIeqEdrabuH0zoEbWOt5R9Oq4JzW66T22S1MdvJbVcr2so+J/tZzoN9tJV9PJy2PnRCPR19OK3GY4C2qoWT/ex6OA/tXodOLH+nx2yz0Fb28aBPa6Cd7CNm7aEerYOYbR20lX31ztE25Wc9AQAAAAAAAAAAAAAAAACdhY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F4OA0AAAAAAAAAAAAAAAAA0HA8nAYAAAAAAAAAAAAAAAAAaDgeTgMAAAAAAAAAAAAAAAAANJy3WQf64he/qL/+67+WJN1000366Ec/Wvb+I488omAwKEm644479Mu//MvNKh4AAAAAAAAAAAAAAAAAoIGa8nDa8ePH9f3vf1+HDx+Wy+XShz70IR09elQ7duzIr/Pss8/q85//vN761rc2o0gAAAAAAAAAAAAAAAAAAAc15eG0kZERffzjH5ff75ckbdmyRefOnSta59lnn9VDDz2kn/zkJ/qpn/opfexjH5NhGM0oHgAAAAAAAAAAAAAAAACgwdzNOMib3/xmjY+PS5Jefvllfetb39JNN92Ufz8Siejqq6/Wxz72MR0+fFihUEhf+tKXmlE0AAAAAAAAAAAAAAAAAIADXJlMJtOsgz3//PM6cOCAPvKRj2j37t2W6/3rv/6r7r33Xh05cqRZRQMAAAAAAAAAAAAAAAAANFBTftZTkp566ikdPHhQ9957r3bt2lX03rlz53T8+HHdfvvtkqRMJiOvt7aizcyElU437Tm7uoyM9GlqanGti7EmOq3uIyN9VdepFLOd1l6rQVvZV6mtiNks6tFanIzZ1Ry709E21lYbs9La5rSc23Kd3CarjdlObrta0Vb2OdnPch7so63sq9ZWTue0TuuUWOiEetqt42pithPasVFoK/uc7GfXw3lo9zp0Yvk7PWabhbayz+l8lnNhD+1kHzFrD/VoHcRs66Ct7Kt3jrYpP+v5+uuv6zd/8zf1uc99ruzBNEkKBAL67Gc/q5/85CfKZDL6yle+oh07djSjaAAAAAAAAAAAAAAAAAAABzTlm9P+9E//VLFYTL//+7+fX7Z371498cQTOnjwoMbGxvSpT31Kd999txKJhN72trfp13/915tRNAAAAAAAAAAAAAAAAACAA5rycNp9992n++67r2z5L/3SL+Vf79y5Uzt37mxGcQAAAAAAAAAAAAAAAAAADmvKz3oCAAAAAAAAAAAAAAAAADoLD6cBAAAAAAAAAAAAAAAAABqOh9MAAAAAAAAAAAAAAAAAAA3Hw2kAAAAAAAAAAAAAAAAAgIbj4TQAAAAAAAAAAAAAAAAAQMPxcBoAAAAAAAAAAAAAAAAAoOF4OA0AAAAAAAAAAAAAAAAA0HA8nAYAAAAAAAAAAAAAAAAAaDgeTgMAAAAAAAAAAAAAAAAANBwPpwEAAAAAAAAAAAAAAAAAGo6H0wAAAAAAAAAAAAAAAAAADcfDaQAAAAAAAAAAAAAAAACAhuPhNAAAAAAAAAAAAAAAAABAw/FwGgAAAAAAAAAAAAAAAACg4Xg4DQAAAAAAAAAAAAAAAADQcDycBgAAAAAAAAAAAAAAAABoOB5OAwAAAAAAAAAAAAAAAAA0XNMeTvviF7+oXbt2adeuXfqDP/iDsvdPnTql2267TTt37tQnPvEJJZPJZhUNAAAAAAAAAAAAAAAAANBg3mYc5Pjx4/r+97+vw4cPy+Vy6UMf+pCOHj2qHTt25Ne555579OlPf1rj4+O69957dejQIe3bt68ZxVsdtzQTimsmFNXG4W4lE2nNhKIa7g/I7XZpYnZJw/0BjfQb2fU90uR8TLOhqN4w3K1EwfoBv1evT0c03B/Q8IBfEzPZ9Yb7AxodMqRE8fFGh7qUTGY0vbCs4f6A/D6PJmaWLMuxYaBLLkmTc8v5fU7OZo+xYaBLbpdLk3NLumikR9FoqvzYLim0lNB8OK6h/oCi8ZSmF5Y1MtilTEaamlvW6GCXXC5pej6ar8fkbEzPvRbScL+hni6vpmejGh4MKBpN5ctoeN2aDcW0YSig8FIyf2y/z6PXpyMaHeyS1+3S/GLxsQvLPdwf0MiAodBitowDfYbcLmk2FCt7HezyShmb57ig3jVvWyufNDET06mzC8VtD6wGcQVcUDCODvcHNNznl9IF76/0+edfmFJvl0/pVLq4/1fJmNDr1eTchfHa63ErvByX3+vV3GL0Qg6Qtt6ucBwd7g9osN+rqemYDL9XsURSht+rpVhSsXhKo4NdSqUzK+OsoWQqo5mFqDYMBNRleDQ7vzLO9Xg1t5hQJJpQLJHSRSPdWgxnx9dNG3u1tHxhrB0e9Oq116PWdcyNewV9ycahbJlnFlb2EfQrFLYYKwtyn3x7pGo8b7WOxc0cu51mVhcV52RlcZop3m5kOKDFSDKbaw0ElMlkFE+kFYuntGEgoEQyremFqCZCMaXSKXUZPi1Fk1qOJdXb7ZPX49ZsKBsjkhQKxxXwe+X1uhTwexWNJzW/GNdg0JDP61Y0llIkmlBPwCfD59ZSNCGv16PIckLBXr+Wo0m53S71BLwa6vNn46Gknh6PS+FoUulURkuxhLr8Xnk8rmyTuFzqNrzqNTz5tpgOxdRleNXX7csuz1Rov9XEwnqJLSfrQd4BJzgZV8SsfbSVfQU5Zbfhbd/xIsclhaNJhZaTisaS2tAfyOckte6naPwpyVlH+rvK28pVJe/RhbLF4kkN9BqKJVJaiq6Us9urUCSh8Eo+shCOabg/IJdcml5Y1kCvoUQypWCPoXgypZlQTF1+jwKGVy5XWsmkSz9+LaSBoKGl5YR6u33KKJsPBXv98nvcCi9n86aBPr8SyZS6u/yKxVKay823eVyaWYiqr9svlystZdyaW8zm7X09XqXTKsrPvV4pk3Zl71Xc0sTK3N1Qf0DdhleL4Zh6u/2meZ/puL7W+Qt9B5zQxNxgeCh7z2wYXoUj2evI53UpvJSQ1+PRfDim/j5D8XhSQwMBhSPJ4nl1qXyeP5WdmwgtxdXT5VMymZLX49FcOKahoFE2j5CbSw9HEwr4vZpfjGkwaBTta3Yxmu/TBoKGwkvJ/Jy86bzESv9Y8b6yUElfUjbXrgp9zcq24eWEDL9XkWhCA71tfD/Vauhn7aOt7HO6rVrxXPhM+uu1LtPKXPbz589pqM8on8teK63YVitz0EVjX61z0JWsl3u8Vo2pWrViH1KrTuxn0f5WGVdNeThtZGREH//4x+X3+yVJW7Zs0blz5/Lvv/baa4pGoxofH5ck7dmzR/fff3/rP5zmlp4+M6sHHj2pzW/o1c7rL9NDX39WsURKhs+j/bdu0+M/eFmvng/rwO4x/eyYoRPPz+rBw+brH9g9puPPvKbIckI7rr9MDx4+WfTe+JVDevp09nh9PT7tuuFNevjo6aLj/cuLU3rL5SOW5di7Y6u+efwlLUYSOrB7TH/xN6f1+sySDJ9He3ds1b+8OK2f3nZxWbnGrxzSqRcXdP+hE6bH3rtjq46fPKcbxi4uWl56jAO7x/TSa3O69KKBomPs3bFVr55f0NgVo2X1PvnCpDa/oV8PHz1teexvHn9JPo9b7//5rUXbF9a38PXBO8Z19eb+6omDSzr1arbeuX3a3rZWPunEj2dNzzuDBepGXAEXFIzbuevhrj1jum7LUPYGrKDPNxtvDt4xLr/Xrc999Z8VS6R09aUDZeP1h3ePyfC69Ed/8eSFa27PmIZ6DX3mz7PLrr9mVNdvu9hyvDqwe0ybRrv0+f/9z7pl++WKxVNF5di38yp9/+mzZWNu4T7u2jOmaCyp//7NUxrbMqQbrr1EDx4+qRvGNioWLx9rDV9Gn/nzJ/W7+96meDJdPu5d3p/vS8za5sDuMR39wcs69cp88VjpVj73KeqD3jxkf3Kg1rG4mWO30yzqkotDqzi9+tJ+nXolu90NYxvz+VVfj0+3/X+uUNQkph77/hktRhL6zduv1dzior76+HNV86lf23W1/D6P/vhINqe7aLhbt73rzXroyLNF+/Z5Xfof3zyVX3bnjq06+oNX9O7rL9XIYJeuedOATr1UXM/fuv1aLUTi+p9/XVyOgN+Tb56LhnsUiSaLttu7Y6s2jfRqy8V9khocC+sltpysB3kHnOBkXBGz9tFW9q2X8SLHJZ05t6izU+GynGN4qLem/ZS2S2HOatpWNvLznoBXL70espwzuvu2a/X4P7ykn3rLRfqaRe78q7uulhQuylf23/oWeTzuonuHwhwmt+3+W7fpkb99Pj/v9dt7xzU1Fy3arvBYH949pr8smCf7j7/6ds2G4mXX1tRcWFs2DSoUSZS95/e59N8eeUa/8p6ri/K+am24JvFI3wEnrEFuMNTn0X/64yf1q7uu1rnpJX37H17SjusvLepX7r5tTItLCf3Roafzy/6/+96qcDSpBx8t3t/wgKEHHjmpHddfqqM/eKVsX4XzCLnPER752+fL1vvIHdcplc7oS3/5TH7Zh259i6bmi/uhj9xxnVxylfXBh757WolU2vy+srCfMOlLSufaC+dLivah7Lb/69unysrf1uNjq6CftY+2ss/ptmrFc9GKZao2l71WWrGtPA2Yg65krXPqRmnVmKpVK8ZgrTqxn0X7a0BcNeVnPd/85jfnHzx7+eWX9a1vfUs33XRT/v3JyUmNjIzk/x4ZGdHExEQzirYqM6F4vgN/301X5B+2kqRYIqWHvv6s3nfTFYolUnrw8Em9+Hoof7LM1n/w8Endsn2Lbt6+Jb9e4XsTM7H88d719s35G8bC4/3COy+rWI6Hj57Wu96+Ob/P7eOb8us9fPS0btm+xbRcEzOx/KBrduyHj57W+266omx56TEePHxSP3PtprJjPHz0tH7hnZeZ1vsX3nlZfr9Wx37X2zdr+/imsu0L61v4+v5DJxRaqn6VhJYS+Xrn9ml321pNzMQszztQL+IKuKBw3Jay18MDj57UTCguqbjPNxtv7j90QmfOhfLLzMbrPz58UmenloqvuUdPaimWyi97789eXnG8evDwSaXSbm0f36RQJFFWjq8+/pzpmFu4jwcePamFSPYbKG4pKKfVWDvU36tYIqUz50Km415hX2LWNg8ePqmbt28p2ia0lNDkvHkfNDlvvw+qdSxu5tjtNKu65OLQKk5nQvH8doXn/F1v36wFi5jKxc656aX8g2m5963yqYVIIv9gmiRtH9+UfzCtcN+hlVjMLfva0dPaPr5JDx89rbOTEU3Mxsrq+dr0Uv7BtMJyLEQS+f+WYqmy7R4+elpnzoUUWko0PBbWS2w5WQ/yDjjBybgiZu2jrexbL+NFTmgpoTPnQqY5x+vTkZr2U9ouhTlr4X5zbWUnP1+KpSrOGX35kWd08/Yt+YchcssLc5pQJJF/MC33/vRCrOzeoTCHyW370NefLZr3evV8uGy7wvX/uGSezOVym15b1755o+KJjOl7fd2Gto9vKsv7qrWh2ftOo++AE9YiNzCMQL6/+Orjz2n7+KayfuXLj5zU2clI0bJkSvkH0wr3p4wrvw+zfRXOI+Q+RzBb7+xkJP9gWm7ZjEn/dXYyYtoHbx/fZNm/FvYTZn1J6Vx74XxJ4T5y25qVv53Hx1ZBP2sfbWWf023ViueiFctUbS57rbRiWzViDrqStc6pG6VVY6pWrRiDterEfhbtrxFx1ZRvTst5/vnndeDAAX3sYx/TZZddll+eyZQ/VuxyuWra9/BwDf9as0GeP38u3/jRgg+dc2KJlKLxCydnNhStun5oKa54PG36XuH2csl0nflwrGo55FLZ68Lj13tsqzqVHmNuMVpT2YuWWxy7qE6V3it4vZRIacvmIVVy/oUp033a2baa0pg9dXbB9Fhzi1Ft27JhVcda70ZG+ta6CC2rkXFVrZ9dL+eBerSW1dSjNGYLx+2cWCKluXBMV71puLjPtxhv0gU5i9W4ly7Ja2KJlJbjyfzfoYj5WFs4Rs2GopJLSmcyluN6tX3kylF4PKuxdjYUlWR9PFt5QDxV9PdSIqX5RfO6zoViesvl9vqgWsdiJ8duO1Z77RXGrVVd8jFmcS7mCs5zaR5ldY5zsVPt/Yrr2rhuCveRe88sN7QqR+G+lmNJy3WWEikpY16eWmMhd07XOrYapdH1KIxZ8tn6rZdx2wmNjititj60lX1O9rNr4fwLU9Y54uKyxraMWGxZvh+7eUKurezk58vxZNV1quXOZvWrlBNVmlurJZeSrO8NZkPRinOHuXLMWeT3pm1o8n6hRo1F9LONQW5gbS1yg7J7Zpv3Plb3LIXXcaX+TSqYezBZz27/ZatvKnmvsJ+w6kvM5iBK95G/L7OoZ7Xxsd2vBSfKTz9bH9rKPif7WSf23witWKZqc9lrpRXb6rnXQuZlqmEOulBpzK6XOcFWjalatWIM1qoT+9l20e65p5MaEVdNezjtqaee0sGDB3Xvvfdq165dRe9t3LhR09PT+b+npqY0Ojpa0/5nZsJKp5v73ZlDfYYMn0exREpdAU/+dY7h8+R/esjweTQUDFRdP9jtV8SdMH1vqD9QtNxsnYFeo2o5cl8xWvi68Pj1HrvLMK9T6TEK26Go7H3mZS+tk+UxXBXeM3nd7fNoampRlXQbXtN9VtvWTsdVGrPD/ebtMtgXqFrOTjYy0kf7VGA3ruqJ2ULr5TxQj9ZSqR71xOyQxTgz2GtoamqxrM83W9dd8PC81VjuLnnA3vB51OW/kHIFe83H2sIxaigY0CvnF+V2uSzH9Wr7yJWj8HhWY+1QMCBJlsezkwcU/txibqz09Fu0edCwHaO1jsX1jt2NsNqYlYrj1qouhTFmFdNW59zqHOdip9r7dta1c00oc+G9ob7yscpq38XXoHX7dPs8ksU+aomFwnO6lrHVSHbrUU/Mks/WZ72M205pZD4rEbP1oq3sq2W8WO19WDN0G17rHLGva9U5nVmekGsrO/l5l7/6OtVyZ7P6VcqJKs2t1ZJLSdb3BkPBgOYWY5Zzh7lyDFrMA1q1Yen7OXbHolpjlr6jPuQGldUSV42K2dJ75tzyan2a1T1LsNuff221r9w8Qm7uwWw9u/1Xxb7JYk69sJ+w6kvM5iBK96EqbVbpfqrdr4V6yk8/6xzayj4n+9la998srVimanPZa6UV22q4hjnoemJ2vcwJtmpM1aoVY7BWndjPtoN2zz2d1og52qb8rOfrr7+u3/zN39TnPve5sgfTJOmSSy6RYRh66qmnJElHjhzRjTfe2Iyircpwn1937RmT4fPo8P95Qftv3VZ0o7X/1m068r0XZPiyv7d6+UVBHdhtvf6B3WN67NgZPfZ3Z/LrFb63ccjIH++JJ1/V3h1by4733R++XLEce3ds1RNPvZrf57ETZ/Pr7d2xVY8dO2Naro1Dhg7eMW557L07turw914oW156jAO7x3T86bNlx9i7Y6u++4OXTev93R++nN+v1bGfeOpVHfvR2bLtC+tb+PrgHeMKdvuqnuNglzdf79w+7W5bq9Ehw/y8DxsNPxY6B3EFXFA4bkvZ6+GuPWMaDmYnhQv7fLPx5uAd49pycTC/zGy8/vDuMW0a6S6+5vaMqdu4MJn8re+/WHG8OrB7TB53Wsd+dFbBHl9ZOfbtvEpHTMbcwn3ctWdM/T0+GT5PUTmtxtrZhbAMn0dbLg6ajnsbC/oSs7Y5sHtM3zh2pmibYLdPI/3mfdDogP0+qNaxuJljt9Os6pKLQ6s4HQ7689sVnvMnnnxV/RYxlYudizd0a9/Oq2zlU/09Pn34fRdyumM/Oqv979tWtu/gSizmlt25Y6uOnTirvTu2atNoj0YL8szcOpds6NYHfrG8HP09vvx/3X5P2XZ7d2zVlouDCnb7Gh4L6yW2nKwHeQec4GRcEbP20Vb2rZfxIifY5dWWi4OmOcdFG3pq2k9puxTmrIX7zbWVnfy82/BUnDO6+7Zr9Y1jZ3Rnhdw52OPTr+66uuj9Df1G2b1DYQ6T23b/rduK5r02v6G3bLvC9T9cMk+WSadNr61nnp+Q3+syfW9xKaZjJ86W5X3V2tDsfafRd8AJa5EbxGLRfH+xb+dVOvajs2X9yt23jWnTaE/RMq9bOrCnfH9yZfL7MNtX4TxC7nMEs/U2jfboN26/tmjZsEn/tWm0x7QPPnbirGX/WthPmPUlpXPthfMlhfvIbWtW/nYeH1sF/ax9tJV9TrdVK56LVixTtbnstdKKbdWIOehK1jqnbpRWjalatWIM1qoT+1m0v0bElStj9puaDfbpT39ajzzyiDZv3pxftnfvXj3xxBM6ePCgxsbG9Nxzz+m+++5TJBLRNddco8985jPy++13hmv2L0nd2d9onglFtXGoW8lkWjOhqIaDAbk9Lk3MLmkoGNDogKGRoT5NzS5qcj6m2ZL1h4IBdRlevT4d0XAwoOFBvyZmYppbjGqwL5A9qYni440OdimZymh6YTn7bWR+jyZmlizLsWGgSy5JU/PL+X1OzmbLsqG/S263S5NzS7poQ4+isVT5sV3Z39Wej8Q1FDQUjac1vbCskYEuZSRNzy9rw0CX3C5pej6ar8fkbExzoZgGg4Z6u72anotquD+gaCyVLWN/QIbXrdnFmDYMBhReSmp2pU0Mv0evT0c0MtAln8el+XDxsQvLPRQMaHTQUGgxW8aBHr/cbpdmF2Nlr4PdvqJ/qVpRQb3tblv3v372yfy8wxJPMdtgI6745rQs6tFaGv3NaZKKxtHhYCB745UueH+lz19KpNRreJVOZ4r7f5WMCX0+Tc5lx9LhYEBer1vh5bj8Xq/mFmMaChrZm+C09XaF4+hgX0BDA15NzcRk+LyKJZLy+73ZnwKJpzQ6GFAqvTLO9htKpjL5MbM74NHswso41+vT3GJCkWhCsURaF410aTGc1NxiVBeP9mp5OZnvEzYMefXa+ah1HXPjXkFfMjLQlW3jhZV27PcrFLYYKz3K5z65nEjF3/xbXa1jcR1jdyM0+pvTJJnXRQU5WZ9RHqeZ4u1GhgJajCQ1G4ppw0BAGWWyPyMfT2nDgKFEMqPphaj6ew2l0yl1GT4tRZNajiXV2+WT1+vWbCiqgV4ju99wXAG/Vx6vS11+r6LxpBYW4xroM+TzuRWNpbQUTag74JPhc2splpDX41EkmlCw26/lWFJut0vdhjd7DabK6+nxuhWOJpVOZbQUSyrg98jjyf5LfJfLpR6/R70Bb74tpkMxBQyvgl3e7PJMhfarIRbKzukaxVbD2ahH3TFLPluz9TJuO6pB+axEzK4KbWVfQU7Z7fNYjhft8M1pkiSXFI4mFVpOKhpLakPQyP5DhA019l+l409JzjrSbyjYVdJWrip5jy6ULRZPaqDXyP7ETnSlnD0+hSIJhaMJeb0eLYTjGg4acrlcK/mPX8lkSsFuv+KptGZDMQX8HgUMr1yutJJJl+bDMQ30GlqKJdQT8OXzoWCPXz6vW5HlbN7U3+tXMpVSd5dfsZV5tQ39XXJ7XJpZiKqvyy+XOy1l3JoPx9TfY6iv16t0WloqyM99fimTdGXzJLc0MXvhuusOeLUYiak34DPN+0zHdZvjvhPfnCaJvqMO5AY22IyrRsTshuHsPbPh8yqyHFew15Df61J4KSGPx6OFcEz9vYbiiaSGBgIKR5LF5ZJJWVPZuYnQUlw9XT4lUyl53B7Nh2Ma7CufR8jNpYejCQX83ny/VLiv2cVYvk8bCBoKLyXzc/Km8xIr/WPF+8pCJX1J2Vy7KvQ1K9uGo4lsO0YTtu6n2v1aaMY3p0min60FbWWfk/1sDftvqlYs08pc9lw4psFeo3wue620YlutzEEXjX0mc9B1x6zNe7yW16oxVatWjMFadWI/2+LaPfdsilXO0Tbl4bRmaInJuio6OaA7re486NM8tJV9jjzoY2Pf7YR6tBYnY3Y1x+50tI01Rx5OayLObblObpPVxmwnt12taCv7nOxnOQ/20Vb2VWurtnk4zUKnxEIn1NPRh9NqPAZoq1o42c+uh/PQ7nXoxPJ3esw2C21ln9P5LOfCHtrJPmLWHurROojZ1kFb2VfvHG1TftYTAAAAAAAAAAAAAAAAANBZeDgNAAAAAAAAAAAAAAAAANBwPJwGAAAAAAAAAAAAAAAAAGg4Hk4DAAAAAAAAAAAAAAAAADQcD6cBAAAAAAAAAAAAAAAAABqOh9MAAAAAAAAAAAAAAAAAAA3Hw2kAAAAAAAAAAAAAAAAAgIbj4TQAAAAAAAAAAAAAAAAAQMPxcBoAAAAAAAAAAAAAAAAAoOF4OA0AAAAAAAAAAAAAAAAA0HA8nAYAAAAAAAAAAAAAAAAAaDgeTgMAAAAAAAAAAAAAAAAANBwPpwEAAAAAAAAAAAAAAAAAGo6H0wAAAAAAAAAAAAAAAAAADcfDaQAAAAAAAAAAAAAAAACAhvPWu+HCwoI8Ho96e3sbWR4AQBtKJNMaGemra9tYPKnQwnKDSwQAAAAAAAAAAAAAANZazQ+nvfjii7rnnnt06tQpSdLb3vY2/cEf/IEuvvjiqtuGw2Ht3btXDzzwgDZt2lT03he/+EU98sgjCgaDkqQ77rhDv/zLv1xr8QAAa8DndeueP/xeXdt+9rdvanBpAAAAAAAAAAAAAABAK6j54bT/+B//o97//vfrtttuUyaT0de+9jV94hOf0J/92Z9V3O7pp5/Wfffdp5dfftn0/WeffVaf//zn9da3vrXWIgEAAAAAAAAAAAAAAAAAWoy71g2Wl5e1d+9e+Xw++f1+feADH9D09HTV7Q4dOqRPfvKTGh0dNX3/2Wef1UMPPaRbbrlFn/rUpxSLxWotGgAAAAAAAAAAAAAAAACgRdT8cNob3/hG/fM//3P+79OnT5f9RKeZ3/u939M73vEO0/cikYiuvvpqfexjH9Phw4cVCoX0pS99qdaiAQAAAAAAAAAAAAAAAABahCuTyWRq2eD222/XqVOndOWVV8rr9erUqVPasGGDent7JUmPPfZYxe3f9a536c///M8rPtD2r//6r7r33nt15MiRWooGAFhD937p7+va7v/+jZ9tcEkAAAAAAAAAAAAAAEAr8Na6wQc+8AE98MAD+vjHP64zZ87ozJkz+t3f/V2NjIzUXYhz587p+PHjuv322yVJmUxGXm9tRZuZCSudruk5u6YbGenT1NTiWhdjTXRa3UdG+qquUylmO629VoO2sq9SWzUiZhOJZN1la5VzuF7iqRPqsdqYXc2xOx1tY221MSutbU7LuS3XyW2y2pjt5LarFW1ln5P9LOfBPtrKvmpt5XRO67ROiYVOqKfdOq4mZjuhHRuFtrLPyX52PZyHdq9DJ5a/02O2WWgr+5zOZzkX9tBO9hGz9lCP1kHMtg7ayr5652hrfjjt8OHD+qVf+iW9853v1HXXXadYLKYjR47ooYceqnVXeYFAQJ/97Gd1/fXXa9OmTfrKV76iHTt21L0/AAAAAAAAAAAAAAAAAMDacte6wdzcnD74wQ9KkgzD0K/92q9pamqqroPv379fJ0+e1NDQkD71qU/p7rvv1nve8x5lMhn9+q//el37BAAAAAAAAAAAAAAAAACsvZq/OS2VSmliYkIbN26UJE1PTyuTsf/zAk888UT+deG3re3cuVM7d+6stTgAAAAAAAAAAAAAAAAAgBZU88Npv/Zrv6b3ve992r59u1wul44fP66PfvSjTpQNAAAAAAAAAAAAAAAAANCman447fbbb9e2bdv0j//4j/J4PPr3//7fa+vWrU6UDQAAAAAAAAAAAAAAAADQpmp+OE2SrrrqKl111VWNLgsAAAAAAAAAAAAAAAAAYJ1wr3UBAAAAAAAAAAAAAAAAAADrDw+nAQAAAAAAAAAAAAAAAAAajo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Ga+nBaOBzWzTffrLNnz5a9d+rUKd12223auXOnPvGJTyiZTDazaAAAAAAAAAAAAAAAAACABvI260BPP/207rvvPr388sum799zzz369Kc/rfHxcd177706dOiQ9u3bt7qDuqTQUkLz4bgG+gwFu7xSpvZth/oDSqfS9e2nlE+amIlpNhTVcH9Avd1eTc9Gy/frkSbns+u9YbhH8URKs6GoRge7lclkNLOQ3X64zy+lJbmlmVBcMyv7dbtdmppb1nB/QIbXrdlQrOIxhvsDGuk3pFTx8g0DXXJJmppfzr+enFvWG4a7lU5nyzEy2KVkKqPp+ezx+nq8mpoxqVOhkvIG/B7NzFfYpp5zWbKN2yXzdljNMRptJT5OnV3QcH9Ao0OGlGhyGbD+EFdAzdLpjELLJmNCyfg1HPQrFM6uNzwYUDSa0kwoqsE+Q+l0Wl2Gr+qYs3E0oPmFZH487uv1am4uJsPvVSSaUE/Ap6VYQl6PR8Fen5ajKU0vLOfzg5mFqDYMBOTzujU5mx2LPR6X5sNxGT6PlqJJjfQHLpTDavyvV7Xx1lXSZrncpZW1Qk5Qj5VyT4di6jK86uv2qdfwWJfdJYWWE5qaj8rwezS3nFA6k1E0ltJyLKmegE/BXp9i8bSWogklUxn1dfsUS6SVSKZk+LyKROPqDvjk87o1sxDVQK+h3m6vevwehZYSmlqIqsvwKeB3azmWUiye0uhgl6SMFiIJLUWT6u/1q7fbq+VoNt8d6DXkcmeUTrs0txJLfT1eJeNpzUfi6gn4FIsn1dvtv3Bu2vWcrUfkHXCCk3FFzNpHW8FKI8fhWvMZO2VYeS+8nFBXwKfleErRWFIbVvLmhUgi/7dZ2dPpjELRCzlTd8Cr8FJCbrdLPV0+GX63FpeSSibTiiVS6uv2K5PJKLyUUG+3T4uRuII9fqUzablcbi0uxRXwe+V2S12GV/FEWrF4Un6fV/OL2dwnl0+Fl5MKR5OKLCfU1+OXx+1SZDmhgd6SvLvbq1CkpP6yP7dpef/TCPQdcIJXmpgtiKtBQ2rUv3U3i9n0hfvo0cEued3Ze+4uw6vwckLBHn/2XlfZ+9/QUlw9XT5FY0kN9BpKpTOaWpk7H+7zS5mV63Pl/iaZSsnr8SgSvXB9R2IJSW7NLVa5d+deCCtzVc+fP6ehPqM95l3WCmOSfU63VSuei5LPb1uiTCvzuM+9FtJwv7H6edxGacWxZ6VM51+YUrfhbY0ytaL1Mma0Yh9Sq07sZ9H+VhlXTXs47dChQ/rkJz+pj370o2Xvvfbaa4pGoxofH5ck7dmzR/fff//qHk5zSadeXdD9h04olkjJ8Hl08I5xXb2539aEVm7bvh6fdt3wJj189HTt+ymxtBTXiR/P6sHDJ/P7OrB7TMefeU0nz8xe2K9bOvF8dr3Nb+jVzusv00Nff9a0LHftGdN1bx7S08/P6oFHL+x3746t+ubxl7QYSRS9NjtGYVnGrxwqK2Ppvv7lxWn99LaLLct0YPeYTr4wqeMnJy4cr5BbevpMcXn337pNj//gZb16PlzevvWcS5NtTNthNcdoNJ9M42P8yiEGC9SPuAJq55L+4eTr+sL//ufiMeGyfj39QvH4dWD3mP7ib06rt9uXH69z733o1m164p9e0c3/ZovlmPO+Gy/T7GJf0TX6kTuuU3gpoT/7xr/ml925Y6uO/uAV3fZzb9Yjf/u86fEKx7lf23W14sm0vvr4j4vr8KZ+nTht0ie8eai+iY0q4+3v7nubIrGkvvzIM8W5y5ah1r3pbYWcoB4W52LTSK+2XNxn+oBk6fofft82JVMZ/b+P/YtiiZQuGu7WvndfqemFqL7zg1d0y/bL9crrKX3nB69ox/WX6msF+V/hef+t91+rdEb60l8+U5TrPfK3zyuRSuv979qqpWiiLKf9zj++rFOvzOui4W69/+e35uO09O/Ca+JX3nO1rr60X6deacNzth6Rd8AJTsYVMWsfbQUrjcydas1n7JRB2ff+17dP6ZbtlysWTxXlILkc5fWZJfOyu6TjJ8/p//nfPyoqk+H36LFjL+o9P/MmXTTcpdemIkX7NcvHP3TrNj1acKy9O7ZqQ39A33/6Nb3jmov0JwW5/f5bt2nDgKGzkxH9z79+znT+rTD/umvPmA5993R+37+7722KJ9P25jat7n8akUvRd8AJXpnf124dWv0DahYxe80V/frkH/+j6fWUuze5c8eV8vvc+p/fOlXxfungnddJGVdRn1XaP/y7W94ir8elPz7ybHEdS+/d2/X+FY1j8llLy8+7rBXGJPucbqtWPBetWCaPxee49c7jNkorjj2tWKZWtF7GjFa8XmvVif0s2l8D4qppP+v5e7/3e3rHO95h+t7k5KRGRkbyf4+MjGhiYmJVxwstJfKDkCTFEindf+iEQkvVW6Zw23e9fXP+ZrPW/ZR68fVQ/mTl9vXg4ZO6ZfuWov1Ozsfy673vpivyHzybleWBR09qYjaWH0hyyx8+elrvevvmstdmxygsy8RM+fLSfd2yfUvFMj14+KR+4Z2XWbbVTCheVt6Hvv6s3nfTFabb1HMuzbYxa4fVHKPRzNo+d06AehFXQO1CS4n8BzPShTFhcr58vH3w8EltH99UNF7n3vuTrz+rm7dvqTjmjF/5hrJr9OxkJP9gWm7Z146e1vbxTXro689aHq9wnFuIJPIfhBXWYWLWvE+YnK+vT6g23p45F8o/mJZ7/4FHT2omFK/reM3QCjlBPazOxZlzIdOym63/x0ee1dxiLL9s+/gmvTa9pIdX4i8USeRff60k/ys8769NLeUfTMu9n4vdd719s+YWY6Y57c3bt+SPWxinpX8XXhP3HzqhmVC8Lc/ZekTeASc4GVfErH20Faw0MneqNZ+xU4bce4W5jFmOYlX20FIi/2BaYZlCkYS2j2/SVx9/TsmUyvZrlo//ScmxHj56Wq9NL+m9P3t5/sG0wnK5XG79z79+znL+rTD/euDRk0X7PnMuZHtu0+r+pxG5FH0HnGB1Xzsx61xuMDeftLyecvcmX37kGb16Plz1fuknE5GyPqu0f5hbjOUfTCssR+m9e7vev6JxzD5rafV5l7XCmGSf023ViueiFctk9TluvfO4jdKKY08rlqkVrZcxoxWv11p1Yj+L9teIuGraN6dVksmUP7bscrlq2sfwcG/R3+dfmMo3TE4skdJSIqUtm4cq7qtoW5fq3k+pU2cXTPcVWooX7Xd+MZ5fLxpLVS3LXChqulwu89elxyjcZtbGvkKReNUyzYdjRceTpJGRPknS8+fPmW4TjaeKtsm1bz3n0mqb0nZYzTFWqzRmreJjbjGqbVs2OFKG9SIXWyjXyLgqjdlSPl/9Q0orncNWKstqUI/qMWvFakyYDcUsx5ai8brgvWg8VXHMMRt305mM5XGqHS83zlntY27RfJyfC8X0lsvt9wm581JtvLUsRzimq940bPt4zbTanGC1116j4zadyZiWvdL6ea6Cc1jyup7zXu39XC5Ytv8Kx4slUpoNm1+bjcrj1kt/6pTCmCWfrR9xZq3RcUXM1oe2qt9a5QbNshQ3z0vrGYdrzWeqbbeUSEkZlecyJevJVb5dtfmidCaTz0WWY8macvrS/YSWzOfoipZXyb9K9110/Cpzm42eE6OfbQxyA2trkRvMhqLZP6rcmxT2DWbrSPb6B8t76ZJ7dzvXb7vHEuUvVxizVp+1tPK8y1phTLLPyX7Wif03QiuW6bnXQg2Zx220tfg8tdllqnYP1q5j03oZM1rxeq1VJ/az7aJdr+9maERctcTDaRs3btT09HT+76mpKY2Ojta0j5mZsNLpCx+mdRteGT5PUQMZPo+6fR5NTS1W3FfptvXup9Rwf8B0X8Fuf9F+Pf1Gfr2ugKdqWYYs9pv7qtLS16XHKNzGqoyF2wd7/FXLNNBrFB1PUr69hvrMjx3we0zbt55zabVNaTus5hiV2Om4SmPWqu0H+wJ1laFTjIz00T4V2I2remK20MhInxKJ+n87oVXO4XqJp06ox2pjthKrMWE4aD5+KaOy8Tr3XsDvqTjmmI3hbpfL8jjVjpcb56z2MRS06BOChu2YKTwv1cZbq3IM9to/XrOtJidYbcxKjY9bt8tlWvZK6xfKncPS1/Wc99zPRlm9n8sFrfZvdU0M9Zpfm/XmcYXWS39aj3pilny2Pp0cZ3Y0Mp+ViNl60Vb1qXZ9O5nTNsPISF9D51NqzWeqbdft80gmuYxVDmNW9kplSqczMnwedQXK17F7LLfLpWC333Td0uV25/7Mjl/pHNVyDmuNWfqO+pAbVFZLXDUqZoeCgaK/re5N3C6X0plM/fdLqrxO6b17teu33WOpE8tfa8xafdbSyvMua4UxyT4n+9la998srVkmi+u7hnlcJzT689Rml6kRn4W1a5+xXsaMVrxea9WJ/Ww7aOfruxkaMUfbtJ/1rOSSSy6RYRh66qmnJElHjhzRjTfeuKp9Bru8OnjHeNEHaAfvGFew21fTtk88+ar27tha135KvekNQR3YPVa0rwO7x/TYsTNF+x3pN/LrHf4/L2j/rdssy3LXnjGNDhq6a0/xfvfu2Konnnq17LXZMQrLMjpUvrx0X48dO1OxTAd2j+m7P3zZsq2G+/xl5d1/6zYd+d4LptvUcy7NtjFrh9Uco9HM2v7A7jFtHDaaVgasP8QVULtgl1e/80tvKxsTRgbKx9sDu8d07MTZovE6996Hbt2mbxw7U3HMOfHc+bJrdNNoj3795muKlt25Y6uOnTir/bduszxe4TjX3+PTvp1XltVhdNBi/B+or0+oNt5uuTiou2+7tix3GQ766zpeM7RCTlAPq3Ox5eKgadnN1v/w+7ZpcGWSQpKO/eisLtnQrb07turYj84q2OPLv76zJP8rPO+XjHTrN24vPu+52H3iyVc12GeY5rTfOHYmf9zCOC39u/CaOHjHuIaD/rY8Z+sReQec4GRcEbP20Vaw0sjcqdZ8xk4Zcu8V5jJmOYpV2YNdXv2HX3prWZmCPT4dO3FW+3ZeJa9bZfs1y8c/VHKsvTu26pIN3frW37+oD5Xk9vtv3aZMJq0P/OJVlvNvhfnXXXvGiva95eKg7blNq/ufRuRS9B1wgtV97cYh53KDwQGv5fWUuze5+7ZrtfkNvVXvl964saeszyrtHwb7DH34fdvKylF6796u969oHLPPWlp93mWtMCbZ53RbteK5aMUyWX6OW+c8bqO04tjTimVqRetlzGjF67VWndjPov01Iq5cGbPf1HTQu971Lv35n/+5Nm3apP379+vgwYMaGxvTc889p/vuu0+RSETXXHONPvOZz8jvt98Zmj7F7Mr+zvR8JK6BHn92ELJb24Jth/oMpdOZ+vZTYGSkT1Pzi5qYiWluMarBvoD6eryanouW79eT/T3x2VBUbxjuUXzl68NHB7uVyWQ0sxDVcDCQHTDSktzZ34qeCUU13B+Q2+3S1Nxy9glGr1uzi7GKxxgKBrIJTap4+YaBLrkkTc0va0N/l1yu7OvRoW5l0tlyjAx2KZnKaGZhWYN9AQV7vZqaLa5T2ZOmheUNBhQwPJpZMGmH1ZzLkm3cbpd5O6zmGBXOdTWmMetTUXxsHDYkfhK9Ip5itsFGXDXiX4vc84ffq6t4n/3tm1rmHK6XeOqEejj9LRPDw7166exc+ZhQMn4N9/sVCmfHjuH+gKKxlGZCUQ30Gcpk0uryeauOORtHAppfSOav0WCfV3PzMRk+ryLRhHoCPi3FEvJ4POrv9Wk5mtL0wnJRfjAUDMjvc2tyNjv2ezwuLYTj8vs8Wo4mtaHfULBrpRxW479NZeel2njrKmmzXO7SyurMCdbym9Mk5cs9HYopYHgV7PKqN+C1LrtLCi0nNLUQk9/nVm+XT+lMRtFY9uepugM+9ff6FIuntRRNKplKq6/bp1girUQyJcPvVWQ5oe6AVz6vW7MLUQV7DPV1e9VjeBRayu67y/Aq4HdrOZZSLJ7S6EBAckkLkYSWokkFe/zq6/FqOZr9+dz+Xr/c7ozSaZfmFmPq7zEU7PUqGU9rPhJXT8CnWCKp3oDvwrlpYB5XaL30p/WoO2bJZ2vWyXFmW4PyWYmYXRXaqmad8M1pU1OLjR2Ha81nSrYzLcPKe+FoQl2GT8vxlKKxbI7s8bi1EElk/w4apmUfHu7VS6/NaWohJsPnUbfhUTiakNvlUk/AJ8Nwa3EpqWQyrXgipd5uvzLKKBxJqLfbp8WluPq6/cpk0nK53Fpcisvwe+VxSwG/V4lkWrF4Un6fV/PhbO6Ty6fCy0mFo0lFokn1dvvkdbsUWU6U5909PoUiJfWX/blNy/sfk3NeDf3s6pEb2OCVJmYL4mrIkEy+0L9hMZu+cB89MtAln8el+XBcASN7TxTs9uc/2J0JxRVaiquny6doLKmBXr9S6eycev6eOHPh+uwJ+JRMp+R1exSJXri+I7GEJLfmFmMaChrW9+4V+r92j6VOLH9dMbsyVzUXjmmw12iPeZe1wphkn822WlefhbVimVbmcedCMQ1WGguazaF5uEaUaSmRUrfP09h8tmT7dh6b1s2Y0YrXa606sZ9tcW1/fTfDKudom/5wmlNaebIup5MDutPq3vHJTRPRVvY5+aAPD6c1R7C/S4a/vl/kjsWTCi0sN7hEzlrLh9NaPRbWEm1jbc0fTlslzm25Tm6T1cZsJ7ddrWgr+5zsZzkP9tFW9nXMw2nrXCfU024dVxOzndCOjUJb2edkP7sezkO716ETy9/pMdsstJV9TueznAt7aCf7iFl7qEfrIGZbB21lX71ztPV9wg0AAJrO8HttPQTo83mVSBT/k+HP/vZNThULAAAAAAAAAAAAAABT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QcD6cBAAAAAAAAAAAAAAAAABquaQ+nPfbYY3rve9+rHTt26Ctf+UrZ+1/84hf1cz/3c7r11lt16623mq4DAAAAAAAAAAAAAAAAAGgP3mYcZGJiQl/4whf06KOPyu/3a+/evbr++ut1xRVX5Nd59tln9fnPf15vfetbm1EkAAAAAAAAAAAAAAAAAICDmvLNacePH9dP//RPa2BgQN3d3dq5c6e+/e1vF63z7LPP6qGHHtItt9yiT33qU4rFYs0oGgAAAAAAAAAAAAAAAADAAU15OG1yclIjIyP5v0dHRzUxMZH/OxKJ6Oqrr9bHPvYxHT58WKFQSF/60peaUTQAAAAAAAAAAAAAAAAAgANcmUwm4/RBHnjgAS0vL+t3fud3JEl/8Rd/oZMnT+pTn/qU6fr/+q//qnvvvVdHjhxxumgAgAa590t/X9d2//dv/GyDS7K+0c4AAAAAAAAAAAAAgHbhbcZBNm7cqCeffDL/9+TkpEZHR/N/nzt3TsePH9ftt98uScpkMvJ6ayvazExY6bTjz9mtyshIn6amFte6GGui0+o+MtJXdZ1KMdtp7bUatJV9ldqqETGbSCTrLlurnMNWjye77ezzeU3Xa+W6mXEyZldz7E5H21hbbcxKa5vTcm7LdXKbrDZmO7ntakVb2edkP8t5sI+2sq9aWzmd0zqtU2KhE+ppt46ridlOaMdGoa3sc7KfXQ/nod3r0Inl7/SYbRbayj6n81nOhT20k33ErD3Uo3UQs62DtrKv3jnapjycdsMNN+iP/uiPNDs7q66uLn3nO9/Rf/kv/yX/fiAQ0Gc/+1ldf/312rRpk77yla9ox44dzSgaAKBDBfu7ZPjLh0E7iV4snlRoYdmJYgEAAAAAAAAAAAAAsG407ZvTfud3fkcf/OAHlUgkdPvtt+vaa6/V/v37dfDgQY2NjelTn/qU7r77biUSCb3tbW/Tr//6rzejaACADmX4vbrnD79XtMzqG8dKffa3b3KqWAAAAAAAAAAAAAAArBtNeThNkm655RbdcsstRcseeuih/OudO3dq586dzSoOAAAAAAAAAAAAAAAAAMBB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Scd60LAAAA1q9gf5cMf33pRiKZbnBpAAAAAAAAAAAAAADNxMNpAADAMYbfq3v+8Ht1bfvZ376pwaUBAAAAAAAAAAAAADRT037W87HHHtN73/te7dixQ1/5ylfK3j916pRuu+027dy5U5/4xCeUTCabVTQAAAAAAAAAAAAAAAAAQIM15ZvTJiYm9IUvfEGPPvqo/H6/9u7dq+uvv15XXHFFfp177rlHn/70pzU+Pq57771Xhw4d0r59+5pRvOo80uR8TLOhqIb7AxrpN6RUlW1cUmgpoflwXEP9AcUSKT1//pyG+gwZXrdmQzEN9QcUjac0vbCs0aEupdPS1NyyhvsDGh0yNDmbPeaG/i653S5NzC7pog3diifS+eUej0tTc8vaMBBQJiNNzWe37za8mpmPangwoMhyUrOhqEYGu6SMNFlwjImZC/Xy+zx6fTqii0Z6FIulNBuKauNQl1JpaXp+WRsGuuR2Zbe/eKRH0ZV1hgcC8nrcmphZ0uhgl1wuaWK2+Binzi7oktFeLUeT+eMZfo/OTUWK91WwfMPKfs/PLOkNw91KJNOaWSgu0+hgl3xel+ZDcQ30GQp2eaXMyjlwSzOhuGZW9hvwezQzHy1fr1YF53bV+yrlU769cu2nRIP2jc5FXAH2rYz5z70W0nC/oZ4ur6Zns2OH26X8+J1OpYvG+JmFqC55Q4/C4aTmQlEN9geUSCTVZfiy49RiXF2GV7FEUn6fV8lkSobPq0g0odENAS2ELoyPPd1eTc9FZfg8CkcTCnb7tRRNyud1a2jAr9Bidt3Rwa6isd/nc+v89JI2DATUZXg0uxCTz+fRUjSpkYGA4sm0puaW9cY39CqydOF4vT1enT0f0cbhbiVXxtr+XkOxRFJDwYDSyWxdB4KG4sm0Tp09q41D2WPPLGT3Mdznl6x+hdUrTcxeyDdGBw0pqfx4Oh2Kqcvwqq/bp17DYzmO549hNQ6b5F62ytcIK8c+/8KUug1vY3ODkmNUqnd+uaRwNKlwLKlkKqNUKi3D59XiclyDfYb8PrdC4YSSqbR6u3xaiMQU8Hs1HYkrspyQx+2S1+uWS5Lf51EqnVYimVE6ndFyLKlgr1+ZjBSNJWX4PIpEE+rp8sntdmkhHNdAryG3R1qOprQcTWq4P6BEKq3laEJdhk8L4ZgGgoYymYwWIwl1GV75/W655FI0nt2mv88vlyujdMqlhUhMG4LZGM4dy+N2KRSJqzvglc/j0VI0oZ6AT7F4Ur3dfgV7vJpZMImfGtt5MJlWOJZUaDmpaCypDf0BZ87vekLeASc4GVfErH20lX0lOaWteSS7Gj0nsbK/8HJChj+bnw70lucahTmbMhnNhmKKZ1zyr/yz19BSQuFoQl6vRwuRuLoNrwaCfsViKc2EYurye9RleLUQjqun26dUMiWX2yWf16NQOJsre71uxeIJ+X1eLYSzebfb5VJ4OaFEMq2eLp8iSwl1d3ll+D1KpzIKGB6Fl5KaD8c00GcospxQd8Crvh6fevwezSzENbuYzW+TqZT8Pq+WY0nF4ikN9Pnl82bz5YVwXENBQ8lkShm5FPB71NXl0fJSSqfPvaaBPkM+n0uxWFrJVEo+r1dzi1ENBQPKZNJKZyRjZd/LsaS6Da98frf8Xo9cymh6Pqbe7my+NL+Yzb18Xpd8XrdCkbh6Aj4lkin1dvnz+Vxhu/f3+bS8nNL0QlT9vX51Bbzq7/YqvJTUwlJCS9GkhoKG83lvPeg74IQm5gYBw6Op2WX1dvsVisTU35udK5iZj8owvIrFkjL8XoWX4xoMGmVz/Epnx4T5cHbbpeWE3jDSlb+3N5unHx0yJKloWU93tm/0uDzF99eu7Hrzi9n7rKVoItvnJdP5OrjdGfm9XiWSaU3NL2soGJDf51I8kdH8Yiw7J+91K5pMKpVyme6/qGyZ4vt8tzujgM+XnyvJj0/uks9VBi985lHxcxazcTRtfu/r2Dy9lXrHYT5TaA20lX1Ot1UrngufSX/XImVqqXaSWrOtnJ6fbcb8bzO0akzVaj3UoxP7WbS/VcZVUx5OO378uH76p39aAwMDkqSdO3fq29/+tn7rt35LkvTaa68pGo1qfHxckrRnzx7df//9rfFwmkc68fysHjx8UrFESobPowO7xzT+5iHriUWXdOrVBd1/6IT6enzadcOb9PDR0/nt9+7YquMnz+mGsYvLln/z+Evyedx6/89vLTrm3h1b9S8vTuunt12sh77+bNk2i5FE0ev9t27Tv7w4pbdcPmK6/paLg7p+28VFxyjdxqrsr55f0NgVo2Xb/uOz5/SWyzcUrX9g95iO/uBl9XT5dMO1l5S148TMomLxVNny48+8ppNnZiuWyax8B+8Y19Wb+yWX9PSZWT3waHEZH//By3r1fPjCerUmDgXntuyYq01CfNKJH5vE2pVDDBaoH3EF2Gcx5ufGpNLxu3AcGtsyVDbO/ebt1+rV82H9z79+Lr/sQ7du0xP/9Ip+6i0X6WtHT+vd79ykN10yWLTdR+64TqFIXP/jm6fyy+7csVU/fnkmP3abjYGF49yv7bpa8WRaX338x0Vj+OzCkum4OzGzqPBSoihn2LfzSr0+FdF/LyiHVQ5z154xXbdlqPyDMK904rR5H3TqxeLxdO+Ordo00qstF/eZjuN37RnTdVcM6dTLJuPwpf069Yp17mVZvkZwMjeodoyCeueW/+6+t0mSpheWFY2n9J0fvKId11+qr5XEyt/80yv66bGLy2LE8Hv02LEX9e7rL1XA71Ffj1/xREoL4XhRm/67W96iaDxZtP2+nVfpse+f0WIkoQO7x/QXf3NaiVRau254k2k5SvPYDf0BffU7P9brM0u6+tIB7bj+Mst437fzKn3/6bNlsXjnjq06+oNX9P6f36q/+JvTen1myX4MlLTzRcPd+pVfvFqTs0vm+WY7TkA5jbwDTnAyrohZ+2gr++qZR7Kr0XnHyv7+17dPlY3TVrnG3h1bFfB79Mj/eUGLkYR+d9/bFE+mTfex/9ZteuRvn8+Px/lc469e1C+9+0qFlxNFOe++nVfJ53Xll1003K3bfu7NRTlqbqy/7eferJFBQ2cn40U5Y+79fe++UqmM9OVHninKz+cWF/XVx58rOjeFOUMuX3/nWy7SyGCXvvLt5/T6zJIuGu7W+39+q47+4GW966cu1Z8UlOnA7jEF/G5NzM4X5Qwf+MWrNBg0dP/XnlZfj0+3/JstRcfOtWVG0mPHXtSO6y/V0R+8ol95z9Xye9363Ff/Od8OpfOE+2/dpv5en2ZDcf2/j/1Lfvndt12ray8fbJ0H1Og74IQm5wa5e/TPfeWfy+6/w0sJ7fm5Nxf1CYX3OR//4Ns1txgv2t+9v/o2/filhfwys2v8rj1jChge/T//+0L/+9t7xxWLp4r6vN/95bdqcSlZtO2v7rpaZyciRf3Nh3eP6YfPntNVlw1bfv7wq7uuVrDHrz869HR+2T2/8jaFIonitt4zpt4ur/5/X/lRUXlTqbQe+vqF/uh3971N4WiiqLylfa7p+Ggyjt61Z0y9AV++X8ztP55MO3svXqrecZjPFFoDbWWf023ViueCMrV3uZyen23G/G8ztOK5q8d6qEcn9rNofw2Iq6b8rOfk5KRGRkbyf4+OjmpiYsLy/ZGRkaL319LkfCzfwJIUS2Q/0J2cj1luE1pK5Aeod719c35iKrf9w0dP6303XWG6/F1v36zt45vKjvnw0dO6ZfuW/IRc6Talrx/6+rP6hXdeZrn+e3/28rJjlG5jVfZfeOdlptvesn1L2foPHj6pm7dv0S3bt5i24/iVbzBdfsv2LVXLZFa++w+dUGgpoZnQhcnJwjK+76YritarVeG5LT3mak3MmMfaxIx1rAHVEFeAfVZjfm5MKh2/C8chs3Hu3PRS/sG03LI/+fqzunn7lvyHdj9zbfmYf3Yykv9ALrfsa0dPF43dZmNg4Ti3EEnkHxrKvf/w0dOmx8uNx6U5w1cf/7EWIglbOcwDj57UTChe1qYTs9Z9UOl4+vDR0zpzLmQ5jj/waDb/MhuHZ0LxirmXVfkawcncoNoxCuudW37mXEhnzoW0EEno4aOntX18Uz7ecus8tBKHZjESiiS0fXyTHj56WguRhM5ORhTw+8radG4xVrb9Vx9/Lp+LPnj4pLaPb8qfD7NylOaxr00vafv4JknSzQXXlNk5/erjz5nG4tdWjpU7fm65nRgobeft45v0k4mwZb6JcuQdcIKTcUXM2kdb2VfPPJJdjc47cvszG6etco1cjpAbw8+cC1nu46GvP1s0HhfmGueml8py3q8+/pxCBfnn9vFNZTlqbqx/6OvPSnKX5Yy591+bXso/mJZ779z0Uv5hjdyy0pwhl68/fPS0zk5G8u/l8oubt2/JP4RSuI+eLn9ZzvA///o5/WQiks9nSo+da8tcm+TKfv+hEzpzLlTUDmbzcImkNLcYK1r+5UeecSzvrQd9B5zQ7NzA7B49d/+9fXxTWZ9QeJ/jdrvL9ufz+YuWmV3jDzx6Uq+8Hi5a9ur5cFmfl0iqbNtQJFHW3/zx4ZN6789eXvHzh//xzVM6OxkpWhZPZMrb+tGTSiZVVt7pheL+6My5UFl5S/tcs/HRbBx94NGTRf1i4fjTzHu1esdhPlNoDbSVfU63VSueC8rU3uVyen62GfO/zdCK564e66EendjPov01Iq6a8s1pmUz5Y8Mul8v2+3YMD/fWXjAbnnvtwk1PTiyR0lwoprdcvsF0m/MvTF3YxiXT7aPxlOlyuQpel7wXWopX36bg9Xw4Zrl+KGK+r6JtLMputV+r8kXjKaXTGdP3ZkNRy31VLZNF+ZYSKS0uJSzLUrjels1DqkXRuS05Zq37Ko3ZU2cXzGNtMaptW8xjDVkjI31rXYSW1ci4qtbP+nz1DylrdQ7Nymy3Hq1UZrvrtXqZzaymzLXmBlZjfuGYFI2lTMchs3E1nTEf+wpzgLnF8nHQaruicbZCflFpH2bHqzQep0tytEo5zFw4pqveNFy03KoPqnS8SuP4bMg8B5m1kb+Yla8RGpkbSOZxa3WMOZOcrPCc5fI+01iJmZ/HdCaT3ya3r+VY0nacWuWlVuUoXCd3bEmW11pRHSrk04X7LmyvSjFQ1s4u63rWe37Xo8KYJZ+tH/mstUbHFTFbH9rKvnrmkSopjNlG5x35/VXInyrlC1LBWFllrC/d1mqMLco/K+yz2jyZ2f6r5S+5v3M5RmE9c8e0yqGsypKvj0Vdyt532W+H5XjSNF+vN+9t1FhEP9sY5AbWmp0bVLq3r9b3mc0VlN2XV+sfKpSjlnu1fD9V4fOH0mOa7T/X/9RTXtP7tJLx0Woctbt/J+/V6hmHR0b6HJ03oJ+1j7ayz8l+1on9NwJlsq8Vy+X0/Gyj979WWvHc1WM91KMT+9l2wX2YtUbEVVMeTtu4caOefPLJ/N+Tk5MaHR0ten96ejr/99TUVNH7dszMhJVON/67M4f7DRk+T1FDGz6PBoOGpqYWTbfpNrxF25htH/B7TJcrI8llvk2wx2+9jcnrgV7zsisjBXvN9zXQZ1Qtu9V+g93m+wz4Pert9pm+N9QfsNyX1fGqla/b55Gvz21ZlsL1rM6hldJza7UvOx1XacwOW7TFYF+g5nJ2kpGRPtqnArtxVU/MFhoZ6VMikTR9z461OIdmZfb5vLbr0SplNmNVj1YusxWrMq82Zs1YjfmFY1KX4TEdh8zGVbfLVTUHGAqWX6NW25XmAZXGOat9mB2v0nJ3yT8WqJTDDPaW50ZWfZDV+O92uSqO40NB83M0VCFXqFS+RmhkbiCZx63VMQZNcrLCc2b4LuQ9pduWxnJuudvlUjqdKTr/XYHy41vFWFle6qpcjsL1c8fOHtP8WivctlI+XbjvwvaqFANm7WxVz3ryyHZTT8ySz9aHfLayRuazEjFbL9rKvlrmkWrNae3mHXbl9pfbj51co3TMzo2VVvsoHY9z27rd5mOsWf5pNdZbzUMpI9P9V8tfcn/ncozCeubeK81RcsutylKam1m9n8u/cnWz0w5dfq/pevXkvXbHolpjlr6jPuQGldUSV42I2Ur39rnXVv2K2VyB1f13tf7QrBy13Kvl+qlKnz+UHtNs/7n+p5Dd8prep5WMj1bjqN39O3mvVus4nLuWa9mOftY5tJV9Tvazte6/WShTe5fLyX621v23slY8d/VYD/XoxH62HXAfVlkj5mib8rOeN9xwg/7hH/5Bs7OzWl5e1ne+8x3deOON+fcvueQSGYahp556SpJ05MiRovfX0ki/oQO7x4om2g7sHtPogGG5TbDLq4N3jMvwefTEk69q746tRdvv3bFVR773gunyJ556Vcd+dLbsmHt3bNVjf3dG+2/dZrpN6ev9t27Td3/4suX63/r+i2XH2H/rNn33Bxe2sSr7d3/4sum2jx07U7b+gd1j+saxM3rs786YtuOJ586bLn/s2BnTehSWyax8B+8YV7Dbp+E+v+7aU17GI997oWi9WhWe29JjrtbokHmsbRy2jjWgGuIKsM9qzM+NSXt3bNXhgvG7cBwyG+cu3tCtD/ziVUXLPnTrNn3j2BndubLd8afLx/xNoz361V1XFy27c8fWorHbbAwsHOf6e3zat/PKsjHc7HgHdo/pxI/Pl+UM+3Zeqf4en60c5q49YxoO+svadHTQog8aMsrG0707tmrLxUHLcfyuPdn8y2wcHg76K+ZeVuVrBCdzg2rHKKx3bvmWi4PacnFQ/T0+7d2xVcd+dDYfb7l1cnmbWYwEe3w6duKs9u7Yqv4enzaN9igaS5S16WCfUbb9vp1X5XPRA7vHdOzE2fz5MCtHaR57yYZuHTtxVpKKrimzc7pv51WmsXjnjq06duJs/vi55XZioLSdj/3orN64sdcy30Q58g44wcm4Imbto63sq2ceya5G5x25/ZmN01a5Ri5HyI3hWy4OWu5j/63bisbjwlzj4g3dZTnvvp1XKViQfx770dmyHDU31u+/dZukdFnOmHv/kg3duvu2a8vy8307ryo7N4VlzOXre3ds1abRnvx7ubm6x/7ujD5UUqYDu8cUWY6X5Qwf+MWr9MaNPfl8pvTYubbMtUmu7AfvGNeWi4NF7WA2D+fzSoMr/8g0t/zu2651LO+tB30HnNDs3MDsHj13/33sR2fL+oTC+5x0Kl22v3g8XrTM7Bq/a8+YLr2ot2jZ5jf0lvV5Po/Ktg32+Mr6mw/vHtO3/v7Fip8//Oquq7VptKdomd/rKm/rPWPyelVW3g39xf3RlouDZeUt7XPNxkezcfSuPWNF/WLh+NPMe7V6x2E+U2gNtJV9TrdVK54LytTe5XJ6frYZ87/N0Irnrh7roR6d2M+i/TUirlwZs9/UdMBjjz2mBx98UIlEQrfffrv279+v/fv36+DBgxobG9Nzzz2n++67T5FIRNdcc40+85nPyO+3P5ni1DenSZI80uR8TLOhqIaCgewNU6rKNq7sb1DPR+Ia6jMUS6Y1txjLThp53ZpdjGkoaCgaT2t6YVmjg11KZ6Tp+WUN9gW0cdjQ5Gz2mBv6u+R2uzQ5t6SNQ91KJNP55R6PS1Nzy9rQH1BG0tT8soaCAfUEvJpZiGq4P6BINKnZUFQjA13Syjq5Y0zMxDS3GNVgX0CG36PzMxG9YUOPYrHsV/CNDGTLNbOwrOH+Lrld2e0L1xkKBuT1ujU5u6QNA9l1JufKj3HxSK+Wo8n88QKGR69PR3TRhh5FV/ZVuHwoGJDP69bEbHG9Rwe7lEpny7RhoEt+r0vzi3EN9PiziUAuDNzSTCiumVBUw8HsfmcWouXr1arg3Frtq+5v9PGp6JxsHDak9vrJ8qbjKWYbbMRVI7457Z4//F5dxfvsb9+0Zt/oVVpmu9+c1kplNmNWj1Yvs5lKZXbim9Mk5cf8uVBMg0FDvd1eTc9lxw6325Udv/sMpdOZojF+ZiGqSzb2KBy5MM4lkkkFDF9+nAoYXsUTSfl9XiWTKRk+ryLRhEY3BLQQurBdb0/2mH6fR0vRhHq7/FqOJ+X1uDU84FdoMZkfozMZaXohO/b7fG5NzCxpKBhQd8Cj2VBMPq9Hy9GkNgwYiiczmp5f1qaNvYosXTheX69XZ89HtHGoW8lUti7BXkPxRFJDQUPpZLauA33+/D5yOcXMQnaMHQ76pbRFm3qlidmCPmjIkJLKj6fToZgChlfBLq96A17LcTx/DKtx2CT3slW+Rlg59lIipW6fp+7cQKoQtzbqnV8uKRxNKhxLKpXKKJlKy/B5tbgc12CvIb/frVA4oWQqrd4unxYicRn+7L/8jywn5HG75fG65JLk93mUTqeVSGaUTme0HEuqryebo0djSRk+jyLRpHoCXrk9Li2E4xroNeT2SMvRlJajSQ33B5RIpbUcTarL8GohEtNAr6GMpMVIXF2GV36/Wy65FI1ntwn2+uVxZ5RKuRSKxDQUDCiRTOeP5fG4FYrE1R3wyudxaymaUE/Ap1giqd6AT8Fen2YWTOLH5rnMteelFw/oJ+cXFFpOKhpLakPQWF0e2Ubqjlny2ZqRz9rQoHxWImZXhbayrySntJpHqiuntTEnUZOV/YWjiXx+apZrFOZskjS7GNMbhnvld2cPntuH1+vRQiSubsOrgT6/YvHsT7MH/F4FDI9Ckbh6Aj6lUim53G75PG6FluLq8nvl9boViyfk93m1EI5rKGjI7XYpvJxQIplWT8CnyHJCXQGvAn6PUumMugyPwktJzYez+cVSNKEuw6u+Hp96DI9mFuKaXYwp2ONXKp2S3+fN/kxdPKWBXr98Po+WokkthOMa7DOUSqeUzrgU8HvUHfBoeTmlmVBU/b2G/H6XYrG0kqmUfF5v/lqQ0kplpMDKvpdj2ZzH73PL5/PIrYym52Pq6fbJ43ZpfjHbHl6vSz6PW4tLCXUHsvcIvQFfPp8rbPeBPp+Wl1OaDkUV7PGr2/Cqv8er8FJSC0sJLUWzuftwX315r1PfnCaJvqMO5AY22IyrRsRsV8Cj6bll9XT5FYrE1d/rV09Xdu7d8F24zw8vZ/uR0jl+pbNjwkI4pmBPtp96w0hX/t7ebJ4+9wFP4bLeHq8WwjF5XJ7i+2tXdr1cP7gcSyjYYyiZys6lD/YF5PFk5Pd4lEhl8p8NGIZL8XhG84ux7LcgeN2KJpNKpVym+y8qW6b4Pt/jySjg9ebnSvLjiLvkc5WhC595VPycxWwcTZvf+zZ0TLSjhnG46Fq2uR39rMNoK/uc7Gdr2H9TUSb7WrFcNuZnpVXErM39t7xWPHf1WA/16MR+tsVxH2bDKudom/ZwmtMcfTitQTo5oDut7o140KeT2ms1aCv7KrUVD6dl8XBa47Xdw2kF+6dvMUfbWFttPyutbU7LuS3XyW2y2pjt5LarFW1ln5P9LOfBPtrKvmpt5XRO67ROiYVOqKejD6fVeAzQVrVwsp9dD+eh3evQieXv9JhtFtrKPqfzWc6FPbSTfcSsPdSjdRCzrYO2sq/eOdqm/KwnAAAAAAAAAAAAAAAAAKCz8HAaAAAAAAAAAAAAAAAAAKDhvGtdgEZxu11rXQRb2qWcTujkupup1h60l320lX2raSsn27kdzyFlbo61jNl2bK9moW2stXvcrfXxWxFtUlml9qHt7KOt7HOyn+U82Edb2dfuuUE1rV6+RumEejaqjvSzjUFb2UduUFm714Hy17bPdm+vZqKt7HM6n+Vc2EM72UfM2kM9Wgcx2zpoK/vqaStXJpMx/wFaAAAAAAAAAAAAAAAAAADqxM96AgAAAAAAAAAAAAAAAAAajofTAAAAAAAAAAAAAAAAAAANx8NpAAAAAAAAAAAAAAAAAICG4+E0AAAAAAAAAAAAAAAAAEDD8XAaAAAAAAAAAAAAAAAAAKDhvGtdgEaZmQkrnc6sdTEqGhzs1tzc0loXY010Wt1HRvqqrlMpZjutvVaDtrKvUlsRs1nUo7U4GbOrOXano22srTZmpbXNaTm35Tq5TVYbs53cdrWirexzsp/lPNhHW9lXra2czmmd1imx0An1tFvH1cRsJ7Rjo9BW9jnZz66H89DudejE8nd6zDYLbWWf0/ks58Ie2sk+YtYe6tE6iNnWQVvZV+8cLd+c1kRer2eti7BmOrnu9aC97KOt7HOyrdbLeaAerWUt67Fe2tAJtI21dm+bdi+/E2iT+tF29tFW9pHPtgbayr713lbrvX45nVDPZtSxE9qxUWgr+8gNKmv3OlD+1j5eO6Ot7HO6rTgX9tBO9hGz9lCP1kHMtg7ayr5624qH0wAAAAAAAAAAAAAAAAAADcfDaQAAAAAAAAAAAAAAAACAhnP04bQvfvGL2rVrl3bt2qU/+IM/kCQdP35ct9xyi9797nfrC1/4Qn7dU6dO6bbbbtPOnTv1iU98Qslk0smiAQAAAAAAAAAAAAAAAAAc5NjDacePH9f3v/99HT58WEeOHNG//Mu/6Bvf+IbuvfdefelLX9K3vvUtPfvss/re974nSbrnnnv0f/1f/5cef/xxZTIZHTp0yKmioV4uKbSc0KtTEYWiScm11gVah1ba+OQLU7Qx2gMxCwCoF7klALuczDnJZ4H1g9wC6ByM3+sb57c2tBewfnF9A+uX09c3/QdakNepHY+MjOjjH/+4/H6/JGnLli16+eWXdemll+qNb3yjJOmWW27Rt7/9bV1xxRWKRqMaHx+XJO3Zs0f333+/9u3b51TxUCuXdOrVBd1/6IRiiZQMn0cH7xjX1Zv7pcxaF26doI3RbohZAEC9GEMA2OVkf0FfBKwfXM9A5+B6X984v7WhvYD1i+sbWL+cvr7pP9CiHPvmtDe/+c35h81efvllfetb35LL5dLIyEh+ndHRUU1MTGhycrJo+cjIiCYmJpwqGuoQWkrkOzBJiiVSuv/QCYWWEmtcsvWDNka7IWYBAPViDAFgl5P9BX0RsH5wPQOdg+t9feP81ob2AtYvrm9g/XL6+qb/QKty7JvTcp5//nkdOHBAH/vYx+T1evXSSy8Vve9yuZTJlD+i6XLV9t2Cw8O9qypns4yM9K11Eepy/oWpfAeWE0uktJRIacvmIVv7aNe6O6U0ZhvRxp2K2LJvNW3VKTG7XuKJeqw+N1gvbegE2sbaattmrXPaZp3bdhpDiPfKKsUsbWcfbWWt0f1FYcy2U1/UaohZ+9o9N6imVWLB6eu5VerppEbVkdygMWgra07mBqXWw3lotzqst/zMifYnn22Mdrs21pLT+SznwhzXd/2IWXuox9pxOp+l/6hfO8bTWqmnrRx9OO2pp57SwYMHde+992rXrl364Q9/qOnp6fz7k5OTGh0d1caNG4uWT01NaXR0tKZjzcyElU639vcQjoz0aWpqca2LUZduwyvD5ynqyAyfR90+j606tXPd62HnYiyN2dW2cafqtNhajUptRcxmrZd46oR61BOzjTp2p6NtrK02ZqW1zWmbeW7bZQzp5Hhfbcx2ctvViraqzG5/UU/Mtktf1GqIWfuqtZXTOa3TWikWnLyeW6meTrFbx9XEbCe0Y6PQVpXVcr13esy2Yx3WU35WT/vXGrPrqb2aqR2vjbXidD7LubDG9V0fYtYe6rG2nM5n6T/q067xtBbq/SzMsZ/1fP311/Wbv/mb+tznPqddu3ZJkq677jq99NJLeuWVV5RKpfSNb3xDN954oy655BIZhqGnnnpKknTkyBHdeOONThUNdQh2eXXwjnEZPo8k5X+bONjtW+OSrR+0MdoNMQsAqBdjCAC7nOwv6IuA9YPrGegcXO/rG+e3NrQXsH5xfQPrl9PXN/0HWpVj35z2p3/6p4rFYvr93//9/LK9e/fq93//9/WRj3xEsVhMN910k97znvdIkj73uc/pvvvuUyQS0TXXXKMPfvCDThUN9chIV2/u13/9jRs0H4lroMef7cBa8x/vtqeCNl5KpNTt89DGaG3ELACgXuSWAOxyMucknwXWD3ILoHMwfq9vnN/a0F7A+sX1DaxfTl/f9B9oUY49nHbffffpvvvuM33vr/7qr8qWXXXVVfrLv/xLp4qDRshIwS6fgl2+/N9osJU23rJ5KPtViLQxWh0xCwCoF7klALuczDnJZ4H1g9wC6ByM3+sb57c2tBewfnF9A+uX09c3/QdakGM/6wkAAAAAAAAAAAAAAAAA6Fw8nAYAAAAAAAAAAAAAAAAAaDgeTgMAAAAAAAAAAAAAAAAANBwPp6GcSwotJ/TqVEShaFJyrXWBAKzKyjV98oUprmkrtBEANBf55vrFmIp2Q8wC6ARrmXvRz6LdELMA0Jl9IXNVAJrJ6X62E/txtDzvWhcALcYlnXp1QfcfOqFYIiXD59HBO8Z19eZ+KbPWhQNQM67p6mgjAGgu+t31i3OLdkPMAugEa9nX0c+i3RCzANCZfWEn1hnA2nG6z6FPQ4vim9NQJLSUyHdUkhRLpHT/oRMKLSXWuGQA6sE1XR1tBADNRb+7fnFu0W6IWQCdYC37OvpZtBtiFgA6sy/sxDoDWDtO9zn0aWhVPJyGIvPheL6jyoklUpqPxNeoRABWg2u6OtoIAJqLfnf94tyi3RCzADrBWvZ19LNoN8QsAHRmX9iJdQawdpzuc+jT0Kp4OA1FBvoMGT5P0TLD59FAj3+NSgRgNbimq6ONAKC56HfXL84t2g0xC6ATrGVfRz+LdkPMAkBn9oWdWGcAa8fpPoc+Da2Kh9NQJNjl1cE7xvMdVu43iIPdvjUuGYB6cE1XRxsBQHPR765fnFu0G2IWQCdYy76OfhbthpgFgM7sCzuxzgDWjtN9Dn0aWpV3rQuAFpORrt7cr//6GzdoPhLXQI8/21Fl1rpgAOpScE0vJVLq9nm4pkvRRgDQXOSb6xdjKtoNMQugE6xl7kU/i3ZDzAJAZ/aFzFUBaCan+9lO7MfRFng4DeUyUrDLp2CXL/83gDa2ck1v2TykqalFrmkztBEANBf55vrFmIp2Q8wC6ARrmXvRz6LdELMA0Jl9IXNVAJrJ6X62E/txtDx+1hMAAAAAAAAAAAAAAAAA0HA8nAYAAAAAAAAAAAAAAAAAaDgeTgMAAAAAAAAAAAAAAAAANBwPpwEAAAAAAAAAAAAAAAAAGo6H0wAAAAAAAAAAAAAAAAAADcfDaQAAAAAAAAAAAAAAAACAhuPhNAAAAAAAAAAAAAAAAABAw/FwGgAAAAAAAAAAAAAAAACg4Rx9OC0cDuvmm2/W2bNnJUnf//739W//7b/VzTffrI9+9KOKx+OSpHPnzumXf/mX9Z73vEd33323IpGIk8UCAAAAAAAAAAAAAAAAADjMsYfTnn76af3SL/2SXn755fyyT3ziE/rCF76gb3zjG4pGo/r6178uSfrP//k/a9++ffr2t7+tbdu26Utf+pJTxUKtXFJoOaFXpyIKRZOSq8WO1+zyOc0tzYTjOn7ynGYicb7bEI2xcp2cfGGq8dcJMdtanDzXALBajcjbXFI4ltS5+ahenAjT17UicgM4wckch/zJPtrKPtqqNq06t1N6Ht0tWk6gE3mkycWYjp14TVPhmORp4L5buQ9v1f7SSruVF+sf96v2Od0XOtmPA1j/1kN/7nQ/ux7aCK1nlXHrdaZU0qFDh/TJT35SH/3oR/PLUqmUwuGwUqmUYrGYDMNQIpHQP/3TP+m//bf/Jknas2ePfuVXfkX33HOPU0WDXS7p1KsLuv/QCcUSKRk+jw7eMa6rN/dLmRY4XrPL5zS39PSZWT3w6Ml8fe7aM6brtgxJ6bUuHNqWk9cJMdta1lufCGB9aUQf5ZLOnFvU2amwHj56mr6uFZEbwAlO5jjkT/bRVvbRVrVp1fYyKddde8Z06Lun9frMUuuUE+hEHunE87N68PCFnPPA7jGNv3lISq1y363aJ7V62cy0W3mx/nG/ap/T16+T/TiA9W899OdO97ProY3QehoQt449I/l7v/d7esc73lG07D/9p/+kD3zgA9q+fbvm5ub0nve8R3Nzc+rt7ZXXm31ObmRkRBMTE04VCzUILSXywSVJsURK9x86odBSoiWO1+zyOW0mFM8PElK2Pg88elIzofgalwztzMnrhJhtLeutTwSwvjSijwotJXTmXCj/YFq9+4FzyA3gBCdzHPIn+2gr+2ir2rRqe5mV64FHT2r7+Kb8361QTqATTc7H8g80SNnr8cHDJzU5H1v1vlu1T5Jau2xm2q28WP+4X7XP6evXyX4cwPq3Hvpzp/vZ9dBGaD2NiFvHvjmt1NTUlD73uc/pG9/4hjZt2qTPfOYz+sxnPqO77rqrbF2Xq/bvLRwe7m1EMR03MtK31kWw7fwLU/ngyoklUlpKpLRl85DpNul0Rq9PRzQbWtZQsEsXbeiR2509n9XqXul4b9o0WLbf8y9O11y+VlIas8+fP2dan7lwTFe9abiZRWs77XRdNVs917GVTonZdo2nRp7rtZYbS06+MFU2ltRitblBu8ZCM9A21lbbNmud01Yqf6U8r5J0OqNXnptYdR91/oUppTOZpvd1xHtlhTG7XnODZiDOrJ1/YUp9PT7d+vYt+a+Kf+LJV+u+7gtjdj3lT05r9HlYzxodV2udG1Sz2v6rFa5DsxzHas6p8Ccr7JSz3vxpLTRqLCqN2Ubd33UacgNrz70WMs85QzG95fINNe9vLXKDevqGesu2VrHUqLbMlb+d+tNCTrQ//Wx9uF+1z+l8ttH9+HrG9V0fp+dn10ue1q71WA/9uZNzXdL6aKO10q7XRTM0Ij9o2sNpTz75pLZu3arNmzdLku644w79h//wH3Tvvffmf+rT4/FoampKo6OjNe9/ZiasdLq1vw96ZKRPU1OLa10M27oNrwyfpyjIDJ9H3T6PeT0qfJXfyIbqdbc6Xq/h1fdPvFa23zdu7K2tfE1kp+MqjdmhPsO0PoN9xprXp5W123XVbHavY2I2q53jqeY+u1XZ/FrYemK2Fu0cC06jbaxVahu7NzVrmdNWPLf1fmXzynY/mQyvuo/qNrxyu1xN7es6Od7riVnL3KC3fXODZujkOLOjt8unXTe8qejnfPfu2Kpew1tzPisVx+y6yZ+awO55QG1x5XRO67RG9F9rfh1a5DiXjPSYlqsw76lazjb6STu757LmmG2jNmgl5AaVbegPmF6fw/2BVfezTemT6rwu6inbWsZSI9oyX/427UvqaX/6Weesx7lspzidzw73W5yLIOeiCNd3Xar1vau9B1sveVo712M9zD/WMsfC57fN087XRTM04pkDx37Ws9TWrVv1zDPPaHp6WpL0N3/zNxobG5PP59M73vEOfetb35IkHTlyRDfeeGOzioUKgl1eHbxjPDv5JuUTn2C3z3T91X6Vn9Xx0umM6X7TqXRN5Wt1htetvTu2FtVn746tMrxNu0yxDrldMo2rRvzrGmK2tdTaZ7cqfvYBaE31Xpu57b77T6/ozpIxo9Y+Ktjl1ZaLg2VjTzv2detVwO/R/lu3FZ2f/bduU8DwrHHJ0M7SqXTZz/k+fPR0Qx7WcTJXXm+cPA/rzXrJy5tlrdvLKsdxu1RWrrv2jOnYibO2y8m9DW0AZwT85vNRAf/q56Oa0SfVe12sdX9Zq0aWl77EGm1jH3PZ9jnd3/R0eXVg91jR/g/sHlNvd9O+T6UtcH0D5ob7/Lprz1jZvdpw0L/GJbMvN6dSOscSS6Ybsn/GPDihEfOoTRvpt2zZot/+7d/WBz/4QXk8Hl166aX61Kc+JUn65Cc/qY9//OP68pe/rIsuukif//znm1UsVJKRrt7cr//6GzdoPhLXQI8/m3xazD3Ph+OmX+U3H7H5+8UWx3t1MmK531rK1+pmQzF98/hLuvXGla/wzEjfPP6S3nRxUL0GSTnq42RcEbMtpqAPXUqk1O37/7P373FSVHf+P/6qvlXfu6d7LswAAzg4wAIyAgZhg/ohTEiiCYIRkDWJu2ogxph1P0lcjYmaJcnPb7LrrjGJRt1PEl0FTETiJTEgq3ElId5AZAdGRmCEYW7d09PT9+vvj+6u6eo+1V19qe6unvN8PPKI9FSdOlV1zvu8zvucer+VsrSJucYSs642Ha4UylSg2L6ZOi/oiuKltDHjormNaGvQFmaj4kBHmwktNh0ubG9AIBhBo5mVpa2rVxyuAF4+dBq3be5CIBSFVqPEc6+dRKN1PgyNhmpXjyJTpNQGVM+Kh2q0AqgTXV4xCvQ9lRuhtu2cCGa/R4Mac6YtE11P2m/oM6BIg3M8x/jdWOL4XQEbXnS/qLK9LJgy1pfaEmHosxEP1f4FILEtHHUGcPC9c7jrhkvg9oVg1mvw/Ot9sJlZtFPfAQft3xSKADFgSYcNO7atxJgniAYjm9iYVp59XRXBMR4g9m/HeAB2Q+mb7OiYR5GCcrQryVvfgQMHuP/esGEDNmzYkHXM9OnT8cQTT0hdFUoxxAGzTj0pdHKIT6tAiEhrIUaUcL2c5RZQv1rHamIx4Q1j9yu93G8FPz8KJQMp2xVtszVI0iZ2tNsSIVRlaBPLMpZQKJSyU2zfTD9v1BXA7ld6waqVWLWwpTgbFQeMrIo/2ZGhratXrCYW/YMe/OjJt7nfqA2nlIqU2oDqWfFQjVYgdaDLK0oVfTtifE7ce4wVVk/ab+gzoEiD5OO3xDa8pH4hN194mepLbYkw9NmIh2r/ApHQFlpNLI72OfHW8RHuN1atxPXr5pfvInUA7d8USg5igN2owfw5dm6uJifsQmnqzdqylE/HPIoUlKNd0dh9lLIhVahfuYUsL5apcp+UyiJlu6JtliIFtF1RKLVJsX2T9umpBX3fFCmgerY2oM+KUq9QGyMt9BlQpEDu7Uru9a8G9JkJQ5+NeOizqh3ouxAHfU4USv0idWpSaj8oUlCOdsXE4/Fa/75GFA6HB7FYbd9KU5MpsXu3nlEADncIDncAdrOWC6NZ8r0zifzqsghZjsT95oPYZpPPT65hSKvBlOhXpZLsP7lCcNM2m6Be2pPs70PKNisS2T9DCaHPRphcz0ZMmwWqq2nzvttceiz1N08IVhMLs06V/TeZ6Lh0pnJ7L7rNJrWB0xOErQ60QSWYyu1MNGXSBgChzYoom5KkzrR/JcjXv6XWtFIje/uVplEMWjWC4QiMWnWWHSjpPmWig8TeY1FtltrZgpF936oEIsekktpsKAo9q+LPbcpFhWyD3NsSr/4ysafpFPP8qZ2VGKpnC0YyPUt9B+Kg/btgpJ6DyX1sTSH7+6iEXpMaKfVsAeVTJpF9v6gEJfpoaVJZSvlggJ4z43hw92EEw1Fut+SCdkvpZcstZHkx5Hp+9Xi/lMohVQhu2mYpUkHTIFEotYmQHmOAnv4c48FU0HGUBFQbUKRCSm1AdYc4aP+m1BsC+qXNppfExkxpHUTtLKXcSDkm5ZvblAtqGwqHPjNhqJ0VB9WztQN9F+Kh/ZtCyaZSek1qpExNSu0sRSpKHJdoWk9K2XD7wpyRA4BgOIoHdx+G2xeucs3kAX1+FLlB2yyFQqFQADoeUCahbYFCqV9o/6bUG7RNUyjyRcr+S20DhVK/0P5dO9B3QaFQSoHakPzQZ0SpVejmtKkMA7j9YfSPeOEORACmtOJcnhBn5FIEw1G4vKHSCp4i0OdHkYxkXz96cqQsfT0FbbM1iETvmkKh1Dkl2g46HlBS0LZAkQyqcaoO7d+UekOyNl1mX1tdQG04pcxIOSYVVTbt9xSKLKB6tkAkHL/pu6BQKKVQNzaE2lmKHCmx3dK0nlMVCUJeWk0sWLWSZ+xYtRJWg6ZMla5v6POjSIKE4W1pm60x6iWUMYVCqSxlsB10PKCkoG2BIglU49QEtH9T6g1J2jS1V9nQZ0KRACnHpILLpm2cQpENVM8WgMS2jb4LCoVSCnVhQ6idpciRMrRbGjltiiJFOEezToXbNnWBVSsBgGuQZr26LHWud+jzo0iBlKFbaZutLWiYXgqFUgzlsB10PKCkoG2BIgVU49QGCgbY0t3J699bujuhUNDwMBR5IsWYRe1VNvSZUKRASs1ZaNm0jVMo8oHOV8UjtW2jcwsKhVIK9WDPpbaz9fCMKLVHOdotjZw2RckVztGsK9AwMYnG6PKEML3ZgB3bV2LE5YfNrEWzlQWi+YsglWU1sTDrVFPnK7M4sGCWBTu2rYTTE4TNyMJu1gCxaleMImdcnhAWd9jw2dUdcHtDMBs1eP5PfcX19UziwILZFtz35UvhdAdhN7NoKrTPU8pGWe16tVEADncIHwwOwGZiYTdRW0ihSIVo25HUaKPuIHSsCia9GkZWmdBpcWBBuwX337IKLm8IVoMmMdHNp+GK0X1TWSvKgTiwYI4F9958KcYmAon5QAMLRKpdMYqccXlCMBnUWL+sgwsVf+Ct/vJpHBUw5Ayi5+w47BbaZoVwuoN48eAprL8s+R7iwIsHT2FOmxlGlrqWKDIhQ0csmDWpX2wmFrFYHP3D3twag6RFkPhtcMyP9Zd34MBb/Rh1BQDIeE5WJlyeENqnGXH15XMRCEah0yqx59WTU/qZUMqAlP6otLmNLxyFXq3kFvHc/ux5SOZ8qtGqxZpl7Rgc8wMMUx/zlVLmYHT+VhmSz3nw5Aj0rIo+ZyHS5qtOd4Bq/xxI7Wd2uoPoHxzHd29cAZcnCKuJxf5Dp+ncggTt35RyUw9tSkivyeg+JF27BeiYR5GEcvho6Sg/RSlbOEdC+L4t3Z148eApTHjD2L5xMZZ02Ioua0qFQWeAnjNT+P4pktBo02LVRdPxg1++ybWrbRsWo7FBW3rhCuDISScefvYoVzbX5+lGoopTN2F6FcCRPtquKJRKIcp2COi9GU1GdLSZuA1qZp16chIiYpNZwbpvqmtFOaAEDvc68cieozzd0XWhjW5epxSNzaLFlavmYOe+Xp4NspnY0gtXCbTZTht12GVgNbGY8Iax+5Ve7jdZak3K1CWHjjDr1eI0BqGMb2xdilAkxvttc3cnXjp4CqOuwJTvJ/YGLdatmI0Hd00+n5vXL4LdUgafBGXqIrU/Kjm36Wi3YWRkAoCw/UifTzVatfjMqjnYlaZZZD9fKWUORudvlYE+Z/HQ+apopPYzN9q0WDy3Gd97/FD51yzqCdq/KeWmntpUpl6TWf0lXbsF6JhHkYRy+GhpWs8pSrnCOZLC9+3c14s1y9oRDEfx8LNH4XCHii5rKoVBn+r3T5EGjy/CiQ8g0a4e2XMUHl/pq20Od4hzBKbKLqTPU8pLvYTppe2KQqksYmyHkN7rG3AXrVOK0T1UK9U+w64gUXcMu4JVrhlFzsSiMc7pAUzaoFisdM/jkJPcZoectM1mUi9akzJ1yaUjxGoM0nF9A+6s33Yl/WK0nwCBQBSP7n2f93we3fs+AkG6IkIpnkr7DXLZiPTxcc2ydm5jWuZxcqWUORidv1UG+pzFQ+er4pFa+0u5ZlFP0P5NKTe0TdUOUttBOuZRpKAcPloaOW2qUmz6pQyEwvumQvkFw1E43IGSypoqof6n+v1TpMHpDhDbldMdQHOJ0SYcAmU73AHYjVP3y/CqUQehjAHariiUiiPCdghplFg8XrROKUb3UK1U+0ipOyhTFyn7vlCbHZsIoMVM2yyPOtGalKlLLluCOETZGVIZsXiceO4F0824/5ZVU76f0PkdRQoq3a7yaZHU+Dg45q+7+UopOozO3yoDfc7iofPVApBY+9N3IQ7avynlhrap2kFqO0jtLEUKymFDaOS0qUwy5GV7oyHRYIoQlqnwvumwaiVXFqtWwm4WF4JSqKypkv5gqt8/RRrsFi2xXdlE9stiyhbb5ykSkLTrizuairbr1Ya2KwqlCuSxHUIaRcEwReuUYnQP1Uq1j5S6gzJ1kbLvC7XZBhNts0TqQGtSpi65bIlYO0M6TsEwxHOnNehoPwGd31GkodLtKq+NSI6P02z6upuvlKLD6PytMtDnLB46Xy0QCbU/fRfioP2bUm5om6odpLaD1M5SpKAcNoRuTqOUBCm875buThx4ux+sWontGxfDbhbXIKd6mpCpfv8UaWiysNi2YTGvXW3bsBjN1tJ3xttNGmzfyC+7kD5PoZCg7YpCqT2E9F5Hm7lonVKM7qFaqfaRUndQpi5S9v3mBnKbbbHRNkuh1Bu5bIlYO0M6rqPNTPVJDuj8jiIFlW5XpdgIuduDUu6pHp9HLUKfs3jofLV2oO9CHLR/U8oNbVO1g9R2kNpZihSUw4Yw8Xi8Lr7hczg8BeUzrQZNTSaMjExUuxrlh0nkqXZ5Q7AaNYjGgBGXH3azNuEUiBVw7+llFZlqtBZoajLlPYbYZpP3T9OkiKdu+1U5USbyi4+5g2gwswnxwY+6WXybVQAOdwhjniAajCzX5+VKvbQn2d+HiHZVdJsVieyfoYTQZyNMrmcjps0C1dW0Od9tUqOMuoPQsiqYdSoYtarSdEoxuq/CWnEqt/ei26wI3UHhM5XbmWhEzJOKbrMqYMgZxNhEAA0mbWJjWqSMda9DaJsVT75nJbWmlRrZtYVcOiLH33j3SToO8vdliX2XRbXZOvMbVALZ9a1qILJdlWJn8/Z9Uj+vMd92WdpSKfdU4vOQe18opv5FtVm6piAeOl8tGMn0LH0X4qD9u2CknoPJfWyqtzYl6/ch0g5SO1s5ZN2eKkWJPlqVxNWj1CupiaUnBKuJTX5pOrkrsiG1Q7JQZ1MyVDBXlowHxKJI3n9Huy1h/Kba/VOkIQZoVQpYjBpo1cryOoHjgFrJwKhTQ61S0DZLKQ8xwG7UYP4ce8IW0oULCqX6ZGq05G8ll5nUjC5PCGAYmHV5NrxNda0oB6JAs4nFwgsaEzacOj0o5SQOgGHKW2YU0KkViBtZ6DRK2mYplFok0weVTy8IkUtHiNUYAsdRfZID6jegSEGl/QYl2ogsymXXKkEpczA6f6sMdE1BPFL6ySmFQX0H4qjV/i2ncYzCp1bb1FRE6jGJjnkUKSjRhtDNaZTCYYCe/nE8uPswguEoF7JvQbsFABUkFEpNwQB9AxPoG3AjFo9DwTDoaDOjo81Uet+UsmwKhUKhlI9adRjl0pS1UD8KhVIbUD1LoVQGqhcoUkDtLIWSDe0XFEp1oH2PIkeSGn3w5Aj0yUwGVW+vVJ/Lm1psU1MRqfsRHfMoNQrdnEYpGLcvzBlLAAiGo3hw92H86Na/xUfDXsFNaxQKpfJ4AhGcHfFgz6snuX65pbsTLTYdjGxpQ4CUZVMoFAqlTNSww0hIU95/yyp+hDYKhTKloXqWQqkAVC9QJILaWQolG9ovKJTqQPseRXbUqEan+lzG1GibmopI3Y/omEepVRTVrgBFfrg8Ic5YpgiGo3D7I0RD6vaFq1FNCoUCwO2PYOe+Xl6/3LmvF25/pKbLplAoFEp5EJro1oI+E9KULm+oSjWiUCi1CNWzFIr0UL1AkQpqZymUbGi/oFCqA+17FLlRqxqd6nP5UqttaioidT+iYx6lVqGb0ygFYzWxYNVK3m+sWolAMEIFCYVSYwj1y0CwdAEiZdkUCoVCKQ+17DAS0pRWg6ZKNaJQKLUI1bMUivRQvUCRCmpnKZRsaL+gUKoD7XsUuVGrGp3qc/lSq21qKiJ1P6JjHqVWoZvTKAVj1qlw26Yuzmimwn42WrRUkFAoNYZQv2w0szVdNoVCoVDKQy07jIQ0pVlPUwBQKJRJqJ6lUKSH6gWKVFA7S6FkQ/sFhVIdaN+jyI1a1ehUn8uXWm1TUxGp+xEd8yi1iuSb0zweD6666iqcPXsWAPDuu+9i06ZNuPLKK/FP//RPCIUSu3F7enpwzTXXYN26dfj2t7+NSITu3KxZ4sCCdgvuv2UV7r1pBe6/ZRUWtFuoIKFQahAp+yXt8xQKhVL71LStFtCUiFe7YhQKpZagepZCkZ6a7gtUL8iamm5bFEqVoP2CQqkOtO9R5EbNtlmqz2VLzbapqUhaP/rBLavK3o/ou6bUKkw8HpdsuDhy5AjuvvtunDp1Cn/4wx9gtVrxqU99Co899hjmz5+Pf/qnf8Ly5cuxdetWXHXVVdixYwe6urpw1113YdGiRdi6davoazkcHsRitT3yNTWZMDIyUe1q5IdJ5J12eUKwWbSIRWNweUKwmliYdarchlEBONwhONwB2M1a2M0aIEa497RrCJabdoy9QYtAIJoo16IFq1LA6Q5mn5uj7goG5HMkoKnJlPcYYptVAUPOIJzJ+2xuYAG6TzMnsulX1UQNDDkS7cpm1qLFzgIZKeSLbrMiypYFSdvl9ARhM7GwmxK2S3YogWFXEE53EHYLiyYLC0Tzn1ZziHgfRbdZkVDbIgx9NsLkejZi2ixQJk2bqbP0Kri9Ybi8IVgNmsQklKC7QjEGg6Oe/NrMG4JBq0YwFIFRr5ksX0jXMYAnEIHbH0EgGEGjRZs4BoTf85VV6rMosLyp3N6LbrNp2sBu0aLZJlNtUEGmcjsTTVIbjHmCaDCy3DwznXK0WVnr2UpA56sFk69/S61pCyJtnBfUCxnktV9CmkSkL4h3TK4xPd94n+/v6b4si5Y//xCjkTLqT9Q9te2yFD0WFdVmqZ0tGKoNRCByTCqqzWb4Vgw6FUadgcJtTwqSjYkXaHOLnNcQ21Kxc6QS51bFIPe+wKu/yOdXVJtNlu0LRaFnVbIYd6oGHZPEI3JuX7SerUU/di3Od0TMhasC9/4Sz6om3l8Sqedgch+b0vuezcyi2Vo7764g6sH/KNIOTvn12woi+/5dCUT0vVxtViVl3Xbv3o177rkH3/rWtwAAb7zxBrq6ujB//nwAwN13341oNIpz584hEAigq6sLALBx40Y8+OCDBW1Oo5QJBujpH8eDuw/DZFDjylVzsHNfL4LhKLerVnDnLgP0nEmcm3W8wDUEy007pn2aEetWzMaje9/njt/S3YkXD57ChDfMu0auuhPPqaVJmgo43OvEI3uOcnXetmExujpt1RfAFPmiBg6fILSrebbSRYhKoGy5tVkFcKTPiYefnbyP7RsXY0mHrTYmemJRAoc/ILyPC23ymlzUy/ugUKpFDp1l1iW/jCIsAheizVLHbO7uxJvHzuOTl87m9VneuQzQNzCBsyOeLE1p0Kpw6ryb9/tXrrkIu/adwHmHL7/2LOFZ1JQGrCek1B2UqUuueWapfZm2WfHQ+Wr9EwfMOrWwXiiUjHG41a7HprWdwpqBcA53zCxLTn9TzvE+nx7INf+IF6glcuieKas/qJ2lSIGUY5KAb+Xge+dwtM8p3vakyGFjRNvccs5rii2Lzq1KQ8rnR9+NeOiYJB6pn1Ut+rFrcb4j5Vy4FGrx/VHEoQCOnKyDtZd6sOdS96N6eEaU2qMM7aqgtJ4fffQR3nzzTdHHf//738fy5cu5f585cwZ6vR5f/epX8dnPfhY/+clPYDabMTw8jKamJu64pqYmDA0NFVI1Splw+8Kc0FmzrJ1zpgFAMBzFg7sPw+0jt670c3MdL+a49GOuvnwutzEtdfzOfb1Ys6ydd26+upPOqSWGnEGuMwOJOj+y5yiGnMEq14wiZ4YcAu3KUXq7qpc263CHODEOJO7j4WePwuEOVblmhTHsIr+PYRd9HxTKVEKsHiv0HNIxu/b14qrVHVl9Nv1cty+MvgE3UVP6gtGs33/+2/ewumuG6LqX+1lQSkNK3UGZukjZl2mbFU+9aH9K5cjsu6u7ZuTUDKRzUsc43CFBO5DPRuT7e675R6H2J5fumar6g9pZihRIOSYJ+VY+u7qjINuTohw+jnJqoWLLonOr0pDy+dF3Ix46JolH6mdVi37sWpzv1Gr/rsX3RxFHvay91IM9l7of1cMzotQe5WhXeSOnPfXUU3j77bfx7W9/G1u2bIHRaMQnP/lJ/N//+38LrnA0GsX//M//YNeuXWhra8O3v/1t/OIXv8Df/u3fZh3LMExBZdvtxoLrUw3EphqpFoMnR7gGBQaT/50kGI7CF46io92W+9yM44HJe891XKrc9GMCwSjxeDAZ14gjb90zzyHdR6XIbLM9Z8eJdR6bCGBRR2MlqyY7ar1fVZNytqt6bbMfDA6Q78MTxPw59irVqnCOn3OT78MdxMILpub7KFUbUNsiDH02wpT6bEptt2J0VjHnCB0jpNNS5w6eHEEsHice4w9Fcuo1MXXPRTHPggRt77lJb7P1og2qAW1nwpSrL6egbbY46LMqnmprA6kRur+svivCxyTU352eoLC/KZ673Hw2JNf8w6hTF+wXE9I91fZBiaFcYxG1s+WBagNhyt2u0tuskG/F7Qtx/y3G9qQoh4+jVC2U3paKLavceqwQ5N4XmppMkurZar4buUHHJPFIaWeB2vRj12L7qNX+XYvvLxOp52ByHZvqZS2sFvtroZS7H9Xr+m01kGv/rgTlaFd5N6f95je/wS9+8Qv84Q9/wCc+8Ql897vfxaZNm4ranNbY2IglS5Zg5syZAIBPf/rTePLJJ7Fx40aMjo5yx42MjKC5ubmgsnPlf64V5JCnVs+qwKqVXMNK/+/Uv/VqJfE+Ms9NPx4Ad06u40jH6LRK4vGpsLXcNRgmb90zz5HqfRST/9lu0RLr3GDS1ny7qSZy6FfVRGy7mspt1mZiyfdhZGV1H3aLwH2Y5XUfYt9HMW22EKhtEYY+G2FyPRuxk5pSNa0YnVXMOULH6FiyTkudq2dVUGRoNO5cDbnM9NQEpWi2Yp5FJlO5vRfTZutFG1SaqdzOxCC2L9M2Ky30WRVHvv4ttaaVmlz3J9R3i9EbNiN5jkDyBWWWm8+G5Jp/qFWKgv1iQrpHSh9UORA7FhXaZqntKA6qDXJTSLsqvM2SbYJZr+H+W4ztSVEOn1Mp85rMtlRsWeWYWxWD3PtCqv6FPL9C22y13o0coWOSeKS0s4nya8+PXYvto1b7dy2+v3SknoPJeWyqn7Ww2uuvhVJIP5rK67eVRs79uxKUY89B3rSeDMOgsbERf/7zn3HppZdCpVIhFisu8fDHP/5xHDt2DOfPnwcA/Pd//zcWLlyI6dOng2VZvP322wCA5557DpdddllR16CUhlmnwm2busCqlTjwVj+2dHcmFgkBLp+5Wa/Oe26u48Ucl37MnldP4ub1i3jHb+nuxIG3+3nn5qs76ZxaormBxbYNi3l13rZhMVpsbJVrRpEzzTaBdmUvvV3VS5u1mzTYvpF/H9s3LobdrKlyzQqjyUJ+H81W+j4olKmEWD1W6DmkYzZ3d+L51/uy+mz6uWadCh1tZqKm1LPKrN+/cs1FeP3wWdF1L/ezoJSGlLqDMnWRsi/TNiueetH+lMqR2Xdff/dsTs1AOid1jN2sEbQD+WxEvr/nmn8Uan9y6Z6pqj+onaVIgZRjkpBv5fnX+wqyPSnK4eMopxYqtiw6tyoNKZ8ffTfioWOSeKR+VrXox67F+U6t9u9afH8UcdTL2ks92HOp+1E9PCNK7VGOdsXE4/Gcn19ed911WLNmDR577DH88Y9/xIsvvojnn38eTz/9tOiLrFmzBr/+9a8xY8YMvPrqq3jggQcQDAaxYMEC/OAHP4BOp8Px48dx9913w+v14m/+5m/wwx/+EBqNeGNYy1+SppDNbksmkcvc5Q3BZmIRi8Xh8oZgNWgSoifXY047N/34rHsXOE6oLLtFi0AwCoc7kNiVqVLAORHMPlfoHLMWWlYJx3hA3H2USNE771WJ3PZjEwE0mLQJ4RuRqJJ1gmz6VTVRJ/JAc+3KzgJh/iFTvs0qEznene4gbGY2IQCj+U+rOZL3MeYOokHO96EAHO4QxjxBNBjZxOQoY188jZxWPeizEaYWIqcBEKezCOeEYgwGHR5R2sygVSMYjsCoVcNsVMMxHuI0V1afZQBPIAK3P4JAMIJGM8s50rJ+N6jh9hZY93I/izSmcnsvus2mdIc7gAYzWXdQ+EzldiaaZF/2haPQq5XEvlxym82hlSlJ6kX7V5CpHDkNQPY4LGacFxq7c43p+cb7PGX6QxEwCgVcE8FsLSNGI2XUn6h7avMVckgVOQ0AZ2ed7gBsVBuIgmoDEYgck4pqsxllm40qjDgJPmWxc42kj0NwviSGIuc1xLZU7BypxLlVMci9L/DqL/L5FdVmRWhlShKq/cUjcm5fV+sKtVinWu3f3HpKQt/V0joEjZyWBxFrL7KgHuYYItfzim6zdMwrGNn370ogou/larN503p+//vfx+OPP477778fFosFb7/9Nnbs2FFQHQ8cOMD99xVXXIErrrgi65j58+fjN7/5TUHlUiQiDph1aph16V+vqrm/FXSu0PFij0v+LRqNw27SwG6c3LBoZFXZ56bK1avR0z+OB3cfRjAc5b4oWNBuSRxfC+KNRBTQqRWIG1noNMqaEXMUGcMAPR/m6AulEgFazCwWdTQmBuxqT9aKgQF6Tkv4jCpJDNCqFLAYNdCqlfKcVABADLAbNZg/x55oV3K9DwqlWhSis9LOmd5shIaJC5+TpRE1om1oLBZHJBxFo0ULs07F/c3IqiY1HQDEiqh7nvsqa3mU3EitOyhTl2Rf7mi3JbRBudoTbbOFQeerlELJHIfFjPNCY3euMT3feE/6OwOi38hu1iQ20HlCsJpYmHWq/Bop41pZ+mYq2xNqZylSIZU/igF6Ton0KRfgB1crGWjVSqhViuLafjnnNcWWRedWpSHl85NKK9cj4QzbQRfpyUg9fueztdUiOba0mFnu31WnVvt3FGg2sWg2sdy/KTKhHtZe6mWOkexHCy9Ijknl7kd0zKOUmzL0vbxpPS+44AJ873vfQ3NzM44fP44f//jH6OjoKLXqFEpukk7CO352EPc+fgh3/PQN9PSPA4y4092+MNcxACAYjuLB3Yfh9tWw5U2757t+frDge6ZQSMiyL1SYunlG1IZQKJQqkNeGlqjpKPKibsZUypSBttkCoFqTUmcI9f+PRnxZuqVWI9fJAWpnKXKj7G2WzocoFIoMkXr8pvqAQqGUArUhFEp1KEffyxs57a233sLtt98OpVKJWCwGtVqNn/3sZ5g3b17xNafIn1QY6rQvScu5G1mocd9/yypeRDchXJ4Qd26KYDgKlzck6vxqUOo9UygkXJ4QTAY11i/r4BxfB97qr+m+UGnq5RlRG0KhUCpChgb0+MM5NRe1TVOLUXeQOKaOuoP0fVNqknrRgZWA2nNKvSHkN+o57cxq5x0zrNAUs5FEYt+ZHKDagCI3yq0N6PhJoVDkiNTj96g7SNRhVdcHVLtRKLKAzjFEkrRpgydHoGdV1KZRSqYc43fezWk7duzA97//fVx22WUAEik677nnHuzcubOIKlPqAoHUB+UMl1nq5jKriQWrVvLKYNVKWA2aHGdVFzluqKPUPjaLFleumoOd+3q5/rqluxO2VLhlSt08I2pDKBSK5BA04K3XLkGrXY/zDh93WLrmorZpamHUq4ljqkFP3zWlNqkXHVgJqD2n1BtCfqNYRlqbYDgK54Qf08zawi5QAd+ZHKDagCI3yq0N6PhJoVDkiNTjt45VEXWYls27ZC0dVLtRKLKBzjFEQG0aRQLKMX7nTesJgNuYBgBr1qyB3+8voJqUeqMS4TJTTsJ0CtlcZtapcNumLq6MlNE11/DAVOo9UygkYtEYJ9CARH/dua+XpiVJo16eEbUhFApFakga8KFnjmD7xosENRe1TVMLpYIhjqkqBc1bRKlN6kUHVgJqzyn1BslvdOu1S/D64bO841i1EjaTruDyaaqZBFQbUORGubUBHT8pFIockXr8NunV2NLdydNhW7o7E1F9qgTVbhSKfKBzjPxQm0aRgnKM33mPnD9/Pl566SV85jOfAQD8z//8Dzo7O4us8hSlVsMmFhmithJffKWchJk7es16NcAADncIDncAdosWdpMGyPiyFXFgQbsF99+yCi5vCFaDJnFuLTx3Acw6Fb6xdSn6BtyIxeNQMAw62sw1X29KbSN5qiJFoj9+MDgAm4kl98cap16+YjXrVLjzi8vhC0bhD0ag06qg1yjlaUNqddykUKYKmRpRr4LbG8bgmJ9oL+PxuKDmStd0JoMan1k1B22NBniDUSiUChhZ5WT/pukTZI/XHybqDq8/DDtdgKOUgkTagKb1FI9Zp8K9N30MsTgDlycIq4mFAnF5ak0Kn6k6/pL8RgY1rv/UAs4X1WrXY/vGi+AY98OgLcz2iJ5n5nr+aX+zWbSIRWOye09UG1AkQ0JtUE4fkWh/r0KEv5tCoZSOEhh2BXH8nBt2C4smCwtE85821fD6w0RbWK7x28gqMX+WFd+9cUVibmFkoWDiMGqrp2/qZY2AQpkKSG2jKoYKGHIG0XN2HHaLFs0NLBApT9HU30WRAiOrxIUzLLjrhkvg9oVgNmigBAoav/NuTvvrX/+K5557Dvfddx+USiWcTidYlsX+/fvBMAzeeeedEm+jzqnVsIkl1KsiKTOFNpcxwJE+Jx5+9ihX7+0bF2NJh424Qc2sU08aWRk47UKRGPa8epL3TiiUUrBZBdIRmMuQqkhRQH+sYeSYBpgIA4x5glnvo73FIAv7x1Gr4yaFMlUg9MHtGxdj9/5erL54hqC9FNRcSU33o1v/FqcGJ/Cz37zHG49mNBnR0WYCQPt+PSCYBqkcuoMydZFQG9C0ngWgBM47/Hhkz6TW3LZhMVrsurI5TylVYKpr70y/UWzSF+UJhDE2EcIPfvlmUc9G1Dwz1/PH5N9Mhuy0NXJ5T1QbUCRBQtsl2HeNxfuI8vp768S/RqHUPErg8AfOLD3bdaGNblDLwGosvy3koRCYW9h0VXsXUth/CoUiDYI2Sk5reirgcC9hTOq0lcXHQudhFElggJHxQNa8pa1RL3oeljet5xNPPIFXXnkFzz77LJ555hm88soreOmll/DCCy/g+eefL/UW6h7RYRMZwO0Po3/EC3cgwu1izULscXmOz1mvPNdQMCCG7POGInB4Q/AEI5PnKgGHJ4SDRwfg8IbgDUfRP+KFJxTlXYN3TuY9xQEwDDyBCAbHJjdepOr98LNH4XCH8jyI2sftC6O334F7broU37x+Ge69+VL09jtoiE1KSfgCEWJ4W1+w9Fmewx2qi/4oxzTAJOrlfbh9YTz5hx6sv6wDm9Z2Yv3lHXjyDz3UFlKmLoVqvxLPI2nEh589itVdM3DgrX5sztCAt25agmA0huPn3BieCMIXjQKK7GsHwzFuY1qq3J37etE34IZjIlSzocZjsXhxz3+KIqXuoExdpNQGNK2neIacQc5pCiSe1SN7jmLIGaxyzSilUNHxN6lNPhzyYNAdgMMbwgfn3XB4QyK8k+SyRI3PhR6bjFTGqlV46JkjWc9m2B1E70Cy3qqEz4v7t2Lyeh5fCLdeuyQrbajZMDnP9AQi+GjYg/WXJ+ybyaDGg7sPw+Hha6M1y9qzbFUt6CQxUG1AkQIptUE0Fif6vaOx4nz3QnbW4Qlh1BPC8XPjGHKR/d1jnnCW/3zI7ceQO4jj58Yx4gkCSoF6FIsSGJ6QsPwC10COnhyh8zAx0OclimEXWc8Ou6iezSSXLSwHtfgupL7noqnV/q0g6GCKPKjVNlUACgb40pULeP31S1cugEJGaT2l9rEEQlHiPCwQqrZRo8gZhzuE3ft7efOw3ft7C1qHzhs5bfr06Xj99ddx8OBBqFQqXH755Vi+fHlJFZ9KiAoFK/Zrr0K/CstxfK56nRv15byGcyKIFw+ewvrLkqEg48CLB0/BH2rH3tf6sKW7Ey8ePIUmixbdK2bzdv3evH4R/vL+ABZe0Ji1W/fFg6cw4Q0nrjfLgp4z/Lpv6e6E1aQl1tvhDsAu8y8YYoo4ZrVacd9jf+Htko4p6MIIpXic7gCxzzjdATSXGBHCOSFQ9kRQXv0xLVKjLxyFXi3PVJj18j48gTC6V8zCrrQxYnN3JzyBMA03TJl6FBsRoIRIAi4vWSOCAUZdAbyU1IAtdj3GPUEwAL77yKR22b5xMViNEv+xkx95TWg8UikZvH1iGDNbTLWXPoEB/nz0PB54+h3ZRSmpFlLqDsrURUpt4PIJzIt9NM1BJi5PkPisxj1BtNAvb2VLxdIXEbRJuh+ooAhBheicEo7d0t1JfDaHe0ewc18v57PZd+g0es64OM3TYGTxw1+/hWA4igWzrLjji8vR2z+GWAx46uXjuP5TCxLXZ4C+ATcvmtLm7k68dPAUzg17YdCpJq/PoPZ0kkjG3GTbMTYRpNqAUjRSaoMRl5/o92626fHgrsJ99/+45WJiHzg/6sVPkx/vkOyNyaBG/5AHDz87GXn6C5+eD7NBw51X9qhPUkeVkmoNZKpDn5dohPSsy0PHpEwc7gDRFk5vNqKhDB90j03Unj4YHSfb/7am8txzUdRq/6YRP+VLrbapAglEIjAbNNhwxVwubbrZoEEgEoGRzbv1pSYYE1jPG5sIlMXHMjruJ5Y/Oh5Ao4zWCym1xYQ/RJyHTfjDoteh8+5lfvjhh/HDH/4QWq0WSqUS3/72t/Ff//VfJVd+qpAKBZtOZmhJsV+qFvpFa67jhepl0KrzXkPLqjDhDWP3K73Yvb8Xu1/pxYQ3DMQnd96uWdaOq1Z3ZO36fXTv+/js6g7ibt01y9onvx5zh7LqsXNfL2xmcr3tZm2+V1HzBINx4i7pYFBGioBSczSYtcQ+02Aqvc+YjeT+aJZT6NwUyXQuizuaEo5MGXa7enkfKqWSEzZAwhbu2tcLpbLcn+tSKLVPsdFMSomCYtCqibYkZRdHXQHs/VMfhhw+BIJR/GQ3P6LIw88eRf+gJ+u3VruBWG5boxGxGPDRkCevZq40bl+Y25gGyCtKSbWQUndQpi5KCbUBq1ER2yyrloczs5II+RAsRrqQJ2fE+KzKAUmbpPuBCon4XIjOKeXYWBzEZxNLLrilfDZXre7g/v3ws0fhC0a5MhbPbcb9v34LO/clfGfnHT7u+qTI17v29WLtJbMw6PQhHInzrl9rOkksVgE/npXaDkoJSKkN7BYt0e/NgCnKdx8Huf+qlMqc9mbtJbO4jWmpsp74/XEMjPqyfMflijQkdSQjqdZApjr0eYnHIuA7tRjomJSJyaAh2kKTvjzaQ1CDVlEfWIws8Z6r6Vuv1f5dLxlcpiK12qYKJRpl8JPdR7Bz3wns3t+LnftO4Ce7jyAalU/kNKl9qMLl0zGPUjw6Vk2ch+kK2BSad3PaCy+8gN27d+PrX/86/vEf/xG7d+/GU089VXytpxg508UlQ2cOjvmx/vIONFonDU7qC8h0cn3RSiL3F7DkegVDkbzX8PhCWSmdNnd34sDb/dzxYIBAmkMOABqtWqy/rAMef5h4v6nQocFwIhIaqR5nhyZw0/pFvGtv37gYdnPtO+TyIRRpYmwiUKUaUeqBaCSaiGKT0WeisdI/efT6wvjSlQuwpXseNq3txJbuefjSlQvgDchLyNYLXl+YaJvl9j7GcnzFSKFMNQrVfiWdxwDnhj1w+0K48XMLebbkyxsW4/XDZ7l/c7pPIIpHLB7P+m1ozEe0UXHEceDtfux/8wy+cs1FNZViudjnP5UJhSL48tV8rf7lqxchFIlUuWYUOeMS+Kq+HNrA4yXPbb1+2s8zodq/PsnpsyojQmNqph+olLJI43Mpx5LSmaf7vlJlBUKT55gMamhZJTat7cSmtZ3QaZWC1xfye7XY9Nj/5hkMjHrw9S1d2NI9DzpWmeULq7ZOEkswKKANwlQbUIpHSm1gN2lw2+YlvPHua5uXYM9rH2RfT4TvfsjpJdqSoTEvdwzJ3sxoNoieazlF2s985IqCXA7E2mQ6DysM+rzEUy++00rg9YbI2r9M86RgMJKlbW5aX1194AuQ5zv+YPXqVKv9W0jHitXzlOpRq22qUOphPV3KtVuA+mgp0lCOeVjebWwsy8JgMHD/tlgsYFm6q1I0QunikB06MxW+f9QVIH4BmfqaIP2l5/pSMufxafVyeUOwGjQw69Vw+yN5r2EyaLDv0BkupdPImJ+rd+p4xAGdVsmV1WjV4jOr5mSF+Uu/31REjlQkNFI9xr1hvPvuWXx988VgFECjWZvYmFYHoWLtFvI900gTlFJgNSpEozFeeNtoNAZNGaJBWIwanBvx8tKQbF03X3aRuuoFo17N2eZU6PF9h87gts0XV7tqBSFk/+shQiaFUjqUxrYAAQAASURBVCiFar+iz8sI6d5q1+P265bi7PAEQuEYIpEoLl86E00NOqLuy7yOguF/pcaqlfAHojjwdj/WX9YBhQKY2WLCk7/vwdqPtXNa8IJWU5Y2rWYky2Kf/1RGr1UjEvXzdEckGoeOrf3Fc0rt0mAW6Itl+Ko+fW4rZ/1UCaj2r1MEfEPlHn+FxtRMP1ApZZHG51KOHXUFsO/QGezYthLhWAwKhsF/7HyX00CpsrSahLO/0arFlavm4P5kSk9WrcSNn1uIVrse5x2+rOuHdXFi3ZxuPya8YSgUDKLRONfnWu163HXDJYjH4zWhk8Ri0Kkx5CRoAy3VBpTikVIbIA4gzvDGu1s3LYEnI6KIWN99MBTDa+98lKU1Ll86kzsmZW/uvflSjHuCsJu1UKsUoudatjL5S4R80+UqX6xNpvOwwqDPSzz14jutBBYTi3OjvmztX6bIZlpWhQNvnsFtm7sQCEWh1Sjxwut9+OKVC8tSfjFYjCw+Gsqe71iq2JdqtX8LjRfUf1/71GqbKpR6WE+Xcu0WoD5aijSUYx4mGDntj3/8I/74xz9izpw5uOWWW3DgwAG89tpruP3227Fo0aLSaj7VIKSLI4XO3JVMaSD0BWShX7TmPT5Zr/ZGA1cvMddosrC49hOd2PunPjz9x+Ng1YpEWs/k8VuSX5I+/6c+bNuQ2PW7Zlk7Mcxf6n5T56SuZzdrsuqROqZ/0IN4PI55082J/LV1sDENAJptLPe8gMQ9b9uwGC12uhmUUjwKBfDo3mO88LaP7j0GZd64mflRqxg89fJxXr9+6uXj0KjkEzq3nmi2Tdrm3ft7sfdPfbj2E52ysyFajQJbMr5i3NLdCa2mDI2WQpEZxUYzKfS8TF163uHDA0+/g1A4hr1/6oPNpMU0ux6/eaUXmjTd9/q7Z7O0y5c3LMasVmPWV1+vHz7LpQTVqJV48vc9+OSKWfj9n09z9TNqVVnatJqYdSrcft1SWUYpqRZKFfCfz/N1x38+fwwqmiGRUgLNDQLzJFvpGsdiUhH1k9VMG20mVPvXMQTfULkhaZN0P1AhEfEL0TmlHnv9pxbAbtJgcUcTmi0sNq3tzLJFL7zeByCRgm9nht/r8d8dw81XLyZe327SZH0pv7m7E/v/2o8t3Z3obLfioWeO8PTZD375ZmJjWg3oJLEolGRtUIbsi5QpjJTagOSzf2j3EWzfmD/KM8mOzGk14VMr5/C0xqdWzobFoOYdd+0nOtHSwKKzLeHvJpX1hU/PR1ujPuu+m63l8fs0WcjPtVzli7XJlYrqWS/Q5yWeevGdVgKGAVH7K8ok/ZttLLpXzMaDuw7jJ7sP48Fdh9G9YnZV34VS4J7LsY5SLAoGRD+5olwvokhIOrZeMlzVO/UyZhgNKqJmMRnl48tRqxji2m25fCxqFUOch1EfDqUUDHoVbs6IfHrz+kUwGsT3PSYejxPdGV/4wheET2IY/PrXvy6wutLicHgQi9W2Z6apyYSRkQkAQP+IF/c+fijrmH/+4nJMa9AJfwHJJCbJor9oLfR4secogWFXEE53AC02PSKRGBzuAOwWLfSsCo7xQOJcoxqO8RBGxgP4/554S/B+FQoGzokg/3rp9TBqEI0BIy4/7DKIltbUZMp7DLHNqoEhRxBj7gAazNqEGKdRpXOS3q8o2fQOuPH/+zW573W2mbl/F9NmhezYvTetQHujIet3OSD79pS0IU53ADaZ2pD+ES8e+u0RrFnWzn3FeODtftz6+SW8dlW0nRWJ7NuChNBnI0yuZyOmzQKEdluMlivwvFy6tM2uRywWh8sbgo5VIRSOQqVSwu0NwahTY8jphd2ig9sXglqpwG//+wN86TMLYNSqJ69tUMPtTdTFoFXDFwxDqVRCp1HCHwzDqFXXbPQPu92IU2fHaiaaWyUpps2K1R0UPtSuikAFDDmDGJsIoMGkTSw+Z2QiKKbN9o94cfq8C/NmN3L66cTpUcxus8pWz0pFPWr/SpCvf0utaaUm6/5S+sMTgtXEwqxTTY6byb+NuoPQa1VQqxRwuoOwmdjCfTyF6KMyHJvSA/5QBIxCAddEIrKR3aqBw5VI0alUMPj+L9/MKvLem1bAatCQr68AHO4QnBNBWIwahMIRKBRKmHUqOCeCuPexyvU5sWNRoW2WaoPioNpABCK0AVB4m8013gn25XQy7IjHH8a/7z6MNcvaoVEr0NpowPCYD/Nn26BkGIyO+2EzaxMbwDKzOGWUpVAw8AbDABQYmwjCZmbJ56Wd6wtFoWdVfHucizSfv2C9SkGsTU7VPz0TTW0OhTkppi8XpQ3q5HlVhHTfqSVpO2TmO60EhYzfJa+Fpex4lf3YtTjfEesnrwpJHetwB2puzVbqOZjsdVodjBn9I1689u5HWPux2XB5grAaWez/62lcvnRm9fuGSAqxOXT9tnLIvn9LTP+IFy+88SE+u7oDbl8IZr0Gz7/eh6s+foHo9VvBbWxPPPEEAOC9997DRRddxPvbwYMHS637lEcodOa0Bl3uLyCTX7SadZPRz3JS6PFiz4kCzSYWzWY2Kz3pbZu6sKDdkjgvCtiNGpgMee4XgJFV8a+Xqodenfsa9QID9Hw4Be6TUlEEQyxbSg9vWy8hgOuGOrEhVhOLCW8Yu1/p5X6j7YoypSlGyxV4Xi5d+tGwl2BX9Ggxs3AHInhkz/tZ5xm1av61Y7k1XZtNX7N2SqFginv+U5RGK1l3NJZBd1CmOBGgxcxiUUdjwklEWHwuBptFi1PnFbj30b9wdmlLdydsJho9IROq/Sl5yUgTnjUfydQmAOyp9lPoQlYh+qjUYxngz0fP44Gn3+Hdl92kASIJn5fdqIE7EBHsI4LXj02enzxj8k9xcvp0ufU5qg0okiGRNsg13omyJZl2hGGIPo77b1kFs06NxlT/J20AI9jNlP+8xcwKn5fPHuci5fM35Si/FMTa5ORxHe22xPul87Dc0OclDgVwpNeJh589yvWN7RsXY0mHrWY21dQKFUnbGM6w41XeJCho/43VTetZs37yTB1L+5B8qIMxw2bRon2aBd97/JBsfTlS+1ioD4ciBTaLFgsvaMQPfvlm0X1PMCDp//7v/+LYsWO44447uP8+duwYjhw5grvvvrssNzCVqZfQmaRQ5w/uPgy3L6kkGcDtD2PcG8Ctm5aQ7zd5TP+IF55QlPtvdyDC7eDOeQ0h0spNlVXLuH1hPPmHHqy/rAOb1nZi/eUdePIPPfnvk0LJAasip0hkVaXHo67VsNJTlaJtZY1RL+MjhVIziNBDpH5367VL4I/EBO2K2x+GxxfCrdcK6DsCKTtlMqix6RMJrfPRsAeeAGElSWY6jpKAAUPUBgxDXyClRJI24ejJkbLahFg0huOnHbjrhkvwf7cuxV1/fwmOn3bUbJSqakK1PyUfks9H8mmDQrQD6ViB3xwTIW5jWq77Kvc8pl7mRVQbUCRDCQxPBPH64XMY8QSBMqWKLfd4J9iXDWrJ5jti/fXEa4u1j5TaQgE4PCEcPDoAhzeUY9VvauNwh7iNaUCibzz87FE43KEq16z2qEjaRonseLFEY3Gi/Y9WcdOVWafCnV9cjm9dvxxfu7YL3/rCctz5xeWy04OUGqMOxoxYNIad+3p59nznvl5Z+XKk9rFQHw5FCsrR9wQjpz399NN44403MDw8jFtvvXXyBJUK69atK6HaFABAHFjQbsH9t6ySNk1QrpQKZcDlCfF23QKJhujyhnjRMUwGNa65Yi42XDEXsXgcCoaBRqVIfMl1ZvKYK1fN4Rp1arJuMahzXoN4f6V8IVYlPP4wulfMwq60+9/c3QlPIMz7Qo5CKQTnRBAHjw7gts1dCASj0LFK7HntJOZMN09GK6zBsimFk9Mey8yGaFSK7PGCQqEUTj49lJZSpdmmw79sXwm3NwRWpcTPfnsEqy+eQbQr5xw+PLgrUWarXY+7brgE8Xg8r551eUIwGdT4zKo5PL0zza7HRXMaeGm/5KbjKAmcEwG8ePAU1l/WwaWcePHgKcxoMaKBOk8pxcIAfQMT6Btwc9qgo82MjjZTyTYhFIti9cUz0HN6LFH2CIPVF89AKBYFQNtsOoLav41qf0oCSecjSW3w5B96sLprBhQKYMFsG2Y26RNRGgrRDgrgoxEfek47EYsDr797Fv9w1UKE0jblp87XqBToGxgXd1/l9vNVym8oMaPjfqLtaGui2oBSAkrgf0+7cHbYi1g8jv5BBjOaDfib2daSI3053UGini16vEvry55AGKxaBW8gjI9GfHj42fdw3uEr+3zH5RXnr8+ylyDbUo1KgR8/9U5xczOJ1yYoSEQD66PRwMTg8gRhMqixflkHt8nywFv9cHmDaVFMKQCAGLCkw4Yd21ZizBNEg7GINOy5kNCOF8uIy0+0/62NhuppFgbwBsP4aMjLzYVnthi4+lEoBVMnY0Y9rIVJ7WOh67cUKcg5zxDZ9wRb37/8y78AAB544AHcfvvtJVSTIkixaZrEUoGFvVxhIdO/0lq/rAO/fLEn67gd21byjsncbfng7sPYsW0l8Ro2k3BKUaEvxFIh02sRVqPiFmqBRJ137evFjm0rq1wzipwx6NVYtbiN20SQ2h1v0JbeD6Qsm1I49RKm1+0Lc07PFOkpLygUinhy6iHCosTm7k7sO3QGn1wxC+Hkp6Eku/LRkIf77bzDhx/88s3JPponfejaS2Zl6Z2f//Y9Xh+Xo46jJDAZNMSUEya9vMYiSm3hCURwdsSDPa+e5GnOFpuuDA41BUbG/FllN9v0Zal7PWHSa4jan/ZvSgop5yOpSPOZH/Tdeu0SLJxlFa8dGODYaRceeuYIT/8MOLx46uUTWecnPpgpIL1muf18UvsNK4DNrCXajgazfFLuUGoPhztEHL8dNv1kuuAikSSFWhww69U4N+rDg7vf5Nmflw6ewqgrUNb5jkGrJtotg1ad014CIP5twxVzi5ub0Y+OKoJQNLAd21bSDVcZWM1sVnCELd2dsBrpmEQkmbZx/hx7IvVfGTeuSGnHi8Vu0RLtf1lTmRbImCeMYWf2c5pmq+KGOYqsqZcxox7WwoxC66tl8n3T9VuKFOSaZ4glbyiSbdu24fDhwwCAX/3qV7jzzjsxMDBQeG0pFacSKd5ypRng7VxmQNxJ6XAH8h7jDYSJ14jF4oL3l2vXdK3iDYQF759CKZZwmBxiM1yGeNRSlk0pnHpJ+yJH+02h1Cq5+hNJJ+7a14vVXTOwc18v1ixrx4G3+rE5I/z3V665CPvfPEMsMx9mnQozW4x5+zi1A/IlEokRQ8ZHYlQbUIrH7Y8QNafbT0gJXCD+ALlsf7D0suuN1LPJfFaZ9poydZFyPuLyhLC6a0bWBveHnjlSkA/I7QtzG9NSx+za14tGq454fiweJ+ohOc6zqoWQ7QiFqTagFI8vSB6/fWUYv6WyZULzrzXL2rl/l2u+EwxFsuzW5u5OBMORnPZS6G+xeJx4fD4qsTZBAX99JUlq3YXCJxyhvuxaQUo7XiwVSWVaIN5AmPic6JohpVjqZcyoh7WwkMRjEl2/pUhBrnmGWPJ+ZnzXXXdh5syZUCgU+PWvf42rr74a3/nOd/D4448XX3NKYWSEv1YwiRDj+UJhFxTWstgQ2znSDGTuXCbtpLSbtXmPsRo0aG8yZF2jf9greH9y3DVtNcqvzpTaR8gOjE+EMK3Er36kLJtSBHFgwSyLdOHWK4Qc7TeFUqvk6k9CNpz7WIABRl0BvHTwFDZcMRdzZ1hgMWjgC4ax9pJZ2P/mGYy6Arwy8xIHpjca8vbxVL1NBnVisYYBFAwDm4l+zVzr+AIRYhqMLzcvBizVrh1FrgSCEaK9CpRh4SIYjhLLDobohqtMfAHye/AFIrR/UxLkS0NZQmo3q4mFQkH+oLEQH5CQ/gmGokTtoWOVnB5af1kHFApg2bxm2E2a7LrT1HVE/AI2nG4CppRCMCTh+B0HFsy24L4vXwqnOwi7mUWTlS05zVyu+RcgMKcq0q4Y9RrsO3SGp8n3HTqDpRcuAxhG2F4K/E3BMLzyxc7/6iHllhywW7SC6y4UPq4J6ssuiKQNGjw5Aj2rKqu2kdSOF0taKlOHOwC7WVt137rgfLUWNvlT7StL6mbMqIO1MKnHJLp+S5ECo16DE6cduOuGS+D2hWA2aPDS/3yIpRc2ii4j7+a0jz76CP/+7/+O//iP/8CGDRtw66234pprrimp4pQCIIS/3tLdiRcPnsKEN5wzFLboBf5SQ2wLpBlI7Vx+cPdhHHirH1u6O3khk2/b1AW7WZP3mJQzM/Maue4v/dqksmoRs16F7RsXZ+X6NhvUshpQKbVFk5UsNhutpYsPKcumFAED9JyRf7oEOdpvCqVWIfWnLd2dGHEF0NSgI9pwxPkLEBPeMGY2GxGPxXH3I38W1KNi+6iYPm7WqfCNrUtxdsTD04Uzm42ys2lTjeYGHTENRnMD1QaU4mkUcJ42liElXLOALaRtNhsp3wOljhBKQ1mi38msU2HBbFvJPiAhP1KTVUfUHl+55iK02vU47/Bh75/6En4sgY1pNHUdmSYL2c42WajtoBSPpOO3Ajhy0pnln13SYSvJPytkf1LzryybVYJdMetUuP5TC8g2ERC2lwJ/06gUXN0L8dHQjw8rg92swbYNi/HInsk2u23DYtgtmpI3VdYb1JddABJrm5qdhyVTmXLpDau8LlezOopqX9mSihCYqXPktrGrHtbCpB6T6JhHkQKzQYUVi9rwg1++ydOdZqNatO5k4vF4zm76uc99Dr/73e9w7bXX4o477sDFF1+Mq666Cr///e/zFu7xeLBlyxY8/PDDmDFjBvf7f/3Xf+EPf/gDnnjiCQDAwMAAvvnNb8LhcGDOnDn48Y9/DIPBIO4OkjgcHsRitW1xmppMidzsBeD2h3HHzw5mGY/1l3Vg9yu9YNVK3H/LKvLXRiIFgtA1BMsthOTueV84CiOrQiwWz/6CNrXD3huCzcSSjxEoO+f9pZWbt6wy09RkyntMZpt1+8O4/8m3sbprBvdV2+uHz+KO65fRr8lyUEy/mkqMByLoOzuOR/e+z/WTm9cvQscMCyzayf3JxbRZsWXLCTm3J0lteaVJGzv0aiXRfhfTZgtBzm1BauizESbXsxHTZoHya1pPMIKD7w8lUrHEgQNv92PCG8aPbv1bfDTs5emozd2d2HfoDK7/1ALMbDbAORGE1aCBQsHgmw+9kWVfvnPjChhZch/NiQiNVis2bSq392LarMMbwvt9Dt7C/pbuTizqsMNOF6EEmcrtTBQi57W0zUoMXYAoinz9W2pNKzVi7VdZxnUFcOy0i0vLWZQPiNCOb712CRbOtsLtJddxx7aVCMdigvOSst1flRH7Lgtus9R2FAXVBrkpZPwutM06PCHuo5wUKVvAbVYoBgH702DSwKhVZ9mXku1KLr9KLntJ+huK9LGXof/LvS8UU/9C2yxdUxCPNxzFiTOuLF/2vFlWGNTKalevpijEBhWjZ8d8YfScduKJ3x/n3sUXPj0fC2bb0CCjtHySU6M6qta1r9RzMLmPTVAADndIthHHgNpvg2IoZH21mDZLx7zikH3/lhixc6VcbTbv7oGlS5fiM5/5DJRKJZYuXYovfelLWLVqVd7KHTlyBHfffTdOnz7N+/3kyZN45JFHMGvWLO63++67D1u3bsWVV16Jn/70p/jZz36Gb37zm3mvUdMQUnFmhb/NFfY0FTJ3zM97wY1WLdYsa0eLTY9Naztx4K1+4VDYaWEtHe4AGq1axONAz0fjsFu0aG5ggUgitKPJoMb6ZR1cKPEDb/VjcMwPhVKBWDSWlVLUZtEiGI7CMR5IhAFVKRKhzhu0CAQS+antFi3sFg3C0TgmfGGwaiWUyQkSGAZj3jBGXH40NegQi8URCEURisbAgEEgFEVYF4c3FIXDFSCHhSWljDCq4RgPTV7fpMn+YrfEdylVeFqXJ4R1K2Zi3uxGON0B2Cxa6FmGhjqnlMSQ04cz512456ZLMTYRQINJiz+/dxZGvRqWNnPJZY+MeXDvzZcm2qxZi8MnBstSdsVRAsOuII6fc8NuYRNfH8ns60KXJ4TbNi2CzWLkbIjT5ZGnDWHAjR1qk4JzrlEolMJxuoPY/+YZLkXVZ1bNhk6jgssbglGvwve2XQq3NwyDVoVgOIqvbe6CWqnAyHgAOlaFaBwYdPiw/vIOHHirH6OuAKdHA8EwlAoGgwNuNJiStjM2uXBh0KoRDEVgNrI8PWnWqfhRVZBwKrj9IahVKox7glAqGaI+dUwE+ZoMZdZpGbrPnumIomkLcjLi8sM57uN0h82sxcEjZzHi0tONPpTiiQML5lhw782T7So1ly2VEZcfxz4cTYSj9ybC0T//eh9a7LTNZhEHFlxg4Wn/FjsLhKtdsRpFwjRIckTI7+TyhmDWq/ljq14Ft3fy30olg3FvGIFgBDObjfjRrX/LbaDnbZCIg9tE4fKEAIYh+t9mthhx/1dXYXQ8CC2rgsWohtub8L+l6x0gkfbEGwhjmt2IQYcH4WgcccQQizNwTQRht2ihUSsx7g9j+8aLoGOViXm3WQd/IAy3P4xoHPD4Q1AplTDp1TCyiYWAXPfM1VsBjHnC8AUj8AcjMGjV0GqU8AfCMOo10mihckNtB0UCpNScDneAmAJpwh/m/p7yOSNO6H8Q/s1iUGPHtpXwBsJZG78GnD6olEqMeYKwmVlEolHimoBjIohwNJ4ow5gsn0ksMjsnArAaWYQjURh1iY+MUn54HkJRLnP8Les3Jnvex9mlNLuc5bs3qMn2LhPSOEp6ttWwdzU2J3R5QpjeZMDCC2wJPWvU4MNzY/L0B0qMwxXAsQ9H8N0bV8DlCcJqZLH/r6fRaNXC0FhYsIx6x+UJ4bruuby1qhOnRsvWrkZcfjSYVJP6IOnHHnH5q7s5TQ0MOYJwJm19s63KmqVGdRRN2yxz4oBaycCoU0OtUtTW3EEkLk8Id36xCyyr5WxIMBCQVRuUen3V4QoQy6djHqUUHO4AVi1uwdqPzU5oKROL/YdOJ+ZIIj/kybs57Tvf+Q7effddzJs3DwqFAjfeeCMuu+yyvAXv3r0b99xzD771rW9xv4VCIXz3u9/F17/+dTz33HMAgHA4jDfffBM//elPAQAbN27E9ddfL+/NaWJScc6yCIecxOT56y/v4MIuNlq1+MyqOdiV8VWYzSQQwjUtrGX7NCPWrZjN2yG7bcNidHXaYLNoceWqOVlfm425Azg/6s36/eDRAaxa3Jb1+7EPR3HpojbuGq12Pa79RCce2XMUJoOaeA2hslLP6ub1i/DyodPoH/SQvwhInzBLEXa9gl8mTGvRwjmhw72P/oX3jqY1aWUpDii1wYxpBvgCEdz3GL9dzZhWuviY0ZooO7PNlqPsiqIEDn/gzAp/33WhTVYb1Ka3anG0N5j1PjrnaMuyeFsxFMCRvvKn0KBQpiqZOq/Vrsc1/+dCfP//TYZe/sKn50OhYPD86x+ie8WsLK2Z0mWbuzvx56MDWLm4DfsOnYGWVfKO3b5xMYxaNX781Dvcb1vXzYNGpcAvX+wRjHLS0z+OJ//Qw7v231/1N0TtCDB46LdHMOEN4xtblyIUiZVPpxF03+3XLUXndBOvrrX2xWotMavNiEAwmqU7ZrUZq101ipxRAod7pdFq01sMuDQjHP3N6xdherPM9GwlUAOHTxDewzxb1RdHag46XmQh5HeyW7S8Z9VqT3yImZoLpHRLui+L9yzTn6fQcyf437ZvXIzd+3sRjsay6rW5uxMvHTyFUVcArFqJWBz4+r+9imA4igWzrFi7YjZ+kdEPnnmlF+cdPrTa9fj8mgvxQJoW2tLdCVajxPOvf4hPrpiFOa1meAMRYn3OO3yT9Z5tQc8ZF0ZdQTz18nFief9w1cLyaiEpoLaDIgEzW8mac+a00jVnY0N2CqRWux4TvhDu//VbvH7bYGTxw7TfhOYnGpWCN0e6bVMX2psSWoM0F2LVSmzbuBgLZlnRc8bFrQmQ5mDf2LoU3mAEP//te1kRsT+5YhZ/PaJctoFgb9OjcPOuk+67F5uCS8Cek55jxe1dDY7xjTYtVl00PSu9UmO10yPWIHabFgsvaML3Hj/E0/52+qyyEFyrataWxT87Z6YBxz4Yzyp/4WxD9fzxtahZarFOyJG2uZQIo5TKUIPjWDFMb9Pi6IlxPPJrvg1ZPM8omzmG1OurTY1aOCdMWeU32emYRymexJ6DZp6WKrTdKvIdoFQqMTo6isceewx+vx8ejwcKRd7T8P3vfx/Lly/n/fav//qvuOaaa3gpPsfGxmA0GqFSJfbJNTU1YWhoSPQN1CJuX5gz7EBix/jOfb1Ys6wdwXAUD+4+DIc7lHXMg7sPw+0L884/8FY/Nnd3glUrsWZZOzf5TC9XKLRoejlXXz6Xc+alzn1kz1EMOYOIRWOcIy693Aazlvj71ZfPJf7+2dUdvGus7prBiaY1y9oLKiv1rB7d+z6uvnwu7/kI4XCHOAdmqqyHnz0KhztU5Jskv8t89SiWMVeEe16paz2y5yjGxuW0q4RSa0x4yO1qwlN6u5qYkK7sSjLsChLvY9gVrHLNCmPUSX4fo055vQ8pbDmFMpXJ1Hmru2ZkacInfn8cbm8Yq7tmELVmSpftSmq3Xft6icc+/OxR9A24eb899fIJjHvDgloqpbUyy4sI6NMzg26uPn0D7rLqNJLue+Dpd7LqWgldKFfcAtrAPSGvsYhSW0ip1Xy+aJZNfHTv+/D5ZfSFQoUYcpDfw5BDXpq5EtDxIhshv1MgGOU9q9VdM3hzAZJuEXqWQs+d5H97+NmjWN01g+ir2pXUPqnNJ48+N1mfq1Z3cBvTUsc/sidRVqq+v3ju/az7TOmsnft64cu45/T6pNd72BXER0NebmMaqbxyayEpoLaDIgUeAV+Xx1u65ozFkNgEmkx3xKqV+NKVC/Gz37yX1W99wSjvN6E+mTlHylwDIM2tHnn2KK5bt4C3JkA6rm/AzW1MS/2WOjZzPaJctoFkb1PXzHUdseOj0HFCz7GS1OIY7/EJ9AcfnYNl4vFGiNq/HLaj3hBcq3KV51k5x8jlO8eq9y5qUbPUYp0AIBqLZ42VW7o7EaUfltc8tTiOFcOoQ2AtzCEfey71+ir10VKkoBx7DvJGTvvFL36BN954A4ODg7jhhhvw0EMP4cyZM/jqV79aUGXfeOMNnD9/HnfeeScOHTrE/R6PZ2+sYjJDTYvAbpfua/xYLI7zo1443X7YzDq0NhoSYbEziERi+HBgHENOP27fejHGxgMY8yQW0w+81c+lLgiGoxjzBLkXlyIYjsIXjgJxcH8bdQXw56MDuG1zF3dM5jnD4wFotZqseg2eHOGODwSjxHPHJoJwKxni37z+CPF3obLcvoxQrkxafRly3WPxOPF3MJPhymPxOJfC1BeOoqPdBhIfDA6Q79ETxPw5duI5+Uh/hull5qqHWDLbbM/ZcYF3FMCijsaSrlXviMm3PVUpZ7uq1zZ7/JybfB/uIBZeIJ/7qJf38cHgADHlTzG2vFRtQG2LMPTZCFPqsymXpk3p16HxAD9FVQ5NJvS3dA2b/ptgOXl+MxnU8IVj8IUCCIYSulKnVWL9ZZP9Ph4nlx8ITdZHSEcWq9Py6T4pdaGcSW+z9TIWVQNqV4U5fs6N9mlGXH35XASCCXux59WTRWs12maLgz4r8ZR7vJDS31UOMu0XyYc2+OGooL9G0I9E+jd3XghzZjQI+sDSj3UK+N8y9U3631rseqy/rANqlQLnHT4sn9+Ez67ugMcfzlmWGJ2V+p9gGcl/uyaCWVon5Seb3myA2aDB2cGJsra1co1FmXaWOL+jtiMvVBsIU+4xid9mz+LFg6cm5yZx4Owwua/5Q/xFGKH5CWmOxFsDELAdLk8Ad91wCTz+ML6+pQvDTl/Wcbl865m2rlzzFiF7m7qm0HUGT44Q7UHm8ULlCz3HSs7FihnjpejL6W22XvyalYDqWfFIaWelKL8c0DqJ54OjAziYXLcOhKLQapR47rWTmN5sROes6vnHQqEo+s65cPzcOTRatOiYboVGoyyqrHxzMLnqtHrxbfacHcfiDhs+u7qDS2n9/J/6qt43CmEq2lm5INf+XQnK0ffybk578cUX8cwzz2DTpk1oaGjA7t27sXnz5oI3p73wwgv44IMPsH79evh8PoyOjuIf//Ef8aMf/QgejwfRaBRKpRIjIyNobm4uqGwAcDg8ghHESkJsiEtCGrKb1y/CuyeG0D/oSaYhSsCqlWgwksOe6tVKgGF4qTxXLm7Dg7sOY3P3hcRzPhqawL/+1ztZ9dKzKu54nVZJPBdxoO/sOPFvBp2K+LuOJZdlMZDvKRiOQqtREP+mVpJ/Z9UKYgpTI6vCyMgE8VXZBELJNhhZwXPykf4M08vUq5U5yxRjuDLbbKM1O2w8q1bCZtYWXf+pQFOTiT6fHNgt5HbVYOK3q2LarNiyax27RcB2mIu3HdWgXt5Ho1DKH3PpbbYQqG0Rhj4bYXI9G7GTmrJoWoE0Ky8dPAUARFuhYBjE4nFBvZj6b5New/syklROOpm/NVoTffy+ZEjxLd3z0GrXw6BVY+cfJ/v97VuXCtcz+XwUaZo5/Zh8Ok2IfLqvWF0oV4pps/UyFlUaaldzM82uw7oVs/HgrkmbdvP6RWi26QrWBgBts8VCn5V4ChkvpNa0UpNlvwR8aDNbjIL+GiE/Uq5/n+h3wReICPrA0o+1CVwjlbKb9Lchhw97/9SH2zZ3YcXfNONjyfS/X9/SlVMrCdU3pV9a7XqYDRpRZWg1Khi0k/eUSuuX7if7yjUXodWux3mHj3duMdpE7FhUaJttbtAR53eNVh21HTmg2iA3hYxJhbbZRqsWE94wdr/Sy/19S/c8su9cq+aVIzQ/Ic2R0tcAUr9lnmfUaXipGr/1heVZxwldE/FJH3v6NcvRroTsbeqaQtcx6tREe5Dp7xcqX+g5VrKvFDonLKYvF9pm68WvWQmEbAddf8lGSjtbaPmVosmqI9bJbqmeZqnF5wQk/PerkuvWufz3FUUJHP6AkAL1QltWqthS52By1mn14ttsazIQU1pPazTI5j6mop2VA3Lu35VgeouR2PfamoyifbR583OqVCpoNJN5os1mM5eCsxB++MMf4ve//z327t2LHTt2YNGiRfj3f/93qNVqLF++HC+99BIA4LnnnsNll11WcPlSITbEJSkNWXpKyp37erkFv9s2dcFu1uC2TV28Cehtm7pg1qth1qm4v6Wn8mTAEEOlKhiGWK/0cva8ehI3r1/EO/fm9Yuw57UPeKlD08sdcweI19vz2kni78NjXt7vr797Fts2LAarVgrWfcwdIF5bwTAFpTAFALtJg+0bF/PK2r5xMezm4vOcpz/DzPdUbpQKBfEZqZT50+hSKELodSquHwLgBgqDvnA7XsmyK0mThSXeR7OVrXLNCkOrJb8PnU5e70PJgJjyh5pCCkU8QmlW1ixrx+vvns3ShF/49HyYDWq8/u5Zoi478HY/WHVig9vTL/dg+8aLiMduXTcPFoM667e2Rj3329pLZvH6+P43z+BLVy7E4787xqvvr144hq9cc1FWXSwGNVefjjZzWXUaSffdft1SrrxK6kK5YjSQxyKTUV5jEaW2iEbixPQ7sWjpm3U0GiVxnsyyxX1dXc9oWfKz0mnps8pkKo8XQj60WDRGfCaZvrHX3z3L8+uQdMvm7k7sf/NMTh9YrmukfEWvHz6LA2/1Z/lhNnd34vXDCZ3zwut9WH/5hVwqzz2vnsRNGfXZtiFRVqq+X756UZZ+MRvUeP3wWXzpyoV4bO/RLA315bQyUnV4ZM97mN1qxtZ187P8g6ln+/PfvodtGy6q6bYWB3l+R6GUgkFP1pxGQ+maU6lUZNmd6Y16fPXaJVljoMXEn/sIzU862sw51wBIc6uvXHMRL61wMBzFY3uPZvm+O9rMWfOmlB1L+djLbRtI9jZ1zVzXEUrxnOnvF7LnQs+xktTiGF8vfs1KoFZl9++b1y+CWkWdjpnoBeysoQx2FqhN34FSSV7DVCkLz/RVLppt5P7dYq9u/65F//2wi5wCddhFU8mnU4vjWDEEglHi+w4Go3nOrB2k7t/1sn5LqS38fnJaT3+gjGk9W1tb8eqrr4JhGIRCITz++OOYPn168bUmcM899+Cf//mf8fOf/xytra34t3/7t7KWXwouT0aqSiTDantDMOsmjbXDHSAeFwhNvpyZLSbcf8uqhJGPAQtmWbBj20o43AHYzdrEJqpkTu4F7Rbcf8sqDI75uXL9oSgOvNXPCyv+4sFTWLO8nVyv+GQ5Lm8IdqsW9335UjjdAViNLJ797w9wcWcLwAAMA2xaeyGsJi2GHD68ePAUbvrcIrTZ9bj4wka4vCFYDRooFAzmtJlhM7FY1GGHYzyARosWDMNgaMwHtzeELd2d8IcSockPvncO99x0KVyeIP7z+feJdU/d0+w2E5qtOq4sMc+dRwxY0mETfKZFkfEMrQZN4v1J8NHykNNHDIXbYtfDpreU/4KUKcFHgx4cPTmM7964Ai5PEFYji/1/PQ0tq8T86aW1q48GPTh1bgz33HQpxiYCaDBp8ef3zpal7IoSBbo6bbj35ksx5g7AZtGiuYEFZJZ6/dyQ8Ls2y+h9uCYExl1PCGatvCZJFEq1ENKvLXY91n6sHeFIFHfecAkcrgAYJo7pLSZMeIK4bfPFCEci2LFtJdy+EDRqJU5+5EpozTjw0sFTGHUFcOXHGazumoHmBh1u29yF86NehMIxPP8/HwIA91trowHDYz4oGIbTgE1WHa9uo64AMU3OeYcPNrMG99y0Ar5ABAadGsFQBCqlAt/4u2XQa5QwahNTmbLpNILumzOjAQ6HR/DvUulCuXJmoE60AaWmcLgDxBRQDncAdmPxHyIBwPkRL14+dDprDrZBNxdW2mZ5nBv24i/vD+CuGy6B2xeCWa/B86/3Qa9TyUprVoS08cIXjkKvVk6Z8SKXD404hsYIY6tBzfu3UqXAt//+EvT2uzhtkfIl5fKB5bvGnGnL4PKGYDOxnN/LoFUjGI5g8QVLEQxHsPTCRgw4fTwbFAxF8I2/W4pQJAalgoEvEMbNVy+G2xOCllVibCKA269bCn8wDLtFB4NWBY8/hK9e24VgKIJwNAYG4OxOg4nFkNOL1V0zOH9ZSnPF43EsusCGu//hY5jwkp9tMBytaW0yMuYn2vBRlx+NhtJsOGXqIqU/asjhI4536y6djbtuuARj7iDUagWee+0k/m7d/Oz+B8L8hPRbsp8uaLfgjuuXwRMI496bEz70BhMLbyDMi4oIJOZIJr0aO7athDcQnixLAdxz0woMO/1oMLM4OzSB1V0z8OLBU/jy1Ysn1yPKZRsy7G3Kdi69cFnO64hdZxEcR3M8x4pRi3PCKNB1oQ33fflSjLmDaDCziY1p8lmfrxiDAv1br1OhgepZHh+d92DIMYF7b06sJ9rMWhw+MVi2uf2ZAQ/cHj+v/BOnR9F/vnq+g5Exf1Za5xcPnkJrowENQmuSUhMGuubZeM+pxc4C4fynSkkt+u+dAmv0TncAzSa6WZcjPrk3wekJwmZkS19HrwJC73tsIoAWs0zed1r/TunZcvbvs0PUR0spP+Xoe3k3p33nO9/Bt771LZw4cQJdXV1YsmQJ/vVf/1V0JQ8cOJD124oVK7BixQru39OnT8cTTzwhusxKYhVIFWnNcKAIhUfUaiZ3pLa3mKFRxOH2heHxhzHmCeGhZ47wUh1wKQniSEzKMkJzZ4YVZ9X8VEuZ9UqVk5rgGUxKNJtYeEJRLLygMSuMttsTxO5XesGqlTDqNYlda4gn0x0wMGpVMLKJZmNkAbtRQ0wblXA0BcCqlbh+nQK2Notg3UddAez9Ux++c+MKqJQKmHUqKBUGUc89i1iiTtwiRTkG1IxnKNVks7lBRwyF22jVSXNBypSguUGH9mkWfO/xQ2VvV80NOgw79bjvsb/Iu80yQM8pEembaxy7RYuDR4fw3+8McL+xaiU+eemcKtaqcMSOuxQKRRihfjTk8HE677bNXXh633FcuWoOHtnzZ156qAvatJhjMsLtj/C+hEyVo2AU2PunPqy/vAN7X+vj/b3VrofVxCIUjmHI6cVLB09j7SWzsPdPieM2re3MqlskSk4nqlAoYdSpMeYO4kdPvs0ba2Y0GWFsM5Vfp2WUp1AwOf8up3GiEtSNNqDUFE0CKeGaytCuGq1a9A968KMn3+Z+Y9WJ1D4UPs0NOiy8oJEXup/27xwkx4uOdlsitcEUGS9yanmhMTTz91jGvwHEjSyUCibLX2LSa7jFQzCJyG0uTwhWEwuzTlXQNSb/W8P7/4iADbqw3Yq7H/4zgETKvz2vnoTJoMaaZe0YmwhBwTDoaDPDyKrQkNxU4QlFs8r69t9/DOOeMKeVMp+bWadGg14Nh0ZJfLY2E1vT2iRXWk8KpViaG3QYsmRrznJoA6HxTqdV4V8e/ys2d3fipYOnMOENc33UrFfD7Qujf9ibsD/67D4p2E8z7FNqUcehIKfrtBhYvu8bQM9pgm/+7X5MeMOJ9QgmXpptELCvfDuqyb63DAry9wiMozVh72pxThgFmk0sFl7QmHhedGMaEapnxZOY2/tw76PSzO1bbOTyy2HHi8VuyU7rzKqVsFdzbsgAPR/W3rpFLfrvc6XtpaTBAD1naq9NFUqjtU7edxRQKRgolYpElMYyjt/NDXqiXm5u0JfvIpQpR650sWLJG2Tz6NGj+NWvfoW3334bf/3rX/H000+jra2tuBrLELEhLkkpJW9evwjPvXaSO6fFpkdP/zju+NlBvNfn5DamAcLpQtOvT0o3kJ5qiasXA7j9YfSPeOEORLgvE9MRDKOdTD26pbsTv3rxGN4+Pow7fnYQ9z5+CPc/8RY+GvWhf3Sy3MyUDSaDGqFwDNd1z8eW7nm4bfMSmA1qtDYasp7j1nXzubpv6e7Ev+98B3f89A309I/DbFARU3SaDfUbNYcRCIWbuSZKoRSCWsXgj4fOYP1lHdi0thPrL+/AHw+dgUZVesNSqxhimy1H2ZXE7RdI3+yv8idIBVKL4dCLwaxT4c4vLse3rl+Or13bhW99YTnu/OJy2YWWplCqCUm/pmvGlEbNTLFpMqgx6PDh5NlxfDTqg9lALkfHKvBPW5eCVStw+9alaLUnJrWtdj02/p8L8b3HDuE/dr2LXfs+wGc/3oH57VZ8Y+tSbOmeBx2rzEqHRUp/k9KGB48OZtnonft60TfgztLNkiFCW1MSKBQg6g6amplSClKmDFGrFMQ5tkZNG20mUs4rKPWDVGlihHxYR06Ooqd/HFCA87fd+/ghzrckeswWGusZIB4j26CB4URk1Va7Hgvn2PCNv1uKzWvn4ejJYcyaZkJzgw4T/gjvs2DSfTz9cg9mNBuybFHmcyP5HbdvXJyIdFDDUG1AkQKVguyPUpch9ZqQr+vssAfBcBS79vVi7SWzeH74vPZHATg8IfQOuOHwhkSsyAB2s4bo47Fb+H2elE45vY6tjYbCHkCmPSzVvqZRL6nEKPJFoai9VIS1itTaPx6vvbTfYu1uJXH7wnjyDz289/DkH3oq5w8ToBbtOU1xLA6SbiDtTah1NGoFbrhyAbZ0z8OmtZ3Y0j0PN1y5AKxGRgZdAfT0u/D2iRH0nR3H28dH0NPvEqUTxRCPx4l2PB6X0S5ESs1RjnXovEc+8MADWLt2LXS6Kfr1gNhQzYSUklpWiUbrfO6cIadv0ugzKDiMdWa6gfQ0m+lhwjMjmZF2PbsE0gFMbzZiwxVzEyk3l7VzArHRqkX3ilm8r0pu29QFg07FldNo1eIzq+ZgV9rXkFvXzYenKQJ7A6BRKbDhirmIxeNQMAym2XT42rVL0HPahReTKQsA4MHdh7Fj20rs3t/LC6G7e38v5kxbJpzWU+Y4xsmhEB3jQdj0te1spNQuLk8I3Stm8frl5u7ORIhltrS+NOIKEtvsqCsIc4t8+unIuMB9jAdllUby/LAPB987lxWa3mTQoKPFWO3qiYcBxjxBPPzsUa7Nbt+4GO0tBll9vUOhVJVM/WrUIBoDWhsNPI0aicZz6rhbr12ChbOtuP+WVRh1B6FlVTBoVTj2oQNP/P44d9wtn78IHl8IVpOWi2gCJGzpUy8fx/1fXYVzIz7sefUkguEoWu163HXDJYjH41mpbkbdQZw8O85pw1g8TrTRsXg8d7r3MhGLxUVpa0qCCV+YqDsmfGE06KiepRTHqIRabcQVIKZumd5shHWafHRgJRgXmFeMe0ufV1DqCInSnQmlgguEopwPibTIcv8tq/JrBUbAjzbLgp4z4/iIkH48GI7CZtFhx7ZLMTYRwo7/91esv6wDR08OY80ls3gR3rZvXIwlHTYgRr6PnjMuXLY0hBnNRtzxxeUIBCNobtDBZtTwnxvB7yiHFDxuL1kbuL1UG1CKRzA9ZBnSiY24yP5ZT3LRNhiOYu4MCy6YZgTiwh88cvZHARzpc2b5OFJ2QQi3J4xnXuH7xp95pRcXtPJ940LPorlBB42qwNVNgj289doleOrl48XZ10xqMSUmZUrhdJPnFU53iI5JGQitKYyXYU0ByLUWFoC9StG33J4w9h06zaVe12qUeOH1PlzQaqramqQnQNZRnkC4uuuktWjPaYpjUYwK2MFRd1BWa+9j7iBCkRjna07sR5iHMXcIliZ53MeYJ4xhp593D1u6OzHNZuAib5fCuFfYh1MtO0uRPyPOADRqhrcOPeELYsQZwCyRH8XknaF0dnbi5z//Od58800cO3aM+9+UIhmqub3RkDDOQgNsMqVkZ5sZdqMGBrWSd47T7c8Kc5dOvjDW7Y0GGFkVry5GVsW7hthdzwatmnh9s57Fzn0nEhvF0jbQrVnWzhmw9HLTyyEd89TLx+H2R3B+1IsfP/UOdu47gd37e7Fz3wn829PvQqlUTl4vSTAchcMdwPlk6qnd+3ux+5VenHf44PKG8rws+WI2suR3QgcJSglo1KqsfrlrXy806tKjaRm0KmKb1WnlFalLXyf3wWqUONrnxD2P/gX/+l/v4J5H/4KjfU6wMov84XCHOKctkGizDz97FA53/dp/CkUS0vWrNpEOKlOjNibDMANkHffQM0fg9iYcXhe0GNFm1cIbiHAb01LH/ew372HcE8aZQfLi7eh4kKdPzzt8+MEv3+TS4KSntE9EQeBrQ5KNVjBMRdIFnB/11sUXhZWCFdAdbBl0B2XqomPJWk3Llt6uTDo1l7olNe+c8IZhkJFTtlIIzitUtH9TMhDrQyuAVOqgdFi1EohP+pCEPgDNh5AfzeEO4cHdhxGLk7VIo5mFUauezIrAAFet7sBje98XnMsI3ceYO4Tv//JNfO/xQ/j/nnwbHn+Y/Nwy/I61vjENALQaAW2gobaDUjxCfm1DGT4w1AuUnYpAlur/qT4quFEuaX+K9XG4PCFRvnEhuzLo8OHHT72D86Ne0fdOsocPPXMEq7tmCN5fwUgwRlAoYjHqNGTbQbV/FkJze3WZ5vYWobUwY/WiXI26g+g548KPnnwbP9l9GD968m30nHFh1B2sWp1USiXxPSiVyjxnVoBatOfJFMcf75qOZhPdmEZCSv9KJdGxajz18omM/QgnoJPRfXgDYWIESW+gPD5ng1ZNtB/l0MuUqYtGrcRPdr/HW4f+ye73oFGLH5fyrli//PLLeOaZZ3DHHXfga1/7Gr72ta/hpptuKqniUxWbWccZ/QNv9WNzRsj+r167BI6JoOjw3iTyTYi530KRrOtv7u5EOBpBq12PTZ/oREuDHl/ZuBj//MXlmNliJJbr9oVw66YliXIEosEFgpGsjXnc30IR4kBoN2uJv1czZ7nUeH1h4jsp10BEmZqMe8hfQrg9pU+qQpEotq6bl5Gudx7CEXmp/lCYfB+hsLzuw6BTE0MZy01sCi0sOdwBgTMoFEpBpKVpAYBvbF2aU8dxGjJ53oRA9N1pdj1aGvTY0j0PjVYt97eUg0Oo7MwUWpmLKwfe6sfWdfOzUu51tJn56QIyU+Uoy5OKU0jD1vMHE6XgmiDrDlcZdAdl6mLSq/GlKxfw7MCXrlwAs650p6OQDpSbnq0EtH9TRCFRKmxS6qDNaSnL7WYt58vatDbxv1a7HjYTm7s+jHD0gNS8hOS/S6UtSvngGq1azJpmEoz46pwIwu0Pw+UJ4s4vXcKlRE/pmnd7h7i6b+meB5upftIPuST0SVCmLsFQhDh+B8ORkssOhaNZff7Gzy1EPBbHlu55+MbWpbx5iNDmsJQPW7SPI2M+Y28Q5xvPZR8T1/GLtstC6wqKjHWKVD2yypVoDKBQyoXXT15/8fnp+ksmgmsK3vKM38FwBNd/mu/ruf7T8xEqgx0vFh2rIurJam7aGRN4D3QOJkByHDp6coSOQwKY9OosP+vWdfPL4l+pJPXgnwiGozAZ1DybYzKoEQyX5wskITs+XiY7TpmaeANhYrstZC+LoLVxuVwAgLlz5+LXv/414vE4GIZBOBzG1q1bS678VKS10YDbNnXhwd2HMeoKYN+hM1xKo1gcePS5ozjv8IkO700iNSHOjNCWOXE16jXYl8w1nAoNvu/QGSyftxyb1nbi4WePon2aEetWzMYDT7+Lzd0XEssdGPVCpWCw4Yq5aJ9mJB7TaGah1WrIfzOx3DNJhZW8bVMX7GYN8feqh4aVEKtZg8d/l/1O/u/fLa121Sgyxm4h2wSbuXRnt82sxfkRLy9dr0alKEvZlcRi0kAzqsi6D4tRXpthG4xqaFkVfvliDy9VRINJLauvhOzJSE6ZbdZu1uY4i0KhiEIgbdUPblkFtydE7HsMwwAKoOdM4rz1l3cQjxse82PnvhPcIuuLB09hwhvm9JtQ2Xf87CCvLgtmWXgacMIbRptdj/u/ugqj44nUomadCkatalITElLlbNuwGM8kowuUkooz9XFJPm1NSdBgJuuOhjpaZKdUHqM+EU06XauZDRoYDSqgxLULm0WL86Py17OVwCYwr6D9m8IhlB6zHKmw01IHnXP48NGQBy+laQ27RcP5srhrb16Cj4a9wvVJ1vejYY/g/INVKzHqCuClZPpfhQJYNq8ZdlMi5abVxKLVrkf3ikQqz69v6SKWxaqVPM1z4+cWwh8MY5rdiHAkglWL27iv5lm1EjObjXWTQtwmoA2s1M5SSsBsYqFRZftxzGXw4zSYWPwi6TPXqBWY0WzCr148xptX8OqS3Bwm5MMW5eMQSP155xeX44e/fiu3bzxpH3dsW4m3TwwjFgNeOngKo64AWLUS0Wg8e84lYF+E1hUWzLZxv6fKGHEF8OOn3uH9plEpsn6rF1tGqQ/MRg32EdZfbr+Orr9k0thAtl2NlvL4Z+1WLSY8IZ4dtxo0sFur5/+1mtW49hOdeGQP37fUYK7eh99COorOwQhIORepI4xaJRqtLK/vNVpZGHUqWURlTtFQB/6JFpseV66aw5sHbunuRIutPHZQyEdrrWKESor8abRqie22EH3AxONxolm+8cYb8cYbbyQWpNJQKpXo7u7GAw88UFrty4zD4UEsVtsjTFOTCSOjE3D7wrw83I6JEO5+5M9ZBmLHtpWJMP2FIHYAFjhueqOem7B+8/pleHBX4u9f+swCAMhqbDOajfjxf73DfSn6mVVzePmLU9e224z4n8PnyPUCsp5JylFI/F0GNDWZ8h6T2WYd3hDe73NkPeNFHXaa/zkHTU0mjIxMVLsaNYvTH8bpc248mkwtwqqVuHn9IsyeboYtLWR5MW12eCKIe37xlyzbdd+XL02ETZYJDm8Idz9MsMHbV8qq77n9Yc5+p2DVStx/y6pEaG25IOCUzdywXUybLQRqW4Shz0aYXM9GTJsFpNW0ueyEyxPCmCeEh599j+t7m7s7se/QGfzTdUs5rUrSe6nNaKlUnKxaibv/4WMwaVVcVIFM3XnrtUvw1MvHcd7hy6qLWa8uSAM6PGQtvf6yDux+pZdfdoH20G7PoWFlokuLpZg26wpGcPqcO8uZO3u6GVYZhdavNNSu5kas5iymzdaLnq0EY/4wThHmFXOmm9EgJ61ZYfL1b6k1rdSk31/F5iMEX5Hbl33tLd3zsOfVk4L1SdXXZFCTfVmzLNzmfEENwAAfjSbSlQfDUVw404JPrpjNpfZk1Up85fMXYdcfT2RpnvWXdWDvn/pw35cvJdqhSs/jxI5FhbbZ8UAEfefG8ehzabbj6kXomG6BRUu1gRBUG+SmkPG70DY75gvjvZOj2Lmvl+uneftnLh+2CB+H0Hxmx7aVUCsZcfMigq8/55yLZF+E1hVmWeD2Tt6fQsHgmw+9kVXfDVfMxc59J8RdSyRy7wvF1L8UbSD35yU1dP1FPKPeEI4RntXCDjsaM55Vvawr1GKdfNEoes+MZ/lYOmdZoK+F1J41RCFzkVLnYHK2tfWyhjQejKDvo/Es/0THTAssMvE/SqlnAerDKRY59+9KMOoJ4TuEecu/bFuJxrQ9TbnarGAPffzxxwEAd955J374wx+Wo76VJzUx9IRgNbGJsJTl9ucVeg0GCEfjCISiiBoSA8HIODld0Kg7AIc7gKYGHZQM4JrIuEbatW0WLQKhKEbH/Wiy6bBj+0qMuPywm7VosiZzaysAhzsEhzsAu0WLBbMTX526vCHYzCwCoRjOOXxYf3kHDrzVj0AwytXLH4ri3RNDuG1zFwLBKCwGNc47fQiEo9jyyU7EYvFkqMk4tnR3orXRgGkNOpiNajjGQ/jg/HlMa9Rjx/aVcIwnrq9QMOg950ZTgw6xWOKZhHVxeENROFyBxL3q1ZMDYqHvrhLvv4yMuPw4eHQg8YxDUWg1Sjz32km02PV0ckQpmiGHD8c+HMF3b1wBlycIq5HF/r+ehl6ngm26paSyHeMBtE8z4urL5yIQjEKnVWLPqyfhdAdktZjnGA/AZFBj/bIOLtTzgbf6E7ZKRn3P5QkR78PlDclqYoEYsKTDhh3bVmLME0SDkYXdrJHVlzsUiiSUQde4BFJyjriDiMVimN6sx+3XXQxvIAKDVoUxdwCrL57BSyOQih6ypbsTF8ywIBCM4lzGhC0YjsIfjMAXCCMQicEbCMNu1eLOG5ZDpVBAqVIgGo1iddcMnr0adQUSNsug5vRyWBcHFIDbE4bHHwarUcEbCMNqZBGNxTHi8kOvVSfCnruivDqkh+8PhqNF2UOFguEitcjxg4lKc37Ei1PnxnDPTZdibCIAm1mLg0fOQssqYS1Rd1CmLk43WauVQ3PWi56tBENOH0bGPLj35kvhdAdgs2hx+Pgg9DoVGmj/nhqQtEja3zzBKNZf3gFgclxPjb8AyBomn74R+LtZx/cVubzZcyFWoyDqnsExP5RqBUbGE/ULuqJcZDQwwKIOO+KxGBwTIbTYtbj35ksxNhGEzcRCoYjDE4wiFo1xdVIqJlOjf/DROCyGAXznxhXwBsLQapSIx+O8jSGNVi3WLGvHzGlGbO6+EB5fmPsAYM2ydq7+4/5QQnMwgGMiBKc7CINWlYgcySqznpMnEIHbH0EgGEGjRVuwVozF4snUo+X1oQ05fRhxZtsOo04NS5u59AtQpiRSjt8jLj+aGzRcm035yVMf4qTmT2ZDwgY53CG4fSEYkjZJpVFgaDwIZ9L/3tzAcj4OhzsAu1mb5eNwuANY3GHDZ1d3wO0NwWzU4Pk/9WHCH4Zeq4IvGIFOqwIUAGIEu8gk6qHTKnHfzZdi3BuC3cLC4wvz7E+q/ty8KGOtwG7SkOc+Mb7d7R/xEu1rLCMGAu9aMvPTyw4lMOwK4vg5N+wWFk0WVlZZFCrF8Jgfxz4cxV03XJLoawYNnn+9j66/EBgZ88M57uPm9g1mLf585CxGXfqszWnFIOUcr5Q61drccNQZ4PlYUu/BZmbR3mioSp04VMCQkz/elRrZvBSEUlPLbm1EYurlOQ05fDhz3pXlfzTq5TPHkNofNSjwjKgPh1IKo0J7msb9vM1puci7fVTOG9MkD+FZ4DUikRj3pZTJoObC3gmF/WfA4LHfHc0Kj5f5BWd6WZkRLCa84cTXWBfacOQD8ldaZqMahz9w8nbfb+7uhNkwmYJJxyqxanEbHtzFv17qv3fv/4B37Ta7HkadCkdO8q+5pbsTB48OcCkLSHW/ef0ivHzoNPoHPcW/MxmGcG2x67lnzA/hqa921SgyprVRj4UXNOF7jx/i9bFp9tLbVWujHutWzOa12ZvXL0JLGcquJM12HdGGNtt01a5aQdgEwqnaLDJcWI0BdqMG8+fYE18p0I1plKlOOXQNAzAMQ9ScfWfHsf/NM0Qb8u6JIXRMt2SdBwA/+H9v8rRjevqYD8+5uTSfqQhs3StmYd+hM7j68g4olQouCkH6MXaLlpii89D7A5g3206M2DbhDROjt6U/m5JScRIWwSlkprcY4A9EcN9jf+Fpg7amKjtNKbJGONWBhHqWzsGymDHNiEAwinsf/QvPPs9oMVa7apRKIKBF7DYj8W8pXTDhDZPTeCej6OfUNwVkBtColVl24qb1i9Bq12dFDBpx+eHxhTE6HuD0zagrgN2v9IJVK3FBmwWP/e4o1EpFVmqnm69eBAUDPLJn8uvzW69dwl2n0arFyovaMDjq5b5Q39I9j7sOKQLtV665CAtmWXHJwlbe703WRYhHExvvfv7b93j2b0aTER1tJu459Q1M4OyIJ9t3KFYrMsCfj57HA0+XPx3f9BYDfIFIlu2Y3kK1AaV4pkk4fs+eYcD/nhzntdnMuU7f2XGEI1GEwjHs2ncC3StmYde+XizusGHVRdOzItx0ddpgN2omM6Rk+DhamwxYddF0Lgpj6jylAlxEDVatxNc2LQEDJssugonjwV1HuN+u//R8hEIRnBv1kdM5GTQ5I7rlm/sIpf9UZGTg4a4lQz+9rFAia21n24bF6LrQRjeoZTCtUY9LF7Xx+hrV/mRmthoRDEV5c/tyav8Wu8Acr4rrCq1NBuLY0lrFTWD2Bi1mtVqzfCz2MqVXLRoVcLiXYHc6bVXboCY0NhXtC6xT6uU5TZ+WmGNk2qjp0+Qzx2hrltbmTG82EO049dFSSmFao45oQ6bZxa+nK6SoWC3g9oW5CQ+Q2LX34O7DcPvCVbvGhwPj3IRvzbJ2TnjtefUkblq/KLGIBnAGaMzt5x2Xfg2HO8Rdm3TMzn29WLOsHcFwFA8/exSDjgB37dQxDz97FA53CMOuICciUn/bta8XapUCNyfrFYvFuWukX0/o2sFIDA53KOuaO/f14urL5+Y8/9G97+Pqy+eW9M4q8f7LTTgcIz7LcITuyqAUTygc45ziwGQfC4VLb1dCZYfLUHYlCYXIfa8cz6iS+AIR4n34AtQTRaHInXLoGrcvjIeffQ+buzt5mnNLdyf2v3lGUNNdfflc/PKFY7zz1l4yK+vYXUntmV5m+t9Wd83g/n9sIsSldko/ZvvGixAIRrP04yN7juIzf3sBt2CbXr+U3t25rxdrL5nF3de2DYvx+uGz3L9v29TFpRilSIffHyVqAz8diyglEI5IN08S1LN0DpaF1xvJ8hs8sucovL4qfh5PqRhCWuT8qJf4t13JcfnWa5dwKcPTz3P7wnn1jVj94/aFMeELZ9mJx/a+j20bLuLpns3dnZhm0+PRve9j/5tnsnTR5u5O/OrFY1izrB2ru2ZktflHn3sfWo2a99tDzxzB9o2J66xZ1g6dRs2zK/vfPIMtyeusWdaepWd+/tv3cN26BVm/P7b3ffiCUW5jWur3nft60Tfg5j2nvgE30XcoViu6fWFuY1ox5+fCI2A7PF5qOyjFE5Zw/B5zZbfZ9LnO5uRcp3/Qg5//9j1unhMMR/HZ1R3E9j7kDOa8pt9P7icAw/vt7LCXaBc/GvLyfnvy98dxbtRHtHOpeRHJb59aK8iHWafCbZu6ssrtaDMTryVHP72cIK3tPLLnKIZdudvdVERK21FvSK39BdfCquiPDwTI/oxAsHr+DK8/QqyTN1BdHTXkJNudfOOdlAiNTdQXyEfBgJubAJO+YYWCyXNmbeHxCMwxPPKZY0htc/yBKPEZUR8tpRQiEbINiRTQrOSReLcIKhGastBr8ELdMfyw/8Bp3La5C7F4HAqGwXOvncTF81oABuR0c+4Asaz0eqSOD4ajOD/qyzqmfZoRoWgMrokgvr6lC3tePZmsS+IcbyCCv7w/gLtuuAQef5gLY867nsC1HeOToc4z/5aeLlTo/Fg8jk1rO4tOSSfH0KRCqQVpShlKKTjGA8S+UK40SFKVXUnofVAolFqnHLrG5QnhvMPHS1s1a5oJ/++FY4loYwyyQokfeLMfOlaF1RfPABDHDVcugNnIJtO5Z9enxa7HP153MR7/3fsAgE2f6OQ0jY5Vcvo0FiefH4/H+Ro37W9uH/kZpOvdOW1m/PMXlydS5Vg0uKB1GU3FWWGcAu9vbCKAFjMdiyjFIeU8ieon8dD+XSDJ9GWDJ0egZ1WyT18mpEWcE36E0n08aX/rmGGBTqMQTCmHONkflNI3YvWPPxSBQafGl69ezKVC+eCjcQTDiXrdf8sqDI758eE5N/58dABNqzsSf8tI55mpi1LXy7y+PxTJSsGpVAA7tq3EuDcIhUKRld70xYOncNffX4LRMXI/cgikxvCHIoI+M08gsaljcMyP9mlGYopzsVpRSh8atR0UKZBy/BZqs7PbTLhtcxeGx3xYs7wdrEYBk0GNWa0mrs8HguQ+S2zvaWkuAxGyHXX7+BvFhOZRpHSarEaBNcvaEYvF8fXNXRga82HuDCssejX6h70IRmJke+QOTEZ4EyIOLJhlyU5VGkd2StC4PP30ckKozVI9mw3V/uKRevyuxbWwWtQstZj+NFWvWntWiINLTe0LR6FXK8vvC0ymw/5gcAA2Ewu7SSO7jC9OdxAvps2BEAdePHgKc9rMMLLy2TJSk22wQKS+h3p4RpTaY2TMT7QhLXbxab/lY2kKpBKhKQu9RqOFH+ou/b8/+GgcD+46jPWXdXCpBC7ubIFOm52aYEt3J+wWrWBZqX+nBl1WrYSOVfKOuXCmBetWzMb3HptM9XfT+kUATuODj8bBqpVobtBh4QWNvDDHm7s7AcTzXrvRokVc4G+ZdREKA773tb5ESroiRJYcQ5M2N5BTCzZa5ZVakFJbNFq1xL5gM5ce+rmpgRy+s9EirzabaU+B8j2jSmKX8F1TKJTqUg5dkyojlbYKALZ0z8OEN7Gw2WDSZIUS37ZhMZ7ZfwI9Z1xoteux8f9cmNCrl3cQ6zPuCcKgU0OtVHCpbVJl3fi5hWi168GqFQhH4oL3E9aR/2bWa/LqXZuJnVxIidJUnNWAjkUUKZByniSkAxtMtM1mIuW8ou6ow/RlQlrEZtIhoAkT/9Z3dhwLZjcIaxiBdOMpfSNK/yiAQaefl5Yu5dvqH/TAZmITWoBh8KsX/xfdK2ZBqVRw5aan81x/WQeXsg9xQMsqBOwDm5Was63JgJcPHsf/Wd6Ox393jOdDS6U31agSKUVJZbIaFdl/JvC7VqPE2EQI//Kfb/LsYmaKc7FaUUofGrWzFCmQ0h+Vq82mp/r86ucvwmc/3sGbP33l8xcR0wlntfeMcSI9/W/6eWY9vw8qBOxmZjrNVrseRp0GO/84mYJ467r58PrD2PGff815TbuYcZ0Bes6QxznSHEyOfno5US9+zUpA56vikXr8rsW1sFrsS0LPqanKa4a1+KwAAPGEL7Cj3YaRkYmyb0wTSoctpw1qVhOLCW+Y8w0D8hyT62GOIbWPhY55FCmwW7REG1JI36vbtJ6VCOFZ6DUuaLNg+8bFYNVKHHirnxj27sDb/dxi4OuHz/LSaQKT4W1ZlYK7dr6yNnd3Ys9rJ3lhvDdcfmFWuMjHkuk0U+czDIgpmxgw3PWErs0wDOwmDXe/6X/b89rJnOfftH4RnnvtJHevsVjhCkKOIVwViuznvXNfL5R120splUCpUBD7qKoMDYsBOXxnhk+s5tGolVwKY2AytbIm+W+5oFQwAu9aZi+EQqFkUQ5dQyqjfZoRW9fN4yYQmdrwkT1HcdXqRBSA1V0z8Fjy7wfe6s9KD/OFT8/HhTMs+NULx/ClKxdmpaZ6/HeJ31VKBRpMGmxdN594P1qNEl/ewNePX96wGC+98SExJWlK727fuDjxtT6lqqiVCuKYqlZRQUspHtK8dOe+XpQj6wSrIetALSsvHVgJpJxX1Bv1mL5MSIu0NhqIf0ulvXv42fdw67VLiGN+vpQyYvQPKS3dY3vfx4bLL8RXPn8Rpw3MOhW2b7wIu/b1Ys+rH+CmjH6frilS/y3U5lm1Mjs152/ew1WrO7iNaanfU+lNb1q/CEplHB1t5qwyr//0fASC4azft66bDz2rxFeuuSirDp3tVjz0zJEsu5ie4rwQrWjWqXD7dUsl8aHpdSpsy9B22zYshkFft99LUyqAlP4oIW3g8QZ4fW5g1IenXj6eZQtuvjq7vbfY+B9eZ44T6el/08+LxWO832Y0G4h2cWaLgffb3392ITd3S9XtqZeP4/T5iZzXFDunKnSck6OfXk40WViinW220qgomagE5qsqOl/NgmUF5kna8syTGIG1MEUVX4VaVXv+DJWCIT4ndZX9/QadivisDLr61XelpMOuJeplTDYayHMMk1E+bVBqHwv10VKkQKsl9z1dAfZfPr20UNJCeJaczictzLbVxE6mYyjwGiqVAkvm2nDfly9NhF216nBx56pEuQYNFAoGc9rMiXKMasxsXooRgdD+zokg79o2M4uFF9gxOu5Ho0UHpZJBW5MRpwbceCn55eTYRBAbrpiLOW1mRAXSMQHA+ss68OLBU2htNBCPabbpMez0YdPaC2E1aeH2BLFp7YUIhmNg1QmjNjTmg1JhwJK5NuzYthJjniAaTCxYlQKtjQacH/Vy52jUCtx+3VLE4jHE48Bzr/HTixYV4ruc779CDDnJ73rI6UfDdLrYSimOIacPB48O4LbNXQiEotBqlHjutZNoseth01tKKns4R/hOu4y+tBh0ePHyodNZz2iDbi6s00t7RpXEOR6cfNfBKHSsEnteO4m2JiNsevm8DwqFQqAcuoZQhkKpwBMv9WD9ZR0IC6R1CYdj2PSJTrTY9FyK91FXgEuDNWe6Ga12HaJRYGTcj/MOH84OTxDLOjs8gVmtZhh1SmhUKnznxhUIhCJoNLHc/ThcAYTCEdx+3VJEYzHoNCo43X7Mn21H+zQTdmxbCW8gDKtRg2gMaG00TKaRkdGXivXKoMNHHlOvmIsGGY2plNpieMxPTGUyPOYvWeMMjAjrQAttszyknFfUG3WZvkxAiygUDPe379y4Au+dHAXi4PxQQCI6K0nD5E0pI0L/CKUDVygAnVIJty/C+fDiyXR4CX/TZL9vazRAoQDap5lgNmgQicUxs8WEOOJ4ZM/RrPpNE/CVBULktHyz28z47zfP4MLp89DRpoXRqOHmbC5PAHv/1AcAuP26pbj7Hz6GQCgKg1YFY/J/7YwBO7avhNMdhF6rgkWvhnMiSLzWnDYz7v77j6HRzBamFePAysWtmNZQfh/a2SEPjp4cxndvXAGXJwirkcX+v56GllVh/nRz6RegTEmk9EedH/XiL+8P4K4bLoHbF4JZr8Hzr/fhghkNvOOEUmzGEce9N1+KsYkAGkzaxMa0CP8ameNEKv3vt//hY/D4QpPnxcGtI9jM2sRmoxghdSaTSC3snAjCYtRg3EO2ESolg02f6OT01MGjA7j7Hz4Grz9c0Jyq4HFOhn56WREFui5MrDmNuYNoMLOJthLNf+pUYyjHfNVGtT+P8yNkW6jXqWEpw/g9LLAWNuwMwFaltbBa9Ge4JgTsrScEs7Z68wrHWID4rBqt82FoNFStXlIiNO8QlQ67lkhLze30BGEzsrL0qZ4d8mLIMYF7b57USYdPDEKvU6Oz1VTt6oliyOkT1LPl8LHUok2jyJ+BYeH5vVmkPqjfzWkAF8KzpHQ++dIxFHCNWCyOntO5UztwOZ2jgN2ogVpFTiNgNWiyrm3UAI1pg2CDXo1IJMala5rwhtHWZIBKycBiJKdGMurUXEoDs5Ecctts0OCjIQ/2v3kGa5a3Y+9rfQiGo2i0avGZjBCzt23qwsxmA4zJFE9GrQrTbHo88PS7WeXu2LYS//b0O1jdNQMXz2sBALz+7tnscKJCmwUzKcf7JyH2+gWSmfYVkGeKREpt0dygw6rFbbw0A+VMg1Rq+M5aoNGig8cXxpnzE5yDzuMLy67vNVq1+PiSGbx3vXXdfDRa5fU+AHB2dvDkCPSsqmx2lkKRNeXQNZllMMD1n1qAB3cfxte3dJF1n1GDnz/7XlZ6qlFXYjH1/ltWwaxVwxOIwKxnsaW7E21NBmJZkWgcRr0ao2N+PPTMX3l60dyemBTbLFrOHzLuiUCljMEbCKOtyYjmBh0MaiXP6dOQ+rJPZk6UesVu0aJ/0IMfPfk295sctQGltpAylUmjldxmaZqDbITmFdVOKVOL1G36slxaJA4YtSrOP5SCVSth1KoF07zlTSmTfk2CL0Yoncvp8xPYue8Ez+9mTfq4TAY1Lu5swZnBCSgYBvNmWeD3RxGOJMREi4UFTCzcgQixfnYz+ZoGnZorf82ydoBJpOBTMQwuWzoDSpUCAw4fVGolPhqaQCwOvHtiCGuWtUOhADRKBexWTdZzRRywGzS8DTexOIh1aLFqi9aKCgUjiQ+tyapDx4wGfO/xQ5zt+MKn56NJjvNUSs0gpT+qyapDV2czfvDLN3ltVqHgb+zSsUry/Emngd2kQYs5GbUqkn0N0jgx4Q1Dp1YiplFBp1FyG4u0KgX0GhW0amViziNgi9VKBqxKAa1aCW2Dnli3Gc0mPPD0O7xxXM+qEI3EElE0hPp9hv0tapyTyk9PSRBLtBWLUTPZVihZUO0vniarDpcuakXP6THE4nEoGAaXLmot2/htF1gLs1uq9y5qsX1YTSxa7Xqs7prBjT/ENdMq1Iu0nlLtekm5piA07xCVDruWyJGaW05js82sxd6TDrS3WhEIRjE2EcB7Jx1YtqC12lUTjdTrq7Vo0yjyx2bW4vgZF5oaRgEGOIMJHD/jwrqVc0SXwcTjcRmZG2EcDk9R6R/z4faHccfPDmYNOPffsqrgL15DcQZf/7dXCysr3+a4fKQmj94QYnHg0eeO4rzDh7XLp+NvLmjCI3sm82Nv27AYR08O4+DRIWzp7sTBowNYtbgtaxHgxYOnMOFNpBw49uEoLl3Uhkf3vo/1l3Vg75+yHZEbrpjLdwrOspAHv9kWHDmZJ2d3qc+jVERev6kp/87szDbrCUXw9vGRrOe9bH4TjJr63kdaCk1NpkT+eAoRpy+Eb//8z1n98vtfWcmLNFFMm/XHozhxajzLjsybY4GOkU8qJG8kihOnXVw6u1R423mzrTCo5HMf7mAYdzxEGK9uXQUzK6MIDRLa2UKgtkUY+myEyfVsxLRZQDpNK0hSK/rDEZx3+PEIT4ddhN37T+C8w8cdzqqVnOZL6bq+cxM4O+LhNEyrXY+N/+dCLpVMarOsRsXAF4xg9/4PyHpYr0bfAL+sxLnz8Ic/n8bWdfOxcJa1os6Sqdzei2mz3lgUH5zO1gYXzrbAoJDPmFpppnI7E4NYjVNMm/WEI3i7hzAHW9AEo5rOwdIZ84dw18+y5xU/uGUlGnQy33RVbgrwW0itaaWGZ78K9dcUcrzQsQQ/UspvlYrclktntNr1uPYTnbxxi/NDxbOvubm7E1qNEsFQNMtusJrEOJf5t5QGUigYeAMRLiUoq1bipvWL8Ox/f4DzDl9h/i0JfGNix6JC2yy1HcVBtUFufLEoegmas3O2BfoMzVlom3X6Q/g2oc1+58aP4V8en/zA5utbuhAKx/Dz377H69MH3jyDqz7ekbs/KoAjfXzbtW3DYuw7dBo9Z1xcn9aoFPjxU+/k7ucEe/CNrUsRisR4v9167RI89fLxrLnd5u5O/PqlnpLLl8o/L/e+UEz9C9YG1V4vkRFU+4vHFQzjyInRrGe1ZF4jrBl+5mL0rCsQxpFeQvmdjbBWKSJYTbYPFXC415k13nV12oibnysGYRzLWsutNFLPwWrxnougnHseqkkhWrBWkVLPArVpZ+WA3LWn1Ihtt7naLFVceShnOganmxyqNmdZYsNeKxI5rx3uAOwWLewmDe9rqnA0jrsfmZxY2ywGPPNKLy9c5DOv9OKWzy/B7DYrItFYInoZA2zu7sTMFhP6zo5zDr5GqxbBcAzdl87GwIgHW7o7YTawxPuLJfc/BsNRPLj7MO6/ZRUXNtThDqDJqoNSAXw44MGQM5GyJehKpEN4+NmjvEHR7Qtz4iKzzEoMnFJeXygl35w2M4yNtKtSimN0nBzK3zEeLDkNksMVwqGM8N4vvfEhGht0mNEgnwgK454wfvvfH0zaQwC//e8P8NVru2CwykPIAsDwGDm09PBYAOZp8hGb1bbzFMpUJRiMYV57A/5l+0qcHfKA1Sjhcgd4ixdAMmXUdDO3yOv2htE34MaeV09y/fa8w4cDb57Bd29cgeExH1iNClajGqfPu9HWZMT6yzsAgEsRmtLDALLKCoajeOrlE1h/WQceeuYItQU1zti4sDYwyEgbUGoLKTXOoMNPTFU5vdmIudPkkQqiUjjGg8T0qo7xIN1gkkmaH8cXjkKvVk6N9GVC/iskFkGyos8XkOYt1xxh7gwLvr75YvhDETQYWfzs2SPcxrRGqxZrlrVjcMwPMAxabDr85wvHuLnf7GkmPPH7Hl65Dz97FDu2rYTdqMGC9oTv6u0Tw4jFEulK1yxvx4G3+rPSr2zfcBH0WhXue+xQho45jq3r5mHuDCsXPSz1t8eSH3rufqWXu6cd21bC6w/nzRQglxR5jhw+CWo7KMUyMOwjppMx6tUlj99C4507bY3AZFCjf9CDaXY9vr65C+PeIMwGFoMOLz67ugNP/L4Hd1y/THDe4vaGsXt/tl9+ddcM9JxxcfZgwxVz8/pGSPbxx0+9gx/d+re8ccjjDxPndoFQaeXXug2aClA/mnh42j9t/YVq/2w8vgj+eOgMz1/+x0Nn0DHTmrU5rRhGxgLoHxyftOMmFvsPnUZbkxHW1uq020EHOWV0NdvH8FiQ2wAAJPr3I3uO4r4vX4pmE1uVOgGJcSy1SStVr8y13IrXSWpbGAOWdNiwY9tKjHmCaJBpOsxy7nmoJuMTYf4eByS01K2buqC3yGNNzzkewr6MtJsvvN6HxoYF0JfBhzo8FiCOedW0sxT54xwPEcelb//Dx0S3W7rjJQ/lTMdgM5ND1eYtK1/YaxE7trPyYTOJhcP0cJEAMOELocVuwK9eOMZ9ubm5uxOxWAw7950AAC59Z/rXnpu7OzHuDRDvL72+qUHu3KgPD+4+DJNBnZWiJT1dVOagWO2BU8rr2yxaYpoUWxVFJkX+GJOpRTL7paEM/SUSiWHebDsv1cHm7k5EovJS5NFoFN0rZmXZtGg0mv/kGkKrIaeUSH3BLxeqbecplCkF4avC7RsX46k/HseoK4BNazuJdsWk1yT6YzzRZ2PxOO+YRqsWlyxs5aVvuvnqRWDA4N+ffhcmgxprL5mFv1u3AGMTfuw71A+rQUMsC0jYADDUFsgBJh7H8r9p5WmDm9YvAkNXqiglwEqocfRaFXEOptdRV0kmRn323H1LdyeMemqTiST9OB3ttsRXt3I2g4R0moL3k+m/Qp4IBiLTvOWaIyAO/H9PvgUA2LS2ExPeMACy7+qWz1+Ez66+AL96sYfog0qV63AHEmnE44DXH8bOfRm+M0L6lUYzS6ynyaCGjlXhaN+ooMZJ//fbJ4axc19v/sg3MkmRp2dVRBuuY6mdpRSPXqvC7DZ+utit6+aXZfw26lTE8c6UHO9ItuWm9Yvw5O97eL50TyAsOG9xeUJEv3ymPYhlJLwhzYeE7KPbF4JRm9wwxjAw6jVkPaVWFFW+cyKI9kZDzdugqQD1o4nHqFcTtT/Vs9mEI2R/eSoNeqnYLCwWz23m2fFtGxbDZqneWhirURI1XjV9687MdV0kbbA7UNXNabVodypSpxhgN2owf449MceT1zIYgPLueagm/kCEaKP8gQhgqXbtxBGJxHDJwlbemFTO9VWLUUMc88xGeb1rSm3hD0SIttYfEB/OU5H/kKmNWafCbZu6EpusAM45ZC5CsLY2GspWVjoOd4i4S93hDnHHpPJhp0P69+mBCTzw1DvoXjErGR0til37emE1stzxa5a1cwY/db1d+3rBgMHm7k7e/W3p7sSBt/t51zBo1Zxjcs2ydm6yn17WmmXt3PHpg2Jq4Mysd6UGTimvHwxHs57Fzn29CJZJ8FOmJqxakUgxktEvNerSzb9eqyLaAp3M0tDqWTXxPvRySoUJQMeqiO9abk7/att5CmUqQfqq8OFnj2LtJbMAJCIEkLSdOW3Rx2pioWAYXr8lacVHn3sf494wTAY1PrNqDva8ehL/setd7Nr3ATat7YTZoCaWlbou4tQWyAGVSsmlcwUmo8KolPLaKE2pLfQSahyVUkGcg6kU1FWSiYJhiM9KwTB5zqTImuRG9jt+dhD3Pn4Id/z0DfT0j/M2UORCKIKB2xcuqBq55gjpf0vXLiQ98rPfvAe3Nyzog0qVazdrBa994K3+LJuU8u2R6rn2kll4/HfHEIuT/XDpGzpYtRKxpAuo2GdVa2g0SqINl9tHVJTaQqNS4qmXj/P68lMvH4e6DJpTqSBrAyTHO5JteWzv+1jdNYP79659vWBzpIATsmmZ9iBzjCXNh0hltdr1GJsI4Y6fHcRdPz+IO376BoacPmxdNz+rL6ZfQ2z5dF5WW9B3JB6h/q2k2j8Lg1bIX14eP3MkEidGXolEqrfTVcp5Z7EIreva0rRqNahFu1OLdapFyrnnoZoYdGQbVY6gHJVC6vVVBiCOedSDQykFi0lDtLWWAjY9UtWVjzi4FJT//MXl2LFtJRbMEvhqMQ8KBcOF3b/3phWJ9JapLyCZRJqD/hEv3IGIaEcfQIiKhskvPVPYTRps37iYazCvv3sW2zYs5g1Am5MbyUwGNULhGK7rno9NazthMqgRjkQnB6xk5IrM6/lDUew7dAZ3fHE5d38zmozcV6upQS4YSttVKVAWGPKgWO2BU8rrO8YF3uN4QOAMCiU/zokgF45609pOrL+sAy8ePAXXRLDksse95K9RJnwhgTNqE28gTLwPb0BeiwDBUASsRokNV8zFprWd2HDFXLAaJUIh8TvWa4Fq23kKZSrhErDjLTY9WLUSo64A9h06g9uvW4rrPzUfG66Yi7ZGA4xpm9PMOhU62sw8B55CQdZ3sXict5jTaNVi/WUdGHL64HCHYNZnl5WIgjAPrx8+S22BDBibIKfuKofuoExdItEo7BYtT+PYLdqyRLmd8IVgMqix6ROd2LS2k5v/yk3PVgKnm9y/x2j/rmtK3VyWM+JZChH+sFxzhPS/pbTLXTdcggummwX1SOZvqTXpVBRZu3nSsWrWqXD7dUu5a094w5jRZCT69sw6FW75/EW8erbY9AiGo8RN/9s3Lsbrh89y/77xcwuh0yqxaW0n98Eo71mRKMGfWAkc4wGiT8JJfV2UEnB5yGOS21v6mCRUtscfzukXz4x6lsunRLJpmfbgtk1d6Ggz5/WNkMu6CA89c4Rnu//t6XcRi8Wy+mLqmELKF5yX1bg9qleoH008LjpfFc24V8DOlmmeJBQRbGyievpAynlnsTAMsjYWb103H9XeT1mLdqcW61STxMHtU/jBLav4+xRkhFvIRuWbO9UQUq+vCvpw3HTMoxSPzx/G9Z/mj0vXf3o+fAVETpNXOJVqwAA9Z3KkICgUUth9QkqlQq6R2j2fGYYz/UvP9HzYDncAdrMWdosG99+yCoNjfnx4zo2XDp4CgKzQ5Fu6O2HWa9Bm0+P+W1bBG4xi72t9WddbdIENl8xv5uXZNuvVuP+WVfCFo9CrlTDr1XD7I7z6kup+0dxGrFrYkhAO6c8gbeB0eUOwGjTZx0iJhNcXfI+W6n4FQZE3Rq2aGI5ary1dlBu15JSh5Si7kqQiQ8o9lLFRp8Hzr3+Y+FqXAWKxOJ5//UPccf2yaletMNLsbPrYIbcJEoVS8zAAk4xSlmn/PP4Qbr9uKU6fH4dapcCQ04tGiw4Otx+/fPF/cf2nFvDScXW0mdBi02HeLBt6Tjtw4cwGYrkKhkEMcW5jWrrm3PNqX0L/zrKgxabDhe0NCAQjsBg1CIYiuOP6ZdQWyIAGgfQAFiNNU08pHp1Gjd8f7MFVqzsQCEWh1Sjxwut92Hb14pLLtpm1xNRdNhOdg2ViNZHTgVlkppkphVFqepy8aWPE+sPy+GJIf8v0PaWuTYpE1NXZhNmt5oSvLM2nlbr2ysWtmNaQfe2sdHZxYE6rGZu7O2ExsNDrVDDpNNzGuZeSm7QUCmDZvIT/bM60ZckNaAwe2fMeLy3gvkNncs9LS/QnVoIGE0v0SVirmIqKIn8MQv6oMkTAt5nI/lmrkcWGK+aifZqR+PfMqGc5+y7JphnUnD3g7AyQ3wdNKEvoI6RgOJrVF5fNa8b8WQ0FlU88Tgb2qG6hfjTRGHVk2yGnSDuVosFItoUNZZrbC62FVXMeJuW8s1j8gQjUKgYbrpiLWDwOBcNArWIS6dMMVdRS1V6nzVMnagvzkJzHdLTbEulJZfiMGswCNsosnzmGnlUR76Fc0Rqpj5YiBRYjiyGHjzcuqRRMbUVO83g8uOqqq3D2bOLLn127duGqq67CZz/7Wdx5550IhRI7QHt6enDNNddg3bp1+Pa3v41IpDYivZQrBYGU19BqlLh5/SLeLsWb1y+Cls0IZZ7Mh93ZZobdqAGiiQFomk2PvX/qw6grQAxNvnNfL2KxODdgtTZoiTvQZ9j1iXIznHhmnRqLO5oSTrs4fwe7UDqEtgYtd3wWyTLbGw3Cx0iJRNdnVeT0i6yKBjikFI9GIK0nW4a0nqyGXLZWI682q2BAvA+FQl6feCoY4JMrZmHvn/qwe38v9v6pD59cMUt29wGAOHZQKJTy4vaF8fCz72VF8PjK5y9CLBbHA0+/g537evHE74/j/73wv/j5s+8hGIrhvMOXrVPjgJFVYZqVxTSbAT//7ZGscreumweLQc2l7SRpzgd3H4bbG4aRVaHNqsUFLUbYDRq0NeipLZAJGrWCOC9hZaYNKLWFWafCVR/vwIO7DuMnuw/jwV2HcdXHO8ryBXQ8FiemOYjHqcHJRMjvQFPz1TelpsfJF8GgIH9YLl8M4W9C1yZFImo2s5O+slj2pRUKRrQfyMgq0dKgxy+eO4pT59z46W8Oc7po1BXA3j/1YXqTEXZT4lpmnRpWgwY//NWbOO/wcc9h175ebN94UU5bVwmfZalo1GTboVFT20EpHq1AulhtGcYklZIhln1qYBw7953Afz5/LG8URFGRWjLtVoxg48T6oDOOS32EmQ6rVmLBbFuW/bObNAWXTzpODvaorqF+NFEI+rLL4CevN4RsoUpZHj8zq1FmZXbatmEx2Mw1zQoi5byzWPSsGr96sQc7953A7v292LnvBH71Yk9ZNmOXTLXXaUlQWzhlYEBe05PTSpjFoCHeg8VQnv4t5MPRVdHOUuRPNBrHLzPGpV++2INoVLzBlTRy2pEjR3D33Xfj9OnTAIBTp07h8ccfx7PPPguDwYB//ud/xlNPPYUbbrgB3/zmN7Fjxw50dXXhrrvuwu7du7F161YpqycKlyeR5mP9sg4uFPWBt/onvxJlEpMvlycEm0WLWDQGlycEq4mFWacifkWUOt5qZhGOxDA85sd3bvoYzg554EyGU/zw7Bh8oSjOOXywW7RobmCBSMb5yWs4XAG8fOg0btvchUAoCoNWDce4D+dGvJhm0yMai2PE5UdTgw5KBnBNJM/Vq+D2huHxh3HrtUvw0DNHBEOTu7whmI1qDLuCcLoDaLHr8P3tKzE6HkCjVQsGDHrPuWG3aDkHW/r9Dp4cgVGn5p7PzBYj/mXbSoyO+9Fs1eHizlWJezJooFAw6B/2wmpioWASoSfTn629QYtAIJG21G7RQqtRwuEKCD9zsRCebSXFi9MdhE7D4N6bL4XTHYDNrMWZgTE4J4IwVjGvPUXejI4H0D84ju/euAIuTxBWE4v9h05jWqMB9hKjHDgEym5rMsKml08EBac7COe4D/fcdCnGJgJoMGvx5yNnZdf3nO4grEbVpA2xaDE44pbdfQAAFIDDHcIHgwOwmVj+uEKhUITJ1DJJrefyhqDTquD1R6BRKWA1a+ALxfD5NZ2wGNX4+8/+DdRKJbRsImLrNJse2zdeBJuZxYQ3hGGXD38+eh6LO2zonPUxKMDA6Q0hGI3B7Q1Bx6qh1SjgD0bBapT4p61LEYlFce/NlybGByOLUDgCrVYNtZLBNLsegw4vUXMOOH0ImrWIxWLQsepsPUbSaxD5G3VKSc6w048z511ZY6pBr0YD/RqdUixxYMFsC+778qVwuoOwm1k0WVmgDNlVRscDxPn+6HgANhoRjMeYO4hpNu2k9jeyiMcSaZBo/64wFfRdpDZ4pUfC+eq1S6BUKdA/4kUoziC1/5hYJ4HoQG5v4thILE7UA6PuIEbdQehYFUx6NYysknyPDOAJROD2RxAIRtBo0ea8tlKlwIQ/jG///ccQDEfRZGFhNqjhGA8J+5gAnBv2YHDUm/28k+9i1B2EUa+GUsHA6w/DbtXim3+3FAa9Bh+eG+MipoEBTHo1Wux6nDjrhsWogU6rgkMgzVg8Huc/V4OKV9dIJCousl0V/V2DDi90LHi+Lue4B4MOL6zTLZWpBKXumPCFcPDoAOcL12qUeO61k5jTZkZDiZsIhsf8OPbhKO664RK4fSGYDRo8/6c+zJ9tx6ZPdCYjUAOb1l6I6U1GWJJzna9vuRiBYARWowbRGPh+cgacT91u0aLJwgKxZL/0hmDQqhEMRWDUa/j9M+kbSbdP454gVKrE/9vMyfIxeVyDiQXDxHHrpiV4aPcRXhSzmc16flYVc7YPn1gf5LchoiNtip3P0blbYaiAIWcQPWfH+WtJFB6O8QDRdrQ1Gan2z0DIFrY2GmAtg/Y/P+qFzaTk6YNgMIDzo15YqqUP4sCCCyxcnewWLZptLFDFPbbeQJhoW72BcOKjimpS5fVUSgmkrdvrWZUs393wmJ9oz1vs+pLXPSuFkVViTpsZX998MfyhCHQaFfRaZWItrwzvY9wTJPpoG61aWLQyWy+k1Ayj4360TzPi6svnIhCMQqdVYs+rJzE67kejyHFJ0ta3e/du3HPPPfjWt74FANBoNLj33nthNBoBAJ2dnRgYGMC5c+cQCATQ1dUFANi4cSMefPDBmticZrMIpflgeeGqTQZ11nGZoatjsXhWeOst3Z04eHQAqxa3cee22vW49hOduO+xQ9xx2zYsRtc8G3o+zA6PPbPFiP5BD3705NtZKZKErpH6qmv3/l6cd/jQatfjrhsugUqpIKbstJo0OPyBE4/sOcqdf/P6RTj24QgWXtCER/e+zyt3SYcNiJOfD+lZbd+4GEvm2tBzOvfzaZ9mxLoVs3nXu3n9Irx86DT6Bz3FhwuvgdDj01q0cE4Ece+jf+G992lNWtkJA0rtMHOaAf5AM773ON+ezJxmKLnstmYDFs/NLrutWV+GmleOpkYt5kxvwH2P8ftek11e6Zxap5FtSGuzVl4buxTAkT4nHn72aPa4Iqf7oFAqTYaWabXrsWltJ68vbe7uxInTDqxY1MZpula7Hp//RCd+kabxtnR34sWDpzDhDWNzdyfePDaIz62+AGeHPQiEovjjoTPoXjGLpzdvXr8Iv/3vD7hUVF++ehF+c+CDrNRUn1t9ASwmFu3TzMTQ4qcHJvAfOw/jpvWLcODNM7jq4x2TekxAr2lUCvz4qXfy/kZTykjPzFYD/MFI1phaDt1BmcIogCMnpdEGrU064ny/tUlXnrrXETPbdHi/d5znE9i2YTEWdVro4mclqbTvIrk59I4vLkdv/xhiMeDpl4/jkytmcVrhG1uXIhSJCdcpGcEg9YFnz5nJ+m/pnkfUAyfPJiIUpfrkjCYjOtpMWRvW+wYmcHbEI+yLS11bryYe+83rl+LU+f8/e/ceJkV154//3fd7z6VnBobbiIMjKMgoIsJGMYaJJsagGAGJSdz1AvGbkJgnWfNzzUY3boy72c03fHPRNfe4ETFBjZdoQFfjLsb7BV0UQQQRGObe0/fr74+e7ulLVU91d1V3Vff79Tx5Ij3d1VXVp875nFOnPmc8p37JH2MSjSlQfEwwHftc/rEeAB9i25N7cdLsJlxw9gn41p3PTX7fJQsx3WMXPA86nQ43/mQXwtE4FnQ1o2/ZCTnX4KY1i7Cgqxl7Do7mfC4ns12Nx7tOnOPE/747VtBPPWWek/07KltrkxUrFs3Alvtyx5Bbmypfpqizw46zF87Ad3/1Yk69MLvTgX+88/mc73NYjTll+8trF2PMH8FPfv9G5rWvrO9FOBLPqWe+vHYxdNDlXJfpOuPKCxekrk9d4djIlz5zGkb9Edzzp7czr33xstNgMuqw5b7JiWj/5zOnIRKN5yy347AaC8bdheqz/P35u0+dWryOnzDlMs6AYH00ZRtCUzMCr+0dLojRentaGaPlmd5mE6w7prdpawy4GmZME64L5Rr37+5y4q29Y7jrN7nxwaknNcnyEFJZTMBr7whcSye31myCWjoTZuFS07WfmFbr+6lUpjr57Trb7cL1uUdD9yaNwMh4uGCsa06nQ5Y6p61V+L5nWyvbPCrfrOkOXLDshJxr79rVCzGrhLF/RfPV/vM//zPOPPPMzL9nzpyJFStWAACGh4fxn//5n/jYxz6G48ePo729PfO+9vZ29Pf3K7lrU9MDQ74IxvwRwWU+EolkTrrq85fMKXjflm2v4chICN5QDNClngbIT2+9dcdeXLJyXs5nz+mdlQmA0u+764Hd6B8KC6bHTsQTmaUKzl8yBzueP4jV53Zj7aoerF7ZjT8/f7DgO8LRVKf4yk8swNpVPTjn9Fm4c/sboksARmLJgn26+6E3seqsyYli2dsd8kZEz4/Qubpz+24cHy08vvzzc8nKeQXfd/dDb+KSlfMqSheuhtTjI6Mx3P/k3pzf7v4n92JkjL1IKt+4LyZYn4z7Ki9XPr/wtn1+bZVZ77jwcXjHtXUcwyPCdcjwqLaOY8gbyQTkQG67QkQCdIA3GMV7x3z44LgPronU3+f0ziq4lu7bsRef/JsTc+q8c3pnZSampd+3dcdenL9kDsLROHY8fxBXXDAf0VgSTU4rtu7Yi3N6ZxUsyXn3Q2/inN5ZmX//x4O5/75v4nNj/ih+uPU1/OLhNwuWw7n606fiqZcPIRyN42cPvYlPndOdE4+JxWv7j3glvcYlZZSnZNxBjUvJ2CAYSgj294MhzpjINzQsfH0PDfP6rqZajF0MjUVwx29ewtYde7HtydQDjtmxwv4jXsn7lL//O188KDgGtfPFg5ltbd2xF/uPeFPbm4h7Dg34MTQewZEhv+BYXP53ewNR7D/ixZ/zxsticRTUL3c/9CYu++hJWH1uNz44Po4EUkvGpD9zz+N74A1EpxwTTMc+dz2wGxef0w0AuHTlSbj7wbwxrQffhD8YK4iL/s/li3Hn9jcy7/3UOd0F12BqXO+UnM99fcMZAIBDA374InEMjUfwwfFxrF7ZjbZma9XjopER4bpjRGP9VFKXQCgm2H4HQpXPaAgE4oJjz4m4LvOay2FCOJrA4Fg459o6fNyfmZiW/uyhY76Ceubw8cJ7BPft2IsrP7EAHxwfx9B4BEPjhfHPh4OBzMS09Gs//cMb+KDfn/PakcEA7n7orZzldt4+NCpaVwu1Lek6TGodP9UyzoBwG1ZKG0LC+ofDwveShsM13jP1Yewvnd8vXBf6A/LMHBsW6VsMj9QuPugfErmWhmp3LcUTScFYOV7jIusNRHHP43ty4up0jEzqpoZ74XKIRITr80hUO/V5/1BYcKxLrjqHY7SkBNH4wC89PqhJ3r7+/n5cc801uOyyy7Bs2TK88sorBe/R6UpbGdjjccq1e4jFEnj6lcO4c/sbWL2yO3OC08LROALROJDMWgJTZDnMN/YN4qFn9uOGK85Ai9ss+J5QOC8Nv8i2RsZDovvykd6Z6J7VjCNDPlgthpxMFuv6epBMCi+V8EH/OLbt3Jt538BoCI9mLTeAJPDorgPoaLULfn7UJ7z0wIgvDKfNJHx+RI5v2Cu8rVBk8vwUnKus96T/2x+Jo3tOK0pxbN+A6LktdVtS5ZfZ/cfGC7KQrOvrgT8YQXt3myL7UC/a21213gXV2nN4TLQ+WVhiucovs3Juu5bq5Tjeq5M65N2jR4TbiPEw5s/1lLStSmMD1i3ieG7EVXpuSim3iUQSz+0+ih/c+0rOdf/YrgOi8ZY3kLfcisj7oAPamq3oW9aFf/5l6knZ9X09mb+JfWaqfycmYtLwaDxniauu6S4cHwlgcDSUeX86BkzHY2LxWiKZlPRauXEdy3tx2WW2XtrUWmA5E/fuMeHYYMRXemwA5JbZdz70ipTZME49kWU2G6/v8skZG9Ri7ELsGky38wmR8Sahfcrf/8GJMajN63px8Ng4uqa78MtH3srEA+ltJZJJhBMJ7P1wPCfuufrTp6YmiYzGi373sX0DsJj1Bf2lL6/tFdz3WDyJh/6yP/O+9X09eOqlQ5mssuFEAvFY1nEXiY3C0Th8wShuumopEiLLmPqC0Zy4CEnAajIgmnXnUWw8zBeK4odfOw/D40F43DYcOOLFjT/ZJZrN7bFdBzA4GhL8feRqi7LL7NusO8rG2ECcWJs07A2V1X5LiWeHval6SWjVkvS1JVQfGg26gtfE6s0P+sexdcdePPD0fsH6Sexz+X0fofcVq6tz7nFk/S27/yb0ufw6xNPqRPesZgyPB9HqsqGzzQG9frJTKNSGSdm+1q8FJfaffbDyyF131DOxftKoL1xWudLCfQU17tO7u48I3q+d2eFET5cysb8UAwcGBe9DhBMJ1dTZSo/PquU4S3X0XeH+ZDn31WupHsZy5K5ztFDPaoVWr+9qkKNcVX1y2v79+3HttdfiyiuvxN/93d8BAKZNm4bBwcHMewYGBtDR0VHSdoeGfEgk5Mk5OeSL5DydKJQ21W4yADpdzt+E3pfu3P3g3lfw3ev/RvA9NotB8PX8f7e4rKL7MjTkg1kHuKymgkwW9+3Yi5uuWir42cTEOFf6fbdedzbG/VFse3Jvzvta3cLfLZZWtsVpgcmoR6fHjnN6Z+GETteU58rjFt6W1Tx5fmxW4XNlNU8+OWA26DEwMC7004qyW4yi57bUbQHSKq78Muu0mwV/u1uuPbusfWgU7e0unp8iWpuEr90WlzXnvJVTZqVuW+3q5TgcdVKHNDnNgr+H22GuuMyWgnWLOJ4bccXOjdROTSnl1huMZm7QApPX/epzU9k5xK4lKXEnksD5S+bk1CuJJHKe1hT6zFT/1usn4+fB0RC2PZl6SOLS8+blHHd2DJiOx8TiNX3eQy1ir5UT1zVyeS+nzNZLm1ptjVzOpGh1WTL9yvRkmGdfPYwWp6Xk2ADILbPNIn3Q5rxtE6/vck11fZca08o9diFFq8hSbel2Xp83NlZsn4T2f9wfxcGj49j25F6s7zsZ4/7cp/bT7bo+qSuIe37+x7dw6XnzsHXHO0W/224xYlqLAz+879Wcz2fHJfnfl/2+rRPx1bYn9+K+HXtx24nLYckbyxOqpzAROzltJjTZTYgmksLjgmZjJi5Kv3bpefOwamlX5tjExsNanRaYdUlMd1vhDUYy52j1km7BbG6rz+3GQ3/ZX3COpLZFpZbZFtYdZWFsUJynhHJVapkVa+9a3aklkPL7SNnXllB9OKPdWfCaWL2ZPU5/+LhP8ufy+z5C7ytWV+ff40j/Lb//lv85oTJq1gHT3VYASQwN+XL+JtQGTNWGaP1aKGf/Sy2zpVwPjY7xrHSl9JPq5b6CGq+lVpdF8H5tfl+42vTQCbaFt524XBXXktx9sFK3r2Zmo16wnJdzX72W6mEsp5R6sF7qWS3Q8vVdDXLMOVB0Wc98Pp8PV199Nb7yla9kJqYBqeU+LRYLXn75ZQDAgw8+iHPPPbeau5ZjyDuZoeyplw4VpNZPp6TOTlf91EuHCtKrruvrwVMvHwKQzv4QK0hvvb6vBw88sy/ns8++ehjXXboo533XrF4IgyE5ZXpsfygqOGPxwNGxovuXfl8ymcCmNbnfvWnNIkzzWLAxb5+uXb0QO194H9euXljwfo/bDLfdiLWrevDQX/bjFw+/lfl+oXO1ac0itDdbBM/Pg1nn54Gn9xV837WrF+LBZ/ZljikcLT0lpZTU40rzBSOCv50vyKXsqBKJgvrkuksXAbrK09tazLqCemHjpYtgsZSW+bLWbFa94HHYbFVtIivmDQhnn/QGtFWHRKIxXJNXz1+zeiGiMaYbJso36hOOHaBLxZP5Md26vh489t/v5dR5QnHn+okYUa/PfYI+HRc/++rhgvj42tUL8exrhzP/vu6S3H+v6+vBs68dRpPDVFDnru/rwawOR877r1m9EI88uz8nHhOL17pnuCW9Vs24rnEpF3dQ4/K4zbj8Y6l+5bade/HQM/tx+cd64GkyV7ztaLRwKb11fT2MOwQYDUnBmNlolOchQZKmFmMXHpe5IKZIxwoWkwHdM9yS90lo/6fa1vq+HnTPcIuOd01vtU/53W6bETqB7GYPPP0uNq4pbLceeObdgu9JTzoLR+Pwh6I5x/LqO/247KMn5dRTaz56EnbvO46Nly6CQQe47SbBc3ntJQthNKCgHtr54kHMnubMvP7wX/YXXIPp8be0nNhQJJubXo+qxkVR9u9IAR2thePUGy9NjV9Xym4THiMyGFKTS4tdW7M6HLj+M6flfDaZTBbEGm6HCdddsrDgus8ep9/54sGC+mJWhwNfuGhBzmtfvOw0zJ7myHltRpsdn/vE/JzXitXVQnVzuv9WSh0/FaHvkXP7jaqjReR6aK38eqg3BpF41sB4tkBEpJ8Ukan9Npsg+FuYK+/ilU2nSwjuk15fu/LhcZsF90mOvnAlxOJyf0hbS0M2onBE+Nou5756LdXDcSg/xsIxWlJC5eVKl0wmFW9Zzz//fPzmN7/Bzp078f3vfx/d3d05f/vKV76Ct99+GzfffDP8fj9OOeUU3H777TCXEInImjnNH8HNdz6XaVzbmq1YtbQL3bOa0O62pDpH6a/SpdZoHvVH0OqyIJFIYnA8jH0fjGHniwczSxFYTAb88GvnwaxPZt7f7DQjGk9iYDSI9mYbTAYdRn0ROKwm/P6pvTj3jNkIReKwmg145Nn92HjJIrjtpsnPO8y5+wLAG4rhxh//T8GMxX/426VwWE0w6JH5jn+/9xUcHQrkvO+O61fA7TBhyBvBkDcEj9uaGuhKADAAx0fDGPaG0Oq2wmE1YmgsBE+TFaFwvOD93mAUN/5kV8F5nDerCR3NVoRjidTns78j63w2O8zQ63UYHg9nzu2oP5L5vkFvCDroMOINYsQXAZLAs68dxo1XLoHbVkYHNu+7889tKcqZxZxf7oDUb3LbxuXwOGsbbKoZZzEXd3w8jAf+61188m9OhDcQgdtuxmP/8x4uOe8kTHNPDlKUVWZ9Efz364exbOFMjIyH0OKy4vk3P8RHFs/SVJn1hmJ4/q0jOO2kaZn67Y13+7HslM7y6pIaGfCF8Y93/bWgDrn1urPR4dLOgNSQP4Jf/PFNfOqc7pw28O8uXphTrpg5rXZ4bsRVPXOaSNz3rauXwWlJ3fTw+lOxjdVixOBoEHarCV5fCFaLCcFwDK1uK0a8QUxvcyKeSMJs1ON/DwzDH4rhhOku/PC+13K23+mx48pPLMDxkQA6Wuw4NuRHz5wWxOMJBCNxBEMxzJ7mhNVswJg/ilA4BofNhHA0BoNej/c+HMN/v/4hzl7YiWanFTaLAdNa7WhxmTA0loo/m10WJJMJ2EzGwnhMKF6DxNfKqA4aubyXU2alxh2Uq5HLmRT5/Uogq++aFauVU2YHfGH833tfncx2NNGn/Mr60zUVP1XD8fEwdj7/Pj56ZhdGfWE0Oy34r5cO4mNnncDruwhFntqXcexCMj0mx4marLAY9RgeD2O6xwnzxA07yfskMu6T34YPesOwWoxw24xwWo3wBoXjnts2LUc4mkAoHENb/phdFrG46fubP5IzpmU06vFNgfelM6fl1D8TxzIeiuG2X7xQ8Jlbrj0bLocRdmNWRtmJcznoDcHtMMNuSU2c++ub/aml+ZLAUy+nlhC94/oVADB5Xp2T8VLOWJrAMa5d1YOHntkvPMbkMhecI6Uypx0fD+PXj7xV0L/7/EWnsu4ogrFBcd5gFG/sH8BJczyZcZx3Dw3htO72gnGcUsvskD+CAx+OYPb05sy2Pzg2iu5ZrUgkkghGYvjnX74oeL1Pa7EASeD4WBiv7R1AIgFYLXrseP5QQaxx4fIT4A/GYDbpcdLsZty5/Y2CcfovXLQATU5L7rXzqVOhAzDmS92LSE9QTdfR6b6Uw2JCIpFEIBqH3WSYuo+UVTc7rKn+m9NqkrVvlf89UvpuWr8WqpE5DQBgBPqHw5nx2WmtFkA79+erZsAXxo6/Fsazq5adwNg/z/HxMH64tbCftHnd6QXtdzll9vh4GM+98WHBfYWzF82sWXww5I/giecOFJSPC86eW7N7Hd5gFHfc83LB71D2PVC59kskrs7vo9cKM6eJ84ZiuOO3L6muTJWqlDpKrQbGw9ghMMYi1CaVU2YHxsPYLjBGe+lHT2KbV4SWr+9qkGPOQVWW9XzqqacAAFdddRWuuuoqwffMnz8fv//976uxO1NKP8l45/bdCEfjGPdHMa3Vhu5OZ2rQJ7s9SgJumymn0nbbTQiH45mlCNJP/HS2OTA05Ct4v8dhznTMkAQsZgPOPX02tkzcDLSYDPjS5YvhC0YBnW7iiSZT5vuzpZ9A2rJt8rOb1/Zilseeea/bmhpAu/LCBQXvc9tNQALwOM2TAVd6oCsOdLgsOZWWo82R+n+ToeD9+dk8BkdD2LrjHdxyzTI4LUY4LRPHnv0dAufTaZkspunBv3gsAZfViBFfBL96dE/hMZTTQc7/7io/EJFf7nKeguVEZipTMpnAmad04ru/ejFTrq5ZvRByFKpwJIYmlw23/uyvmW1PPp2gnclpbpsRszqacMvdf5WnLqmR9qbUk5J3PTBZh2y8dBE6mi1AfOrPq4XHZcbHzz4hpw1kXUgkTCzum9FiTdVfiazYRgcMjYZw94O70besC/dtfzPnMx1uC9rbXBgYHEdbkw2/e+I1uBwmrO/rySwJZTEZ0LesC7985K3MAxgAMu9JbysdE8ZjCcSicdjMBkxrSsWPXl8Eh4758O4Hb2fe3+IwAfGs+DN9w8IXScW+NuNkfSwSr0l9jSZkneNmlyX3HFego9WCZQtn5MQdmSwWfICWyiSWJXLUH6l48LS9yYK1q3oK+mBai5+qIRaLY0aHG//08+dzYv94nCeq6moxdpE/ToTUWE17uzMzcCt5n4qN+wi14ZnPCMc9Hqe5YJxOiNjnHWZD7piWDgXvW9/Xg0d3HSjsK04ci1g9FY7EUgO02fskcC6hA2Z3OIXH6JKTY2FeXxT+YBTTW+2ZttsbzGrP7ZPHmF61IDuO27y2V3BimpI6Wi3oW5bbv2NsQJUa9UXwi0feLnj9lmuaKo4NPC4zDptMOWNEm9YsQovTNPFgtVmwLpnWNBk7dLgtmN3hwpZtqT7VRSvmFlyLZqMe3/9dahneTo8d6/pOxk//8EbmPV+87DTc8/ienH4XAITDMTQ7zAgZ9TAZ9Zm6qKBemdA9pzVVT0/VRyqom80575Gt3SmhP0cliAHT3BYs7G5L/d6cmCaovcmCU7rbc+LZjYz9BcVi8dTYUVbdJWfs39FiwQkzmnPuK2xas6imEys9LjNOzSsftR6THvVFcHQokLOsJwBZ+sKVEIurtXY/pRG5bUbxuQEa+u06Wiy4/GM9BffCtDQ5OyoyxhKLyVPPJhLC94aTSd5ko/J1tFpw9qLcsf/0CoxS+/dVyZxWDXJmTgOQ+1SowNOIUxJ4Cqi9TWS2pQ7Yc2gspzH4+oYz0N5sxag/Ap1Ol3l6Kt1QLJjTJPkpVNFGRa6nbUVubikyez7vXHV67Ni05jQkk8nqPTEsQblPPx867kcgHEcwEoPNbITdYsCcDocqjkmtOIu5OG8ohnv//HbBLOYrPn5yaqLqhHLKrDcUw10PvJF6Ajoch81iwMPPppYayd62JkzUYzlPlGrtutMBR4YCiCeR+a0NOmBG1uRkzZhog0d8YbQ4LYJtMDOn1Q7PjbhqZ04DUFo8N/FeXygKi8kIfyia85nM/gtkBk4/QS+Uefe2jctzt4XC2DYTv2KK/RWIizev7cWCrqZUFjiZJ1NNpS7Lu9g5zutflFVmDam2SAd95qm/JBKptoiD/aLqspzJSGq/sqwyqwfe/mAMh475kEgmodfpMGe6E/NnN3FSfJ56ecK6atL9i0gc9onsX0LtltIxrdKqXn9VOo4ldawv73tsNjOODvpEv1OW8a9ixybSdmdPbimImfLiuKnOl1KZ0xgblIexQXGlXHMll1kp47NS6iKRPpVQtrBWlwX9w0HsP+LNxCMLu1vxnZ8XZmS86aqlOTeDprpPoPWyNOX+K/TQjVyqljlNYtzR8PTA/iNeRGPIXN8mI9A9w83YP08psX9ZZdYA7Dk4ig/6/Zl6b/Y0BxZ0Ndc2Pqj0vrDMVJ2hTGXnKhszp01h4rcb9oXRKnLvRfX0wHtHxxGJJjP1udmkw4mdLs0ci9L1rOi94b6Ta19/qJjmr2+lGYC3DwmMo85pymm/a545TZPEsodJVcKTrN5ANDPABKServz+717BHdevQLPDnLOESTgax5ZtrxUPPqR+txxP2xa5uaXE7Pn8c3V0KIDv/urFyfOh4U6XNxDF7b95SZ2BJmlWEsDSvNnx165eiCR0smz7Y0u7cp6AlmvbVTdRH+Y/Uaol3kAU3xFYWkKTdchEGzx/rif1e2ikQ0FUE6XEc3nvzcS5+Z8RygxsE8+863GZc7blDRbGttnxa7H9FYqL73l8DzZcMB8/uv91yTdhSJzQOZ6yfyHRkDeCdw+N5WSGWN/XA4vJOJkxmahESj6VPeSN4IdbXyuIn27buFxTy9RXg14HfHxZV8H1rddrMPZXmsRJwFSGSsaxdMCegxJ/l7zvaW93wpR+k8B36nUoyFJW8vVR5NjE2u5Lz5tXNN5Kq2U2IsYGpAQlYwNJ47NS6iKxPlXW+9N/9wajmYmmaZ2v2PGlyxfn9IG+dPli3Ln9DUXieE1ie5vC8yDZkDeC7//nq4z9JVA69j8+GsaW+14v+C1uve7s2i43V+l9YZmpNkNZKXE1qUud/HZD3gj+9Z5XNF2fK13Puu1GwQxXboep5nUbadfx0bDgOGop7Tcnp6lAsWVKkIRiS5jIYaqbWwvmNOGO61fIlo1IySVdaq2ej41qZzwQwd0PvZlzjd790Jv4h79diiZrZU2Aktum0rEOISLFJZGJ7YplCaikPhL67Dm9szI3ZdLbauibMBVSsr0IhGOZQZX0drfu2IubZi3lDWgqX1bdI3eW2yFvSPB6GPKGNDOgWS3D3jAe3XUAq8/tzjzV++iuA5g7wz25JCMBUHYSMJVPyd9F6etDrO1O5C2Gocb+H2MDUoSCsUEtxlaEvvPoUAAtLnNO38sXjOZksa7GvqkZ29sUngfpGPtLp3RsMyzyWwx7Q7WdnKY2CrZ3lWC9o1318tvVQ32udD3r9Udx5/bdOb/1ndt3a+63JnWRo/3mCGK1Zac6bbLC4zKj2WWBxWTIfTrKY4fDasKYP4IvXLQASALBSOrvz756GM0Oc+Vpq2VIez1lh12ubEQT+xpLJLG+72TsfPEgBkdDAFIzMpunGtBSeYpvAGh2WbDslI5Uik1/BG6nGY/993tTHxtREeFoXPAaDUcrnxqv5LarbqKOOLZvQLPp75tdFizoap5cZtVqwMN/2c86hKje5cc4dmPZy18mEkl4g1H4glFYzBPLfjrztqEDovEkQpE4orZkpvOcvR8OuwmdHnvmxklbsxWrlnYhFk/CG4oVbC97/1ubrAVxsV6v7oc1tEao7yEpnpYgHBGJDSJct4sqpFCWW0+TFavOnImPntmVWm7OZcF/vXgQHrdVni+oI80uC9qbrOjqdGVizfZ9VsaaAvjQiEKmGtcp9ncdMOgNC/4ug96wtLipyPabXRaYDPqc95oMemljdxL+7rCZBNtuvS73qXq52nM5MTYgxUz0S8YDUZhc+sl+SYWaXRasPucELFs4EyPjIbS32BAMRREIxTHkj8Djkn/pK7H43GnNyzqt06HTY59c/glZ9wkqpYGx83xsb1N4HqTzNFkFx04Z+xdqdlnQt3QWTjupHcPeEFqbrDDoE7LFGZ4mq2B91lrr38II9A+HMTxx/7ajxQLEartLalzxhfWOdtXLb1cPYzlF+5AyqJffmtRFjvabk9OqKBZL4PX9w5mZqukUiovnteakZu302LF2VQ9uvuu5nFSOT710COP+aCrtotOEPe9XkHpTpnTPSt7cKrav6/t68OiuAxj3R6dOY6uR1NZupxHLFuam2Nx46SK4XabaB8CkWe3NNsFrtL258ieQlNx2VWmkjpiK22lE37ITcpZZZR1CVOcE6q9NaxZh2869ODoUKK0+0wHP7T6KXz/6FvqWdeG+rJTimW3oIBrL5sel6f2IxhO4aMXcnBTlme1BuP79+oYzMsvaWEwGLDihVfl4s4EouSxER4twbNDRop3BIWosnmYzTjmxHf/08+dz4idPixmI1nrv1MXtEok13SaeqzxVGSdpNFP12Yr9Ham/fXDcJ/i77Ds8hq073ikaNyUSyaLf77YbsXZVT0GMNOXYncTjuufxPVjX11MQn5mN+swxqWaZpzyMDUgRepF+SXdrxRPH3C4jujqbcevP/gqXw1TQl5Hre3K+U2J8LlrXVLo8k0bHxdjepvA8SOdpNgvGs4z9C7ldRrS3OHHL3X9VJPZvb7Hg8o/14K4Hdudsv6PVUrvfwgi8tne4YJ96e1o5tp6H9Y521ctvVw9jOYrFdROa3SK/tUtbvzWpixztt37qt5Bc3jsyJphCcWgskknNess1y/C1K84oeN/WHXtx/pI5OZ8RSr3pDUj75cVSd0r9fJpeB6zv64HFZAAA2ddEFtvXrTv24qvrz8Ad16+YsqMs17Eq7fhIOHMxA6n9vOuB3Tg+Eq7xnpGWRWIJwWs0Eqt8dEnJbVeTVuqIqbAOaUwmiwl6k1H0fyYLn4KpZ0L1153bd6eeXEFp9Zk3EMUP7n0F5/TOytz4zN/GkDciGMseHw0L7sfXrjgDX11/RsFSTuntidW/7c3WTFx8x/UrMLvdjs1re3Pam8zNGipd1rIQ6XMs142neokNqHH0DwnHT/1DjJ/y8VxJl55kwHZLPlP12Yr9Pf23nS8exDqBNmrniwcFt5nt6KC/+PeLLJky1did1OM6OhTAYxNLvqzv68FtG5djwZwmdM9wKdKey4mxASlBrF8y5I1UvO3s9u78JXMK+jJyfU8OifG5WF3j9Vc2fqXVcTG2tyk8D9IdHxYZOx1mPJtP6dhfjX2LfpHy0c/yUYD1jnbVy2+nxjqkVErFdWnsh5ES5Lj2mDmtGibSYvcPB/GFi+aj1W2HPxiFzWrAA0/vSy3xmZ6pmgTG/BG4HCasXpJaZ9hmMSCRSKLZacXaVakMakPeUM57rGY9dNDh2EgQ0OkmU2/npeTW61LrGMcSSfF0jk4Tjo9Opq5tb7IA+dn2J5YnHRgLAjpg7aqTEI4mYDGl5jseGQpgequ9oqVGW5usSMQTODYSFNzXWCwOd7N1yu1rJXWlHOv0EuUbGAni0LEx/OPVyzLpbXc+/z6meexoq/BpiIGRIN56bxA3XbUU3kAEbocZD/9lvyzbrqZRXwRzpjtxycp5mZTuDzy9T3V1xFTqqg6ZaGPePXYErS6LIstm1It4Ionv/foF0b9/8wtnVXFvqNrEYhzoUktpnr9kDmxWAwKRBIbGfbCajXDZTXBaDAXLavaPBvGNz56BSFw8RgyJLMs0NBbCDRtOx8hYCP5QDDPaHOgfCSCeTH3J6pXdAIBX3+nH6T3TAB3gD8eRTCREv2tOm2OyDk5M3qwZ9UfQ7DBPZhHQ4PIzqjCxLETmHMt0zpSMO6jBKbQE+3BevxoAnnrpEEbGQ5jm1lj8pLBhb0gwZua5EpA1ySAQjcNuMqgum1XViLXTQq9D/L3pJTnT8U36evWFonDbTRj0hgWv5VF/BEhOLCM5Gs9M8DKb9FgwtxWHjnnxt586FUcH/YjEEpnP5PcDh73C41KZMbQx4b7YkEgfLT125wtGxbdrN8EXjmfiqKdeOoRtT+4FAMzvaoHHmWpXlWjP5TQwEsSu3UeweV1vqu6wGPDAM/sYG1BFhkTapCFvKHNtlCs7NpjWahe9tkW/Z2I8Y2hiXF10PCP/fU1mRONJhCJxRG3JwmVKiyxPPOpPTZYTqlOlxE5Tjp2XUmdXU7JIP7GRJIEFXU24beNyjPjCaHFa4HFzHE3IsDeES849Ab0nT88sVfna28e0OXaqMLFxZrli/2FvCCsWTcOqs07IGTuoZd9Ctf0dhfrCFWH9q11JYMEJTbj1urMx7A2j1W1BR7PAHACVq4exnFFfBB8/axaWnzYLI+MhtLqt2PX6YdnuS3KMlpQgR3zAyWlKy0qLnU4F/oN7J5cpunb1Qkzz2HNSZ//tp07JpAxPf2bbznczn1nf14NprfaCtOLr+3rwsz++mVnqckFXE/YcFF4Oc9XSLsF0jq1uC157VyB17Umtk42TQOr0dX09ePWdfixfNEN02aZyztXWHXuxemV3RWlGtZKm1NNkFflNuNQBlW/mNCfCkY6C9LYz2p0Vb7uz3YGz85aivXb1Qkz3OGTY8+rxtFhxQV5K92tXL4SnSVvXXt3UIQouz0FUb8RiHJvZgE+umIsdzx9E37Iu3Pqzv+bEgrPaneie4QJQGHulHjYo3KbRaIDLaBD828Gj43joL/tx7eqFeP6tD3DomA9fuGgB3jk4it898Xbmu69ZvRDb/+tdHB0K4KFn9uNLly9Gp8eOo0OBnO0JxmhCk6k0uvxMPVMy7qAGpuC13tku3K+e7rHLs+91pLPdIRgzay32r5qJdqt7TisGBsYbs10Su3YFxqq+vuEMRGIJ0fd+cNyHTo+9YOnxGe0OxGJJfDjgE7yWW10WJJLIxC+DoyE89fIhXLRiLn607TX0LevCrx7JHTMzGvUFk0JaXMJ9LU+zFa/tG8bx4aDg3112s+Dr733oxQ/ufVU0Fmp1WQrO3bq+Hjy26wDG/VHVjWcVM81jx4pFM3LqjvV9PehoZT1L5etstwu2SZ3tlZeraR77lGPSHrFxFqnjGXnv6/TYC5bHyfmcrvjyxAa9Hjf+ZNfUdapI7FR07FygLi91+4pS6KEbTdGhoF1lv1jYnE4nQuF4wVKVczrZX83X1qzsOPPsTuGxg1nTavdbqLK/o+ZxL9a/2qQHXt+n/Xsv01ptgv2/9mZbrXdNso52K+aOt+SM22+8dBE6PPLUsxyjJSW0t9gE44O2JunXHpf1VFh2WmyhVOB3P/QmwpF4TursWDyReZ/QZ7bu2ItYLCH4enrpzy3bXsOQt3D5gPR7dr54sCCd4+a1vQhFEsKpjUcn0/EJpU6/b8deXLJynugyUJWcq6deOlSw9EIpaUarsfSoHEzGVLCbvZ/Xrl4I88S/icoRDMYEr+lgKFbxtsPhiTpMoE7TklBI+DhCYW0dR73UIUouz0FUb4RSsW9aswhJAPft2Cu4ROfWHXux/4i3YFnNdOwltuRVKBTDPX/6X1yTV8+s6+vBUy8fytSdl6ych3A0Dq8/mpmYlv7unz30Zs6Soz+6/3VsWnNa2TGeVpefqWdKxh3UuJS81iMR4X51JKqhUdkqqZfYn6pH7NoVGqvaf8Rb9L07XzyIaz69sCCu+env30AgHM8ZR0v/beuOvUgkkgXx0qqlXdhaJE7ae2i0oH7R63WC40r+YAx3bd8tGD+t6+vBPX/6X3zp8sWisZNYLJRIJAvOx3079mLV0i7NLbsjNn4Zi7GepfIFgsJtUiBYeZuUXWaFxqQ3rVmUykolQOp4Rv77zumdVRBDZ39uquWJ3zsyJqlOFYudii3xJVSXl7p9Uhb7xdKN+4T7q+M+9lfzGQx6wXFmo1GeW8p+v/Bv4Q/U7rdQY3+H1zfJrV7uvcQTEO7/aWiS5JhXuB4cG5enHuQYLSlBB+E5N7oSptwwc5rCctJi65AzkxCYXHIt+/VwNDHlZ8SWBkinr5zqPYOjIezafQTfvuZseP1heNxWeNxmvP3BmOg+plMbi21XJ7Kv6dTiotJpaUeCWL2yG0+9dCjnuAdHQ5mlF06c6cb0FltJKWKHvWE8OvH59NOvj+46gLkz3HBa1HMJHBvy4633BiZTbDot2PnC+7DbjGieKTH7HFEeJVNwK53eu1rE6jQ5loOopnqpQ+rl95DCZDEhPkWPyaDXIRrmgAPlyVpWZfY0Z24afYcJ7x31ZWI+oespkUzmLHOV3mY4mrvkFXRA13QXfvnIW7iibz72HBxFLJHE5nW9AICDR8fx3O4jOctrJSeW8kwkhZcHhS7338lkUnwZgCmW7NTK0u2NpF5iA1KXUV9EdLm+Sq/1IZGl+Li0TyFe31QqsXZaKN4XixvS7w2PxuENCC+BGYzEcsfRsv6Wrieylx2KpZcwF4mTmhyWzLKb6dhj1BdCIpnEdZcsgs1qQP9QAI/uOoCOiSX/8uOn+V0t+MkfXsfgaAifvdCMO65fgWMjQbz3obcgdjLokRML6fU6HBkKCO7bvFlNOHG6U1OZKVjPkhKUbJOyy2z2mPQJM1xodVuLLn0ldTyj4H1Fxv89TnOmPhXrq130N3Ox9mM9mXrFYtaX1k8qsjybUF0uVmezH1Yb7BdLx3hWuv6hAP765hHcdNVSeAMRuO1mPPzsfthtRrTKMM6sxt9CjfukZF+4YlOM2ZE61cu9l8HRoPBxjAXRrpHjqMbyyWqr00j7jo8EBefcTPPY4ZGY4V09M3PqVH5abLFUuEKvF/uMR+QzFpN+yvcgmUrLu2LRjJx0kZvX9qKtZep0vcWWjit5+UyBtLTrJmZYZm9rcDSEh/6yH3dcvyIVdJUQ5DS7LBj3R7Htyb3S96sGpnvsOPXE9pwUm9euXohpXOqAKiB2vba4Kk8Nq+S2q0nsOESXaVCpeqlD6uX3kCKeSOJ7v36h6Hu++YWzKvoOg0GPqcI9ToDTmKlS+ieAtonrCBCOI/U63cQSLTrBmHNwNIRtT+6FxWTA6nO7Me6PwmY1wmIy4N0PxvCv97yMv//cEjz72uGC5bU2rVmEtmYr9HnbTm8/O4ZLx2OCywBIWLpAK0u3N5J6iQ1IXVqbrKLL9VWKZVa6ullCnqpGrJ0WGqsSixuy32sx6wXfYzMbM/8tGhNkLTvkDcWKxkkDo0H8v/vfmYw9upowMBLCtp3v5oxbmQx6NDstgvFT17peDI6GYDEZ4LSa4LabMBaICsZOszucmNFqh9tuysQ+YksJtrktmrvpp/SyYNSYlGy/88tsekz61uvOxrf/469Fl1MTHc9oskp6n9g4SHZ9mt9XMxn0cNrM2PrnNzP1yjWrFwouGVy0nySyPJtQXS5WZ7MfVhvsF0vH2F+6jhYbTj2xDd/91Ys5fbA2mZbMU2N8oMbyoWRfuCJqXm6UiqqXey/1MD6hdJ2jxjqNtM/TZBWcc1NKueKyngrLTov91EuHClLdbVqzCB3NlpzU2c++ejiTMlfoM5vX9sJqMQgvVTnROdy8thcet7kgJff6ieUD0ssYpCulcDSVDtYokq7XYp5cFs7jMmPTmkVTHkd6P4otNyCUlva+iaUXhI67nKULiqUmV5NoLCGYNjgW51IHVD6nw4iNl+ZerxsvXQSXs/K5yQ678LadDm3Ne7aahZfDtFq0tRxmNCpSh2hsuRSxNkZs2QwqLp5I4Hu/fqHo/6bK3kbqIiWlfzr2efbVw4LLvnTPcMNtN00Zp2644GQ8+9phrO/rgd1syImnHv7Lflx7yaKC5bDu3L4bq5Z2we0w4dpLcuvWa1YvxLOvHc78u1g8Vspxqj3GayR2m3Bs4LBrKzYgdUkUWa6vUs1u4TLb0sQym89sEh4rMJs4rETCxNppobGq7hnuKd/7wNP7CsrgpjWLYLcYBGMesZhgqjhp54sHAeQuLfr/BMatvnDRqdj5wvsFdci1qxfiwWf25eyDNxDFndvfwBcuOrUgdvrR/a8XLLcutJSgVmMck1EvOH7JuoMqoeRYl9EgXGbjiYRgnySbRaS8W/KWwcsf93j21cMFx5M9DiJUn67r68Gzrx3GpjWn4Wd5Y0E/e+hNwSWD5RpXF6uztVhH1QP2i6VTsu6oOzrhJfNKWbarGDXGBx2tFsHyMc1Tu4lgSvaFK8HlRrWrXu69mIzC4xMmmZYeroYml3Cb1OyWp02ql/u3pC5mk/D99Ox5RFNhCVRaVlrsQDQOp8WIhd0eDI2FMktpIp6bOttoNODXj741mRIPwNpVJ2FmuzOzpOWh437BtHnXfHphKruY3QQkClNy6/U6zJ3hnlzGIEs4Gkf/cABPPP8+Nq/rRSgSh9VswIPP7MNl9pPQNMOdemMCWNzdits2Lk+l+hQ5joKlmQSIpZ2e2e7EDI8dp5/UVritUtPFFklNriZiSx0MjYXQ7mSKTSrPoaM+7N53vGCpR6vFgPkVpuD+sN+PXW98WJje22pET7q+0ICh0ZBgvdfWPB+ONketd0+yYimZ22v9NFUpstqYEV8YLU5Lqo3R1hw7IsVIWrJjIva58col8IWiuG3jcngDEVjMRrhtRjitk7FTdozU5LLi5K4WBMIxuO1m+IJRXP+ZxWh2mhGPJWA06PDta87G3g+G0d5shz8kvLxW96wm2Mx6xCeWAD14bBxIAn9+/n2c0zsL0AGnzWvDjBaraDxWynGqPcZrJB8cUy7uoMal5FJFx46H4PUFccu1Z2PYG0Kr24p33h/EsQEL5mgoDqyGo4PCYwWX2uZpagl5qiKxdlpgrCp9A32q93qarIVjUUnkxDz+ULR4TJAEFnQ14WtXnAFvIIJbrzsb/mAUJqMeW7a9hsHRUOat6f6UUB10+Pg4/uuVIxgPRPEPf3sWfMEomp0W2CwGfLZ5fsGyeEeHAjh8fFy0Pstebj17KcETZ7ozY4FajHGODgZEl/1g3UHlGhwKCY5Htborb7/7h4XLrNs5H0DqOvWFUjff88emh71hwc/OneGG05J1G0ZobL3ZXFi/pcdB8upTh9WEcDSGM05aglG/cJyUTCYz9yPsJkP5dYhYXQ6BOluDdVRdyLv/VNHvXecOH/ML9le1NpZdDceHhZfMGxgJwmOvfBKLKuODKNB7cituufZsjIyH0OKypiam1XC+lVqX7VXrfpEEdXLv5diQyPjEefPQopE+xsEjfkQikZzxqINHRnDwiF+WNunDfrZ5JL+jg37RZb+ltt+cnFYNE2mxu+e0YmBwHIlAFFaTITWDN5n7nvQSA4eO+fDuB2OZTVhMhsykM28gCpPJIJg2b3qLLXfZy/yU3ACcFmNmGQOh1J2Hjvnwr/e8XPB6jgTgcZpTa1DrAK8/a7KYXWBpJhFiaaent9gynfacbZWbLlYkNbmatDXZBM9FW5M8qZKpMXmarNi1ux//9cqRzGsWkwEXLJ8ry7Z37x/GS28P5Gx7Xd/JFW+7mppdFvgCURw8Op6ZEOwLRDWX/r4eUhlnTLQx8+d6MDAwrrnOEZGSJC/ZkRf7eJzmnL/lvG/i5kI4GoPJoIdRr4PZqMcJHakbO/mx1/q+Hvzykbdw/plzBPel3W3JxLR73h/FQ8/sz7zn3Q/GYDEZsOLUaUXjsXKPU40xXiMRizs+fnblcQc1LiWXKmp2WXDvb/YhHH0nZ9t3XL+i4m3XG0+T8FgBl4SgosTaaZHXpbzXYTJMxjWJws9l/iYWE+iAPQcLx5Xam20Y9+fefUyPhwnVQZ1tDrQ1W/HS2wPYvX84NWY3sQ9NVmPOPqTrsUgsIbgth9WEMX8E6/tOxs4XD2JwNJRZSjCzXY3GOG3Nwst+aLKfSqrR7LIIjkddecH8ircttlSNdSIbQKfHjpHxCL7zixcLxqabXRaYDFkZO3RILQEsFLNkj60DQCzv3/njIAVj/BPvK7LEZuZ+xMB4ZXVIKXU21Ub2/adKf+86JtZf/eSKE2u4V+qk9LKbciwLpogYYDPpETYbYTMbgFhtd0ety/aqdb9Iojq49yI2PqGlPoanyYof3PtqwXV028blsm2fbR7JTY5lv7WT37AOJBJJ7Dk0hht/sgu3/Px53Pjj/8GeQ2OZyRBpoqmYHabM53+w9ZWKlr0U+472ZktpKT0nJotNdUyl7kclSzxpldUinMrYauFlSuVrbxZOR93RUnkmLanLFaid22HE5R/rwUN/2Y9tO/fioWf24/KP9cDt1NZTPkr+1kSkHrIv2TERy91xz8t4671h3HzXc7jlZ5MxnVDstXXHXqxa2iW6/Hx6X9w2I7pnuMuKWbk0iTY57EbB1N5MGU+VULI+cNuNgv1ft4N1TT5e31QvxMaVEvGE6NKiN1xxRsFyevf8aQ8+uWIuOj32KeukYkuJblqzCP9+7yu47Zcv4IGn9+GiFXMzN4TrIfaxWQyC4wZ2q/RlP4jyKdl+t7cIj63810uHJr7nNPzo/tcFx6bddiPWrsodX1q7qkfRuIL9JiLpPG6z4PXtaeKEmnxKt99qXEKz0nudStDrIPg76PU13Cmw7aHaExufcNi1Mz6hdJtUL0u4krqYjDrB5abNRuntknau0jpwdNAvOACW/XQlAMF02Xq9DkeGQ5nPh0fjeHTXAVx63jzMm9WENreltHTNYim54yJLdorMnBYb1Cs4plL3o5IlnjSqfygomMp41jQXnNOctd490ijveBQ78tLbPvLsfpzY6ar4mpG8XIHKDY1FcNcDu3Pqsbse2I3bNi7PzTSkckr+1kSkIjIvZZmO5Vaf24378joWW7a9hm9cuUR06U5gDoDU8vPhaAJ6nQ6zOxw5mU66Z7gwrdWGk+a0IBSOSY9ZuWSnJh0dEE6r73b2YN50V613j7RKwaWKvP4otu3cmxPPbtu5F3OnL2H8lOeYyPXd5DoZ3eyvkoYUG1dK1zWD3jCsFmOmrlm+qBMe93K8/M5xJBLAY7sOYHA0hPt27E31G13mKbP5z+5wYOUZs6HTAZvX9eLooB8z2pz47Z/+F0eHApn92LpjL7519TI4LfWxLBvHukgJSrbfQyMRwbGVDRcuwJUXGEWX0Rz1RwAAd27PHV+6c/tu6ePk5ahVv0mX6kvmL21KpGZeXxT3P5lbd9z/5F6c2MnYP5/S7bdYXTu7w1mz8fiK73UqQLX3XzhmRzVWD+MTirdJdbKEK6nL8ZGQYF/o+EgI7unSyq12Zg/UgWGv8DrtghOr0umy7abMUkqrV3bnfH5wNIStO97BLdcsKy/Fv9jyCvlpxYtUVLJMFithOaZ6ThdrMQsv1WoxaSsLFanLqD+CPQdHsefgywWvVxrgNLssgmVWa9fjkFe4MR3yhjQ1OW3Up9xvTUQqI+NSlplYTgfButBk1AvGXjaLEVt37M3fHOZ3NecOkCVTS8rnvyYJl+zUHIvZIJhW32JmdhSqkEJLFY36Izg6FMiJZ9OvM37KJXp9s79KGjPVuNKHg4GCJT8/0uqEPxgtiH3C0Tj8oaikfuOwN4ytO97JeW3tqp7MxLTsbcZicbibrXUR+3Csi5SgZPs95A0Jjq34g1HMbLEVXUazZg9VV7vfNJFdKL+uXDCnqS7qLapfjP2lU7r9Fqtrazker8bEGKq+/8IxO6oh8fEJ7Yw/jvqq0CbVwRKupC4Ws0GwL1TK2D9HAqqo1W3LqRjbmq1Y33cyYvEkvKGYYHrY/Nn6+RVrrQOR9KBetpx90gHeYBS79w2IHmMp6jldrMNmEkzR67Bq/9iodhxWk+A1Kke50uuADRfMzymzGy6YX/O00qXyNFkFz5FHQ+vTA6n6uNNjx9qP9WDtqtT/Oj12dXRWiUi1smM5obrw/aNefOnyxYKxl6S4dCIWPDTgrywWlGs7pCi7xSgYz9o0lFGVGovDahKMn9gHK8T+KtWEAu1/sXElsYwZRwf9kse/xPZV6PP6iUkuotusA6w7SAlKjnVNNUZUrA5plHEZsbrSG4jWeM+IimPsL53S7XeLWFzlqt2ynmqsw+v5fihRJcTHH7UzOW3K/iWRCskx9s+7BFXU2ebA5rW92LLtNbgcJly0Ym5mXVaxJ4yyZ+s/9dIhrOvrySy5lBOI1GhWejo4yn9SKh0cyf4UVR2ni21xmdDeYsOl581DIpmEXqdDe4sNLW4TEKv13pFWhSOxgnpjXV8PwtEYgMqCHK8/ApNRl1NmTUYdvIGIppb1TK+9nl56IWftdQ09SeC2G7F2VU/BcbgdJk0dBxFVVzqWu+fxPbj606fi5398K6e9ePi/38NX1/UWxl6AeAyYjsvkeqKeT+Zrhk6fFIxn9Xr+UKROsXgcaz56En720JuZ+uWa1QsRS8Sn/nCDaXGK9FddJoCni5SgVPtfZFxJLGPG8HgQ05usFY1/CY2fdc9wTx1PaRzHukgJSo51edxmbLx0Ee56YHJsZeOli+BpMqfauyJ1SKOMy6gxuxCRFIz9pVM69tfpkrju0kX4j6y69rpLF9V07ECVdXhWmxOIxmE31cey70SVSiAhWEclNRRwFZ1fwWucVEqOsX/FZw/4fD6sX78ed955J2bNmoVdu3bh9ttvRzgcxic+8QnccMMNAIA9e/bg5ptvhs/nw5lnnolbb70VRqN2JjdIodfrMoGELxzHd37+/JTrl2cvNzA4GsJzu4/gK+tOh04PtLmttZ88UaRD7g0qtEZ7naaLHRqN4D8ffxvn9M4CdEAikcR/Pv42vnbFGZpaWpDUxWk348W3jqbWXg/HYbMY8PCz+3HGSW0Vb9tiNuLXj+4pSN9528blFW+7qhLA4nmtuPW6szHsDaPVbUFHs0VzN9m8/mim8wyk6tw7t++uvM6lmjIY9CgarjF7FMlgZpsdV396IdxOM9b19SAUiQNJ4LFdBzDuj8JpNQnGXlM9MCD2RH2p9ZJc2yHlxWIQjGe/sv70Wu8aaZ0uVRcc2zcAu8UIt80oSz/QaDBkbk4BqfrlZw+9qb14tgq8vige/e/38KlzuhGKxGE1G/DIs/sxq20R62JShKLtv8i4ktiSn60uG5BMTo7phaKwmIzwh6LwBmPQ6zD1voqNnwF1+QBm2tBoRLDumNaykGNdVDan3Ywdzx/E6nO7U33iJLDj+YM446QlFW/b64tix/Pvp8bRssrsiZ2unOtZqA5plHGZqZZHJlIrxv7SKR3766DHToG69u8uXijD3pdHtXX4RJvTPac1tSxfHcWJROVKJHTaH39MAgu6mnDbxuUY9oXR6rTUfs4H0RRiMQjGB1/41KmSt6Ho7K/XX38dN998M95//30AQCgUwk033YTf/va36OzsxMaNG/HMM89g5cqV+MY3voHbbrsNvb29uOmmm7Bt2zZs2LBByd2rjYlAQuoTRtkzZ10OE1YsmoEf3vdqeU+NTgzoj/oiaHZZZBvQhw6IxpMIReKI2pKZQQHFnqJS6jhqbMgbQjSe1erogGg8gSFviAN2VDa33YjLzj8JkejERaLT4bLzT5LliR9/KIpF3a24+JxueP0RuJ1mPPyX/fCHotoqszpgz/vaz8jDJ1frUzyRwPd+/YLo37951VlV3BuqOwIZSTatWYRtO/fi6FBg8okthwlef1bsZTfm/HtOuwNAYXxWcr0kEuOxftOO0fEwZrY7cOqJrZnY4L0PRzA6HkZHDZfnII1TMHuiPxTFnOlOXLJyXupBDqsBDzy9T3vxbBX4glGcc/osfNDvyzwdec7ps+ALRVkXkyJGfRG4HCasXpKafGKzGJBIJHFsJAjodPKMBeXHHnbhp9c72xwYGvJNZEYyYWA0hDffG8lcC3OmO+FymBAenYxXBGMVkQkt9fgAZpo3EMGqZV3QQQckAZ1Oh1XLuuANRFjPUtncNiM2XrIIgXAcwXAMNqsRp5ywSJbJnb5gFEtP7cSW+1L1QKfHji9cdCr6R6eue6bst+TVOXodMOwNC/ax1DzezUwfpFWM/aVTOvYPR2OC25cjA2a58mNPILWaVc3HnhR6UItIy0bHw3DaTejqdGXq81f3mrQ1/qgD9n84jv1HvEgkkzig06F7hhvdM1zyXeN6YMgbwbvHjqDVZYHHxclvVBm/SHzgD0YBideeopPTtm3bhm9/+9v4+7//ewDAG2+8ga6uLsyePRsAcPHFF+Pxxx/HvHnzEAqF0NvbCwBYs2YNtmzZUp+T0yZIfsIo68lKqdnWBCk1oK8HXt8/XJDqdnF3qzJPUdXxsk7tLbaCpV7X9/WgvdlW610jDfOH4xgdj+DurHTl165eCH9rHA5TZeuvt7VYseK0mfjur17MWeqgrcUq095XR71k5OGTq0RUKqH6787tu3HbxuXwh6Kp7B0OE/YcnIy9Oj32gmUONq/thdmox/d/90rOa7OnOaXXS0ViPNZv2tHZ7hCMDTrbHLXeNdIwJWM1T7MVFyw7IXMDOh0re5q0Fc9Wg81qQjgSxwNP78vpr9os2omXSVtam6yZMRKXw4SLVszFtp3vyjcWJBZ7dBVmN9PrJ9MV+0IxHB7wFVwLF3/kRPzykf/NvI+xSkqzy4IRbzjnQdtrVy9Es1ZuGpE66YARX7hgPHrONEfF48MWszGzXGhbsxV9y7rwg3tfkVT3FO23CNQ56/t68OhEtmqhh4RUO95dZCUVIjVj7C+d0rG/zaK+vkV27Jm9T621jFnq+H4oUSWmeeyC9fm0Vnutd00ysX7ltFYbnBYZpu8Umb/BCWpULrfDjEPHxgvKrbuEsQ+9gvuHf/7nf8aZZ56Z+ffx48fR3t6e+XdHRwf6+/sLXm9vb0d/f7+Su1Zz6SeMLBOTQ3KeMMo38WRlLBoXffpqKmID+t5AtKLjGPJGBFPdDnkjpR2jREodhxoYdMgEvkDq2Lbu2AuDolcp1bvxQDQzMQ1Ilau7H3oT4zJcM75ADHc9kHv93/XAbvgCsYq3XU3FnmzVEr0OWN/Xk1Pnru/rybmRQkSUTaz+84eimNPmgNuWypiWHXud0zurIPbbsu017D/iLXgtEU9IjgWLxXhKxJSkjGBQODYIhrQVG5C6KBmrhUJxwVg5FNbY+u5VEAjHBPurgTCvb1JGIp7IlLnzl8wpKH+VjgWJxh7+VEaQdCyUf+PPGxS+Fk7odDNWERCOJATr2XCEd0SofMXGoyvlD0Uz2z1/yZzMRLX09xSre4r1W4TqnK079uL8JXMy+39O7yxJ36MKE/crxOpKIjXyB2OCbZKf/dUCwUhcMN4JRuTpJ6mxb5Ede2bvUyJRuwqunu+HElUiEhEey4lEtTOWI9av9AblqQeVjJepcYVE4oNQCfGBopnT8iWThY24TqcTfb0UHo+z7P2qpvZ2V+a/Pa1OdM9qxvB4EK0uGzrbHEUnEUSSOsGnr6Z7nGhvL378x/YNCA7oB6JxdM9pLfNogHePHRHc7ogvjPlzPSUf41SUOo5ayC+zoscWiaN7traOrdqyryvK9faHXsFyNeaLYNG8dpFPCcsvs2LbHvGGceqJbeXtcA1UUreqybF9A3h01wGsPrc7s7zyo7sO4OQTWjB3Vkutd69slVzflcYGU323PxhFNCYedJmMBjiKZHQZHQ/BZJo6FJvqPZX+3WDQwdNc2nlmvSuu0nNTzZhWSv1XEJ/oIFj3J/Li+XR89pHemZJiwaIxXlur7DFlKVjei8sus3sOjwn+jsPjIZzarZ3YoBZYzsTJHatll9mp+rM0ad+xccFzFQzHWH6noKXYoBxK/f45sYFI/FHJWFCp40vp4zw44Bf8XDyRxA+/dl5NYhW5yPVbZpfZvUeExw28/jAWzWNsUAzrVnFyt9/ZZTYn7iij7hHrt4jVOeml47L/W8r3lELrZYn7X6hYbKD186WkehnLrgaxeCcajZdVxvLLrBr7Fmq896jGfdIKpftg9VLXavU4xOrzYW8Yp2ikPle6nuV4V/m0el1Ugxztd1Unp02bNg2Dg4OZfx8/fhwdHR0Frw8MDKCjo6OkbQ8N+Wo6g12K9nYXBgbGc14z64DpbiuAJIaGfEU/b9YDm9f2FqRwNeuTBdvNZ7cYBQf07SbDlJ8tplUkXXmL05LZrlkHLOpux8DA+JTHOBWljkNuUi7A/DKrlWNTG6HriiZ5mkSuUbcl57yVU2alblvtKqlb1cRuMWLcH8W2J/dmXtN6HVLs+i6nzMr13Wl6kxHf+/ULon//5hfOQsAXKvr5aHTqJ2Gmek+lf4/HSyvrrHfFVVpmgerGtFLqP7H4JP/f+rwHS9L1z9CQT1K8KyUOKiVulksjl/dyyqynySocG7isDXsepWjkciaF1FitnDIrpT9LKS1i58rFc1XMVNe30jGt0pSsv/JjA7nHS0oZg8k+TrFrodVphlmXrHqsIhepv2WpZVYsNvC4GRsUw9iguFLa71LLbHbckd5uqXWPUL9FrM5JZxzL/m+p3yOF1stSI+5/JbGB1s+X0uplLLsaRGN/p7nierbo9mvYt1Dj/Tk17pMWKN0Hq5e6VsvHUQ/1udL1LMe7yqPl66IapLbfxcpsVRcMXLx4MQ4cOICDBw8iHo/jkUcewbnnnouZM2fCYrHg5ZdfBgA8+OCDOPfcc6u5a9qQBBbMacId16/ALdcswx3Xr5C8trhSyyF5XGZsWrMoZ7ub1iyCxy19bdlS1POyTvV8bFQ77U0WbMy7RjeuWYSOZos82740b9uXyrPtqsqqW797/YqS6lY1YR1CSjFZTNCbjJn/jY6Hcv5tsrCMaVZebPnDr51XUP/l1y3Pvnq4IPbbvLYX3TMqW8qKdVh96GgRjg2mtWosNiB1UTBWq3Z/Vss8LjO+eNlpOefqi5edBo+L54qUkR0bPPXSIazv65E1Tig39mDMUhrWs6QERctVVtyxZEE7vnT5Ylmud6G6Y31fD556+VBm/5997XDF30NE4upmLLsKlI531Ni3UGOMp8Z9IlKDeqjPq1HPsh9GcpOj/dYlhdbUlNn555+P3/zmN5g1axaee+453H777QiHw1i5ciX+v//v/4NOp8Pbb7+Nm2++GX6/H6eccgpuv/12mM3SD0TNT5Km1Xy2pS61RvmoP4JmhzlVwclxyvSptYuHvCF43NZUxZbIfYusx67Uccio7Jn3E8cWiMZhNxlUeWxqU/PrSgsMwPHRMEa8YbS4LakALW8lwrLLrIRta4nmy1Od1SH1kDktUSRr2VSfB4BvXnUWvverIt9R4d/L2U9TXsa3qT7fSLSWOS2f6P7nx14OE7z+vFgMMsRnKozxNN8uVKDsMmsE+ofDGBkPocVlTU1MYxVRVCOXs1IpUs9O9GdHfGG0OC2C/VmawHNVMmZOq1BWbNDqsiCRSMobJ0iMPQqOU4UxS6WUypwGgHVHGRgbSCCxXFWchWpwXL7rPa/u0Ot1GB4Pi/exZKhXtF6WGnH/mTlNYXU2lq0oiePMZZdZNcYHaozx6my8vxqYOU0azR9HPdTnjVjPqpzmr4tqkFCuipXZqizr+dRTT2X+e/ny5fjjH/9Y8J758+fj97//fTV2p3ElAbfNBLfNlPm3LBKAx2mGx2nO/FtRSh2HGkwcW/ec1lTlV0/HRrUTBzpcFpx6YluqXMkZoCm5bSod6xAiUkJ+7JUQjsUqjs/qOcZrJDFgmtuChd0TsQEnppHaTfRn58/1pMosB+rE8VxRteXHBoC8cUK5sQdjltKw7iAlVKtcyXm9C9RpTsvE7RmRPhYRyYxj2dIpPc6sxvhAjTEex/uJhNVDfd6I9SxpX4XlqqrLehIREREREREREREREREREREREVFj4OQ0pegAbzCKQwN+eEMxQFfrHYI694lyTfxGu/cN8Dci+bBcNQ49MOSLYNfuIxjyR9jKE5E0UtsJxpIkBdsiovrF65saXS1ioXqIvzgmQUpQslyxvSMiUr4uVGN8UA9xF1GjUGMdUqp6OAZqPBXGB1VZ1rPh6IA9h8awZdtrCEfjsJgM2Ly2F55Wp+r2acGcJqaBVQv+RqQElqvGoQde3z+MO7fvzvzWm9YswuLuVqbrJSJxUtsJtickBdsiovrF65saXS1ioXqIv+rhGEh9lCxXbO+IiJSvC9UYH6hxn4hIWD1cr/VwDNR4ZIgP+NyPAryBaKYyAYBwNI4t217D0UG/6vbJG4jWbJ8oF38jUgLLVeMY8kYyAQGQ+q3v3L4bQ95IjfescRkMeuhNRtH/8UkYUgOp7QTbE5KCbRFR/eL1TY2uFrFQPcRf9XAMpD5Kliu2d0REyteFaowP1LhPRCSsHq7XejgGajxyxAfMnKaAUV8k86OkhaNxDI8HMd1tVdU+jfojcNtMNdknysXfiJTActU4hrwhwd96yBuCx2mu0V41tngige/9+gXRv3/zqrOquDfiDAY9ioaEMkyiM1lMiCfEH/kx6HWIhtnxqgWp7QTbE5KCbRFR/eL1TY2uFrFQPcRf9XAMpD5Kliu2d0REyteFaowP1LhPRCSsHq7XejgGajxyxAecnKaAZpcFFpMh58exmAxoddlQq1yMYvvU7GCnWi34G5ESWK4ah6fJKvhbe2o0KVrr/MFoKrtZMXWS+awak+jiiWTx7/iCOibqNSKp7QTbE5KCbRFR/eL1TY2uFrFQPcRf9XAMpD5Kliu2d0REyteFaowP1LhPRCSsHq7XejgGajxyxAdc1lMBbpsRm9f2wmIyAEBmneDONofq9slt5+xbteBvREpguWocHpcZm9YsyvmtN61ZBI+bwWw5orE4vvfrF4r+j6geSG0n2J6QFGyLiOoXr29qdLWIheoh/qqHYyD1UbJcsb0jIlK+LlRjfKDGfSIiYfVwvdbDMVDjkSM+YOY0JSSBBXOacMf1KzDqj6DZYYbbboJeX8MUKyL7VKNEbiQk6zcKROOwmwz8jahyLFeNIwEs7m7FbRuXY8QXRovTkgoIErXeMSJSNantBGNJkoJtEVH94vVNja4WsVA9xF8ckyAlKFmu2N4RESlfF6oxPqiHuIuoUaixDilVPRwDNR4Z4gNOTlNKEnDbTJPrAquhMlHjPlGuid+oe04rBgbG+RuRPFiuGkcC8DjNmD/Xk/qtOXhKGmEw6FEsLDXodYiGo6J/N1lMiCeKV25TbaOhSW0nGEuSFGyLiOoXr29qdLWIheoh/uKYBClByXLF9o6ISPm6UI3xQT3EXUSNQo11SKnq4Rio8VQYH3ByGhERERHVVDyRKLpU6je/cNYUn09OudTqVNsgIiIiIiIiIiIiIiIiIvlxchoRERE1nKkybU2RhIuyTJX1DABQ4crmU35HDVdOJyIiIiIiIiIiIiIiIiJxdTM5Ta/Xxl1JreynEhr52IVMdT54vqTjuZKuknPVKGWWx6EuSpXZqTJtffMqZtmSaqqsZ0Dl53PKzGoSt1+sTBjMRsTj4rMSjUY9YrHiOYr9wWjF116tr91af78a8ZwUV+z88NxJx3MlnZL1LH8H6XiupNN6bDAVte+fXBrhOOU6Rtaz8uC5ko6xQXFaPwbuf2nb1Pr5qiaeK+mUjmf5W0jD8yQdy6w0PA71YJlVD54r6co5V7pkMsncIERERERERERERERERERERERERCQrfa13gIiIiIiIiIiIiIiIiIiIiIiIiOoPJ6cRERERERERERERERERERERERGR7Dg5jYiIiIiIiIiIiIiIiIiIiIiIiGTHyWlEREREREREREREREREREREREQkO05OIyIiIiIiIiIiIiIiIiIiIiIiItkZa70Dchka8iGRSNZ6N4pqabFjZCRQ692oiUY79vZ215TvKVZmG+18VYLnSrpi54plNoXHoS5KltlKvrvR8dyIq7TMArWNafnbFmrkc1JpmW3kc1cqnivplKxn+TtIx3Ml3VTnSumYVmmNUhYa4TilHmMlZbYRzqNceK6kU7KerYffQevH0Ij73+hltlp4rqRTOp7lbyENz5N0LLPS8DjUg2VWPXiupCt3jJaZ06rIaDTUehdqppGPvRw8X9LxXEmn5Lmql9+Bx6EutTyOejmHSuC5Eaf1c6P1/VcCz0n5eO6k47mSjvGsOvBcSVfv56rejy+tEY6zGsfYCOdRLjxX0jE2KE7rx8D9V/f3aRnPlXRKnyv+FtLwPEnHMisNj0M9WGbVg+dKunLPFSenERERERERERERERERERERERERkew4OY2IiIiIiIiIiIiIiIiIiIiIiIhkx8lppD06wBuM4tCAH95QDNDVeodkNHFsu/cN1N+xEZHyWIeoVz23XURE2dgWkdawzBKRHBjvi2M9SyQf1jVElWGbpB78LYio0bEeJC2qsNwaldkrIoXogD2HxrBl22sIR+OwmAzYvLYXC+Y0Acla71yF6vnYiEh5rEPUi78NETUK1nekNSyzRCQH1iXieG6I5MPriagyvIbUg78FETU61oOkRTKUW2ZOI03xBqKZAg8A4WgcW7a9Bm8gWuM9q1w9HxsRKY91iHrxtyGiRsH6jrSGZZaI5MC6RBzPDZF8eD0RVYbXkHrwtyCiRsd6kLRIjnLLyWmkKaO+SKbAp4WjcYz6IzXaI/nU87ERkfJYh6gXfxsiahSs70hrWGaJSA6sS8Tx3BDJh9cTUWV4DakHfwsianSsB0mL5Ci3nJxGmtLsssBiMuS8ZjEZ0Oww12iP5FPPx0ZEymMdol78bYioUbC+I61hmSUiObAuEcdzQyQfXk9EleE1pB78LYio0bEeJC2So9xychppittmxOa1vZmCn17L1m031XjPKlfPx0ZEymMdol78bYioUbC+I61hmSUiObAuEcdzQyQfXk9EleE1pB78LYio0bEeJC2So9waldo5IkUkgQVzmnDH9Ssw6o+g2WFOFfhkrXdMBlnHFojGYTcZ6ufYiEh5rEPUq57bLiKibGyLSGtYZolIDoz3xbGeJZIP6xqiyrBNUg/+FkTU6FgPkhbJUG45OY20Jwm4bSa4babMv+vGxLF1z2nFwMB4fR0bESmPdYh61XPbRUSUjW0RaQ3LLBHJgfG+ONazRPJhXUNUGbZJ6sHfgogaHetB0qIKyy2X9SQiIiIiIiIiIiIiIiIiIiIiIiLZcXIaERERERERERERERERERERERERyY6T04iIiIiIiIiIiIiIiIiIiIiIiEh2nJxGREREREREREREREREREREREREsuPkNCIiIiIiIiIiIiIiIiIiIiIiIpIdJ6cRERERERERERERERERERERERGR7Dg5jYiIiIiIiIiIiIiIiIiIiIiIiGTHyWlEREREREREREREREREREREREQkO05OIyIiIiIiIiIiIiIiIiIiIiIiItlxchoRERERERERERERERERERERERHJjpPTiIiIiIiIiIiIiIiIiIiIiIiISHacnEZERERERERERERERERERERERESy4+Q0IiIiIiIiIiIiIiIiIiIiIiIikp1RyY1//vOfx9DQEIzG1Nf80z/9Ew4dOoSf/vSniEajuOqqq/DZz34WALBr1y7cfvvtCIfD+MQnPoEbbrhByV0jIiIiIiIiIiIiIiIiIiIiIiIiBSk2OS2ZTOK9997D008/nZmc1t/fjxtuuAHbt2+H2WzG+vXrsWzZMsyaNQs33XQTfvvb36KzsxMbN27EM888g5UrVyq1e0RERERERERERERERERERERERKQgxSanvffee9DpdLj22msxNDSEtWvXwuFw4Oyzz0ZzczMA4IILLsDjjz+Os846C11dXZg9ezYA4OKLL8bjjz/OyWlEREREREREREREREREREREREQapVdqw16vF8uXL8ePf/xj/OpXv8LWrVtx5MgRtLe3Z97T0dGB/v5+HD9+XPB1IiIiIiIiIiIiIiIiIiIiIiIi0iZdMplMVuOLfvWrX+H222/Hpk2bcMMNNwAA7r//fuzevRtLly7FM888g+9///sAgF27duHnP/85fv7zn1dj14iIiIiIiIiIiIiIiIiIiIiIiEhmii3r+dJLLyEajWL58uUAgGQyiZkzZ2JwcDDznuPHj6OjowPTpk0TfL0UQ0M+JBJVmWdXtvZ2FwYGxmu9GzXRaMfe3u6a8j3Fymyjna9K8FxJV+xcscym8DjURckyW8l3NzqeG3GVllmgtjEtf9tCjXxOKi2zjXzuSsVzJZ2S9Sx/B+l4rqSb6lwpHdMqrVHKQiMcp9RjrKTMNsJ5lAvPlXRK1rP18Dto/Rgacf8bvcxWC8+VdErHs/wtpOF5ko5lVhoeh3qwzKoHz5V05Y7RKras5/j4OP7lX/4F4XAYPp8PDzzwAP71X/8Vzz33HIaHhxEMBvHnP/8Z5557LhYvXowDBw7g4MGDiMfjeOSRR3DuuecqtWtERERERERERERERERERERERESkMMUyp330ox/F66+/jksuuQSJRAIbNmzAkiVLcMMNN+Dzn/88otEoPvOZz+C0004DAHzve9/Dl7/8ZYTDYaxcuRIXXnihUrtGREREREREREREREREREREREREClNschoAfPWrX8VXv/rVnNcuvvhiXHzxxQXvXb58Of74xz8quTtERERERERERERERERERERERERUJYot60lERERERERERERERERERERERESNi5PTiIiIiIiIiIiIiIiIiIiIiIiISHacnEZERERERERERERERERERERERESy4+Q0IiIiIiIiIiIiIiIiIiIiIiIikh0npxEREREREREREREREREREREREZHsODmNiIiIiIiIiIiIiIiIiIiIiIiIZMfJaURERERERERERERERERERERERCQ7Tk4jIiIiIiIiIiIiIiIiIiIiIiIi2XFyGhEREREREREREREREREREREREcmOk9OIiIiIiIiIiIiIiIiIiIiIiIhIdpycRkRERERERERERERERERERERERLLj5DQiIiIiIiIiIiIiIiIiIiIiIiKSHSenERERERERERERERERERERERERkew4OY2IiIiIiIiIiIiIiIiIiIiIiIhkx8lpREREREREREREREREREREREREJDtOTiMiIiIiIiIiIiIiIiIiIiIiIiLZcXIaERERERERERERERERERERERERyY6T04iIiIiIiIiIiIiIiIiIiIiIiEh2nJxGREREREREREREREREREREREREsuPkNCIiIiIiIiIiIiIiIiIiIiIiIpIdJ6cRERERERERERERERERERERERGR7Dg5jdRLB3iDURwa8MMbigG6Wu9QFUwc8+59A41zzEQkH9YhJEUjtq9ERKRtSsY4jJ+IqFyMq6VhPUuNjnUFEWlRI7bfrK+JtKMR6ygiNajw2jMqs1dEFdIBew6NYcu21xCOxmExGbB5bS8WzGkCkrXeOYU04jETkXxYh5AULCdERKQ1SrZdbBeJqFysP6TheaJGx2uAiLSoEeuuRjxmIq3i9UpUGzJce8ycRqrkDUQzBRsAwtE4tmx7Dd5AtMZ7ppxGPGYikg/rEJKC5YSIiLRGybaL7SIRlYv1hzQ8T9ToeA0QkRY1Yt3ViMdMpFW8XolqQ45rj5nTSDpdqtCN+iJodlngthkVm4E86otkCnZaOBrHqD8Ct82kzJfW2KgvApfDhNVLujMpEJ966VBdHzPVgYl64di+AdgtRkXrBSquEetNElGkvWY5ISLFMTYgmSnZdrEPRkRFFWnTGFdLw/NEitFIzFnVa0BoLICIcmmk7qi1Rmy/VXvMLLNEBVR7vZZK6eub9QfJTI5rjz0UkkbhpVTyO87NLgssJkNOAbeYDGh2mCv8MvVqbbLi4o9043dPvJ05xxsumI9Wl6XWu0YkjKlzVaUR600SMMV1WVE5YWeGiKbC2IAUoGSMwz4YEYkSadNmdzgw7A3DYTeh02PH0aFA5iPsfxVqdlnQ6bHjnN5ZmUnAz756mOeJKqOhmLNqYzUi58TT6pT3e6qF4w+kBA3VHbXWiOPMqjxmNZfZKiYzIcqnyuu1VEpf32quP0iz5Lj2FF/W84477sA3v/lNAMCePXtw2WWX4YILLsA//MM/IBaLAQCOHDmCz372s7jwwgvxxS9+EX6/X+ndohIpliJzonK88Se7cMvPn8eNP/4f7Dk0BrfdiM1re2ExGQAgU2m67Rqa8VyiRCKRuSkCpM7x7554G4kkWwlSJ6bOVRe3rfHqTSo01XVZdjnJaq9v+umuTHudvsFERAQwNiBlKBnjsA9GRGLE2rRdb/bjlp8/j5vvfA5rV/Wg02MHwP6XGLfdiLWrevDQX/Zj2869eOiZ/Vi7qgduB88TlU9LMWe1xmrEzsnRQQ3eZ+H4AylES3VHrTXiOLMaj1m1ZVbkvi7raaoWNV6vpVL6+lZt/UGaJse1p2jmtOeeew4PPPAAzjvvPADAN77xDdx2223o7e3FTTfdhG3btmHDhg249dZbsWHDBlx00UX48Y9/jJ/85Cf4xje+oeSuUYmUSpEpVjnecf0KLJjThDuuX4FRfwTNDnOqYNfxPYLBsbDgOR4cC8Nt1U6DSo1j0CtSZr1hbaXOrRdJZOrNQDQOu8lQ9/UmFZqyvc4qJ6W0r8Xaa17vRJTG2IAUoWCMwz4YEYkRi6vTk1fD0Tju3L4bt21cDn8o2hDjVuXw+qO4c/vunH7Endt3sx9BFdHUUk5l9sFLJXZOhseDmO62yvtlCuP4AymF/dUSNOI4c5Xq61Kotb1jPU01Vwd1lNJtEts8UoQM155imdNGR0fxgx/8AJs2bQIAfPjhhwiFQujt7QUArFmzBo8//jii0ShefPFFXHDBBTmvk7qk0/RlkyNFZrHgCknAbTNhTpsjc0O9ntksRsFzbLVw9V1SJ5ZZFZqoNxd1tzdEvUmFJLXXZbSvRdtrIqIJjA1IMQrFOCyzRCRGLK7Orn/C0Tj8oWjDjFuVg/0IUoJS49SKqcIYt9g5aXXZ5P8yhbHeIKUw9i9RI44zq+yepFrbO9bTpAoar6OUbpPY5pFiKrz2FJuc9o//+I+44YYb4Ha7AQDHjx9He3t75u/t7e3o7+/HyMgInE4njEZjzuukLrKnyNQB3mAUJpNBlcFVLbjsJqzv68k5x+v7elJrtROpEMsskfpIaq8n2uBDA354QzFJKdfVOhhCROrC2IC0hmWWiMQIxdXr+3rw1MuHMu+xmAxwWE0lxdWNhv0IUkI9LOVUoIx+ejaxc9LZ5lBgZ5XFeoOUwthfZSbqvd37BhhHiVBre8d6mlRB43WI0m0S2zxSTIXXniIl8P7770dnZyeWL1+O7du3AwCSycJpczqdTvT1Unk8ztJ3tAba21213oWyeVqd6J7VjOHxIFpdNnS2OaDXS/+t0seeSCTx3O6j+MG9r8DlSFWOW3fsRTgah8VkwA1XnIG5s1pK2rYW5ZfZllgCHxz34dLz5iGRTEKv06Gj1Y7Z05tgNCo2j7QuaPm6qrZKzlWjlNl6KU88jspjA62ew2LtdXYbnN3uLl/UWbTd9SSSuOGKMwo+1wjtdakqLTe1jmm1Wu6VxHNSXHaZrdfYoBpYzqSTs55lmS0fy6x0Wo8NplLPZSE7rm52WnF00I9xfxRAanB/05rT8O/3voKjQwHJcbWayfVb5tezm9achju3v5HpR2xacxq6ZjSznp1CPV9bcqh0nDpnW0Xq2Wr8DuX20/OJnROtlaV6G39Q4vzXusxqFWP/8skdz8pV7zUCOds72fZJA/W00n2weqlrtXoc9VCHeBJJDIyGctqkOdPd6JrRXNYx5JdZubffSLR6XVSDHNeeIpPTHnvsMQwMDGD16tUYGxtDIBCATqfD4OBg5j0DAwPo6OhAa2srfD4f4vE4DAZD5vVSDQ35kEioO2dje7sLAwPjtd6Niph1wHS3FUASQ0M+yZ/LPnZvMJoptOHROB7ddQCXnjcP82Y1oc1tgdtuKmnbaiSl4sovs95gFPf8aQ/O6Z0F6FIX+D1/2oOZHjvXfy6iHq6rail2rlhmU+qlPDXCcZRTZuX6bi0Qa6+z22AglXL9B/e+guktK6a8bntmugrWktd6ey23SsssUNuYVuvlXgmNfE7KKbP1GBtUQyOXs1LJXc+yzJaHZVa6qc6V0jGt0hqhLJh1wKLudgwMjGPuNAfuuH4FRv0ROKymzMQ0oLS4Wo2k/pallllvMIptO9/B6nO7U09UJ4FtO9/B3OlOTZ6nammEa0sO2denWN+0knq2Wr9DJf30fPljAVotS/Uy/lDO+ddCmdUqxv7lUSKelbPeawRS2rtqS9fTo/4Imh1mVdXTSvfB6qWu1fJx1EsdMneaAx6Xecp4p9wyK3X7NEnL10U1SL32ipVZRSan/fKXv8z89/bt2/HCCy/g9ttvx6c+9Sm8/PLLWLJkCR588EGce+65MJlMOPPMM/HYY4/h4osvzrxO9St/PfLB0RC27ngHt1yzTJPrQstl1BfB0aEAtj25N/d1f0RTjSk1DpZZIu3Jb4OBVAAp6bqdWEu+e05rKkBv0PaaiMQxNiCtYZklopJMxMNuW2opz/TEtDTJcXUDYT1LNLWK+un1iuMPpAC2SerBeq8OZMXF6X8TVUvd1CFKxzuMp0hmclx7Vc1V+/3vfx+33347PvGJTyAYDOLzn/88AODb3/42tm3bhk9+8pN46aWX8NWvfrWau0VVxvXIhfG8kNawzBJpD69bIlIS6xjSGpZZIioX6w9peJ6IpsbrhKg6eK2pB38LIqoE6xCi2pDj2lN8ctqaNWvwve99DwAwf/58/P73v8ef/vQn/Nu//RvM5tSOzpw5E7/97W/x2GOP4ec//zmampqU3i2qIbfNiM1rezOF12IyYPPaXrjtGprNrACeF9Iallki7eF1S0RKYh1DWsMyS0TlYv0hDc8T0dR4nRBVB6819eBvQUSVYB1CVBtyXHuKLOtJVFQSWDCnqWA98oZPJ5l1XrLXf27480LqxTJLpD1sg4lISYwNSGtYZomoXIyrpWE9SzQ11idE1cE2ST34WxBRJViHENWGDNceJ6dRbXA9cmFc/5m0hmWWSHvYBhORkhgbkNawzBJRuRhXS8N6lmhqrE+IqoNtknrwtyCiSrAOIaqNCq89xZf1JCIiIiIiIiIiIiIiIiIiIiIiosbDyWlEREREREREREREREREREREREQkO05OIyIiIiIiIiIiIiIiIiIiIiIiItkZi/1xdHS06Iebm5tl3BUiIiIiIiIiIiIiIiIiIiIiIiKqF0Unp5199tnQ6XRIJpMFf9PpdNizZ49iO0YEHeANRDHqi6DZZYHbZgQKi2J9mTjmY/sGYLcYG+OYiUg+rENIjRqxPSdqZGyLSGtYZomoGB3w4XEfjg36GcuWi/UsNTr2iYlIi5RuvxkfEFElWIcQ1UaF117RyWlvv/12pbtHVB4dsOfQGLZsew3haBwWkwGb1/ZiwZym+m1cGvGYiUg+rENIjVguiRoLr3nSGpZZIiqGdUTleA6p0fEaICItUrruYt1IRJVgHUJUGzJce3opb0okErj77rvxuc99DldccQV+9KMfIRaLVbLrpHU6wBuM4tCAH95QDNDJu3lvIJop2AAQjsaxZdtr8Aai8n6RijTiMVMdmKgLdu8bUKQuIOlYh2iYwm1qLbFcEjUWXvOkNSyzJWLsTw2m7DqijuP7UrGeJcWotU3Ku/55DRCRFildd7FuJKJKsA4hqg05rr2imdPS/u3f/g1vv/02vvCFLyCRSOC+++7DHXfcgX/4h38ob89JO4TSjkP5GcmjvkimYKeFo3GM+iNw20zyfInKjPob75ipSpRKb6sD9h8Zx/4jXiSSSeh1OnTPcKN7hotPJ9RAI9abdUGup3xUukwIyyVRYxn1R+BymLB6SXfmBuFTLx3iNU+qxXaqBIz9Se0UiIfLqiP4FH8O1rOkCLW2SULX/7peadeASvv0RHWHy8BJovS9KtXeC2NdTKQJqq1DSsXlk0lj5Lj2JE1Oe/bZZ/GHP/wBJlNqo+eddx4+/elPl7i7pDkiA2qzOxyCsyLvuH6FbJV+s8sCi8mQU8AtJgOaHWZZtq9GDqtJ8JgdVg01pKQ+Cg6M+0IxHB7w4YGn92W2vb6vB9NabXBaJDUvJKNGrDfrgdiTBiW1qSq+AcZySdRYXHYzLloxF1t37M2JDVx2XvOkTmynpGPsT6qmUDxcTh0hS3xfR1jPkhLU2iYJXf8f9PumvgZU3Kcnqiu81iRT+l6VKu+FsXwQaYYq65BScflk0iA5rj1Jy3omk8nMxDQAMJvNOf+m+iSami8YE50VKRe3zYjNa3thMRkAIFNpuu31W+7CkRjW9fXkHPO6vh6Eo1xCl8qnZHpbbzCWufmc3vbWHXvhDbLM1kIj1pv1oFgmAanUnMaa5ZKosaRjgfzYIL+eI1ILtlPSMfYnNVMqHi6njpAjvq8nrGdJCWptk4Su/50vHsQXLzut6DWg5j49UT3htSad0veq1HgvjOWDSDvUWIeUissnkxbJce1JepRo/vz5+O53v4srr7wSAPCf//mf6OnpKWOXSUvEBtRCkZjyTz0mgQVzmnDH9Ssw6o+g2WFOddrreDav027Gi28dxeZ1vQiF47BZDHj42f0446S2Wu8aaZiSS2iEwsITVUNh7QSAGfWQ3jar3gxE47CbDHVfb9YDOTIJqHqpnAZsz4kaWSAkHBsEQjGgqUY7RVQM4yfJ6ir2p7qjWDw8UUf88Gvn4diQT1IsKxTfd3rscFhNODTgb7wlopLAgq4m3LZxOYZ9YbQ6LfC4zUCi1jtGWqbWNkno+h/3R3Fip6ton1jVfXqiOsJrTTql71Wp8V4YyweRdqixDimV0nUO6zRSghzXnqTJad/+9rfxne98B+vXr0cikcBHPvIRfOtb3yp7x0mACtcyF7th3ua2YPPa3syM206PHZvWnJZ6ClSnk2/fk4DbZpqsJOt84M5tN+Lic7tx6JgPiWQSep0OF5/bDbfDxEE7KpuSS2i0NVnR6bHjnN5ZgC712rOvHkab21LxtquqHtPbJgHodLXeC5LAbTPi6xvOwP4j3kzd3z3DXdKN8WaXRfBaVM1SOQ3WnhM1srYmq3D/oUljsQGpTzUeJGD8VBSvb1IzsX5vq8sCb7DCsbYkMLPDCbMumfl3MelMYdljZmtX9eDmu54T7m+qcDxQVjpgz8E6629TzSk+HlVm3JF//afLu9NqzPSLARRsS5PL39Z73UV1SfXjZyrithtxwfK52HLfZH32xctOk+1elRrvhWmyLiZqUErXUdWgdJvENo+UIMe1J2lymtPpxB133FHJvlIxKp0YodcB6/t6MmnSLSYD1vf1QK/TZZ4u94WiGBmP4Lu/elFV+65FvmAM/UMBPPD0vpzzPavNAadF0qVKVEBsYEyOjBBuuxFrV/Xgzu27M9vetGaRpgJAQDy97R3Xr9DWEwQqbUtoapFYIqfu37y2t6TPGww6XPbRk3D3Q29mtnHt6oUwGCWt3k5EJJti/QeisikZ4zB+kozXN6mZUL/36xvOwAfH/dW/vvMyBzuspszENCCvv2k31X0dVDf9bVIVRcejKokNyswcLtrG6lXaxjJ+Io2ql7HsavD6o/jpH97Iab9/+oc3ZGu/1XgvTMn7KEQkL6XrqGpQuk1im0dKkOPak9TKv/zyy/jRj36EoaEhJJOTrfDDDz9cxm5TPrUO1Ax7w3h01wGsPrc7Nas2CTy66wDmznCnnvgCEIok8OGAHy6HCeHReOX73sBPXY0FoplBCCBVDrbu2It5s5s5OY3KlwQWnNCEW687G8PeMDxuC9qbLUB86o9OxeuPYtvOvZN1BIBtO/di7vQlmgkAgfpJb+sNRHHP43tyfo97Ht+DG6/U1u+haWW0YXLEAGP+aGZiWnobdz/0Jr519TI4mg2y7CcRkRTHR0N4671B3HTVUngDEbjtZjz87H7MnuaCc5qz1rtHGqVkf1mtfXE14vVNqiYwIQQAbvzJruLXtxxxscg20pmDDw34RfubAOq+Dhr0huFymLB6yWQ/9amXDmHQG66bY6TqU3I8quKxlTIyhxcdg1fhmDDHn0ir6mUsuxqUbr9VeS8saynyIW8IHreVS5ETqVQ99DGUbpPY5pESBr1hwfGNUq49Sa38t771LaxduxYLFiyAjk/Fyk6tEyOaXRaM+6PY9uTezGvpZRHyn45a19eDx3YdwOBoqPx9b/CnrgKhmGA5CIRiNdojqgt64PV9wwWz4xd3t1bcsfIFo+hb1oX7sp7sXNfXA18oqqngpl5SdtfL76FZZbZhcsQAobBw+xEKC7QfDd7WEpGympxmnL1wRk5W5WtXL4Tbqa02ldRFyf6yWvviasTrm1Qvb0JIsUlhbptJnrhYwjaK9TcboQ5y2k24aMXcgoxQDnt9HB/VhpLjH7UYWxEbg1fruBTHn0irWHalU7r9DoqMZQaFxjKrhUuRE2lGPfQxlG6TfCG2eSQ/m8UoOL5hLWFiuaT1nsxmM6666iosW7YMZ511VuZ/JI/0QFU2NXRA02ls0/uWDsYSiWTBk5337diL85fMybxPcN91gDcYxaEBP7yhWGambvr194758MFxH1wOU2a7W7a9Bm8gqvixqkGrW7gctLotNdojqgdD3khmYhqQuq7u3L4bQ95Ixdu2mI2ZwCa97ft27IXFpL6nOosRq+vcGgpkgfr5PbRKLPPKVG1YRTGAHhjyRRBPJLG+72S0NVtzttEm0H6Uu59ERFLEE0nBTI6JBEdyqXzNLgs6PXas/VgP1q5K/a/TY5elv6zktusNr29Svbwxp9Yma9E4W464WMo28vubnR47brpqaWrJT7sJnR676D7WA4Nehz8/fxCrz+3G2lU9WL2yG39+/iCMal2ukDRByfEPi9mIHXlldsfzBxUdW6l4XEpszF0hHH8irWLZlc6g1+GFt45i87pefPnyXnxlfS9eeOuobO13k9MsGKe5axgDccy0RFVue4iy1UMfQ+k2yWg0CG7faBRYaYdIIpfdhPV9PTn9lvV9PakM8hJJeueJJ56I3bt3Y9GiReXtKRVVs7XMp1q+QCSN7aF+4adPoUsNsm1ac1pqeQKdLrPNRCIp/DRpV1PB0wiyZGHTII/bjC+vW4zD/X4kkknodTrMmuZIpQ6WYQlGakzD4yHB63V4PAxPhVkO/KGo4Lb9oWjF266qrLpuxBdGi9OiyZTddfN7aFS5WQ/cNiO+vuEM7D/izdT93TPcU8cAeuD1/blZEdf39eDRXQcw7o+KxhGays5QyTJL+tTk3CFvCJ4mKzwu7V3TRFo05hNO7T3mi6DDxQcuqDxuuxFrV/UUZAJ2O0wV1+1uhxGXr+rBXVnb3rhmEdxOE/tgeUbHha/v0fEwr28hE3HMsX0DsFuMXEZ9KpUurymSwezrG87A93/3Ss5rer0Ohwb8iCWSpcfFefs56pcQW2ctOeoLRTEyHsnJQPjFy07DmC8MfygmvS+gIeFITPCJ/XAkBtTRJDyqLiXHP8JRkTIbjcEb1FW2DLAYgaWJJdcDNciOXtL5Z9+8Ohh3SMKxU+li8TjOX9qFLfdN1i3XrF6IWFyeTlIikcCXLz8NhwcCk/fC2u1IJmtXQWhqzLTWuDIH1Vg4EsPF55wIrz+aqUMuPudETfUxlG6TxkX6quMBjtFS+ZwWA06a1YSbrloKbyACt8MMAwCnVXrsWXRy2sUXXwwA8Pv9uOKKKzB79mwYjZMfefjhh8veecpSSQe0XFKCB5E0tjPbHYIp+3pPasPsDmfOIFt6m0cH/YJPHdy2cblgFrbV53Zj25N7K3titNLBzSrzBWIYGg3jgaf3Zc7fhgvmw9ceg7OEdIhE2cSWEGmSIbixW02C27ZbNdZZq5OU3c3O+lieVKsqWR42Ekvk1P2b1/ZO+ZkhbwTbdqbay/STaX9+/iC+su50uKxG0ThCM8vYVjLIITBxT67ljImouBa3VbCOaeGgB1XA648KZgK+4/oVFd8kGPJGcH9ee3r/zr2Y3XEGPGprG2vM0yR8fXvc1iKfalC8WZNrqrEZGc6XWKaLO65fkTPWNjAawjd+9D8IR+NY33dyaXGxwH7edNVSaduYWHIUAL7zixdz9vOnf3gDl543D9t27pXcF9ASi2kyC1W6nt3x/EEsOvGM2u4YaZrDJjwe5ZBh8oDFJJzF4tvXLMONP9mlXL2etzSxHPXflHFSmWPnksef2DevDsYdknHsVDqdTo+f5WVN/tlDb+LW686WZftWswnhaCBnPPS6SxbCaq7dfQXNjJmqgDcQxT2P78mJ7+55fA9uvHIJJ/JRVdgsJkRjyYL76TaLdsqfQ+T+qkOm+6tukTbP7eAYLVVABwyMhQri+xltdslxZ9FlPb/1rW/hW9/6Fr7yla9g9uzZuPXWW7FhwwYcOXIEmzZtkuMQ6lepKU0nOqBz2hypxlvhjoOUFLVi79HrUJBq/EuXL0Y0FseHA37BZTmHvUHBGbpDXuGsTtBNpgLUl5OGc6JTduNPduGWnz+PG3/8P9hzaEzVqWXHAlE8/tyBnDSkjz93AGNMG0wViMbiuGb1wpzrVa6nnOLJpGD6znhSWyMf2Z2p9LV3z+N7NJeyu16WJ9Wqcs9/uSnjvYEI+pZ14aG/7Me2nXvx0DP70besC5FofDKOEIhFtFJOKkmlr+RyxkQ0NaHYQM0xOKnfqC8Cl8OUs/Smy2FKZeuu0HggiovPOTHT50w/bTuusTiwGowGPa7N61dcu3ohjMaiw0oNiUsCZZEwNiPH+Zoq08WcNgcAZLKoAcDOFw8WtFlicXEikcTQeAQfHB/H6pXdaGu2TsSYb+BLly+WHFuL7Wdiog895bFrcPmkYES4ng1GGvB6INlE4wnBmDMar3zGkzcgHHccHwmqsl4vVv8VVcHYudRxBfbNq4Nxh3R6nXB/taz7T3VuxBsWrAtHxsOybD8YjuE/Hsyd/PYfD76JYDgmy/bLodox04n4b/e+AdXEf75gVHBc2hdivUPVEYzEBe+nhyLaSYEfCEexLq9NWtfXg0BYnusokUxiwwXzc7a/4YL5mb4nUTnkiO+LpmM666yzAABXXXUVrrjiCpx11llYvHgxwuEwHnzwQVx00UUV7H4dE3laxdPqrPWeZUhJUSv2nuHxcE6mN6NRj72HRvHBcR/0Oh3WnDcP25/el1mWc9AbFn2izSOSXaFrugurz+3Go7sOYO4Md8mZwyp6aqxGorGEYNr4aIyPklH5dDo9nnrxIDav60UoHIfNYsDDz+7HlZ88peJte/0R7Np9JGfbDzyzDzM6nJimoQwp6c5U/rXnC0VVW1+IcViN+Mq60xGMxGAzG2G3cP34ipTyFLFYFlSkBhDEtlFuyniHzST4NHfmCUaxJ2e7mmA26nHpefMyKa/NKrypXEkqfbGJ70PeEJdpIFLYsDckHBu0O9HGp42pTK1NVly0Yi62ZsVq6/t60CpDvOmwGRGOxHOetl3f1wOHjZmr8/UPB/DE8++nru9IHFazAQ8+sw+X2U9C0wx3rXdPVdITKlcvmcwk8NRLhxpySSApYzNyLKEkJdOF0O+ya/cRfOvqZYjF4uKrGOiA53YfxQ/ufSWnv/jYrgM4OhRAi8uc6QM4rCaEIzF4gzHBvoPYfma/T/TYNZoZx2I2FdxD1U28TlQurz+CR3cdmMzYkgQe3XUAM9qdmF5hRk+HzSQYdzisubGBWpZ6KzfTT0Vj5xJXgalK31xjK6cogXGHdMdHQ4J1x+xpLjinqefenRq0NlkE68IWtzxj/qO+sHD854tgelONMjMngQVdTbht4/JUPeW2wuOu8VLEKo3/LGZmxtW0OlgKOhKLCy/DHtPO5DSjwZB7HSVT11HP5b2ybD8YjsFpn7hfGI7BZjUiGI4iFI4BGrp/S+oiR3wvacR1ZGQEn//85wEAFosFV111FR588MHS9raBiHXuumc1w5w9IpPXedLrgGFvuCodKSkd16Lvmcj0ptfr8PI7AzkNwPq+Hly0Yi5+/dgeWEwG7Ds8lnkiNTuY3by2Fx63GZvX9uYEV1d/+lQcHwkAOsBk0JeVNleL68PbrcJp4+VKlUyNKRqL4+xFM7DlvslrbMMFJyMqQ5DmspvwkcWz8rY9H65aP01UIotZ+Nq7bePyGu9ZaXyhGIbHQ6n05xNZs4bHQ2h1W7g0cBkSiWTpnf/8ZTgw9QBCuQPJoXBMsJ1Ldy7E0qt/7Yoz8ItH3sI5vbMAXeoJml888pbq0q5Xkkqfy44R1Y7bYRaODRzqqV9IexLxRKYfCaTau6079uL0k9oq3nYkKrztm//urIq3XW88TVYY01klkoBOBxj1OnhqdfNIxZScUKk1UsZmJMd9RSYgpDNdZMfdX7p8MdwOU+aGotjv4rYZ4bRMlGOBON8biGYmpqX3/74dqeWAH/rLfjitJrjtJnw4GMDtv34JLocJq5Z2YfY0J2a2Oabcz/V9PXh014Hixw5tPoQJAPFEAiGBScDxBB/EpPK1uqwwGbIespoYQ5ZjKXm9TicYG9z4+TOx9mOTGYGfffWwKpZ6c9uM+PqGM7D/iDfzANqc6U7oDfqi2XUqHjuXsAyp4n1zlU7aqDbGHdLZLEbBusPKcdMCOgjXhd+Raby81W1Fp8eeGZ8EUvWqHPV42XTA/g/HM/Xp+0fH0T3Dje4ZrprVKWqN/8LRmPDEoGgMQO3bRiqiTtpOq8kgugy7VrjsJnx8WZdg/1QODqsRHxyL4T8eeDNnjHZWB9s8Kp9Y+91aQnwvKVVGPB5Hf39/5t+Dg4NIMu2fKPGMY8HJFwRSZ7/8zgB+9IfXi6fRlimFv5QUtVLe4w3GBIPUjlZ7piLd+eJBDE48lXLpefNw89+ehTuuX5Fq7BKTT1rdcs0y3Pj5M/HA0/vw60f34KFn9mPtqp7UYGKJ0oOb2dS+Prw/FBUsN36mwqUKWM1G/O6Jd3Ku0d898Q6s5soDELNRj9898Xbett9WZRamYurl2gvFEkgkgB/e9yr+3/2v4YdbX0UikXqdSnd00F/xsghSllYoN2V8s7N4OyeWXn08KLysjtrSrleSSt/jMmPTmkU5n920ZlHqaUciUpTRIBwbGA3aig1IXcperkqCgMhk71ouJ6NWdpsBF33kRHzQ70P/SACHjvlw0UdOhN3GTL35xCZUJhKNN44mZWwmP+7r9Nhx01VLMeqPTI57TbX83ESmi5uuWor1fT1YfW43fvfE29hzcPI95f4uYnWQXo9MfJqO+10OEz65Yi4eeHof/vWel4X3M2sM7I7rV2BWuxPj/mjm3IjFvErWhUqKxZOC5z0eb7zrgeTT1mzGZy+cn9Ov/eyF89HWXHmfTyybTyAcy+lflztmXQ3j/ghu//WL2HNoTLSOq8bYudJ9cy5nmcK4Qzq304QNHz85p+7Y8PGT0aTSa7mWvH7huMMbkCfusFr0uPxjPTn16uUf64HNVruxA18ohsMDPjzw9D5s27kXDzy9D4cHfPCFatc3TGdGzF9etdbxn8Uk/LC/xcRJL2pXL22n+D097YzlOK0GzOpw4CvrTseXL+/FV9afjlkdDjhlmpwWiycFx2hj7IdRBYxGnWD7bTRKn7AkqYRfddVVuOSSS3DOOedAp9Nh165d+Pu///uyd7zeiT312eqyIT31WKgB2Drx5OW2J/fmzn7Xp9Zw9QYi8Idi+PH9r5c3oznvKdMFXSLpt7PeN3uas2iKbrHMLUaDHt+6ehn+79ZXMDgaAgAMjoawdcc7uOWaZanjSm9n4kkrALjjnpdzZltu27kXc6eXns1F6GnUzACfSutdm0V46VMblzqgCowHhIO08UAUHRU+iTQmMjg+5oug1a6dSSDpST7lZGhSk1gsgT/817s5mbL+8F/v4stre2u6X1o17A1Ke4q4SAYHSU8iT7UcRv727UZ4/VEEY4mCjKTr+3oyA2xiGQG/s2k5wkdzMxdcs3ohYvEkvCHh5YdqQuIyIYISwOLuVnWl4SdqEGMiN/PGfBEu60llqySb5lRaRbZd0yf2VcofjGNgJFiQ/aij1Q6bgxPUsmkxk7tSJI3NZMV9vlAUI+MRfPdXL+a8f3aHo3jWCF1q3GzP+8NIJIGnXj6EwdFQznvEfpfB8bDgeFg6therg3p72hGLxuENxjA6cQN39ZLughi8ILtFEpnJZ6O+CNpbbPjXL/0NhsfDRWNeJetCJYmNG3ISMFXC548Jtkm+DmfFmePtFqPgtXa435dzbd+5fXd1M9eIjD1kT6bIPhcfX9YlvJLLhKqMnSvcN2d7m8LzIF0ynsTgWKjgeuma7qr1rqmOwyZ8r8phladMhcIJ3PXA7px69a4HduPW686Gu0bFViwRx0lzWmq2KolaMyMWe9hftmWbSRGDXuFxu0FvWFNthtNuFqyjnBo6Bl8whoHREH796J7M9f2FixZgWotdljonEBLph4ViQFPFm6cGFQrHBdvvb1+zDJAYI0gq3Z/5zGewcOFC/PWvf4XBYMDVV1+Nnp6e8ve8zol17jrbHBga9qXWch4RvumdnlCQ6UA4THh9/zDu3L47s2RAWSlcdcD+I+M5Kb7TKWlz0m9PldIzr3PaJpKee1qzFdDpMk9/AkBbsxWrlnaJ3gBPZ3nJTwXrC0VLbxQrualdI9FoDF+4aEFBQxSNxQDw5giVx2ETHlSzWysPbmxWkQmVFu0EgADgdhixac0i3Ll9d+ba27RmEdxOE6CdJeoRCAmn0w5w0L8srW7b1Dd/pmgzJd9AElsOQ2D7X/zMaXhi1wEsOqkDr77Tj83rehGKxGE1G/DgM/swd4YbTotRdJAgFI4XDLT87KE3MzFG+uZftZYZL0rCMiGiEoDHaZ4cEOHENKKqcIjEBnLEHdS4lLx56mk2Y+OaRbgrKw7cuGYRPM1mQFsPDisuGBa+WXPTrKWAyifHVJtWJxEpQurYTNZDi9/5xYsF417funqZ+I13u6kgZl7X14PHdh3A4Ggoc3Ne7HeJRBLYf2Qc3bNceOvAKH6U/0BoVxNuuOKMzNKe6f7iD7e+iqNDAVhMBtx01dJUZiBdar/amq04f8mczBhfzrhWieNuaVp8CBMQn+hj4xJqVAElJxA0uc249pKFuPvBySWQNl66CH967kDO+yqe/CPyIJrQg2/F6g2xc/HVK05HOJpayWW60DI71Ro7V7BvzvY2hedBOjVOPlIrfyiKDRecnFmRJbUc3MmplUbcld+rKvZgW6UP1JdLbEJ9qIZj62KZEU8/qa1m+wTUz8P+jcgmEptrbXnjSDSGKz8xH/f86e1MHXXlJ+YjoqH76f5wLDMfAEhd379+dA9uuXaZLG2S2CRju0yTjKkxjflTGT1XL5lMkvLUS4cw5o9gepO0pT0ll+758+dj/vz5Je3gD3/4QzzxxBPQ6XT4zGc+g7/927/Frl27cPvttyMcDuMTn/gEbrjhBgDAnj17cPPNN8Pn8+HMM8/ErbfeCqNRW5VhhljnDpMdydUruwUrha7pLqxd1YNnXz2MZocZQ95IZsJEepArm9SOsNhTVNNabTmVnOQ1zCc60L5gFF9auxg/2pY7eJc+3vTAmcthKpjhn5/1TSzLy20blxfNTFPsd8jc1C7n82Lk3FaWZrcV44EoLj1vXmYCodthRnMJ6/QS5QtH4ljX11MwYSkSrXzWVSQaE962hgJAABgZjyIUjuVce6FwDCPjUbRIWEJQLZx2k2Adesu1Z9d4z7Sps80x5c2fqdpMoRtIX7zsNOgN+lTgJpYdbaJd8QaiuOfxPTnZ8O778zv4wkWnYmQ8iI8snoUt972WNUg0P/PknNggQSgiPNCSjjG2bHsNl543D1t3vFN6hlYxCrWbRKQ+4ahycQc1sInl+m7buBwjvjBanBbZsm4MjkRw/869k21tErh/517Maj8DbXziO0c4EheMIcIRXt/5tDqJSDElPHAglv3FH4yK3gATisnvm1iZ4KG/7M/cJBP6Xdb19eC3f/pffPqcE2EyGTIT09LbScf2c2e48a2rlyEUiaHJbsa/3/sKjg4FMu+7c/sb+D+XL8aRAT8WdDVj9cqT8P7RMSSSwLOvHsbsDidmtNozMb6kcTcBM9vs+MaVS2CzGOGyGeG0qj+utlmN2HjposzT1emJPjZOXKcKBEQexgqEogAqG0cNBuP4w1Pv5sYGT+5F37IuvPvBWOZ9FpMBzU4zhnyRVFawJis8LonxicBks01rFmHbzr2ZSa/ZffFi9UZQ5Fwkk0ms7zsZ4XBcPEt6JQ+EqQDb2xSeB+mUrDvqTZPDDK/dhK+sOx3BSAw2sxGhSBRumSYfiU2qbKphH6zJKZyJqZb7pNbMiHodiq7oQerlspsEfzu3TEtJVovDaobHbcFNVy2FNxCB22GGPxCBw6qdcZxiq15Nk2FeQDgifP82HNXW/VtSl7YmKy4/vwcj4+HM/fTLz++BR+LENKCEyWmleuGFF/DXv/4Vf/zjHxGLxfDJT34Sy5cvx0033YTf/va36OzsxMaNG/HMM89g5cqV+MY3voHbbrsNvb29uOmmm7Bt2zZs2LBBqd1TnkDn7uigP9NJeOqlQwWVwvq+Hvzykbcw7o+msvY4TNh72FsQDJUzG90bjOHPzx/MucH95+cPFjwVMiqylnxOsJPXgV7Q1Yx/vHoZxgORgvTc6Ul6wWgCt9z916KDb8VSwR4fCWa+r9Njx6Y1pyGZTKLZKeEm91RPpZZCzm3lCQRj+H/bXi/4fW+59my4TFwmhcpjMuixI/vaTwI7nj+I6z+zWIZtGwS3/aXLeyvedjX5Q1H8KusJBSB17f3D3y7V1OQ0r0j9PR6IYJoMT7Q1jImJVMfeG8TMdkfRJXamHCDImqz+4VAAH/T7cM/jezDuj062HRBvV3zBKC5cfkLBU4r9wz50tjnxb//5Sk67+rsn3sbieSsAHTAwEizoaG5e2wuXXfiJmfRxhaNxJJLJzH9LztBa5Hwq1W4SkfooGXdQA9MBew4q05aM+MI4OhTAtif3FrzOyWm5xDMjaiderprpOmNkAAEAAElEQVSsGDAQjcNuMvAGsURiNyoPHx/Hhgvm43dPvJ1TD7jtJhw67heMyfV65N6cn/hdvn3N2Xhj3wASCWSyq435oxjzDwtu58OhALbct2vye9f1ZiampR0dCmDEG0STw4QLls/NybK2rq8Hv3vibdx45ZLU8qJZ/bZ0hjWzSY9ANAFfMACn3Vw4zlUspla5WDwBIFlwczseZ2pjKp9oRj4ZJj2KxQYz252Z70xfgx8O+rHlvskHtjetWYTF3a3iE9QmxhsGvWF8cNwHl8OE8Gh8YpJratWUbU/uLeiLZ489ZGdm9IfjcIr08R1WU85D6nXZD9fgyimKYNwhGbN5ShdPJBEIxXDXA5NZJD/3iflIJOQpWIFQTDAzWzAcA2qUOS0Wi+O6SxbiP7IyZ153yULE4rV7GEc0M2KN+6rD42E8uutAztjPo7sOZFb0IPVyWgyY1e7MSdQwq92piYdeciURjyex5/2RzHHMbLNDSwdhMRsEr2+LWZ75AKJjtJdzjJbKl0gmEQhFC5JhJZPSrz3FWomzzjoLv/nNb2A0GtHf3494PA6v14uuri7Mnj0bAHDxxRfj8ccfx7x58xAKhdDb2wsAWLNmDbZs2aLtyWkChr2TS3kOjobw2ETj3T2rCQeOePHoxKAYANy5fTfuuH4FPFnLZgpNaJP6FEw8HsfF55wIrz+aqagvPudExOJxHBrwZzKZiA04Z68ln/20VluzFUtP7cQ//fx54c7uxCS9QCQ05aQ3se+2Woy4/dcvZb6vb1kXvvurFyV3rit5KlXJbeUb9gqfo5HxECeWUNmsFiMuXD43ZxB/wwXzZel0m016wW2bTHoZ9rx6QiJZIEIaywLR5BB+ukuuJ9qqKj1BbN8A7BZj9TJtlbjEjqSlEyY+k85wlpZuO9L/LdSuWCzGzCBN+m+/e+Id3HDFGaLZSwbHwkAS+P7vXkml153ofOh1OszucEBn0OG6SxfhP7IyF6SXPUrvf/Zxij6NJzEbmpLtJhGpj8ViEIwNrDINrFBjEsokes/jezITPSrhFouf7BqMnxRmMOoEsx8ZjXw6XtDEWEj3nFYMDIxraYy8poSyv1z96VMRTyRgtxhzbqKYjal+p1hMvuTkjlQWo+xzn0xlTdm6I3fSSfrhDKHtfNDvy4llP+j3Cb7PH4zDj3jOg0/h6GQWt3RMnR77cjlM+OSKuQVPsu94/iCuvHBBZuKZNxCFLxzXbEwdSyQx5ovgrh2TN3rX9/VgWhsvCiqfxWIomLC64YL5sMrwcK/LLhwbuOzmnElQ8SRw00935VyXd27fjds2Lp9cwjKbwHhD9hLE4Wg8E+ektzfoDecsS5xfbzz0zH587YrT8blPzMdv/5R7Lt4/6tVknVGUyDiElrO/yYZxhyQms16w7jCbtTWWXQ2JRDJTrwCpeuS3f3ob375mmSzbN5n0MBv1BbFdLe8rGA0G/D4vc+bvn3oXX7vijJrtk04v3AfT6WtbZh1WE8b90ZyJ3Pn3kUmlkkD3DBfam62antAcSyQxOBYqmCDT7rHXetcks1uMglns5JowLTpGy2Q4VIFwVHi56X/4u7Mkb0PRKcwmkwlbtmzBL37xC1x44YU4fvw42tvbM3/v6OhAf39/wevt7e3o7+9XctdqotVty+ncDo6G8NBf9uNrG87A1h3v5Lw3fTN4TocDm9Yswp3bd2NwNIQdzx/EjZ8/E3odSnoayGkzIxzxFlTUsWgSt/3qhcwN+Fa3WTzNoy61XMKxkclJducvmVOwjFxOZ3ei0xiOxLG+72TsfPEgBkdDaGu2YtXSLsTiyUxqcbEUk/5gVPr3CZAz9a2SaXRb3VZ0euw4p3dWZjDi2VcPo9nFlNJUvmg8AbNRl9fR0yEqw1PKsURScNtxmZ6gqhaxTFIuDWVNA4BEIiH4dFcyqbEn0muYaavUiVRSl04o1nYgCcyZ7sQlK+chFI7DZjXggaf3YdQfQSyeFPxcMBxDq1v4JpzVYsx8X3g0nhkkaGu2YmG3B+FIDC0uC9b19SCRSGJWhwu/fvQtDI6GMrHBoxMT1dLbzM/QmkgkJf9Gak0/T0TKiMWFY4OYxmIDUhdfMCr4oJUvFK24LUkkk4KDgQmtjcxWgU4HCGU/0uk4OY3yVLKke1b2l/7REJJJ4NePvoVzemfhV38pzHZ9x/Ur4LabBGPygolpE9qyHgJN0+t0eOaVDwrGpK7/zGn47Z/25Hx+54sH8cXLTsNP//AGXA4TVi3twrRWO0bGg0gkIBj76vXIxNThSAxfuGgBmp1WHOr3YvXKbjz10iEMjoYyE9nSfZAPBwPYsu01rF7ZrdmYOh5L4IW3jmLzut5Mf+fhv+xH96zmWu8aaZiSMWexJZCmNzky19zeI17B69IbiMBk0BXUgcWWIN725F50euzomu7C2lU9AFJjwmaTITVubk+NPXxw3FcwLv7v976Kb119Fi49bx6MBh1mtDlhNOhweGAcbc3WzIPwWqkzRDErO8kgXVfk1x16xrMFfEHhVY58wShQwtJdYox6veBKJrdcd3bF2y6XPxQVzJzpD0WFJx1XgS8Yxf1P7i1YavpLa3vhquFDgLG4SJa5hLYe9m9YdTChORyJC06Quelvl9Z4z6TT63Voa7bmtEltzVYYZFoel2O0pASxJdKDoZjkbSieX3Pz5s249tprsWnTJrz//vsFf9fpdIKp3kod4PR4nOXuYtUkEknccMUZOen91/f14MOB8YKBsU6PHS6HBcdGQlhwQituv/5vMDgWhKfJhhNnNMFoLG1m/LF9g4IV9dc2nJH595Ztr+G71/+NYJrHsxeejb0fjuMH976C1Su7J/dXJzzwFojGMXdWC57bfbTgeHftPoIVi2bk3AC44YozMHeGGz/+wxsF3/31K8+U9H3dc1oFjz2S1AnewJ/ucaK9vbRyI+e28susPx7H5R/rKXgKwuUwor3dVdK2Gw3Pj7h3j43jD0/vy6T8TySS+MPT+3DdJYuw8MS2kraVX2b3iWx746Wlb7uWogCuvWQh7s7qTF17yUK0uK2aKltR6HCo358TbMbiSbS67SXXT7X04XGf4ASxH37tPMzsqKyencqxfQMltzGeVie6ZzVjeDyIVpcNnW0OAKmlvIe9QbS6bejMWv4jLd126PXABctOyGRWs5gMuHb1Qsxod2JoLCScmc1lASB8M7292YZkMjfrQ1uzFRetmIvvZGU5XdfXg8f/+j4AYNXSLpw4041ZHS4cHfRj3B/NfNcNV5yBubNaoM/qFJXyG8nZbmpFpfVGrWNaLdV71cJzUlx2mZUz7mg0LGfixsJxhCNjBQ9aOeyWss5bfpkVWo5kRocT7d3t4htpQMe8IcHsR9PbEiy/U9B6bDCV7ONLJJIF40A3XHEGli/qzIknp9wmgDhGcNNP/mfqsaC2VsGYXOz7PAJjcyfNbsYJnW78+tG3sPrcbuj1wClzPZjusWdi4/RSeno9YLMYcevGs9E/FMBPfv9GZjtf23CGYOw7/4TWTEwdhQ77j4zjh/e9Kpg9KX2sI75ITsxdjZharms5u8weGQ3g/KVdOf2da1YvhF6fZN0xBZ4fcWLjUeXGnDlldiQoukx99m8yEowJjuf7QzH8y29fLqgDj703KFiPQZf63OUf6ykYF0gkErjxx/+DG644AytOm4HX9h4X3IZOp8NHl8zC2weHResWLffD29tdso4VVZsS13Kx2IB1h7j9bx4VGcs+DfO7PLXePVU5PBwQXW6u0j4YALx33CdYn/mDUbTXaOwgktQJJo+oZd2594hXcMLceCCC0+bVrr86Fo4jEh3PuQ8RicZhtZhVUwcp3QdTy3FWSqvHsb9/XLAOiUS1Mz7x4d7j+N0T72TqnEQiid898Q6u/8xi9IjciypG+v3b0zhGOwWtlKFaGPRHBOODFrf0MVrFJqft378fkUgECxYsgM1mw8c//nE8/vjjMBgmZ3MfP34cHR0dmDZtGgYHBzOvDwwMoKOjo6TvGxryybbeuVLa213omenCHdevwKA3jH2HxzLZSbKfyOr02LF2VU9mEC7/SaCREX/J3+0PCmcuiWVlTwpH4xj3h/F3nzoV+494kUgm4bAZcf1li3F00IejQz6s7+tBPJHE33/+TBw86sV0j12wECYSwN6Dw5nBvvT2t+7Yi29fczZu/dlfc17/wb2v4I7rV+DKCxcUPAHV4pjMTJPefv732U2G1AxvAWY9BJ+iNeuTop8RI3VbUi7A/DIbCMYyE9PS5+WuB3bjnzaeXfJ+NpL2dhfPTxF2i1EwxbLNYqy4zDrt4umbtfSbeP0R/CEvZfcfnnoXXdNdGIB2jiMYjOIXD78lmE1AS7/HsUF/ajnKJZNLdz310iEcG/LBrJssf+WU2anYLcaS2xgAMOuA6W4rgCSGhn2CT/N+fcMZ+P7vXiloO4bGI7j7oTdz6v67H3oTt21cDodVOLXz0UEftj+9D5edNy9nEGBGmwMDw3447eac71u1tKtggnr2E9pbd7yDm65aCqsemDvNkbNUidtuwtCQL+d4xZahzv+NgFS7+fUNZ2TiCr1Oh+4Z7sl2s1hmjUqyblTbxL4GInHRpWilBue1jGnZphZq5HNSTpmVGndQrkYuZ1L4g1HBB61OmtNScjwL5JbZZqdZsMw2Ocz8TfLE4knR1P08V+Kmur6ViGmrKf/4vMFowTjQD+59BdNbSl9KbtwfLojLi8XpZh0wvckKbyCCV9/2FY0f02NzmZjXYYLXH8XVn14Im8UIl80Ip9UIIInNa3txz+N70LesKyeT0jWrF2L7f72LcDSembh2bMiHTWtOw53b38h5n8dtycTUwWA0s7RK+hylY/OH/rIfmHjQxJR1vE+9dKggk1O541pipLZFpZZZg96An+X1d3720Ju45VqOdRXD2KC4UmLOUsuszWrEx5d1FfTDHTYj9h8azvRPW5zGzGonkw86LsIdv3mpoA6c4fkbmAx6wXps4YmtOL2nHbfc/deCcYEbNpyRM27eIrKMscNsQDAYyUyWTW8ju26Ru85QXF4fe9QXljwOoSblXMtlxQYSxiQIcNiE6w67lf3VfDaR5ebsMtSzAOC0Ca9k4rTV7r6C2QB87pMLcOiYLzOG+blPLoDZULu6U6zeb3Zaalpm/cGoYOa7b129TBXXktJ9sHqJ07R8HG6H2DLs2rk3GQzHBCefBsMxeepZ0fu3bPOK0fJ1UQ1JQDA+ACB5jFaxyWmHDx/Gli1bcO+99wIAnnzySaxfvx7/8i//goMHD2LWrFl45JFHcNlll2HmzJmwWCx4+eWXsWTJEjz44IM499xzldq12ppIlznqi+Qs5fnYxNPaJ850w+O24ua7nit4EqjY0pVTcYgEewaDPuffrS4L+oeDAACzUY/pHgd+8ofXcXQokClgz791FAa9Dvft2AuXwyRYCP/v1lewaukcwU6j1y/cmRz1RzLLN2TfFEdiclkHXyiK2R1O/Oj+13MG5Ioub5q1LETOdsvpoMm5rTzDXuHzMuINo91pqfwLqCEZDTpcddECjGUtg9TkMMFgqDw1bCgcxxcuWpCzxJLbYUIooq30zcPekGAQOOwNw+OoTcructTL8omtTaksX/ntSqtL+XpQ6jKdxRRbGlSo7RjKm+iVvrE1MBbEDI8DczvdORPQZrU7Ma3Vhhlti9HqsiCRSGLUH4FOp8Od29/ItNeb1/biX7/0NxgeD4suD5qe/GcxGWA1T4SEE3FKpswIHHf+MuXpbeQv/5kWiSVyst1sXtub+kOxZTmgoSU7uLwIUYZBwbiDGlc4GhNsx8JR6SnjxYQiMfzdxadgZDySKbMtLvPEttkHyxYMCf8OpaTup/on1ic5NhIEdDrhm+UiDyQ0OydvxolNzsqJ00uJybJjXh2w56D45xbMacLmdacXTBz52UNvYvW53Xjq5UP45Iq5OQ+c3nDFGTh8fByRaAL37XwHX/rMYjgmMiyLnSO9PvXg6o7nD2aOLX38g6MhPLbrAC49bx7mzWpCm9si21iU0kbHRcYAfWFMc7OepfK4nWbBmLPJWfnYRySWgNVsyOmH260m9A8H8H/vza0nFs9rxW0bl2PIG4LHbYVfYJkbl8OE946O474d7xTUY+v7erBl22uiY+j+QDTz375QFG67ObOscH5deOi4X3Ab82Y3ZZZAVrzOkOsBM4H6/KarlpY0DtFQOCYhmdhYdlhjY9nVEE8m0NaUt9xckxXxZGLqD0sQjsQEVzIJR2rXD/MFY+gfChRk7J7V5oDTovgiZIKiMeEyG4vVtsyGwsJ9w1CYfUOqDl8wKnht+EMxoAr3keRgt4okSrDKU9/Uy/1bUpeh0ZDgChTTPQ60SYzLFWtRV65ciddffx2XXHIJDAYDPv7xj+Oiiy5Ca2srvvzlLyMcDmPlypW48MILAQDf//73cfPNN8Pv9+OUU07B5z//eaV2rXQKZO5ozpvxPjgawkN/2Z+6ca3ABAOnzYQNF8zPPJ1pMRmw4YL56B9KZWHr9Nixac1pGPGFMRaI5ARgGy44GQ//93sT+5HAJSvn4YN+H1wOEwYnCuGl583D3JluHPjQi0cn0oUnksJPtnrcVvHOZN4AYc55t5vgtpsQDMXz1kiWsMSphJvtksm5rSxiT0E0cWIaVcBkMsDtNGNsYikSIDWIZzYZinxKGpfDhOGx3OvPbNTDZdfORCggddNjQVczPnVON0LhOGxWAx7+y340ObU1wJXfrgDaHKhLxBOCWTlOP6kKqYazJiAHonHYTYaSB3CLteFz2hwFbYenyZpJGW+zpjIP/vyPb2Xa4C9dvhgf6Z2O0fEoQuEY2pqscFqNqUGRiXYyFk9i3+FRRCeyoWZPiJvT5oA3VLjciMVkyGRlWN/XA0e60yMhk1k4nsCXLl8saaJ4scl6AMr6W1UmW5YQ+xU7Ri1NDCWSg9lkgNVizDxBazEZsGnNIlniDmpcDqtJcHkVu6XyOtZmMcGY1580GvWwybDtetPqtgj+Dq2cXFL/pMRF6bg0kcT6vpOx88WDqSUqkYo33/vQix/c+2rhzfIiN9SzHxwZHA1hx/MHM5O+YvEkZnc4cvajpJgs65gcNlPxzyULb8ClHyiZ7rHj7z51Kn77p8nMEUeHAvjBva9g7aqTsO3JvQV9MrF+W29PO8KRGHouT8XVTqsh58GZcX/qYc0TpztTx13qWFSNshI3u8UzfhCVKxpLCI51RWNJoMIm3OeP4OW3+3HxOd3w+iNwO8wYGgtmJqYBufWEx2mGZ2L8yGQszI62amlXZjJZ+uF0vR6YM82NXzzyZtEx9EA4irUf64HFrEcsDtz+m5fgtJvwlXWnI4kkOppt8LhT4+n5D6a3NVuxamkXTAY9oKvwQRGJ7YBcE6SE6vM7t78heRyi0XgDUdzz+J7Jm4QA7nl8D268cgnHJPK4HSYcGUjm3Pv63Cfma24suxq8viheeacfq846AaO+MJqdFux84X0sP20mOpzWirdvMRvx4ltHcdNVSzN17WP/8x4uOe8kGfa+PGOBKP6cvawzgD8/fxDzZjfXbHKazWJCIlFYZmvdX21yCmet0tr9FNIum8WIaCyZN5dhPmwW7Yw/mk0GfOkzi2AwGBEMx2CzGhGPxWQbQ62X+7ekLq1ui2BGvuYSJoUq2qJu3rwZmzdvznlt+fLl+OMf/1jw3vnz5+P3v/+9krtTHoWePCmanUWnk32CgdNiwAyPPXf5L48d01pt6N54NkbGI/jur17MpPrO7vz97ol38PlPzkc4msh5umtdXw8em5iItnXHO/jy2t6cbHBCT7ZuWrMInibz1JlpRM777A5HZpmy7HNTDzeAA6Fowfla19eDYJhP7VP5EokEjg8HC574aW+xVbztZDKJ8UC0YNtJjY0K6fRJfPzsE7Dlvtdy6iq9XlvHIUfWLzUY9dc4A9zEBOTuOa2pNLQlnrtSJwl63GZ89sL5OHzcj44We6YcAqnj/tH9r+PGz5+Jux/cnZMVbUFXU0GGh+x2Ofucue2Fy41cs3ohfMEILj1vHjpabWhxpsqJ1ExmnR47brpqKZLJZNEsooMiWUEHvWEY9TrR3xpJ1K4clBj71UvWQiI5RKPxTF0DpG8k7cYt1y1DxXcKqWGFIzGs+ehJmWXh0u1YRIbsZslkEl5fpDCe7dBQ8FQlHrcZl6/qwV1Z8cTGNYtSN8X54G39khIXCbxnfV8PHt11AOP+aCZGFZosNtWEsgVzmvCtq5fhjX2DQBL42R93Zya9ze/KvVEoOSbL29/1fT1Tfm66x5GJ8duarTmZ0vLj8PTnW902dHrsWLuqB25HalUAQLzfNu6LZMa7smN+WTL31zCrTjwRx3WXLsJ/PDBZd1x36SLEk6w4qHzRmPBYl6ep8rGuFrcFZy+cge/+6sWcMjtnuhPvfjCWeZ9Q/SJ0fc+e5sx5OD19I2ftqp5MnSE0hv65T8yHzWqEPxhDOJrA2wdH8JmPnQRfIIof3vdqzrVsNurxi0feymzD5TAVZKQv+5qXWH/I+dCWUH1+dCiAFpdZkdVMtM4XjBYsPb2uryeVbY9jEjki0QR++6fcpbV/+6e38e1rltV4z9SntcmCU09sxz/9/PlMubp29UK0NslznyqJBM48pTOnrr1m9UJAJ09mtnLE4gnBaykWr90+RWJxwTJ7y7W1HWMJhKLYcMHJ+N0T7+QkOQmEoppaiYa0y6jXZ5LxAOm5DG/jOxuX13jPSpFANA786PeTcd3GSxch03GsVBKC92+JKpFMJnDN6oUFY7SllFsJKacam1jHyhuITvHJKWRlZ7nlmmW44/oVmU5duiNr+f/Ze/f4KOp7//81uzt7v+QewiUBAgHkFkDk0qpUSamlNgKFRL5abQVBa/Hb/tp6jrWneuq353jaR3vqsYq19rSnHkRUkCpeGry3WIpXkCKBCAHklttm77MzO/v7Y3cmOzufSTbZ3exu8nk+Hu0DN7szn52d+Xzen/fl9Y5nxyoSDNI4X+1YBxZfUoFLJhZj8SUVqB3rgN1kgN3MylVHYMjB4KpSu2yUSa891dKKqxZUy2M0G/XymAHIla1bmuqxbnkdGq+oxY69rfAFBBgNOqxaNgXrltdh1bIpKvUzreuulbRwvicIT0iQKxoKEZuZRUu8MkO6Xi372zMm4UkZnYTCZBWqUDh9Ayebxx5WojpiIB3RAlsio8CMSS7cu3Exvn/DAtx362LMmFR4Ev4Wk0GxlgDxNSZHFWqDJeU1nAE8QR4X3Bw6emJO9fbzXuIa13qqJ6ZSgr71sMsTVq2TyeuylBDn8fPYsbdVXl/WLZ+KQIjH2DI7Fkwrx4zqIkDs3+ZJrMRdt7wODYuqcfKcB0Ik2m8Vdn+/p5TIl/y3Ipux379lm8HafrkcK4WSb3gD6lZGktoLhTJUjKxBdnoAfe30jGz6tgHHk+1Zji8we3YY8Ph4OTENiF2rR3cegsdHn++RTCp2Eek921tasWXdPDReUatI2nLYWPi4CE51+OEJCf0WpgAAooDdbMDuN9uw49VWhRpbsq2Vqk2WPF5JsUjzc0ysbfXtX5sDE6vHVQuq+/WPSZ+/0B3ADdfMwI69rfAkroMEf+CYUquiEFO+zv5YYoGswDzEvV3WfJspoGf0eObVVoWv65lXW6FnCkfVgJJ/hAXy+h0W0l+/hUgUjyXZHb/ZdQirrlSq+RD3fFFgRo0L929agn/6+qW4f9MSjCuzEecYXcI+WvKh33frYnlemDm5VE6g37G3FbveOA6b2SgnAkhje3DHh2g768G5roCszPbNr8xUXZ+hPvOpzh/9JQgPFq353G5mMzInjjRMRgNxXTJlwFYeafiC5P2qL0jt2WQEQT0XPrb7YwhChh68qI64x8ulP95iIj9Llhz6pDV9LMNgw/WHQa/Hy++cVNh3L79zEno9te8Kgnhc4tDxjoKNq7t95IJ4t4/L0YgGTyTC4NFdST6WXYcQiWTmBwmGI0R7OUjbelLSwKDT4+jJTvzLLYvw/RsW4F9uWYSjJzth0KU+/1MLdQCyqoah1R4ywVHVbyVQkqR2RIyiwx1EqcuMUodRnaSocb7k70hSfAmGyT3EK0utaG6YhrFlVrz+7ili/+L/fuGw7EAEAE9QGFD9TOu6d7hDRInyICfgb4cvoHasE7VjHQW5OdXrgbVX18mLkZQlbaBPKSUNAkEeDhuLxgV9ctSvvXsKgZCQ/rFD2Tv2cNLjJRuyPV4OZYUkRa0H/nHCjTMX/RCjUZy+4MP4ChsumVhUUGoWviBPXEv8QR4YhDRsToivyzaLAfdvWgKOF2LO0+Q1PKHyeEtTvWKTQFqDRREwsn3OGY6PoMsTIt63YJIS4qKxNfVcV0AhtQsA925YFGs/ErcXtNbez7oCKHEYFdWDVaVW3LRyJk6e8+D4mV7N9ddhZXHzyhnoTfg9XTYWTosBdnM/an9AekqAabQtGqztN1JUCymUTGBi9cS2fyYjdVBSho7HT7bVPP4wKtNsKTlS7NnhIOfqtpTs0Y/dlIpdpKWUy/ERhTJ/WZEZK5dOwk8SFDjuvnmhQpHsqgXV0OlixXtgoCjgfOLlI7i8fjx0OmDGxBKFGhmQgk0W/57ne4KK8ZIUi/o6GwCfdQbR2RuC2xdCc0MdXHYT8fvq4uZ6opLaVZdW41xXAL4QL19P6RrHFI5ZHDnVi9MXyUUqmXq+cqn06w2EwScqjjAAHxHhDaY/h1NGL9lcv91ejnjsKKLyfKWaX3RAlyeMbm8IJtaAR3cdlJXPv7d+vmpuiiW76tDcME3eJ0+ssiMajcbnKwYhXh1QPHmul/gsi9HYpC0ps61bPrAiZMrXI8X5Y7Aq8v1B99iDwx8iJ6/4Q7zccpYSw2IyEPeruUw+yld6POS5sMfLoSID/tkeL9mv2eMN5cw+8PjDxO/s8Ycz8p2HgiQIkjy3mo25vWcdVhZfXFSjUOhsbqiL7SMo+U0OFZUziclY+P7Hbo34TqbmwWzGhimjF0YXxSVJyqqbVs0Go099AqErxQBkcmM1KLQS1yQGaJtw29fmoMxpgt1iHDAgm/gdSU655oY6lLjMxOtwoSuA3W+1YeN1s/DFy2rgCfLY9cYR+bPrV0xXnMvE6hHiyIluiZtarevu9ob6lShvbqhDZYklZz3g00GIAE/Hq0klJ+zTr7bizuZ5uR4apYCRAgDJz0lpBoybMpeFeOwylzkDIx8+bGYDcb4pNNXCLk9YVuBK/D26SqwFJadd5DDhzEW/4nusXzEdRfY8D1xobOzGllhVa3Bi5XGIi8j33mvvnsItX52Jx/90WD5GU0MdWva346aVM1FWZEZnPEm71Elel+dMKcPnZ4+BKEZx6qIfRQ5TyraM1vtOX/Ch1FUmq3tazHrYzCx++eT7A66/drMeFjOL3+/psw1uWzMHdosBEPtPxk8pUT/pN/AEePiCPHp8YVkVdrCb7EHbfglFBQE+Aiurp05zyqjFYWOx5gtT5QprqfWHnSauUNJAa152ZSDYNlLs2eHAamY1bGb6fBc0AwQnUrGLJKXc5PdYTMrkgms/PxlBLoLGK2sBxGzfrTsP4o61c7HtlU8UhRC73mhTjGNGjQvrV0zv377rr9Az4Xs2XlmrGG+iYpHby6HUaY61q40Ch0+6FedsaqiD2xcift/qSifWLa8DosCLcd9czRgHZtQUoccbxk9+d0A1dmlfkDwm0nWWfq+hFGDkzLcJwGkzEudZh7Vw9qiU/COb63epi+xHKy+2YNWyKXIymdwFRAd81NYtK/InJqh2ukP4+bb38fMtn8f9m5agyxNCqdMMo1GPD1s7FX6PjdfNwh/2HJGT2m5bMwcOGwvO3ffcSkqP6iQFZSBWxzAZe+ZTnT8ymlCmtcdGTOllKEVoI5kie+7m+ELDYtYT96sWU+EkMwwXmjGFDO2TyoosxPu2LAPtmYeKps2Sw2fJZmHR3FCnGpMtx3ELu0mP8eV2xbo4vtwOu5nOy/lOJttw5xKnzUgUe8nl8zpYSjXyLoodmZpnsxcbpoxeeAFExb97Ny4GUlzCC6xn2fCT8RabcblMqYXBUOUytdomXLWgGhwfwSPPHESvn8ffDl9A21lvv+dJ/I6SU+4718/HDV+ajlXLpsBqZmV1k8Tr0NRQh9feOwWOj+Cx5z4GL0bx2HNKKd5tr3yC5Qtr5M9sWVePsviEK1FWZEZzwzQIkah8TUjXvamhDi+9c1KWKL99zVyiJKUnKAztWmfotxkqbh8Hu5VFTZUDlcVWTBzrgN3KoreAZEgp+YcogvicRDOwSYiIUeKxI2Jh7UCcNiOaG+oU801zQx1ctsIxxgEgEBLw58TWwFfW4s/72xHgCqsSQs8A2175RLWW6PPVYtEBXb4wznQFiBu7Lm9YtZ4kVh73+kPyvdfpDqHl7+34wY2Xormhr71zw6Ia/GHPYVy1oBomVo871s6F2RRL2ku8b9evmA6XjcXpi37c9fA+3Pv4ftz167+ioyeI29bMUbz3tq/NgS/EK9Y7p8Wgel9TQx32HmiHP8ijYVENdr/VhmAoIifQSd91e0sregPqNdTj5/HIswcV733k2YN9rY3iyfjEthz9/S2ZeMDxrof34WBbd1+78oTfItUWJkOy/eJjnV1bTtuLUEY1YV4ktv7gM9BiiTJ6sZoM2Ng4SzEvb2yclRGHvBAhtwUTIvSeTUYQRdy8cgaaG6Zh3fI6NDdMw80rZ0AQ6bUqZAZq16ZlF+l0DE51+PHZRR8cVpa4n3JaDHJywf2bFsNlN+HN908DUUDHABsaZ8NuZVHsMOK7189XtVF6cMeHONsTgickwOPnU7PvNOzHxO8pFWUmjnfd8jr8avsH+Pf/eRf3PPoODp9047w7pDrnUy2tYMCoPr9lXT1YPSO3H/X6eWxsnIVOdwD/55pLFMdx2FicvujDp+d98HMROGwscUwq+zPB3pXs/COnelPyXWXctzlISPNsAXYPouQRooY/SsyAP4rXahnKR+Tji9EofvfCYXgCPLo8YTkxTXp/Yqtfh41F22ce3PPoO/Ic0+0Jqfwejz33cUz9A337ZsmnLvH2B2ewIckmam6ow8zJJfjBDZfi22vr8YMbL8WsScUZe+YT5w/Jh7+lqR5gGOX8Q2hZTCwQS9X/nrzHxtDnwJGOXs/g1uuU98Wt182C3pCvjrTcodmqMkKdOMnwGvukSIb2SQxAtB+ZHD/T+WazFNtYTKi0486mefj2unrc2TQPEyrtKLbnOG4RBWrHOrD4kgpcMrEYiy+pKNiOVqONTLbhziVBLkJMkAlxhdNCyGiMJdQlzoObVs2GKUMJ09mMDVNGL1otdQeTy1JYsjC5INUWmykgilFVReoda+ei2G6E3dqPwhmhMlJrAZEsJY6PoP28F7vfbBtYTSxehXr/piXo9IRgNRvAh0UUO82wGA0Ihnn0+jj5OpzrCeLEZx65Akw6X6L6S+KYJo9z4qe3L+2rctIBm1bNxqO7DhHVz7asq8eMGheMBh1WLZuC8mILOnqCivPtfqsNlSWziecLcQKx+rffa50HUqYVxRasWDQRDz7VN4aNjbNQVpS7ahFK4dPhDhKlWzt7g2m3rOzuJcvOdntCKC8k2fhoFFYzq6j0sZoLL7lEjEYVagNSYlEmnLPDSWcvWTa+s5eDc7iVOQZSJkiokG68spY47veOXsSECodiPUmsPP7Hp13ymsjxEZw674MQiUAUY+e/vH68vP5VllrReEUtih1G9Ho5WM36pPtWD19IUAUYf77tfaxfMQ2NV9TCyOowvsKBP+w5LFdkJ653k8c65WMmqj7YLGxfwJAB8dnv6AniwR0fKo45XC3AFIFVjfGlfM4M2n4Uymgj260/KKOTLncIr+w/iS1N9QiFIzAb9XjuzeMoK5oOW5ktvWP3Y8/Se1YJL0Sg0ylDMzodA14oHOcvRc2A7doIdlGHO4TvP/RXec/xvfXz+1VOcFpZ8JEonmo5qNqvbGicBafViG6N1qAHj3di95tt+Pa6eu1xWllZPddkNMAf4lFk125P2ukOyUWPteNdcNmN+NX2D3CuKyAf96GnP8Kt15F9TsFwBG9/cAY/3rAYYV6I2Yo2Fm2feRXXgBcieP4vJ7B8YZ+vrKzIjC8vnaTqVrBn3wl5TDodsGBaBUodRoX9mZbKQQ7tW2obULJBl0YbpC5PKG1fly9IbpEYCAlyq2LJ3xLkBXj85A4h0v2+fGGNqmDraHuP6jMOW6xged3yOgCx52RCpV32HZhYPZq/OA0v/OVTRdeNfYfOoshhUii3bV49G3OnlGRGeSw+f/zsjs/h03Ne+btoKVgOthNMqv73kaL0kg18IQFhPqJYg8J8BL6QABtLFcESoWtS6vgD5LnQFxRQ6Uz/+Bd7gth36Gxsj8dFYDHpsevN46gszV0HkB4NezSn9wcDeAO8ao7Pi8TcgeZ8Sl6SS0XlTOLRSJDx+DmMKRBlsPOdfhw6fhH/cssiuH0ciuwm7P37SZhNBhSNS3+i7eoNEde8TNjLlNFLiUZHp2Jn6op/NDktFTK0yJ7r9Ks2UQ89/REar6jF7reULQsGak2VuDmVMLF6eWzSv6VM2KnVxdrJaQxwpD22MWxuiG2Ak2Ueq8ps8ASF2EaWYfCfT36gOrfFpNX/XI/ZteXo6PACUaCrN4yWeHDBYjLggf95V7WxvOebl6HtrAd7D7QDAL68dBK8cZUVaUyS2kzy+cqcJuKGVfNaIz82uFyYrDQxGClECiWZ8mKNVgcZSHoscmoYsvnefjGJi+4Qnn4tXtXKxBKJn36tFZtXzYG90p7r4aWMxWRQqQ081dKK+25dnOORDQ67ldyy2TZMVf0SpITy5LUjsULaYtITxw1AtZ4ktrv4wqXVeOKlIwrn8tlOv+z0ljCxsdbWb394BgtnVMDt5xAICWANDDg+CjEaxc7Xj+P2r80lbsz8IQE7Xm3Fuqvr5Hac0t8Sx2c36TGhwq763sktuUnPfo83pDqmTaMFmC3DiYbJgdW0N9nUwUKhDInSLLf+oIxOihwmnDrvw8+eeE9+LVPO05Ist1EYSVhMLAIhQdVC3mIa3QHhQiel4IRkF1lZdHnDaDvbi8Yra2MFJPGWdT+743MoLzLD7Q/DZmbBhYW4D8mAI+29OH3Ri8vrx6v2K7/d/TEeuH2p5jgkv9aZiz7NcR451YsnXj6iSnzrrz1ppztmV0+otOPD1g45MU2C4yOwmMk+Lh3DYPUXpoIXBDkJzuPn8fNt76ve23hFraIN31ULqlXXYHtLK1Ytm4LtLUex+622uIqITmV/DphIOBA5sm+pbUDJBppzVwb8UQ6bUXMPK+/bAbTsb8fksS6cOOvRnL9MrB7jKmyqZze5PafUdimxYLm5oQ4Tym2KpFKdXodT5304drpXPlZzwzSVctvWnYdw/6YlKLUbUVtdEvPJI43C7GjMR5KcZDdY33k6/ve058ARjCCI+P2eI6p78J5vXpbDUeUndE1KHbNG23aTMTMJj+XFFiydPVY175XmUKihWCvWkcPExYtujjjH33frYppQSRkSGW3DnUNcGragy1Y4z0VZkQXVY1z418f3J8VuM7Mm0TWPkg0EUcT6FdNlFWipo9NguipQbd9hpNsT1KykkjZjngCfUmsqMSKq5Lmb4202peqt1947JX8mGFcTI8lmJ24MK0qsRJnHHg8ny2U7rQZ8b/18uZ3HTStn4Ac3XoqLPQF8Z/18VJVaFWOSA9Dx8/f6OXzh0mo8+NSH+IRQKcbxERxq68KuN47jy0snAYBcQfpPX78UD9y+FAumlaNuQhHuWDuXKFHen7Kc4lrHyQcpU7eXnOntpm09KWmQzVYHIU5QtR5paqhDiC+sNpJmox5sYs9IBmD1uoxttoeLkTKH6HUM8Z416Ia3JIyUUJ68diRWa2s+a9GovJ7Ia3BQwIyamHIBw8Sk8mUYYN/Bs/jW12ar2mZZTAbccM10vHe0A+3nvBhTasPev5/Cjr2t2P1mGxoW1SAiivIzKSEF0aTj97veabTiKLKb5OOS2g6tXzENL71zUnVMLkyeJ7gMzxNScEJrfMPZtohCGc2Eea02SLTtH2Xo6Bhyy5dkFa+hYDbGKs8Tj7159WyYzYVlBw4HQU4gPt/BAmshT1GScrvHuJ/qnkffwfaWmO355aWTUFZkBsdH0O3l4LSy8AcF3PPoO7jnN3/DXb/+K053BGI+rCig0/WnbqseR6Jfa++Bdtzy1Zmqcep0DJ54+QhuuGYGsS1ocnvSqlIrbvryDPzghgW4+Ssz0dkbhMmoJ9rPF7oCKpty06rZqKsuws7Xj+HHj/W1ldNSCwaTZJtq2OLlRRasW16HxitqsWffCZzu8KsUMRLt3cRx2iwszrpD+PSCr/8WeTlC0GiRKNCW35Q08Ad54j4zEOIH+OTABEI81q+Ypjj2DddMR483hN1vtWHH3la8/cEZ3LRyJtw+DkaWwU0rZyjef8tXZ8JijiWodrqDqmf37Q/O4PavzZFfX76wRtOfkNiq2G7Sq+bK8RV24rzS5QkpXhuojfNAJPvOy4rMaLyiFud7ginPPW5fGA4bi3VX12Hd8tj/HDY2Jf+71hxYaEov2YALk7vZcGGqbptMOP5s0f3qwDAMcPPKGSrfpC5DEWUxSvajRnPYb04QIqrWyRsaZyGSQ6Xobg2l0O6kOZ5CSZkE3/9Pb1+q3YY7z/EHyLagPwO24HCR7X0S9dFSskEoLpixatkUrFteh1XLpoA1MINqqUuV04aREqelX7WzxOCwtFk0sjpN553UirPLE0JZkRnRKFBZagOiwK43j8ktME2sHnaLQbM6KnFzqdWaM8RF4LCxOH3RB7vVgJAQUVVM74m3/tq8eg4CwTC8QQGTxjogilEcOHIevgCPXyeol0nn6a869qmWVjReUYsdr7Zi91ttikoqu8mAsSVWYluC/qpuE6+hdKx8kDIdKSpUlPzCqyHB7Q3waVfXWM0GtOxvVyg+texvx53Xz0vruMON2azHmi9MlZULTWyspa4lQ73dh4uRUC0CxJzMpHvWH+SHVdZdK6E8ce0oTVBb4XiR7AzkY8liDMPgrof3qdZgQVSrG968cgZ4IapYZzdeNwsTxtjxyQm34vVbvjoT/hCPIBdBy/52bGmaR6x+Mhp0is1av+sdQVXBaYklpred9UCMRqHXMbjnG5chIoqwmVn84sn3ZbtDcUyGIc4T86cuyOCvpaz66nSH0LK/HXffvBDRaJS25aRQhpEgR57DafIKJR26PRwOf9qJu29eCE8gDKfViOffbsOksU5tdfAU8QfCMBmVbbJNRj38/jBcRuouSSTMk30F1LFZ4KTY7pGU1CD5a3a/1YYim5H4niMnu8HxEbz27ilsaJytbYcmjKPTy+H46V65tT0AeP08/EEejVfUYvI4J8YUW+C0sjjbFUDDohqcvuDt33aPAjNqXLh55SU42+nHrxJUOjatmo1bV83Cb3b17Qc3NM5Csd0ITyCMu29eiCAnoNhhAqNj8KOt78jnkvxkteOcaG6Yhr0H2hW+OEQh26Z3Ns0DmCjxGlzoDmDHq63yf5++4MO4UqtCDYikcnDbmjk4ftotK+YMSglpmPCHNPZ3IQFw5WhQlILHYWXJ/qjm9P1RdguLv0mt5uLtxH2BMP5rR6x4vKzIjIZFNbIiuYnV49brZuFHt1wGtzeMC91++IM8guGIXHy2oXEmfrv7sPz+Ly6qweSxTnnu5QWyP6Gzl4MzUXWcMGfzInleKU1qrZOy8li8m4ui9ScAm6VPFZ3UojiVuafERVbwKEnBPzlSlF6yQZmGEnBZgbQ1G04CIXIb3lhiK1WSScRsMsBkNGBXgo2xadVsmDO0R/L6NdqG+nlU5CgeptPr8dqBdsX8/8LbbbjxyzNzMh4AKHORY8plLtpqiZIBoohlohYgdg1bcEtT4cQm/RprUqb2SdRHS8kGVguLPxAUe+/dmHoHL+ptHUaqymyqTVRTQx1e3HcCQJ9TLnGzOLbMpikl3vaZF21nPTAZdfAFeTz23MeKjV2Pl4PXz2PjdbPA8RGcvuiDw8aCc8ecyk+8fATfvX4+BDEqO9GCHE88X4Dj5U2nmJRcJmXbSklkW3cexA+/sRAOqxEnz3nwb394T5mQllApKlWQJm5m16+Yhuf/8inKisy4akE1KkusaG6YhtqxTrl6V7FJtrKKTbQnyMPtjzkQt+48iHNdAc1rLZEPG1yeF1TXoqmhDrwgAKCbScrQcFjJLfXsGZC81+t0+OKiGpVTyZCpEqphIsSRW+r+6JZFgDXHgxsEPC/gppUz4PHzcnDVaWMhFNgcIil05TJZGNBOKE8cR6nDiM2rZ2PrzkPy35Pfr2MY3LF2LrbuJLe/EAiKa71+HrveOKK8J5/7GHc2zZPlcqXXH//TYXmNbWqoQ5ATMKPahZ/d8Tl4ggJCnIAylxluL4dVy6ZgfLkN3/raHJztDMj3icvGpqQ+ExZERWKc7HwGcMOXZpDX0P7+lsn1daDA6ih3VlMow4XdSm6DlAm7gzJ6KS02Y8mccfjp7w/0BYFXzc5IKwKTyYBf/e6A6p69/7YlaR97pGG30Od7xJJCu0etpAadDrJtd+qiX/UeqXVdpzuEZ19rxS1fnYnH/3SYbBcmtA/luAi8/ljVu+QbkQoif3bH5yCKUZy66IfZbIglyV1ZO6Dt7vHzOHHOK9uz0nd4dNch/OiWRfi/19fDaTXB4w+DYWIqyQa9TjH33LZmjuxXIyVnrF8xHaIoQoxGMXVCMU6f98j+LAD43Qv/UPl9NjTOws7Xj8lj3rx6Ntw+Dn4uovKBjSu34Wd3fA7dXg42M4t/nOzGtleOEvcZ+dLmLjGhRSLm16QuacrQ0fRH6dP3RzFMFCuWKFts3rZmDqrH2DGvrhI1VQ75b0DsufvNcx9j1bIpmFpdBB3DqMY1vsKuSIQfX26HzagHWD2cFhbn3CHic2I2GdDlC6PLE0Kpy4xShxEQk+ZsHWS/hHTOzatno9RlhMfH4/zxDlhNBs1W5gpfC0Nu/WkzG9B+wSvP4aQWxanMPWKErOAxb2rZwD9MisnUo5F8iGsUClptex1WqsCXTCQi4tFdh1Q2079uSj343B92jZiFLYf2CxcWsDip1ej6FdMQ6/6QG9+62aRDc0Odal0xm/Ig/kJKZqZzTv6jsdbnU3FLKhiNDNZeXSfPU1ICrclUOMl2WvNgpnwsDuqjpWQBXyCmhNy4oFZWTn7t3VPwBcOoTLEwgnoC0mUQC7BOx8hqZ91eDiZWj0d3HURnfAMqbxoYRp4wLvQEiAlLnCDgTIcPu944jsYrarH9zx+rNnbfXT8f0Sjwhz2HiQlaDYtqcM+j7yiMGr2OIfSKnQZBEPs2nRptCKSbkOMjEMUoBEHs64ee9Bnp+3W6Q3hx3wmsWjYF5UUWdLiDYA06FDtMWDJ7rKoCCwxwpF1j4YR6Ub1j7VwUO4yIiMDWnYRrnRC0zvUG12Qkq1DNnFw4md6U/MMXl7dNnkP8QR5Is4KuqzeEPfGWu9I9u2ffCYwtt6OkgNrnjZQKAouJValtrV8xHWZT4fwWQP441UgJ5apxiMDc2hLcv2kJPIEwbv/aHDz8zEGFQ7h6jAPhsIBzXQHF8aUKZVKFtNQKNPn9HE+uppHW2KdaWnHfrTEn0emLfsXYb7xmOvYeaMfKz02CjmGS7pNp8ATC/arPaLUAkZzP/a2hw7a+phBYpVAo2cWvZXeE0rc7KKOXEBfBb5ICI7/ZdQj3b14CG5ue0q1mW3RvGKU0SKUgyJGLqWI2M32+RzpaavMLLxmDYqtBU8H+7Q/O4I61c/HQ0x/h2Ole+ALHB1a3TfDPfNYVwOkLPrwYT0z73vr5Cju3uaEOHB8hFj4m2+5uX1jTzu50B9HtCeE/W/rs5w2Ns/DMa8cUc88jzx7EqmVTsL3lKDE5Y9srn8h/l56RN98/jQkVMzCjxoW7blgAX4jH/ZuWwB/iwTAMXvzrp7jhmhngBRFOuxGP7Tok+/C+t34+woJI9IGduujXrLZXKSHlEJ6PaBRi0nZzlKGTTX9UNMrgkWcPqp7979+wAD974j00XllLfO7EaBTt5zyqeWF7Syse+NZSLL6kQnNP7LCyxOSDqCjinkf3K3wMc2tLgETR0gS/RJcnhFKnGaUuI46cVPvPv7d+Pn6+7X3NeZK073/i5SNY/YWp2PbKUThsbKzoTaOVaL9zDwN0ejTsrlTnLLrnJxNXB71/0xL0+DgU200odRqV9wkFABAKC1i/Ypqc2C35xEI5TD7KVzwahQkeP4/yDCibhTT2FrlMBDMZ9TAadIpkYqNBB5Mxd91VLnQFievd+EoH7JX2nI1rpCQ4jUYG8vEXCoIQhcnI4M6meQiGBViMBkQRAS9EC2Y6z7YPVTM2TH20lDRw2U1EJWTXIGwDmpyWDoNcgEUxqkisqiq1YvPqOYhGoyhxmMAJIlo/86DUZcY/f/1S/Nv/vIsgF8HbH5yRjQ8Tq4Nex8AfirUKc9hYzWQxhgF+Ed9wSq9JbRcAEDfLP/zGQjy440M0XlELq0WPCRVO/Hb3IVw+b7ycCTmxykF0Skrf2cTqYTDoEQwLckWp9DrJaej18zCyOjzZ8klf8lhTvaoK7cEdH+L+TUs0F04Aqr899PRHsUXVyuKuGxb0HxjP8QY3EBJw7eWT+1SPdAyuvXwyAiEBoK09KUPEpiFv++0MyNtazAawiVWpDMDqdbAUWAV0eRFZIavcVVjPHceLKlWtba98ElOAKyQSglEBPgIrqx/exLR40vn5TzsVygSaa4cIlNqNYPUMnnm1VSX9PreuEuPKbagqtSoS1KQKZT8Xswcurx8vJ3lbTHriPVlRbNVcfyW10W4PB72OwRMvK5XX/vjSJ7jhmukocZpV6+u2V47i/k39K8QM2AKkvzU00+srrcyjUPIWLbujkGT1KflHt4cjVuV1e7i0W37bzKxqHX77gzOwFpg9OxxYLeRiqky0UKPkP1oFJFPGF6Gry6f5nhu+FEvKGrS6rWQ/VrtQUWTBxCoHSp1msAYGd/16n2yXJiqzvRgP3Ol0wIJpFTGFoYTjFzlMsda9pL1fsQWiGEVTw1S8uO8kOt0h/Hb3x3KHAAmOj2B8hT1mg2v44sRoVP635INLDPhINnGp3Qjogc/Vj8eDT8X8cMkJMW1nPSqlN+lY/X0fhmHk5zTXGFny3DGD2gaUNLCYDfD6ecXzaWL1GfFH9fqUagAWkx6iGEUwLKDxylqYjTrNfXkoHNFQEuBhN7PK9lkJ+9oSlxnjy5XqalVlNjycNCds3XkI925cDItRr9wHx/0SpfaYXeTxaQee+yscI+37L68fj9/Guw1w7gi2txxFc8O0wSnex2Mopy/68kIpf8TRXzF/HqwD+YTZaMDL75xUrEkvv3OS7lcJmE0G4vOaqUQti4lsH+Tyt9AxjNwqXcLE6nHvrZlRixsKJqOeuN4Z2dwqp+VtgpPk14+rhlKfsRq3j6x6lE/FLakgisALb5/AVy6vjdtXUbzw1gnc9JXcteEdLNmM3Q7H8Smjk2gURCXkf52cegcK6nFNg8EuwOc6/Yr38xERR072YMbEInx63otHktRWfr7l8+j1cZhQYcdDT38Eh43FyqWTFJUdTQ11YBhyKzGzUU90lFWWWsGA7ETzhwQsX1iDvQfacdWC6lhiWv141E1wwWKMZUI6bORqrj37Tsj//s/t78Pr5+XXExPSOt0hHDh8Dv9yyyL0+jkgCux68zg63SE5uM4wQOOVtXjt3VOK1zt6Q4rXpXG7/WEgSv5O53uCAMMo23/moUFiMuqhT2qHqNfltjKDUvgwjEiUt9Xr0n8I7FYD1i2vU7UOsFkLa2nRAfjGtZfgv5//h/w9vnHtJdBJDsMCwRckJw/5gjxQlH7bq5yQ6LgdDgZKOu/nsfEFeSycWaWQfpfW6Iee/gh337xQ0RJIqlDWszp87eo6WREmlqA9FzdcMx1PvPSJ4lhPvPQPbGicJTuGpdffOXRW1VJIUkpNXCtLnGac61S3W4qt/7zsyE6+Jp4AD5bVE4P3KicyKXEMGUwmo5V5FEpeExEjRLtDjFJ1FMrQcdqNxKo8J2ndGjRR1Tp866rZYOiiokLgI2haXodHEmz/21bPhhChz/doYVyZFd+/YQEsJgMcFgPsZoOyNbyWIn1yC7qBHi/JnvSHwTAMtu48KCuJbWmqV9iyyb6m3W+1Ycu6elViGhBLnptU5VD5szY2zsJDOz6Uz7F+xTQ8/5dP0ekOIclFg6pSK8qKzNi0ajZKi8zEApTE83J8n8pxp4dT2cinLwbw67i/r6bKgcYra+Xv1ekOwaBniLZ7p4fD5DF21I51qr7P+hXTsHXnQdx1w4K8CDCFeQGrvzBVsYfZ0DgLYapSQ0kDu8WAb6+bizMX/X2tMitssFvS90dZzQasWTYFvX4eJqMOdotRcf/etHKGSnlJ2n9f+/nJKpvl5pUz0OMN4ye/U/oDjAYdfr7tfThsLK79/GSUJfltImIUdiuLdfV1iuBxZ28QD+34qN99cH/FZUU2Y5+vJWn/TlLA1OnU/va9B9px25o5ckLtQIr3UgzFYWMHVLmkDB5PgMcTLx/pCz4DeOLlI3mzDuQTPC/g+i9Ow9nOgCwOcP0Xp4EX6JqUDMsy2Ng4C48lzH8bG2eBZTPjpxUiZN9BJIe+A7ePXBTl8YVR6ciRmptJT27rmeOY4YBFzLmA+oxTosRllu0cyYZas2wKSnJ0jw8VjhOw8nOTcPqCT/4eKz83CVy4cOZzholmLXYLADqdxvH19IGgDJ0ud5A4/3f1BlGeop+2sDII8ozBLsDdnr4frKzILAeSxStqsfutNlUl1H23LoYgRDGhwo6f3fE5eIICfvL4fpUS2v+9fh6+s34+/vBCX/vO5oY62CzkKnC3NwReiBIT2k585sHut9rQ3BDb+J7rCmDHq6248Zrp2LH3mFwlte/QWdzZNC+2j9Ux6OkN4vqG6ehwx2RmpWD49pZWuaVBy/52/ODGS6HXAx4/j399fL9iEw9A1cpTCrqTXpeC7nKFlUbF6KefefDLJz/Ie0OE1esgikq9bVEUlcpUFMogiYo6PP1qqyI7/ulXWzNShRQOi9ixt1Xh/NixtzWmnlAY9h8AICQIsFtYRYWq3cLGXu+nzWG+odVqpygjgdthJIcbySFVfcWducFwBOG4oinnjshrtBRAi0ajykCdjYXHzyMQVrcqe/Cpj7Dxupn44Tcuwz9OdEEUIa95bl8YW5rqca7Tj/EVDvxhz2FcXj9epYYqqTRIlXUmVg+X3QSGQWpJZvHvJv0W1WPsWHPVVDz2XIJT6rpZ0Bt0xPdL7+mvFdFQfs+8rcyjUCgAAFavR8v+kzEVSS4Ci0mP599uK6jKRUr+oWM0qvIyUMHOMDpiy9B7N+auOj5fMZtZWEx8rG0GJ8BiNkDPRAuuhTxlCPRnnyeTrmIu4Vw3rZyBICeA40UwDKNICOt0h9Cyv11uk0lUO05IvhhbYYPNyuLOpnro9DqIkSj++NI/5ONJqsKNcT/dxCoXTKxeTh5x2oz48W/+pkhmfebVVoUvbs++E/KppWQ1E6vH8TO9crvPLevqMaHChiMnu+Gwsfjy0kmqIpd3Dp3FhEpy5wI2boPXjnXAbjfK667bF5IT6/JF/cDIGrDz9WMKn8TO149RlRpKWogi4A8Kitf8QQFiBtoYmlg9QuEIdr1xHI1X1GL7n2N7YKlw2uMPY9JYF9avmIbKUhvESBS73jwGr5/H2DI7fv6/7ynsil4/r1DikfawTQ118vMf5GJ+gMRnvarUqkrsbG6oQ7HDNOA+WMs/xDAM7np4n6LAdMfeVkUr4WQFzBkTS1TH8vp5TK5y9KvClogUQ+HcEVnlEgwwZ0oZxhab89ZXXyj4gjwaFtWoYie+EJ8X60A+YTaxCHYGFa8FuQjGlNHrpCLK4Nmk9fvZ149lTDXZkIe+g1KnmVgUVZzD9ncGnQ5lLrMiblHmMsOQ45hhPsYhqM84RaJR2c5JvM8LDauFxacJKtPS96gsteV6aCkTFRniPPj1lZmZB7WOT320lHQo1ehEVuqypHyMwom65yGaC7CGFHWJs+8Hu2pBtSynWFliJSa5fdjage0trbLjymYxEN934qwHu99sw+bVcxAIhuENCjAb9dDpGKz5wlRVdQMvRPDsO8dVGfdSwpfDxoLjRUwa50RzwzTsPdAOjhcViXVLZo/Fr576QPHZEB+T9k4eX3WlHd9eVw+L0QCvn0OXJyQnuknvkQL4ya3G+ntdchbKFVaAagMtfadCMET4iEg0CvhIBjwrlFFLj5eTk0wTcfs4VKa5sfKHyM4Pf0gACqjSIhJh8F87PlLN5YUWlLSYDNi0araqEqLQ2qzmsuIzpaTzpNYbpy/4FOvO5tWzwep10OkZ7HrjOM51+mXbQA7UJbRcuPW62cRzOqwmHDvdg+0tymf3XFcApy94sb2lFVWlVty0ciaCHE88hqT0IK3/v376Q9itrMo22Lx6Npy2mKpFIomb+sWzquTENOn4jz33Me7duAg2Vq96v/Se/loRDeX3zMvKPAqFIuMPCUQVySBXWLYBJb/o7uWIc3+3l0N5mvdVj5d8bLc3fVt5pBGJiDjbGVAFa4qcBarQS0mZ/gI95Vk+l8PGggtHZB+SidXjtjVz0OsLwR+K4O0PzuCLi2rg9nKoHetQqx1rFE+Mr7DhTEcAJ897FMpn0vfT6YDmhjr4Q2HctHIGLCYDLnQHse0VdTLrlqZ6tJ/3wsTq5NZLAOQ1sGV/OzY0zsJTe4/K3+n0RR8MBh0mjXVh83VzcPwzt6JLwFMtrbizaR5+/8JhlcrQhsZZOHnOA1e8O4CF1St8ZtK5Fb5JkrrxMCWDeANhok/CGwzTeZYyZDg+gkCIV/lQY89BevvCUDjSlxQfVz5MLDJP9LE/+1orTp334bY1czChwo7OXrWSgBiNEm2NMSVWOQmi8cpa1XsS22lKn9ne0orv/58F8n/L++DkZ9yqbrN8x9q52LpT3SZUKmrj+Ah+98Jh3LzyEkUSRFSM4nvr56PtrEd+rXasE3azQU5IBtDvnJIYQ+l0h7Dj1Vi8Y+nMSpqYlgFMRgOxYPH+Tam3Vxot8BGROHfQ+IuaXh85ptDrC6MiA3v7gIbvIJDDuAIviMSiqB/XLMrJeADA7eXwp798iuuunIJQOAKzUY/n3jyO5oZpKM6hHzQiRomKbrl8lKjPODU8QYF4n0+tLi4ooYYgFyF+jx9OuAwokPy0QIjciSfA8ciE+oeWjzaX8yyl8GENOnx77Ryc6Qj0KViXW+UCulQonJkmD3Fa1Bu9/qSoq8ps8vstZr2c1NF4ZS0xyU2q9pIcf/duXEx8n9TOcuvOg9jSVI9evxfPvnEcWyrq5eCzdJzHdn+MLU316HSHsGffCfzolkXwBcL49DMPXoxXdyZvtpsb6mAy6hSJdYkbHoeNRZgXUT3GLiezScppJlYPvV6HC91e6BgGThuLqEb7Ta3NevLrUqXaxLEO3L9pCUqdxlhAnQGMBh1WLZuC8mILLnQFVC3N8tkQESJR8mL6zctyPDJKIeOyG4kqSU6NJNrBYNZwfvzLhtxt2IaC20uW7M5EAt9w4g/wRJW8b6+bB4ercNoD+zSSHoej4nPApPOk4FZzwzRV4pXk3N39Vhs2Ns5CRBRVtkFi0M1mMRCfUYvJgBmTSonjmTOlHNVjHODCQiypDFHi+ltd6cS65XWYOMYpK0Ksq69T2QZbdx7CA99aCqdZeX0TN/UlTjNxjfYFBVQ61e+X0Frbh7oeD7YwgEKhDC8mVi8X4EhzWsv+dtyxrj6n46IUNi6HkTj3uzIw9xc5NGzlQlOeHQYUwXr07Vfv/sbCHI9sFDLMiUb9BXqyfa6rFlSr7rtHnj0o29u3fHUmWv7ejlPnfcTiB1Ji3e9eOIz1K6ZDr9dBp6HAP7u2DK2nevDkn4/iqgXV+MOeI8TkEY6P4PQFL3bsjQVuy4piyhZVZVYY9Dpc7Ang8vrx8AXD6HSHiAkuzQ112HvgFFi9Dhu+OhtnLnoRFkQYWR3Oxf1aiXs8q9mAp/YeRc0YR7z4ZQDfZI5bHDlsRsyoKcJXLq+NVeyb9Xj+rTY4LHSepQydiJYP9Rvp+1ADnCD7iCqLrWhumAYTq1Od77HdH6PxilocO92LR549iAduX4rKYqu6LabGPNPhDqK60oG1V0/F+Eq7qk0wqZ0mx0dw8rxHPkask4jGM14Ta7Mc4COwsnr4gjwxGVeyf4BYQtwvnvxAcd6qUivWr5iuSObZMkjbfrAxFMrg8IfIBYv+EI9SatMqiAhR/Dlpv/rn/e2oHV+U03HlI04b2f+WiZgCAJiN+ryLK/hDAjFGEAgJAEEweDgwGw04dd6Hnz3xnvyaidXDZMxtaF/qoJVoo+7ZdwJVZTYUW3MTf6U+49QIcQJxzQhxgsYn8pMgJ6B6jD2WuBnfY+x64ziCocL5HjYLS5wH78tAlwAgNs9SHy0l04SFmKp94t7g1utmISxEkGraGU1OS4coMKPalbKEtU7HYEaNC/dvWoJuH4cTn3ngsLF47d1TqkpISfFLguNj/Vr7ex/HR9B+3itXH3HhCNGYCnGxiY7V62Ay6MBYjXJb0XVX16kmw+0trbh342I5E16qGgNAdKytXzEdz/+lDV4/j+aGOpzt8GHH3laUFZmxfGENJlSSk9hKnGai8aBP2MSTzic51TwBHr97IdbezGLSK1qlSsfKZ0MkOEKMAkp+YTHrccM103H6gl/OYr7hmukwm9JPVgqGyPdssMDu2bIismR3qauwVCDcPnJFeq+PwxhX4STZGQxko/mSSdlv++K0GIgVwdLanhzc0kq8ktbJx3Z/jPtuXYwKp0lhGyQG3SxGPVHl1GoxwKjXEavQ7GY9TEYrDh7rxNadyhYfe/adAKvXYfPqOQgLEcycXIJoNNrnhGbIDu6OXi6WnJYQ7LRZWXn9ddnJG3wT2zeXkJwAWo74oa7H1KlNoeQ3vBAhJhjzQmTgD1MoGhjjraSTW0sbjenbs2aTAWuvrit45dnhgOMjRBsizFOliWElB4lGwxnoUZ1Lw3aVXn/8T4fl5JBOD6dK2CMl1l1ePx4PPf0RqsfY8dXLJ6O5oQ5/3t+Oy+vHQ6cDptUUY9cbx/DuJx2qMST6pq5aUA2dDphdW4Y33z+Dc10BeP08TKwOL/zlU8yrqwSYmC9Qx8Q2NsnFnpLPrbmhDlEAv3zyffl3/dbX5srJKtIez8Tq8Z3188HqdX3XfwDfZK5bHEXECL64eKKiYn/z6tkQo9Q2oAydUFjDhxpO3x/ltBlVPqJNq2bHlBzdfedMTOzi+Ag6PBycNhbrV0zHtlc+kT9bPcaueu2mlTPACyL+44n3FH6AZ18/JrfYnDTWRZx7w7yo2AcP9IzXVpego8MLaOzNE9cOnQ6qWILFqMdDT3+U3hwyyBgKZXBYTAbib2suIAWc4UKMisT9qhil9mwyHC/gppUz4PHzso/UaWPB8QIyo+hDTqoMhHggRz55l92Iaz9fq5iv16+YntPCJbNRj5tXzkBvwu/gsrGwZGAvnA6lLjO8fl4RhzCxepTmUFWb+oxTo8xFjsOXFZBIAwCUFpmxImmPsfG6WSgtKpyYnjdALgLzBviMKFRq+WgF6qOlpEEkAvwmqcPSb577eFDJ5dRCTZe4fDVRQjupelUUo3Ibr+TkMqkScuJYJ0pdJvznkx/IiVtAbHFgGAYHDp/DlqZ6MAxw6rxPoQwmbSilRbcyQR48MXAdCvOoKrXihmum472jHTDoGXx3/Xz8/oXDmo6/Hm9IzoSfWOXQVFHj+Ai2vfIJvrN+Pj4904s9+07g+obpuGnlDNjMLB7/02FVEN3r57F+xXT8/oXDqiD8HWvnothpxB1r5+Khpz8ink/aEPuCfWo7DhurOla+GyJ2M0s0Cqzm/FR6oxQGkUgUHp+yot3jC6OixJr2se1W8j1rK7B7Nh8lu4dCsZaqiCN/k3JJBDkBX1oyEdteOZrgCJg2bC3hwoKoWRGcHNwyJ6iKSphYPSxGPdZdXQcwQFhyWEtrDxOrimluqIMYBfhIlKhyes8tl6Gk2ILx5XZFS43x5XbYzQZ4Qjz5vt2wCF29Ifz09wf6gj9r5siBLa0xW80GVbCzqtSKzatnY+vOQxBFUeVQX79iOgwGps/+8Ydx980LsXXnQdmhXjvWidvWzMEjzx5UBKNIbURTgjq1KZS8RktVNVNVf5TRSSAYhtmow903L4QnEIbTaoQ3wCEQDKMkzcSKQFCQE9OA2D376K5D+NEti1BEA3oKXDayremwFZbtX+jkItGo30BPls+lVegg2X5ScoiJ1eP4mV5sbzmqSNgjFk/E1YiOne7Fn97+FDdeMx1Nrml45Jk+e3VD40zMrC3Dnr+ekM8pFZa27G9XOPl3vdGG2782B3YLC9aghz/Io7lhOn67+xD4iIjlC2tQ6rLgn29aCH088SM5waWixKpozcnxEfz6mY/wgxsvxX/88V1FQsvZDh/+z5emAwzTt89I9E0CmoUxieccrs4CBp0eW3cq59mtOw9R24CSFlr+KHsm7ukoVHvtR3cdwqplU7C95ajifNKzZmL1aDvTi5oqO1gDo9jDC4KIv3x0Rm4BjGjM7yG1K5bOIXU7kd7zzGutqr30HWvnoqzIhIUzKuAP8fAEBfiCPLkbQNIzTprLNzTOws7XjwGIKaTV15XDxOoV/vQNjTOJ89ag5xBpnoon1J266O+LnyB3rYdHAr4gTxQ08Ad52rYrCRNL3q/eu5GuScmYjHoYk1p0GQ26jBQIAYDDSt5b2HOorMoLouz3BPpinblUcwvzAkxGA3btOaJImA4LAtJtY50OpU4jNq2arSryKnUZgVzlvST4jCXVUOozVuO0GlT2xW1r5gzdV58jeEGUCxiBuC313Me4t4D2GBajRnJ5huZZ6qOlZINeDf+Cxx9GVYrJ5dTbmilSqF491+lXORGfaom1YNvxait2v9WGB25fikgU+OKiGsVGsKmhDq+/ewpXLazBg099CIeNxcqlk+D18wBiE9a31s6FzWyQW116/OTA9T3fvAzfXT8fH7d1KQLwGxpnYUyJBbsJk2Gxoy8TfuoEl1y5rpXM5g/wsoJbhzsIUYxi+5/VY9nSVI/TF3xgDQx6vBz2HTqLO5vmgdEBZU6z3LKzstiC+25djK7ekKZTzWbuk8Dk3BHs2XcCq5ZNQe14F8qdprw3RAwsgxuvmY4/vtQX+L/xmulgDczAH6ZQNOAFEaFwRPGsNzfUgRfStzTFaJSo6hTN5weNgLb8fe4ku4eCyWjArdfNkrPWJTlVc45lvgeLxWSQE9MAyRFwNHNGcz+J5AMF+5KDWwwY1TMgVUBL6p2748lYc2tLgKjaVvj2urnE+y/ERYAoUDvWgfIic18ilo2Fx8/jXHeQ+DlfkFdVNW999iC+c/18/PLJ94ljbm6oA2vQqb7/ua4Aduxtxf2blgBMTC0x0cle4oiNJ/k73bF2LoodRtjNLHQ6Bo/E246HwhGYjXq88HYbJsXbEA3pt9IKvg1ziysKhaLGo1n1F85I1R9ldGIxsfjsoh9nLgYU1eIVJba0jx3kyHZgkOMBFE7F7XAQEcm2vyjSxXY4yUmi0XAWBySdq8RhwoQKO7HIE4j5q3QMgw2NM+EL8igrMqPTHeqz4a0stqyrxxMvH5GV0WbXlmHXG21ygtrHbT0K5X2Oj+C3uw9j1bIpWL1sCgDIBRsv7juBb35lFn711AeK9z/8zEH84MZL8f/++++qfUFi0c2GxlnY8NWZONcVQJCL4LV3T8Hr5xHiyMqEJ8/14u6bF+LIyW6YWD14QSR2Eujvt8h1i6Nev7bzmtoGlKFijAfBk4PimUia0PIRjSnta9kprYH7Dp1Fc8M0VJZY0eMNwmEz4j+f/FD1vK1aNgXt573Y/Wa8c8nyOuI52s/3tQk2sXqUucyKPbiZ1cPnF/DzbX1zzXevn6dS+mluqENJ8vMVn1/v37QEB9s6MabUBrcnhBuvmQFvgIPFbMQ/TnSrgpjSfJicmDekOYQQP/ne+vkIC2LOWg+PBOwWVhY0SPS7XDKpJNdDyzt6fRzx2ev1cagsMNWgbMMa9PAGeFVMwWjITNIExwvEpMpY0lVufouApppb7mIEBoOeWEx1/+YluRlQHI+PR8v+k6p5Z3JVCv7ebBL3GcuqoXQdUeHx83jlnROq325ipT23v90g6fX2M58XyB7DZNQTfSyZSk6jPlpKNih2avgX7KnfU4UVsc5jUqle7faQA8lSladUedr6mQf7Dp3FlqZ6AADDMNj1xjHMq6vEb+PqKonJV1PGu8AadAqlki3r6mGzGIjnO9TWhYljHKrEtd/u/hj/fPNC3PLVmSqFM7Opb5JcPKsKz752TKWiJhGTjdYr1NGuurS63013X1ILZCdfTLFlDvQ6oNPD4ZFnDqLxylpNp5o7yeHV6Q5he8tR3LthUew3yHNDJBqNoqLYgjub5iEYFmAxGmDQo+ASfSj5hSBEiUmqP/zGZWkf2xfg5blKMmSfe/M4xlXYgRxKOA8Wu4VcqWUrIGMcAIJhAWE+onBchvkIgmEBRQXUmiqrwYsBEskHCvYlVxpzfAR7D5xC4xW1qB5jh9XM4uQ5j8qZu3XnIdy/aQlYPaOyFXQ6spKZ09aXeJWo0CopsGqth8mvSef5rMOLxitq4bSZ8GTLJ31tU6PAnn0nUFlqhctmUlVEn+sKwB/iYbOweCiuJpF4vvtuXaz6Tg89/ZFs/5ztDmDhzCqFxHZTQx18Ib7/DS8DtJ31qlqs1o51kNfzHLS4olAoaqgSMCUbcBotB8IZaEWgVbHvsBaW8uxw4PXzspp6og0xttyOMQVk+xc6OUs06keZK2USCglKXGZwfARdvSGUuswodRj7KvWTzpWYrMYwDLbuPIhOd0hW5PX4w3hqbyu8fl5OXOt0h2QbfkaNC+tXTJcLON58/4ycbBazx2M2rNSqU1IeclgM4MKx/bPDxmLVsikYU2oFo1Gkeex0j8Im9vj7ArrSa7/d/TG+c/18IArsfrMNzQ11sJpZBDme+LtyYRGeQBjbW1qx7uo6VRJdKqp5uW5x5LBoKK4X2H6bkmdEY/+X6EMNhfmM3NM2DXvWbDTIa+CksU54fByuWTJJkSC3eTW5/eeESjueeOmInIjh1FB+k4KRJlaP2742B79+5iOc6woo3rNq2RTFPHDinFc112xvacW8qWXE68aFBTAMo9ijS8VsjVfWEue32nFONDdMU+zNiXPIAAVjpPhJ21mPavzD2Xp4JMAwUTQsUrY227RqNnQ66gxJxmkn2/7OYUrYLiQCIYEYU6idUJS2ejUQU7Fr2d+u2Fu07G/HjInz0j72ULFp2CzWHPrVPf4wUR3T4w+jNIf3baeHQ0dvCO3nvPK4OnpD6PRwdO7Oc3xBHpfPG4/TF3zyun75vPED++rzDJedvC922gon6crt44g+lvGV9ow839RHS8kGDCMSi4QGY3cWTrQ6z+k3oB2Xq+bCETQ3TMPeA+2KVpw1YxxYtWyKLJNbXmzB0tljFRuK5oY6RMQoMfnqnm9cJrfvks774I4Pcf+mJZrtD4IaVZld7hB2vXEc37l+PkKcgLOdfuzZdwKTxjoxqcopq5qd6wrIKmobGmfJSXMmVo+NjbNQ4jLhrhsvxcM7P1J8V9JYpHMntjEoKzKjYVENfvr7A2i8olZ2wEltFJ5KyiTW6RgUaSxGw1UNmi4GvR6fdfhVWdIlLkuuh0YpYIJhgfish8JC2sd22Iz4/Nzxirlq/YrpcBTIMycRCpMrtbhw7iq1hkJEiOL3cYlvCROrz0gi4nBiNWnIGWegtdZgldGkc8vrSLzS+Gd3fA6eoIBgiAdQg70H2vGNr8zE03uPovHKKeT11ROCmZA4dqHbT7z/AiEBHoNeU9lNaz389Gwv8TuMr3DgF9tizmZJCTXx7yfPerH7rQ/lpPLEtbvIZsQFtzLBXgre9ado6rSwMGnIR9+/qf8KP19IwJkOn6pCs7LEAjvhXshFiysKhaImxEfI1c9J8wSFMhgYhiEqATNM+grTPB9R7Wc3NM4CT+9ZFU4bC1af0NqHAVi9ruBs/0In14lGQyahkEDqBJDo+5CVhkkC30nFGnfdsEBWz//Fk+8rEjek7gS732qTbXiPX6ksLKkD33frYri9HIocJrz5/hlFq05pTC/s7VPnl1qG3tk8j2hvi0ljF6NRop188lwvJlQ65CDvv2y4DB5/WFU1v37FNLz8zknceM0lMLF6WMz6vsAFYoFJKQkPgLZ68HAq3xHgqG1AyQIhXkCvL4xHWz5W2AYhPv02Z36NFonnunxyl5CmhjrUVRfjJ4/vVxWmkVTGSpxmXDl/AhgGuLNpHkqLTUSljJm1pfjBjQtQ4jRDECKK+U06hxhVPrxac42WoiZpj37yXK/838nzW1WpFcEkO2zLunr1hUuhYIwUPxns+ClqGEaXl8pK+YjZSFZdNJkyo1IzkuhXRSwD+AI8rr18Mjx+PpYgo2Nw7eWTY+1oc6RiF+TINgsXzp3NYifYzc0NdbBbczs/2q3kcdlyPC4pSfr88Q5YTQbaVYOAxcyCI/hXLKbCWnODGjG9UAHF9GwWso8lU8ljoigS/V3R5I0rhTIYojqicubXV85M+RA0OS1DaAW0WVaHj9vd+HXcEZaoJiZVdf73C4flqs8Hbl8KPQNiVcLdNy/UDNiTDEWOF1ROS6mK9LoryIorbl8I57oC+OWT72Pd8qnyprvEYcLpi7G2pHc218ufnVdXiZ2vH1Nk9j77+jFsXjMHIT4iT6ykIHpyK4bENgZXLaju2ygnVKV2ukN4MZ5JXFlqxYWugJw8V11uK0wnbZygRjXKlAlFQK6NOkrBUqyVbDMIic3+kNoGAFL7xU8Kqq87ABgNemKl1rfW1ud6aIMiFBaIlVSZSEQcTgx6cttJgz79APSAymhWg0JFQQpKOW2sIlAmrYeJ4+voCeBIuxvXRqPEZ67UaQZr6FNJk5K7Kkus+OOLR1T338bG2bjr13/F99bPR2WJBZ6gAK8/jMYra+VAlLQeThhjx2cXY8nkAFTr7Y3XTIfRwODOpnkQRRGbV8/B1p0HVeuxtO6sXzEN/qAAnQ6YMbEEThuLkCAqxv7lpZNiwb9+FE2B/trm8ii1awezPUHymji1upiYnJaTFlcUCkWF3cIS19TvXD8/10OjFDBihKwEfM8300/A1+t1qv3szteP4Q5S0HWUw7I6NC2vwyMJdtJtq2eDZdO30SiDIMeJRgOioZqTWEjQuKBW9UxLSsP92YcAFIlqpzr8xMQNm0WPu29eGEvaYhj4gn32aKI6WrcnhN89fxjlLjM2XjcbD/zPu6oxNV5Rqyjq4PgIRFHE+hXTFO06b//aHGz/81HFWHQMo5nEFuL6ztPrDeNXT8WS9qS5SBdPvv3iohrsevMYblo5A6xBj+1//lhhw7fsbwfDMLjr4X19z+WaOZg81gm7qa8gNCPKd0PEaiYro9x5fe6UUSiFjyiSfec/zIBt4LCR7dnll1XLz5jFqMfHbZ3EPWhlibL9Z1NDHSKRCBZfUiHP2xfcIaJSRlW5HSfPeXHqvA+zakuIc4guKTlfa64pcZjgCSYF6AFwgojGK2sB9CW5itHYZ0j++5tWzsQvn3x/wEKwVArGSPETrfEXSrF5PtCr4Q/p9eVWWSkfCYQiePrVVsWz9/SrrfjW2noUUyUZBcUOM/HZLM5QKziHjcVnHVFFgsz6FdNht+Xud9CyWbY05c5m4XnyXvhHtyzK2ZgAQK9jiOPKaVLsYLtwjFKCcWVoks+9uIDi0DatPUZz4ewxIoKIr101Fb95rm+Pd+t1syBGMpM8ZjDoif6uLQV0jSj5hy/AY+nccQrRmhuumQ5/KPXkcpqcliFI1avNDXX45GQPduw9pt4sf2MhPm7rltsNSH+TKh5JG4qIGMUda+fKFZ9S8pXFqG7jZWL1MLEGGA2xFm/VlXacuuCTz8cLItavmC4nlkhVmc//5VP5fBwvyq01L7pDOH3RB4eNxYXugJw4AKZPRS2Rw592Y/ebbdjYOAvPvn4M57oCaNnfjrtvXohoNKpqxXDH2rkoLUoweJPaJCR+v053CLvfapOdhCZWD5uZzX8n7QAEQmSFq0xVo1BGJ3qNRB+9If0gklej/aLXHy6Yvu4AYDLq8MVFNaprZGJ1A384j3DZjcSKJedAAZ48g2EYmI16RXtSs1GfEXWUgZTRPH4eO/YqnVQ79rZi0pgFsjOV5HDd3tKKH29cDBOrx643jqsqUjavno1SpxGIAlvW1eOJl4/Iygwk5YjmhjqIiMJhY9HZG8SZDp/i74ntina/1YYtTfWKymwpaW3SOCccViNsZgM+bO2QjzGjpgg//MZl8AbCYADsevO4bIs4bCxcdpMi2LZlXT2cNoPspE5MICc5rxMTw4eqahriNFQfOfKamLMWVxQKRYFOxxDXVF0GEowpo5cwT1b9zoTqji/IE/ez/iAPuGirykSiUciJaUDsN3hkJ1XlyAk5TDTql35Uc9y+vpZElSVWRcEFELufur1crL1nit8n0f6Tks5sFj2KHRa5u4Dkb6oqtYKPiHKBRaIfjDXocOJsL3Ge0SVtCU2sHmcu+uG0sVi3fCo4XoSOYRAVRay5aioeSwgsTKi047Y1c/DIs8qiECnJRTqe1NmAc0cUc9E/37QQj+0+hE53CItnVeEPCSrZHB9TI/7nmxbKRSfS6488exCrlk3BhAp7XrS41+vJ+22DvrD225T8YrD7xcHAMGR7tm5iMe67dTGsJj2+/19/RVPDVOIeNBAKqwKl86cuUMzbvpCgoWjuwY69MV+3xTQd371+Hn7x5AeKORVMX0FcbK5RF2t/b/18VVHd99bPR1gQFa9JsYC3Pzgjxxxe3HcCq5ZNQWWJFd2eID7r8KZUCJZKwRgpflI71ll4xeYDtC8dbiwmA6pKrbi8frxcrPr2B2cy0oFgpBHiBKLtX2iFvcNDlBhTyNTNzjAMsej9JzncW9itBqy9uk6lrGe35e5Z8gc1in6DPFCUu/2qP8gTi+T9QT5nSbGD7cIxJEaAMhun0WmJK7B5kGGiWLe8TiUyUEgtrVmjXk5MA2K/w2+e+xj3ZUj8wxsg+7t8Ab6g4reU/MJhY/GzJ5Tr9xMvfYL7NqV+31ILNV0SNiMTKu144Pal6PBwaDvTiz37TuCqS6vJxkNIgE7XF6QpKzJj+cIaCJEo7Fbt3uYTK2yq5KuzXQFySzCOx8+3xSqbblo5A0ZWB6+fl8ew90CfAllHTxDP/+VTRRuvuVNLMb7CrnDqNTXUYd/Bs/jCgglYtWwK6qqLiGNFNHaOx3Z/jB9vWAwwUVhZfd/GMqEVg5xEBsibUek4WoFvSX1OltblBQDG/HXSpoDLYSReS1eBJZZQ8osujWrMcRV2FI9JrxLCotF+0VJgzg+Pn4cpKRnKZNTDG8jdZmooRKPkyuFMGbPDhdVkgC4pCqTT6WAzpi+xP1AbJLcvTDTYE52pWg5XMRKRj/3n/SdxZ9M8RBFFRZEllpgWL3iZUe3Cd6+fj3sefUcOQu2JO3/LiyzocAdhNuphMujwja/MxOkLfZtq6VyJ7Yo2NM6Cx88Rk7ilCuWz7pB8b5QVmbFwZhX+33//XbG293g5dLpDWL6wRg6gSed7cMeHuO/WxXI1UmWJVXEuKRlu8jgnxhRbFE7kobaeKnORKzTLNKovCrbFFYUywujuJdsd4ysdKKEqhpQh4rSS90lOa/p2mksjidqVIZXhkUSPhyPaQD1erqBsZkr26E81p8RlVhVkJBZcmFg9Tpz1QBBE7YSq5GQAq0FV+NF4RS22vfKRYgwPPf0R7r55IY6c7FG1stv2ylF5H0iaC2ZM7FMuShyz18/L9viN10xHjzcMsymm2OYNhMEwDJ578zgA4Lvr5+PE2V6IYixJ5UtLJuH5v7TJx/MEOOK5SxymBB+eSA4i8dpt//Klxb2WbTCuwk5tA8qQKdLwoWaiS0Cnhh9tTKkNVSUWnO0MgOMjYEAuBq2pcuInj/+9332p02YkflZSQ5eSNH68YRHu37QEXZ4QSp1mmE16PPzMR7E2OlwEFpMez7/dhttWz1HECwDIiorS8drOelS+hW2vHEVTQx0qi62YUePC/ZuX4LOLfpzvDuB/XzkCr5/Hd9fPT6kQLKWCMa3CcqBwis1TaF863DjtLNZ8YSoeSyiS3Ng4C64cKlDlK1pxNxtVTVPR4w0T58Kx5XaUZ2CudXvJewu3l0NZjvYWoSBZWe+718+HzZ6b1q8ue37GDEucatu+uaEOJTlMeBlsF45Bk4fz/1DIpn9lOOF54G+HzuLumxfCEwjDaTXixb9+iq9eOSXXQ0sZr0acyRvgUZGBZ8msJWyUgTgbZfSipdjr8YVRkaJ9UFgZBMNJKhUwGouRXs8oFExID/+JzzzY/VYbmhvqsO/QWVy1YAJ6/TxaT7thMxtw63WzFFKOTQ11sWx4h0mVfGW3GonylXVr6+XzRqNRtOw/Jb+nutIht9zs8YQwcaxT/u/+VN8kZ9/ON45j+cIaiGK033adHB9BIMRj0awqdHR4B2wpMGOiC/fduhg9Xg7/fNNCPLrrIM51BXDg8Dnc881F8Pg5FDlMCHECrm+YLm/C66qL4QkJBZmpLiEIEdXvfut1syBEctfTnlL4mIx6Yt/yTBggOh3ZEZeYeFsIGPQMnn/7U7nCUBSjeP7tT3Hbmrm5HtqgcPs4YsWS28dlxJgdLuxmPexWA3q8XN9rVgPsFoOiteaQGEBhMxVnqtZ77GYWghCNtc6MirBZDAhyAliDTrkuRdVVb53uELa3HMW34y3E7FYW//PSESyYXgmDXkc09ipLrbH1+PVjWH5Zdb/qZYlV5Yq22VAnu9WMcWhWoDc1TMMjzx5E45W1xKrcpbPiCnNJ33coqqaDTjYrcPVUCmWkYDYayHYHSx0flKHDhQXinlMuUEoDvY7BratmoaMnJBcplBeboS8we3Y4MFHHJmUA+lPNKbIZVcGiRBv0lq/OhD/E44mXj+CuGxaoE6q0gkE1fYUf1WPsqKki27LRaBRTxrvIRSbRqKYa8IQKK368YTHOdfphMekVisOTxjlx362LcaHLj4efjVXsV5VacduauXIhCAA8tvsQli+sQVWZBXesmwtRZLD+i9NhNsb8WcsWVGPT6tl4NKHqf8u6epQ6jcQCTgkpga2/glFfiJd/m1yp+5jY7PkkKKMXBgxuvGY6/vhSX0eQG6+ZjgwIrqPIYSSqmtksLP72j4swGWO2bTAcK6hOTty4Y+xceV9qM7PgwgJ8XARiRFQk106qcuLOpnkIcgLKisx44uUj8vwCxIM8AR6/jBeeV5VasXnNHKxYOgmnL/iw90A7vH4e61dMgycQht0sFYQzcPvUSR9iNEqcAydUOlA7xg6IQKndCLcn5ou56tLqWPGmQZfS3jzlPbxGTKBQis1TaV863ER4UU5Mk8b02O6P8cDtSwG6D1Pg9Ydx08oZ8Ph52fZ32lj4g+GUW1GNFoo15kKXIzMJLHYLS/Qt2nKYuN7lCRGLlrs8oYFbz2cJm8WAzatnq9ShbObchvbFiEhMBJs3tSxnY8qmqiqQn/P/UMimf2U4CXAC2s56cPjTbnkOaTvriXUic+V2bKliMpKVTzPlQ2V0wM0rZ6A3Yc1z2ViVOjiFMhgykfRIk9NIpJgBrbUY/euti/tV/ZKStxw2FhwvYu3VdYhGgT+9/SnOdQVgYvW4eeUMfOf6+fj0bK+cbHb71+YSE7CcFgNu+NIM4uZPGgcDpST5jJoilUTt5tVzYGJ1OHXB16/qGxjA6+cxrtwGk1Hfp6QSV2BLbFVqYvUoc5nk65qY8BcRo+hwB1HqMsdaNwD46Hi3wtC67WtzUFlsRqebw/2/209sf7axcRb+sOcwTp33FWSmuoTRYMDev7fHqt/CEZiNerzwdhu+ce2sXA+NUsDYLCyxb3kmNnqsgYHLbow508ICLEYDQmEebAZahg4nVgtLbNlgzfEmb7CUalUsOQurJZXHz+PBpz5SGTcZ2+j1o7DZrzMVsTXMF+SJLbb1Bh1OnPPgz/vb0bCoBv+14yNNG0Irwa3YYZLn/sWzqqDTMRhbZie+90KCs4TjRbz9wRl85/r50OmAYrtJodamUCFjQExinDzOiZ/d8Tn0+MKaCXo8L2LVsilw2Vl87eo6/GaX0jHitLHkBMKhqJoOJdmsgNVTKZSRgtWiJ9odVgsNilCGjlYx1vy6BWkfm48I0DGMovXH5tWzwUcEAIXjYB4OLCYDsTDFbCwsm5mSPfor9NBKXKse48CqZVOw49VWeP08mhrq4AvxKru/v2CQP8ijeowdX1w0Eacv+DSTuDheRHNDHcQo5JaiJlYPHcMo1IB1OqC+rhxRUcThE26F3S8pDnv9PKqKLXD7eTkxrazIjIZFNXjk2Y8UfkCvn4eR1SHMR9Da7lY8QxsaZ0EQImj52yncu3Exen0cSp1m2ZaX7GFfiMeECrtqD5KYwJbsc6wqtaLHG8ZPfndAc18yHNhtZEUfewEF8Sj5R68/DIvZoPBHBcM8ev3htNU8TcbYPZp4zzY31OHBHR/IyWBScgspcUPau37WGcC//eFdoi97y7p6GA06/OqpDxTnkBTNpWOd7fAp5pef/vcB1bO+7ZWj+PGGRbjr4X1w2FgsX1iDSeOcaG6Yhr0H2uXj6RhGu/tBQjF57VgHyovMAyubAfAElYX9o6FgLJX2pXRM+YvLYcLZzoDC9l+/YjqcVDVZhc1mwLfXzcWZi345qWF8hQ12a2Zsf1EUsfoLU/HbhLl2Q+MsRMV0K5OHTrHTREwUKcph0bfNpAfL6hQdX1hWB5tZD+RQ0yIf553BduEYLPn4nYeCpn9lavr+leGk2GEixsKKC0ikwWwi+1DNpsz4UM1GA0xGA3btOSIff9Oq2dSHQ0kLLd+gdRAKlUw0Gh0RW4SuLh9EMemrpKJ+RsAT5BXS1wA5MH6qw497H9+v+vy/3b4E57uCcpJVVakVG6+bjYgYxbFTbrz23ikAwJeXTiImrUkOsjub6vEfT7ynkPZm9TpsXj0H0WgUJU6zoupKxwDdXk6xSZSS7BqvrMVr757CVQuqAQaoGePAEy8dURlaN1wzA//9wmFctaAalSVW+IJhCBERHC/K7/nW2npEIiK27jyIay+fBC4cy5J32FisWTZFkYVb5jJh0lgXBFHExe6gwpEmfSevn8fm1bMxocKOH259R3Xd77t1MX78m7+B4yNYd3Uddr/VpnpP4xW12PFqa2YTGNKgvNwx4HuS79mLvhA6u4M40xHoM/jLrSgrsaYshTgaKS93xFT5KEQ6/WH8iPBc/WTzEoVE9lDu2e4gj/OdftUmdUyZraDac/iFCE5+5sFnnX3P3rgyKyaOc8JmKJxg+vneEO777X7Vb/3jDYswxlU4CWqfXvBh666D8noFxIJHm1fNweRKu/y+odyzKRG3HQJ8pK8dNfrWU4eNxbWfn4yJVU7wERFlDlPM8dwdxMPPfIQbrpmBB5/6sF8bwscJeO9oB7GFhxSUqyiy4EJPAHv/fkpuU5RoU/T6wjAZdXj+rTasXT4NIU7ArjePY960Srz9wRnZViiyx6qyj7THxt/8xTogoQWsdO45U8qgZ4AHnnhPcT4Tq8cda+eiptKO7z/0137X4nxYf3NNf2tSKvcsMMT7NkPQNVXNaL4mQ7lnO3xh/MujarvjXzctQTltVa/JaL7PUqE3JODTsx5FUvStq2Zj8lgnXAnFBEO5Zy96OXmvKSHtQQtJeXY46Any6OoJQBAZBDkBFrMBBiaK0mIrikf5+k9EsinDEVhNBk1/VNZs2mFCMX9pFHpOqLDhojuE42d6FYkSJlaPVcumqDoP3L9piUqdQsv/du+GRShxmtHj5XDkZDeMrA5mowF/SHDAf2/9fIQFUZXA1bK/HU0N02Ay6vCfT/b9bWPjLDz7+jFcXj+eaPOuWjYFtWOdKHKacPqCD+e7A7K/bfdbbXDYWFyzZCKK7GZYzHo4bUYcO+1GzRgnHvifd1XH+/4NC9DtCeHxPx3uP4lM8nFKSR82Fh4/L6szuX0c2j7zyGpKd9+8ED/9/YGUbfbSUjtOnOkZ0Ic62Hu20xfGjwi2wU82LUEZtQ00obZB/3T6wzjxmQc9Xk724xQ7TJg0zqlqBzfYe/aCN4hQKAKdTocgJ+DkOa9q7lq3fCp0DIMihxlbdx5UPbueQF9sQWv/3NRQhxAXUfjlr5w/AdtbjsLE6nH71+bgjy/F1NQG8off2TQP//vKEUWsoarUiptWzsSZi14IkSgqis0Qo8Bjz32s8gV4/YNUVxzG1mb59ix4QgLu+vVfU55bhzL+wd6zgx3TaIauSamTzXkWyM99WD7GOrp8YfziyfdVcdzvXj8/Z2puQJ7OO4NYm4Zyz3pCAh7447uq34Ko+pzHaMUlFkwrz0z702Hioo/Dr578QPV73Hn9vIKJpw9mTRrKPZtqbJiiJN9sz3yjOxTG+Y6Aeq0st6LEnFrOQVZnmoceeggvvfQSAODKK6/ED37wA+zbtw//9m//Bo7jcM011+A73/kOAODIkSO455574PP5cOmll+K+++6DwZDG8NLYJKWaAa1VFWphDZhbW4L7Ny2JSb7Gqx45Afj5E+/JG1Ottlo7Xo29bjDo8M83LcSJsx7sibfJbFhUg5/+/oBm1ZX8/aQ2mfGKJT8Xwe432+Rqro1fnakKPjc11MFo0KG5YRoee+5j+RxSa0+pitxlY/HT3x/A5fXjwfEiyorMWLVsCkxGHVhWj11v9DkBb71uFn7+v+/h8vrxePvDM33Z2AD+vL8dVy2oxo5XW7F15yF89//MJ173bk+o73UGmmpuWr9ToRARgS5PWFW5U1xkyfXQKAVMj1ct5c/xEbi9XNoGSJiPwOsPK17z+sMocZmBAnoGe308tv35qKKt57Y/H8W31tbDVlQ4yWm+pFaRQLyVS5AHCig5zW5Vr2/NDXWwWYfpnoqrb9VWl8jtqD1BXk5M+/LSSdj2ylGlslq1C7wg4ktLJuL0Be+ANkS3h8OeuDJDZYkVHe4g9iSojj7V0oq7b16IUxd9ONcVkFUcXDYWVotRDmpJ1S4v/vVTHGrrjquX6GVbITG5bOakIjxw+1J4QwLu/93fFfbH9pZWTKspRjgcUZwPDGAx6lHqMuNsV0BOdNdaizXX3yEWC1AolMKjl9BCiOMj6PVzNDmNMmSCYQGCICqqxQVBRDAsKJLThgKp7RXHR9DrC9PktCSCIR7hiIgzFxOKqSqsCIZ4mpyWzDAG7fMKgvJthzskFzgkF2TctmYOnnj5iOIQHB+BP8Srgm2S/81hY+UiFh3DoNRlxqnzPsW1Xr9iGpob6hAMRzBrcgmcFlZRgCr537Y01eOJl47gS0smyoppU8cX4ZnXWnGuK6Bp806d4EIgJOCeuKNf8qcxDFA9xo41X6jDyXO9uNATwNsfnMG65XXYd/AsKoqtxOPxEVFOTJNeI7YISlQJZiAXnyTeY0tnVWJ6TVFMrc4/CHUHBnjn0Dn88sn3M37PdvWGiOPo8oRoIgBlyIjRKAIhXuFDjSkjpj/J6nV6XOzxo8fLobzIojomx0cQjQLb97biZ3d8jqgUlhhbMLI64jNQ6jLj4WcOKuaR2nFO3LthEYpsRuj0Onj9sda8WgroYGKxCCOrw1ULqmU/v6S0lvhMr18xDTVxtUppHa8oseDn//ue3Mkl1ec+Uc2yrMiMqxZU4/RFLyqKLbHuKCN4rUu5fekoH1O+omX7u30cXZOSCAsRiEkqZqIoIixkRq7LGyD7sb0BPmf7sHyMdXgCYWIc1xMI5zQ5LS/nnYS9iKLoPEPjcVoNWLe8TtViVbOTSJ6SGJdIbEs+aayzoJLTgiGB+GyEOAEokOS0Ho01qSdDa5K2vyv92DBl9BLmotjzl0/xlctrFV0Ab/zyTCDFMHTWOsvu27cPf/nLX7Br1y4899xzOHz4MF544QXcfffdePjhh/Hiiy/i448/xptvvgkA+P73v48f/ehHeOWVVxCNRrFjx460zq8l+e8J8AN+VnJ6SZQVmdHcMA1CJApPSJA3gdICLL03eQFm9QzMrB6sQQdfUIDbG8SmVbNj7x8gycrE6lHhMsNk0GF7y1F0ukOKTeZVC6pVPb37+368EMHdNy9EVakVADBhjJOYHGdk9XIFFekcW3cegjfAo2FRDXa/1YY/7DmCba8cxcQqJyaOccqfld7/m+c+xuX142Ex6+XP7Njbit1vtqFhUQ0sZr38Xku8T20iJlaPUqdZ8TrpPZKBIcmnFyJiJIptr3yiuH7bXvkEYoTuIilDx2kzEp8ZuzX95yQKIBSOYNcbx7Fjbyt2vXEcoXCk4PwegRCPc/EWiTv2tmLHq7FgRCA08HqRT1hNBuJvbSmgTQUA6HWMau3Z3tIKgy5D7WKZWLLZqQ6/Yk3vD8mxnLgOS2OT1l67hcW2V45CjJLXKZtZmdwutf+40BPA3gOxZO11y+uwbnkdHDYWPR5ObrvR6Q5hx6utKHL2VWVL53901yF8Id6Ge3tLK4qdZtUYH3r6I5y+GIDTyiLMR4j2R5ATUOKK2TtXXRoL+H1w9AIA4L7f7se//8+72P1mG768dBLMRh3xOxLX33hw9q6H9+Hex/fjrl//FUdO9aZ03ZOPM9jfjUKhDD9adocjA3YHZfQiisDvnj+M7S1HsWNvK7a3HMXvnj+MTHR8sZlZsv1UYO3dhwOj0YCOnpDC9u/oCcFIW0KoSMcfVfDEE6iqy2wAgJ9ve19l1//f5vl44PalmDzW2Zd4EUfLpnRaDPje+vlYs2wKdAn7Arc3rLrW2145imC8QNPI6jULUNvPe3GuKwB/SMCOV1uxvaUV//HEe5g9pUIxnuTxmY0GuSuAdKynWloxvjzWWvSXT76P7S19fq8de1ux5gt1MLFkn1dUjGomkYGJqRucdYfw6QWfbAdr3WOiGEV1mQ1OC4siuyllm90T4OUklsTjZeKeLXaRx1FILXco+UeYF4l+gzCfvnEQFiJy4tt/Pf2hvA8uK4pFW0ysHmPL7Niyrh52syE255XH5rxTF2P71cTYwtgyG/EZYPV61TxiNbHyM4xoFOtXTI/7dfRYuXQSdr/VhtfePQUdw+D/rJiB2nEu3LxyBjrdQUWsgeS72PbKUdjMLBZfUoFLJhZjwbRyPPHSJ7FkXAzuuZfm1bIiM74cH9f2llbc8+g7Q9vvFxIJyQ/3bliEB25fmhfJ50ZDrO3fuuV1WLVsCoyGrIX9ChoH3a+mDMMwRL8/w2TmAbdZyH5sW473YaTvnEtsZpYYx7Wac1wclKdzobQXmV1bHl9LM3doj5+XE9OAvni5x19Ye7zEuIQUC/P6eRQVWIKuyWjQyHEoHP9Etn2oTmv2YsOU0YvHz+FIuxs/e+I9/NeOD/GzJ97DkXY3PAEu5WNk7SktLy/HP/3TP8FojN3ktbW1OHnyJGpqajBhwgQAwLXXXouXX34ZU6ZMQSgUQn19PQBg9erVePDBB7F+/fohnz+d/s+JWd8DKZQlV4Umt/9KrN4ysjq88JdYRvLEKgdRdQ3xoPb31s8HAAhiFM0N07D3QLsyoS0V1RJCte4da+ei2GHUVNjp8XADnsMfEhSTPh8RcfKcBxMq7ZoJdxXFVkWbs8RK1bIiM5YvrEEwHME/3XQpfrPrkFyxtXn1bJQXmeTf47V3TxF72e7ZdyJ72fnDpPgS5ARiFVyQEzJ/MsqoQRRF4jOTiY7OEUHEnxP70yOmiFg7vijtYw8nlnhSV/J8XGhJXRazAetXTJeTXCX1RWuBBVf9GuuTP8ijNN3k40GoWIhiFJ5gbO63WdlYcnc/a68QiQWVXnv3FJoa6lRVOxwvAIiNP9HOkJzMyc9oqcsEs8mA29bMwfmuWAIbFyYnlkmOkth1EsjKBL0hFNuN8qYn+X532ow4fcGnqDz/zvXzVUGqp1pa0dxQp5pXtNZfrcDZoGTeR6v6CIVSgAiiiJtXzkCvn5cVGVw2FpFMZBFRRi3+ENk2iBUSpKcOazAwRFuZpQE9FUFOINr+k8e7gAItEMsW6fijRhJa10EQInAWmQEG2LKuHk+8fASX14+HTgfMmFhCVh+IApUlFpzpUNqrY0rnEM+h0wEbGmchChE2CxtXVIr5WDrdIYX/LdGelD4LgGjX3/61OTh+pod4ToNeh9/u/lhlOzdeUYuT53oxt65ctV+7bc0cuH0hon1e4jDhs64gujwheT/g9fPYsq4eLhs74D02GEWLbN6zohglzrOZULiijF4CIZ7sQw2l70MVRajWu5Z494/db7Vh/YppsFn0mFBmiz1LSfvVqlIrbl8zF1ua6nH6gg89nhDRR3Chx684L8dH0OsPgwsLsFuNCHI8WAODVcumoKrMjl9ue19Wc0881m1r5qDKZsQnp9x9c4mmT5+Xk99OdfjlxLTE96Ty3EvJd1oFfCO+nWSikmX8v3OJJ8ArksGBPGivl6f4/GHctHIGPAn7VaeNhT8YBpw0aTqRSCRKTAL+4Tcvy8jxw3yE+FtkSpltKAiCxnf+Rma+81DwBMg2mjcQRmWu79k8mwuzzUjZ40U0bPNIgbntPD6OaAt6fBzG5PrZSBExSv4tohl6mKiPlpINXA4TZtQUxZTTuAgsZj2ef6sNLlvqz13WItZTp06V/33y5Em8+OKLuPHGG1FeXi6/XlFRgQsXLuDixYuK18vLy3HhwoW0zq/VcjMlVa2EpDMfF8FPHt+vvckiLMBS+69kI+auGy+V1XnKisyqjamUOPb5OWNw+qJfbjsgTUimuFKJdNyBvh8pIPzQ0x/hgduXQm/QEz/PsgOfw5QgRy5VSD3V0orGK2s1E+7OdfrJC7cnpArK37ZmDpw2IxwWFqVOIxBRJgGWOEyYN7VM/jcniKgqs8ntUzMqoTqMAfEih5GYoFDkoI5+ytDxBwXsO3QWW5rqYwuFSY9dbx7HuAp72q0eI2IU114+WbGJvPbyyQVn3FhMemJSl9lUOC09ASDI8Sh2GBUtGoodMYdmIbVakhRMktcSWwYqwlJOlCK0tdm8ejbcPk5zbHxElFXOpLaYOh1wyaRSPPLsR5g/dUHf8RNlxsMR3PdbpZ3x5/3tKHFNU7T42Lx6NsZX2InnNxv7FFylysPk91zsCUKnY1DiNBId43xExBMvH1E44C90+4hr97gKO8YUW+S1OLF9STKZ2LhnJMGNQqEMCzwvIiyISW3qp4HPgIoFZfRiMxlQVWqVW7ADwNsfnMlIIYFep4PVzCrsJ6uZhT5Tiq0jCFHD9hfFER6FGAJp+aNGEANehygwo8aF9Sumy0pk/flcPEFBFTA8Hy9sTD7H7Noy/Omt4zCy41Rt8w4cPofGK6fisw4vvrt+Pp55rVXx2RkTS2S7vmV/O+6+eSECnID2c150e0IIchHiObXapuh0sWQXrz+MyhIzvnP9fJw81wtRBJ5qOYqvXj4Z61dMw7ZXjiYUicxD+wWf4ro0NdThxX0n8OCOD3H/5iUD32NaBbWERzab96wvwBN9EuMr7YAzPZ8EZfRS6jITfaglGQhGRiIisU1UdaVdVqQqtpvkZym5xWXDohrc/99/lz/7T1+/FL957pCifVbL/nZcOX+C4rwmVo/jZ3phZHVo2d+O61dMx/Nvf4pzXQGsW14Hjo+gcUGtKhnskWcP4oHbl2LprEpUlVnx8DMH5eP190yn89xLya+nL3oH3u8PU9H3aGZQbZxHOS6HCd0epbKHXqeDs0BawA0nIY5c/BrKkJCC1cyCF6JJvoPpsORQESwU1vjO4dyJRxQ7TMS9cDG9Z4edkbLH63AHiW09q8psKLYWzpqhZQuWphnzHE78GvukcRWZ2SfxvKhQHQcAnY6hPlpKWohiBMsXTZQFqUysHreumg0xmnpyedblVI4dO4ZNmzbhrrvugsFgwIkTJxR/ZxiGqOAzWHnY0lK78r/FqELxQ1IAmTS+WPUwalEO4NDxDnKVNh9BbXUJ8XPnNT4T4gV58ZKC16uWTcHkcU5UVzpRVWaDTsfgs4s+YnLbfbculrNoSQpiyd+v/R/niePo8YVht7Kqzzc11OG5N4/LQWstlbK2z3rl75FYIUWqKt28eg527D2Ky+eNJy7cE8e58K9JQflHnj2In97+OdRVF6t+j0REMapKHvjO9fOxZHZVyr/xQJB+iwd3fIhffXdZbIFIg+R79qKXI1Zm3DdpMcrLHWmda6RDr482HX4OS2ePVSwUzQ11cNmNg75uyfdspz8MLi51nXhsm4UtqN+k62QXHFYD7myahyAnwGI2IMTxQLSw7q0LHg6/fuagap798cbCmkO6A13Y0DhLVh0wsXpsaJwFRj/43yP5ntVan5PX9M8u+lSKYVt3HsJPNi/BLV+dicf/dFixdopMFBZz37ra6Q5h91ttaG6oQzgcwU0rZxLtj3IAB4+px3R5/Xg5iJZ4/l/83yuwafVsPBqXEDexemxsnIXn3jwuP3/FLhM2r54jt/9MDGR5/TzuvXUxWhKrwOOO8UljnSoH/C1fnYmqUquimtrE6lFd6Ux5DQxHGeL6P6bUjvLy1I6R6u+WL6T7vCXft8NNIc0XwwW9Jv2TeM9e8HBycB3oayF0b4GtRbmAXh9teoI81nxhKh5LsA02Ns6CxWwY0nVLvGfbO8+rCisioohAiEf5xNK0xz6SGCm2/3DAd/iIvhSLxZiy/ZNIrm2DgdD6/VPxy3120adqkanlc2nvUBc97j3QTrTPj5/pwRcXT8J//PFdxbGlhI/EMTU31KHHy8Hr5/Gd6+dj1uQy/PT2z6GrN4hSlwVWswH/9xdvguMjWLe8Dm9/cEbl+9rQOAtWjSKbiVUu/GHPYcybVo5/nOjCjr3HFO/5/Z4jWL9iGpob6lBZYgWjY1BWZMEPH9mnGLukwrbj1VZ4A3zKPs9kX9pQf6vBkHjPdgXCRJ9Ekd1E544BoNdHm/PHO4g+1B9PXJS2bXDBwxHbRP14wyJsbzkKE6vHL79zJcrLHRDFKNo/uSC/l6Qk9pvnDmH1F6YqfBzrV0wDa+grEE/etzdeUYtfP/2R/MwD8QJwDUW0AB/BzEll6OjlsGrZFJiMOpVfJfmZTve5Ly2x4/gZN3a90aa538+U777Qn4VsjD/xnu0JCsT1x2Gj82wyHb5OuW1v4poURZReqyQueskFuk7b4GMKgNqe/aznolwoDki+g09wzzcvQ/nE3PwWHb4w8Tu7cmizRHQ+rL26Do/u6vMFb1o1G0VOE8rzfI+QazLtn820vZwreoKC3NZTwsTqUV5sLah5sMPXRbQF/3XykoL5Hhc8IeI+yW4dmo+FFL8NhATqwxkC9Ppoc8HD4ZlXWxUiF8+82ootTfNSvm5ZTU577733sGXLFtx9991YuXIl/v73v6Ozs1P++8WLF1FRUYHKykrF6x0dHaioqBjUubq6fKqK3bpxDlWFYFeXb1DHtWq0e7OyenR0eAf1GZ1Op3BQev08TKwOY4otMDJReWzntVTGvJwyoxnAuuVTMa48pmAif794RZJeTw4Is6weHn9YPpaR1WF8hQN/2HMY57oCMOgY/PAbl6GrNwiHxYgf3bIIXFjAsdO92LMvllwoOeISN8WJajGTxzljY7KxmDRmAThRxIQKu6oa1qchS9vRE0Cxpf/b0xPkVckDv3zyfYwpzpySitZvcb7LByOjXeaVygOYfM929YaI5+r2hDTvNUrsWtPro01UBDnp8dbFius2lHs2FI6Qpa4nXFZQv0mvPwxvgMeju5SOwl5/uKC+h1tDyrjXxxXU94iKwM7XjymSp3a+fgzfvX5+2vdsqmu61tzv8Yex643jqsSu+VPL4PaGiFVHt62eg7oqh6b9YTToVGPS6cgO546eAKpKLdjSVA8xGgWr16HHE8K8aZWYV1eJPftOYGy5HcV2I+76+qX4pL0HiAIv7juBTncIAOAPhJWqJ7qY6omJ1auc6I//6TD++aaF+Lc/HFCs3VVltpTvKaMOxHZCRl005WMMxRbLFf2tSaka5ySbdriga6qa0XxNhnLPerVaTgQLa00dbkbzfZYKgZAgJ6YBsXvqsd0f455vXjZo2wBQ3rN6HYO3PzjTJ0dv0uP5t9tw/Yrp9DdJYqTY/sPBuQ4/0S6cNNYJNkkuZig2bT4x0PxF9Mt1+2QVHZbVw2Fjwbn71g4tn0sxQa3A6+cR5ASVfX7DNTMQ5iPEIpBfJyXDbW9pxY83LEYgxKPMZcb7n1yQ26OZWD22NNXL73/t3VNYd3WdvCfQ6YCJVS48+3orls4Zq0oGueWrM7H7zWNYtWwKwoIAXhCJ62RNlQM9njB+FQ9MNDfUEd8HJmYHG1k9JlbY0vZ5JrJkdhXGFA98vMHesyGOPHfcQ+eOfqG2Qf/4guSW3/4Ar7pug71nezVUEDt7g/K/L3b7YdbHum2cvujrm5sIyWPnugIoshtxZ9M8nLrggSgCz//lUwDAqmVTUF5kwYXugGLfLh3HZtFj3dV1MBp0+M76+TjX6dPcG58406NIyJ06wYU7m+ZBp4PcbST5mU43dlJsJbcPlvb7afnu4/GNQDgCq8lQsIprQ3mWB3vPBoNhokJ+MET3YMlwvEjt2RQJcgK+ee0l6PGGlR06wkLa86x0fNJcG+TUxx8uuDCPG66Zjide6uuucsM108GF1WvLcHHBHZIT04DYNXp01yH86JZF0Od6f5DHypgDzb1D3YNJ62aAj8DK6tO2v3NBsd2ATatmqxIei+2GgpoHu9xB4hzS1RssmO/BMExKsVtgaPcsp+HDofuw/qH7sP7xB8NElWl/kE/ZR5u15LRz587hW9/6Fn75y19iyZIlAIC5c+fixIkTaG9vx/jx4/HCCy9gzZo1GDduHEwmE9577z0sWLAAzz33HK644or0B5GBntc6BsSK1/4yoSVp68SNWXNDHZ59rRVXLZigaBkyvtwOu1m5aGvJg5Y6zcSM5sQWo4ltKB02tTpac0MdnBYDRLNBcayyIjOWL6zB+HIbguEI/l+C/PiWdfVw2VjsPdCOqxZUx5MeYr2Qa6qcirFKajGKMQGICFHUjCFseDWqEVKR3hyOHt/DKdVa6jITz1XsKBwZUkr+oeWw8wV5VDjSk3/mNKSuuXBE4xP5id3CElVe7rt1cY5HNjjKXGZc+/laVXvSsgKSMgYAf4iXW2Anv15qT2/uJa3PW9bVq9rbaM39ZQ4TbvjSDPLnGYa4Rpc6TGT7I76BD0cE3LpqNn6TsCGsqy7WXnsYBg8+9Xc0XlmL3W/2VShL67iOiY0/Eo0q/i4dw2U34XxXQFExc+M10+EPkZ9nIKpauwdVDTaIdkJapPq7USiU3FPsJM+ftOUEJR2026ukb3NaLQZcfVmNolJ143WzYDVnXWS+4Bgptv9wUOQwEe3CQmv5MiQIQSqFXw59PqtEP9WehKQMrWulZRMa9Ax+8eQHCsfoEy8dwXevn59yEcjBuAqTNB4pYY7jIzh9oS8ZpNMdQkQUceM1l8RUt016PPt6K06d9+GmlcWIRCJyEWhVmQ0XewKYPaUCQY6Hy+KSW4Ymr5M2E4t/29mXVCJGyS35dAwj+/U0fZ5DDBTqdEzaPlQS2ZzDKaOXimIL8RkpL07f/6HlD3DZTPK/i2xGuZ2nw8b2FXGD/OyWu8zQ6RiEhVjHEGm+Glduw7ZXPlGplSMKVJVa4XKYse2VvvffeX09bv/aHEW7YmlvfOqiX+EfWDJ7LH711Adw2FgsX1iDCZV2jCuzKeeEdGIn8bnGZjHg/k1LwPEC7GZWsU8fsu+eUa8VWi2fKYDdaiQq5M+fuiDXQ8s7qD2bOnYLi1NhUdV205ahtpsuu8Zcm0PfgdNqwr6PjsZa7IUjMBv1eOHtNsyePDtnY9K+Z3PXahTA6J2n4+tmbXVJLAmjAL+rx8fjH5924F9uWQS3j0OR3YTX323H5CpHQbWCLh4B8fT+CnzTjd0CdB9GyQ42i5GoMn3vxtTj6VnzuD7++OPgOA7//u//Lr/W3NyMf//3f8e3v/1tcByHK6+8El/60pcAAD//+c9xzz33wO/345JLLsHXv/71bA0tNeIbrPM95P7Lk8Y6YTdpXD5CIFanYzBtYjHsJgNEMdpvgFbL4VbqNA4YnJU2xhwfAeeOYE+8dWh5kQUd7mBfMhwDbF49G1vjrcG8/liFaI+PkysDgL6WCj+9bSmxf/OFLr+qMkceEwYwUKKAyaAjJtCZDLoBf6LhSBwbzoB4RYmJmLFeWWoC+MyeizJ6sFvIrUUysZF02owa8t6FY8QCQEijUivECUAGjMDhgjUwRDn0B+5YmuORDY4iDedERub2FBOlnBaDSqZbmvudGp8f1HqRsIG/++aFShncKPD03qOKNTp5bd2yrh5PvHxEXn8dNla1Rm9ZV4/vrZ+vUH24Y+1cCKKIPyat83986RPcd+tizeuedpAq3WKBDCS4UdIjAgb+kNrxZTMboKc/BCWRKLmwh0JJh3KXRgDalQE7LQo89lySKttzH+P/3bYk/WOPMBxWsu3vsBaW7T8cjNrE+hSCVIk+K6CvenvVsilyuzzNa6VlEzLA3TcvxJGT3RDFuHLal2YQfWgTx7qI97HU3VcaT2Irvb0H2uVkEIeNRZiP4ldPfaBY59ZdZcfYYjM8QQG731IXiNx988LYXsLG4o61c1VdBfwhZVHZa++eUvnabvnqTAQ5AWNKrPD4wxDjexDFdcrDQKHW3GEvoOAXJf/QQaOYHIMopNIgGhVVKogbGmfhbFy1LDkZjHNH5E4iFpNeM3kMUWDOpGLlHGZjVQVwTQ11aNnfjs2r5+Cnvz+gmC9/9eSH+NkdnyPujRP95FJ7UYeNxZeXTlL57dOeEzTmmrEl1pQK/wby75DWigd3fNhXDE9R4LQYtAspR7LdMQQ0E6JGQwHBIOEFkehn/vGGRZk5fkQgxsL4iAAgN7+HXs/g6oVJhUuNs6DXDxyrzBZODTvKac3tPUvn6cIlGBYwbWIZ/vXx/Qo7J8gLBfXb6XVRVcH/ratmQ68vnIXPrrVPMmfm+XbayGuek655lDRI9l0AcQXrEA84U/PTZi057Z577sE999xD/Nuf/vQn1WvTp0/HM888k63hDI6EDVZTw9ShVbwmB2IBTBpfLEvaOS2sdjWjlsNNHDg4m1yR1OkOYXvLUfzT1y9F7dgK+f2eAI8de5XB8GdfP4abvzKTeFMFNeQf1y2fipfeOYlVy6ZgyngXypymvnMEBzZQuj3c4JP/4gyLw3c4A+ICUD3Ghns3Lka3J4QSpxmsIfY6hTJU/CGBLO3OCQDSC+j5gwLWr5gmq47FKqimwR8UUF5ACilZTYYaRjrdGq0n3ByclYWzsRiKYumgSCVRKkpuayO9l/j5QawXiRv4bk+IqBS38vM6uVXQgmkVKHUY5WPNqHbhrhsWIMgLuHfjYoSFCH763weI6600HoZhsHXnQXztKnKLoFBYyO8gagbUcClDxx8SsHXnR6rXN6+eC6dZn4MRUfKVLg3bfmy5HaUFtq5S8gfNfZ8l/TWq20O2n7o9HEpy7PDPN3wBnmj7Z0KRecSRYBcmtnwpaPslBTWuVIJUWio6U8a7cO+GRQP7XEg2YRSYUGaFy8rC7Q9j6axKlQ/tfE8Qn37mwbOvtRL3xy/uO6EYj5TfIqkTO61G3L9pCfiIiPt+u1/lG3vg9qWaBSt3rJ2LCeVWQIyNdWZNkWrP4AkKqq4ELfvbcf+mJfCHeNjMLDheQEQEtu48iHNdgZST/3IdKAxk0SdBGb1cdIeINueESgfslfa0jm3Q6fHagXaVcs76L82IPUuEZLBOdwg7Xo2pL2oljwFQz2FJvn7pWZ8/dQHcfvJ82e3lUF1mU+2NE+cfqS1o44JalbJBJuaEVOeaofruh6NbyohiJNodWYIXRKxfMV3VdYKPiLkeWt4R0OiwEOAyE6wy6PR4OrlY99VW3Nk8LyPHHwq9fh6P7U4qXNr9MX50yyLYinLj++LCZDuK43OXxAfQebqQYXQ6OQEfiP1uv939ccF1EWKiOuzdf1Jlr33z2lm5HlrK+APkttz+YDjlJJ/+8AXJPhx/kEd5mh2KKKMXbdGa1O8p2quCQOIGiwGTepBcB3R5wujyhFDqMscCyVp2bVKFUVWpFZtXz0E0GkWRndD6gFAxCkY9Bq2KpDHFlpjDK+5MFMQoMRiupbKkpSzE8SK8fh4TKuyYPMYOMH3XwGU3oXqMHcdO9yo+k2ig9NvuYiDn53Aljg1TQNwXEnDoeLfqXlswrXzARD0KRQtWr8OBw+dURtqU8UXpH9ugw98OnVUde/K4GekPfBgZKcoGFpOBOH+bC2z+yKaTeTCk1dZGY42W6EwIhFvM5N+NYRjsfqstppyakJgmHd9pZfHZqQAe3PEhGq+s1XQIVJfZAACPPncIN1wzAzYzeZ3XMQwmVNqHV51siC2HKBRK/mI1GYi2vaXA1iJK/mEzG3Bn0zwEwwIsRgOspswEB0ysHlWlVlxeP15ORnn7gzMwGWnibTIOG4u/vaa2/W++dmauh5afFGLLFy3brD81rgRSCVJp+azKnCZFIMsTTBiH1QCPfwCbUctvE5WKQxn8Mt76s8fLyUUg9XXl+NX2D+SWotJ4dAyDsiKzWp24qV77O8Z9biVOI+67dTHcXg6lTjNKnUm+QcJYDSyDH37jMnS6gzCb9Hj+rTZcNrMKJlaHUrstfk0Y3PXwviEl/+UyUMgayD6JqROKcjIeysjAomFzZsL/IUQjWLe8DjqdDqIYhd3KYt3yOhgMUCTGOy0GfG/9fLSd9UCMRqFjGNSOdcJuic1ZA/kFkufc6nJb/NixwA4fiQ6uE0KCn9zPRbD7zTY5SS0RzTlhEPvzlOeaIfruh6NbyohloPtulOMN8PjLR2cUa9Jzbx7HmFIr4CqcVnDDgctODj5nSmXOGwgT45PeQO4KX/rtrpIj7FYj0Y6aP7UsZ2MC8niejsfoj50/ixKHqf8Y/SjF7eXgsLFoXFAr+0Bee/cU3F6uoIrOegNhHGl340j7e4rXPYEwSgsk8cphI7flzlSSLqsnx28njS2s+C0lv9DpgP9v/TwIESDICbCYDTDoYq+nCo0SEEjcYAXDEbz27qmBlb10wEdt3YoWXJtXz8bc2hLl4hff6HV6OJy+6IPDxsIBFg2LamSpbk2J7RTk+TWTLGwsjrT3fba5YRq5JYfG58s0+jfPmVKGpTMr5VYKyddgY+MsACflBLXkTXSq49W8Jv0ljhVY0NsTFIjqdFOri2lyGmXI2G0sUY7anoHWm1aLgXhsq7nA7tcRUmFoMumJydTmAguuZtPJnFUYoO2sV+WYrh3rUN1LiYmEgSBPlLEvcRkVVdnJJFcq9+cQCIYFXBV/Vm/+ygxsbJwlVwJKz+1nF334f/99AN9bPx/lRWa4fWGAYbK3duZhyyFKzEHhCUUGfiOFooHVYiCuRQVnG1DyCl9IwIlzHtV9VeI0pb1PsltZrPnCVNW6aKPV3iosZgNWfn4yTl/wybbOys9PhoU+3yODfmyz/hRyyhMOkUqQasDCIMI4Nq+ejR17W8FHRCxfWIMJlXaMK7MNyk5NPG+nO4Tdb7WhuaEOoZBAbIU2ocKGWbWl+MnjSpW00xd8mskiR073otMdBABFdfqANq4OaD3Ri0d3KlvSvHPwM4XvMZ3kv1wGCm1Wsk+CzrOUdHDYWKLN6bSmvyaZjCzOdwZVPv4ap1P13rAgYtcbxxXPe9tnXvx82/tp+/g5fghqOZKf3Mpiy7p6nL5InrNUc0LCeBw2dsC5dlBzzRCKvkdKEemwMQh/1GinrMiMpbPHKtak5oY6lNLENBUGVkf0VxrYzLS4dFiNxCIhuzV39oFWDLTMlbuEHafVgC8unqi4Zzevng2njc1p0lVeztOpxuhHOeXFFlUBTnNDHcqLLLke2qBwWMkF+LYcziGDpbzYhHXL61T3bEWJCeDTP77TTt6HOe2Fc40o+Uc03p3xsecS/KjXzULxIGwp6kUkkLzBSqWtZ5cnLE8gQMxBtHXnIdy/aYmcpSuKUdXGs6mhDgygSkoiSWGnJJmtUZHk8Ss/u/dAu2oTv2VdPexmA7miCSAaG2OLzXIbhS6v+ho8tvtj3Nk0D//xxLvkTXSK49W6JpoUYNA7qNGnN5jDygxK4SPwIlGO+ieblqTdQSMiRLWPXWgUorJBEkJEhNmox6plU2RnlNmohyAW1u7LYdVwMlvy22TxhQSc6fApHNPNDXWoLLGoAueJ39FkNOCFt9uILUOcDu0NfWJw6rV3T6mc1okOgUS57kBIwN6/f6pq6738smo4bCzOdPgGdqRngHxsOUSJVa6S2nduvG7OoI8VAQN/SG3D2MwG6AtxkqWkhI5hUOYyK9aiMpc5c62ZKaOSbBbxiCLZnr1/cwHas1kmyEXQ0RNU2TrlJVbYDYVVDEFR059t1l9SVCIpBakGUNEhjWPrzkNobqhDFFDZuynbqVFgQoVNXp+kwlOvn9dswUdq+7v3QDtuWzMHjzx7UBFA+MWT7+NcVwDNDdPkZyT5OmrZuF2esJyYJn3mN7sO4c6meQrfY0aS/3JAOD6vJs+z921aDOqWpgwVXhCJNicfSf9G58IRoo//3lsXAwl2h9a8uWrZlIz4+E2sgaimMXvy/IG/RHyunVBhQ1WZFQ8/c7DfOUEaj8PG4stLJw0412Z9rhkhRaTDxWD8UaMeMUrcV8yuLc3xwPKPEBchtt3c0jwPLmP695VOD6y9uk6V/KbP4bZCx4DcRSuHaoQeP09ck3LuPx2urlaDIJUYPQXQM+p8hO0trZhXl1s1vsESBfl5LSS6e3mEOEFhz4Y4Ad29PEoykGTHa8SG79+8JJddgSkFTpgX5cQ0IH5fPfcx/mXDopSPQa1TAokbrNfePUVM4kpeaLs8IaKzrssTQqnDCE+Ax4UTXaqN51MtrcS2AA4bCx8XUah+DUYyO7kiKfmznfG2aT+6ZREEIaIyHkgVTcnGhk7H4NRFvzw+rWsQiYpYt7xO3kTPn7pAecFTGK/md9WgEIPeNo2WqjZaiU5Jg24v+bns8XIoS9Moz+axKYOnu5fDs28cx1ULqgEmFmx99o3j+Oa1s1BhLxxJZrtJj/HldoVRPr7cDrt55KhfJn5HAOjoDaH9nFeuFOzoDSFASOpJJDE41ekO4cV9J7Bq2RRMGe+KtUVKWNPdXi5hXCJRNp/jRVy1oLr/ZPm4Iun54x2wmgxpqarlY8shyuAxsvp+ldZIiW6bV8+F00yTGEYqvkAYL+47ga9cXosQF4HFpMfzb7fh+hUzUERtWsoQyWZ7Fa09bLeHQ2muW5LkGaGQgD8nBskB/Hl/OyaPdwH0WhU8/dlmKSvkpBqkireol86bqNarNY6KEqtc8S29NlgfT7eHw/aWo6rXPYEw7GZJua0v+Ej63l4/j8lVDvk72sysnJgGAGI0OmgbV2seiiKa5KdLP/kvFyTuRSQ4PgK3N1xQ+1RKfuEL8kSbs3nFdBSnuZ/s9ZHv2V5fGJUJ7a605isxGlW9ljwHpLIf5sICGhbVEJXTPEEmpU4hohjFmFIr7t+0BP4QrzknSONpXFArn08a04M7PsTP7vgcRDGqOGfW55oRUEQ6XHiCZBuNdmNR09lLXnM7e0Moofasgl4fR/QfJs+FQ4Xno8rkN8SS3+5YV5/2sYdKt4fDnn0nBu6iNYzktf90CMqY2aTfGD2NVcm4vRr3lC8Mp1br8Dyku5f8vI4ptRXMHiMQ4vH7PUdU++wffuOyjCSndRGKrai/i5IuvRrrkscXRlWK6mnUOiWR5MwpcZgwb2pZv5utUg3J1/Iii6zg1XhlLdmpHo4oPltWZMbKpZPk9gFyW4FK+5Dl+bWcanaTHs4is/y9B7oukjQ4SZWsosRCHJ+e0WHH3lZUlVqxefWcWHUtw0DHxAw+0kY63VYEeW20aWC3sPjmtTPR4+XkhIxihymWkEGhDBG7xUhOeszAc5DNY1MGT4nLRFT6LHEWhjEuEwVqxzpQXmQuqApZLkwOnHNhQuA84TuGIiJRSrusqH9DLjk45fXzmFBhx+QxdlnRVKLUZZal8iuLrWhumIa9B9rR6Q4BiN0nUhslzbVTY+1PSa2C0GY7H1sOUQZPkBPw2HMHiX8bitoapfARIlEsTmqTsn7FNAiRwlLxpOQXmu1VMmDj2MzkAiHailaNGI0Sg+SimOdGGiUl+rPN+k2KSiaVIFU/Svda4whxEThsLBoX9AUwX3v31KB8PKRjV5Va0eMN4ye/OyCP5Y61czFzYpHm95aKZpwWFqc6/HJiWuJ4B2PjavkTi5MDv4NJ/sujQCGdZynZQBTJNmcm1iSteza5eFhrvkpW2CHNAansh+1WI1E5rXbcHNz18L7+9+Ua82x1uY04J0jjIfkEHDYWn57zKhQjpXMOaa4h+AdyPU8NG1n67pFIhGijRSLahWSjFa01t9RJ23omk+31OxgiJ+DmsotQkcMEVp/QtpQBWL0up77KvPaf5tl8Tp/v1Mjre2oQlLjIz2txAcXCglyEGIvJ1Dxo1xLEofFbShqUuMhzyGCevcw0CB+JxJ051WU22E0G+d9OCzlAXuowYvPq2bGNHCBL++t1UCh4SX+XMLF6VJVaccfaufLfli+sISqXiBERW9bVK86h6RBMQnKqDeWzyWipkpmNeuI1mFBpwwPf/hzWr5iOn/7+AO797X7c9eu/4r2jHXjo2Y9w16//iiOnemUHYybGK2+qE8j3BdZu1sNk1GPXG8exY28rdr1xHCajHvY8b2VHyW/MxliiS+Kz1NxQB7MxfdWabB6bMngcVgM2rVLOwZtWzYbDVoBzSHwNnl1brrnu5htOq5G47jitGutO/DuaDTqi4pp+IMX4hODUvRsW4YHbl2omipU6jVh7dR12v9WG/3r6Q+x64zhWLp2EsiKz/Ny+9t4p6BhGc+3UWvs9Ab7/ccad4nc9vA/3Pr5fXvOd1szZJRQKJX+wWVhse+WoYq7Y9spR6vigpEUm97KqY9uNRPvJSSurVdjMBpWaylMtrVTpe4TQ73M2CLszFfqzK0nj2Lx6NsKCgJVLJ2H3W23YsbcVu99sw8qlk1AyCOUO8rHn4KGnP1KM5aGnP8LpjljCmfS9f3r7UuL3TvY9Sd0XBjNfkfyJGxpn4Y8v/kNtayf4Kgtln+Sws9jYOEvx/TY2zoLTRm0DytCxmTVszgwofrhsRqKvy5V0z2rNm7VjnQPOAanYNk6LATd8aUbfvPdWG9avmI6tOw8OuC8f7P5dGg/JJ7B8YY2cmJbKsfpFwz+A3HXMGz6y+N2tJpZoo1lNdJ5NxmLWE21/i4X6spOxWQ3EuTBTsSqblXzfZmIeHypOqwHrltcp7M11y+tyarNkcy+cFnk4n2vF6EuddG+fiNS+NvnZ1ukKazF22gxyvEN6XtdeXQenvXD8E8VOch5DphLsaPyWkg2cNgM2Jc21m1bPHtSzVzhPab4jAnNrS3D/piUxmVCnGaVOI05d8MsG1mvvnkJTQ52iGmDLunqMKTJjTJFZrn4UIuQ2AOd7ghhXbsPP7vgcur3c4CSzMyjtr6VK1tUbIl4DiABrMOBftv5NFXxvvKIWO15tVbdjSHO8KbU7yDM8fl612X/k2YN53YqUkv90eUJEeduxFfa0pWG7NY49LgPHHnYy2K4wV3R0hXDo+EX8yy2L4PZxKLKbsPfvJ1HiNKG6zJbr4Y14uLCgWuObGuoQCPMoZYya91NaUtopqiJ4fDwe3XVItQb/6JZFsJv00OkYTBrrRInDhAkVduLaeeqinzzOAdQq+muznW8thygUSvpot0HiUE6TfShDJWFvmGlV1UBQULaTicbayWxpmgcHSx12ifRotObr8YZRViBtMyj9MJAPJoNqXAMp3avGYWPR5Q3jnq3vqOzZeVPLUjtpfL9nsxhw/6Yl4HgBdjMLt588liMnu+GysvJ31morR1Izriy14v7NS+AParfQUyACY0os2NJUj1A4ArNRj+fePI5jp3vzWv0/VQIBAc++fkwxzz77+jF8e109nEbqlqYMjR4Nm9Pt41CWps1pN+kxvtyOVcumyJ0txpfbYy3dEp9lrXkTSEnhcMD9MOE9viCvUmsk7csH3VEkfq4JFTaMKbUqVNImVNoz1p2kP/9Aoc91A5HN7+4JaLRXCoRpK7sk3F6eaPt/a209rEXU9k8k4OdRZDcq5sIiuxGBII+iDCSQafkOPH4OlTlSPvL4eWzdqfSfbt15KLdzVBb3wumQl/N5Qoy+x8eh2G6S49OUPvKxfe1Q6O5Vxzse3XUIP7plEcYWyHwejUaxfsV0bHvlkwQl4OmIRjPzgI+o+C0lb7jYGcKFTi/u3bgY3Z4QSpxmfHj0PEocqcehC2emKQREoNRu7DP6RaVEZqc7hBf3ncCqZVPkIHDi4ig5vTwhgSiJ9+lnHvzyyQ+Uct2DmaMy5EzsV/aTcA0AoNsTJBqbUiY9cVObzngzmIw3XGg5RUeCM5KSO6wmA7HVozUDhqbZqCce21RomfcM0HbWi7azHnmzXTvWidqxjryeM5Ipcpiw79AFvP7+Wfk1E6tH4+W1ORzV6EGr5UaYnwCfX9BUlxgOKW0tx7QgROTW3tLmU2vtHOo4B3KK51PLIQqFkj5mo544VxScbUDJP+J7Q60EkaHi9nI41xVQ2LMA4PblLiiSr5Q4yW1SCq6FPEWbYWoHOaBdmTwOEfAH+KH7SzTa240tsQJxlaDksYgiUjt2P76n0oTvMxAWE4sHf/v3gW3tPGuflApBTiDOs7ls20UpfGwmA/HZtWQoqMoadKiudCAYFmAxGsAaNJrPaMybKc2lqcy5ye/RmLOG0jaUdC67yYA5k4oVc1qq50yFQSfNjSCy+d3NRvLzYKIJwCpCGmtSiK5JKuxWI/73lU/wlctr5eT5F95uw6brZmfk+MUa85Qrh0UveTtHZWkvnA55e63i8enpk0pj14ompqkocpiIMb187jpGggsLxHuQCxfOfO7183j+L22KeNLzf2nDuPI5KM/AXDhi4reUvKLEZUaRw4KPjnVCjEZx+oIPRQ7LoFTtaVvPLJMsu+r18zCxOjy2+xDuefQdHGlXS52SpFqb4i230pLOzhBDkZItcVqI8pSSIZWVxa/A2h3YzCzxGuVSyphS+LjsqbUjGAo2C0uW9y6we9YXEnCmw6doqXumwwdfqHAMWSCPZb5HCaSWGw2LarD3QHv/7TOsBqLkeCYl4wfV6lpj7Rzq/VWIbbYpFMrQsZrJrT9sBVR9SRldSC2uEzGxepQ5zTkaUf5iNuqJrfloSwjKYBmKXZmOTTlQG9E71s5V+d/e/vBM6vZqBnxPKV2TPGyflApOm5H42znpfoCSBk6t1psZ8H/4QgJOnPPgV099gP/a8SF+9dQHOHHOkxc+olTnz7T8Q0lzWiZ9TaPZP5DN7+6wkv2zzgy1XxxJuOzkNclFFeZUOK0GfHHxRDz41If4rx0f4sGnPsQXF0/MmL/SZjEQW6zarbm7b0fzHDVY6LUqXEZKDGkk7DHKXGY5eWzH3lbseLUVXj+PsgwVAI6U+C0lz4hGEQpHFPH0UDgy8OcSoBZqtkmoouzxhXH0lBt79p1ApzsEAGSp04TPnO8J4tPPPHgx4TMDZqBnu5JyCKpkVWU2VZvN5oY67Nl3YnhabhZAdSkXFrB+xTRse+VogoTnNHC8AKBwFlRKniFG4bCyCgluR4aetWIbi4oSi+LYFSUWFNvZgqpK8QQFbI+3YgT6WsRMrS4uKCljRIEZNS7cv2kJun0cSqh09fASXxt/dMsifHKyG1VlNlzsCeCqS6vx2run1Ot2fF3q9HDw+MNYt3wqOF4EosCOva2YNGZBxirNMtLqeogy8oXYZptCoQwdMQqUFyttg/JiC12KKHlLqcOI29bMUbSvum3NHGpDEej188TWfN9aWw9bgbTNoOQJQ/ApkWzKO9bOjQVIB3hWB1J2mDmxCHffvBBHTnZDFGPqxzd8acbw2qspXJO8bJ+UAoIYxc0rZ6DXz8u2gcvGQhDpZoAydDRbb5rT9/dmxUeUKb90gt+nyxNCqdNMtlky2QYug91JRrN/IJvfPZvPw0iD4wTccM10PPFSXwu1G66ZHlPaKaCEhuHA4+exY29CC1Rk1l/p9vJo2X9S0db8hbfbUFFySc5arI7mOWqwOC0GfG/9fFUnGnqtCoA8bRU7WASR3BKzkPYY2Z5zim0sKkutCvugstRacPFbSn6Rib1SAUXdC5h4xVEgHMH2lqOKP2kmmsU/A4bBL5/8IHXpbI12BVrtxNL9Tqm2e9DpGNVGVqdjMGmsM/stN4frmqSJ026C0aBTLBRGgw5OK90YUYaOxx9GWFBaGmFBhCcQTj/xKgrYTKyi1YHVpM+r5yoVQhxZArjgJN0Z4Eh7/s91I5oo4LSy0OsYPPiUMhlbIWtLWJeaGurw2run5ET0jMqgZ8qZPBQZ+QJss02hUIZOiOPhDyqVIv1BHiGOp85+Sn4SjbUGS9yD2Uw0kEeCC5PbIBVS2wxKHjGEFqI2swHfuX4+Tp7rhSgC2175BDd8acaA+50B29uJwIQyK1xWFm5/GEtnVebGXh3gmuRt+6QB4HkBYUHErjeOKwoxeV4AQNsCU4ZIFKgd60B5kTnjgdWM+4gy6ZcejN8nk23gMtX2eTT7B7L53bP4PIw0nHYTDDqfwvY36BgafyHgC/JoWFSDp+IBaMl36QvxGbE7uLCAI+1uHGl/T/V6zhjNc9QQSLbvtqyrz/WQKKmSh61iBwvPC2ANjGI+Zw1MYe0xsp0oGAVYnbKBIqvTFeTvTckfMtFSlyanDSNSa8uUE80w+MzZvK6kTN7IAn3JMVmcDPP6miQgRkT8fs8R1f3xwO1LczgqSqFjMhrwB8J9df+mJWkf2xPg8W//8y7xns2nZ2sgylxm4tycKfnc4aJQ5rqRjhgRiZUD86aWye8h/VZPtcSqEXe82prVVtdpO5ML7dyUvMPI6uEJqaWebWYD9PTmKHiMrAG/e/4fqjX1vlsX53BUFIo2ngCPn297v+Dt2eHAaTUSbWYazKMMB54Aj09OueUAmEQq+52U/GoFYK8OmGSXpxhZg9whAIjtfba9cpTaBpT0yVJgNdM+okz6akaE36cA5tuskc3vPgISDYYDGn9JHZPRICemAX2+y0zEFIA83luM5jlqEIyI9YhS0BhZctyz4PYYWVy/qb+Lkg0ysX7rBn4LJVNIrS1T6uXMAJ4gj1MX/ZhQaccDty/FvRsW4YHbl/ZbWdVfJeVopVCuSaGMk1JY+EM88b7yh3iNT6TOSLlnpWBFSnNzHjNSfo+CQ1qvO/zwhAS4/QP/Dlq/FZjCvf8olFQJcgK27vxI9T9/iCrvjAR6fRxxfuv10bWIkp9Q+yl1uLCApoY6hc3c1FAHjqfzNyX7uH1hiNHo0J7XhIr0VPxqOSVpbyG10QIKd99KbQNKoZH2szYEH0GqULuFQkkP+gylTjZjCgDdWxQ69Fmi5Bq6xxgY+pxSskEm1m+qnDaMkFpbEhXQBpL7TqddwSikUK5JoYyTUlgU2bN3X42Yezbb8rnDxIj5PQoJwnp9980LB/wdtH6rOVPKsHRmjtoIUSgUSgYocZKVJhStjSmUPILaT6ljtxrRsr8djVfUxhJmokDL/nbMn7og10OjjAKKHCboGGboz2shqGCk4AssxFZT1DagFBzp+IiG6CNIFWq3UCjpQZ+h1MlmTAGge4tChz5LlFxD9xgDQ59TSjbIxPpNldOGm7hDrLrMFnOKDaI1pycwcFVCoVZSZpNCuSY6BmhOyjZtbqiDTscM8EkKRZts3v+F8mylRHxunl1brjk35zt0Dhl+SOv11p0Hccfauf0+F1rPzthic8Hef5TCIgIGnlBE9T9BEHM2JqndZ/L/IqBzWCFhNuqxsXGWYn7b2DgLZpM+xyOjUMiMKHs2y+gY4IuLarD7rTbs2NuK3W+14YuLaqitSRkWnBYDasc6VfudkfS8puQLTMGnmG9Q24BSkAzRRzRUH0GqULuFQkkP6jtNnWzPN3RvUdjQ9YiSa+geY2Doc0rJBplYv6lyWh7Sn9TigH2AC7SSMqsUyDXp9nDYs++EItt0z74TmDTWCbuJPqqUIZJNVbARojg2UqBzyPBDWq/PdQVQ7DD2v+YUyLpEGbn4Q7HWmsncunpuDkYTI8gJeOy5g6rXN6+eC6eZOhYKhS53CK/sP4ktTfUIhSMwG/V47s3jKCuaDluZLdfDo1DUUHs2ZaitSckpUaB2rAOVJRZMrS5GiBNQ5jSNqOc1LV9gHkNtA8poYsg+glShvgQKJS2oPTsIsrxPor9FgUPXI0qOoXuMFKD+LkoWyMT6TVf5PCRtqcXhaFfAxKrB3L4wihwmOC2G/J7QCqCFQ5HDBK+fx45XW+XXqMQmJaNEATBZqj7K5rEpKUHnkOFHa722m9mB15xMrEuFthZTKJQRT5HDBF+AR/s5LyTRO1+Ap2sRJb+Jr8m11SXo6PDStVSDIocJrD5BfJ8BWL2OPt+U9BiMPRsF7CaD0uE5gp7Xkdp2pchhwqnzPvzsiffk10bC96LkAfH54/zxDlhNhrzYD6flI0h1PiwAHzeFkq9Qe3aQZHGflLd+bOprTR26HlFyyIjZYwyXPUvjt5QMkYn1myan5SGS1KIkA66QWsyHBZ4BjpzqVY1vRrUrP8ZXoOT9704pTLL5vNK5IK9wWgz43vr5aDvrgRiNQscwqB3rpHNIFsnpvJ2L5y8Pnf8UCiW/cFoNWLe8Dlt3HpLnps2rZ8NpY4HcdY2ljAToGpRznFYDmhqm4ZFnD8rP921r5tDnmzJ06H6yDwZANIotTfU4fcGHvQfa4fXzI8InRPeplKyQw/1wfwkLQ/YR0PmQQhkW6H51kGRxD5aXsTA6F1MoBUNeziGDJdtzDp3TKFkgE/t7mpyWj+S5JKonwMuTGRBrM/Dgjg/xwO1LC7rVQM6hEpuULJDN55XOBflHWBCx643jCmOTkkVyuF4P+/NHNzMFSQQM/CEh18OgjCI8fl529AOxuWnrzkPUNqCkB12D8gKPn5cT04DY8/3Iswfp800ZMnQ/GYcwx922Zg4mVzlgN4+MRFy6T6VkmrzdDw/RR0DnQwpleKD71UGQ7T1YHsbC6FxMoRQQeTiHDJZszzl0TqNki3T397qB30LJCXFJ1OoyW2ySyKMJtdPDKeTJgdik1unhcjSiEUT8d59dW553vzulMMnm8+r2hYnHdvvDaR+bMni0jE1PgM/xyEY4OVqvh/v5o/dXYeIPCdi68yPV/yJi4RgYRlYPTyhC/F8EVI4836C2ASUb0DUoP6B+AEqmoWtGDNIc98izByGK0RHhE6JzOCUb5PV+eAg+AjofUijDA33WUmdY1u88i4XR/Q6FUmDk2RwyWLI959A1j5INMmEfUOU0yqCxmAwwsXrFpGZi9TCb6O1EoeQb2Xxeixwm4rELrq/7CKE/Y5NWQow8hvv5o/cXJVcEOQGPPXeQ+LfNq+fCadYP84go/UFtA0o2oGtQfkD9AJRMQ9eMGCN9jhvp34+SG0bafpjOhxTK8ECftdQZjes33e9QKJThJNtzDl3zKNkgE/YBVU6jDBqHlUVzQx1MbCwYaGL1aG6oi/Wcp1AoeUU2n1epr3viseW+7pRhRzI2E6HG5shluJ8/en9RKJRUoLYBJRvQNSg/oH4ASqaha0aMkT7HjfTvR8kNI20/TOdDCmV4oM9a6ozG9ZvudygUynCS7TmHrnmUbJAJ+4CuqpRBYzfpMb7cjlXLpkCMRqFjGIwvt8NuNhScbCaFMtLJ6vM6Avq6jyQkY1OSVFUYm/Q3GXkkPH9ufxhFNmNWf2t6f1EolJSgtgElC9A1KD+gfgBKxhlmezZfGelz3Ej/fpQcMcw2Z9bvYzofUijDA92vpsxoXL/pfodCoQwnWZ9z6JpHyQKZsA9ochpl8ESB2rEOlBeZ6YaZQsl3Ep7XrBgg8b7utdUl6Ojw0nkgl1Bjc/QRf/5kudxs/tb0/qLkIUZWD08oonrdZjZAT2/O3EFtA0qmoWtQfpDtfQVldDKc9my+MtKTUugcTskWw2lzDsdzSudDCmV4oPvV1BiN6zeNe1IolOFkOHwsdM2jZJoM2Ac0OY0yNOiGmUIpHKgBMnqgvzUlm9D7i5JnBDkBjz13UPX65tVz4TTrCZ+gUCgFC12D8gP6O1Ao2WGk+9jo3EEZCYz055RCoVCSGY3rN53rKRTKcDIa51lK4ZPmfavLzqgoFAqFQqFQKBQKhUKhUCgUCoVCoVAoFAqFQqFQKBQKhTKaocppFAqFQqFQKBRKnhMBA39IUL1uNRsQILw+mslku0+3l6OtQykUCoVCoVAoFAqFQqFQKBQKhUKhUNJgxCSn6XRMroeQEoUyzmwwmr87iYGuB71eqUOvVeqkc61Gyz1Lv0d+kc17NtufH8nQa6NNtu47b1DA1p0fqV7fuGoOHtulbm0p/Y3IYIeo9f7+jjPYz2TwHMGwQLwmt62ZC5dFvf0RoiAm/gEAEw4Rr7vWsfIVre9oMxtgSPNx7u+ep3NF6tBrlTrZXN/p75A69Fqlzki3SfN9fJliNHzPTH1HOs9mBnqtUofaBv1T6N+Bjn9wxyz06zWc0GuVOtm2Z+lvkRr0OqUOvWdTg36P/IHes/kDvVapM5RrxUSjUVryT6FQKBQKhUKhUCgUCoVCoVAoFAqFQqFQKBQKhUKhUCiUjKLL9QAoFAqFQqFQKBQKhUKhUCgUCoVCoVAoFAqFQqFQKBQKhTLyoMlpFAqFQqFQKBQKhUKhUCgUyv/P3p/HyVXdd/7/u/al925VN4sA22K3GhSbBIIDBGKNbIwsJAgo8pJvHMsCT0YZJuOQAB47/IyZ2EkYY8cBlPmOxzGMEQaBFSeAHGxHtvg6A7FAYMkYYRZJqLvVW3VV1171+6O6qmvtvtV9b3VV1+v5ePjhrlt3OedzTp3zuVeHKgAAAAAAAACmY3EaAAAAAAAAAAAAAAAAAMB0LE4DAAAAAAAAAAAAAAAAAJiOxWkAAAAAAAAAAAAAAAAAANM5l7oAZhkdDSmdzix1MebU0+PX+Pj0UhdjSbRa3QOBjnn3mavPtlq8FoNYGTdXrOizWdSjsVjZZxdz7VZHbKpbbJ+VljanpW3LtXJMFttnWzl2tSJWxlk5ztIOxhEr4+aLldU5rdVapS+0Qj2N1nExfbYV4mgWYmWclePscmiHZq9DK5a/1ftsvRAr46zOZ2kLY4iTcfRZY6hH46DPNg5iZdxCn9HyzWl15HQ6lroIS6aV674QxMs4YmWclbFaLu1APRrLUtZjucTQCsSmumaPTbOX3wrEZOGInXHEyjjy2cZArIxb7rFa7vXLaYV61qOOrRBHsxAr48gN5tbsdaD8jX29ZkasjLM6VrSFMcTJOPqsMdSjcdBnGwexMm6hsWJxGgAAAAAAAAAAAAAAAADAdCxOAwAAAAAAAAAAAAAAAACYrq6L00KhkK655hodOXKk7L2DBw/quuuu07p163T77bcrmUzWs2gAAAAAAAAAAAAAAAAAABM563WhF154QXfccYdef/31iu9/5jOf0Re+8AWtWbNGt912m3bu3KktW7bUq3hLwyYFpxOaCMXV1+NVNJrSaDCqvi6v+jrcUnruY7o7POr0OaWMJLs0GozPfXzpsR1ODY3GNBaMKtDtk90uDY9H1Nflldvp0NDYdPG5nNLQWHb/Fd1euZx2DY9FNNDnVyye0uhkVAO9PqXT0onJ7HkCPR6Njsf1y+PH1Nvhkdft0OhEtKy+drtNIzPXzl+voE6BHp8cNmliKlt2u00aC8bK49bpVjBUIT7V4tZoXNLQaEwHj0yqr8ur/l6PlFjqQqHpWdmvlkufpR6NpQHqkU5nFIwYmDdK5pfc/FT1mErzka3CHJ7J7hdJJOVwOBSJJRWLp9Tf41MimdbIRET9M3PuyHhEK7q9cjrs+bk70O1RKJxUMJJUNJbUim6vUqmMRiYi+Xk3v2+XR0rNlu1EMCafx6kOv0vtHsdsHWbygINHJrWi2yuf26GxyTnqOledMwaut8jYzru/mWauffzVEfk9TnOvZ0YOUy3WkoKRhEYmovJ5nBqLJBSJJjUdS6rd65LdLnk9TtkyGYWmE/K4nQpOx+VxOWR32JTJZOR2OhRPJuWwOzQZisvvdarN59R0NKVwJKHeztn8r7fLq3QqrVAkIZ/XpWgipeloQm1el9KZtDwup4LhuLxup7xuhyLRhNr97mydVRIHv1PB8ByvrWrzZskpARjXAHlH0yBWy9tcc9x885/Vedg8ZQtFkwrHU8pkshtTqYxi8ZRWdHllt0nDM7lOZ7tLmVQmu38koTa/Sx6XQ+PBmNr9Ljnstnwu0uF3qd3v0PB4TK8NhdTmc2lqOq6eDo+8HocmpuKajibV3eFWMpWS2+lULJFWNJZUd4dHkVhS0XhSA71+xeMpjQZjavM61dnmVrvXUZy3tDk1PpVQOJpQNJ5Sh9+lNq+rfL9a2sRo/OqBsQNWqNOzrty99shERF3tHk1HEupscxc/ey/4jOXueea953co/1w+V/7hsdnXgS6PlKlwnE0anijZL529fiiSvWcLRxPqbvfk76PycuUMx9XmdSmZSsnpcBTvb+C5R9H92cy5YvHk7L3bHPOD4fHHynvs5Yhx1jhiZZzVsWrEtnCVj82NUqaGipPUmLGyeu5YLnNTo/apWi2HerTiOIvmt8h+VbfFaTt37tTnPvc5/emf/mnZe0ePHlU0GtWaNWskSZs2bdK99967vBen2aSDb07q3p37dfpJ7Vp38Tu044mXFEuk5HE5dNOmQV24qrd4gVnBMbn9tt+wRue9o0svvDqm+x47UP34kmPff9GpOv9dAd2/a/aYzWvP1vf2/UpT4YS2blitp376ut48Hsqe6+xe7f/FWNn+L792QpesPkU7nnhJHW0ufejSd+rbe17J77Nt46D2/PR1HXxjQh6XQ1s3rNbLr43o3e8KFNW38No3bRrUhWf16oVfZutU6byl1652ve03rNF5Z3Tp4BsV4nZ6V2MlDi6VxXjbxkGtOaeXyQILZ2W/Wi59lno0lkaoh0169sDbuuf//Pvc80aFeblwPis7pso8LltG9z78QtEc3tPu0cPf/4U+eOk7NToZLZsDc9eo9vd/uuFCBcNx/e/vHZx3nt+2cVBrzu7VwV+V12VloF2rTumQHNL+V8rzgKp1nSNG1ebmoutp8bE1VD6T+kvFOppxPTPOXSU27zy5U+Fosmj71g2r9egPfqm3R6flcTn0ifXvltNp13f+5RWtvfgMPVzSD71uhzxuhyRbUd8oPc+nNg7q2ReP6t3vWqGnf/qG1l/2LiWSGT301KH8MZ/csFqPFRyzee3Z8rgd2r33NX3imncrnkwXlfWmTYPa+f1X8vuXvrakza1sawBLoxHyjmZBrJa3ueY4zf2e5XnYPGU7fGxKJyYj+d2j8VRR7rxl3bna/ePDmgon9EfXX6DJcFz/8M+Hisq678AxXTp4StFxH/vgueru8OjBJw8V5UEn9/l13ZVnlT3Di8aS+sb3DhY9w6r2PGugz69/+KeDent0Wued0a0P/da7NDIeKbt+T6dH3/rnQ+X5zVxtYjQfr1f+wtgBK9T5WVfhmHbj2rO156dv6Ib3n5199p6Z/YxV+sxXuuf/7Ccu0vB4rKz8P39tRN9/7mj2uBsvVCKZ0d89+mJ+nz/evEaxeKrs3wDavS79v//4ctk92/Yb1qivtz1brwpjQek9mNHnHttvWCO3066/emj2mUkuLh/9wHmz51jo+LPU41azYZw1jlgZZ3WsGrEtKFNzl8vquWO5zE2N2HYLsRzq0YrjLJqfCf2qbj/redddd+miiy6q+N7w8LACgUD+dSAQ0NDQUL2KtiSC04n8JHbtFWfmH2pJUiyRvckcDcarHpPb796d+zU8EcvflFY7vvTYKy86I99xcsd8e88ruuq9pyuWSGnHEy/p2ivOzJ9raDRWcf/1l63Kl/2q956ev/nO7XP/rgO65rJV+dc7nnhJ7/+Nd5TVt/Da9z12QENjs3WqdN7Sa1e73r0792s0GK8Yt+B0Y42+lWJ8/65s7IGFsrJfLZc+Sz0aSyPUIzidyC9My5Wh0rxRaV4unM9Kj6k2j781FC6bw6djKV1z2SodOzFdcQ7MXaPa30eGw/mFaZWOK5zn79+VnXcr1eXwsaCC0wkNjVXOA6rVdb46V5qbC69nRmyNlM8M1epoxvXMOHe12EzHUmXbdzzxki5bszL/enwqpgd2HdBla1bm/5Gj8ByT4YS8bldZ3yg9zwO7Dmj9Zav07T2v6LI1KxUMJ/IL03L7/H3JMd/e84qC4YQuW7NSh48Fy8p632MHivYvfW1Fm1vZ1gCWRiPkHc2CWC1vc81x881/Vudh85Xt8LGgJsOJ/P9Kc+eHnjqUL8vRE9P5hWmFZb32ijPLjvuHfz6kI8PhsjzosjUrKz7Dmwwnyp5hVXue9ebxUD5vueayVToyHK54/beGwhXzm1pykqXOXxg7YIV6P+sqHNMenrmnyT17L/yMVfrMV7rnt9kcFct/5UVn5F+/NRTOL0zLbXvzeKjivwEcPhaseM927879evtEWFLlsaD0Hszoc497d+7X4WPBom25uMw3PxgZf5Z63Go2jLPGESvjrI5VI7YFZWruclk9dyyXuakR224hlkM9WnGcRfMzo1/V7ZvT5pL72v1CNputpnP09bWbVRxLBQLZbwM5/upIvuGisVT+75xYIqXxUEznvrMvv63wmML9xoKxeY8vPXYiVPkY2Wb/jsZnO9ZYMFpx/2A4Prvdpor75M6Te23k2kXXq3Le4HTc0PXGq1xvOpHSqtN7tVRK++zBI5OV23EqqtWrVtSzaE0n97lCOTP71XLts9SjsVjZZ42qNt+WzhvV9iuczwqPqbZ/uiQPiiVSisSTUkZKZzLzXqPS30aOK5znx6vM8+lMRtOJlMar5BrV6jpfjMaqzM256ylTee6vNbbzlc8MRvuLUYX91oxzVztHJJacM2ZSQT+qkoulMxlF4vOfpyhvs83fPwvPX8v+pa/NavNK+bsV12lW1cbaRDK94BwtkUzL5azbf0fVEMhnjVtsrAr77HLJn+qBWC2cmX3WKnPNcdXysumZbdPxys+0zMrD5itbpVy6Wlmq5RTRKnXI5SJF782RF5W9P9e+M2WKxlJVy1W4X2m9jeYkteQvZs1FjLPmIDeozux+ZaTPlt535545t/tcxj7zBao9G58Izf6jTqVxYb6xouK991REg6sC894z514bfe5Rcey1FZ9jofdPy+2+y4rPMuPswhAr46wcZ604vxkok3GNWC4rn89acf6l0ohttxDLoR6tOM42C+7DqjOjXzXE4rSBgQGdOHEi/3pkZET9/f01nWN0NKR0urG/OzMQ6NDIyJQkye9xyuNyKJZIyed15P/O8bgc6mn35PcvPaZwv75Oz7zHlx7b3VH5mNzXj3pcDnndjtlrdHkr7t/Z5i7aXmmf3Hlyr7vb57926fUqXtvvNnS9nirX87scRfE1k5GBq7TPVotxT4fXsnIuB4WfK5Qz2q9auc9Sj8ZiZZ81qtp8WzpvVNuvcD4rPKba/vaSBfkel0M+t1OyZWS32ea9RqW/jRxXOM/3Vom73WaT3+WQvcr71eo6X4x6q8zNuevJQPmNxHa+8pnBaH8xelNT2G+Nnnsh5fN5546ZNNuPcu9Vai+fe/7zFOZtheed7xi7zaZ0OiO73dj+pa/NaPNq+bvZ12lEC+mzpcd/5is/WtC1v/zHVyzLmFZDPmvcXLFaSJ9dLvlTPRCrhZnv821lTluLuea4anmZf2ZetzoPm69slXLpamWploN43ZWfy9ltNqUzmYrvzZXTz/c8K5fjSJLP66harsL9SuttNCepJVc10ka19lnGjoUhN5hbLf3KrD5bet+de+bsctoNfeYLVXsu393uyb+uNC7MOVZUGat6O3waGZmad6zOvTb63KPS2JuLS+4cC71/Wk73XQv5LDPOWodYGWflOFvr+euFMjV3uWqZOxbSZ5fL3NSIbbcQy6EerTjONgPuw+Zmxr/fNsR/jn7qqafK4/Ho+eeflyQ9/vjjuvzyy5e4VNbq9Dm1/YY18rgc2vXDV7V1w+qif/y7adOg+jrdVY/J7bf9hjUKdHt006bBOY8vPfYH//cNbdtYfMzmtWfrmefflMfl0NYNq/X4j17Nn6u/11Nx/917D+fL/sxzb2rz2rOL9tm2cVD/uPdw/vXWDav1/X97vay+hde+adOg+ntm61TpvKXXrna97TesUV+nu2LcOv0u09rTDJVivG3joAb6PPMcCVRnZb9aLn2WejSWRqhHp8+pW37vPfPOG5Xm5cL5rPSYavP4aQNtZXO43+PQ7n89rFNW+CvOgblrVPt7ZX+bfv9D5xma57dtzM67leqy6pROdfpd6u+pnAdUq+t8da40Nxdez4zYGimfGarV0YzrmXHuarHxux1l27duWK29+4/kX/d0ePSpjYPa+7MjurFCP+xqcykaT5T1jdLzfGrjoHbvPazNa8/W3p8dUWebS1vWnVt0zCdLjtm89mx1trm0d/8RrTqls6ysN20aLNq/9LUVbW5lWwNYGo2QdzQLYrW8zTXHzTf/WZ2HzVe2Vad0qqvNlf9fae68Zd25+bKcusKvj33w3LKyPv6jV8uO+9gHz9XK/rayPGjvz45UfIbX1eYqe4ZV7XnW6Se15/OW3f96WCv72ype/7SBtor5TS05yVLnL4wdsEK9n3UVjmk3rj1be/cfyT97L/yMVfrMV7rnz6RTFcv/g+feyL8+baBNN193QdE+p5/UXvHfAFad0lnxnm37DWt08oo2SZXHgtJ7MKPPPbbfsEarTuks2paLy3zzg5HxZ6nHrWbDOGscsTLO6lg1YltQpuYul9Vzx3KZmxqx7RZiOdSjFcdZND8z+pUtU+k3NS101VVX6Zvf/KZWrlyprVu3avv27RocHNShQ4d0xx13KBwO6/zzz9fdd98tt9s9/wlnNNs3p0mSbNnfqZ4Ix9XX5VU0ltJoMKq+Tm92YVm6wkkKjuluc2cnvowkuzQajM99fOmxnS4NjcY0PhVVX5dPDrs0PB5RX6dXbpdDQ2PTxedySkNj2f17O71yu+waHotooNef/ZrwYFSBbp8yGenEZES9nV7193o0Oh7XeCimnnaPvB6HRiejxfXt8sput2lk5tr56xXUKdCdLd9EKFt2u92msalYedy63AqGKsSnWtwssuD/+tmlfJv0dHizH+bm+snyumMVswEG+lXL91nq0Vis7LMG9fW161dHxuefN0rml9z8VPWYSvORrcIcnsnuF0kk5XA4sj/BGE+pv8erRDKjkYmI+nt8SmekExPZOdfltGtobDo7//Z4FAonFYwkFY0ltaLLo1RaGpnIzrV2h212326PlJot24lgTF6PU50+p9q9ztk6lOQBfo9DY8E56jpXnTMGrrfI2M67v5lmrj2dSMnvclS83oK/hcqMHKZarCUFIwmNTMbkdWe/TS0STSoSS8rvdclul3xup2zKKBRJyONyKjgdl9vlkN1hUyaTkdvpUCKZlMPu0GQoLr/XqTavU9OxlMKRhHo7PfK6s/lfb4dH6XRGoWhCPo9L0URK09Gk/F6nMpm0PM7s+T1up3xuhyKxhNq9rvyDnqI4tLkUDM/x2qQ2nyt/r0vfWkJ8c1r9kM8aZ/Y3p0laPvlTPRCrmjXLN6dJmnuOq/Jevn5W52HzlC0UTSocTyn3iDOVyigWT2lFl0d2m03DE1F5PU51tbmUSWey+0eTavM65XE7NB6Mqc3vktNuUzCczUU6fU61tzk1PB5TKJJQm9elqem4ejqyz7YmpuKajibV1e5WKp2S2+lULJFWNJ5Ud7tHkVhS0XhKAz1exRNpjQZj8nud6vK71O5zFuct7S6NTyUUjiYUjafU4XepzeMs389Am9QcvxlWfXOaJMaOBSA3MMBgv1psn83da5+YiKizzaPpaEKdfnfxs/eCz1junmfee35HefmHx2IaC0Zn79MzFY6zScMTJfuls9cPRbP3bOFoIn/twIqCvlRQzjavS8l0Sk67o2h/I889Su/P2rwuxRLJ2Xu3zDzHGpkTDNxjN4N6fHOaJMbZWhAr46wcZ2s4f11RJuMasVwG544F99llMjc1ZNstxHKoRyuOsw2O+zADFvnvt3VfnGaVplyc1kJare6LfcDcavFaDGJl3GL/Ma8V+iz1aCxW9tnFXLvVEZvqLFk0UUe0bblWjgmL0+qnlftZrawcZ2kH44iVcU21OG0BWqUvtEI9LV2cVuM1QKxqYeU4uxzaodnr0Irlb/U+Wy/Eyjir81nawhjiZBx91hjq0Tjos42DWBm30Ge0DfGzngAAAAAAAAAAAAAAAACA5YX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6rY4bffu3br66qu1du1aPfjgg2Xvv/zyy7ruuuv04Q9/WNu2bVMwGKxX0QAAAAAAAAAAAAAAAAAAJqvL4rShoSHdc889euihh/TEE0/o4Ycf1quvvlq0z1133aXt27fru9/9rt75znfqf/7P/1mPogEAAAAAAAAAAAAAAAAALFCXxWn79u3TJZdcou7ubvn9fq1bt05PPvlk0T7pdFrhcFiSFIlE5PV661E0AAAAAAAAAAAAAAAAAIAF6rI4bXh4WIFAIP+6v79fQ0NDRfv82Z/9mW6//Xb91m/9lvbt26fNmzfXo2gAAAAAAAAAAAAAAAAAAAvYMplMxuqL3HfffYpEIrrlllskSY888ogOHDigO++8U5IUjUZ13XXX6e6779YFF1yg//W//peeffZZPfDAA1YXDQAAAABggdu+/pMFHffFT7/P5JIAAAAAAAAAAICl4qzHRQYGBvTcc8/lXw8PD6u/vz//+pVXXpHH49EFF1wgSbrxxhv1la98paZrjI6GlE5bvs5uUQKBDo2MTC11MZZEq9U9EOiYd5+5+myrxWsxiJVxc8WKPptFPRqLlX12MddudcSmusX2WWlpc1ratlwrx2SxfTYQ6FAikVzw9Vsp7q3cz2pl5ThLOxhHrIybL1ZW57RWa5W+0Ar1NFrHxfTZVoijWYiVcVaOs8uhHZq9Dq1Y/lbvs/VCrIyzOp+lLYwhTsbRZ42hHo2DPts4iJVxC31GW5ef9bz00kv17LPPamxsTJFIRE8//bQuv/zy/PtnnHGGjh8/rtdee02S9C//8i8aHBysR9EAAAAAAAAAAAAAAAAAABao2zen3XLLLfr4xz+uRCKh66+/XhdccIG2bt2q7du3a3BwUHfffbf+83/+z8pkMurr69MXv/jFehQNAAAAAAAAAAAAAAAAAGCBuixOk6T169dr/fr1Rdt27NiR//uKK67QFVdcUa/iAAAAAAAAAAAAAAAAAAAsVJef9QQAAAAAAAAAAAAAAAAAtBY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dVuctnv3bl199dVau3atHnzwwbL3X3vtNX3sYx/Thz/8Yf3hH/6hJicn61U0AAAAAAAAAAAAAAAAAIDJ6rI4bWhoSPfcc48eeughPfHEE3r44Yf16quv5t/PZDK6+eabtXXrVn33u9/VeeedpwceeKAeRQMAAAAAAAAAAAAAAAAAWKAui9P27dunSy65RN3d3fL7/Vq3bp2efPLJ/Psvv/yy/H6/Lr/8cknSTTfdpI985CP1KBoAAAAAAAAAAAAAAAAAwAJ1WZw2PDysQCCQf93f36+hoaH86zfffFMrVqzQrbfeqvXr1+tzn/uc/H5/PYoGAAAAAAAAAAAAAAAAALCALZPJZKy+yH333adIJKJbbrlFkvTII4/owIEDuvPOOyVJ3/3ud/XZz35W3/rWtzQ4OKj/8T/+h44fP67//t//u9VFAwAAAABY4Lav/2RBx33x0+8zuSQAAAAAAAAAAGCpOOtxkYGBAT333HP518PDw+rv78+/DgQCOuOMMzQ4OChJuuaaa7R9+/aarjE6GlI6bfk6u0UJBDo0MjK11MVYEq1W90CgY9595uqzrRavxSBWxs0VK/psFvVoLFb22cVcu9URm+oW22elpc1padtyrRyTxfbZQKBDiURywddvpbi3cj+rlZXjLO1gHLEybr5YWZ3TWq1V+kIr1NNoHRfTZ1shjmYhVsZZOc4uh3Zo9jq0Yvlbvc/WC7Eyzup8lrYwhjgZR581hno0Dvps4yBWxi30GW1dftbz0ksv1bPPPquxsTFFIhE9/fTTuvzyy/Pv/9qv/ZrGxsZ06NAhSdIzzzyjd7/73fUoGgAAAAAAAAAAAAAAAADAAnX75rRbbrlFH//4x5VIJHT99dfrggsu0NatW7V9+3YNDg7qb//2b3XHHXcoEonopJNO0pe+9KV6FA0AAAAAAAAAAAAAAAAAYIG6LE6TpPXr12v9+vVF23bs2JH/+8ILL9R3vvOdehUHAAAAAAAAAAAAAAAAAGChuvysJwAAAAAAAAAAAAAAAACgtbA4DQAAAAAAAAAAAAAAAABgOhanAQAAAAAAAAAAAAAAAABMx+I0AAAAAAAAAAAAAAAAAIDpal6c9tZbb0mSnn76aX3ta1/T1NSU6YUCAAAAAAAAAAAAAAAAADS3mhan/bf/9t+0Y8cOHT58WHfeeaeOHj2q22+/3aqyAQAAAAAAAAAAAAAAAACaVE2L01566SV9/vOf1549e7Rx40bdfffdOnr0qFVlAwAAAAAAAAAAAAAAAAA0qZoWp2UyGdntdv3kJz/RJZdcIkmKRCKWFAwAAAAAAAAAAAAAAAAA0LxqWpx2+umna+vWrTpy5Ih+/dd/XX/yJ3+ic88916qyAQAAAAAAAAAAAAAAAACalLOWne+++27t2bNHF110kdxuty666CJde+21FhUNAAAAAAAAAAAAAAAAANCsalqc5vf7tXr1av3gBz+Q0+nUpZdeKp/PZ1XZAAAAAAAAAAAAAAAAAABNqqaf9Xz00Uf1sY99TC+++KKef/55feQjH9FTTz1lVdkAAAAAAAAAAAAAAAAAAE2qpm9O+8Y3vqHHH39c/f39kqRjx45p27ZtWrdunSWFAwAAAAAAAAAAAAAAAAA0p5q+Oc3lcuUXpknSKaecIpfLZXqhAAAAAAAAAAAAAAAAAADNzdA3p7388suSpHPOOUd33nmnbrzxRjkcDj322GN6z3veY2kBAQAAAAAAAAAAAAAAAADNx9DitJtvvllOp1NDQ0MaGBjQD3/4w/x7NptNd9xxh1XlAwAAAAAAAAAAAAAAAAA0IUOL01wulx566CF98pOf1D/8wz8ok8nIZrNZXTYAAAAAAAAAAAAAAAAAQJMytDjtt37rt/Tbv/3bkqTf/M3fzG/PLVI7ePCgJYUDAAAAAAAAAAAAAAAAADQnu5Gd/uIv/kIHDx7Ue97zHh08eDD/v0OHDrEwDQAAAAAAAAAAAAAAAABQxtDitJwHH3zQqnIAAAAAAAAAAAAAAAAAAJaRmhanAQAAAAAAAAAAAAAAAABgRN0Wp+3evVtXX3211q5dO+c3sP3whz/UVVddVa9iAQAAAAAAAAAAAAAAAAAs4KzHRYaGhnTPPffosccek9vt1ubNm3XxxRfrzDPPLNrvxIkT+su//Mt6FAkAAAAAAAAAAAAAAAAAYKG6fHPavn37dMkll6i7u1t+v1/r1q3Tk08+WbbfHXfcoT/6oz+qR5EAAAAAAAAAAAAAAAAAABaqy+K04eFhBQKB/Ov+/n4NDQ0V7fPNb35T559/vi688MJ6FAkAAAAAAAAAAAAAAAAAYCFbJpPJWH2R++67T5FIRLfccosk6ZFHHtGBAwd05513SpJeeeUV3XnnnfrGN76h48eP6+Mf/7ieeeYZq4sFAAAAALDIbV//yYKO++Kn32dySQAAAAAAAAAAwFJx1uMiAwMDeu655/Kvh4eH1d/fn3/95JNPamRkRNddd50SiYSGh4e1ZcsWPfTQQ4avMToaUjpt+Tq7RQkEOjQyMrXUxVgSrVb3QKBj3n3m6rOtFq/FIFbGzRUr+mwW9WgsVvbZxVy71RGb6hbbZ6WlzWlp23KtHJPF9tlAoEOJRHLB12+luLdyP6uVleMs7WAcsTJuvlhZndNarVX6QivU02gdF9NnWyGOZiFWxlk5zi6Hdmj2OrRi+Vu9z9YLsTLO6nyWtjCGOBlHnzWGejQO+mzjIFbGLfQZbV1+1vPSSy/Vs88+q7GxMUUiET399NO6/PLL8+9v375dTz31lJ544gk98MAD6u/vr2lhGgAAAAAAAAAAAAAAAACgsdRlcdrAwIBuueUWffzjH9e1116ra665RhdccIG2bt2qAwcO1KMIAAAAAAAAAAAAAAAAAIA6qsvPekrS+vXrtX79+qJtO3bsKNtv5cqVeuaZZ+pVLAAAAAAAAAAAAAAAAACABeryzWk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ve//31t2LBBH/7wh/XpT39ak5OT9SoaAAAAAAAAAAAAAAAAAMBkdVmcNjQ0pHvuuUcPPfSQnnjiCT388MN69dVX8++HQiF9/vOf1wMPPKDvfve7Ouecc/TVr361HkUDAAAAAAAAAAAAAAAAAFigLovT9u3bp0suuUTd3d3y+/1at26dnnzyyfz7iURCn//85zUwMCBJOuecc/T222/Xo2gAAAAAAAAAAAAAAAAAAAvUZXHa8PCwAoFA/nV/f7+Ghobyr3t6evT+979fkhSNRvXAAw/kXwMAAAAAAAAAAAAAAAAAmo8tk8lkrL7Ifffdp0gkoltuuUWS9Mgjj+jAgQO68847i/abmprSpz/9aZ122mn64he/aHWxAAAAAAAWue3rP1nQcV/89PtMLgkAAAAAAAAAAFgqznpcZGBgQM8991z+9fDwsPr7+4v2GR4e1h/+4R/qkksu0W233VbzNUZHQ0qnLV9ntyiBQIdGRqaWuhhLotXqHgh0zLvPXH221eK1GMTKuLliRZ/Noh6Nxco+u5hrtzpiU91i+6y0tDktbVuulWOy2D4bCHQokUgu+PqtFPdW7me1snKcpR2MI1bGzRcrq3Naq7VKX2iFehqt42L6bCvE0SzEyjgrx9nl0A7NXodWLH+r99l6IVbGWZ3P0hbGECfj6LPGUI/GQZ9tHMTKuIU+o63Lz3peeumlevbZZzU2NqZIJKKnn35al19+ef79VCqlm266SR/84Ad1++23y2az1aNYAAAAAAAAAAAAAAAAAACL1O2b02655RZ9/OMfVyKR0PXXX68LLrhAW7du1fbt23X8+HH9/Oc/VyqV0lNPPSVJWr16te666656FA8AAAAAAAAAAAAAAAAAYLK6LE6TpPXr12v9+vVF23bs2CFJGhwc1KFDh+pVFAAAAAAAAAAAAAAAAACAxerys54AAAAAAAAAAAAAAAAAgNbC4jQAAAAAAAAAAAAAAAAAgOlYnAYAAAAAAAAAAAAAAAAAMB2L0wAAAAAAAAAAAAAAAAAApmNxGgAAAAAAAAAAAAAAAADAdM6lLgAAAAAAAGgNnV0+edwLexSRSKZNLg0AAAAAAAAAwGosTgMAAAAAAHXhcTv1ma/8aEHHfvmPrzC5NAAAAAAAAAAAq/Gzng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ar2+K03bt36+qrr9batWv14IMPlr1/8OBBXXfddVq3bp1uv/12JZPJehUNAAAAAAAAAAAAAAAAAGAyZz0uMjQ0pHvuuUePPfaY3G63Nm/erIsvvlhnnnlmfp/PfOYz+sIXvqA1a9botttu086dO7Vly5bFXdgmBacTmgjF1d3hUafPKWUMHmuXRoNxjQajOjnQpulIUmPBqPq6vOrv8UjJyvtFotn9VnT5ZLfbNDQ2rYFen9Jp6dDRowp0eyVJw+MR9ff4lMlIIxMRrej2ymG3a2hsOnuNXo+GRmMaC0bzx49MRBTo8UmSRsYjWtHtk8MmDY0XHz/Q61cqldaJyahWdPtkt2WvV3hs6TVWdHvldNh1fHRapw60KRJJ5a+dSksnJrLHuJzZfU4/uV2hcLau/T0+ZQrO63Y79PZIuOgaB49M6rST2hWeno2j1+vU0aGQTgm0KRpL5bcXHu9xO3RsJKyT+vxKJNManYzq5BVtisVn9+9sd+rNt7P793W5NTqRbY8VPd5s3GbK5fM68+ft63BLaYP9pXS736lgeIH9aj4u5eOVi58SJp0brcvKfrVc+iz1aCxW1qNg3q44HzilobHZa/s8Tr19Ijt3eN0OhSJxORwORWJJxeIpnRzw5+fD005uV3jm794ur9LplNxOp1xOmyam4vJ6nApNx9XR5lagZ3YOLjyur8ur9janxidicjodGp+KqbfTo0QiJdls6u5yKxTK7nvSCr8Siezc2Nflldfj0NHhsE4JZOfJ8WBM3Z0exeJJdbS5lEpl58QzTmnXVGj2eh3tTr1xLKT+Hp+cDpvGp+JyOx2ajiXU1+1VOpnRicmo+vu8Sialg0eO6OQVfsVnrr2i2yufx6Hhsaj8Xqc8LoempuPqbp+ZI53K17Wm9nRIwxOzxwW6PFJKhubrvh6votFU9Xaez2JySKuUlMluk8aCsbK6elx2jU/F5PO6lEyllUxlFI0l5fe6ZLNl5PO4lE5nNB1NajqW1Iour9KZjCamYhoKxhSNJ+Vy2eW02xUMZ9vR7pCmIylF48ls305lFIom5HVn+7TP45TbbVcmIwXDcXX63UrO9P/cZ6Wr3aN4IimH3a5QJKHONrcSiZQcDrvC0YTafW7JlpYy2fL3dHrksGeUStk0EYqpr8ureCKt6WhC7X6X7HabpsJxdba7ZcvYNDYVVVe7R6lUSu1etzrbnBqdjGtsKqrudo8SyZTafe7527Ikzj3JtEKxpIKRpKIz8WqI/rBYjdjHgaWyXPKneiBWxpXklEXPkRbL7DF8vvPNvH8iGJPX7ZDTaZfLYVckmlA8Y5N75j97DU4nFEkkJdk1PjWTv/V4NDYR1+hUTD63Q20+l6ajSUViyZn5XLLLrolQTH6vSy6nTbF4Um6XU+PBmHq6PHI7s7llMplWm8+l0HRCPq9TXrdDkuR22RWaTiocTajN69JEKKaeDo86253yOhzZ5zfhbC6eTKXksDsUnI7L73HK53XIbrMrEktqMhRXT4dHLpddU+G4/F6X3G4pGs3o0NFJ9XR6pUxakl2RWEI+j0uToZi6OzxKZ9Ky2+xKZzJKp6XpaEJet0N+n0uZdEaT4bj8XqdSybTcbqcmQ7OxdDuzuZHf61IsnlIkllR3h0cet0OZdFonJmNq87kUjyfl9WTr53U75Pc41dedvTeYnE5oOppUV4dbmUxaTptD4WhCvZ1epVNpTYTiMzlcumo7p9MZBSM860ITqeOzrrY2p4ZGptXmc2syFFNPp1cOu00nJiPZ+5yZcWtqOq6+bk/+3ru3yyuf1y6P266JydlnBVJaPo9LkWgqv62vx6nRsdn79L5ep+IJKRic3eb3OzU+Ec2OkVNR9XbO1FvZ8k5MZZ8BRKIJdXV6lIindfDIpHq7vHI5JafdoUQyrZGJiHo7vXK7bIonsveCK7q9ssmmRDqpTNpefP9ecv5UMqWuDo/CkWT+eUR/j0dKV3jeotltPR0eeTx2RaLp4n9nSVWYh2zZ4355/Jh6Ozxl58qfP7ME9zULnYetvAdjnDWOWBlndawasS1cC3yGWYcyNVScpMaMlZX3YFJ+HD/+6oj8HmfzPktr1D5Vq+VQj1YcZ9H8Ftmv6rI4bd++fbrkkkvU3d0tSVq3bp2efPJJ/dEf/ZEk6ejRo4pGo1qzZo0kadOmTbr33nsXtzjNJh18c1L37tyvWCIlj8uh7Tes0Xmnd80/WdilFw6P6b7HDmhwVa8uveBU3b/rQP482zYOas3ZvVJ67v02rz1b+w4c06WDp+jbe14xtP17+36lVad06uLVp+j+XQfU0ebShy59Z8X9psKJsr/nOm/h/oEur9Ze/I6y8r782gldsvoU7XjipYrX3rphtULTUcXiqarl27phtZ766et683hI2zYO6qcvHZPf61Qs3l8Wx2Aokj9X4fZ9Lx7VgcNj2rZxUL86Oq5ItFs7nnhJp5/UrnUXv0M7nnip7Dz/+3s/1+/+ztlldcrVvfC8N20a1IWremf/obpafzmjSwffmN1+cp9fN7z/bN332IHa+9V8XNL+X4yV97VzepkssHBW9qvl0mepR2Oxsh4F83vu3EXzgVPa/0r5tXNzxx/97gWy2WwaGY/o23teKZqTLh0cKJvnbto0qFQqrR1PvJzfduPas3VsOKjz3xXQ/bsq5w/bb7xQ0XhaDxRs++SG1Xru52/n84NK8+HWDav1xtsTZfPqjWvP1p6fvqH/cPEZGpucrjjv/urouIa6/Hr6p29o7cVn6OE9r1TNQQpzhflyk7v/42/q9WOh2tvTIe3/ZYV+cHavDv5q7vm6UmzK5v25LCaHtEqFMlVriy3rzlVXm1PHRsKKxlNF7fexD56rQLdXx05M69tV2njLunPkdtr1je8dzG/71LWr9Z1nfqlEKq0PXfpOPf3TN/SB33yHHnrqF0Xl8XtdeuSZV+Ry2PWRD5yrkfHJonPnzvP26HS+Xz/2g9nX2zYO6pF/eUVvj07rvDO687lq5XKeqx+/cKQs781+Vl7TxYOn6P7Hyj8HH/3AedXbsiTOJ/f59dEPnqfhsemiayx5f1isRuzjwFJZLvlTPRAr46rklGvO7l38P46YPYbPd74qOYjX7VBG0t8++qI+cc27FU+m9Y8/Pqyrfv0M/X3J85rc3J7LVx+dmftP7vOXPcPZsu5cuZw2/e+ZPOTkPr+uu/KsolwnN6dfd+VZ6uv2aDKU0MN7fpHPYQvzP6/Hof/xf/YX5QmFucd/+b01mooktePxgpz62tVy2qWde35R9tzsUxsH9f2fvq5ff/fJZdeySZoMJ/TQU4eK8vNHC6639drVerQgF8rF0u126I23Q0XH3rRpUDu//0o+Vtf/zll6YNdzRe0Q6Mn+B6lfefiFspjn8rZqOV9pOz974G3d83/+nWddaA51ftZ106ZBKZPRl7/170Wfwdx9b+nYUvje/2/bb+i1tyLFZd00qHZvQn/90M8US6SK7n0K69PZ5iq65s3XXSCnXfrqI7NjwZ///ns1FowXHfv7HzpPbw2Fi8aUbRsH9fPXRnRqf6e+t+9XcjnsZWPwpzault1mK3pm8p9uvFDJZEZ/9+iL+W0f/eC56g7G9LXvvFgUI4/boa98e39ReV1Om+6dGaMqjfs3bRpUu9elv3potp7/dct7FI4li65583UXyO2yF51/+40XShlbfe9rFjoPW3kPxjhrHLEyzupYNWJbUKbmLpeV92DS8nmW1ohttxDLoR6tOM6i+ZnQr+rys57Dw8MKBAL51/39/RoaGqr6fiAQKHp/IYLTifwkIUmxREr37tyv4PT8kRkNxvM3YesvW5UPcO489+86oKGx2Lz7fXvPK7r2ijPzD3+MbL/qvafr6ve9K3+uq957etX9Kv0913kL/76mSnnXX7Yq/9Cv0rV3PPGSznnHijnLt+OJl3TtFWfmY3X1+96l9//GOyrGsfBchdvXX7Yq//dvXrAyX6Zrrzgz/3fpeS5bs7JinXJ1LzzvfY8d0GgwPm9/GQ3Gi7ZftmZlvs1r7VfzGRqNVe5ro7FFnxuty8p+tVz6LPVoLFbWo3Dezp27cD4YGqt87dzccXRkWkeGw/l5r3BOqjTP3ffYAZ2YjBVte3jPK7ryojPy+1bKH94aCucXpuW2/f0TLxXlB5Xmwx1PvKTfvKB8Lnx4zyu6bM1KfXvPKxXfz821357ZL/cPbdVykMJcoXB7pdwkFs8sqD2HJ6r0g7HYvPN1pdiUzvtzWUwOaZVKZarWFg89dUhul0uT4URZ+/3DPx9SKm3Lb6/Uxg899QtNhhNF2x54/CVdtmZlfv/L1qzML0wrLM/4VExXvfd0XbZmZdFnpfQ8udd//0Tx6/t3Hci/LsxVK5fzUMW8N/9Zeazy52CutiyN82VrVuqtoVDZNZa6PyxWI/ZxYKksl/ypHoiVcdVyyqGxxcfK7DF8vvNVy0EmwwkFwwldtmalDh8L6t6d+3XNZavyC9Ny+xbO7bl8Nfe60jOch546pGBBHnLZmpVluU5uTt/xxEuy2+z6u0dfLMphc/vd99gBvfF2qCxPKCxPKm3LL0zLl/Hxl+R2uSo+N3tg1wFdc9mqitdyu5z5hSCV6ps7d+HrXCx9blfZsfc9dqAoVg/sKs+/jwyH1eZzV4x5Yf5UKZcqbefcwjQz+lUhxg5Yod7Puu577ICGxqNV74FLx5bC91Jpe3lZHzugZEr5bZXGm/t3HVA8kSna9nePvqgjI9NF22y28vMHCxbKFp7vyovOyJet0hg8Mh4te2ZyZCicXySW2/atfz6koyemy2L05vFQWXnfGgoXjemVYnv4WLBo2+FjwbJr/t2jL5ad/62hcN3vaxY6D1t5D8Y4axyxMs7qWDViW1Cm5i6Xlfdg0vJ5ltaIbbcQy6EerTjOovmZ0a/q8s1pmUz5smGbzWb4fSP6+tqLXh9/dSQfmJxYIqXpREqrTu+d81y/PH4sf2wwHK94nvGpqBwO+7z7RWOpytvjlbfLVnIum6ruV+nvuc5b+He1cgWn57/2WDA67z7ReMEN8XRcdptt/nOVlCP39/jU7D7Vyj0WjBqKVdF5QzGd+84+SdX7y1goVry9yjWM9KtSpX324JHJqn1t9aoVNZ271QQCHUtdhIZlZr9arn2WejQWK/ts4fxedO6Z+aDatXNzR3omX6k0J02Uzhcz+6VLcpxYIlW0b6X8IZ3JVC3HfPNh4ZxZuD03f1V7P7+9cJ6rMucV5Qol1yj9u9o8P197HjoarHxctfMVxLRqbArm/bksJoeUFj8nlfbbucpUrS0isWTVfhSJJedt40r9trR9qx43s1+168tm7HVRO86Rb9baR+dqy7I426rXYyG5X6NYbB8vVanP5rhcC7/dbLX8rtXqu5R9o7DPLpf8qR6IlXFmx6qwz5o9hs93vmrv53OFgrmyWg5Wde43kofM8ZynaM5fQE4jqTgvKtgnEk9Kmdryj2rnmi/3SWcy8x87R/1y9yqVjpsvl5qvnc3IDRg7Fq7VcoNaWDnOVju3kXukSu9VuyeOxGe/xqXa+Fm4T7Vy1PJMIf8sonSMmOO4aueqFI95txkcq41ecynu1RYyXgYCHYyzDYJYGWflOGvF+c1AmYxrxHJZ3WfNHseXSiO23UIsh3q04jjbLLgPq86MflWXxWkDAwN67rnn8q+Hh4fV399f9P6JEyfyr0dGRoreN2J0NKR0evYGxe9xyuNyFAXI43LI73JoZGRqznP1dnjyx3a2uyuep6fDK6fDNu9+Po+j4navu/J2ZVR2rmr7Vfp7rvMW/u3zVt6vs23+a/d2eefdx+t2zJ7T75bTaTd0rsJj8vt0zu5Trdy9nV69cXxq3roXnren3ZPvC9X6S2+7p+L2+fqVkYGrtM/2VYlFT4d33j7bygKBDuIzB6P9qpX7LPVoLFb22cL5vejcM/NBtWvn5g77zML5SnNSd5Vz20sW23tcjqJ9K+UPdputajnmmw97OivXQZnyObU0vh7X7Nw91xxfWI7Sa5T+XW2en69f9nVVjmfV8xXM11VjUzDvz2UxOeRcc5LRm5rSfjtXmUrzttx2n9dZtR/5vM5527hSv8395FOlflJ4XDqdXaBW7fqFX3U/1+vSdqwln56rj87VlpXiXK0eRvpDozLaxxfTZ3PHJxIL/+2EZo3vQrRaPmtV31hIn10u+VM9ECvjaolVrTntYvKUSuY7X7X3c7lCOp2R3W6byTHmfh5V7bWRPKTanJ6b82s5V+H1S/Oi3D4+t1NSpqb8o9q55qu/3WYzfGyl+uXuVcqOs82f18/XzpX6Va19lrFjYVotN6iVleNstXPPNZ7M9Vmvdg+bHWeyqo2fhftUK0ctzxS6Z+6bK40R1Y6rdq5K8TC6bb5zGb3mUtyr1ToP5z7LjLONgVgZZ+U4W+v564UyNXe5rO6zZt+HLZVGbLuFWA71aMVxthlwHzY3M/79ti4/63nppZfq2Wef1djYmCKRiJ5++mldfvnl+fdPPfVUeTwePf/885Kkxx9/vOj9hej0ObX9hjVFD6m237BGnX7XvMf2dbh106ZBeVwO7f7Xw9q2cbDoPNs2Dmqg1zPvfpvXnq1dP3pVm9eeXbb98Srbn3n+Tf3Tj1/Ln+uZ596sul+lv+c6b+Hf1cq7+18Pa+uG1VWvvXXDav3iVyfmLN/WDav1+I9ezcfqn37ymr7/09crxrHwXIXbd+89nP973wtH8mXa9cNX838Xnef1E9r7syMV65Sre+F5b9o0qL7O2Qd41fpLX6e7aPvenx3Jt3mt/Wo+/b2eyn2tz7Poc6N1WdmvlkufpR6Nxcp6FM7buXMXzgf9PZWvnZs7Tg34tbK/LT/vFc5Jlea5mzYNasXMIqvcthvXnq0f/N838vtWmo9PG2jTp0q2fXLDav3TT2bzg0rz4dYNq/XsC+Vz4Y1rz9be/Ue0ee3Z2lfh/W0bB/Xsi9n39/7siG6cqV+1HGT33sNl166Wm3hctgW1Z6Crclv093jmna8rxaZ03p/LYnJIq1QqU2neltu+Zd25iscT6mpzlbXfxz54rhy2TH57pTbesu4cdbW5irZ96trV2rv/SH7/vT87oi3rzikrT0+HR888/6b2/uxI0Wel9Dy515/cUPx628bB/OvCz0blcp5bMe/Nf1Y2Vf4czNWWpXHe+7MjOm2gvewaS90fFqsR+ziwVJZL/lQPxMq4ajnlQO/iY2X2GD7f+arlIF1tLnW2ubR3/xGtOqVT229Yo93/elifrPC8pnCu31ow91d6hrNl3bnqLMhD9v7sSFmuk5vTt25YrXQmrZuvu6Aoh83td9OmQZ1xcntZnlBYHocto63XluTU165WPJHQ7r3lefqnNg7qH/cerniteDypLevOLcvPi+pfkgvlYhmJJcqOvWnTYFGsPrWxPP9e2d+mcCReMeaF+VOlXKq0nW/5vfdYkhswdsAK9X7WddOmQQ30eMs+g7n73tKxpfA9hy1dXtZNg3I6lN9W7d8f3C5b0babr7tAKwP+om2ZdPn5O9tcZWPKto2D+sFzb+TLVmkMDvR4y56ZrBxo083XXVC07aMfPFenrvCXxej0k9rLynvaQFvRmF4ptqtO6SzatuqUzrJr3nzdBWXnP22gre73NQudh628B2OcNY5YGWd1rBqxLShTc5fLynswafk8S2vEtluI5VCPVhxn0fzM6Fe2TKXf1LTA7t27df/99yuRSOj666/X1q1btXXrVm3fvl2Dg4M6dOiQ7rjje1xWGAABAABJREFUDoXDYZ1//vm6++675XYb+0dEqcp/sW/L/g70RDiu7jZ3dpIwWlu7NBqMazQY1cmBNk1Hkhqfiqqnw5udzJIV9lvRpkgsqbFgVCu6fLLbbRoen1ag26dMRhqdjGpFt1eSNDIRyW8/MRlRb6dXToddw+PT2Wv0eTQ0GtP4VLRovxXdPknSiYmI+rp8ctik4Yni4/t7/Eql0hoNRtXX5ZPdlr1e4bGl1+jt9MrltGtobFqn9LcpEknlr53OSKMzZcztc9pJ7QqFszEpPa/H49DxE+Gya6wcaFd4ejaOPp9Tx4ZDOmlFm2KxVH574fFej0Nvnwirv9evZDKtsWBUJ/W1KRaf3b+rw6k33w6rr9Orvm63Riey7bGi26t0ZrZcfp9Tb4/M7NfpltIlbV6tv5Rub3MpGJ67Xy1kFbMkyaV8vHLxU3P9ZHndsYrZAAP9quX7LPVoLFb22YJ5u+J84JSGxmbmxg6vfF6n3j6RnTu8HodCkbgcDkf2p3fiKZ0c8Ofnw9J5Lp1JyeV0yu20aWIqLo/bqXAkrna/W/291efHjnanxidicjgdmgzF1N3uUTKVUkY29XS5FQpl9x3o9SsxMzf2dHjl8zp0bCSsk1a0KR5PaXwqe2wskVSH36VUOjsnnn5yu6ZCs9fr7HDqjWMhBbp9cjltGp+Ky+1yaDqaVF+XR+lURicmo+rv8yqZzJ6j8Nq9nV75vQ4Nj0Xln/nWh6npgjnSucB+6ZCGJ2L5a/R3e6SUDM3XfV1eRWOp6u08nwXmkFZ9c1qlMtntNo1NxYrr2uWVx2XX+FRMPq9LyVRayVRG0VhSfq9LNpvk8ziVTmc0HU0qEkuqr8urdCajiVBMHT63ovGkXC67HHa7pqbj6mrzyOGQpiPZn5rp6cz2iXA0IY/bqdB0XD6PU26XXRllf1amw+fO9//cZ6Wr3aN4Iim73a5wNKFOv1uJZEp2u13T0aTafC7ZbGkpY9dEKKaudo+cjoxSKZsmQtl6xhNpTUcTave5ZHfYNBVOqLPNJZtsGp+KqrPNo1Q6pXaPS53tLo1OxjU2FVNXu1vJZErtXtf8bVkS5zNO6dZbxycVjCQVjSW1otNT2z1FozLQx8345rTPfOVHCyrel//4ipbK71otn7Wqbyy4zy6X/KkeiJVxBTll2XOkAgvKaRfzrKuS+c438/6JYEwet0NOp11uh12RWEIrutvktmd3Dk4nFEkkJWVzkd5Oj/p7PRqbyM7HXrdTfp9TkZkcJDufSzbZNRmOye9xyeW0KRZPyu1yanwqpp4Oj9wzuWUylZbf41I4kpDP65TX7VBGksdlV2g6qeloQn6vSxMz+XNXh1NehyP//MbrcSqZSslhdyg4k7/4vQ7ZbXZFYkkFQ3F1tXvkdts1FY7L73XJ7Zai0Uy+HTWTq0RiSfk8Tk2Gs9fKZNKy2e1KpzNKp6XpaEIet0NtPpfS6YyC4ez10qm03G6nJkPZeDidNrkc2dzI73UpFs/+PGh3h0ced3bRyYnJmNq8LsWTSXndLk2Gsu3g8zi1ojt7bzA5ndB0NKmudrcySstpcygcTai3w6N0OqOJcLzo70rt3NfXrl8dGZ+3Xy2ozzJ21KzVcoMFMdivzOiz7e1ODY1E1OZzaTIcU0+HVw67TaOTEXW2Ze9z3C6npiJx9XV5lErNPo/2+ezyuO2amEwWjSU+j0uR6Ozz7b5ep0bHZvdZ0edUPCEFg7Pb2tqcGp+Myu10Ftdb2fLmxr9ILKmuDrcSidnnBS6X5LTZlUhlNJJ/hm9TPJ7RxFRMK7q8stlsSqSTyqTtc54/lc7e34Ujyfz5B3o9UrrC8xbNbuvu8MjrtSsSSRfPj6kK85Ate9x4KKaedk/ZufLnz5g8JxpRwzxc9Fk2eBzjrMWIlXFWjrM1nL+uKJNxjVguK+/BpPw4Pp1Iye9yNO/zwUZsu4VYDvVoxXG2wXEfZsAi//22bovTrFb1H/IaSCt36Far+4InioLjWylei0GsjFvsoolW6LPUo7FY2WcXc+1WR2yqs3RxWh3QtuVaOSYsTqufVutnDbc4reD4VmqHxSBWxs0XK6tzWqu1Sl9ohXoareNi+mwrxNEsxMo4K8fZ5dAOzV6HVix/q/fZeiFWxlmdz9IWxhAn4+izxlCPxkGfbRzEyriF/ltYXX7WEwAAAAAAAAAAAAAAAADQWlicBgAAAAAAAAAAAAAAAAAwnXOpC2AWu9221EUwpFnKaYVWrnsl88WDeBlHrIxbTKxapc9Sj8ZiZZ+1+vjljNhU1+z9bqmv34iIydysik+rxb3V6rsYVo6ztINxxMq4Zs8N5tPo5TNLK9TTrDoyzpqDWBlHbjC3Zq8D5a/tnM0er3oiVsZZnc/SFsYQJ+Pos8ZQj8ZBn20cxMq4hcTKlslkKv8ALQAAAAAAAAAAAAAAAAAAC8TPegIAAAAAAAAAAAAAAAAATMfiNAAAAAAAAAAAAAAAAACA6VicBgAAAAAAAAAAAAAAAAAwHYvTAAAAAAAAAAAAAAAAAACmY3EaAAAAAAAAAAAAAAAAAMB0zqUugFlGR0NKpzNLXYw59fT4NT4+vdTFWBKtVvdAoGPefebqs60Wr8UgVsbNFSv6bBb1aCxW9tnFXLvVEZvqFttnpaXNaWnbcq0ck8X22VaOXa2IlXFWjrO0g3HEyrj5YmV1Tmu1VukLrVBPo3VcTJ9thTiahVgZZ+U4uxzaodnr0Irlb/U+Wy/Eyjir81nawhjiZBx91hjq0Tjos42DWBm30Ge0fHNaHTmdjqUuwpJp5bovBPEyjlgZZ2Wslks7UI/GspT1WC4xtAKxqa7ZY9Ps5bcCMVk4YmccsTKOfLYxECvjlnuslnv9clqhnvWoYyvE0SzEyjhyg7k1ex0of2Nfr5kRK+OsjhVtYQxxMo4+awz1aBz02cZBrIxbaKxYnAYAAAAAAAAAAAAAAAAAMF3dFqd97Wtf04c+9CF96EMf0pe+9KWy9w8ePKjrrrtO69at0+23365kMlmvogEAAAAAAAAAAAAAAAAATFaXxWn79u3Tj3/8Y+3atUuPP/64Xn75Ze3Zs6don8985jP67Gc/q6eeekqZTEY7d+6sR9EwH7s0GorrlWNBjYbjlXuMTQpGEnpzJKxgNCnZ6l5Ka9Wzfg5peCqmvfuPaiQUk/j2SJhhpg8feHXE/D5Mn20sVrY1FsbsOcSM8y33eVtqjTqapSBWx0ZCjRu3kjYNxZKNWU5ITmkoGNO//uyIhqdiknOpCwQAaGg2KRRL6thEVK8NhWqf22vJ+8gRl8bMs8V9B45Vf7YI1Gq59CurxqVGeT5k9bjLuJ7VKO3dDHiW3TgacRxnTDGOWDWv5TJnNOIYUiur24I5D1ZYZL+tyz8VBAIB/dmf/ZncbrckadWqVTp27Fj+/aNHjyoajWrNmjWSpE2bNunee+/Vli1b6lE8VGOXXjg8pvseO6BYIiWPy6GbNg3qwlW9UnpmH5t08M1J3btzf36f7Tes0Xmnd0mZJS29OepZP4e0/5djun/XbLy3bRzUmrN6pZTJ10LrsLIP02cby3Ifj5uR2W1ixvlaoZ+0Qh3NUhCrjjaXPnTpO/XtPa80XtwqtOnmtWfre/t+palwonHKCckp7X+lQm5wdq/EF2MDAErZpMPHpnRkJLSwHKSWvI8ccWkYebYI1Gq59CurxqVGGe+sLkej1HOpEQfjeJbdOBpxHOezZByxal7Lpe0acQypldVtwZwHK5jQb+uyjvSss87KLzx7/fXX9U//9E+64oor8u8PDw8rEAjkXwcCAQ0NDdWjaJjDaDCeH9glKZZI6b7HDmg0GM/vE5xO5Dtgbp97d+5XcDqxJGU2Wz3rNzwRy08SuWvdv+uAhidipl8LrcPKPkyfbSzLfTxuRma3iRnna4V+0gp1NEthrK567+n5fxSWGituldr023te0VXvPb2hyglpaKxybjA0Rm4AACgXnE7o8LHggnOQWvI+csSlYeTZIlCr5dKvrBqXGmW8s7ocjVLPpUYcjONZduNoxHGcz5JxxKp5LZe2a8QxpFZWtwVzHqxgRr+t64+s/PKXv9S2bdt066236h3veEd+eyZTvpTOZqvtO+D6+toXW7y6CAQ6lroIhv3y+LF858qJJVIaD8V07jv7JEnHXx2puM90IqVVp/cWbW+muufUUr9alfbZQ0eDleMdjOnd71qxqGstd83Yt+rFzD7cKn22WfuTlePVUlpMeyw2N1hsXzC7Tcw4n1llauTPyVJ/FhYbm3rmtEWxsqlhx5BqbZr7ymiry9nI/b0RFPbZg0cmK+cGU1GtXtW8uUE90M+Ms3KcpR2MI1bGNVNusBCLqd/xV0eUzmQWnIPUkvctNkdshT5vVh0L+6yRZ4uorBX63EKZ3a+WKjew6t51qe+JzS5HtTZolHrOx4o+VNhnmyUOjWC5PsuuB7Pz2UbMD5rhs9QouUErxGq+e7BGaYtaNUPbGdGIY0itzG6LVvn323po1s93PZjRb+u2OO3555/X9u3bddttt+lDH/pQ0XsDAwM6ceJE/vXIyIj6+/trOv/oaEjpdGN/52Qg0KGRkamlLoZhvR0eeVyOok7mcTnU0+7J18PvcVbcx+9yFNW12eqeY7R+pYwMXKV9tq+rSrw7PU0Zu3pp1r5VL7V8RufTCn22mfvTQserRjZXeyykz5p1baPMbhMzzmfGORr9c7KUn4XF9lmpvjltaawadQyp1qa5r4q2spyN3t+ttJA+29flrZwbdHhbNo5GtHI/q5WV4yztYByxMm6+WFmd01ptsX3B73HKbrMtOAepJe9bTI7YCn3eaB1r7bNGni2iXCv0ucWopV8tZpy1uh2sundtlOdDVj9/aJR6zmUhfajWPtsMcWgUy/FZdj1Ykc82Yn7Q6J+lRsoNmj1Wi70Ha6S2qFWjt51RjTiG1KqWtuDfb+unmT/f9WDGmoO6/Kzn22+/rf/4H/+j/uqv/qpsYZoknXrqqfJ4PHr++eclSY8//rguv/zyehQNc+jrcOumTYPZf/yT8r/Z3Nfpzu/T6XNq+w1rivbZfsMadfpdS1Jms9WzfoEuj7ZtLI73to2D6u/2mH4ttA4r+zB9trEs9/G4GZndJmacrxX6SSvU0SyFsXrmuTe1ee3ZDRm3Sm26ee3Zeub5NxuqnJD6eyrnBgO95AYAgHKdPqdWndK54ByklryPHHFpGHm2CNRqufQrq8alRhnvrC5Ho9RzqREH43iW3TgacRzns2QcsWpey6XtGnEMqZXVbcGcByuY0W9tmUq/qWmyL3zhC3r00Ud1+umn57dt3rxZzzzzjLZv367BwUEdOnRId9xxh8LhsM4//3zdfffdcruNDyKN/F+S5jTlakt79rebR4NR9XV6swN7umQfW/Y3ZifCcXW3ubMdsKQpmrLuOQbqV2rBK+8d2d+BHg/G1NPpyU4SqcrHI6up+1a9zPTh6URKfpej6md0Pq3QZ5u+Pxlo62bS7N+cJmlBc4jl51vkOZric2J23A1qtm9Ok1QUq5NXtCsSidc9boaUtKndbtPYVMzycjZFf7fIgvusUxoai2l8KqqeDm92YVrSokIuE63cz2rFN6c1BmJlHN+cZoBNCkWTCkaSisaSWtHpqW1uryXvW2CO2Ap93qpvTpOUf7Y4Hoqpp91T+dkiirRCn1s0g/2qkb85TZJ1966N8nzI6ucPS3Tvb1Q9vjlNUuO0dzNYZs+y68GyfLYR84MGHlMaLjdo4li18jenSVo+c0YjjiG1MtgW/Ptt/TT957seFrnmoC4/63nHHXfojjvuKNv+e7/3e/m/zz33XH3nO9+pR3FQi7TU1+5WX7s7/7pMRur0udTpc+VfLyv1rF9K6u/w6N3vWpEd/JgkYIaZPrzq9N5svzKzD9NnG4uVbY2FMXsOMeN8y33ellqjjmYpiFUg0K6RkanGjFtpm0pq9zjz76GBJKWBTo9Wr5rJDViYBgCYSyY7p+fn9ZlttRxvOO8jR1waM88Wz31nXzY3aLZ/NEJjWi79yqpxqVGeD1k97jKuZzVKezcDnmU3jkYcxxlTjCNWzWu5zBmNOIbUyuq2YM6DFRbZb+vys54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HVdnBYKhXTNNdfoyJEjZe997Wtf05VXXqkNGzZow4YNevDBB+tZNAAAAAAAAAAAAAAAAACAiZz1utALL7ygO+64Q6+//nrF91966SX9zd/8jX7t136tXkUCAAAAAAAAAAAAAAAAAFikbt+ctnPnTn3uc59Tf39/xfdfeukl7dixQ+vXr9edd96pWCxWr6IBAAAAAAAAAAAAAAAAAExWt8Vpd911ly666KKK74XDYZ133nm69dZbtWvXLgWDQX3961+vV9EAAAAAAAAAAAAAAAAAACazZTKZTD0veNVVV+mb3/ymVq5cWXWfn//857rtttv0+OOP169gAAAAAAAAAAAAAAAAAADTOJe6AJJ07Ngx7du3T9dff70kKZPJyOmsrWijoyGl03VdZ1ezQKBDIyNTS12MJdFqdQ8EOubdZ64+22rxWgxiZdxcsaLPZlGPxmJln13MtVsdsalusX1WWtqclrYt18oxWWyfbeXY1YpYGWflOEs7GEesjJsvVlbntFZrlb7QCvU0WsfF9NlWiKNZiJVxVo6zy6Edmr0OrVj+Vu+z9UKsjLM6n6UtjCFOxtFnjaEejYM+2ziIlXELfUZbt5/1nIvX69WXv/xlvfXWW8pkMnrwwQe1du3apS4WAAAAAAAAAAAAAAAAAGCBlnRx2tatW3XgwAH19vbqzjvv1M0336wPfOADymQy+oM/+IOlLBoAAAAAAAAAAAAAAAAAYBHq/rOezzzzTP7vHTt25P9et26d1q1bV+/iAAAAAAAAAAAAAAAAAAAs0BA/6wkAAAAAAAAAAAAAAAAAWF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nrPWAj33sY7LZbPnXNptNPp9PZ511lrZt26b29nZTCwgAAAAAAAAAAAAAAAAAaD41f3PamWeeKZfLpY997GP6/d//fXV0dMjv9ysajerzn/+8BUUEAAAAAAAAAAAAAAAAADSbmr857cUXX9TDDz8spzN76BVXXKEtW7bob/7mb3TNNdeYXkAAAAAAAAAAAAAAAAAAQPOp+ZvTpqamlMlk8q/T6bSmp6clSQ6Hw7ySAQAAAAAAAAAAAAAAAACaVs3fnHbllVfqE5/4hK699lplMhl997vf1W//9m/ru9/9rvr6+qwoIwAAAAAAAAAAAAAAAACgydS8OO3WW2/VI488on/5l3+R0+nUtddeq40bN2rfvn26++67rSgjAAAAAAAAAAAAAAAAAKDJ1PyzntPT05qYmNDXv/513XrrrTp48KAikYje9773aWBgwIoyAgAAAAAAAAAAAAAAAACaTM3fnPbnf/7nWrlypSSps7NTNptNn/3sZ/XXf/3XphcOAAAAAAAAjSORTCsQ6FjQsbF4UsHJiMklAgAAAAAAANDIal6c9vrrr+urX/2qJKmjo0O33XabPvzhD5teMAAAAAAAADQWl9Ouz3zlRws69st/fIXJpQEAAAAAAADQ6Gr+Wc9kMqlQKJR/HQ6HlclkTC0UAAAAAAAAAAAAAAAAAKC51fzNaddee61+93d/Vx/4wAdks9m0Z88ebdq0yYqyAQAAAAAAWI6fqgQAAAAAAAAAa9S8OG3btm0688wz9eyzz8rpdOq//tf/qiuu4GcZAAAAAABAc+KnKgEAAAAAAADAGjUvTpOkd7/73XI6nXrf+96nkZERs8sEAAAAAAAAAAAAAAAAAGhy9loP+OEPf6jNmzfrL/7iLzQ2Nqarr75a3//+9w0dGwqFdM011+jIkSNl7x08eFDXXXed1q1bp9tvv13JZLLWogEAAAAAAAAAAAAAAAAAGkTN35z2ta99TTt37tSnPvUp9ff366GHHtKtt96q97///XMe98ILL+iOO+7Q66+/XvH9z3zmM/rCF76gNWvW6LbbbtPOnTu1ZcuWWotnHpsUnE5oIhRXX49X4UhSY8Go+rq8CnR5pNTMfnZpNBjXaDCqkwNtikSz+63o8slut2l4fFr9PT5J0i8PHNOKbo9SKWlkPKKBPr+SybRGJ7Pn9bgdOjYSVl+XV/29Hg2NxjQWjKq/xyebTToxEdWKHq/S6ezxK7p9csxco+h6vbPnXdHtlcNu19DYtE4JtCkaS+XrUXiNvi6v2vxOjY5F1d3pUTyZzl/DbpOGxyPq6/LK53Xq7ZGwTju5TcGp2Zj4vE4dGQrppBV+JRKzdcpd4+CRSZ0SaFMsnpotl8OuodFpndTnVzI1W167Pbu9r8urjjan3joe1kCfX/F4SqMz8UinpZGJSFFs+rq86ut0KxiabbdoNHtMX5dXTkc2Dn1dXvV1uKX00nWvqlzKxysXPyWWulBoelb2q+XSZ6lHY7GyHgXzdsX5YOb9V48fU1e7W9FYUk6HQx1+l9o9DskmjYcSCkcTiiVSOmmFX6Fwdj48eYVf8URaY5NR9XR5lUgk5XY5s+VPZvOKUCQhj9upWCIph8OhiamYTju5TVOh2Tm1r9ep0fGEUikpGIqrt8ujVDqj0HRCfd0epVPZebk0j/D7Zubivmw5xoOx7JweT6qrfXZuP3WgTZFIcT6ghPK5z+hUTD6vS4lEUj0dXqVTaU2E4vn84OCRIxro9SmVlk5MRPLnCAaz8293h0edPqeUmYmpUxoam803+nuy8ahJQV7W21VQpsJrFezT3eGR3SaNBWPl5Wk2tuK+E44m1N0+W7/CePR2eZVOp3ViMiafxym/16loPKlQJCGv2ymbTXK7HLLbM0okpHA0oXafS8FwXD6PUyfCcYUjCTnsNnk9TsXjSfm8LiVTGUXjScXiKfV0eiSblEikFYml5HM7FI4m5PO4ZLdLNkkOh13xRFIel1ORWEqReFJd7W6FpxPy+1xKpVKy2+wKR5MKdHmz7WOTxqbi2f7ndsjncSqZTkkZuyZDMXW1exSNJ+X3OuWw2zU6GVFvp1d9XW6NTsR1IhhVd4dHqVRK7V63OtucGp2c47MO6yyXuQiNhX4FzCrJeRad58x3vpIcMZlMyud2KRZPKp6xyW3X7P52aXQqrrFgTG1epzrb3NkceiZXC0WTCkaSikQT8ntdcruy/81sOJLNb3I5QWG+7nTaFQzHFU+k1OF3KzSdkN/rlM/rVNdMWUPRpEKxZDZniSXV0eZWIpFUd3s2NxoNxuT3ueRy2pTJSPFEWpMzebbLYVc4klA0nlLbTJmC4bj8XpdS6ZQ8LqeOTQ7JYXMoHEmozZfd7rA7ND4VU1+XRw6HXRNTMXW1uRVLpDUdTcjrdsjjccjtdCiZTGtsKqbudrdssml8KiafxyGf1ymX06FILC5l7BoLRtXb5ZXbmY1LT6dLk6GkIrGUpiMJdbS5NRGKyet2qM3rlMfl0OhEtHrum2vbcFxt3mybtfvd9c+NGcNhhTo+62pvc2p4NCKfx6WJqew9mMNu08hERN0dHk3PjA2ypdXmcysUTmo8mH0uoEx223Q0mb9HTyVT6u32aLLg2XpPj1NjY8ni+3Sp7Nl9KByXZK+6X+/MNX1el6Kx1Gx8erL/njHv/OGQhidixf8OksmOy2NTUXW3e5RIptTZ5ql8X16qZBzKKK10xqaJqdjsfVrG4Lxm9vy3UI1SjkKMs8YRK+OsjlUjtoWreNxtpDI1VJykxozVzDPoornPzO/BmRn/j786Ir/H2Rjj/0I0ap+q1XKoRyuOs2h+i+xXNS9OS6fT6u/vz78+77zzZLPZ5j1u586d+tznPqc//dM/LXvv6NGjikajWrNmjSRp06ZNuvfee5ducZpNOvjmpO7duV+nn9SudRe/QzueeEmxREoel0PbNg5qzVm9UkZ64fCY7nvsgAZX9erSC07V/bsO5PfbvPZs7TtwTJcOnqJv73ll3u3bNg5q34tH5bDbdPHqU3T/rgPqaHPpQ5e+s+z47+37labCibK/q13vzeOTGjyzP1++i8/vz18jt9/WDav11E9f15vHQ1WvsW3joOLxuKajyaJjt20c1NDolCLRZFmsfv7aiCZC8bL4bN2wWi+/NqJ3vytQdExhOXLXC00ntOOJl4riUSk22zYOas9PX1cynSlrt8Lz3rRpUBeu6m2sf6R0Sft/MVYW1zXn9DJZYOGs7FfLpc9Sj8ZiZT3ss/N27txF80GF929ce7b2/PQN/YeLz9A7T+7UdDypodFpfXvPK0U5QqV84ZMbVuuZ//uG1l78DvV2eHT/4we09uIztOenb2jtxWfo4T2v6NLBAUVi/UX13X7jhYrG03qgJKeYb77PzcXTkeK5uLAOL792QpesPqU8rzmnVwdfy+Y+ue1b1p2jYyNhfeN7Bw3lMD9/bUTff+5otg43rNF5p3dJDmn/KxXa8+xe4w8HCvKySnP/9hvW6LwzunTwjeLyF8YsX55me2AwU/dvPXkw32eqtUVpbE7u8+v6q87SA4+/VHSM1+1QR5tb3/vxa7pk8BQ99NQvit73uB3avfc1/YeLz1Cgx6vpSEJHT0wXxfzmTYN66v97Xb/+7pOLyrRl3blyO23yuB3yuB0aHpssOm7LunP05LOva9OVZ+mxH/xSb49Oz/T5NbLZpK98e7b9/p8PnSevx1nx8/iB33yndv/4sAJdXq29+B1F/euTG1bruZ+/posHT9H91T7rsM5ymYvQWOhXwKyCvKgoF1ponjPf+Sq8n5uP1158hv720Rf10Q+cl93fJr342rj+7tEXi3KLlYF2rTq1Q4ePTunISKgoV7nuqrO0oyBX2X7DGsmW0b0PvzC7z5VnVcxtr7vyLAV6vIrH0zoxGVE0nirLO9zO4lx2+40XKhpLFeVHWzes1qMFecmWdefK5bRp997XtOnKs/Tcz9/WReefrMd+8EutvfgM/d+X39ZVv36G/r7wedO1q+X32PXz4bAeeupQUf0DPT49+OQhJVJprf+tVWXvn7TCr1Qqo6/ufKFojGvz2hWJuDQ8EdMj//KKrn7fO/Xlbz1fdOyKbq++u/e1sud41fLjXOzybVaP3JgxHFao87Ou/3TDhQqG4/rfJffGuc9c7rP1savP09sjkaJ7mP94/QU6fCSof/jn2c/+J9afr4lQPP+5P++M7rL7mm0bB9XZ5tKXv/Xvs/dh110gp8NWNF78+e+/V2PBeNmx7d64/vr/7C+qg81m070PzzF/OKT9vyyp+40XKpnMFI3t2fHVXjy+VpqLKswhn9o4qO/8yysF94IXShnb/POa2fPfQjVKOQoxzhpHrIyzOlaN2BaUqbnL5TThGfRcGnH8X4hGbLuFWA71aMVxFs3PhH5V8896+nw+HTt2LL8g7bnnnpPH45n3uLvuuksXXXRRxfeGh4cVCATyrwOBgIaGhmotmmmC04n8BHPtFWfmH4JJUiyR0v27Dmh4IqbRYDx/s7n+slX5hsjt9+09r+jaK87MPxybb/v9uw5o/WWrdPX73pU/11XvPb3i8Ve99/SKf1e73vt/4x1F5Su8Rm6/HU+8pGuvOHPOa9y/64DOOKWn7Nj7dx3QmnNOqhirKy86o2J8djzxkt7/G+8oO6awHLnr5fYpjEel2Ny/64CuuWxVxXYrPO99jx3QaDBuVRdakKHRWMW4Do3GlrhkaGZW9qvl0mepR2Oxsh6F83bu3IXzQaX3H97zii5bs1Lf3vOKpmMpvXl89h/UCueaSvPO3z/xkq6Zmf+mYyldtmZl/ny5BT2l83MskdJbQ+H8wrTcNiPzfbW5uLAO6y9bVXGuHhqN5XOf3PaHnvqFJsMJwznMlRedkX997879Ck4nNDRWpT3HjLdnYV5Wae6/d+d+jQbjZeUvjFmuPM0mV/fCPiNVbovS2Fy2ZmX+H14Lj5kMJ3RkOKxrLluVX5hW+H4wnMj3lyPD00qmbWUx/7vHsvlWaZkeeuqQJsMJed0uvTUULjvuoad+ocvWrNTfP/GSLluzMr/93of3683joaJ9J8OJqp/Hh546pKvee3r+81X6ubv6fe/KL0zLbW/E3G85Wi5zERoL/QqYVZgXSVp0njPf+Sq9X5jPXrZmZX7/0WA8v3ght++397yiw8eCGg3GdfhYsCxX2VGSq9y7c7/eGgoX71Mlt93xxEuSbDp8LKjJcKJi3lGay741FC7Lj3aU5CUPPXUonw/l8opc7vLwnld0zWWr8gvT8ud4/CW1+Tz5hWeF9T8yHNZla1bqqveeXvH9N94O6chwuGyM83rcstkdun/XAV22ZqW+9c/lxx4dma74HK9aflzaZvXAGA4r1PtZ15HhcH5hWm5b4Wcu99l683io7B7m2Inp/MK03Lb/d/fPiz73le5r7t91QPFEpvg+7NEXy8YLm81e8dhk2lZWh9zCtNy20rFgeKJC3YfCZWN7pfG10rhSaQ55YGZMy71+ayhsaF4ze/5bqEYpRyHGWeOIlXFWx6oR24IyNXe5zHgGPZdGHP8XohHbbiGWQz1acZxF8zOjX9X8zWl/8id/ok984hMaGRnRjTfeqNdff11f/epXaz1NkUymfFmxkW9jK9TX176oMhQ6/upIPqjRWCr/d04skdJ4MCa7Y/YmLxiOV9yv2vHReOXtwem4lNHsezZV3E+2yn9XO+9EKFa0vWp547Odqdo1xoLRisdW2z4RiimdzhgqV6VyFJ3XNn9sovFUcQyrnHc8FNO57+zTUintswePTFbua1NRrV61op5FazqBQMdSF6FhmdmvlmufpR6Nxco++8vjxyqfe2Y+qPZ+br6JxJJKZ2bns8I5fr75PhJPzs5bBfNXpXmw8Bql5cift8r1qs3FuWtWm/+rHZcuydHmyzUKX0/P5EuLbc/CvKza3D9WJZ8ojNl0IqVVp/cauuZiLHZOKuy3+brPkfNUjU2VY3JtWq0PpTOZ/LHpTEaReLKmHDedyZR9VgrfL/wcVCpXjpHjq5UhOF25ny809yPPmFthn10uc9FSoJ9VZ3a/muvZgctV8yOSvFZrQ2JlnCW5QYHF5Dnzna/a+6V57XQipanpRNXcYDwUK5/b58lV5tonn9tOx/P7G8ll58uzi46zleQVtrlzoGr5R+5cRstYeD67zTZnLpjOZKo+x5srP67WZ8z6bJIbmKPVxspaWJkbVDq3kXt02SrvV+3Yws9+tXElEk/OeZxU/Rl/6bHVylE4Fhw6GlxQ+SudS6o+xxSOuUbKFQh0mD7/LdRCymHFZ5lxdmGIlXFW34M1YltQJuMasVxW99lGmYcWqxHbbiGWQz1acZxtFtyHVWdGv6r5aeJ73vMe7dy5Uz/72c+UTqd14YUXqrd3cQPvwMCATpw4kX89MjJS9NOhRoyOhpROm/PdmX6PUx6XQ7FESj6vI/93jsflUE+nRw67Lf9eZ7u74n4+T+Xjve7K2zv9bsmmovcq7Zf7mtDSv6udt7vdU7S9Wnm9bse81+jt8lY8trez8vbudo+S6bShclUqR+n15ouN1+2QzVb9vXwbtns0MjIlKxgZuEr7bF+VuPZ0eC0r53IQCHQQnzkY7Vet3GepR2Oxss/2dlSec3LzQbX3lZmZ071O2W2zc39hjlAtX8jNyz63c/Z8mp2juitcs/AapeXI/V0tv6g2F+fq0NlWef6vNrfbS/5jgflyjcLXfpdDdhP6ZWFeVhi7ovJXyScKY+Z3OSz/LMw1Jxm9qSnst7m6S9XzmvliU61Nq/Uhu82mdDqT/9vndlbcb67jSz8rhe/n+mLhV95X6mtGjq/2uev0V+7nC8n9WjnPWEifXS5zUb21cj8zwszcQKr+7CAQ6FAisfDf+2ilNiRWxs33+a41py3Ni6TF5Tnzna/a+4XzcW5/V4e9am7Q0+6pOrcbyT/nym1z+xs513x5duFxuXwol1fk3qs1/8idq/RZX7UyFp7P6bTPmQvabbaqz/Hmyo8r9Rmjc1GtfZbcYGHIDeZWS78yo88auUdXRrLby/erdmzhZ7/auJJ7jlDtOKn6M/7SY6uVo3As6Osy/nyi0lhdOq7MNYcYLVfus2D2/LdQtZZjIZ9lxlnrECvjrBxnaz1/vVCm5i6X1X22UeahxWrEtluI5VCPVhxnmwH3YXMz4xltzT/r+clPflKdnZ264oordOWVV6q3t1c33HBDracpcuqpp8rj8ej555+XJD3++OO6/PLLF3XOxej0ObX9hjXyuBza9cNXtXXD6qKHQds2Dqq/26O+Drdu2jQoj8uh3f96WNs2Dhbtt3nt2dr1o1e1ee3ZZdsfr7B928ZB7d57WP/049fy53rmuTcrHv/M829W/LvSeTevPVvf/7fXi8pXeI3cfls3rNbjP3p1zmts2zioN46Olx27beOg9v/ieMVY/eC5NyrGZ+uG1fr+v71edkxhOXLXy+1TGI9Ksdm2cVD/uPdwxXYrPO9NmwbV1+m2qgstSH+vp2JcB/rm/9lcoBor+9Vy6bPUo7FYWY/CeTt37sL5oNL7N649W3v3H9HmtWfL73bo9JPa83NP4VxTad755IbV+se92fnP73Fo78+OZM838/8el0Pf/+nrZfU9baBNn6qQUxTOy5Xyi2pzcWEddu89XHGuHuj15HOf3PYt685RV5vLcA7zg+feyL/efsMadfpd6u+p0p69xtuzMC+rNPdvv2GN+jrdZeUvjFmuPM0mV/fCPiNVbovS2Oz92RF96trVZcd0tbm0sr9Nu/ce1pZ155S939nmyveXlf1+Oe2ZspjfvCmbs5aWacu6c9XV5lI0ltBpA21lx21Zd4727j+iT25Yrb37j+S3b79xjU4/qb1o3642V9XP45Z15+qZ59+smF9+csNq/dNPXtO2OT7rsM5ymYvQWOhXwKzCvEjSovOc+c5X6f3cfJz7/9z+fR1u3XzdBWW5xapTOtXX6daqUzrLcpWtJbnK9hvW6LSBtuJ9quS2WzesljIZrTqlU11trop5R2kue9pAW1l+tLUkL9my7tx8PpTLKz65YXU+H9v9r4f1ydLnTdeuVjgS05Z155bVf2V/m/buP6Jnnnuz4vtnnNyulf1tZWNcNBZXJpXSto2D2vuzI/roB8uPPTXgr/gcr1p+XNpm9cAYDivU+1nXyv42/f6Hzqt6v5n7bJ1+UnvZPcwpK/z6WMnn9xPrzy/63Fe6r9m2cVBul634Puy6C8rGi0w6XfFYpz1TVoftN849fwS6KtR9oK1sbK80vlYaVyrNIZ/aOFg05p420GZoXjN7/luoRilHIcZZ44iVcVbHqhHbgjI1d7nMeAY9l0Yc/xeiEdtuIZZDPVpxnEXzM6Nf2TKVflOzgu3bt+tXv/qV3nrrLZ122mn57clkUna7Xd/73vcMXfCqq67SN7/5Ta1cuVJbt27V9u3bNTg4qEOHDumOO+5QOBzW+eefr7vvvltut/F/QDLzm9MkSbbsb0hPhOPq6/IqHE1qLBhVb6dX/d0eKbcg0C6NBuMaDUZ18oo2RWLZ/VZ0+WS32zQ8Pq1At082mzQWjKmvy6NUWjoxEVF/j1/JVFpjwah6Orzyehx6+0RYPR1eDfR5NDQa0/hUVCu6fbLbpBMTUa3o9iqdyR7f1+WTY+Yahdfr7/Urmcyet6/LK4fdruHxaZ28ok3RWPar9Uqv0dPhVXubU6PjUXV3uBVPZvLXsNukkYmIejq88vucenskrNNOblNwKpk/1u9z6uhwSAO9fiWSs3UqvMZJK9oUj2d/Oqy3yyunw67hsWx5U6m0RiejWtHllX1me0+HV53tTr11PKyBXr/iiZRGg1H19/iUTksnJiNFsenr9Kqvy61gaLbdorHsMX2dXjmddg2NTWf363RLafO6S6mFrGKWJLlU1CYDfR6puX6yvO5YxWyAgX7V8n2WejQWK/tswbxdcT6YeX8iHFOH361YPCmHw6FOn1PtXqdkk8ZDCYWjCcUSaZ20wqdQODsfntTnVzwxOwcmk0k5nc5s+ZPZvCIUTcjjciqWTMphd2giFNNpJ7VpKjQ7p67oc2p0PKlUKqNgOK6eDo/SmYxC0wn1dXmUTmfn5dI8os3v1JGh2bl4fCqm7naP4smkutpm5/ZTAm2KRFPl8Z3JfUanYvJ5XEokk+pp9yidzmgiHC/KDwLdPqUz0uhkJH+OYDA7/3a3ubM35rnQO6WhsYL27M3GoyYFeVlvR0GZCq9VsE93m1t2u01jU7Hy8ljI7G9Ok5SvV67vhKOJovoVxqN3pq+cmIzJ63GqzetUNJ5UOJKU2+2Q3S65nQ7Z7RklElI4mlC7z6VgOC6vxymv26FwJCG73Safx6l4PCmf16VkKqNoPKlYPKWeDo9klxKJjKKxZPaYaFI+j1M2e/YXWhwOuxKJpDwupyKxlKLxpDrb3ApHEvJ7XUqlU7Lb7JqOJrWiy6NOn0uySWNTcY1NxeRxO+TzOJVKp6SMXZPhmLraPIrGs9dxOuwanYyqt8Ojvm63RifiOhGMqrvdo1Q6pXaPS53tLo1OzvFZN6FNl7sF99nlMhfVUSv3M8NMyg2kub857TNf+dGCivflP76ipdqQWBln9jenSSrLeRad58x3vpIcMZlKyud2KZZIakV3m9z2zOz+dml0Kq6xYEx+r1Ndflc2h57J1ULRpIKRpCKxpPwep1wuu2ySwpHE7LVtBfl6V/ZZTjAcVzyRVoffpdB0Qj6vM3t+X/bcoWhSoVgym7PEkurwu5VIJtXdls2NRoMx+b0uuVw2ZTJSPJFWMBRXT6dHLqdd4UhC0XhKbT6XXE67psLxfM6Sz91tDoWjCbXNbHfYHZqYiqmn0yOn066JqZi62tyKJdKajiay33DrdsjlciiVSms8GFNnu1t22TQ+FZPP45TPk30/EotLGXt+jHO77VJa6ulyaTKUVCSW0nQ0oQ6/W5OhbK7U5nHK43ZodDJaPfctaNs2b7bN2r2uin3Gqm9Ok0RusADkBgYY7Fdm9NmOdqeGR6PyeZyaCMXU2+mVw27TyERE3e0eTccS8ntcstnTavO5888Iejq8ki2tNq9L09FU/h49lU6pt8ujyYJn6729To2NJYvrI5U9uw+F45Lsc+4npeXzuBSdeQ6fvw9PGZg/HNLwRKz430Ey2XF5bCqmrna3ksmUOv3uyvflpUrGoYwtrXTapomp2Ox9WqZ6uYo+C2bPfwtVQznq8c1pkhhna0GsjLNynK3h/HVFmYxrxHIZfAa94D47M/5PJ1LyuxxLNw8tViO23UIsh3q04jjb4LgPM2CRz2gNL047cuSIjh49qs9+9rP6whe+kN/ucDh01llnqbOzc2EVMInpi9Ms0ModutXqvuCJouD4VorXYhAr4xa7aKIV+iz1aCxW9tnFXLvVEZvqLFmcVke0bblWjokZC31aNXa1IlbGWTnOsuDKOGJlnCWL0xpIq4xfrVBPSxen1XgNEKtaWDnOLod2aPY6tGL5W73P1guxMs7qfJa2MIY4GUefNYZ6NA76bOMgVsYt9Bmt0+gFVq5cqZUrV+rJJ5+U3Z79NdC33npLx48fX/KFaQAAAAAAAAAAAAAAAACAxmKv9YCHH35Yf/Inf6KxsTFt3rxZd9xxh/76r//airIBAAAAAAAAAAAAAAAAAJpUzYvTHnnkEf35n/+5nnzySf3O7/yOvve97+knP/mJFWUDAAAAAAAAAAAAAAAAADSpmhen2Ww2rVixQs8++6wuueQSOZ1OpdNpK8oGAAAAAAAAAAAAAAAAAGhSNS9Oc7vd2rFjh/7t3/5N73vf+/TQQw/J5/NZUTYAAAAAAAAAAAAAAAAAQJOqeXHaXXfdpddff11/+Zd/qa6uLj3//PP6whe+YEXZAAAAAAAAAAAAAAAAAABNylnrAe9617v02c9+Vm+88YYymYzuuusueb1eK8oGAAAAAAAAAAAAAAAAAGhSNX9z2v79+/X+979f27Zt09DQkK644gr9+7//uxVlAwAAAAAAAAAAAAAAAAA0qZoXp33pS1/SN77xDXV3d+ukk07Sl770Jd11111WlA0AAAAAAAAAAAAAAAAA0KRqXpwWjUZ15pln5l9fccUVSqVSphYKAAAAAAAAAAAAAAAAANDcal6c5nQ6NTk5KZvNJkl67bXXTC8UAAAAAAAAAAAAAAAAAKC5OWs9YNu2bfroRz+qEydO6L/8l/+in/zkJ7rzzjutKBsAAAAAAAAAAAAAAAAAoEnVvDjtq1/9qr72ta/pxz/+sTKZjD796U8X/cwnAAAAAAAAAAAAAAAAAAA1L07zer3yeDz6yEc+YkV5AAAAAAAAAAAAAAAAAADLQM2L0yKRiH7nd35HJ510kvx+f3777t27TS0YAAAAAAAAAAAAAAAAAKB51bw47fbbb7eiHAAAAAAAAAAAAAAAAACAZaTmxWm/8Ru/YUU5AAAAAAAAAAAAAAAAAADLiH2pCwAAAAAAAAAAAAAAAAAAWH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te+9jVdeeWV2rBhgzZs2FBxHwAAAAAAAAAAAAAAAABAc3DW4yJDQ0O655579Nhjj8ntdmvz5s26+OKLdeaZZ+b3eemll/Q3f/M3+rVf+7V6FAkAAAAAAAAAAAAAAAAAYKG6fHPavn37dMkll6i7u1t+v1/r1q3Tk08+WbTPSy+9pB07dmj9+vW68847FYvF6lE0AAAAAAAAAAAAAAAAAIAF6rI4bXh4WIFAIP+6v79fQ0ND+dfhcFjnnXeebr31Vu3atUvBYFBf//rX61E0AAAAAAAAAAAAAAAAAIAFbJlMJmP1Re677z5FIhHdcsstkqRHHnlEBw4c0J133llx/5///Oe67bbb9Pjjj1tdNAAAAAAAAN329Z8s6Lgvfvp9Jpek8RErAAAAAAAAAEY563GRgYEBPffcc/nXw8PD6u/vz78+duyY9u3bp+uvv16SlMlk5HTWVrTR0ZDSacvX2S1KINChkZGppS7Gkmi1ugcCHfPuM1efbbV4LQaxMm6uWNFns6hHY7Gyzy7m2q2O2FS32D4rLW1OS9uWa+WYLLbPtnLsakWsjLNynA0EOpRIJBdctlZqQ2Jl3Hyfb6tzWqu1yvjVCvU0WsfF9NlWiKNZiJVxVo6zy6Edmr0OrVj+Vu+z9UKsjLM6n6UtjCFOxtFnjaEejYM+2ziIlXELfUZbl5/1vPTSS/Xss89qbGxMkUhETz/9tC6//PL8+16vV1/+8pf11ltvKZPJ6MEHH9TatWvrUTQAAAAAAAAAAAAAAAAAgAXqsjhtYGBAt9xyiz7+8Y/r2muv1TXXXKMLLrhAW7du1YEDB9Tb26s777xTN998sz7wgQ8ok8noD/7gD+pRNAAAAAAAAAAAAAAAAACABerys56StH79eq1fv75o244dO/J/r1u3TuvWratXcQAAAAAAAAAAAAAAAAAAFqrLN6cBAAAAAAAAAAAAAAAAAFoL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P9/9t49Toryyv//VHdXV9+7Z3ougDCAAwNELoOIKPkirmFC1GRHUGFkTWIiiBpDvua3iYlrNibrJus3+SbfuK7xujGJIYCRS7xEAxKVDYZ4QwGBgRGGO8ytp+/VVV39+6Ona7q6q2Z6prunL3Per1dekZ66PPXUU+c55zznOYc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g4FpxEEQRAEQRAEQRAEQRAEQRAEQRAEQRAEQRAEQRA5h4LTCIIgCIIgCII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s6IBae9+OKLuO6669DU1ITf/e53aX8/ePAgbrzxRixduhT/8i//AlEUR6ppBEEQBEEQBEEQBEEQBEEQBEEQBEEQBEEQBEEQRI4xjMRNzp8/j5///OfYvHkzjEYjWlpasGDBAkyZMkU+5lvf+hYeeughNDY24v7778emTZuwatWq7G7MAN6gAI8/Apedg8NsAGJDP7fSaYIUlYZ2HZXzzx3tgM3CIhgW0dUbhttpgpkz4GxnAGOrrQiFRXR7479XV3A438Wj2xtGbaUZUQno9IRQW2mGFIv/d02FGYgBnb1hVFWYIElAR0/8d9bAwOONwOXgIIgSOjwhuJ0mGPQ6nOsKwu00oaaSQ1dPBF3eMGrcZkQiErp6w5gwxoZAsL8tFrMBZy4EcFGtFf5A/PeaCjMA4EJPCOOqrQjzUXR7w6hymaDX63A+6R7nu3gcPNWLsVUWRIT4PdwuE9i+ttS6LRDF+O/VLjMYJn7d5Gsl32+M2wKh73i30wSTUS8/k9tpRJcn/kxVLhMYMPKzm4x6dHnC2u8w0/GSzbgaDBZyfyX6D0KOrk2MXvI5rsplzNJzFBeFfA4d0OWN4Mi5M6i0c4q5Q8cA3kAEnNGAQFiAy8bBYTHAG4jPCWNqTejxiPD4eLgcHPiICJPRgJoKDpDi1+3qm1vdLiMudMfn+XE1FoTD8XmtymWCidPhfFcYDqsR4YgIE2eAKEoIhkWMcVtkPSJ5/nU7TWAN8Xm1ymWCmdOju5cHy+rhDwmorjDJ8/zYaiv4pPPMJj1OXwigpsIMg57BhZ4wOFYPs8kAi0kPSYyh28ujttoEj1fEwVO9Sl2jr2+6vXzafzvMBsAAWadRvM+++bTTy8PMGWC3sLBx+v451QCc7046r4IDBtq7kK3upnGtjM7vO/7c0Q5YOENudYPhtBWAPyyiNyggyItwO0wIR6LwhyJwO0xgdAwCIQF8JIpKBwcACIRFtHcGYDWziEoSBDGGYFiAy84hFpPAGgyIRmPw+HnYLSyiogSW1cMXjMBqZmFk9fI1nTYOkYgInV6HYFhAhYODKMXAxABekBAMC6h0mADEx4rVZIDRqIMQiUKvj49Zq9kAKSpBp9MhEBZQW2mBFJXQ0RsGxxrAGXXQMQy6vWFUOkxwO4zw+lXe2TDfZeL4ClGCnxfhDYkI8yKqnKb0MT5S7zqXkD5LlBo0rggi/ww0Nww2b/Tp0N2+MFw2DoIYhc1shMNqQLc3gi4fD7NRDzNngD8kgGP1YA06eR6PiBIEMQorxyIQFmA1sQjyAgx6PThWhyAvwG7lEBGi8PgjMPVdiwFg0OsQioiICFFwrAEePw+nzQi7hYXVqIc3IMAfFmAw6OENROC0GQEG4CMSRFGCy25EmI/G/2bnEOJFsHodzJwBRo5BIBDF4dNeuBwcIoII1mCAFI2C0ekQDItwWFlEhCh0urjeY7cYAQDeYAQ2MwujQYceXwRWswHhSBRmTg/WENebIkIUDqsRIV6ExcRCjMbg8fGocHCwWwwQBQmdvXFdmWN1CPECWIMBvQFe1n/8wT6dLyyiws4BkMBA12+vZKgTSVIM3hDpBkQJMYK+LovZgFPn/ahwmBCJiOASdj7iNqs/GIHNYoQ3yKPKZUI0GvfRy+1Cv01c6TRBkqKwmIzgI1HZv53woSfsX4fNgIgoIRSS5N84ox5ePw8ja0CPLy4/ayo4IAZc8PDgI2Lf3/g+vzhw+PTpuD0mRmGzGOV1gkqHCQZ9DILIoMcXRpXLDD3DIBCOgDXEr+F2cqh2cgCjYptD+ZtOF4OZYxEOR/v9HnYjEEuRPVYDunojymMklXegjz/TodPe/nZIebRhRgKywYoD6qvMyXdfFeO7YDV8mEXQpqLqJ6A4+yrf/tlC+n9zSbGOqaFSDs8xGuUsUfpkOa5GJDht9+7duOKKK+ByuQAAS5cuxauvvop77rkHAHD69GmEw2E0NjYCAJYvX45HHnkku+A0Bjh4ohePbNoLXoiCY/VYt6IRM+qcGQWWJc61W1lcv3AyNmxvzfw6GuerXWvtslk43+VDMCziiS37FL9v33McHb1h1fPVrtXS1IDd+85g4axxab+/vPsYfAEBa5pn4rU9x3HinB9rl83C86+3QohK8rUWzqoFH6lJa0tyG5PvXTfGhqULJuGpbftV75d4DlGKpR23pnkm/rb/DC65uGrA9iYfo/bciWfyBwXc/JkGRdu1nj3tHWY6XrIZV4PBAnsPd6f1feO0SposiOGTz3FVLmOWnqO4KORz6IAP27rx+OZ9aXPMiXN+rFo6HayBwa9fPgheiGKs24IVSxrw+OZ9uKVpCrp9ZkW7VzY1YPuedtz8mQbUVHD4t/9+Vz4vMV9pzeeJuStxjc8umKiY49Xm3+S23nb9DERECetfOzzovD3QfFxdYQYQQ2dPUH6+wdqc/N//tnYBTl0Iqr7Pg58o59OWpgaMr7ahfpwd0AN7W1XGQUOleoBatrqbxrUyOj+fusEw22o1GXDsrHdA3emFvxzB2a5g/N83zMTrf2/Hornjoe9bWE0+/s7lsyDFYnhyy355DC//h6l4OmUcpV7zhZ39//76itno6o1g/WuHNMdNlcuE9a8dxtmuoOIeWmPOZNTjhTeOyjrn86+3yvdbt6IRMyY6cbB9+O9yrNuCW6+dgQvdQcW9Vy2djhf/pw2+gDBy7zqXkD5LlBo0rggi/ww0N2Dgv6np0CubGvDOgbNoumISntis9NFwRj1e3PWJQr/98552NC2YiI1J821CD/7HRRdjTKUZ7We8+GXKtapd8Q0az758MO38Nc0z4bIb8cLOI5h/ydi0v73+TjuWXjER3b1hhW6cfF8TZ0h7ru172rH8H6Zic5Les7p5Jjb/5YjCv6amvyTOv/GaqQo96cvXz4AgxhR6UsKfdrDdI+sfFXYj/usP7yp0tDAv4tk++yRx3pB1IgZ4e99Z/Pz375NuQJQGBfB17f7oNPa1dWN180zsfKcdn71iEjijHr99JV3+JNs5D66ej7NdYcX11q2cg/Mpv6V+83fdOBsGA4P/3PihfMzXV8xBRJDwxBalHDCyOry06xNcM3+iwkbT8i28vPsYWL0uzY/+xWunw2FVyplv3XopvAFBcVzino+ktE0QgwqZedeNs2HlDPjp+vfTfCHJ15pTX6kMUNMDe4+kv4Malwn/9qt3Rt7uzgVkgxUH1FeZk+++KsZ3QW0q7Xbl2z9bSP9vLinGdzccyuE5RqOcJUqfHIyrESnreeHCBVRXV8v/rqmpwfnz5zX/Xl1drfj7cPAGBXmSAABeiOKRTXvhDQ7eM8nnXjOvTnYkZXodrfPVrvXEln1onDZGfonJv39+Ub3m+WrX2rC9FTcsnqL6+zXz6sALUTy1bT9uWDxFvseixvGKay25fJJqW5LbmHz8DYunyE48tfslnkPtuKe27ccXFtUP2t7kY9SeO/FMixrHp7Vd69lT32Gm4yWbcTUY57t41b4/38VnfW1i9JLPcVUuY5aeo7go5HN0eSOyIzVx7+S5Y/1rh+ANCPLfFzWOl4+fNqkqrd0bt7fKcxPD6BXnqc2pifOS567ENVLneK15NdHW3oCA9a8dzmjeHmg+PnUhALuFUzzfYG1O/m8xymi+z9T5dMP2VrSd8cIbFHC+W2McdKuPg2x1N61rZXJ+PnWD4bY1yEcH1Z0WNY7v//fW/fj8onp4AwJ6fHza8Y9v3oeOnrBiDD+tMo5Sr5n871MXgvKCa+K31HFzuiMon5N8D60x1xsQFDpn8v0e2bQXXd5IVu9yUeN4nDzvT7v3+tcOyfcdqXedS0ifJUoNGlcEkX8GmhsGmzfUdOiN21vx+UX1cmBa4vcN21vhDQhp+u2ixvFyYEfyNRY1jkdvQIBOr5cD05KvdaojiKjEqJ7/1Lb9iAgxfH5RverfPr+oHkaWTdONk++r9lwJHSVZ70j8ezC/XeL8VD3JGxDS9KSEPy3x7/WvHcKZzmCajtabZJ8MVyfyBgU5ME3t79lAMpzIB4XwdX1hUb38vX9+UT0e37wPJ875VeVPsp0Tgz7teifPBzTXAhL//uULH+HU+YDimFMX0s97fPM+nDwfwOcX1afZaFq+hWvm1an60X/7p3Q5ExFimvdMbVuqzPzlCx+h7YxXYV+pXavLG1G8gwse9XcQjaEgdncuIBusOKC+ypx891UxvgtqU2m3K9/+2UL6f3NJMb674VAOzzEa5SxR+uRiXI1I5rRYLD1smGGYjP+eCW63TfHvc0c75I5JwAtRBIUo6usqB7yW4lwGQ76O5vka1+r2hlV/D0ei2udrXCsciar+Dibluiq/A4DHzw/exqR7h/kM7xdTb683GBn0fMUxAzy31t+0nj35HWY6XrIZV6mkjtmDp3pVr93jC2NmfdWQrj3aqK62F7oJRUsux1W5jll6juIin2N2MI6cO6M9x/T9t5SssyTNO1pzeeIYj59XPS+TuStxTPKcqzX/JtoqxWJDmre15mMpFoM3GIGOYYbcZgDo8an3i1Z/SbEYgkIUPV51fURrHGSru2leK4Pzc6kbAEMbt1r3DvFixu8r8e9wpH98a70bmQyvmfxvxZhUOUa+R+KcDL6T5OPV7t+joddm/C6ZzNo93HddKPI5ZstlLioEpM9qk+txNZCcZdnhu0hG2zukvsqcbJ93qDrtcBhobtDy5wQTerDGfKvln0rM3wr9dgDdQorF4A1o66qhiKh5figiarZ/IF/VYDrAQHpPJjpYpnpSQrdX9J1KH6jdI/nfWu8oMfeTblCcjDZZORTyqRtoXdsbjMj/nZBvyfIs9fiBbOLhfvNa50mxWEY++lT5M6jdByhty2G2TUajr3r8PKZPdsu/HTrtHfAdJP9WCrZYdbWd5GyRQH2VOfm2wYrxXVCbMqcY25Vv/2yur18oivHdDYdyeI7RKGdLBbLDtMnFuBqR4LTa2lq8++678r8vXLiAmpoaxd87Ozvlf3d0dCj+ngldXX5IUr+xY+EM4Fi9ooM4Vg8Lq0dHh2/Aa6WeO9TrDHS+2rUqnSbV301G/YDna52j9nsirWjqdRPp+xPnuOxcRm1M/LfZlNn9GEa9vQ6LcdDzU4/JtK8Ge/bkd5jpeMn0uEwEV+qYdWuMgwq7adAxO5qprrZT/wxApuNqNI9Zeo7iIp9jdjAqNebA5LlDlxI8nzheay5HLP7/Lhunel7qfyefl3oNM9c/52rNv4m26hhmSPO21nysYxg4LEYYU/SLTNoMAJUO9X7R6i8dw8DC6qEb4njOVncb6FqDnZ9L3QAY2rjVurfZNHh/JKecT4ydxPjWejfJZHLN5H+njsnUYxL3SH72wZ4h+Xi1+1fY1L/pobzLTNqd6dgqFvI5ZstlLhppSJ8dmFzqBoC2nK2utkMQ1GpHZ8ZoeofUV5kz2PedD512OAw0N0BjLrSwcb1zIB16oPk7Wb9N/E1tvtXpGDhs2rqq2WjQPD/+t5hm+5gB5nmdTvtvmnoPM7j+ona+lr6R0O2TnzcZrd9S21Y5iE40FP13qGOWdIPhQbrBwAxlXOVqzDosRvm/E/JNxzCQYuoyZiCbeLjfvNZ5OobJyEevkD8avvrUe6balsNpWzKq783GKd6b26kusxLvIPm3YrfFEt8yydnigPoqc/IpZ4d6/ZGC2lTa7cqnnB3q9YuZYnx3w6EcnmM0ytlSgOywgcmFj3ZEynouXLgQb7/9Nrq7uxEKhfDnP/8ZV111lfz3iy66CBzH4b333gMAbN26VfH34eAwG7BuRaPCybVuRSMcFnZI5+589wRamhqGdB2t89WutXbZLOw9dA5rl81K+/2lXW2a56tdq6WpAVvfPKr6+873ToBj9VjTPBNb3zwq32PX3lOKa+3Yc1y1LcltTD5+yxtHsaZ5pub9Es+hdtya5pl4cVfboO1NPkbtuRPPtOuDU2lt13r21HeY6XjJZlwNRk0lp9r3tW5ukDMJQpt8jqtyGbP0HMVFIZ/DbTfizuWzVOcYjtVj1dLpcFhZ+e+7PjglH3/4WGdau1c2NWDX3vjcFItFFeepzamJ85LnrsQ1WpoasCVpjteaVxNtdVpZrFo6LaN5e6D5eHyNFb4gr3i+wdqc/N96XUz9fVZyafNpS1MD6sc54LCwqKnQGAeV6uMgW91N61qZnJ9P3WC4bbUY9YPqTrv2nur/9w0z8dKuNjisLCrsXNrxdy6fheoKk2IMr1YZR6nXTP73+BoLVi2dPuC4uajaIp+TfA+tMee0sgqdM/l+61Y0wu0wZvUud31wChNqbWn3XrV0unzfkXrXuYT0WaLUoHFFEPlnoLlhsHlDTYde2dSAl3a1Ye3ydB+Nw8qm6be7PjiFlSnzbUIPdlpZSGIUd6lca3y1BXpdTPX8Nc0zYWQZvLirTfVvL+1qQyQipOnGyfdVe65de+M6SrLekfj3YH67xPmpepLDyqbpSQl/WuLfq5ZOx7gqS5qO5kyyT4arEznMBtx7y6WkGxAlQyF8XS/uapO/95d2teHO5bNQN8amKn+S7RzEomnXm1Br1VwLSPz7rhtnY3ytVXHM+Jr08+5cPgsTaq148a22NBtNy7ew870Tqn70L16bLmeMBkbznqltS5WZd904G/XjHAr7Su1abocy6Kzaqf4O9H0BdYnfSskWIxusOKC+ypx891UxvgtqU2m3K9/+2UL6f3NJMb674VAOzzEa5SxR+uRiXDExtZqaeeDFF1/EE088AUEQcNNNN2HNmjVYs2YN1q1bh1mzZuHQoUN44IEHEAgE8KlPfQo//vGPYTQaB79wH6o7SZl4HWhPIAKX1RifJDJ92qRzK+0cJCk2tOuonB8UorCZDAjy8XJWlXYTzCYDznYGMLbKihAvxn93mFBTyeF8F48eXxg1FWZEJaCrN4RqlxkxAJ2e+H8zADp7w6hymSDF4r9XucwwGhh4fBG4bEYI0Rg6PCFUOkxgDTqc7w6iwm5CrZtDV08EXd4wairNiAgSur1hXFRjQzAkoscXRoXdBKvFgDMXArio1gp/IP57Vd+9OzwhjK2yIszHU/ZVOkwwGHS4kHSPxHPUVlogiJL8jIm21FRYIEbjv7udZuiY+HXdThP0+vi1ku9XU2mB2HedCrsJZk6Pc11BuB0muF1GdHniz1TlNIFhmPi1HCaYOD26esPa7zDT8ZLBccPe/cxC7q9E/6G0SpaPOBTFnAEZjKtRP2bpOYqLfI7ZwdABXd4Ievw8KmycYu7Q6Rh4gxFwrAGBsBCfA6wsvIH4nDCm2oSeXhEePw+XjQMviOBYQzygSopft8sbjs9XFUZc6ObR7Q1jXLUFYb5/fjSbdDjfFYbdYgQviDAZDRAlCcGQiDFuM4LhuB6ROv8m5tVKhwkWkx7dXh6sQY9ASECVyyTP82OqrOD7zquwm2Ax63H6QgDVLjNYA4MLPWFwRj3MnAEWkx6SGEO3j0dtlQkeb78eIOsafX3T7ePT/tthYQGDxvvsm087vTxMnAEOswE2k6F/TjUA57uTzqvkgIGStGSru2lcK6Pz+44PClFYWP2wdQNgGONWra0A/GERvUEBIV5EpcOEcCSKQEhAhYODTscgEBLAR6KodMQNh2BYhBSLwWJiEZViEEQJobAIp82IGCSwegOiUgy9fh5WMwspKoFl9fAFI7CaWBiNevmaThuHSESETq9DMCyiwm6EGIuBiQG8EL9uRd99e7x8fDe+UQchEoVeH7+OxWSAJEnQ6XQIhEXUVpggSTF09PLxRRKjDnqGQbeXR6Wdg9tphNev8s6G+S4Tx08c58LJc73whkSEeRFVTg46JmWMj4g1lWNypM8CKmO2XOaiEYT02QzIkW4ADJw57Vu/eHNYzfvJNxaPqndIfZU5pZI5DcDAc4PG3+Tn69Ohu308nDYjRDEKm4mFw8aiu+93U59+6Q8JMLJ6GA06dHt5VDg4CKIEQYzCyrEIhAVYTSyCvAC9Xg+O1SHEC7BbOUSEKDz+iHwtAGD1OoQiIgQhCiNrQK+fh8NqhN3KwmrUwxsQ4A8LMBj08AYicFiNYHQAH5EgihKcNiP4SBTeQAROG4dQRIRBr4OFM8DIMQgEorJ+HxFFsHoDJCkKRhfXc+xWFoIQhS7p34ghriOZWRgNOvT4IrCYDIgIUZiMerBsXN+JCBIcVhYhXoTZxCIajaHXx8Nl52C3GiAKEjp747oyx+oQ5kX5ORL6jz8Y1/niOhcHMBKYmK7fXslQJ3K7bTh2qmdQnWlYY5Z0gyFDukEGZDiucjFmrRYDTp0PoMLOISKIMCbsfMRt1kAoAqvZCF8wAreTQ1SK++jldkF5PSkWhcUUlz0J/3ayD73CboLTbkBElBAKSfJvJk4Pr5+HkTWgx8ejws7F2xEDLnh48JF42zw+Hm6nCQwTXzdw2ThEo1HYzKy8TlBhN4E1AIII9Ph4VDlN0OsYBMIRsIb4NSocHGpcHMCo2OZQ/qbXx2A2sgjz0X6/h8MIxFJkj41FV29EeYyk8lL08Wfq8Sa1Q8piradAKL7lDG1TkrN5hvoqc/IpZ4dw/RGF2pQ5xdiuDPyzQBZjNsPrFz3F+O6GQzk8x2iUs0UO2WEZkKWPdsSC0/LNiDnrsmA0D+jR9uzZOphHW39lA/VV5gzUVzRm49BzFBf5HLPZ3Hu0Q32jTbZjFiisTkvvNp3R3Ce5CPQZrX03VKivMiefcpYCrjKH+ipzSio4bRiMFvk1Gp4z02fMZsyOhn7MFdRXmZNPOVsO76HUn2E0tn+0j9mRgvoqc/Ktz9K7yAzqp8yhMZsZ9BzFA43Z4oH6KnOG66M15KtBBEEQBEEQBEEQBEEQBFHKOJxmcMbhuc8EUS0dDEEQBEEQBEEQBEEQBEGMLsomOE2nYwrdhIwolXbmg9H87GoM1h/UX5lDfZU52fTVaBmz9BzFRT7HbL7PL2eob7Qp9XFX6PsXI9QnAzNQ/1DfZQ71VeYUq5yld5g5pdZXnNGQVaa4Yh2zuaLY25crRsNz5uoZSTfIDdRXmZNPOVsO76HUn4HaP7Rrlnp/jSTUV5mTb32W3kVmUD9lDo3ZzKDnKB5ozBYP1FeZM5y+KpuyngRBEARBEARBEARBEARBEARBEARBEARBEARBEETxoCt0AwiCIAiCIAiCIAiCIAiCIAiCIAiCIAiCIAiCIIjyg4LTCIIgCIIgCIIgCIIgCIIgCIIgCIIgCIIgCIIgiJxDwWkEQRAEQRAEQRAEQRAEQRAEQRAEQRAEQRAEQRBEzqHgNIIgCIIgCIIgCIIgCIIgCIIgCIIgCIIgCIIgCCLnUHAaQRAEQRAEQRAEQRAEQRAEQRAEQRAEQRAEQRAEkXMMhW5Arujq8kOSYoVuxoBUVFjQ0xMsdDMKwmh79upq+6DHDDRmR1t/ZQP1VeYM1Fc0ZuPQcxQX+Ryz2dx7tEN9o022YxYorE5L7zad0dwn2Y7Z0dx3Q4X6KnPyKWfpPWQO9VXmDNZX+dZp881oGQuj4TkzfcZsxuxo6MdcQX2VOfmUs+XwHkr9GUZj+0f7mB0pqK8yJ9/6LL2LzKB+yhwas5lBz1E80JgtHqivMme4PlrKnDaCGAz6QjehYIzmZx8O1F+ZQ32VOfnsq3J5D/QcxUUhn6Nc+jAfUN9oU+p9U+rtzwfUJ8OH+i5zqK8yh/TZ4oD6KnPKva/K/fkSjIbnHIlnHA39mCuorzKHdIOBKfVnoPYX9/1KGeqrzMl3X9G7yAzqp8yhMZsZ9BzFA43Z4oH6KnOG21cUnEYQBEEQBEEQBEEQBEEQBEEQBEEQBEEQBEEQBEHkHApOIwiCIAiCIAiCIAiCIAiCIAiCIAiCIAiCIAiCIHIOBacRBEEQBEEQBEEQBEEQBEEQBEEQBEEQBEEQBEEQOae8g9MYwBsScKIjAG9YBJhCN4ggCKIA9MnCfUc7SBZqQX1ElCKk5xA5RpJiNKaI7KE5lSg1aMwSBEHkF5KzRKlBY5YgCCL/spBkLUEQ2UAyhCAKQ5bfniE/rYrz6KOP4k9/+hMAYPHixfj2t7+N3bt348c//jF4nse1116Le++9FwBw8OBBPPDAA/D7/bjsssvwgx/8AAZDFs1jgIMnevHIpr3ghSg4Vo91Kxoxo84JxHLxdARBECUAycLBoT4iShEat0SuYYC3953Fz3//Po0pYviQbCJKDRqzBEEQ+YXkLFFq0JglCILIvywkWUsQRDaQDCGIwpCDby9vmdN2796N//mf/8GWLVuwdetWHDhwAC+99BLuv/9+PPbYY3jllVewf/9+vPnmmwCAb33rW/je976H1157DbFYDJs2bcrq/t6gIHcMAPBCFI9s2gtvUMj62QiCIEoFkoWDQ31ElCI0bolc4w0KcmAaQGOKGB4km4hSg8YsQRBEfiE5S5QaNGYJgiDyLwtJ1hIEkQ0kQwiiMOTi28tbcFp1dTW+853vwGg0gmVZ1NfX4/jx45g4cSImTJgAg8GAL3zhC3j11Vdx+vRphMNhNDY2AgCWL1+OV199Nav7e/wRuWMS8EIUnkAkq+sSBEGUEiQLB4f6iChFaNwSuYbGFJELaBwRpQaNWYIgiPxCcpYoNWjMEgRB5F8WkqwlCCIbSIYQRGHIxbeXt+C0qVOnysFmx48fxyuvvAKGYVBdXS0fU1NTg/Pnz+PChQuK36urq3H+/Pms7u+yc+BYveI3jtXDZTVmdV2CIIhSgmTh4FAfEaUIjVsi19CYInIBjSOi1KAxSxAEkV9IzhKlBo1ZgiCI/MtCkrUEQWQDyRCCKAy5+PaYWCyW1+q7R44cwdq1a/H1r38dBoMBb775Jn76058CiJf+fOaZZ/C1r30NP/nJT/D73/8eANDe3o61a9dmlT1NkmJ4e99ZuTwRx+px7y2X4spZY6HTMTl5NoIgiGKHZOHgUB8RpQiNWyLX0JgicgGNI6LUoDFLEASRX0jOEqUGjVmCIIj8y0KStQRBZAPJEIIoDLn49vIanPbee+9h3bp1uP/++3H99dfj73//Ox577DE8++yzAICtW7diz549uOeee3Dbbbdh+/btAIB3330XjzzyCH7zm99kfK+uLj8kKeVRmHjtU08gApfVCIeFBfIaijcw1dV2dHT4CteAAjLanr262j7oMapjNun80dRf2UB9lQF9sjAoRGFh9aqycNSP2Qz6qJQo+ffRx0DPke2YzebeRUOB9JyS6JsCke2YBbIbt9nidttw7FRP0ejOxcBoHu/DHrNlNqeOBKN5nA2VvMhZGrNDhsZs5gzWV/nWafPNaBkLo+E5M33GYY1ZkrNDZjSMuVyRFzlbRmO21MfSaGx/NrpBqffXSEJ9lQEZysJhj9kykrUjAY3ZzMm3DVYu76Lkn6OMZAiN2eKB+ioDsow5yFtZz7Nnz+JrX/safvrTn+L6668HAMyZMwfHjh1De3s7otEoXnrpJVx11VW46KKLwHEc3nvvPQDxoLWrrroq+0bEAIeZRV2VFQ5z6QolgiCIrOiThbPqq0kWakF9RJQipOcQOUanY2hMEdlDcypRatCYJQiCyC8kZ4lSg8YsQRBE/mUhyVqCILKBZAhBFIYsvz1DfloFPPPMM+B5Hv/xH/8h/9bS0oL/+I//wNe//nXwPI/Fixfjc5/7HADgpz/9KR544AEEAgF86lOfwpe+9KV8NY0YjEQmFn8ELjsHh9lAQp0gSpm+b/rc0Q5YOAN902pQHxEEkQzpQvmH+rh8oTmVKDVozBIEQeQXkrNEqUFjliAIYnTKQvJVEQQxkuRbzo5GOU4UPXkLTnvggQfwwAMPqP7tj3/8Y9pv06dPxx/+8Id8Nac4KUZFhwEOnujFI5v2yrVi161oxIw6Z+HbRhDE0KFvenDKqY9I2SxNilEfGM2Uk0zIN8Mdu9TH5Qu9WyJf5EvHoTE7NEjXJAhiqJCcJUqNfIxZsvmJfEM6GpFrRmL+LrZxSzoLQRAjSb5lDsk0Il9kOX/nrawnMQh9QuG+x3bjwWf24L7/+isOnugFmMI2yxsUZEEFALwQxSOb9sIbFArbMIIghgV904NTNn2UNK/c/8vdRTOvEINQpPrAaKZsZEK+yWLsUh+XL/RuibyQRx2HxuwQIF2TIIhhQHKWKDVyPmbJ5ifyDeloRB7I+/xdhOOWdBaCIEaSfMsckmlEXsjB/E3BaVowgDck4ERHAN6wmHOlqFiFgscfkduUgBei8AQiBWrRKKNv3O072pGXcUeMPjq9vOo33enlC9Si4qNc5F6xziuEBn3y/pNzfpy84IfdygKg91YMlItMyIoM9OBsZA71cflC75bIB/nUcWjMZo43KOC5Vw+i+ap6rFjSgObF9Xju1YOksxAEMSDkkyBKjZzpBmTzEyME+QOJfJBvO6kYbQuyDQmixCjx9fR820kk04h8kIv5O29lPUuaEUh1OJBQcJjZ3NxkGLjsHDhWr2gbx+rhshoL1qZRA6XYJPKAmTOoftMmjsR/gnKRe8U6rxAqqMj7lU0NeGX3MXR6wvTeCky5yIRhk6E+ko3MGfV9XMbQuyXyQT51HBqzmeMPCWhaMBEbt7cq9Bd/WCCdhSAITSwmdZ+ExUQ+CaI4yYluQDY/MYKQP5DIB/m2k4rRtiDbkCBKiDJYT8/32i3JNCIf5GL+psxpKozEbpOEUEimGISCw2zAuhWNctsSAt1hIUMm39AuJyIf2C0sWpoaFN90S1NDvAY0AQDQMVDtI52utLZaFOu8QqSjJu83bm/FNfPqANB7KzSjXRfKVB/JRuaM9j4uZ8plTiWKi3zqOCSPMoczGmTnE9Cvv3As2RUEQWiT0AVSdYNUuU4QxUIudAOy+YmRhPyBRD7It21fjLYF2YYEUTqUw3p6vtduSaYR+SAX8zd5EVUYid0mCaGQGtXrsLAjF9XLxAW4xx+By87FBV4MmFHnxMN3L4QnEIHLahzZNo1iaJcTkQ9snB7jq21YdvUUSLEYdAyD8dU22EwG+q776PbyeHn3MTRfVR9P/RsDXt59DJPHOWAroQxzRTGv5Iq++enc0Q5YOIM8P5ULWvIeDEr7vZULo0EX0tABgcz1kaxkzmjo41FKucypRHGRVx0nBsyY6MRDa69Ej59HhY2D22EEpJw0vawIhAXV+SEQFuC20eInQRDq+IIRTd2gghZGiGIkB7oB2fzESFJW/sCRoMx9jrki37Z9UdoW5KsiRgtlIAfLYT0972u3STItKERhYfUk04isycX8TSsEKoxIqsNCKzqDpLx0mNl+AU6CakSgFJsEURhcdg6+gIBNr7fKv5Xkt1cuymYZpGQeDC15P3tKFRZeUlua763cKGddaKBvDEPQR7LVZcu5j0cxZTOnEsVFPnUcBjjYXt56R65w2cheJQhi6LhspBsQJUYOdAOy+YkRpVz8gSPBKPA55op82/ZFa1uQr4ood8pEDpbFenoMqB9nR7XLlL/5u0+m1ddVoqPDV1LvmChOcjF/U1lPFUYs1WGfUKirssaVnWShwADekIATHQF4w2J8d0IOKYeUl+UGpdgk8oE3KOCn69/Hhu2HsWlHKzZsP4yfrn+fvvUkyurb65tXZtVXp88rJcJomJ+0UuM7zIahvbc86wpEeTLYN6YmE++5eQ78ISF9nA2kyxKjEirrSeSNPOk4o0HvyBVlpTMTBDFikG5AlBq50A205sxxFSaym4j8UAb+wJGAdP/MybfuT/oBQRSGcpGDZeOfoPmbKDFyMX9T5jQ1hpIJYoCySMNmBCKXyyHlZdlBu5yIPOAJ0LeeCUaDTpE+12go0dhtSslcEuQkNX6Z7HIiRp6BvjEAaXowwzB4fPNHONsVHHic5UMnJkqObh+V9SRKC9KVhwCVQCUIYhiQbkCUGjnRDQpdMaUYIXsxv5SBP3AkGA0+x1yST3856QcEURjKSQ6WzZoeQZQQuZi/aZbXIpP0rXlaGNaKXH747oXak0MmBl7SMVYLi7FuC852BeU/l1zKy3KEUmwSOcZqin/rixrHy9ludn1wClZTjhRNHdDljeDIuTOotHNw20tvgSqRXS41DemAMrcYKZNgpbJIyTwIA6bGz9BhOyxdIQE5hUc1GX1jffoIANz32G7YrSxWfKYBYICTF/yYUGNVGhsq8uefV12KapeJxtkow2piweqTnEEMwOp1udM7CCLH5F1XLieoBCpBEMPAamJVbR+Ss0TW5CkYJ2e6AZWG66dM/FVFC/VvxowGn2Ou8AYFbH7jCD6/qB5hPgqzSY/NbxzB2htm5cRfTr4DgigM5SIH8y2jCIJQJxfzNwWnZUFWC8MDMOTI5UwMEJVj7lw+C5t2tCoyYYz6XVwEUWaIsShu+kwDntyyT/7271g2C2IsOvjJg6EDPmzrxuOb9ynkypz6ypIKUCuX3SL5mpNGmkRK5tQ5rZzmJ81ntLIZL/p2ennVcdvp5Qd+3+S0HPUM+I2l4PFHYLeyuG7hZGzc3iofP8ZtwezJFfKYSZU/diuLUx1+OfCXxtnoIa96B0HkgRgk1TEbY0pImR0hykXXJAhiZOFFEaubZ+LpbftlObu6eSZ4UQRQWotgRBGRR7uWdIPcQzpEfqH+zZzR4HPMFaGIiGvmT8QjG/cq5u+QIOZkXJHvgCAKQ7nIQT8vqMooPy/Q3EcQeSQX8zflOMyCQcsiDZNE5HKCKpcJLU3TIEZj8IZFeddWgkxqRKsd8/jmffjmLZfiwdUL8PDdC2nBkCDKkZhOniSA+Lf/5JZ9QCx78d/ljciBaYlrP755H7q82cnAkSZV5gKluVskX3PSiJNU/uJHdy8sn/mJAbwhASc6AvCGRMyYGH/G5DnYGxh8Pk9g5gyq49Y0SOrcTHQGosxJ+sYG0wFddg5L5k+UA9OA+Jj55QsfKcZMqvy5Zl4dNqScQ+NslJBHvYMg8oEUY1THrCQxg5w5+igbXZMgiBFFx+ix8512rFvZiK+vaMS6lY3Y+U47dIx+8JMJQoN82rWkG+Qe0iHyC/XvEChXn2MeYHQ6ObAciI+pp7ftB8PkyLYn3wFBFIYykYN6nV5VRul1ZGMQRF7JwfxNmdOyIF/pL5Mjl+1WFtcvnCwv8KntBMsk64/aMXYrC16U4tdhyMAmiHKkN8DDbmXRPK9eDmzd+e4JeAM8ah1cVtfu9oVVZU+3j4fbVjqBXQ6zAf+86lK0nfHK9enrxzlKbrdIuaRkBlB+JY4H2NWdXOIjoyx+faVLwhER31x1KZ596YCcAbWlqSFeymQAyiVTIJElGiVmJCkGbyip5KvFgAm1tkHHTKr8MbI6GmejlN6AelbHXOgdxCgnT6W7ev3qY7bXH0GNncZsMi47p1rmrCR1TYIgRgwxKmLR3PE4ed4v29uL5o6HGBUBkJwlhkc+7dpev7ofjXSD4VNW/qoihPp3iJSbzzFP5FsW5nPNgiCIQSgDOUgyhCAKQy6+PQpOy4K8pb9Milz281H82zN7BkzLnIkBknpMlcuE6xdOlq9N5ZYIojypcpjSAlxbmhpQ6TBlfW2XTV32OEsoMC1BRJSw5Y2jCnlYapRLSuZyJNMSC4PO5ypBbqubZ8IfioCPSBhfbYPNNPBiPTktCU0Y4O19Z/Hz3ytLcU6otQ06ZlLlz7hq9XOsJgpMK3cqNHUDcgwRWZDH0l3lpM/mG4fFgBVLGuTMyRyrx53LZ8FhZQGqdEYQhAZWkxF8xKuwt1uaGmA1kZwlhk8+7Vq3ph+N9NnhQv6q/EL9S+SDfMvCfK5ZEARR/pAMIYjCkItvj4LTMqFvl7acRSKxSzspiMwTiKDSzkGSYjhxIQCXnYOOAbq9fP85A10rlb7I5Ux2gmVigKQes2T+RNVyS6kL5TnrKyIz8pQRgBi9REQJh4534f7b5sMbiMBhM+KV//kE0yZWZH1tQYziq1/4FHp8EXkHdIXdCFHMvLZ0MeANCnju1YNovqo/0vu5Vw/ivlvnlVaGnxgwY6ITD629Et1+HpU2Dm6HsTQXC8tMFg46l+viZXK7vGH86+0L8NyfPsbBdk/afK4W5Pb0tv343u0LYOP0Azse++7R7Qvju1+ejye2fCRnXCOnZRmRiR6mcYw3KMiBaYBSN0zWIce6Lbhz+ex4iRCGkc9P1okZBljZ1CCXA+VYPb58/QwIUQknOgLD1xFJzyx6BDGKb6ycDauZk/WOQJAvOd2AKC4yDfIeDoIYxZevnwFvQJD1WYeVpTGrgjcg4M9/O451KxsR5qMwm/R48a02TB5jLy2dmSCIESUUieLvB86myY6pdRWosJDsIIZHPjPgR0RJdczmwo82ZMrF/kmxF11Wo/JdlctzFoqk/g0KUVjYQfxDo50y8znmi3zLwnyuWRAEUf4Ulb6WDfmek2jOI3JMLr49Ck4bjMF2aSfKIlnYtONamhrw8u5jYPU63Ll8Ns72hCFGJTy+WbkgPKPOCUDdCMtoJ9hgBp7KMWI0lvv05wP1FTE4ecwIQIxeGF0Mi+aOx8HjPXGHXUe8hAajy35QOe0cgiEBdguHEC/CbDLAwMRKLjuKPySgacFERRDFyqYG+MNCaS20McDB9jKQIWUoCwcsg6UDPmzrTstC8qXrzTCzBsV8rhXkJopROFymAQPT0u8xG8FQBL6QCKMh83rwMuQ8Lj4y+XYGOGagIEo58NUXBsca1HXZpFKh3rCI7Xva5aBfs1EPQYzhB09nmLFXbXyh/GRDOVLh5ODxRxR6x/gaKyqcpaUbEMVFPkt3OawcBNGnyOizaul0OCyU0SeVkCDiuk9PVpTmu+7TkxESxNLSmQmCGFEYRsL1KbLj+k9PBsOU4i4qopjIVwZ8KSbh2oXKMXvtwsmQYnkes6k2kMVQHj6eBEn2YuLfAMrSB1QQyqBE24hA4y1jYlCXhbEc7YLW6dXXLHR6ehEEQQxODBKWXD4Rj2zsl+d33DAzZzJqRGCAtjO+tM0W9ePsuZmT8n19YlSSi29vGKuRowutXdreoDDocRu2t+L6hZPRtGAifvTsO/iXx3fjR8++g6YFE1HlMimudfBEL+57bDcefGYP7vuvv+LgiV74eRH+YAT33DwHHKsHAGWGEzViABhG828OM4u6KiuqnCb5mgmyTX+eaV8R6lD/EflAr9OjoyeELW8cxaYdrdjyxlF09ISg1+kHP3kQRDEGb1DELzZ+gP98fi9+seEDeIMixGhpaTac0SAHpgHxb2/j9lZwbGnFbydngFuxpAHNi+vx3KsHS06GlKMsTJTB2vZWGzbtaMW2N9uwYkkDHFYWXd6IHDQGxJ/38c37YNDp407bpM8pEbCeDMfqYTDo4Q2LcuBbKur3+Ajja+2QYjH890sHhtS/khRT1Vu07k+MDJl8OwMdozW+Ku0cDrb34oEn3saPf/0ufvxrFV02JMAbEnCiIwBvWITDYsCtn5shj3lekLD+tUOZfdd9zuI0vTgslp1sKEcCoaiq3hEIURYqYvhoyadclO7ihWiafFr/2iHwYgk5NEcIg16PTk9Y8X13esIw6LO3KwiCKF+MBgM6UmRHhycMo6G07G2iuMin38DIGtDVqxyzXb1hGFmDwubJqf2rYgMdOO7Bc68eLHv7pxx9QETxQuMtc1iDuixkczR/6xj1NQsdQ7YFQRCDo9fp8eTW/Qp5/uTW/TlZ9xwp/GERpzr8Cjl4qsMPf1gsiesTo5NcfHsUnDYIA+3SzuS4mkqLatDDNfPq5H93enlVpXj3/vN44Mm/Yf1rh3D/bfPx4OoFePjuhek7OTQW8QYykhNlPjMOesuATPuKUIf6j8gHIV5MK+G7YXsrQnz2CkiQF/HUNuUk9NS2/Qjm4NojSSAsqH57gXBpOSYSGeCSA6CaFkyEv8SeoxxloTcgqAageQMCurxh1eft8obTrqM2d7c0NeD/bXh/wLlf6x6dveFhjZOznQFy5hUhmXw7A2cfMuDeWy5N0w0lKZb2vlN12VMdATz83Hv9emh7L2ZMjGfsfXD1AkwZ78z4u9Z0FofEspMN5Ug+9Q5i9JIP2zVBt8Yc2e3ls752uRHU+L5LTfcnCGJk0dYNKHCdGD759BsMpM/ma4OWmg306PMfxrOvJ1GO9k85+oCI4qXTy6v7x0j3TyPftj35DgiCyAaPX12e9/pLR3/whtTloDeUGzmY7+sTo5NcfHu0TW0QMiqrOcBxAFRfUsJ45Vg9TJxB9RgpFo9AO9sVxI+efQcP371QmUWlL913p5fHyQt+2K0seE9UXsSTj1cjk1KgQyTTvkqDSoMBiPffjIkufH5RvaJOby4yAhCjl3AkqipfwpHsHcFeDQeSNxDBWKcp6+uPFFYTqyq7rKbSKk/EGQ04fLwL9982H95ABA6bEa/8zyeYdbG70E0bEsOeSzJlJOaclHt4AtrOVndfJtPU53U7VL6hpLm708vjdIcfYlTCNZfFg4See/Ug7rt1Xtrcr3WPChuH5sX12L6nHbMuvjTjx+v2hgYIcCqt76acyOTbUTtmrNsCu8WIMz1hGFkdHrrzSvARETZTvGz9iQuBQXXZUxcC+OyCiQCAmkoL+EgUXb4I3DajXOYz0+9aa3EiHMn8GkThyKfeQYxikua/oBCFhdVnbbsmcNrUZaeDZEsaWt83T983QRADEOLVZQctPhPZkE+/Aa+lzyaN5WTfO4Cs/QtaNpAuJa1AOdo/efcBEUQSJqNedbxxxtLJtDNSaMnCXOn+5DsYAn1+5nNHO2DhDKN2/ZQgktFa0zObSifsJcyrb8QO58hOyvf1idFJLr49ypw2CJnu0tbKZnK+O6BaggSx+P/fdeNsMExM85gEaTuGkrKlPfSrv2PLG0dx3cLJqHKZ1I8fiIFKgSbDYMD05cPa0T6MrG/lisNqQNOCSXhk496+Eol70bRgEhw2Wugnhk+FRhmkChuX9bWrXOrlgavUgmqKGDEaxermmQrZtbp5JkSptIzhGCPh8pnj8KNn38H/Xf8+fvSrd3D5zHGIMaVVliqf2VFGZM5RuQfDMJrlyNx2I+5cPkvxvHcunwW3Q8MR21ei22TUISrFsGnHkUEz5ando6WpAY9t/lA+jxc0jBKVub/SYc5beTVi+GTy7aQeM9Ztwa3XTsdHRzvxb8/swQ+f2YMHHn8bvX5BDvzQKqeX0GVXLZ0Gu8WAsVVW2CxGPLJxLx7ZtBcPPP62/H1l/F0zgNXMqs8tdi5/soHIGZUDlIcliJyQqe2aIcGwgFVLpylky6ql0yhoQgW3U+P7dtD3TRCENhUODZ8E6QZEFjgsBtx142zF/H3XjbPhsGZvG2iNWbtFueDCC1Gc7gpm5l/QAV3+CFrPeNEViKStyGjZXDMmVZa9/ZNXHxBBpGAw6NDS1JDmHzMYaJk0lQoN3b8iR7q/5poF6QdKkvzM9/9y96hePyWIZKxmA9akrOmtaZ4Jm7l0gtOqnFrrq7mRg/m+PjE6ycW3x8RisbKIse7q8kOS8vQoiQwog2UYS8pkdvRUL3a80w4AuG7hZLm0J8fqcfs/XgJBiMLtsuDXLx+AEJVw/cLJcnpFjtXjtutnIMiL4IV4UMGuD07hm7dcCrctvvDrDQm477HdaZGJzVfVY9PrreBY/cCZ0/qUmkTK8IThl1YydKjHa/RVdbUdHR2+tMtqPceAbS8Bqqvtgx6TOma7/BE88MTbaX3x0Nor5fdOpKM1tog43SEBre09+PXLB+Vv98vXz0DDxApUJn1jwxmz0AMfHu2WyxUmgmrmTKkESiiuq8sfwc9+/368XAIDIAbs2quUuaXAeS+PB5/6W5oMeXDNFagtJYVTD3x83INTFwKQYjHoGAbja6z41CSXYlwNZ8wOZc4ZlmxhgC5fBO8dvgApBux89wQ6PWGMdVuwaul0PPr8h+lzKIATFwII8lGEIiLMRgMsnB51NdYBd8Fd8PH4/pPp7/sHd1yBGjVHjg7o8kbQ7eNx7IwXO95pR6cnLJ+nOtdozP1XzByLt/aeSv/26yuB0oqFzDkDjZtMxiyQpU6bic6adIzVxOLj490I8f0Ze3e+ewK+gND/XaiMg9XNM+EPRSBJMZg5A3798kE0X1WPbW+1aX9fg7Wt7z7PvXoQTQsmKnTn5O8lI508h4xmPWM4Y7YrEMGRk540vWPqBBfcFMCqyWgeZxmRoS06nDHbExLQftYLk5FFiBdhNhkQ5gVMHONABS2KKugKRHC4vQe//dMh+T188drpmDaxgr7vARjs+x6WHVZEjBb5NRqeM9NnHOqYJdkxPEbDmMsGPy/iwLFu9AYE2W/gtLK4ZHIlbJxyYWSoY7YzEEGrypidWleB+x79H/kcjtVj2dVTsGH7YcVvaf4FHfBhm4rvLNl+1jim2mnC/mM98jPWj3Ogfpx9SDZQSYylAWzFkmj/AAyn/dnoBqXeX/kmIEZx/LQXpzuD8nd1UZUFk8Y5YE1ZwB/taMnChokVqEqZv4e1Flas+kGRVXkq1/XTfJNvG6xcZG0pP8cFH49fv3SgvxIZp8eLu9rw5c9for42UowMYX11WGN2qHEgBIDS/i5Gggs+Hr/Y8EHaevo3WuYqvr2BxmzeQ0j9fj9aWlrw+OOPo62tDT/72c/kv50/fx5z5szBE088gUcffRQvvPACHA4HAGDFihX4p3/6p3w3LzP6spTIk73WR9t3nMcfURimr+w+huar6jFhjA0nz/mx6fVWXDOvDr/50/uyUvHy7mNYdvUU1I93wmFlceq8H88mLeqkZvHRSvcNJmWHkUZbvUFBFkiJcwcqBZrx8Zn21SDPMRpLg3V5w6p90eUNl1SADFFcePsyKC67eopsdAOALxBRBKcNB39QRESQFNeOCBL8QTHNGVjMeIMRnO0KYtPrrWm/l9K3160hQ3p84ZIKTrvg4fGfmz7MPOhqCOR1zlFR9lc2NeCV3cdwtiuICrtRtZS2NyTgx795d8hOht4Barur9pMEuG1GeAJKHUU+L5A+3rXm/jFVVmza0Yrmq+plBXTTjlZMHpNeUpQYYTLRw5KOOdMdhJkzYP1rh9PGbaeXl8vJT6ixyrKeY3UQxCg2/Dk+BjbtOCjroAN+X4O0LXm8JXRnnQ6YN60GbrtRPn4oeiYx8nh8PIB0vaPXz9MCNDFshmq7DgVWz6DXH8ET2/fLcrClqQGsgbaip3KhJ4Stb7Up5v+tb7Xhq1+4hL5vgiA08fh46HSMQjfQ6RjSDYis8IZE2W+egGP1+N7tC7L2R/VqjFlfgJdL2CQytT336kHFuWr+hS5vRF50TBzz+OZ9ig1i3oCgamMvvnTC4MFv5cAQ1xMIYrhEBQnr/3xYXlCVpBjW//kw7rt1HkDBaQq0ZKHXz6cFpw2HDk9Yw7aYWTj9oAgDOTq96v5f2WdHEKMUXyCC+ZeMxSMblWsx/qDG2kgR0tUbUdX/xlfnLmmG0aBTyHEjZQolsqSrN6y6nt7tDWf87eU1euDDDz/EAw88gOPHjwMAFi9ejMWLFwMAOjo6cMstt+C73/0uAGD//v342c9+hrlz5+azSSNCIhV3Qmno9ISx7a02rFvZ2J9RImUBr9MTxobth/GdL10GHRg8uXW/wmh9ett+PPDVy+ENi3CYDWn3AOIG6syLKzF/ek28HNgA2UuGukCfrwV9recYjaXB3H0pNlP7wl1iJRKJ4oJj9XL2kuTf/nX1gqyv7Q2J+O8XD+TFGTiSmIwG1W+PM5bOMwDaMqTCXloyRCvIbijKjRZ5mXP6dtT5+WjawvnG7a1yNimbiVV1tmrNr4nynFo79Sod6u97sNJ5HKtTPc/IphsmWm3r6g2pKqCjMbC8YORoJydnNOCZPx5IG7fLrp4CU5Ic7/byikWRqROcWLeyUT5Hvl4W31fyeOv0hOXxNX1iRUkFCo92bBYjfvq799PGwYNrrihgq4hSx+OPwG5l0TyvXi5fsvPdEzmZd7xBUc5gDsRl2obtrZhaVwFbiemC+abSYYIvICjmf47Vw1ViuiZBECML6QZEPgjzoqqtGs5BWe6BxmzyhjOdXgdfQFCcy7F6uJ0mdPkj8c3GThN6NDaWJW9G9vjVN01KKQVvRuuGboLIFVrfGn1X6eR7/nbZjKq2hbOA/p98booaLmZOfd3CVEJrLwSRD2wWo1x1A+j3aZeSjdHlVQ/yyVXCGm9QwE/Xp8vxstzoQIwYWuuSQ/EN5nUG27RpE77//e/j29/+dtrf/s//+T9oaWnBpEmTAMSD05566imcPHkS8+fPx3333QeOK2B0a9KiX6XTBCkqZbwA6DAbsG5FY1r2lK1vHsXKpgZs3B4XNFqBSIGwoGq07mvrwrY32+LR+hOdafdoaWrAI5v2whcQBo3oH+oCferxVS4TlsyfCDEagz8SHVL/DNZXctY3FFcK3XzjdhqxdtksPLGlP4Xn2mWz4HYZgex9K8QoJRgWVBfzgmERcGZ37Xw6A0cSh43FN29pRFRi5HJOeiYGp7W0FLSaSk5VhtS6OUAY/Pxiwe00Yazb0p8WFvHS1pU5CNQdcM4ZzvyStKOueXG96veg00H9Hn16hijF0NI0TS6zWeUy4bqFk9EbELD/kx7seKdddV53O4z4+oo5aeVP3U6jelndvvvxgoRvrroUz750AGe7grL+YDWlj3ctXcFuMVJgeSEZaqn1ZD0Kyt+0dM4xbot8PKAcC1UuE66cNQ7P/ekgbr12BlqaGiDFgA8On5f13GTdtMMT1hz/yW2jDQvlQUBD7wiEBaCEsngSxUWl04Qbr56iKN1149VTBg3IzoQwL6JujA03LJ4SLwVh0mPLG0dLTp8dCaxWg6ruYbPQwghBENoEwoKqnCXdgMiGKo3NeVU5GFMhXl2fDfECah22/sU8Bmn+he9+6TIcPdWrKM/0nS9dNuhmZC1byGoyYMVnGhS+EZfVCG9o9PjLCSKXuOwcZkx09ZeBM+nx4lttcNGGuDS0/EW5mr/NJgPuuWl2WolVs6lwtoXHH1HVWQoZvGi3sGhpapA3VCV8bck+O4IYjQR5dRsjyAsASsPGyHfCmmKUaUTpYzap+wYtQ5i/8zqD/fu//7vq78ePH8ff//53+e+BQAAzZszAfffdh4suugjf+c538Nhjj+Hee+/NZ/O0SVr0s1tZXL9wsmLyHzSVawyYUeeUd1MxDIPHN3+Es11B+IMC7r9tPvQ6YFy1Fb/8w0eKWsJuR1wRVhNIiCmj9RP36PTyOHqqFy/vPoZOTxgABo3oH+oCffLxyX0yrP4ZoK/kUmcovhS6+abLE8H2PcexbmUjwpEoTEY9XtrVhgk1NsoYQgwbt8uU9o22NDXA7cxeQcunM3BEiQG+kIintvaXc1pzw8xCt2rIdPWUhwypruBw82ca0oLsaipzEGSnNecMc15J3VGn9j2kliQEoBpc1NLUgN37zmDhrHGK7zVRYjF1XvcHRXT18tjyxlH52FVLp6uX1VW53+rmmfCHIuAjEmoqzaiwsWkZV9V0hZamBvz3i/vTHCNZBfkRQyKjnZwq7/yfV12KiCjJv411W3DHDbM0jWCbqX+RI3ksXDOvDtv3tKNpwcS01OnvHDiLe2+5FKcu+BARJLy8+xh8AWHQtmltvKBxVXq47Jyq3uEqkZT6RJESiyEciSrmvJamhpxc2u0yYemCSQp5tqZ5JtwuygaWihCR4A1EFO/hy9fPgCBIgIHKIBEEoU6lU13O5mLzETF6yfnGsyScNnV91mlL0WdV/AtCNIYf/+Zdha325NZ9uPum2XhMbQ1A0n6ef151KQK8iPWvHVac5/FH5HuMBn85QeQSRsegKWVOWrtsFhgdlTlLxWXX2JiaQx+zEI0pbIu1y2YlYnELgrtCwzZ0FlBnicVgMuoVZflMRrK9CKLCrv69llIVIbfdiDuXz1JsakjVEbO6fjHKNKLkkaQYBFFSzN93Lp8FScrcGGFisVjeTZdrrrkGv/nNbzB+/HgAwMMPPwyXy4W1a9eqHv/xxx/j/vvvx9atW/PdNFVOX/DjGz97A7wQxYrPNPSX4uyDY/X4xTevxkU1NsV5oijhkzO96OwNocppxsXjnDAYdJCkGM52BtDtC6HSbsbYKit0OgaRSBRtpz3o7A2jymlC/UUuGI16fHysEwc+6VZknkgsTieCz35090LMqq8GAOw72oH7f7k77TmSjwHQ3w5vCJUOM2orLTjfHUS3LwS3w4yoFIPHF0alo7+NySTO7/GF8cjGD7CocTwmjrXLgm2w/hnuO8jldYuZ3fvO4Kmt+3DNvDrFzrw7bpiFK2eNK2zjiJJlf1un/L0m77Rct3IuZtZXZXVtSYrh3YPnceSkRzaOpk5w4bIZtWnyo5jZ39aJB5/6m2qa8mz7aCT564encex0DxqnjUG3N4xKpwl7D53D5Isq8Ok5FxW6eRnTeqIH9z/217T38aO7P42GuooCtiyd5Pk3kfEsee6+95ZLceWssWnfQ+ocl8hG+qnJlfj3X/097dmbr6rHptdbFfO61rj9l69ejhqXRTGPa91v0jgHKu2crH+okZj7z3b6ceK8D2JUAi9IMBl10Ot0qKu1Y2yVTVVvIHJDqv7WGwjjvkf/mnZc8vhIfedTJzhx6+dmoKs3DBMX3yU1t6EWu/aeQtOCiYpx+7Wb52DqBBd6vEqdMKHnnu8OIhaLqep//7p6AVpP9ODlv/brrABw/23zUVfrwNgqK852BjR1vNpKi6ouTZQO+9o68QMV2fT9NVdgVgnNqURxkU9drVz0wJHgg8Pn8fL/fILrPn0xvIEIHDYjXvmfT3D9/7oYc6fVFrp5BEEUKSRniXyh5YfPFq0x+4M7roDLZpLtMjUbePe+M/jxs++kXfNfVy+A08qhqzcEt0ZbU9cPpFgM9/78zbR2rFo6DYGQqPDxfX/1lUXhL0+1XclPQBQbHx3twA+f3qPqy5g9pXqAM0cf+9o6cLYzgI6esOz3r64wYWyVVbHmOFw+OHwBv3zhw7Q1i7tunIO502qyvv5waG3vxv2/3J3uk75rIRomVhakTfuOduBXLx3oz3zE6bHlzaP4yhcuycl7yIZilPn50g2I4qNcbIxgMIJPznrR3VcOfvIYByyW3AQBF6NMI0qf9w+fx4bXDqVloW1ZOh2XZugbLEjuz9dffx3PPPOM/O8zZ85g9+7duOmmmwAAsVgMBsPQmtbV5R9SVN5AnOsM9H+sDFTT157r8sPIJN1PB3zY1p0W4TqnvhKQACMDzKqvRkeXD63t3fAGIwiERfzX8x+m7XTiDHps39OO5qvqUeu2oKMnJAemJRaUgyERbSd74DAbYNGoO25h9ejo8MnPoZalYkKNFZIoofVEDx5VaUvqrisjA0TFqLyQefNnpmbUP9XV9v62pKJS2knxDlKvq4sVfbnP6mr7oMekjtkqpwnLr56CX798ULET3e0wafcdMfDYIhCOiGmBByubGhCOiIp+G86YBRMvhZQcIb1uRSO6uv1F900OhMfHq8obj58vqbF10RgrgmFRVsoTO84uqrWW1HN09ARV30dHTxAVSSnLhzVmh4CmbEmas6wWFmPdFpztCqLTE8Yru49h2dVTMHWCEw6LEXxExLHTnrR5KnmOSw5qk2LqpUHBpM/rQY30+vvburDtzb/Lc3y3l0c0FlO9X6Y7rY0MwOoZRKUYNu04Imfd+vL1lyAiRhHmhZL77vPFQHNSJmMWSBm3KvrbPTfPkcddgtTxkTzGpk5w4rMLJuFHz76jyJwnRqM42xXEK7uPofmqvpI1McBs1ON//+zNtKxmB9v729HS1KA6/j480oltb7YpNlVwrB6nL/jxyWkvJtTaYDLqVc/t9ATQdsqTk3KludQNR7OeMZwx6w9F1Et/hCKjth8zYTSPs0zQmvOCYWHI+iygHLPlogeOBCzL4PKZ4xTzyR3LZoFlGeqrARjs+863TptvRov8Gg3PmekzDnXM9pCcHRajYcxlhVY2ZhW7dqhj1hvQHrPff/JvA96vUqM8p93EosJsQIU53paenoBqO4wMMMZhAhDDCRXfuN3KwswZFNnUVjY1oNMTUK5TpDz/iIylIbyToVDq38Jw2p+NblDq/ZVvvH51e9UbIHs1FYMe0DFMWmYUgx5pfTWcMStKkuqahShJBXsXHZ6Quk/aE0KFpTBtsplZLJw1TpH5qKWpATbOUNgxmyeZnxWDrNEnk60NVi6ytpSfo8cXVv1ee3wlZGMYgL2t3WkVhBobKgFReehwxmxnr7pM6+wNo6JU+qgAlPJ3MRLodcA185UVdVY3z4Q+RT8YaMyOeMhwd3c3wuEwJkyYIP9mMpnwk5/8BCdPnkQsFsPvfvc7NDU1jXTTZFx9hmSC5P9O/NtlVUaudnkj8qQHxD/wxzfvQ5c3Ih8jihI+bOvGA0+8jcPtHjkwLXH8I5v24kxPGFEphs9dORnb3mrD7/98CByrgy8goKqvPN+WN47ioV/9Hff9119x8EQvHJZ46u9EOxMLl/6QAG9YlBfx1EpA7d5/Hh+1dcuBacl/8wbV66dxRoOsNI6rsqr2j9XUX7rJGxKw72iH3BYFfUrMfY/txoPP7JGfKfUdJPe72vEFzfebI/Q64MVdn6D5qnqsWNKA5sX1eHHXJ9BTll4iC0xGgxzsmhhX2/e0w2TMPjbZGxTw3KsHFdd+7tWDmrKjWKl0qsubyhIrT+r3i7IiC8Rl+RNb9sEfEAc5s7hw95WLTSZRZrDgpMxZDzz+NlYsacBYtwUA4AsIqB/nQJiP4oEn3sYDT/5NdZ5KnuOumVcnz6lAus4x1m3BpDEOrFvZCDCMfB2H1ajaT8klwHfvP48Hn9kDg16neb/B5nz52kmy5NbPTceXP38Jfv3yAfz41++W1VxcbKjpb48+/yHuXD5boffJJWz6SB5jNyyegqe37Vdc4+lt+zGuygaO1aPTE8am11uxaUcrtr3VhrbT3rTx0eWNKNohxdT1Y47VgRei2Li9FdfMq+szTi6B3WLEljeO4lcvHYAYjWmca5DLx6/4THxOOXnBD384SYZp6I1tZ3xlqRuWInaLumyymUunvDRRfNjMrLrNaWY1zsicCoeG3ZlauosAYjo8maJrPrllHxCjnegEQWhDcpbIB1p+7lz4oxw29THrtHKD3i9RninZVpPLMwGyn/xER0DdT56Emm98yfyJeOaPBxTt2Li9FRxbkPwDCvL5TggiV2j5gCvsNCelEo0y2LSjVeH337SjFdFobpwtFs6Q5p/cuL0VZq5w8kxTZyng+JCiEv6csrbz5z3tBd+4UowyP5M1eqJ8qHCoryGVkjw/383j+deVcvb511txvpvPyfWdGjqtw0o+WmL46HV61bUmPZN5MMuIexFPnTqFMWPGKH6rrKzED3/4Q9x111343Oc+h1gshq985Ssj3TQZh7k/2GvnuyfQ0tSgvQDYZ1R2aESgdnn7Sxp9cqa3f3LUyMj20dFO3P/L3bBZDLj3lrm4pWk6Jo514P/7p0vx9RWN2KC2oBwQMKPOiYfvXogHVy/A/bfNx/rXDikWxT0B9V0hUiymnR2uJ6RqKAeSdq73Bnisbp6p6J/VzTPBi/Hz2s748LePL2DvkU787cB5tJ3xKa6npcToGKQF3K1b0Qidjik6pSdX9PgiaFowEdveaosvEL/ZhqYFE9HjI+WJGD6BkIAvLLpYTqmsYxh8YdHFCISz/2b8YfVr+3Nw7ZFEr9NhTYocW9M8E3pdaS20dXu1douENc4oTtwOI9YuUzpz1y6bBbez8Eqz2pz1+OZ9+OYtl+LB1Qvw8N0LUe0yDTpPJesZyXPwzndPYGWSzjHWbcHNSxrwi40f4CfPvSfP6X5eRG8gojg2scNw53sn5PtKfZXbfcnHMpCDf1Ysif/PbmXhCQw81/CCKM9Rz716CD9f/z6aFkxElctUVnNxseHR2NUbi8Vkve/huxem7UxMHmNhPqp6jW5vOG3hZHXzJdjxTnvasZ29SvmSOlYTOzfNnEEeE7VuC5ZdPQVj3DY81WewXDOvDs++dCDt3G/eMhe8KOHmz0zF6uZZ2LX3FDbtaMWWN46i7YwP/kh0wM0WbWfSA+poPBYGnhdxxw3KOfWOG2YiIpRWoDRRXPhDguqcFwhl/51LkqS6iByLSYOcOfooF12TIIiRJSpGVeVsVIoOciZBaNPpVc9u1unNfjEvEhFVfd2p+qzq/WJAhY3DN1bOxddXNOIbK+eiwsbFbTWNjTaynzwlcE2vZ9LWJGorLepZiovAD6dluw7mayCIkUSKSqr2Kun+6fiD6mtVgVBuvulev7oc9/oLJzMYhlFdIyhkqUq/xtpOoddfilHmd2nYq8lr9ET5kKm+Vsz4gxH1tdscyVlBUPfRiiLZYcTwGShrYaaMSBj6zp075f+ePXs2Nm3alHbM0qVLsXTp0pFozuDEIAd7eQIRVNo5zJ1aBU8gApfVGA9MSzIqH9m0F99oaVRN252c6SU1haLa8YjFF40jkSg6esIw6BnYLCyefekAFs0drznhO8wsHH07x+97bHfaAt1Da69Uvd8lkyvhDwloaZqGHe+0o9MTlv/2yWkvfv77D/rTsSK+KChGY/LxDiuH5/50UFEOavNfjuDrK+bCHxZxqsOvSP27unkmTnYG4LTGSy55/BHYrSya59XLxvjOd0+g28cr3kGi309cUC/3meiDUsZo0OOdA2exbmWjok7vtIkVhW4aUcI4bEacPO9TfIctTQ05iY7njAa1ZIjgcpCVbSTp6g3hb/vP4P7b5sMbjMBhMeLFXW2wW42otJSOXKnsyziWKucr7EWQcWwIeP2CvGMkMa88/3orLh47r+ByXs3wtltZ8KLUpxcw8Ae1jXO5/Ul6RoCPYt+RC3KNdpuFjZd0dplRaePwwBNvp83py66eAikWw74jF7BuZSOkWAx6Roctbx5RzOMcq8OKzzTAbjPid68dQvNV9WiY4ITZOFkOdk/IhMpBdhUZDHrVHY3NV9Vj0+utZTMXFxsujbIwLqtRofulpcxPGmMhQVK9xtgqK2qcHB6+eyE6vTxYVgdBiMIXUDq4OFaPGJR6a6cnjO172nHvLZciEBJg4vS40BPEi7s+wTXz6rDtrTac7wpi0+utWLeiUdb1aistWDR3PN7ed0b+xs1GPcJCFD97Zo88JpPLgj6++SMsu3oKJtTY4LSychuqXCZcM68OYIC6MTZUuUzy+KfxWDgsZhbd3jC+sXIuQhERZqMB4YgAs4neBTF8HFajnL0zoRts39OOb95yadbX1ul1CPOiPLfqGAZhXoROX1qbFEaCSqcJY90WLGocL9vuuz44VXK6JkEQI4vRaFCVs8YiyPRElC5mzqA6J5lykHHHyBqw+S9H0nzd61bOxYolDdj57gl0esLgWH3a/bxBAT/+zbtpttfDdy8EANWNNg/fvRAOC5tWHu2uG2djd5/dVFtpQYcnhB5fSNW2q7Rz8IYEePwRuOxxn/tIl1UbyHYlRoC+zVznjnbAwhkKMgZKAavZCL0upLBXI4IIK0f2aio2i1HVD/jgmitycn2HVaMMcgFlhtcfwWt7jsfX5yJRmIx6bH3zKFYumYaqArXLbGJV11/MBR6zxSjz3RprI0VRjYXIOUajAYePd+Jfb18Aj5+Hy8bhL++2Y3zNpEI3LWOcdg6nLvjT125zlGHaxLFgmHQfbS70ZWL0kshamL4Onfm4pRGoRQzKRT8gbQEwOXvDljeOYnXzTDmVnSJtd9/GiyqnWX5hiYwTqTXVX9l9DNcvnIxwJKoQSCubGsAw6gFtLqux3wDpCaF5cb1sKANxxZEXRKxb0agwcr++Yg7aTvciHIlCxzC48eopeOGNo/AFBLktCUP5J/d8GicvBBTntzQ1oKMniLN9i4/JhHgBUiyWlunt6W370XxVPba91YZ1KxpRN9aG6xdqLJKnvoNYcSo9uSIGSbVOL+3cIbIhIkTl1M8JS+bPe9oxtc6V/bWj6mNT6/dipcJhwrzptTh4vEd2ls+bXouKEivrabcasHbZrLQa9TZbaU31Hn9EdV4phkCT1DkoUW7735KCar528xx85fMzEAhHFU7rtHmqb46TdAyaFkxSyP61y2ahusIMr5dXDeCWYjF8cPg8PneF8ryWpgb0+Hj4AgK+eO106HQMNu04iA9az+PGf5iKp7btx4olU7FpxxHF3LxheyvmTq0a8Nm1djQm2lUuc3GxkciAlqx/yRl8B3M0J/QoK3Dn8lly9t6EjlrjjOtapzuD8vXHui1Y3TwTm/9yBIsax0OnA6bVVSAQjmDNDTPx1NZ+PXflZ6chzEfwZPJvTQ3Q6yDrkRyrh8PCpul6ycFnLU3T8NgfPhow8FGKxRSbLexWFtctnKyqR2t+c8SIIEYl8JEoLvSE5TnVaWUhlphuQBQXJqNenscS3/ya5pkwcZmnjNdCECQ8+/LBNPvyga9envW1yw3OyOCfPjcdpy4E5O/7nz43HRxHdZQJgtCGj0Txx12fyEFEUiyGP+76BHffNAewFrp1RKnisLGquoHTmr3PIMgLqj6Jsx1+bHuzDSubGrB9Tzs+u2BiPAAoiQEzycSUlUumTnDihsVTcKY7CF404blXDypsol++EN+ks2H7YaxY0oBNO1pR5TKlrSf886pL03z261Y0YsZEJ7yBkQtWysp2JbKjr3pN2xmvrKPVj3Ogfpyd+j6NGHp8PDZs36fwpQ1UYne0EgirJ5UIhAUgBz5zvT6m6sc26As3aKucJpw458dPnntP/o1j9agq4BpBsa6/FKPMT1RjSR1TbqcRoERRZQdnZPCpi6vxw6R1mbXLZpWUfyIiSBprt7lJWCNKMXUfbYHLAhOljV6nPn/rhzB/l9aKdZGRbHAeOdkLIB5VzzBAtdOsCEwDgLoau/zCEhkn7vvSZYghhiMneuUFtZpKi7zYDPQv0q1YMjXNAF23ohEOK4uD7crdVakLdDYTi3GVFjkTmdXM4uNjPYprtTQ14N5Vl+LDw53yuYn7e0Ni2u6uDdtbcf9t89Wj0e2cZor1RAmzxCJjagDbQIvkxaj05AqtOr252o1CjE4EUULTgolpC/iCmBsDJjWQtqWpISfXHUnEqKT6HKW2kO7zi9iTkgHulb9+grFVVlgd2S/ejhTFHITssBgUQT5L5k9Mm8P+6/kP5SDshNP61s/N0JynQmFRVuQS13hiyz786+oFqHSaVAO4AeCKmWPloKDEeRu2t+J/3zIX7Wd9qBtjx7//6h3wQlTWUb6xci5iiA0rA2mlxo4IxFBWc3HRkZLNV5HBN1MkYE59JR5aeyW6vGG4HSZZR/WGlGUyz3YFsfOddqxY0qAIZlvdPBPvfnwW995yKY6f7YUkARv/fBifXTAxnj3QE5X11ftvm4//fH4vfAEB99w8B+d7gmnfSSL4bNtbbZhQaxs08DGxkBMIC1i3ohEnL/g1M/klNkDQeCwMMajrBvQqiGzo8oRVd7BXuabDWpVdZEOIF1VlUIgvnVIQI0VUBDp6Qmnfd22lBSitPR0EQYwgYlTdJ1Fq9jZRXERFSQ5MA+Jz91Pb9uPhry0E2Oz8HxYTq2r71rqtst3xjZVzweoZ2EzKgK8B/RkMI/9t6gQnPpuySS3Zl594pgm1NkUppk5PGK/sPobmq+qh0wHzptWA1TOqVVTuv20+fvTsO8qAtTpn/mykXNiuxLBQq14T19HMsFF2FAW9AUF1LWrKBBdsJVYJJN84rJyqTzIX1VgAQJIY1coZ32iZm5PrDweHxYC7bpyNX77wkSKLpcPKKtZ5R5JYLKbuY4kVWLgWocz3+gVsT/EbvLSrDRePtRd8wzuRe3g+prqm8uCaK0rGPxGNRlXtpKiUm2jKopUfREkTjTKqsvZL11+S8TWoVkUWJAzOBEdO9uKRjXsxrtICt82YprCcuOCTFa4VSxqwqHE8ntq6Dw6zERNqbHIZJT4SVXWQ84KEV3Yfw7Krp+CBr1yOh+9eiBl18V1QqYFjG7e34pp5dWkLxg4zi7oqK0K8iPWvHUpTxEVRwq69p3DNvDqsWNKAFUsaMNZtQVjDaf/JmV6sbGpQGMqJ+1X1pVFNJrHAmDhfqw64Zm3yJKXnwdUL5D4oB0NXu04v1UQnho/JaFBdwDflwOCOiunZETdsb0VULK0PUoyqP4cYLa3n6PHx2PPxBXz/qb/h//7ufXz/qb9hz8cX4BlCre9iIBGErDavFBpvQMCmHf3zeLXLPGAQ9sbtrfjmLZcOOE95NXZWewMRSFFJdWxKsRhcNpPqecGQiA3bD+PjY92Kvx852Yv/89y7chbWZDIJ/nPbjbhz+SzFe7nrptmYPaWyrObioiRJf3OYh+nokQC3zYiGcQ6Fjqq2s3/WlBo5MA3oD5a/6tIJ+Pnv38eG7a3Y9HorznbFg86umVcnnxvXW3h85fOX4OG7F+KSSS5UOtS/k4svcuDhuxfioiqrpr6YMMp3vndCHqcz6pyYMt454DVpPBaOctENiOLCZefkHez/uWkvfvLcezhxzp+TwHULZ1CVQWZayEsjxIuq33eIp23oBEFow7F6VZ8ER2U9iSzo7FXfEN3Zm73/wx+IpPm6VzY1wB+KyPcxsjrVrFQD+TOS/3bD4ilpG5Q3pthWHKvHRe74RvPZ9ZW45+Y5coDatrfaMKHGDrfdqJmt7eDxbsX1H9m0F96gkHX/DEgubFdiyHhD6jqaN0SbLVIJhtXXuIJh6qtU+EhUdVzxkdzo/h4/L2ep3LSj38/k8WusC44A3oCAjdsPy37f5qvqsXH7YXgDeZadAxDVWLeIFsO6RZHJfI8/goPtHoXf4GC7R3utmShpujViC0ppPZ3TWLvNlZ0kavhoRfLRElnQ4wurytqhfHvkCciCoWbx6uwNqaYF7/KGFVHmVrP6Di3EAF9AwIQaGy4eY4vfIxafdNVS7CYW6OT29JX+9PgjiEQlVcEdESRFtoyxbgvW3DALkhRDS9M07HinXd7BxbF6hMJR7HzvBJqvqsfFFzkwpsKcFAiX3j+JXWCJ890amVgGXGhQKfdZDmhlpamwU010Yvh4NErx9fp51GaZkjocUTfow5HSMui1gm/DJZYxo0Jjh65zCLW+i4KkIOSgEIWlryxgMcj61JKjX7puuuZ8DfRnenLbtOe0Kpe67K9xmTUzkAqiBLNJr1nbfcWSBnBG9b+f7wqqZ2EdrI+Tsm/1+HlU2DhlhtgieD/E0FHb2a/TQXXcaW2eSC5/wbF6jHFb4iVDJQAxwGIyqGfZdZjkoNNUffHum2aD1euw7OopeGX3MfgCgmKcJjZAqF3T448ADJP3sjWEOuWiGxDFhcNswD+vujStVFEu9AOjUY+vfuES9Ph4+doVdg6csXSyzo4UIV59HqAscwRBDIQvJKjKDl8ogjHOErNViaLBzKnbGKYcBJfbrUZsTy6xFAO272nHnctny/epcnBKHSTJ535RtRU/uefT6PbxaZlkEr6OM91B1e9Cp+t/ltTN5skVUZKvq5WtTUrZNJ/YDK7IHpPUbpedIxuqRCkXv+ZI4LQZVb+XXGUDKyfynWHaamIx1m2Ry34DwK4PTsFiKtySdarfV/59kGoT+UQzkUmOggTLiWKuxkLknkoN33Apraf3+NTXfnp8PGpysKZHPloiH1Q4TKrz91C+PQpOy4Yhpi6tcpo1F9KSr5kwQJMX6e65eQ4q7EYsnFmbdg+tsl/j3JZ46ua+wLSDJ/pLf65pnqk+UduM+Olz74EXoqhymdC0YCIe/s27iuu+3LdImBxoptMxYBgGghSTDffk/glEohBFCY9v/kguNbpuRSPcDmNmAX6jwFi2mpXl4jhWjzuXz4LNQp8pMXw0gx4d2StplU51hb8yy6C3kabSofEcJRbUZTLqcc9Ns3G6Mygvrl5UZYG5FBdX+5yv9XWV6OjwFY28TzVyGTBoaWpQzL8rmxrw9r4zWPGZBuh0cWeLPC+qkMhIliz7162cg1MdfpztDKqOzXnTahCNxdLu3dLUgMc2fwhfQMCqpdNx7y1z8fPff5A2h7N6Hb775fnghSgq7VxaGXJNYoiXLjGzYA26onkvMqNAV8g1DrMB99w8B48+/6E8TiaPc6qOuyqXGWPdFiy5vA4umwlmkx4dPSHFMSubGvCLDR/g1s/NiGf3DQp4fPNHaQGRK5sa8LPfvy8fl6ZPW1n4QyIcNg5TxjtR5eAUuqHaBog7l8/Cz37/Ps52BUembA2hSoXGnFpRYnMqMXrgWD04Vqcoc3BXUqZQoh/6vgmCGA5am6hIdhDZYLewWLV0ulwVhGP1WLV0etwGzBITZ8DNn2mQS0VxrB5rl83Ci7va5BJvOr2u385P8bmn2SLJ9kifr0Nwqa8RzJhUiRVLGqBjGBgNKQVvEpu1LSy8QQEnLgTidq8l3Ta65+Y5WP/aIcXpaQv0Ke0e67bgzuWzEYvF4LKRPV1KaG3eqiox/+xIYLOor7/YrbT+kkq+52+blcWN/zBVLtHMsXqsaZ4JewErZ7jsnOqCeyGDm+j7zpyhJpMhShu71YC1y2al6Wt2W+nIc63kPe4crN0C5bN+SxQXFpO6rWQZgh3GxMqkuGxXlx+SVNyPUlFhxRvvn0xTfudMqcTB40oj9p9XXYpqlymjoDdvSMB9j+1OEzAP371QjuhPPabKZcINV9Xjt386pJionTYWDzzxNwDAis80YNtbbWnX/d7tCwDE0HrCA0mKYUKtHc++dEBeDLzrptmocnCwmY2yIVtdbUdHpy++aJz6TInFZK1nHczIL0Kqq+2DHpM6Zs/7eJw460vbtV831o5actppUl1tjwevEKp4wgIOH+9Bb0CQx5XTymLapAq4TP3G3nDGbECIovWEB09u7Tci77hhJhrqXLCW0IKenxdx4Fh3Wh9dMrkyHuBbIpzqDqD9nB/PJcn1W6+djoljbBhfaS1084bFQN/3cMZs1vdOmY9amhqw450TuGZeHYysDuNr7Nj25hHMv2RsWmayAecsHdDljaDLG4bdYsTxs734zSuHYLeyuG7hZMW1WpoaMG9aNWwmA9rO+NB2xotqlxkdnlBadtOHv7YwnmG1b37V6Rh0+3jodTp8cqYXgbAoZ59RK0ky0LMrngtFEBRWJLpCtmMWKIBOqwNOdgRx8Hg3WIMObocJvQFBsdDT0tSAqROd6OgOY9OOVixqHA+dDpg8zgm9nsHpCz4EQvFsuolNCA/fvRAefwQPPrMHVS4TvvL5S3DyvA+ShLTjhrUDNUl/tJpYOTAtQVbXTmI06xnDGbNdgQg+Oe1N02cvvsgBN+1W1WQ0j7NM8PMi3jvckRaQPW9atUJXG86YPdsbxqOb9qYtQNyzohFjnaWz43YkCEajOHKiN82fMbXOCYu+dHT/kWaw7zvfOm2+GS3yazQ8Z6bPONQx2xWI4OhJT5q9PWWCi3SDARgNYy4rdMDBEx6cPB+Qx9WEWitm1LnSNl4Ndcye6AzgzfdPYsnlk+Dx86iwc+j2hqDT6XDinB873mmXMzsnNuQM5pdPQw/sPdKdtqiz+6PTePdQh/Y1tOzeiU54A4Jis8/B9oHt4+S1giqXKc33UCy+91L/FobT/iHrBkXiDykFPCEBh9tV/OQTK+AqUGasYmUoa1XDWgvz8njwqb+lyc4H11yRdbWXYTOEuWUk2/TRJz345Qsf9W+munE2Zl9cUbg2FTN9vsLBqrFka4OV+tyUoJSf43RPCC/tasN1n74Y3mAEDosRr/z1E3x+UT0uqjAXunkZEYhGcfiYJy1Id9pkF6wpPpZhrd+KUbSf8eJUR38yi/HVFkwc54DVQD4cLUr5uxgJTntCeOiZv6fN3w/cfjkucvV/ewON2dJZdS8DDAYd5kypxA/uuALd3jDcDhOqXRy8fkE2HoB4WsWfrn8fD9+9EHVVfQEFAxgSHn9ENTXjuZ4QdHodeCGKDk8I32hpxJY3juLIyV50esLY+lYbvnf7AohiVA4K6/JF5N0BtZUWjZSxIoJhMS0Dxiu7j6HTE8Yv//ARmq+qx7a32hQL14pynKnZTSzaZTq9wfT+eWTTXnzv9gWwmQxls5NLFCX894sH0j/or15ewFYRpY7HF0FElBTZIFYtnQaPL6IIThsOvQEBf9h5RFHq4A87j+BrNzfC6iod5cYbVO8jbzBSUsFpBr0er/z1WP/7APDKX4/hnhWNBW1XWZGSMdVqYrHljTY53XuVy4Svfn4mfrHxg7Q5a0DHdCIjmcWIHz6zB82L6+PzrSeKV3b3v9NLLq7EmQ4/ArwASYrBaWcxZ2oVur1hbNh+WHFJXojC44+grsqadt8Dx7oR4vvnms7eEGorzQOOd625+Cf3fBonLwQGdoKOQEYzrfblIjip7IkBTguLGZMqYGQNCIQFjKmy4lu3zgMvRGHQ62Dm9PAHoti0oxVNCyYqdMA7l8+G0aDHr14/CCD+HVwzrw7nekJwO+NpnoWohDAfxYbtytIIqqVlEgw2bpL0yhMdAUVgWuLanV6eMumNML6ggHBETJtTfUGBFqCJYdMbFOTANCD+fW/Y3oopE1xZ62q8EE2TayubGhBJsYMJoMcbwaYdrQrdf9OOVtx90xxYSsT5SxDEyOMNCqr2NukGRDZ4AwIe2fjh0ALCMsRuNWLaJDd++Mweecx+5QufAmvQQZJiuOayOgDAc68exH23ztP0y5/pDkJwmeG2p2cq9/oFPP+6ck59/vX4JqBEcJqarTSY3SsfK/X7LrQW6JPbfc28OlkXUrsuUeTEBn/fRBx/SMSzLx9Mkx3/8pXLKTgtBZ4XVW17PiICyD54bKBydoUKTvOHRHR6+JRnng5/tViwNQJvQMDG7YcV88XG7Ycx6dZ5JJ/VKNJqLETuEUQJ0ya58aNn31H4cgSxdKI2Pd4IXviLcn31hb8cwd3uObDmwMfiCwro8kbSZFqlS4DVUTrrt0RxEQypl4sNhkTAldk1SmfVvQyQpFhahrR7bp4Di8mAlU1TwYBBqK9W+M53T2Rcy1yrlvbpDj/OdgYUO8zvuGEmgOM4crIXvoAAzqCDKEQBJh7JIEajWP4PU/H0tv1oXlyvet1wJCqXfwLig27j9rhB/UHredyweAokKYZvtDTixbfacNENs1Cd3OAh7ubRMvI/OtqJbW+2ZbYTKJcL43laZA/xVP+ZyD1mzoD1rx1WfK/rXzuMB9dckfW1wxERZ7uCcmBO8u+lBMvqVfvoh3dk30cjSURUX1wVxBJcXNUDFzw8Dp32wu3kUO3kgGJ5jJRA6+R04b6AgBhiqrJ8oACcM11BRGOAPyTg/q/Mx7nOgDz/dnrC2PR6KzhWj0ljHEAM6PbyeOv9Nlz2qbGq83WVy4Ql8yeCFyR0BSIKZ3ggot6RgUh0QEeL1lzsDYkDB4XlagfvIHOvVvsy1aXKHq3+68uadvxsL8wciy1vHJWzok0a58TWN49i4axxAOL9uahxfNqixeObP8J9X7oMX75+BgBAxzCyTE3s6AyFBXR4Qqp6pcGghzcswmExyLv9nTYOHj+Pw+09kGLxLEarlk5Hhc0Im8WY9v61dOGjp3qxYfth2jk+gpiM6nrH91eX1pxKFBdadlKIz17nNLH6NLm2cXsr/nX1gqyvXW7wQhRCNMnRywBCVEp7NwRBEMlY8uiTIEYvnV71oIZOL5+1/ReLxfCrFz9WjNlfvfgxvvPly/Dklv7MFiubGuAPC7CaWVVb5PgZH36xYa9cNcXr77fH/CFB1Z+W2GiYuEZqKblB7d6krOxupwluuxH1bvUFeoUNxYDs6VKHAjIyIhSh9ZdMMZnU5+8frM3N/O3WKjfnLFwFIX9YlKsIAIlnPoSpExYULDjNE4io2mBFIZ9HYDMyQWhhMRtUfTm5klEjQZBXX1/Nha8LAMRoTFWm/QslxCGywO1Sn7/dQ5i/KThtBDnbGUhbwH30+Q/lLGMtTQ3Y+e4J+AICWpoaUJlhKUe1WtormxrAAGk7zJ/cuh/33nIpfv7793Hn8llyCaTEol1NhRlP96WQ3PnuCaxsakgLdDjbGVBV4i1mPT67YBIe2djfjtXNMxESlIJ0qNlNtBYcEctwJ1cuU1vnMU2202ZUfU67hXaSEsMnEBZUv9dAWACy3IXksKqPWUeJ7X72BjSCboICqkuopC7HqivkJef01yhv0Ti1sngC1BKkZFJzWY0Aw6h+F6lO5QRBMYoLnrDieb++Yg6+fP0M/LpvN2di/v3tnz7GZxdMRMQTxnWfvljeGZQ8X9utLK5fOFkRmH7n8lmYU18JSHFHezgSVeyYaWlqwGBV3rXm4rBGwEDCSZKTjGYZzL1a7dPq91HFAKVfDhz3yLroq2+3pwW43v6Pl6DCzuGnv3sfzYvrodOpL1q0nuiBJAE6HSOPrcTffvnCR1h29RTseKc9Ta9ctXQ6/t+G98HqdVixpAGPb94Hu5XFyiXTZH00Mf7Xv3YIixrHKzPz9r1/NV24pakBL+8+JreDdv6PDEFeXe8I8gJysbuaGJ1o2Um50DkDYY3At7AIOLO+fFnhtBnTdIyWpgY4aa4lCGIA/CF13cAfEgpXtosoeSxmg6puYDFlv9TR41P3EZ0450sPZr99AX72+/dV/eev7D4GXohnn9brp+O/+jZ6Jzarj3VbFNmfOVYPXd/m8YTNlpr9akC7Vwd82NadVn77aqdV9TmTbajEdcieJsodVx7tinLDH9SYv4MCamzZz996vQ5rmmemlbMz6HVZX3u4aK+jFM42tFvUbbCCrxlSOWGiwORbRo0ELpu6XufMUfv5SFS1j3iN5AUEkQmSBLQ0NaTNSxpVkFWh4LQRpNsbUhUEid1JG7a3Yt3KRrSf8+HPe9oxd2pVZhdOWhw/2xPCsdNevLL7GK65rE71fgwDPLT2Svz3i/uxqHG8vCvruVcPYnXzTPmcTk9YLic2aZwdx8/45OuqCczJY53yQnniXk9v248fJLIP9UXSn+sJoXlxPXa+ewKdnrB8rFa0v1bw3StJC44D7RTIZamvfJYN8wUErFo6TZFtZNXSafHJtIQCZIjiwmpm5VK9iW991wenYM2ypCcQzwb51S9cgh4fL9csr7BzkAYJcik2jKxeVaYZ2cIZw8PBo5EO3eMvXDr04XDBw8uBWkD8GZ7Ysg8/uOOK4pSFKZnU/GERd904G7984SOFca5VUsEXENOe9z83fYjv3X457r9tPg4e74YkQS6dvWF7K+6/bT78IUExlybm60vqK/GjXynn4sc378NDa6+E22ZENBpTLY2mWUK6b+7u8vH45qpL8exLB+Sg9pamBs2AgYQTOxc72jOZe9V0hYH6fTSh1X8Prb2yPxMuA3x2QTzbXvPiegDxLL7P/PEA7r9tvhwEuaZ5lur7liQADCDFYrBbWTTP6y8vvPPdE5BiMcU4BQNMGmPH+e4gOj1hrPhMg7yI0jyvXg5MS7Q3kaE3oTOn6V4pgaIGgx7/b8P7sp6ZuE5R7Cwtc/KpdxCjlxAvqi765qKkjFa2EwuN2TQEQcKf97QrSsj/eU87pk2qKGzDCIIoaiycQVU3yEUQETF6Meh1qosiBkP2fhybhj47aaxDcRwvRHGovRtnu4KynTPGbcG5vn8nbJFFjePlwLTEeY8+/6G8eTzZByxJMbQ0NWDetJp4BnQA3lBSVhqLtt3b5Y3INlXiPo9v3oe6MQ5UmFW+tyQbyh8WMKHGJtuHZE8T5Yrm+kuI1l9SsZrya9uf7writT3HsW5lI8KRKExGPba+eRTLrp6CyosKEwmm9cyF1FnCkaiqH7ehrgKwFM5mzec6KUFkgtVU+r4cIRpVXV8VorkJHrNZ1GWajb5RIgs6ekJ4OWmNBzHg5d3HUOu2oCrDYH/yBIwglQ6zZgYwID6Bt5/zYdubbXJq8LSJXCtVat/ieICPYttbbfI9tHaR8RERi+aOhzcgyEKvpakBJk4ZpNHpCWPbW224/7b58nXVMqrdddNsRAT1KNweH493Dp6DPygodond/o+XIBAWEOKj2PXBKe3dWEnGcqePx9GTvQojf7CdXLks9ZXPsmEWkwF/23dGoZC/tKsNt173qayuS4xuIrwol+pNfHurm2ciImS/mOcPCoiIygxMt147vaR2JwCQs/ckUtwm/s0ZS6vuutYO2lzttBgpur1hVTnb7Q2PvKNoKOnJk3aM1Y2x4Rsr5yKGGGpcZrgdRiAWdyr7QwI4owGBsACXjUMgGFEN5un1RwDEM6AmwwtRHDzejQ3bWxXB2on5un6CU7X/LnhC4FgdggOURvOGReUzquyCk+fucBQv7z6GqROcAwaFmTn1He2mIaTDz2juVcliR470OFr915X0rZk5PWxmFhu2HUjbCNDVGwbH6tHpCeMPO1vTgi9XLZ2GV98+jkWN42E26VV3dHJGPVZ8pkFhCJsXTERNpQUrljRg0lg77FYWvEe7pIxOF9+Zk/h3mu6VFCjqDYvwBQTFNWjnfwp5Kr+QT72DGL3oGAbbk4OiYsD2Pe2YcuPsrK8d4gXVwLdwDgLfyo1gWFQtIR8Mi4Bj8PMJghidxGKSqm4Qk6TBTyYIDbp6w6qLImOqrBkvimgREUTceM1UPLU1KZvPDQl9th+O1YOPxMdxpyeMTa+3YsWSBoVfHoBm9ulTF3zyJnXEgBf/5xPZ1z1lggtuhxFtp31oO+OVfff14xyYMcmJh9ZeGS/d6TDJ/oZQRFRsNOr0xO29rt4QKsx29YdNsqHGVVpGxp6mMnD5oa+k65FzZ1Bp5+LBjSRm07CYDHj17eMK2fHq28dxz4rGQjet6IhE8mvbVzpM8AcFtJ/1yb4if1CAy27K+trDRYpJqvI/FivcxzRQBlq4CtdX+VwnJYhMCITUfTnBUPYVo0YKUZQQjoiK9dVVS6dBFHMjc8hHS+SDSocJvoCgKEfLsfohzd8UnDaCjK2yDpgBLLlU5cbtrXho7ZXKC2SQKtVuYeWdYzvfPZG2i2zV0ulwWlgI0Rh4lbJe/pCgEqQxDWc6/fK1Oj1hbN/TjntvuRQ6HaDX6fD0tn344nUzVBegYxJw6FiPwjjnhSie+eMBuaTpnctnwWFltY2mhLFsZeELROQFx0SK8oHOzWWpr3yWDbOYWTSllEVdu2wWrKTMEVnAcYa0DDRPb9ufk1KPNguL555T1ix/7k+H+rMllgicMV4Pe9nVU2SHn9vJwciWVnCa1WrA2mWz0sph2iylNdW7nSZVOVvpGFmDW5JiQ0pPntgxZreyuHLWOPxi4weK84wGHf77pQNpi7pfu3kObrx6Cp5NKuHZ0tSAKpcZHx/r0s5SBWVGqW1vtWFN80zNdNAMGOzefx42jfIn57uD+L+/e1/xjGq74BJz96bX48FxNtPATuxkvST5+RxqO7dT6XNai1IMLU3TsOOd9oED05Oz2PX9m9DWXdyO/m9NkmJ4ui8wDegfW8uunoIeX1h+hwBg0EEhL40GHW5YXI/ndx7BtVdOwqYdR9J2dN5/23z8+uV3+sf9TbPhDUTw3J8OYlHjeJw458Oa5ln4w85WuX2p7Z001omn/7hP/jfDMLIzORXKpDcIeSy/kE+9gxi92K1G1UWCXJQycViNqoFv31x1afYNLzNsFla9hHyJ6f4EQYwsRlavqhv8cC3JDmL4VDo41UWRihxsaOOMBlnnAOJj9qmt8cogLU3TZDto8lg7nn35Y8W5uz44hdv/8RI888f+TT/T6ipU7RsxGpM3qaf+7ejJXlg4A051+FMWLKdDisXws9/3+xv+edWliIiS6nqDLyDA7TRn9uAjYU9TGbj8oFHSdU59JQWopWA2GfBPn5uOUxcC8W9Zx+CfPjedsnmqkG/b3mJOeRdM37vIxF+YJ1iDXlX+/7CA9o7bpeHTcxY2sCSf66QEkQkOmxHb/5juy7n3ltLx5ZiMBjmTJxCXOetfO5wzOUs+WiIfmDi96jq0ict8PZ20rhFEp2MwY2L/7ia7xYjn/vQxOj1h1VKVgbAAt61/Ms8kVaqN02N8ta1/0VDH4Fv/NA/Hz3khRmOocnGwmQ040x1WTQf7v2+ZC6+fVyw6mox67HjnBP5h3gTF7z3eEIK8KC9C7nznBO5YNgtPpgzIne+24+LxFaqR9InsGI9v3hd/Dgsr756qdJogRSXFTipvQMCmHa2KCWfTjlZMHjNPMyI/lwuU+VzsFISoaim7h+68EiixDE5E8eALqu9i8YciWZd67A2oX9sbiJRUKvSIEC+jmGpM/XDtFcAQsjsVGj4chcNiwL/evgAePw+XjUMoHAHPR2EzlI4MqXZxqspNTQUHiIOfnyvOdgaGlJ7cE4igbowNt35uRlqJ60c27cWyq6dgUeP4tEXd/3r+Qyy7ekrafPzwPQsxr6EalQ4THvtDf5aqZF0hcXwiU1s4IuD5HYexpnkmnkrZEbPlzSOYO60Wgijhi9dOx2//1B+E/sVrp0MQpbRn1NoFBwZp85+WEztNL2EYjK+2wWYaZHe0itO6pakBL/c52CnQKHP0egarm2cqdkklsuX26zSS6ruurbTgd68dBAD8y1cuh0HP4AdP70mTl4kgjkqHWfU6B493K8b4mc4g3nz/ZFqw5urmmfjznuNpAY133Tgb2948otCZH9/8Ee67dZ5Cd0zeeU+Z9LTJa5n6POodxOiFicXwws4jChvwhZ1HcN8X52V9bR3DqAa+6XRM9g0vM7waur8vEEFtCen+BEGMLNp+AwHVJZblmygeBDGaZuOsbp4JMQdlkLTGrMcfUQSKrVvRiK9+/hL8dH1/ac6mBRPx9wNnsW5lIwCgymlCdQWn6ktObGBTy/rxyu5jaKhzpfnu1792CCubGhQltk92+FWDx5ddPQW1lWZcPM6Jnp5A1v2SC6gMXH7QKun60NorFWtLBCCIEjw+XvEtf/Ha6aiptFASmRS0dP9c2fZ8RNR4F2agQBvGB8oGVl0ge4eJMap+XAaFtVdpU2iJ07ch/NzRDlg4Q0lmMWUY4LMLJqZtiGeyr/A+YvT6ec311VzIWfLREvkgLAiosBtx/23z4Q1G4LAYIUkSeEHIeD29dFbdywBJiuFgu3Kh9Z6b56BlKYuDxzyDlqrMtKxV/Tg7ql0mdHp5HD3Vi8e3foROTxhVLhOWzJ8IjjUghpj6gnMM+O8XP05bdFyxZCo2v3EUS+ZPxNQJLrSd6sULbxzFNZfVycdefFEF/vC6MnDs+ddbceu1M8Aw6lkwkkua+sMCTncG5cwzqWWh1q1ohNPK4mxXULEzDsDA6WJzuUCZx8XObh+vWtqtx8fDTTsOiGFiMqpnSeKM2Yt/s8a1TTm49kji1ZCtpeYsD4YFeIMifvK7/h20a5fNAssKJSVDvD4Bz6vMJReP1Q5Czgfd3tDgc24SThuHpQsmKYJwks+TYjHNcoVSLJb2m8cXQV2VFbMmVchzjokz4BcbPpB1BaC/dOuBT7rlzGK9gQi+sXIuojEJOobB1jeP4sQ5P+Y21AJMPFg+OVhMp2PkeSf5GbV2wV1ycSXmTatGtYsDBvP9J+klQ5k31ZzWG7a34nu3L4CN05OzI1MYoO20F5v/Eg/q0OmASWOdeOEvrZg8ziHrNAE+qrpjv9sbkgPCgmERIV69nIAkxbBySQPOdwfBsXrYrSyumVcXH28MA45VegakWEw1WPPpbftx/1fmQxAk3HrtdPiCQjyrcETArCk1mDW1BohB1pmTdUe1nffD2vmfUmbGLcUG/HspOnDyWX4hn3oHMXrp7OVVbcDOXh4OU3ZjNsxHVQPf7rm5EaBFUgVa33ep6f4EQYwsnKZuUDobqIjiQ5IY7HynHetWNiIcicJk1OOlXW24ZemMrK9t4dTHrBSVFLZLIqjqobVX4r3DFyBJwNv7zuB/zblIURVj3YpGWE2GtOzT9RfZcd+t8+APC/j+6ivQerIb1S4LLvQE4/72SFRVZ6+wm/D49v4NbHcun616XP14J+rH2mAwDHGVNo/2DpWByw9d3rBqv3Z5wxSclkKYF+UgHyDeT7/90yH8y1fmAyXkOx0JzBqyMFe2vSjGVN/F91cvyMn1h4PWM5sLuHnd4+dhNhnwjZVzEYqIMBsNCEUEePw8KiwFlJu0KbR0KZMspp092iXe3TnIsj8SOKzqay+OHM1H5KMl8oKkw18/PIF/uGwidAwDg16Hv3xwEp+5fFLGl6ARmAk5MsrUsrA8+vyHePjuhZhQY1OUqlSLMnfZOYx1W7CocTzAACajDnqdDmI0Bm9Y7G9X32Jcp5fHhu2HAQBVLhOuWzhZXgT88vUzFNcC4qnHbRZW1Zhx2eI1ZCfU2GBmdfJ1AcjXqa20YNHc8dj57gnFwvnJ8z7seCe9xGhqSVOONeCRTfFsM83z6tN2hz2yaS8eWnvl8NLF5jI1eZ7SnDss6QF5LU0NsBVSySRKHr1efXeNQZ/97hqLyaB67VJLha5leJpKzFnOGQ14Ysu7Crn5xJZ9JVdm1eOPDD0IOZf0zfl8JIpvf/EynO8OIMRHsfPdE/AFhPT5pu/4UETCU9v2o3lxvep40jEMpFhM82/JcKy+v6RzLD4/AMB5Twirb5iF9rNehCNR6BgGDiuLiBBVzMtHTvbi/zz3rjzvJnaRb9xxGKv/cSZ+3lcCJPl+994yV/7vxDOq7YJraWrAf27aC19AyLxMxDDmTS2ntShG4XCZSspYLiTeoIBfvhBfuEh8Uxyrx7Krp8Tfc9/4isaA1c2XyKU9k7OYJXS2X798AHcun60afOawGfH/NnwAu5XFl6+fAT4STSsrX+Uyyfqh1WRAtcuM5sX1ACDrjrwQxYFPurHtzTasbGrAB4fPY25DLexWDv/94sF0YzpJdwRysPNexUFz7y2XouEie3zMlYkDJ5/lF/R6BquWTsf61w4p3n8u9A5i9GLmDKq2qykHiwRBXoAQTZrIGECISgjyI5iutUQwm/Squr95CKn7CYIYfRhINyDyAGtg0LRgYjxzTAxgmPi/DYbsx5XJqE/zYa9unglJimHFkgaF7eIJRFBXbcWEGjse2bQXK5ZMTSvP9MimvVjZ1KCw2TlWj5/c82kA8QANq4UBZ9Argtq+/aXLVHX2891BxfUTG4RSj6t2cEMv6Zhne4fKwOUHt9OkXvbPYSpgq4oTXoiqJgfgBap/moqJ06vO3+Yc+cv9IQF1Y2y4YfEUhPkozCY9trxxFP6QADgLM3ZZg071mdmhBvnmEIfViBPnfHhyu7IaQl2tvWBtkhmJctDFRhlkHCuXLKYujRLvrhJKNsELIm69djqeS/Kx3HrtdEQEEblI55nPtWFi9CKIIqZNqsIPn9mjsJUEMfNxW1oRBIUgh0bZQFlYMokyd1gMWLGkQU7TnFBEHt/ykVziKrldyQEX18yrU2Sn2P3RGdXyJQadeoaz6gpTf9nNkCgf88Hh81j+D1MVadQTQWeJTBuSBHR64lHMy66egvrxTkSjMfz65QPyMS1NDfAmp5jUyC7jDUbKNl0swzCqpVZLLbCEKC6MrA4uO6fYoemyczAac2BU6WKq14autD5Go1GX5nhsaWoAl4s+GkF6NYJ5ev2lVWa1oM5KlTl/ZVMDdn1wCtcvnIzx1TblfJN0/LqVjeCFeBBbalmOgUp23H3THARDEfmZE+NPTGRrSrpHIqvoxpSgH5dNvc8m1NqxYkkDEAOcVha+gIAQr777OsyrzKlJu+A6vDzaTvXi5aQsr/ksE0FO69ygFeQ3odYmBz0mxlfdGBvuveVSHD/bC0kCNv/lCJZdPQWBkCC/9zOdftxz82x0esIKmVlbaYHdyqLTE0YoqeR74n7rXzuEZVdPwYbthzHWbYHTxuEXG/em6Y6+QF+mNCFeiubeWy7Fz3//PuxWNk1Or1vRiEBYPZPbcINZ1Rw0P//9+7KDplwcOPksv8CxeridSt3A7eQoOwqRFWaTATf+w1RFyeo1zTNzsiHCbjWqbhCyW0vnmx4peEFU1f0jogiA5meCINRh9TpU2o0K2VFpNxZ0oZcofexWFmc7GfxiozJzvCMH83cwLKDKZcKyq6fAoGcwvsaOX798AGe7gmm2S2LDT8JuPu9Rz2DltCp9MnYri0/O+uSNRMn6B++J2+xPb92Hu2+ajcf+oMyS9rvXDiquteOddtx142zFtYar2+fb3qEycPnBbTfizuWzFGtGdy6fBbfDOPQAxTLHaeNUdX8nZZhLg+dFVdueF3Kj+ztsLJYumKQIyl3TPBN2W+HsMNagQ6UjRWdxFFZn4QVJdc3we3WFyzA3aimTDavlksWUj4iqpdH5HAV2jQQ2ixEuq1LmuKxGWM25mZPMJoOqD8dcYslFiOKCNRjkmCCgvxrOg2syj2WhETgIuTTKKh1m7YXWDKLMvQFBNjISbdmwPV76bNPrrWntslv6F/JSg73mNtTKgWmJaz21dT8e+Orl+OaqS/HsS3Gje6zbgi9ff0l894glHk2bbEjObahNG4Qb+9q07a02RXa0+ELmYXznS5fh6T/ulzNuJNJt3ttyqaJ/tNJNTq61lWW62G6NFNzd3nBJBZYQxYUgxPCfmz5M+5YeXHMFkOUmpEhE/drfz8G1RxIGDJw2oyI9djgixHfglhBmk3pWkVJTNgvprFSb8xNz2obtrXj47oWKNiQfb7cYwbF6dHrCeKUvpbROB8yZWo1aZ1yGJ0p2PLT2SgTCcUd2bzCC3/7p47QU1BNq7YCdU9xDLavo+tcO4Xu3L8D9t83H45s/UjjMf/VSfxD4yqYGNF9VD6fNqDpOKpycHISu6Oc+/eRcT0ix0ztx/3yViSCndW5QC/Ib67agxmXGiQsBWM0snns1npHsiplj8fPfv6849pk/HkDzVfXyOArzUVS7LNjQV0YGiI+Dxzd/JAef8YKkqs9cfJEDD65eAKuJxQNPvJ32nS27egqMrE7WG3khiuNne8ELUfCeqLzJYcp4J6ocXNqGiQTZBDEO5qApFwdOPssv8BFJXTdYXVq6AVFchCOiHJgG9Nmu2/bj+2sWAFnqOaIYU3f2307O/lT0jF7briAIgtCAFyQ8+oeP0mTH925fAFgK2DCipAmF4pnik+fvJ7bEN09ZbNltijCyBqx/bR8WNY7H2FqbwkZKtl0m1NgUG7scZhaBvk1fqeM9NcvokvkT5WCyxHWTffwAcLYrCLeDw0Nrr4zb3Q4TorGYXHklgS8goKbSnBPdfkj2TqLSTCACq4kFHxFhsxgHziJDZeDygwTMmVKJH9xxBbq9PNwODtUuDogOfupoIznLO9D/7T0w4XLAWuDGFRl6fX51/5jEqNp4hbQtRFHCo8+n6yyFTB4R5kWNTcaU6XukKZcNq+WyIVzHMHjnwNm0Eu9TxjsL3bSMiUTU7aTvr86NzAmHo5py3EmlPYlh0uvnVbPQ9gZ41Dooc1pOyOUi1Ngqa1YLrVptSbz81HbZOD3GV9uw7OopqBtjU044GpnJ9rV1YdubbVjdPBNiNAqDXi8b4cmR4AlD8lyPeja4WrcF994yF79++WNFic94NgUTWH3/bgMTp8MX/tfFCEdEfOdLl+HJrfuw8930MqAtTQ2ygVuO6WIrHSbMmOjC5xfVy6mMX3yrDRV2Wskjhk+PTz3osccXznii0MKjEVDp8YUxJstrjyTeQAS+oIAntvRn41i1dBq8gQjcJaSUm4161awipVaeFACMBp1iR4cxlzvUBijVPdA8K8+xFlY+n+0rb8h7ovjjW0exdtksPLFlHzo9YWx7qw1rl89CbUW/QzB57pIDuhhGNQV1Vd83pGiTxtz90dFObHuzDffcPAcVdiOiEvD45o/kgKK7bpyN5149iE5PGOtWzMHNn2mQHfmJHeYuGwe7Ua85p7qd6nNUPstEZDUOclSSvdRJDfIb67ZgxZIGOTgsEbj49r4zqHSYNcc/x+px942z4AsKOHrKo3rchFobWpqmgTPqVJ0cn5z2YkKNrf+6KefXVJix/s+HZL0xkX03QWKTw0Nr4wb6iQsBVDpNOQ1i1Arms5pYnOgIwGphMdZtwdmuoOLZSs2BAyBv+nSvn1d9v70BHmOcpaMbEMWFV2N+9gYiGJPlPBTi1TMwhsjZn4a2XZG5A4ogiNEHyVkiH3Rp+KNysXnKG+BxtiuITa+3YsWSBtX7TBnvxMVjbOlVT2ws1jTPTPPL2CysIlt6baVlQB8/ELczHBYjJCkGE6sHa9DBZGBU/eU2zgAbZ8hat894wVoj6/z2Pe249XMzBs4ik6kdUgal00YMBjh4vPSz+YwE4YhGoE+EIvlS8fjUbXuPPze6v0fDd5Cr6w+HQEhdZwmEBKBAySOqNMr2VhWD/TXKfK/lsmG1XDaEWy0srls4GSfP++W1g+sWToa1hN6Flhzs9efGh5rPtWFi9FLpNKlmoa0cgn+WgtMGIZdRxDodgxkTnYodT5rplVUmdq22JCaMtHbFgPpxdlS7TAgJoiK9s45hNK/FC/EUfPffNh8/evadtEjw792+ADaTIT5ZaVzH4wvDH9Thswsmpg1Qk1GvWp70l5vj5Ulv/8dLEAjHyzqtbGpAhZ3D+e4QxlfbYDOVr4JTU8mhKSWV8dpls1Dr5gBh8PMJQo0Kh7oBk4ugx0qX+rWHMgkVA1Yzi1ffPt6fuQrAq28fxzda5ha2YUOEYaC64+zf77qywC0bGt6ggJ+ufz9tXOVkF9Ig6bcHmmcTc2zq+S1NDXh59zG8e6gDdguLf719AXoDfN83JsEbEAc0zgczCFPbNNDc/ejzH8rZz+67dZ68E1mn18m7qy0mFj///QeqO8wxQCCj22lUnaPcLiOQh3WlrMZBmaRZzwkpO9O1spatW9mIk+f9quNr0hg7vvvl+TBxejz2wt/QvLhe9bj2sz5se6sNd980G1+7aTb+K6n8THLpm4fWXql6vttpwpL5E7HjnXb4AgLuuXkO1r92SPE4Y90W9Pgi+Lf/fke+9j+vujRnO+/Vg/mmKYL57lw+C5t2tMpZCkvRgZNPKjUcp6WmGxDFRYWWTW7L3pnmtKpf21mKQad5plLDrqgkpyZBEAOgJWcdJGeJLNCek7LXOZ22wW3wKgenqv9HRQkv/OWIIjP6C385gq+vaFRsvNIKNtAxjPzf37xlLo6d8ynKeq5b0YjJYx2Ka+XSX57pgvVAWedzkkWGbPohUS7ZfEYCl03LrqA5KZUKh3pfVeQoSCvf1x8Obo25xV1Ae6doA4lGoZwul4xjyb7ioBCFhdUXfjwNg5gEdPaGseWNo4p1mrHVtkI3LWMqteRgjmROPvVlYvQSi0E1C+0PL858HZqC0wZh2JO/SnCZJMVwsD2DCVtlYk9kQ/ne7Zej9YQH4UgUVpMBF1XZcPycFy1N01A/zqFZjgsANu1olY1jjtVh1dLpWP/aobSFQyA+mDp71aNqExla1q1oxIQaK267fgZ6A4JsFDutLCZd5EQgKODxLR+llSqbWlcxYHnSRAmpRBaZ7355PhbOdECSYjhxIVC2UfgXunk8/3qrIkDm+ddbMa56LpX1JIZNNBqVszklB5REY9nvCDPodao7Qg25zHI1AohiFF9YdDG8SXLsC4suhiiW1q65Hq96OtUeXwSVltIxkvK5C2kwh53anJ/Y/btuRSN0Oibt/D/vacdXPz8TZzr9mFBrx3N/+hjzLxmLX2zI0DgfpKyFw2LAPTfPwaPPf6iaVTR17k70k8PMylneur1hfH/1AkixGHo1+lexw1xFh+nyRDTLpuSjrGc244Acsykk7Uw/0RFQ7Vc+EsWOd9qxsqkBG5PG153LZ2NCrQ1RUcLZ7hCaF9fjg8Pn045LjENeiOKxP3yEB75yOb6xshHHz/mAGPDK7mNyRrRQRMDXbp6D/3r+Q4Xz4D+f3ytvUgjxIuxmFrd+boYiUOyemxuxr60TzYvrsfPdE+j0hPHT9e/j4bsXoq7KKj9vNn01WDDf45v3KUrzlqIDJ68wMdVsDmCok4jhI4hRrFo6DetfOyyPq1VLp+VEV4tEo6r2bCRaWnrgSKDTMaq6v07HDH4yQRCjlkg0iq9+4RL0+HhZzlbYOYgkZ4ksiMbUdc5oLHudMwYJ61bOwcnzARj0DL656lI8+9IBeXPKXTfOhk6vk33dAGQb+rwnLGddSyYYFnHFp2r6bX4rq7reMMZtwaSxdtgtRhw/24vfvHJI1a5VXCuX9kiGZTczyjqfhe1NNv3QKJdsPiNBPmVHuaHTxfD1FXNw6kKgPxi2xgqdLjd9JUnq70Iq4LvQ6xmsuWEmntqaZO/cMBN6fQHXOmKQE550+3lU2jjthCcjyGiU00UbKDgc+nzF9XWV6OjwlV77AQTDAv68p12xnv7nPe2on+BCpaU0xmCMian6WGI58qEaDAzuuGEmnkySaXfcUHrrt0Rx0eMNo26MDTcsniJXWNryxlH0+MKoznCdMO/BaX6/Hy0tLXj88ccxfvx4fPe738V7770Hs9kMALjnnnvQ1NSE3bt348c//jF4nse1116Le++9N99Ny4wMjTIFGlHjU2Lpi9pqE7baxP7o8x9ixZKp0DEMNm5vhd3K4vqFk/GT372nuIcWHn8kzTiucpnwvdsXIBwRcfRkr2LhkGP1qNLIipTI0PLIpr24/7bLEBElRXTyqqXTEBWjqHKaVEuVadVJTy5PmvhvjtXDZjGg/YIfj276UPGsM+qccn/JC+gWA7yB0kwl6w8KaFowMW2x1x8SKDiNGDZG1gAjy+D+2+bDG4zAYTHCF+RhNGQv/i90h/DanuOKuu5b3zyK5VdPReVFpaEAAgBnNICPRNN2WXAlVnfdYTOqplO1W0vnXQD53YU0qMMuac4PRKIw6nXgBRGXTp0Hh4XFiQvKwJ4qlwlNCybiFxs/kPv89n+8RB5LieurGucpAWA6HROfrxhGcczB9l6sf+0Qmq+qh04HTK1z4eGvLUSnl1edu+V+UtFFWpoaMKHWpt6/iXlGQ4fR65nBg9q0GEaa92zGATlmtdHqV7crrrO9svuYbNTrGAb14+w4cc6fFrD59r4zaL6qHmOrLDjbGVSMQ16IIipJqHaZ8YuNexX3Guu24Hx3GJv7sgmMcVtwoSeEl5POf+aPB7BuZSMOnejB/Bm1ePjuhfCHBfT4IvjhM3vSAuI6PeGB3+1Qx18GwXyBsJCbYLgypKeXx8tJ4yixOWVslRXVVtJnieHhsHKqpZ4dOQi+FwRJ1Z4VhAJ7+4uQXj+vqvuvWDINVaW2W5wgiJFDisGgZxRy9o4bZiImkRJFDB+vP6Kqc46rtqE2Sx8qxxoQ5oOKMXvXjbPhshtx6LgHz716EL6AEPdNT3TCGxBwuiuIk+f9mDTWrmpvmbg+/1LC5k8KNkhUVwmEBNz/y92KjUJadm1dlVVZFjOXpdUyKLuZSdb5bCCbfmho+k8oG1ga3Rr26pgqK2pykJW5nNDp9IgISjtp7bJZ0Om0qy4MhUBIUH0X42vtgCMntxgyvqCAF3amZL/cGc9+aXXm5rmHTJ9vuNgylI1KOV0mGcfKBSkWU11Pl6TS8eV4/YKqj+WmzzSg1pZ9drNeXwRiVFL40sSohF4fj8py/U6JvFNVYcbSlApLa5pnosplzvgaeV15//DDD/HAAw/g+PHj8m/79+/Hc889h5qaGvm3cDiM+++/H7/97W8xduxYrF27Fm+++SYWL16cz+ZlTgZGWTJaUeMPrrkibVH7mnl1ONcTAhhGNhy1JnaXzYQnt8azljTPq09Lm6couZlihKoZKb6AABunh8NswMlzPrnkV0KIP/eng4rMGGPdFnz5+ktw6oIPX7puOhgwYBidvIM90Y71rx3GQ2uv1Iwk10pdnlyeNGHMtjQ1IBAS5cA0ALBbWZy84Adn1INj9fjkTC8CYRE6hsGEWiue+9MhRamlQitqmWI1s3JfA/0p0R9cc0WBW0aUMhEhit+9ehiLGsfLQZ+7PjiFr93cmPW1XXYjTpzz4yfPvSf/xrF6OEvM+RHiRdU0pP8y/nLAWuDGDYFYDKq7RWZMrixsw4aIw2JQlKFOlNFzWNmsd4VlFPCUunMIRvn31POvmVeXJrdTs38mflcY5xqBYy/3lT1MzF3J+kTiemPft+Cbt1wKBsCMSS5MHueAPyjAbDIgzAvxIDcG6PJF0nSRDdtbceu107G6eSaeTtqRc8eyWfLORy0d5od3XKF49ipXvASjXsfAGx6gdOkw07xnsxvNZecw1m1Jk3sll2Y9DyRn4ksee8k636bXWzHWbcGdy2ejozeMkxf8sFtZ8J4o7FYWEUHC566YjA5PCFUusyIbLtC/+MLqGblcaKJU55obZqH1hAeL5o4HAPQGeGzYfljRRl6I4uR5HzZsb8WWN+KZei+qssilPBPHJMrGbHurTfvdZllmIPHN260srplXJwftVdKmAU2cNg5s8q5iBmD1OjjJ0U9kAS9E8ezLB9NkzUN3XolshxbHGlTLu399RWmVdx8JbGZ13d9GTk2CIAZAr9fjD8kLvQD+sPMI1q0kOUsMH6fdqLohOhf+qBAflTNMAHE95JcvfIR/Xb1AYbvE/fCXY39bt7zgZzEZVDMB6fXA3z6+IB83vc6FQFhM8wkk7C5eiOJ8d1DTf+ENKTdqJwIX7FYWS+ZPxIRaGy6qssbtdDWyDGYbLOt8tov1ZVM6bYSIamSgipbO+vyIUelQt1ddZK+mwUeiqhUU/nX1AiAH+r/dYlR9F4W0LQIhAULyh8MAQlRCICwCzsK0qVgzlI1aOV0GGccAyHrAuaMdsHDp8QSlAMcaSn49vdLBwZDIRB+L718w6HLnd7aYWGx9c7+8RiLFYtj6ZhvZYURWRCKSnO0PiH97T23bj++vvgLIMD4tr8FpmzZtwve//318+9vfBgAEg0GcOXMG3/ve93DmzBk0NTXhnnvuwUcffYSJEydiwoQJAIAvfOELePXVV4snOG2IaAWXhXlRnrCrXCZct3CyIqo3sVimNbGbuKTf+tJkp94jueRm8sLbQIu8Jy4E5F0KtW4Lznf1Z8Do8fFovqoeDRNd6PHy+Pnv31cYOa0nejQzSrhtRvVIciCtLYlFeY7VY3XzTPhDESy7ego4ox6BUH+mNbV+a2lqwM53T8AXENDS1IDPLpiIX79ysGgUtUzxBnjVvvQGIqgtYF17orSJSpLqDoKolH0JDc6oUy0ZynGllRaWF6Kq317qb8VOIKSefTEQFoASCqTwBgRFGWrE4mWpJ4+Zl7Uszzb9dur5Op36XKxL+QRSjXNvUMBzrx5MCyS8Zl4dNr3eKs9dqfpEIlPbA0+8LWdQTXY+rrlhJsKiiJMnAjh5wafaNl9QwFsfnMK6lY3y7y/tasNXvzATYIDTXUHV86SYJAcNqt1bK+Bn2E6U4WSu7cNhMWDFkoa8BDiWNCqZ+KZNrMD61w7hyMleWeczm/SodJjwo2ffScuWduWscQoZUzemUbXEp9cfwffX9+uMd904G6GwAI+PV+y6vf0fL8FYtwVnu4JyMzlWj8Qmt8R4+dat8zS/tYG+4WydeA6zAd/+4mU4cc6rGO8Tamwls/lh5JFw02ca8GSSbnDHslkAM5o/PiJbenzqdlKPj4c7S+e3EBVV9SchKgIoHf1pJAiEBFWZHwgLANmrBEFoMKCdSrKDGCYMJFV/FJODMki9Gn79Xn9E/neVy4TrF07Ghe6Qwr4xc9MxvsaqyFAxcYwdre29iuNWN8/E5r8cSdtMlrzRbcc77bj9Hy/BM388oLC7Ozxh/DTJ1rrn5jlY/9oh2K2s6lqDu9KW2nlZbeABkGavW00skrPOZ2snlVXptBGgwxPSzF5dUSKlzUYKgwG4+TMNabKDpW5Kw6shC72BCMY6s8/owwsilv/DVMXm2dXNMyGIhbPDLJZ0f2dLUwMsWoG+I0CXhi3c5eMLuuZJcrqEyYUeUAR4/OrfhsfPl8x6us2iR1NKBqq1/z97bx4nVXnl/39qubVv3dULzdKIjS0oDQgSlkQlSAcTTVowdCMxiUYUJATHfJ0wcfQbkyFm/Ca/8Ru/xiWabWIQcEFiNJpGRmXEMOKCaJAWhG6Qrffq2m8tvz+q63bdqudW19pVt+q8X695TWirbj333vM8Z3nOc87yJpiMuanU6PGz/TCvn+JdROYkm3vjrKnJVUoZBJ9++inuvvtu3HbbbVi3bp3wf6Px05/+FJdeeqnw797eXixYsAD33Xcftm/fjv379+OZZ57BuXPnUF1dLXyupqYGZ8+eTekGipFoclksWk6FWrsRG1tnQ8upmNVWHtz+PhxuXqgaE71G1DBzuHyi67J+I7blpsPNi/57tBVK69JGLF88FZrhvsI2s1Y4bXa2z42dbxwVWiv1DHix842jsBo0gqEYHe/W9g6MrzIyxyFswg9nkjc1VAst02Id2Ltv+hzamhsBAEsurUfr0gvg9vIYZzciFArjudeOQKtRCr/Bem5b2zuwZG698L9rKg3CWKLVauSAxcSWG0upnzYg8opGzT5BkIu2nn5/GE+/GgmetS5tRMvlDXj61Q74/TKyYgFUW/XMuVedoiItFgw6dvVFg1ZeEZYeh09oQ719V6SK0+leN3ocvuwvHqN/7l0zH/evX5RxAPbeNfMx98IapuycV2cV6XDBOR/GObxBs/ONo9i+qwM7Xz+K5vmToddFvhPVXfH2RKwOXDK3PqHi3+PPf4hgMNJCPBSWthM+OTGIB7e9D5Oew8+ffAeHOgfg8vJwuHmcOOtkfk/PqTGroRKb1y7ExrZLmNVb4+0OIHmZ91Set0XPjbQsSfE9OVy8qJqXjw/i0ecOwuFKHF85EU3Uis6vre0d+Pc/7MfcaeMARGy+7a92wOcP4eFnPkhYS669YmrCGtN1xon24YqNUT3Qvq8Tn55yiD73yLMfoMKiTzh1+5s/f4RvX32xaL60NTdi9ztdwrh9fBB6rZopl3MvrEk6h7OSPwAIA3VVxpTlnQAApZCYBkSe1693HATC8kpcJ4oLs1HDXAPMOWjrmU9budQwGjjmmm/UycvWJAhibJHqEkBrB5ENoZCSGY8KhRRZX7vSwo7PVgwf+osenPbxoQT/ZssrHyMUVuC8OgsurLdhwUU10GnV2PLKx6LPPbFzuIpFDD4+KBxeAyIdT1weHssXT8U/3zAX969fhEk1RiExLfqdh54+gMtmT5Tcazjd4xL9jtQBnrT9mxh/3W7SYHyFIS2/fbRrR2Mv961flH7spsyoiNnbicbRhlw8bDI6qDpW8DyY1cB4cu8TsEmshbmqMqdRqxP2G5/Y+SG4AvphSiiY3VWUyF63ZIpBxzHfg6HQdlS2MXaiYOTMDigwFRJ5GHKqhDngCDB10oAjkJPr6zVsP0ynoXgXkTmj+UqpkJIE3nnnnZg7dy6am5uhUGSuiCdNmoRf/epXwr+/+c1v4vnnn8dVV12V8Nl0f8duN43+oTHCHgrjjuvniKqM3XH9HEyoNmFCtQkNE23oPDuyaRfFxwfh5oPQBTUJVWOe+69PsPRz9UKJ5t37uxLKNbc1N+KlvcdE12qoj7Rz++ycU+S8AhFh+eX3F2PKBJswXtZ177h+DvyBEHO8Z/vdCaen77h+DqZMrIi0Fouhutos/jcA95Fu/OdLhxKe4c+++3nsfONo5Df63MKYpCrGRe1DHx+E1ye+x3F2E6qri0c+osTL7IleF/Mkuj8QQHV1VYFGKQ/iZYsY4fBn7LVmwOnDjIb05CpeZjtOOYQkh1gGM7h2IbGHwvin6y/B/33qPWHu/dP1l2DKhMR1rJjJ5bsuJGcdPmb1UKOeS3uuS9kG1cy/Mj4X83uhUBine1zoG/Sg0qLHJRMrACBB33+vdTaqKrS4b/3n4fUHYLfoUVdlFMlSvyfAdAyi1cyiuquuyii6vqhSm4Q+7B/ywscHsXt/V4JOia1SeuvyJryw56jo9/ocHux6uzPhe+u/PlPQ69V24OCRbvZvO/1w+4OojLlnf1jBfJ/51M1nJMYXaxflk2x1Ur5sWqnnMqnWJLwjLafC5Doz83Nef2JFyV1vd6JtaSOe2Dlymn9Ny8XYtqsj4fuhcJh5XT8fwM/Wfx4efwCcSokHnnpXOCQBROSlyqZn2taNkyuTrtO5kD8peR8reZIDsTL78WeDkmuTnHRRISB7VppPzzolK3ZVZyBXsTJbKvbTWHCq382sbhAMBUl+R6FYbYNcUS7vvxzuM1f3GCuzn5xmr7MOl5/W2VEoB5nLlI8/Y8ej+ocy09+xMntqwI01LTOY1XxiD5y3XNHAlG2nm8evnz+IB+64ApNqzdj/jzPMz7EqriuH90OisYXqSh2sBp3gX0v5JkolEAqzYwR9Qx40NYxEQXLlLwsxEodHFAPIJanGboqdfMzlWJntc/uZMqtWK2gdiePQSfJXU+VEr4spV34+s72qeHv28Kni88M+PetkjilTvzMXHDvH9oXdBRxTLMW8TufbB5Pr+nrmSDfMRg4tc0c6uuze3yW7OGePy8usoqtShWXzbnKtkxLWWYp3ZYxcZKgQnOpn+0rpxAZTSk7jeR7/+q//mtVgAeDw4cM4fvw4li1bBgAIh8NQq9Wora1FT0+P8Llz586hpqYmrWv39joRChVPWnbjBHNCKyqlUoHu7iFoFECtTc/cLDNwKpzpcYoc7CqbDkvm1qOm0gC9Vo2frF2AfocP1TY9LmmsQo/DhyMnBoVWnLHX6u4eAgCc6XElLEJmI4eeQQ/O9DgxrlKPn2/4PPqGfLBbdZhxvh29Di/sFh3sFg0c7gBzvB5vELvf6cLyxVMxdaIVVRYtLAYOvb1O0W9VV5uFscRi0KpRZzcIPY8BYM97J2HSqYX2YS++eQzXLZ6K5Yunon6ciTmOaEa+llNh0OUT/vfG1tnQKMPM384nqUzAeJlVKBTCSfRoUmL7vk5MnThzzMcvJ6Rki4hQYWG3CbaZtKLnlonM2q065vy1W3SyeycXTrAktCCOX8eKHVuK77rYMerUCUnSq5obYdSqspbZdBCtLUnKXTdONGPz2oUinSm0jtSrAYQTZGlIoo0zz4ewqvlCNIy3QKOMfC/WnjDqOOx47ajwXdb7rjDroOVU6Bnw4qXhtg5KJTD3whpAAdTaDbCZdNj5+ifY/3E36uwG3HJtE870OmHUc+BUSuF7UABKhQJTxpkj96CInK5SKNgJP4e7BrC1/bDo+WiUia28862bDcNVtlg2Vr7nQjKdlKpxni+bVuq5nO1zC3LSNLUKgUCI+bk6uzHh70MuHn4+KLJd+EAQQ3FV6iIJpuzfrzDrYDOoYdOrAQVww1XTBXmpsxuwbsVMnO5xYnyVIcG2Hm2dzoX8VVqkbXY5ra2ZkInMVlh0ku+51J9XNpA9mxyzkWP6SbevuiRt2wAQy2yp2E9jgUKhxP5/nMZdN86Dw+2HxaDBS29+iq9ePpWeVRJGm9/5tmnzTbmsX+Vwn6neY7oyG+0SEL/Omo2akn+m2VAOMpcNdquWGY+qtCTq73RlVsupmfru2sUXCL5/Mp98wBn57+f6XNApRyp7xH9u+nmVokNCG1tnY1KNEdMm2wR/BwAcbj/e+9gJm1kr6dNNP68Sh473M/9bpVkveiY58ZezaQk2HFcYcEaqxVv06qTfkftcyGT86cqsWqnE7rc7sbFtNrz+IHQaFf6y5yjWTmiS9bPLB5VW8ldTRaNRM+XqW1dfnPU6C4x0nyomP0wvsT7qNOqCjcli1DB94e9fP6fwMqsEeh3+SEzcqoPdHBMTLzD59sHkrJtMenb7WpO2cHKeCV5fCJ2nB/CjNQvQP+RFhVmHfR9+hiqbXjb3YU9DJ2Uis6nuDRNi5Dy/x4IQwLQPrr9qesox2pSS08aPH48TJ05g0qRJWQ04HA7jvvvuw4IFC2AwGLBt2zYsX74cs2bNwrFjx9DZ2YmJEyfiL3/5C6677rqsfqvgDJe2Fvp+x+mwpD25YzZ9o6XCWZVPhlx8xPGbbIXPN7IRKLrW8O/GG3tVNh2uXjQF//abfWIncrIVhzoZzuVka8J4o+PgVEqcV2eBQgEgWcW7OOdTqQCcHj/avnQhHhluH6XlVFi3ognhUFhUPc7rD0LDKWHUqbFh5Sw89PQBZiWYO1fPgc2ixb9869LEJIEix6BV49orpqJ/yIdQOAylUoFrr5gKvZZKbBKZU2FVM08QVNrUWc8NvU6Fb1w1DSfPuSIyq1DgG1dNg16fm57oY8rwmt1QXxlRoMW595MUk2EkqTd2PTUZ5bWGmLQqTKw2YfniqYJcTaw2waRLHrDMJ1Llrn++4fM4cc6VdkDWJrFBc6rHhZ1vHMXG1tkjH461JxQjiTasSqdrlzfBYhqxL6KtuTe2zo4ECMIAp1TgsecP4prLGnDZ7InggyHc/5/7hWvcdt1MDDp9cHkDUCoUaBhviTx7jASfzUaOmUD4Ykz11ge3v4/71y+CRc8JZd5jk4pSepdpBq2jJLWxZDi3cwXruUTf20ilMgVef/dEwqnMDStnYVylFnfdOA+HjvchFI5s/nxp/mQoFQrsfqcLPQNeVNl0WP2lC3HH9XNw/PSg8LmvL7kAvQMe5nUnVOlH9FFMWwAPH0D3gA/3/f5t9vxK5V3GXC9t+RumrspI8pQGFhPb7rCY5aWLiOKi2qYV25zKiM1ZU6EFsux2YDOz7SebhWQ2Hr1OjXkX1YnW5VtaZsCgo2dFEIQ0Un6qWWZ+KlFcmAxqZjwqF3Jlt2gwf8Z4kb5bu7wJz+7uwMGjfbjrxnnQcipmtfJbrp2BV/5+PLLxZ4y0H1cqgNXLpgmtPbWcCquXTYPdpmUedDPFxIHjE8DuXD2H6ZtMqjHApOdQW2nAo899IDro0zvogVGnFvzpjPxlRkyfFSOJxgAkySapjZDEolfjmi804MFt5LOOhsXE1knkryZi0KrRPP88kVytXd6UM9tfyj4wFtA+sJg43NIyA4/HVIO5pWUGrMbCtdC0mzW44cvTcOLsiC98w5enFX7fUwl88Gk/Hnn2A1FMeeb5FbLZjy1XQsEQ/hab8Ajgb/s6cckF8qqkZdRzmFRrxY+f+Ls4PqGXz3peU6llxlBr7VogB11Wayq1zHU2V9cnyhODlsPnLq4T2QermhthSCOXRREOhyVN1HXr1gGIVDL77LPP0NTUBHVMz+9HH300pR9ZsmQJ/vM//xMTJ07En/70J/zpT39CIBDAl770Jdx5550AgLfeegs/+9nP4PP5cMUVV+CHP/xhWq09i/kkaZSEbMuoYxe/WRbjqLVc3iC0t4yi5VRoubwB21/tgJZTRRw/A8e+VsxvxTp/q5ovxI7XjiRcd/Pahbj7sbdESWxL503G1IlW1FToEQqGcKbfg8+6nZFS4wrAqOPwmz9/JNporDBpYDJoBMfXbjfhfz48jaOnHELQYHyVAUqFAie7Xdj1dqeo6ts9N8/H3Y/uTXiG966Zj/pqo+helUoF+oZ8qDRrM0oSyAeZZDH3uX04cdaVoCgmjTOiUi+fPtljDWUxJ+fckA9/+MtHuOayBlEW87evuRg1MT2gM5HZHpcfHx3tTUhQubjBjqrhIJzckLM89br86DztQM+gT1hnq6xaTK6zwC6396ECzg340OfwwW7RotqmBcSFxsa0clpXtwv3/mZfwmc2r1skJHlHEfRymgHZaGvungFv8msM2w49Qz58ds6JQDAEHx8CwsCe909i0zfnRipKRU+uxSVqn+pzo+PkYKQNiYSNsXzx1IQKaA43j00P72XaBzqtGv93q7gVIzCss6uMmZ2kyyRoHRMwr7TqEAqGMk5IypSiqZwmldgXY3uq1aqE99a6tBHbd3UIVXujpzIvudCOvkG/6H2sW9EEt4fHkCcAvVaF3/3lH7jpmosQCoVFemFNywwolRF78XSvCzUVBpzucWHaeZUYX6EDwBgrgBM9bmFDKEpK8yvHVFeb0d0zlNzOLlEykdlupx+/f+HDBLvjxq/OQLVJZrpoDJGz/TEWOH0BfHC0F3/868im7je/PA0zG+yiDdxMZLbPzeOTrn4MunjBfrIaOVxQX4FKQ+E2IYqRsw4fHtz2XkKVmo1tl6DWQv6qFFQ5rTQoh/vMV+W0HpcfZ3ucUKnU8PgD0GvUCAYDqK0yyTZuMBaUg8xlQ7fTh3982pcQj7ro/EpUm8Q6KV2ZdXjEvi8gjsXX2Q1YvWwaHnr6AMxGDkvnTUZtpQF9Dg92/U8XrpgzCZNqTILv2tXtwp/+9jGuvWKqYB//1/4ufGH2RNGmfry/KzWOn2/4PEKh8IhvYuSEg+bR8TRMsMDrD4oOd4uuL7UnAST6kgZ1wkH2266biSdfPiQdA5BA6p6S+XjxVe0zOcBWSDIZf0a2QQpxNCJi+x89OThSHEChQIVZi4aJVrL94zgz6MUfX/pHgm//za9chHFWneizmchst9OH46eGEt7FeePNCev4WOHw8MKBXq8vCL1WhRf2HMXaa5vGNA4lokiTentdftz96FuJ+8vrFhbFPgRVTpMmdm8gdl+icZIV4ysMhR5eypwe9OKh7e8nxCc2tM5GXdwaVaz0OP144Kl3R+5heH/njuvnoCouhppZzgHpvEyQ8/weC7qdfhw/5WDob4so9p9x5bRo+81s2b17t/C/v/GNb+Ab3/hGwmcWLlyIP//5zzn5PdkgVV0tDEyfbMXmtQvRPehByxUN2L1/pCLFkrn1qK00oHVpI3bv78KAyy9cR6pSW3zliEAwzGwpFluanFW1bcPKWbAYOfCBMHa9fRxL5tZj6986RCelHnr6gLDhfefqOai26dDT1YeT3U4hIS4aNACA1989gTVfa8LJc0PwB0LYvb8LLg/PLjdp1CQ+N0ROlTk87Mo2Y72JmSmBIITENCAy/kefO4gf37qgwCMj5IzbG8CyBZOhgAIIR9rHLlswGW5vADBn5+h5/UH8z0enI+U7fUHodSq88MZRNEyyAdKxqOJkOEB05kg3DFq1LAJc8bh9ATy+86OEdfOum+YVhVOYMkrgwJG+hETdWQ2VBTt5JVVq3usLMHXpmX4PoFBIy1GMTj7T70G/w4sKiw7XN0+DXqfCjteOCLqdldhl0XPocfjwwn9/OpJApAD4YAiDLj8+63ZLBi20GrVQDr620iCyMaLjDw2fW4jVowNOv+heewa82Np+GPeumQ+TTs1s42gzaiLv82j671OqWl2ypL2kwRqZzeesUIir3C2dNxmTak2YUGWERa+O2FAGDr1DfiydV49QGIIMKIer9/YMeIX28nV2A+ZMq054H48+d1Cw99Yub8JPb1sApUKFA590i+TqiZ0fYtO3LhVV6FvV3CgkobHe26QaIw4d72POL2FujCWjVEQmRnB7eQm7gwcoOY3IEIcnICSmAZG14I9//Rj33DxflJyWCW5fAH/e86kQDAyFw/jznk9x29dnUbAuDpeHx1cvOx+OmES+r152PlweHqDkNIIgJAgEQ+gb4rHllRF/YPWyabBXUFkNInP8fIgZj5o6yZb1teN9XyBie0Q3Pk/3ulFh1uDu73wOR04OCIdv/IEQ+GAIDROtaBhnEnyGSqsOS+ZOwomzTkF/Xn7JRDz1t8Mi2+bJlw/h+9fPgcvDw2bWwunhYTZyaJk7Utlk9/4u9A35UF9lFHwTh2vEd/YNBLG1/XDCofQEf1rKv2H41XfdOA9PvnxIVGFlW/thLJ03GVvbDwvPKLZaXLrPlunjxcfpGElyxZCgkTL5TDBRAoc6B4TKSl1nFJhUa8T0ehtVMIrD6w/ity8kxk7vuXk+QLa/CLc3AKOeg0nPIRQKw2TgYNRzkT0Fa/bX9/mDeO2drpFEsOF1/PqqadlfPEOcHh6LZk0QVYO54cvT4PTyBdtfdLj5hDX4yZcPYdMNcwu659nn8DHX8z6Hr7D7ECWwx5NvYvcGojLVvq8TTefPKezA0oQPBHHVwvOw5ZXDMT7GheAD8snMHnD6YDJwmFxnFtbB9zo4DDh9CclpmeCVWGcn1FxEOo/ImCGXH2q1AvW1Znh8Aeh1anh8PIZc/pQPpieN5C5fvhwA4HQ68ac//Qlr167FZ599ht///ve44447sr8DYoS4ah8nzjoTKqq8dfAUFjaNT2jxqdWq4fAGUle0YcBq0jA32i3GkQ34JXPrhd8CxIlne94/iTVfa5LcmK+rMqCt+QL0DHrwiy3vYmPbbOE0W/QzW9s7cOc35qB5/mQ88NS7onvqGXAntAwbrRy1lIM7apJAkdAvYdD1D/lEFa4IIh0sJg36HF48su09UZsBSw6MG6UijCXzJosctjUtM6BUFPFEY1GkJ5DSxecPMtcQn18+BjkQScRiJepuXrsQ9rFIbGA4sVJtL6qsuoSW2UvnTYbHF8SpXje6VQpU2/Rs/TMcDFZxSjjdPB54KmaOtsyA3apLmthlMnC4etEUQU/W2Q1Y87UmKJTKpEldPj6A5vmTE05HxVZtix1rNFAslaBnM2pEzyc2GQoKRcbvM2nQOlotNua0cdrJbCVM9FmYjVzCIQOpFu5tzY1o39eJi6ZUYPp5I607D35yDlfOm4z3O7olN2h8fBCP7TiIf/n2pfj3P/ydKVcDQz7Ru9na3oFLLqiSfG/33DwfoTCkDyrEIsPT86WM2ahB72Ci3WGWU5I0UXT4/Gyf0+fPsqcnIkkTLL0YCNJOXjxWkwafdbtEB85WL5uWE7+CIIjSJRSC0M4QiKzfW16JJBgTRKYowI5HKXLgCEj5vtPqK/CDb87FC28chUnHQalSAmEktLSptenE/kg4DK8/mHBg+0vzJ+MPLx0CEIklNM+fLHQz0XIqbGidhesWT8XvXzwk+l5lXIx4wJXoO4fC7EPpox30Yflnx08PMm2l+lozVjVfKCTcNYy3jFphOllcQQQjTrdh5ayEtUROPn8+Yxb9Th7n+jwJMjau0ogK2nwW4fLyzLnh8vIA5FFpZ6wYV6XHopkTElocj6vS5+T6SgVw5efE6/gt186AMvVmWjlHp1PjpTePiZJ2XnrzGP7X6sIl7Qy6/cw1eNBdgIObMeh1auZ6rs9R29eMUABHTw2Junc1jLegYbyZ4oQxSO0N+PgAAPn49kYdJySmAVEf4zA2r1tY4JGljsWkwVULxO2Tb83R3i0AhMMhpr2MMMW7iMyxmDQ40+vCr3eMtMD+5penYVJtat0sAECZyod++MMfYmBgIPKjFgsUCgXuueeejAZNMBh2uDY9vBf3/mYf9h48k+CsbGvvwLVXTE1IFtva3oF/fNqLTb96E4e6BgWjabTf+I8t72LdiqbIJjQgOC2/+8uHkYQ3TiVsOMbi4yPZtdGEslO9LuEaUbScCqd73NjW/gm8/iDMRg5eHztpQqVUMu/J6w/ixb3HsHzxVNx90+dw//pFoyaKRB3c+LF8+plj9OdTBFRY2OO3FaiMMVEa+P0hPP78h6I59vjzH8Lvz94AUSlVeGKn+NpP7PwQKqVqlG8WF1IBIodbXo3XK63sNaRSZpUsega9TH3R4/BKfCOHxOjKux7ZO6I7MFLp7N418wWdFE3K0nIqVNl0uHrRFOx47Qh+ue09/HLrezhxzon7/7g/qf7xeoN4PG4ePb7zQ3h9QcnErl6HHyqlQkhMiwayH3jqXXx4tFcyCA0AWk6doHe3tXdgydx6wRbY/U6X8N34BLRYuyE2aXx6vRU/3/B53HDVdOx47Qh+/uQ72PSrN3FuwMMcT+8o71NKp9uMGpE9E31HTg87wBi973IimtjHOmTw4Pb30evwM+3M76+eA7c3iPt+/za2tndg5+tH8fUljXh854dColgssYmMPj6Iw539knLVPyR+39F3I5WE6PUHsOe9k2iL2qTDv7dh5ayIzEWJs2/lYO+VOvm0O4jyxWLUMNcgSw6SHvUatl7UawoYVC9S/HyImWDCB2h+EwQhjVQigNsrL3+bKC5UKol4lCr7eJTFqMba5Ykx84efO4Bfbn0fzfPPg8XEIRQKMQ9iRyuRR3F4AszP1VaOtM5iHhDffgCDLj7x+nEtxow6LsFOilbEjiXTymZVNgPbVtKqseO1I9i+qwM7XjsCfwr2QNK4QgysON1DTx+IVLqNQU4+f7IDeNni8vJMGXPROpuAiTFftJwKRh0l8cXjdAfw2A5xTPKxHQfhdGd/QAiIrOOs2EEu1vFMcbp5NM+fjJ1vHMX2XZG4WPP8yXAWcC5xara/yqkL669yKsXIPjJGdKVaVbiAnNMbELp3RXXTyW4nnN7cyGypILU3oOXkFQMZZCTn+/ggBmViFwAAwsCv49bBXz//Yc6SKdV5tJeJ8iUQDDG7W6RzyDel5LTjx49j06ZNAACz2Yy77roLn3zySQZDJljEO1xSp5sUEsliPj40ajJFbPnX1qWNuOySifjb349j89qFuPumz2H54ql4ce8xfHJiUEgKm9lgZxrrNRUjTunu/V0JG4dtwxvbUUfopmsuhsnANvwHXexqYT4+JLQMU6sUQslxAJEKGR4eXd0uOLwBYQOS5eDGjqXYk03UKiXToOPUKU1TgmAy4GTPsQGnL+tr9w9JV/uTEz0SVQt7HPK6D41SiW9fPV20hnz76unQqOS1hkglJVmN+U+yS5qoOFzprL7KKFTu6jrnwoRqI36+4fPY2JpYIXRbewcumz0xqf6JbacdJZq8ley/OVx+mI0cWq9sxE3XXCxyKpMFoaU2h86fYMH96xdhYrVJaNHJSkC7f/0i3Ld+UWLSeBgIhcJ45NkPRM9AIREUt1uSn0iVClorlQrmO9Jq1BkF30sRYQ5J2I1ScjXo9AuVbKN/++TkwKj2XvTfoTj/w8cHoVQCt103E/v/cUb03+rsBhh1HDhOxXxvVRYtVi+bJpSZX9XciLtunIeLz7OJHPRSSS4uJaTsjsEc2B1E+RIIhZl+UiCUfcRukGQ2ZZxSlSY8tOYSBCGNXsu203VZtmUmypsBiXhULmJdvYN+PP1qB1oub8D3Vs4WYuY9A14hOaPX4Uf3gIRf5fKL4tZSXUeUKqUwN5RKtu8Wn+jm4yMdQmLj4T5/IMFXsxg5rP/6zFGTwOJhxWPO9LqYY/u4sy99PyzMPvgXvwkrlciljAtvycnnT3YAL1sieyns/RVCDMex9180nLxip2NBn8Th4b4cHR6W2lcYKOC+AsepJBLBCpfI4fGxfTCPr7A+mFHHQadRYfniqWhd2ojli6dCp1HBVED7TioZ3OGh5LRYkleQlA8GHdvH0MvIx5CydwaduUmwk1xnKd5FZIHTzV5DnGnsx6Q0SwOBAJxOJ0wmEwDA5XIhHKY6mLmCtQCxSqJWW/XMv8dWrZAqz+308pKlOtVKBba2HxY+G00K27x2QUIbs7bmRpzuGXFKewa8eGlvpNRt/TgTus44hRZO0THxgRDO9btxy7UzhNMQ0RYg/UPepPeU4KTFlfWusxuwbsVMhMNh2ExaTJ8ccXDP9Hvw6WeOhLGMVr68kPQPefHi3piywWHgxb3HMLHWhEoqwU1kiM2sQZ3dEDldOBy42vPeSVhzUBrWZsrftccSvVbNvA+5Bcsd7ojRunzxVKF0dfTvhXQM08VkUOOWlhlCNbFom0uzIf/3kLSVZFR3SLSB1WlVzO9qOGVS/WOPaw0KDCdvWXUIDm/Gh8LA7v1dQttNu0WHEMJCW8+WKxqE70eTiOJbOUYTzGwmdhuNcRV6WIwchjwBrF3eBJ1Whe5+DzSxCdLDCXoN9ZXo7h5KKYC847VPsHZFEx6La01qt2iAZHHSmAbDMUEAAQAASURBVKD1gMsfqd5m4NB1jh0Yd3l5ZuvV0dqKlCLRxL4T55xs2bKMyFyVTYclc+uhVAIGPQezkYNvYOTz0YppsfaeVqPElPFWPP78QUEmb/7axdjx2hHROOrsBsycWo1Bpw9tzRdiW/thHOocQJ3dgNaljbj7sbdgNnLMNu7d/V5seeVjXDZ7IpRK4Lw6K8KhcMqbFsVs75U6NrOGKXfU9o/IBpebx96Dp7CxbTa8viD0WhV2vH4kUjLenF3yusUkIbMy2egcS/QaFdtm1tCpW4IgpNFplFi7fAZ0Gg4eXwB6nRpeHw+thhIBiMyJVlXNh/7udXhxuteN7a92oHVpI7bv6hD9dx8fRL/Dh0Aw0V+vsxsw4PTjvt/vF/ybu2/6nIQPrhP8Xa1WjR2vHU34jNUo9mmiHUIeeOo9bGydjen1VpgMGuFQTzSe/MKeT/HDb12K+9cvgpsPwsCpUvKNo75krF89daKNOX5fXGVkST9METlUNOD0w2bWwqJXw6LnRj7HGJNU+8/p51UKf5ebz896trkav9SeUbVVXp0UxoLeAS/TrxhXZUQV2f8iKizseKXNnJv2pzYpP6yAsQO3l51M7PEGAGthxmS36pg+mL3AnVJMWhWqrHoMukaSEaqseph06oKtyVLJ4F4fJafFIrU3IJdk7ygeXyBhD6StuRFef3D0LxcJBol9yVwl2EntDVO8i8gGnUbFXEO0acQGU5Lwa6+9FitXrsRVV10FhUKB9vZ2rFixIv0RlxMMx0uKeIdr9/4u5kad3aJhJou9tPcYgOQKRK1mZ/3/+NYFMOnZgmTScRhfacD96xehd8gHPhDGH178CM3z6xM+r1QqwKlVUMY1hddyKmjUKvzhxUOYPtmGf73pc3B5eVRZdFCrlehzePHdlbPwq6cPCPe0qrkRL+49JiSeDbj8gEIBi14tqpARbWMW2/c+6phDocADT70nKwVrMmgw5OKx/dWRoIeWU8GkL94xE8WPQc9h5ZWNQhluLafC2uVNMOZg096gVzOvbdDJJxEKACwmDtd98YKEZKj4IGCxox5ea+PXvR/fuqCAo0ofI6dClVWH29sugccfgF6jhkGrglGjyrtzKxUAjdUdUpWafnLrAuZ3J48zY1XzhQgEw3B4AxF7IAzBTggEgli3oklo36nlVLjtupkYcPjwiy3vivR9+75OrLyyEXq9CkMu8Wmw6G9Hk4iWL56KqROtqLJoRcFOpQIJNsaq5kao1Ep8dHwAD8Xo47bmRvz2Lx9h0w1zU0r0YT2/rjNOXDDRis1rF6LX4YXdohs9MS2eMIDhZMtk76i+2piQzCaHIHXOGU7sm1RjxDi7QahmF5UtnS5iLz358iHRwYUdrx3FquZG7D14Cpc01gIKwKhT45+un43O004h6VWvVePpXYexse0SHPikG5NqzfjLnqOia9XZDfj6lY348RN/F/32giYvLpxciR/9OvJ338BIG/eovCqVCvzzQ2/CxwcFmyhyqOFCGPUcXF4eRh0Hnz8A43BlXjnZe6WOTqNOOJByy7UzZHVykSg+KixaLGoajwe3vS/SXRU5CMjrNCpmUnw6QZVywWRg28y58CtKkmFb78yRbhi06hEbkCDKDK1GDYVCgV9ue090WEVL7ZOJLNBp86e/4w+QxfsbdXYDBl1+oU1SrL/+7asvTqhG/fCzB7Bh5SyRr72xdbbQJcSi59Dr8mP1smlC++zooe7zYxLDYvcBonGI+9cvgsXA4YarpickPUUTBKQOlzFhHBJTa5QJz/q262ZiW8xB9+hzSvDDJA73Taoxos/hG9kziRubVCLXpGpDos+PSIcV0R5MMepbiQN4uRirRa/GxrbZIlt5Y9tscScaAgBQZdMx/Qq7NTcJV6WEQR9pcZwQ90+yz5kOOh37+voC7itIJT6bCxhjCoeB65ZckBBjCaNw7TMjAwMaJphhM2szj/fmmCqJA+BVBU7kKzaUCjBtjvi9/WLHqOcSkvPb93Xi9lWXFHpoKSMVYzHlqFiNQZe/vWGifNFp1cz9xXRi/4pwiiXQXn31Vbz11ltQq9VYuHAhrrjiiowHng96e50I5aCtR06QcLy+MHsCenudKX3+ztVzUG3TJTor0aQ3lx8KhQKPPvcBTve6oeVU2LByFipMGlhMWoSCIZFT9skpB372h/0JP/3Db8/DBePNzPHGltXu6nbhoWcPYMncelwwyYqT55zY2t4Bs5ETKrfEJ5cNuXi0NTdCoQBefPMYvrJoiiiLOfo5TqUcqX5m1ECpVMDh9qN/yJ/guBv1atz7xD4AQOuVjdj5RuKpsqhjPto95ZPqavOon4mX2U/PDqHrrDMh07u+1ozza035HK6sqa42R4IsBJNupw//+7G/J8yTn6xdgGrTiGGeicz2OH24h3Htf1u7AFUm+Rj9Di+PTb/am7iWfHcRLDr5GGqfnHbg8Z0fYsnceuEkxO79XbilpQkX1I3+fouKYV2X7IRvJjKbyu+mog/v/c2+hK/e853PofPMkGgN//bV06HhVKIAwsbW2Zg+2YpDnSO/M32yDdcvm47eQQ+0nBoWM4d/e+J/EmRyY9tsPPnXQ7hiziRU2/T4f0+/DyASXIvXsVI6L1afRx233e904Z9WzcG//WZfwm+2XN6Ai6ZUoL7KKHr2zHU3heeX9buIe3Zjrd9HI5lOSkVmgRzbtMNz6bNeN06cdWLX250YcvH44bcuhU6nFpLEomg5Fe64fo6woVJnN6Ct+UJRgtvqZRfihf/+FGu+NgP//p/7UWXT4atfOB8vv3VcqHR20RQ7fvq7RBm++6bPwR8I4t9++z8JQ713zXzUVxmZc6zKpkPrlY34zZ8/EtlIb390Gl9acJ4ouTPX8lDOdkYmMtvn8aO334NgSCEkGKuUYdgr9KikAxeSlLOcpcKZQS9+/ESijvrRmvkYF7ORlInMHu92weH0QsNxgsz6eR4Wkw7nVRtHuVJ5cW7Ix9QbP751AWqyrGBXcqRhE+XFph1DymX9Kof7TPUe05VZWjsyoxxkLhu6nV4MDvkRCELQ32oVYDVrUG0SJ5mkvc6qgPc/6cNjOw4y496bvnUp7v/P/QkyfdeN8+D08Pj5k+8kXH/z2gUw6TjJpKRj55w42+eGw8ULh4IsRg61lQbYzVqhQ8jud7qEDiHAiA8Vu18gStpy83D7g1klSZ8a8OJXT78/UnUjDBw8cg5XLZqCh5/5IKmec3h4bHo4Md62fPFUbG0/nNx/SyEulNMYRJ7IZC6nLbNK4FDXAE6cdQnyM6nWiOn1toImihQj55w+/IgRy/7x2gWokVEseyxgzf0975/Ed1fOxnhblussIvbBL7e+l3D921ddUjD74GSfC939Xvw6Jo5767UzUFOhx4RKQ4HG5MZPf/d2gsz+603zMLFAYwJQnOvvGPpgcrbTTvW50XXOmWBz1NeaML6igDKVJqcG3Djb60mYr7V2Pcbb5HEf6fhJme3f+nHPY28x9m8Xooo6XEgi5/k9FnT1unCq25WwhoyvNqLeLt5DlCLlNLYrr7wSV155JQAgHA7j+PHjOO+88zIffQkjVVWlYaINGlbycZKTMxY9l1iFzcAJf990w1xRohofDCU4zRtbZ2NclYGZNV5p1qZ0csdm1gpVvVqXNmL3/i60XN6AyXVm4aRJ9F63tndgY9tsdJ4eQvu+Tlw2eyKWzK0XZzED+Nu+TiyZW4/tr3bgvt+/HUkqG87YDYXC+LffjhhdZiOHE+ecaJhgwarmC7Hr7U5AAWaZ1mgJ8XydRsoXZmNiGXa5ZXoTxUf/kETLsyG/KDktEyTbqTn9skpO6xlk917vGfTJKjmtyqZnJgtXyfH03yjtI/P5u1HdIRUAlarcZWG00vD6g6JqdlF7YPPahSI74VDnAH76u/9By+UN2P5qB1Y1NzJlsvPMEE73uhEKh6HXjVQ9ja2W1jDRiuq4ammx2MxacKqYFjoKgFMpJUufK5VIvQqVlD2B9E8yS9lS969fJDv9PubE2Y1KpUJkq1XZdDh22hGpXMZ45591DwlyfN44M/74V7EMb3nlMG5vm42K4bnQM+DFC//9Kb688DxUmHWosunh8vDMa7t9ARw75Uha7Yw1x5bOmywkpkWvta29IzJndnVg89qFcHl5kociwO0N4j+eej/h/f7rdz6HSn0BB0bIGqk1xZWD9iqcWolX/t6Jay5rGF47wnjl7524/qrp2V24BOlzsG3mfoePEkziSGbHUNtpotyQihsMOv20dhAZEwwC//PRaXzx0skIO8OwmjT4r/2d+OK8yVlf2+Hk0b7veKTtnz8Ii4HDt74yDXabAaFgGENutkw7PTzO9bslu5Mka2Vp1HOSlfAjewCjdAgZjqFYDBwcbh5d3a6EQ+2iDXpWxxcJH8rrCwhtTmNZ9SXNqH55j4TtEBqulZBUP6YQFyJ9G6HX4ceD2w4kyMfmtQthp81nEQ4JneRw+ik5LQ63lwcfjMluVAB8MAS3lweQfazZ4fIz1xaHq3D2gVqlwq7/6RTWf51Ghb/sOYpvfuWigowHgGTszscXNvO0KNffFOL6RKSqMcvm2Lx2YQFHlT6cxHz99jUXF3poKZPvGEvfkMT1h3yUnEZkjE6jxp73TuKayxqEFukv7DmKb12d+txLKTntqaeews9//nN4PB7hb5WVlXjzzTfTH3UZIBV46RvyYJxFwnCLOpHxTuoo2d7Rz0dPIbVe2Shq8yUYBd9dlNA2bN2KppFSq1K/P0xsOW0AokQ1qQ30nW8cFaqjXf35KaJ2T9GKF8NdukRJZfHPkFURZlVzI8IIJ2/lNMo9FRsmA7tFotlIrQ6IzDHo1Mx5kosS2bnoLV0M6LXsZ6STWQuycCicsP5vbe9AU4O9wCOTGaMEQKXaS9gtmoRWGutWzGTqyF6Hl/n3aPJ2KJzYOkTLRdqaRv//jteOYE3LDKGVyJCLR5VVh3GVehg56RaoFoMarUsbE+wBqdLn08+rTKjemrQ9VbzuRWYn6SSTX4dtBTnp9zGFYTfedt1MmI0cfAOR57lkbj22tneg5YoG5jufUG0WKqfFto6JntD38UEcPzOEP/71kGBb9gx4sX3XJ9iwchZsJg2cHj/z2sFgCLve7kRbc2NCpb+RgxmJc6y20iA5Z073uuHy8iPV/UgeCopHItHV4wsUaEREKWDUs1v4GnNgz2o0Slw5b7KotU+kLZhy9C+XGVYTu82NhYKaCYxmxxBEOWGQ8Lep5TeRDT4+iPE1FvxkuPp31G/xx629mTDg8uNQ5wAOdYoroH3zy9Pwx79+jG99ZRpTps/0uvDXt47jtutmiipPx/o6ImISxILhMFNveH0BYDh5jBWHEF2X4QvG+nKxbUDT8dGlYgVWg2ZUv1wq3hb72Wz0I+nbCFIxpl6Hl5LT4iiVWPZYYDVpmIegc2X7a4vwXQSCQcy7uE7kG7Y1NyIQzF63ZEq1Vc98TtXWwiZTSiUf9zh8hV1/C3XgXUa4vFKH/3hZ6QwfH2DOVz8fACCPZGObmR1jsZpz8x7yuTdMlC88H8CSuDjqmpYZCARS15UpRVwff/xx/O53v8MVV1yBHTt2YOPGjVi6dGnGAy91ohUfYolUKUu/XIBUBrrDzQufETliUtXEnH7MaqjE5rUL8S/fuhSb1y7ErIbK1Es7x2Sdz2yoxIaVs4R7ZN3r5HFmtC69ADqNCkMuHjUVBmETMjqmbe0dqBkuEypKKoP4GS6ZW5/w3a3tHZg+xZ4wDsExlyH9jpGTed9rnY2NbbPRvu84+h386F8mCAn0mojjGDtPVjU3QpcDRy/aWzr+2nILMusknpFeZoEJ6WCUr0AjKlFi9OG9a+YLlbwQivx989qFWNXciJbLG9A/5GHqSLtFx/x71GHe895JrP/6TJFMtjU3Ys/7J7GquRG73+nCJycG8bd9x3F72yX4X9+Yg41ts/HKvuPoHfQiGQ4XLySmAREZefS5g1AqgI2ts0W/uWHlLEyqNgiJaYe6BrHp4b2465G92PSrN3Goa1BIqJP8vRTsGBZStlTKVdzKFNbzfuTZD7A0toLAsK24e38X2uLWvu+unIU/vJhYoWzJ3Hrh61FZPd3rxvZdHfjfN88XZH7LKx/jbK8bFqOGua6e7XMLlf5aLm9A69JG3HPzfPFGSMwcu/umz+Gem+djYo1Rcs6QXBQXVqOG+a4sBnpHROaY9BxWL5smWlNWL5sGUy4CaiHg8eFEbyCy7j2+80OEqQVSAlqNMpK4F/MebmmZAQ1HiXzxkB1DECPotGx/W6uVl79NFBd6rZoZZ85FPMqo45hr+LjhNjUv7T2O1csujLNLLsRf3zqOIReP8+vMifECiXaUmx7ei3t/sw+fnBhMrjek4hCxLTQZvmCsLxdN2krXR48mxmUSfzcbOOb83/1OF/s+04T0bQS7lR1jsksVSShjtBI6KRdx8lIjHAbzEHSukn30RbivoNdwbN2iKdx+o+QaXOAE3GjycSxyPOxfjkjZOUYZdRACAE6tFrrYtC6NxKXb93WCU8tHBjmVkrkOirreZEE+94aJ8kWtVgsFM4CIrnxi54dQq1OXq5Rmqc1mw6xZszB9+nT09vbitttuw4oVKzIbdRkgdZqprsqI3l4n+0sS5bRTOQEU3/6IlQlrM0YqpNlNmpHs53QD7jHVUMZXGnD/+kVwenlMqjHhoacPiE5Q/O4vH2HIxePO1XNw//pFODvgYd7H6R4X6uwGrFsxEwMuP6BQwKJXiyu1SSTc+XwBXDzZVjKtvby+AALRftBhQKEAAqFw5JQcQWSIy8tDq1Fh+eKpQv9nrUYVKcGdZbDG7eVhMWlwe9sl8PgD0GvU8Pj5nFx7LPFIPCOPj0eFjJJdbSZ2u0mrjE68yAapypzhSOuxre2RkvRVNh2zQpTdokmwE6KVRrWcCl+aPxkNEy3YvHYheh1eVJi1CIVDmHNBFboHvBhyRYLGXWecONPnwkt7jwGItD4MBMNweAOSbTmkq7v62O0yh22FTMu1Z3qSOaWT4UQCUs97Uq1JWB+UCgW0nEpIEmtdegEqzDpUV+ih1ajEbRsw0t4VGEmUjMrc6V43Dh7tEWQeAH6x5V38YuMXML7KKFpXx1cZ8fsX/wEAkUprr3ZAy6mw6OLa0SvwDSdPxlcBaN/XKdoYSbU1DZE/vP4Avn31dDhcvPDuLUYOPhmdXCSKkHAYZoNaZHN6/bk5wDPgZJ/4pnZziQRDYVRaNLjrxnlwuP2wGDUIBkZacxEjkB1DECOEwiFU23Qiu7DapkOYsoCJLHB5eJiNHFrmNggHpnbv74LLwwNZ6m+fhD3bM+AGEPFlXvjvT9HW3IjaSgNOnHXihf/+FEMuHhtbZ0eS52O6naTSjnLX251Y1dwoqlCUoDdG6RAi5QtGn090fyBtHz0mMU4UKwDg8CT3v0xaFSZWm4T5r9OoUFOpF2Ia2epH0rcR7GZN8o45hIACwORxpgR7drSDl+VIf5J2cLnwk7w+HvWx78KgQSAYhNdXuH2FoqwoVaStKqPJxwmV9fTySQwqV3z+QMJ+RVtz43DcTj77SD5/AF+97PwRe02pwFcvO19W8UeHy48Xhw9wQwEgDLy49xjq68yw52Ad9PjY+7eFXGcJ+TMoFUd1+VBrSW3upaQp1Go1BgcHMXnyZHzwwQf4/Oc/D5fLlf6IywUJp02plLByk7TujE88AxJPAMU6Yrv3d43uzOboHuMT1aL3qlQqMGW8RZQs5uFDzPuYPqUCtZUG3Pf7txPuPfoMXb4gdr5+lP0MZNa6Mxm1dj2WzT8voaVMbWX6FfcIIopOo8YLez7FZbMnAgogFArjhT2fYmPbJVlf22zQoPO0E7/e8aEgs6uXTcN5dfIybEwGDfMZbbphbqGHlhZ8IMh0LNIpp0pkT6zejib/LF88FVMnWlFl0QoJX7F2gkqpxKenBrHk0nooFQpMqbOg85STYRfoYTFwwvcUCgUefe4DAEgotS/VliOpXZFEp2aaZJaKHcNEKgAuYz0/Fkg97wn2EVut0qzFpBqT0KpdqVCIWopHEyWjbTy1nApzL6zB1Ek2HDkxKGrxqeVUCMUFu318EL2DXlwwwYLaCv3I+zNyCa1vU7ZR4+TBqIskO825YK6wMZJJ+1gi95j0GvABJ3a8dkRkG5j08rINiOLC4fJjyM3jMZHNeSEcbj9MWZ7MrrSwW1VVphhQKSeUUGDAyeOxHSOtn9cub4LJSM8qgSLdRCKIQsCpVPAHQqivNYsSjDklndgnMsdk4Jjt5kw5OGBoMWnBnxpKsGcbJtoEm2HIxaO2woDp9VZMsBswbbItLZ813r/uGfDixb3HcM/N8xEIBDPyf6V8wWi1acH3Gj6slJaPHh8rQIr+VxhoGG9GtU0n8gtz5udT3CBCCELHnH6nDxUmLSWmSaBSKpn2rMVMVebikWrpW5WjinwGvQbHTznw+PMjPt4t187AeXWWnFw/E6QOfhe8GmMRtqqMTz5WKhSYWG0SErSJ4sVk0AgVx6IJUe37OjHnAnnthem0avCBcIK9ptXIJ0HSbtFhyMVj+6sjh761nAr2HB2UtJl0OHYqcf/2gokUwyEyxyqhKy2G1OUqpdqAra2tWLt2LRYvXoxt27ZhxYoVOP/889MfcTkxbDDUVxkjjlsShZysnHZKpbNjHLENX5+FuRdWj14+PF/3auAQCoWHW4CNJONVWnTM8pEatUqouhZ/79Hr1lXoMi4fLie83iCzpYzXR4klROYY9WqsvLIRO984iu27OrDzjaNYeWUjTDk4xRIKhbHllY9FMrvllY8ja4CMsOjVuOGq6aJndMNV02W3xpj0Grz90elIa+CVs3F722y8/dFpmGRWklnuxOvtIVekwuj540xieyBGd06w6zGrwY6LzqvAgotqYDNpmHbBqX4vHJ4ALIbI9yZVGbDphrn4p1VzEkrtS7XlyLQlR6btMrJpAZKOLUVESPa8o8/SpFULdiNLdra2dwhtQKPf13JKqJUKTD+vQigtruUirV/3vH9SNIb4ZEfh/YVGb0WTlJjr2U0ajK8wCHKRaftYIveolWDaBmrq+kdkgVajxstvHR9p13BFA15+6zi0XPb2rFbNbqOgJaFlEk1mBiLz+7EdB6nQhBTDequpoZrsGKKsqTByMBtiDr8oItU2KkzkpxKZo4CC6ccocqCVQsEQ05416dSJvkwoM5+V5V8PuXiYtKqM/V+WL7hh5SzMvah6ZLwAEA5jY9tsrGq+EFU2XUZx9rT8L4ZfmFM/n+IGEYY75ixsGh+p8ESJaUz4QIhpzwYC9MDiiVbki11ThIp8OSAYDAmJacDwXtjzHyIYLNy7yCqGWW4MJx8vuKhGiGc3jDeX7xosIyx6Nb5zzcVCMR2lUoHvXHOx7ORcpVRIxB/lE6FQKsCMRykVubmH6DOJf0Y+nnQekTkmgxq3tMwQye0tLTNgNqQeo03pk1//+tfxla98BQaDAdu2bcPBgwdx2WWXZTZqIoHRqpGkdAKIcYIp59XEJFqPxv53qVNT4yqNzEx6l4ddKvdMv0do8Vkup6B6HV7ms+h1eAtXNpiQPUaNCjqtuGWlTquCUavKOlDROyghs4PenJSdHTNKpLKBxaDGsoVTRNUXb7tuJixGjoJSY0kmOitOh3d1u5hz64MjPdj5+lHRiWSLnkuvqlkYmD7ZKrQMtVt0KZ2ozbhdRpno8KiNdOZINwxadeFaSqb6vEeRnakTrbh3zXzYjBp0D3jxzw+9Kbz3DStnocKsgUnHpV8NjWGvjtYKZlT7E5lX9iNyz8CQxLtw+mGhZGkiQ3x8AFctPA9bXjksqpyWi7YTfQ4f9h48hY1ts+H1B6HTqPD860cwZbwl66pspYaU7+7y8PKy/QmCGFvCgJ8PJ9iLJecPEGNKn0QMtc/hRVWWMVRJ38LpFw7hIMtNw7y0o5TwBaurzJFKO0iM29923UycX2dOu9LNmPhfxeJjywV6Xikh2YrK6c9Jq8qSIgTMmlqJH9+6AP0OHyosWtTYtECO6ij0O6TbhlYX8F1o1ErRPoqmGA4tFev8LqGuVuWGPxASVRzb2Dq70ENKm1KIT+Q7HiVtL/tk84yI4sPIqTCuUi9qka5CJBchVT2QVLp/97vfSf63LVu24KabbkpnvATA3GBLueVVDpzfTMfr9PDod/qFKmesct1Sp6Y2r12IMwM9qK7Qo7ZSj74hn+AgOzwB5r0HQ2H8/aOzaBhviWTcRynEMxgj7BKlku1WKitNZI7DxeOPLx0aaVkZDuOPLx3CphvmZh0wKkmZlfEa43DxeOTZD0Rr8CPPfoD71y+SX3JGsTrdoxHV8cNtB9VKRUbylKwdR1S33r9+ESxGDr0OP3yBEFY1X4hdb3eK2i0adRy6ul3ihB4FcKgzSfsNqUSgbJI4Sz1YkSQ5v1AJaqk+bylZM+jUUCoVcHh4/GLLu6J15aGnD4ysK6FRkuGSJZal8tySfQYj1zYaONTZDTjd6xbdB3MOEHnFZtaizm4Q7A4A2PPeycK3wSBkjVajFhLTgOhpz8PYvG5h1teutOpw9aIpkUorYUChUODqRVNQSZtTCRh1HHN+GynxlCCIJDjcPJ58+dBI6yAAT76cm5gEUb7kMx4l5SMpFAr8/R/nsOvtTgy5+Ox8PlYimYlD76A/cojMqoPdnEb1qzi/q77aCEAcV0E4nBC3f+TZD7B57UL0OdLzmVLey8iUYvOxix16XiljM7H9VSsVBkhEAXSdccHtC8LjCyAMwOsNoL7GmBO5slt1zHdhz1Hb0ExwuMUxMCCythU0tq4Ajp4awtFTDiFhTtgzLfT8TuEwKVF8SO3jy20PqWjb8KZBpVWHpfMm48RZpzC/l86bnLN4lFSMlnQekS2DLj7B7hxvT/37SZPTOjo6kv1nIk1CoTDbUZhslT4thQI6FzGOTcvlDdj5xlG2whreHO8e9DCzcN85fA5b2zsSxx6OVPpZt6IJjz53ULi/Vc2N+N1fPsKQi8fqZdMwrsqArjPO1J6BjA0ipVKBVc2NQll6oYSnjMqQEsWH08ejef5kbIuRq7bmRjh9fNbGpl6vwtrlTUI5dC0X+bderxr9y8VEiQRxeiROnPU4fLJyLGT7PhjjbmtuRPu+Ttxw1fS0xs86Rd3W3IiX9h4DEHmvZwe8OH7OiUee+UCkM17cewxDLh5rlzfhty98iEOdA6JnmNQBNXDJn/1w0lNDfWXk5HWq70PGujkV5OzUs2Ttm1+ehp4BD371zAdouaJB8kQ8gJF3amAkw40yl1N5bk5vACfOOdFyRQMAYPf+Ljy4/X38fMPnceKcS3TtdSuasH1XB073uoV//8dT7wr/lsU6UgJodQqsvLIxwTbQ6ovgtDEhWwYlqnMMuvxZn/ZUKIFAMIxHnntPkNlbWmZAoSIfLB5/MIAVX7wAT+z8UHhWa1pmwB/MvoIdQRCli8PjZ8YkHB6qcEtkjk6nwi3XzhBawmm5yL91uuzjUVKx6v/39PsYcvGCby7p86Xq/8YeKlICB470iX5z3YomzGqoHD1BjZG4MK3eBpc3IPbF2manF7dP9ozyUfktBjn72IWAnlfqhBBi2rNhajmRgMsfRM+gF4/HPKtbWmbAbtPByGW/1up1KmbsoJD7CgOu4qvK7/QGcLLbKapytaq5EbWV+sJW+pZr/J4oSjnPBJa9tm5Fk6y6CAVCIXj9QdH8Xr1sGgLh3EyiQDDI1HnBUI5KYBJlSS4OnyXVXj/72c+yHiQxwukel6SjIFV1wuEpnHMhcmwUkFRYx84M4dHnDqLligZmpnIoNPL5+LE7XDy27+pAy+UNqKsy4GyfBy/uPSZUftnyysdorF+Q2jOQuUHUMxC5d2FCh4EX9x7D+GoTKmRkFBDFhUqpEoLAQGT+bGvvwL23LMj62o4hHk+/2iGS2adf7cD3WmfDYJVPglqpBHEMOrVkBSQ5Idf3wRr3tvbI/Eh7/DGnqM8MeHH8lAMvxehGLadCIBgSEtOiv7e1vQMb22aj8/QQnn61A5fNnohDnQOiZ5is/QaA3D97mevmVJB7S8loy4Jqmx7dAx7UVhrwiz+NnBSVqhqw6eG9Sd/paHN51OemAD49PSRy0KMbQQ5PIOHajz53EJvXLoTLy8Oo44TENNZvE/ljwBEQgstA5Nk/tuMg7r1lAWot8rENiOJCp1Ex1yJtDjZFhly8sOECRGT28Z0f4kdr5sMoI3t2LFAqVEJQE4g8qyd2fpgTv4IgiNKFU6vzFpMgypfBIR7P7v5EFI96dvcn+O7K2TDastPfo8Wqo37+9lc7En2+DP3fXodf2FwFxP6NfZTqFqzEhTuun5PgL50462TaU9xwy7q0fCaJFqK58vHl7mOPNfS80iCsJHs2RYbcAQk/aUFO/CSHk2fGDn60Zn7B9hX0WnZsXVfAJLBBNy8UswBG4r9TJ9kKmpwm1/g9UZxyngkO94i9FrUFt+/qwJS6ubDIpLq72xvEllc+Fs2jLa98jHsmzoctB/dAMRwiH+Ti8FlKR9jfe+893Hbbbfj2t7+Nb33rW7jhhhuwePHibMYuLxSRJLGubhcc3oCQCZgufQ52ZbEBl184LVVfZYy8vGFnbrRN5Hwy4PTDbOTQemUjaisMWNV8IapsI2V1oworqgD0WhVu/trFwiZBVCB3v9MlOfYBpx+ne93Y/moHQiFga/thwdkXPj/ErgYU/wykDCKHm8/ZO8wnNpMWnCpmSioATqWkEptEVkjOH6cv+2s7feCDMccQFAAfDGHAmf/1KZcUcp3NJdGTU7FrcOy/5UKyCnDFjJQcRZO7k8oTS0cN2wF/+MtH0HBKDLl4AECd3YBN37oUAHD7qtm4YJJV9HudZ4aw/dVI9ahYXRcdQ7T9RizRktf5mAtJdXOJkOyZFjvRlgW73u6ETquCVqMEp1ah5YoGtC5txHuHz6Itbl357spZePS5D0Z9p8lO4gGjPzeHO7FV8bb2DiydNxleX4B5bZeXR32VES4PL2rxGf/bRP7oc3iZ76Z/yCvxDYIYHZVKwbRxVDmobiap+2Rmz44FDjf7WTnc9KyYDNt3B490F20MgiDGgkEn278bzEFMgihfXF6eGY9yebP3M1OJVUPB9vky9X97JWzoXgfDho6LHzi9gYTEheOnB4WYfuvSyP+98/EZrGm5OMGeUioUot9M22cKA1DkVsnJ2ccuBPS8UmeAdFLKSOpvV26eldPDM6/v9BQuXjjk5vHtq6djVfOFaF3aiFXNF+LbV08v6Jjc3kDCem42cnB7AwUbEyDf+D0RmXvxsd625ka4CijnmdA94BXste27OoT9kO5B+cigy8teB3NhzwL53Rsmyhepw2ecOvUE15Q+effdd6OlpQWvvPIKVq1ahVdffRVf+tKXMhu13MhhxY9Kiz7tHshR5yKd7+SKSqsOVy+aktBmMtoybGPrbPj5gChDss5uwB3Xz0EYYVRZdPiPp94VOfDxY4+9P72OfSLeKvEM1GoVHN6AUB492ab6Zz3uoq/aEgpLlJUOy6QGKVGU2CwSa4gp+77lNRV65hpRHZPEKgcKuc7mkiG3n1l9ccp4CyoM8jgtAsj39I6UHCE8ijwlsTOiQfGXht+r1cjBoNfg/v/cL9ITwHF8cmJQ+L3Y344di82oSd5+Q6HI+VwohxO8+W5pkk+iBxG+smgKnvzrITTPn4yf/eFt0amXtw6ewvLFUzGp1oTO00Mw6TlcdslEAJE2mz0D3sR3qgAUEvKkUCgAxejPTUp2JtWaUGXVJZXVUlnX5Yjdxn43lRZ52QZEcaFQKKDTqLB88VShXZVOM7yeZEmllb1eVFqyt5VLDYOEjaYvchutIJRB5ViCSBWLUcNcO8xklxFZYDVqmPEoSw7kKpVYtVKhYPp8mfq/dgn/xh5vQ7P0C6Ndp1ajYj6fQCCUEDNacmm96DdtRg0cnlHakuZZz8nZxy4E9LxSp0IiVmA1k+0fT5WEb1+VI99eqjq2TlO4Q9YWkwafdbsSWuyZDYWzWaps7D3aqgLvv8g1fk9EbPP2fZ0ie6B9Xye+f/2cQg8tLbSSFfZTqslUFJgNHNtPytGeSYVEvKuCdB6RBcmS12tTjKWmNEsVCgVuvfVWfO5zn8P555+PX/7yl9i/f3/6I5Yhuaz4UVdlxMbW2aKMZMFRkCDqXKTzHRFZVAwLBUPMkrH/tGqO0IpUw4kzJE/3uvHAU++iwqyF3azBDVdNTzr22Ps72+dmnog3M57BquZG/N+t72LTr97Eoa5BQCF9Ssio42RRtUWhYJeVVijko0yJ4kPDKXFLywzR/LmlZQY0OTDSgiEw14iQzAIfWa+zRYJRx2HIxYtOiwy5Iu3t5ITZwDF1gUVf3M6tUoGEcbc1N2LP+yeTylMyOyOq13oGvNj+agdsFl1Cxaondn6Ia6+YKjyn3e90QcupsG5FE/a8f1IYS2xgMtp+49418wV9HqngOspcyKACSFmc4I15pvetXyR6psWOzazF0nmRQwaXzZ7IPPUyd9o42K06PP/6Eex84yg6ugawfVcHdr5+FF9ZNAUXTLJiVfOFCATDglw43Dwefe6DhJN4N3/tYjz63AcRGyyJLEbHxpKdCXbDqLJaKuu6HFEpJCpcKalkEJE5ourSMWgk/p4OapWSKbPqHFy71NBr2VV69QXcQCpWyqFyLEGkik6rwi3XxsUkrp1R0M1nojRgxaNyYXHG+vasWPWalosxb3oN0+fL1P+1mzVYt6JJ9DvrVjTBbhm9Mlu0XWcs4TD7+Xj8wYSYUbRyWtRnGnD68fd/nMM/Ovvx94/O4uipoQTfP+96TsY+dkGg55UySiX5q6mi00job21u9LdBq2b7FoVMbgqD2WKvkNKhUrDX8xwUEc8KucbviYjN0bq0ETvfOBqJ775xFK1LGxNsjmKnKNeQNJGMR6lzE49Sk84j8kCFRcLfSaMgTkqz1Gg0AgDq6+vxySefYO7cuQgGg6N8qzTIZcUPpVIhOAoDLn+kgsloJ1hinIuUvxMly1NMUvceCARhsemAMCTbKnl9ASCsFcbu5oMwcKrEscfcn9PLw+UJiE7Ej68yYnDIh0m1Jty/fhF6HD4cOTmIF/ceEyqyCb3MDRzzlJDPzx5jsVVtkW514EcNZTITGdLd78Er+45jY9tseP1B6DQqPP/6EXx9yQWoyFL+ewfZrYp7Bz2ollM72ph1SHKtkgE+fwBtzY0Jvb59fACAfN6HSavCxGqTSBdMrDbBpGOc1i0i+hw+oXKdhlOirsqIc/1ufHflbIyv0EmOPVkZ9PPHmUR6zecPMj8LAN9fPQdmA4cp4y0RW8HEYWL1HPQ6vLBbdBEHM1qIc7iVuKADwyN/l7Q5MrQpyuYE7/AzbaivRHf3kGzuzaJXY1KtKSJHCjDlq77WhB2vH0HXGadQQTf639r3dSZUfb1z9RwolApR1b/oSTyXN9JuU7DBpGQRo8tOUvs4G/uZyIruAQ+zimet3QB7KSWlEmOKx8snTN8wAI+Pz7o6bL/Dy5TZibVmVFJCqwivLwBtXAU7rUYFnz8A0PwWUQ6VYwkiVQKBIOwWLe66cR4cbj8sBg1CoRCCoSAAmg9EZki1ku9zeLOOocb69gBQadGKdJ/NqEWFke1bZOz/hoBZDZXYvHYh24cfhqVfdr3diduum4lHnv1A+M3aSgPz+dRWGoQKGtGxTaoxYtpkG2xGDVRqJfYfOieqGrSquRHjqgwIBkJCNbUB1xjoOZn62AWDnldK9CTxV6vInhXRO+DFK39P3FOosk6DscqY9fW9/uLzLfqH2Lqlf8iHqgLtdfQMSsSNB32wFPBAulzj9wRENke/04cKk5ZpcxQ7fCAIu1UnkkG7VYeAjHJX8q2TzvVTjJbIPaFgCLdcOwOPPz+yH3TLtel1AUwpOW3mzJn4p3/6J9x+++1Yu3Ytjh8/DpUqtQx5p9OJVatW4dFHH8XEiROxbds2/PGPf4RCocCMGTPw4x//GBqNBg899BCeffZZWCwWAEBrayu+8Y1vpHwj+SLnbYGSbMLl7DvDFSt6HD6cG4ic8PL4I+N/8uVD2HTD3OSO4vD3OY5dFtNm1Ix8Rp3kMzFjT+oYxd5fJVBboceAyw+FQoFHn/sAp3vdgsNsNXLY2n5Y9PVY55e1EenwBHL7DvNEpUWiDRIlphFZYDVpoY5mwocBhSKSMW8xZi9XFRIyW2GWYeuuEgjimAwavP3R6UjQwBeEXqvCC3uOYs4FVYUeWnqEgYbxZlTbdLJKFrSZtai26jC5zgyvLwiFAvifD0/jkqlV7LEP69FgKIxVzRdi19udQtK1UAY9LsFGqmR6hVkHg0YpTiQ7nkFy+vCYWO07pE5G379+UXKbgpKE8k+S9zYqYWBClRF1dgPOG2dmyle1TY9vLJsGtVqF/7tV3K79S/Mno3fQi5YrIhs37x0+i5PdTvj4kKjqX/RaLZc3pG6DpZCAltQ+zsTmJrKmwqITqnhGka1tQBQNJoMGL+z5FJfNnggogFAojBf2fIpNN8zNybVj9bdep0L1ER1MlECUgEmfv/dQalB7aYIYQaVU4UyvA4MuXtg4sho5NBorCj00QsbkMx5lM2tF9myVTYel8yajcZINVRZtcn9WyodBpAr5gMsPo46Dzx+AyaAR+24hwG7SwB5NgIjf31EARn1i+6chF4/z68yi34RCwXw+E+wGpn9lGq4ycmrAm1Ch52/7OjGuyoDO005hDl88pZL0HCFLyF9NHZtZC6ebR+fpkeqJTjefs3mu5dTY895JXHNZgyiO/Z2vzsjJ9TNBcn8uxTZl+aBo22eGgYYJZtjM2qRJ1USREgY4lQImPQdOrZRlzFSv5fDmgaP4yufPFw7AvPTmp7i++cJCDy1l8q2TSOcR+UCv5fD2R6dFh89eevNTTE1j7qWkwe666y4cOHAAU6ZMwV133YW9e/fiF7/4xajfO3DgAO6++24cP34cAHDs2DH85je/wXPPPQej0Yh/+Zd/wZYtW3DjjTfiww8/xH/8x3/gkksuSXnwY0FeK35ks5mY5JrxlU1WNTdi9/4uDLl4tDU3onfIBygU7N+L+b7ZGCnNGtvPfGPrbFiMHA51Sn9mw8pZcHr4xN9I5X6HNxIBYNPDexM2wTevXYg6u0EIiAPAnvdOJiTDWfTcyO+5/Lj7ps/h01ODcHkDUCoUaBhvKbrNcbtZk3DS7bbrZpJRR2SFXhc5gRQQ/BcFli+eCr0++xLcep2KKbO5uDaRPhaDGl9acB4e3Day/q9b0QSLkZPfGqIA+GAYQ24enFkpnOwYq992uHmcOdINg1adsm62GNVonp/4/JUqxvgldPWLe49hyMWzy6CHAYNejXUrmvDocwdFvzGuQht5x3GJZGYjh5a5kZMx5wbcGGc3YMgloYMZY9qwchYuPs8GhHJUASSMSIYskTuSVbTDiB0kuQGCyNrRurQRf/zroYTqixtWzoLPHxDKMg+5Rtq0VNl0MBk4bN35kfD5m792MXa8dgR8MJRwrdXLIg7KxrbZETlgzWuGrWjRc5HDBm4eXedcubOZibxgNKiZtoHRKJ+y+kTxYdGrccNV0/Pik3NqBa7+wvk4cXZkw/XqL5wPjiN9FY/FqMYNX56GE2ddkWelVOCGL0+DxcQB8jmcPCaUTeVYgkgBfzAEfyAsqsS0etk0+INyc1KJYsJqYtucVnP2NqdFr8adq+fg6CmHYBs0jLfg/HGmyBo+2joef0gGiT5bW3Mj2vd14oarpic/RDbsHzk9PPqdfmx55WOsXnYhtrxyWKRfTHo1HC5e8LkthuR6SOoAj9cXEMURAKDCpMGZHrdoDluN07Fh5Sw89PSB9PVcPvZDiIxjWeUGxbJTx2JQo635woRnlas4cyAUxNVfmBLnh01BIFQ4x0KnUeHWa2fg1zHVYG4tcCtys4HD6mXThHajUTuq4O0zFRD2iDPp2kUUEAVw9NRQgp3TMN4sq3dnMaix+NJJOHS8X7iPxZdOktVemF6nwtrlTXhsx8hez9rlTTnTSRSjJfKBxaDG5XMmiube5XMmpjX3UpJAhUKBuro6/OMf/0B1dTVaWlrg8XhG/d727dvxox/9CD/4wQ8AABqNBvfeey9MJhMAoLGxEadOnQIAfPjhh3j88cdx4sQJzJs3D5s2bYJWWwQVo/JV8SPLlptSsCqbbG3vQMvlDdj+age2tXdgY9tsbPrVm8zfi/2+byCIF/cew/LFUzF1olU4HeZwsT9zwSQr1CplQrWz6fVWhELhtO5XahPcxwfQurQxYWM+QehHSdLb2Do784ecL8KAUasWlSE1asmRJLIjGAjD4eLxeEzLtVtaZsBuC2fdQSMYCEOlgEhmVYrI36k7x9jjcPHC2ghE1sxHnzs4emWrYkMJHDjal7DOz2qozL9jkYVu7h30C44EMPL8ly+eikk1JtE1pHT1xrbZOHHWOVIGHYnj+eG3Lk2p1YfZyOEri6aIkoPQDCEBLv6+WGN66OkDuOvGeZhUZci8Akie7B0iglRFu59v+DxOnHOltAESu3ZE23AqlUB9rQXdA278f1veFdp1xm5wLJ03GU8MJ6ZFf/s3f/5IsDljW3rOmlqFQZcPv9yaRA6kZGWylQJeMoL3h5i2Ae8PARTwJzIlnL8W7KEQ0N3vSWhfVVNpyP7iJcagOwCvLyh6VrdeOwOD7gCshT65X2zkUWYJQm6EgmFhQxWI2IxbXvkY//vm+QUeGSFnvH52PMrrD0OXg+0EfyAk0nfZxJFZPtu24Vh90mrkMf5Ry+UN2PnGUZiNkQonotixTs32lyanr4dqKvS4etEU0SH0dSua8Oc9n4rG//sXD+HeWxekv19C8YH8QM81ZQISsewAxbITcLh5IaEBiMz9R579APd/d1FO2klynBrd/V5GG2FT1tfOFKc3AD8fFMmHnw/C6Q3AyBUmnmHSqVBlE7eXrrJpYdKrC5qAk3GHDaLgOL0BnOx2Jsy92kq9UElVDjh9gYTk+VXNjZhQbYSJk8d9eDxBPP1qh6jt5tOvdmBj2yWw5OAeKEZL5AOnJ4BzfYlx1EnVppTXEGUqH3rggQfQ3NyMDRs24Hvf+x6+973vYePGjaN+76c//SkuvfRS4d8TJkzAokWLAAB9fX3405/+hCuvvBIulwvTp0/Hpk2bsGPHDjgcDjz88MMp3cCYMHyiqL7KGFGsOTDqpZS3w82P8s3kSCV1RU87+fggTve4JH8v/vs9A15sbT8MtUoh3Ht007v1yka0Lm3EkkvrsevtTmg1atz3+7dxutedcE+ne1xp3W90EzwWLaeCllMzky8cLvF1pDb+l8ytz9mzzjUON49fbHkXW9sPY/uuDmxtP4xfbHm36MZJyAuvPygkpgGRufD4zg/h9Wd/CsnrD+KhZz4QyexDz3yQk2sT6ZOsspWc6HX4met8ryP/95GNbu51eJnPPxQOJ1xD6l2plAosuKhGOKnEGs/P/nM/OJUCjeMtkXYfjECEzazF0nmThcS06HeT6UGpMR063geHmxcqgER1s+hkdBJGfaaKSHuTrm4XHN6AYK8QqdHj8DHf26DEBshlsycmfffRNpxb2ztw/IwDLm9A+P4vtryLSTVG3L9+Ee5dMx9TJ1qZv60c9i6i19r5+lFo1EohMS36OWEcwzJwqt/LlJVehz8vNjORH8g2IPJOjqtwenyBhPZVW9s74PEFcvYbpYLbGxCqCACRZ/Xr5z+E20vPislwHKmpoTpncSSCkCMuL8+0GV1esuWIzPF4A0yb05MDnZTrmH2yWL2PD+LsgJfpC4vGMfzZJXPr8YcXD4nu++OuAfZ4XXzaeigUDCXYRY8+dzDSwSRu/C43n/Z+Sb72Q8odeq6p45PwV33krybQPcCOc3YP+nJyfbeX7YcV0rcIBEL4fdwa+/sXDyEQKFwWmMPF48FtB0RjenDbgYT90LGmVPYhyhGHhz33HB55+fUDTp55HwNO+eg+h8uP071ubH+1A9t3dWD7qx043euGI0fziGK0RD4YdLPn3mAadmdKKWwvvPACdu/ejaqqqsxGGsfZs2exZs0aXHfddZg/P3JS7vHHHxf++3e+8x3cdddduOOOO1K+pt1euIz6dKiuNgMAzhzpZipvNx9EQ31lxtf3hxXMyiZRB1HLqeDnQ5K/J/X9cXYTqqsjz5iHAtctnopBFy9k2163eCp4Pih5T26/J637tYfCuOP6OXjgqXeFzMs7rp8DfyCU0nWknm9skl62zzpb4mX2zJHuhNLpu/d3FXycciA6r4hEPv7MwU5ccPoxc2p1WteKl9mPPxtkymwm1y4m5CpPqazfcuCTM6eYMtvv9GHaFHta10rXNshGN/d7ApL6N/4aUu/qvDorJtSMjDnT8dhDYZzqdUvqwSqbDkvm1uPsoBc6nQZ1VUbJMYVCiPxeVSXslSY0TLShb8iDSrMedVVGKJXJEwSS3cOUiRV46+DpBF2/sKlu1OsWM9muIenI7VmHj/nePL5A0g0Ql390eVQqFAiFwqLvO30BNDVE1vfPzjmZrdYvmmIXrjea/ebyB3Gm34sHnnoXLVc0MD/T52Qn4I2lfSRXvTBWxMrsx585StI2GAtIzqQJhcI51RexMvvJmSHmGuP1B+mdxEHzO3PG0jYoBOUyV8rhPnN1j7Ey+1m/h2lr6rXqsnim2UDPR5pcx6NiZVbKh/WFQvCHFehzeFBpkfaHQ6EwTve4hM/V2o2SsQItp0IgGMKmX72ZYNvEj0PLqQR/TvR74fCo/lKqsiR178q48gZaToXx1aa0ZTTTGIfc50I+xp+KzNKeQiJkz6bOSQn9rdWoMpLpeHu24zT7Xbi9gYLN+SMSvqHHV7gxFev89oXAlI+aSmPRrNn59sGK5T7TpbPbxZQpnpdXDKTjFHvfs5BrSLqcGfQyY+tmA5eTdZZ0XubIRYYKQS50ZUrJaRUVFTlLTDt69ChuueUW3HDDDfjOd74DADh16hT27t2Lr3/96wCAcDgMtTq9koW9vU7RBloxUl1tRnf3EADAoFUzlbeBUwmfyQSNEqKWS9Fyei/uPQYtp8LNX7sYLi+P1qWN2PPeyYTfY31/Y+tsaJRh4XM+XwBefzChZJ/RwEnek06nSe1+FZHTPgNOP8ZXGRLKgzskNv/jryP1fGOT9LJ91slIZQLGy6xJzyWUTl/V3AiTVp23cZYCsfOKSKTSwm7FV2nRip5bJjJbbUss97+quRFVNp1s34mc5UmjAtataEpoh6lRhWV1T5US7SMrTNnL7GhI6Y5QCDh6oh8WvXSr5QqTGmuXNwmtPaNtFF8a1r+xOicVXZtsPMK1YnSmzawVjW+83cDeBNKoEtp9Rlt+bFg5Cw89fUA0/vZ9nVg0o3Zk7AqgqaEa3d1D6O11ZvxMDZwKx072C4kGQMSIfeCpdzGuQr4l4JOtIaka5+nIrVGnxqrmxoR1uEJiHgkbIIEQunuGgLC07ajTqPDsa0dE3xfJsQrMVus6jQKb1y6Ey8tH7Dcjh16HnzkejUopkgGp1rH5sJlTRc56IVsykdlqm45pG1TL2DYYC8pZzlLB4eFT0heZyGyFSaJtdZzdQQA1FTS/M2G0+Z0Pm3YsKZf1qxzuM9V7TFdm9RoV017VacbGlpMr5SBz2SAVj2LppHRlluXD1tkNONfrwf9+9O9iPzq+baICOHpqCEdPOYQD3dPqbQn+VtTXXtXciHN9bqZtEzuO3fu70NbcCD8fShibUsE+bGTgVDja1Qe3PwiDVp00nhFFyn+ffl6l6ADSxtbZ0KmQtoxmsh8imgtJYiDFSiZzORcyO5Y+s5yQ8lflHMvOF1LxJiNjryoTe7bKyn4Xdkvh/DCpWFqFuXBjKtb5zfMBrF42TWjdruVUWL1sGgJ8oCjmUr59MDnbaZJybtLI6p4qJPY9bTK6D71WjeuWXIDHhyvUazkVbrl2BvQ5WmcpRpsZcp7fY0GqujKZzCZt6/nRRx/ho48+wkUXXYTNmzfjwIEDwt8++uijtAfsdDpx88034/bbbxcS0wBAp9Ph5z//OU6cOIFwOIw//elPaG5uTvv6csJiUGPdiiZRe6x1K5pgMWa5GRsGptdbhZZL969fhLkXVuO2FTPxg29eih2vHcEfXjyEna8fxXVfvAAqtXLU78c72lJlP/scPqxqbmS2/KqrMo7eDkwBHOoaxKaH9+Le3+zDP/+//8ZnPW7UV4+UB0+1rRjrc6uaG7H7nS7J7xS6tVgonFg6fWt7B0LF7mUTRQ3HAWvj1pq1K5rA5SDvIxQOM2U2HJahzA7P/4NHumXbWtDh4rF9V6RHfevSRrRc3oDtuzoKXuY7XexmDVM/2i2avP82Szff0jIDf3jxI2z61Zs41DUoKRsOJ4/2fcdxx/Vz8P3Vc7B88VS8tPcYhlx8os5h6NpJNUZ0nRPrn6Q6L05nxo9PSg+GwuGEdp/Rlh8Xn2fDXTfOw6rmiPy07+vEDVdNH7V1Z9JnmuQeqAR89pi0KkysNmH54qloXdqI5YunYmK1CXazJuG5tzU3Ys/7J9HW3IhHn/tgpMVHjDz+6Ob5uOfm+Zh7YTWqrHoMDa8fLNvJ4eKZLXj3H+rB3Y+9BZcnAIuRw6HOQfz2hQ9x89cuTpADn3+kwtt7h89iTcsM0WfWtMzAc//1ScK8TKWlLFEY1GowbYM0zx0RhIi86gtFiGl3KBSFa91SrCgU7PkdX02FIAgiFrePh1ajEtmrWo0KXp+8/FSiuODUCqZO4tTZB3NYPuy6FTOFg1zR32O1TXR6AzjZ7cSO145g+64O7HjtCI6ddqB+nAn3r1+ETd+8FLe3XQKFArhiziRoNSq8uPeYcM1Y2yZ2HD0DXrTv68SMhkrcdt1M0dgaxluYPnf3gBebHt6Lux7ZO2o8I9m9b2ydjUnVhqR7Bdk825R9u1FiIOVMVs+1zCipWHae0aiVqLbpRPq72qaDhsuN8V+MvoXdrElYY2+7bibs5vzHpKXI2z5yljhcfnBqhUg+OLUCDjfFdIudUtEZNgt7blRY5ROA9PgCQmIaEFkHH3/+Q3h8uWmxGoaEzqOcAyILjAYVU1caDaqUr5F0ln7ve98DEGnDWVtbi927dwv/zePx4K233kprwM888wx6enrw29/+Fr/97W8BAEuWLMHtt9+On/zkJ7jtttvA8zzmzJmDm266Ka1ry43YJAIoAC2nhMPlx6ennaiy6qRP/qRyQigMWPSc6BS5Q6PGv/1mn3iR2/kh7rl5Pow2VfLvx13fK9EqyuXm8eLeY1i+eCqmTrSiyqKNKLQwoFQqhI3P2EpooqQ3Ny+cIote88Ht7+P+9YsiVdOG73tSrSnpdaJjjv89pVKBKeMt7O8MO7jxVWwydbYzoXvAy3yu3QM+WGrlZRgQxYPPB3SeGsCP1ixA/5AXlRYd/n7wM4yrNAK67K49KLFROOj0o9qkze7iYwnjZGvDeAsaxpuL/gRmLAPOkR71or+7/PKqQhUCZjVUYvPaheh3+lBh0kYS08ZgjzheNyMMPPtfn+Cy2RPxyYnBEZ3EeJ4DTj8OdQ7g0H++LbTNXHJpPWZOrcL4Cp20rjZwSeVPSnc6PEl05nBCN0sPftbDbvfZ4/DBoucwqcoAq4HDgMuPRTNq2To2HcLA9MlWbF67EL0OL+wWnfA+bRKnLGzGwgV9ZEcYaBhvRrVNJ5aR0Mj7PzvgRTgcRiAQwg1fno5z/W7wwZB4bRiWx4b6SuGEi2m8Oam9JZUsUms3wGzk8OD297F57UI8+fIhNM+fjB2vHUHL5Q1QKoFpkytRX2OAwz1SEfeSxlo891+fiObf7rc7cc1lDTjT68JPbl0APhCEScdlL5dE3ujuZ7dh7e73wTqO5jaRGXnVF2El/n7wFO66cR4cbj8sBg1eevNTXLekMftrlxg9g+z53TvoQ4We5jdBEGw4To0X9nwqtKsJhcJ4Yc+n2Nh2SaGHRsiYngG2TurJRQw1xoeNxiRcXl4yUV4Uf5c40H1BfQXG23SwTIzEtzlOiaMnB/Hca0fQM+AFELFtjDr2obZYn2x8hT7RT1NA5HPrtCrc+eB/S8cLWAzvOViNnLgS9rB/mWyvIK1nO8r+gBRJ9w3kFPPKBzHP1c0HYeBU5DNLUDKx7DFgcMgHl1ecIOHyBjDo9MFYYcj6+kXpW4QBo1aN5YunCjFao7awFRodLh5/+/txbGybDa8vCL1WhRf2HMWUceaCrn1ajRp/ePFQgo++ee3Cgo2JSBGGnTNWey+5ZHAoCKNOhf9983wMOH2wmbRweXwYHAqiyph6kkwhcXnY9qXLGwCs2V9/cEhK5/GoMpLOIzLD6Q7C4+VFutLj5eF0B6FLce4lTU579tlnAQDf+ta38Mc//hHhcBgKhQI8z2P16tUpDzSa1HbjjTfixhtvZH5m2bJlWLZsWcrXlDuxSQRVNh2+smgKtrxyeNTS4JkmUEkllHkzyMCtsuqYmwMDTi96BrzY2n4Y966ZL2yOC4yS9Ca1yen08visxy1931L3zkjSM2nVzN8uBgfXoJNoi6qTT6Y3UXwEggFYzXr8+ImR1gNtzY0IBAMAsjNApMpK62Ums7EnW2PL29ZW6kfWDBlQUok+IcBu0mDaFHskUWaMnCOpBL/oSVxW8DlK7PPvGfBi+6sd0HIqLLq4NqmOHlX+JHRnsioy8QlHseO1miRaJOrU7O9kG4BRAIc62bZL9KRW/H+jIGqaSL2z4b8rVUq88/G5hBLeleZRdMAosiC15nT3e/CVRVPw0t5j6HV4cdnsiUK1vujc0nIq4fBBVAaggGj+Re3jB7eJ5WN8pYHko4gxStqzZb5hRGRFPvVFCCHMu6gO9/3+7ZE2Ci0zEJJbZHYMMJaI7U8QxNjicvnRPH+yYA9GYxIujx+w0KYIkRkGXR51EsOH/eG35zF/zxhn444afx/2sZweHhpOKapU3dbcCB8fABATw5HwyeL9/Pjx3nbdTJiNHHwDI2NJFs+Q2nOorzbm3vfKMOaQUgyknIk/cEY+MxOptYP81US0GjV++8I/8pZ8JOlbFDAW73Dz+MWWdxPGVMgkWKeHx7yL60SxsbbmRji9fEHXPqmkbZeXh90kw72IciJJrF5OusPjDeD/2/J+wny966Z5gEz2w4wGdgzVmKMYS76vT5QnHm8Av2ckJ6cz95IWSb3zzjuxaNEiHDlyBAsXLsSiRYuwcOFCfPGLX8SMGTOyG32ZE93QA4Alc+vZLbbiSoNLJVDFf45FNKEsFi2nQlUGgSBW2c/Vyy7EX986Lvw7k2SI2GcSO0Ytp874vlOlGFqL+fkg2uLaorY1N8IfNy6CSAeNWp2wvmxr7wCXg/5aGo0qoZVv7L/lgtTJVocnN+Vzx4pSKclcSKT0UNQxS6bfMn3+mcqf1FhH07/x8zTf8zap7ZJCK3Eie0JBibbhoeweNEvm25obsevtTmxr78DSeZNht+igVELaxoqRgVlTq0RymKp9TBQXHKdkrjG5av1BlCkxa8V96xflVF/wfBjPDldtjLZFf/a/PgHPkzKKR1sitj9BEGOL2aRB+75O0Trbvq8TJoM8No2I4kStZtucnDp7m5Plwz624wPc/LWLE3yfSDLZCKnG300GiXmRQYIMa7yPPPsBls6bnDAOqXhBNnsOY0WmMRCCiEUjERMjfzWRZMlHuUDKt9BpCudbFMMeYTxaDXtvR8sVNrkkejAxFlbSNlF8yEHnp4KPDzLnq88vn/10TpU/ezbZ9dU5uj5RnuRi7iXVYL/5zW8AAD/84Q/xs5/9LIMhElLEnv6GQnrTLjb7Xco4OtPvARQK6VagyPFp87gS3AqFAo8+9wF6BrxZXVdqjKmWTs+GYqg4VGHW4tfDgYloO6v2fZ3Y9M25YzYGovTod7JLZA84fajN8pRyv8OLF/ceE8nsi3uPYXy1CVUyCg7lsrJkQaEy/lnD0kOrmhvx4t5jo+u3JO0rk5Gp/GWq14fcfua8nTLegoo8JDKOero515XaiATydsJ8eM255+b5+OBIDxAGXtp7TGhLM6nWBLtFg+nnVQo2VrTlrVIZCWRFZTDa4jZWppMltdHJ+OKld5BtG4yrMsrKNiCKkDxVg/D5g+CDMcpaAfDBUML6QwB9JWL7EwQxtlRbtVh5ZSMe23FQ8FvWLm9CjU0L0FJLZEjvQP5sTpb/dLrXDY+PT4jZzrlAHLNN1U+36NX4zjUX4+gpR6QdjlKB71xzcUYxHCl/b1KtSfDDRosXyKEqGVVeJ3IB+aupYzPld7/M5eEl45P2Ar0Lm1mLOrtBaEUOAHveO1nQJNhirVDm8wfQ1tyYUBk3oQIoUXTIQeenQk2Fnjlfa2y6wg4sDZLFWHKxDvaQziPyQE2FnmkfpDP3UkqvpsS0PBCTRODyBbHz9aOjGnpSCVSffubAA0+9l7z0ZlxCmc2oSc15U0QyqQecftjM2pEEuNjNZAWw6Ya56V13lGcSey2HJ5D3xLFicHAtOonARHx7VIJIA7uF3YbXbsneSKu06DDk4kUtELWcCpUya80h1ao4k8qSBYfK+GcHI8FPqVRgynjL6Potw5LYGctfhnrdZtIy522+Ai0FS/6Wsl/KkLy+gzBg0qmZduwEuwEIAZOqDdiwcha2vPKxqKXTjteOJrRpj5VpvVaNHa9J2Mf0fosWu4RtkAu7gyDyQU2FHlcvmpLQ+rjGSjIbj6TtP1qb6HJlWFedOdINg1ZNuoooX4LA7Asq8eNbF6Df4UOFRUuJaUTW2K35szml/Kfz6qyiNuDMuHEafro/EMKO146IrpfL8U6wG1I+vJhXnzFXvlumexsEEQP5q6mT7/0ym0kLThVTvUcRqfJTyEQwi0GN1qWNePS5kYT6dSuaYDFyox4+zhf5ThLMlNgKoMmStonioxgKteQCi16NtuYL8cizH4jamlsMhZuv6ZLvGAvpPCIfWHQS9kEauSxUu6+QDCcR1FXoUmoFJtU+afc7XamV3hz+vfoqY3IhUQAOD4+uHhdO9Lhx/5Pv4N7f7MOmX72JQ12DQhZy2tdNBca1xqRVXbLWYtHn0e2CwxtIvP8cEg1MbN/VgR2vHYE/IBMtShQtOg27dKtOk/3yr5Vo3aWVWSn0kmqHObxeHTzSnff1qmQZ1kNNDdWw6DmYtOqU9FumJbHj5a/ObsBdN87DgMs/+jvMQP+OtbwXZH4pgENdg9j08N7k9kuZMOo7iLFzPjvnTPs5jXr9EHDxZBu+f/0cZpvO3iH/iI2FEZmutmjZ1zVy9H6LmHzaHQSRD/LV+rgUsZs1WLeiSTS/161oilSKJcTE2CJ3PbKXdBVBhACdWgmrSQMdp5LNhhFRvOTT5pTybyZVG9hx43hS8NOl4ge9Q/6c+mOxsY1k8YKc+e3xMXRljn3zXO5BEGUJ+atpELNfdt/6RcnXvQyIJoLtfOMotu/qwM7Xj6J1aWMkEaxAOFy8kJgGRNbmR587CIercO0Oi3XfwqJX44arpo+8vzeO4oarphd8XMToFKtMpYvDxQuJacBIW/NCztd0yXeMhXQekRdiOkj98MZ52Lx2IaZPTs8+KGxjaiJCqid/Yj53pt+DTz9ziNonZVV6c/gUk9PDo9/px0NPHxCVY43+zoPb38f96xdFKpqNVcWKZM8nl5UzWK3FhoPK6VbCyQSpwMT96xfJqpwqUVz0OXzYe/AUNrbNhtcXhF6rwo7Xj2DKeAtMVdmpgO4BL/Pa9ePMMNWYcnQHY0CptMMcw/WKSCTjktgxxpzD7YfLG0g4jS16hzF6r9KqQygYSlsHatRKLF88NVKlU6GARp1Hh6QAp5tLVp9mavOMYkcx143JVjhcPAZcfhh1HHz+AEwGDfs3U3nH4UjLBtYceefwOWxt70iUd6mKuq4Sfb8lQsnYBkTZMOAqjZYWY0IImDU1Uv2oz+GD3aJFNVU/YlKytghBZAL5qUQeyKvNGeOj9zt9qDBpI5uEIUbcOENY8QOzkUP3gAfnBjyYUGVM9L2SdDfJ2ufOxTUYcz1aQZv0IVEskL+aIWEAityespBKBCvk+jDg9MNs5NAyt0FIot29v6vgvuGYxnFTpVyrWZZCdewS2QvrHfIxYzm9Qz752Bh5jrGQziPyQoYdpGKh5LSxIBWFxUqMYjH8OSgUeOCp93JTejPGeWy5vAE73zgqMgq3tXeg5fIGbH81cqLc6eXxWY87/4GlOKdbqVSIDeExCHCNZVC5x8FWpj1yUqZE0WE2aLCoaTwe3DYyT1Y1N8JsyD773mRkX9uUg2uPOSXQDtPhkVivvrsIFp3M1hAZOnoZl8SOMeZYOlikc2L0ntnIJbQhS0UHOtw8frHl3YRxpqTXlECvw49PzpxCpVkLu1mTWtWDVG2cHJFxomAxk4nNE795YUh8B1J2zl03zhMlSbY1N+Ltj06jrXkafHwAlRad+P2n8I6l5kho+BpMG4tx3ZJ8vyWEychJ2Ab0bojixKjnmGuTUW6201igAA4dpwSTVJD07R3k2xPlh8PD48mXD420fQLw5MuHsOmbc+XnpxJFQ17jUTnYcBmNeN+oyqbD1Yum4JfbJH5zNH9Q4sB1WnGV6DWGD6R3nXOldSiK5Vs+9PQBYU8hCvlueUKGcbRCQP5qGuR5760Y98IqrbqEWOuq5sactdjLhKziuGNFHpIXi5JSOnBRAnthep2aGcvRa2WU9pLnGEtJ7d8SRUMu9qGLIMW6xMlTO4dclt4UOY8KMI3C6Hi1nApaTp1R67K0YLTkeudwNx569oDwDDNtoZYOyTZAc41eqxbeZxQtp4JOIyNlShQd0dZE8a2K4uU6EwI8uw1SIEg9OgpB94CXuV51D/oKNKIMkWkbJItBzSzDPFo5eod7ZLOmttKQVOfE6r0lc+sT5l8qOjBjvaYEDhztw92PvYWf/f5t3P3oWzhwtK8oLclooD+WjBP4i4S0bZ7RWpsOt1s50+9ByxUNqLLphK/6+CAOHe8T/Vb7vk588dJ6/OwPb+Nnf9if0ftP1p4+9rdHk8VSfL+lBM+HmbYBH5BhpIsoC9xeHm1xbQ7amhvh9sunFcRYMRb+d6kg6dvLKVBOEDliwOnHVy87P3LgFIBSocBXLzs/L3E1onyQjEcFso9HjYW+i48fLJ03WdK/d3h4fHrGiRPnnDAPxxfS8QfTiquM5kcmQSrWoIzzGcl3ywMyjaMVAvJXUyffa2Ex7oWFgmzdEgoVTj7Gcn8yLbLQF3KF/OHiwusLMmM5Xr98SrtLJfk4PLmRKdq/JfJBLvahi3BLsbTIm8KKKb1575r5WfV8jzVwdBol0yhEeCQBzuVlt2XKpUHEem5b2zuwZG698AylTlfkchxjuQGqUiuY/Z/V6hK26Ii8IzVfXd5A1td2+9jXdufg2kT6aDUq5nql5eSl6uXq6DlcPLbvilQabV3aGDkdvKsDDlfycTs9PJrnT8bON47ibL87qc4RBSQkksnzldjT6/Azy+33OopvUymXCfzFQrrBqKTzKCaA9O//uR87Xz+KryyaIiSoxVYzi3LZ7In4zZ8/yu79x9mum9cuRPu+TqE9ffS3R5PFUny/pYRbwu7w+Mg2IIoTDadG+75Okf5u39cJTk1JRPEka5tBiDEbOKZvb9GTXBHlh06nhs8fxI7XjmD7rg7seO0IfP4gJWsSWSEZj8qBzTkWiQDx8YNqm575m5/1urHp4b3Y/Lv/wY7Xjoj8toz9wWTjyiIeIxVrmH5eJflueUaucbRCQP5q6uR7LSzGvbABV/ElghXrAc1yXHeKNlGwTNHr2LEcOVVO6x6UqCCZo2ITtH9L5AOpfWhNGvvQ8pmlMiWvrYdy1CYrtpS4AhGjMLZ07ZqWGaip0GHRjEWR0t6eQGaty9JA6rlFM+99fFA4XSE5jvh2VhmUs45ugMaX1cxHD+4hlx8v7j020uogDLy49xgm1ppRYypc6WBC3pgMGuY8MeWg7LNJqg0SbboUBKOew41XT8egi0coHIZSoYDVyMmuLZVcW/YNOP043esWtasAMOq4tRo1tg3r3N37u9DW3Cj8O17nxLf+yEQXZ6rXeh3sExG9Di/sptFbl2arj9MiJglqwOWHzajJi94eS9JtGztawCQ+gBRt4b7zjaPYsHIWtrzysei7SiU7GTKl9w+MyIDLD6OOg1qpgFajwg1XTU/fxirB91tKmAxkGxDywjWcJB6re9uaG+H28oCFfLBY9Dr2/NZri9c+KxQmrQoTq01YvniqYJdPrDbBpKMWW0T5wUuc2L/7O58r8MgIOWOU0ElGXfY2Z7q+VwIp+L/x8YPWpY3M3zxx1sn027a/2pGxP5gsPjHq95Lcm1SsYVK1gXy3PCPXOFohIH81dbJeC0ehGPfCpHVL4ebRWO5PpkM5rjv5nhNjSgm0glYrFfj6kgvw6+c/FObGrdfOgEoln2IvRqnWpDmwZwHavyXyg06rTsgjWtXcmFblU5LAPCMHhWXRq3Hn6jk4esoBi1GLp9o/FoxCLaeE0+2H2cDBaows6tHS49EKKlpOhdu+PhNOLw8oFDlRZFLPLXpdLaeCOZlhhhz1/x7DDdAKsxZDLl6U2KDlVKhIZdOXICQIhYK4dXkTfr1jZL7eurwJoXD25W19fBDfvno6/vDiIeHa3756Ovx89tcm0qfCxEGnVeP3Me9j3YomVJg5QEavRA56k0Wm446tbtgz4MVLw4GZ8ydYMK5CL9I5sQGJ3fu7EozAlBN7Jluxee3CSGKRRQedVoWuc66kiWN2qw51dgMumz1RSBTf895J2K26xA/HosiRPk6XHCXwFwvpBqOSyaNUAOn8CRb88vuLoVGFhaQxs5HD0nmTUT/OjFXNF2LX2yOVzrScCnbLKO8fYMrA6mUX4uW3juM711ycmY1VYu+3lAiFQmy7I74cH0EUCVaTBm/vPo2NbbPh9Qeh06jwlz1H0dRgL/TQio5QKIhbrp2Bx2OCv7dcOyMnfkXJEQYaxptRbdPBzQdh4FQF30AiiELh9QeYtqecWu4QxYfFxCXEptetaILFlP2GeGycPJpg3DDekto6LuX/TrbC4RpJ6qq06kT+Gsu/v+26mXjy5UOiy0cPbmfjDyYj6fdG8+2lYuihEvTdxvoA3ijYzFpmvKbY42iFIBQK4dZrZyQkM5C/mohFr8YPv3Up3L5IZTm9Tg2DJnc2bYVZi2qrDpPrzPD6gtDrVKg+oivoXlggFMSalhl4YueIfKxpmYFAqIA2S8zaWkx+hVzj99lQrImCaVOoWH2O0XIqKBTA7W2XwOMPQK9Rw+vnoVPLp4tQKBxixljC4dzopCDFaIk8oNeqUG3TiQ5jVtt0MGhVo395GEpOyzNyUVj+QAg7XjuClisahASpKpsOX1k0JWHje1KNUSg9ruGUmFhjxh9e/Aine905U2Ss57aquREv7j0m/IZJp5ZMHJPq1Xz/+kXpZ+6P0QZopUmD266biUee/UAUiKg0awDSFUSGcGo1nnm1Q3QK6ZlXO3DH9XOyvrbVpMWQ0y9SQmY9BytV+isIDifPbLuY0bpXQOSiN+PJdNw2k9iZ7xnwYucbR0feW+x344K9lWYtLrmgKr3EHgVwqHOQqV+HXLykDtdpVLjuixfg8ZgAzS0tM6DTJDc6pcq8y00uC06ayfJJ5VGhYAaQxlXoMaHGhO7uIUyvt+LnGz6PT08PieySWFlZu7wJdqtm1ORXlgxseeUwWpdegF9seRf3r1+E+iqjcJ+EvNFwEnbH6uztDoLIBzqtClfOm4wHt70v1m9pBFXKBS2nxrO7PxHN72d3f4Lv0/xmMxxHaKivRHf3EOk4omyptuqZtme1leIGROZ4fUEhNh3VSdt3deB/fWMODIbsdXg0Th7rS6UCy/d58uVDWL1sGh56+oDoeneunoNfbHkXPj6IIRePidUmkb+nVCkx5BK3R9NyKsycWoVFF9dm7g8m0UfJvpeSb18Oh4iKcFPfYlCjdWljYrKmkaM9hTjUKhWeibNnn9n9CW5fdUmhh1Z8KIB+py9BruprjTmR9UqrBs3zzxP5YWuXN6HSpgEK1BlSoVDiuf8Sy8dz/1UE8lGEfoVc4/dZUaSJgulSKrF6k1YFs16TcJhATtXKdRp2jOV/fSM3MRaK0RL5wKhRQakSJ4EqVUoYtaqU7U5KTss3MlBYscpo9/4urF52Iba8chhL5tYL7U2AESV1z83zhdLjrVc24oGn3s29ImNswiqVCkwZb0nYkGU5vbIsKxsCZp5fgc1rF6Lf6UOFSQu7hRLTiOzoH/KxWw06fajK8iSSxxvElr8dFk7mhcJhbPnbYXyv9RJYZdTbvVSQ5brHQgZ6k0mGlTYlnXkjJzpZLZzEjQ32Dp/WRRiAIrWS1SwHdGtMaxApHT7o4oXEtOj3Ht/5Ie65eT6MNungf8nIZTGQTqA/iTwmDSDFfD8UCguJacCIrGxsm43O00N4+tUOnF83d9T32OPwMWXAZtKlLwtFdkKdSETS7hjyoaqET9AS8mVgyI9nYzcgADz7X59g/ddnwVihL+zgioxBiRbmg04/7DS/CYKQQLIKVfxBHIJIg14H2+bsc/hQachOJ2Wzacvyfy+bPVFITIu/HttfG/4NBZh+2/gKnRAbkEQqroLIgW7BnzKoE+IOUn4k+fYRinFT3+EqjcOqY8Ggk712DDr9qDFT0nQsvQ4/U642r10Iew6qm53r8+GxHeLrP7bjIH5864KCvQuSjzRgdOYoi73MIkwUTJeS0edhoGGCGTazFn1OHypluJ/el0d7FojEYilGS+Qah4vHL7e+L1pHtJwqLbuTsgfGgiJXWPHKyGTgcHvbJQiGQmi5ogG793cJLZwipfcDI6ceFcifIovfhAVg0qpT2piUbVnZEGA3aTBtij0iKzJSpERxYtSqmaXd9TlIHnN7eXz1svPhcPFCkPmrl50Pt5cH6BT0mCPbdY9FkevNUUkjWYyZRGTkEqqbJZzEzfC0rpQDGl0fpHS41yfRjscXSHp7JSWXckMqmS1J4looFBY2KzhOBbORg29g5N35+CA6zwwJTu2o9p4C4NRKpgzotCpoORWMOg5d3cnbykavVWwn1IlE8ml3EEQ+CARDTHs2ECRHLB69Vi2xntP8JggiOZlWoSIIKXQaFdPm1I5S2TsVBpx+mI0cWuaOJK7v3t+VUqyb5f8qldKx8/oqo/ThI4mD213nUvCdhr8viqtA7E/V2Q0J1bai/hXLjyTfPkIxbuoX45iKFbtVx1w77BaKY8fT6/Ay5arX4c1JclqfxPX7HN6CJYJVWtjyUUnykQijMwfF6ORByehzBXD0syHhAMyx4QMwDePNspFBrUbFfBe5sGcBwEAxWiIP5MLuJAkkRMro6kVT4HD68ev2kbZdbc2NeGnvMfQMeKHlVKgya4WTWwDGVpGluDGpVACrmhtFLUlXNTdCqUwxWYAgSgSdTs1sxafXZb/8W0wanDg7JAoyr2puhCUHDiqRPmVZTruYyCZxJi6JyOEa/SRupqd1pRzQ6BildHiVVcf8XtUoARqLQY11K5qovUSxwUpcUwBvHTwtVMSNbeMZPaSQiqzE4nDzOH7awbTJegY8WLeiCf/x1LsptYYvxhPqRCL5tDsIIh+Y9Bx8/mCCPWuidSUBs4FjrucWPc1vgiCkIRuOyAcmPce0OXOhvyutOly9aEqCvqtMIVmCFZeZfl5l5rHzqN9m4LI+qBM/Fy+bPTGhKlKyuUkxpwjFuKlfjGMqVlRKJXPtUMW1pyIiiXwsubJbdHm9fmWOrp8JOo2KKR+6HCWKlBJk38mXUtHnTm8AJ7udCbGc2kp9pMiNDDBo1cwYS66Sx/QUoyXyQC7sTrK6CEEZaTkVaioNwkIIRIyKbe0dWDK3XqSkoie3ZjZUYsPKWZHNSoDdGoqFIlJGvKvbBYc3IGTtjoaU0eNwixvR9zl8eHHvMbRc3oDWpY1oubwBL+49hr4hX3oPZ6wZfi4Hj3Sn9VwIQgq3h92Kz+1JXu0oFby+QMJ6sbW9A15fcJRvEnkh5lTtfcPtIei00tiRqn5KhWSnD9L5jAhFtH2HD3fdOA91dgMACE7P7ne6kurwWFsh+r1U9L3DxWP7rg6RPt6+qwMOV/rPhcgvDjef0Kp9a3sHls6bDCB1WYllwOnHC//9KbQaFZYvnorWpY1YvngqaioNmHG+Hdt3deB0rxsAYDZyOHHOiU/POJk2UNoyTxSEfNodRJmTJz/JI2HPekapDFqOmLQqTKmz4Pa2S/C9lbNx+6pLMKXOAhMFNgmCSEK0ClXrlY1oXRr5P7ORIxuOyAqfP8i0OX3+7ONRoWCIaRuEQikEV2LiMveumY/71y/CpGpDRr50LCnHG5LE2xP8qSTdUFK9t3KMOWUaGym3MRUrDrefuXY43KST4rGbNVi3okkkV+tWNEXa5uWAaqsWa5eLr792eRNqbIWrUjboYsczBimGmUCPw8e073ocRb7/SpTMHtKgm2faa4MZ7MUUikAwCLtVJ4qZ2606BIO52V91UYyWyAO5sDspikiIlNHZAXY53SkTLJGs95js6WjFjfGVBmZrKEmyqC6TarlAm1mLIRcv6qVc9CeGqF0VkQe8/iC7FZ8/ewPEx7OvHf83YgyReztMGZPLNgqpnD5I64QCQ79sWDkLFWYNTDoOSqUCU8ZbkuvwGFvBzQdh4FQpnagacPpxutct0sdACu0giTFHSoanTrTi3jXzhTYyo8pKDFF77LnXjmDJ3Hphc2RStRF9Dp+QmFZl0+Eri6ZgW8xJsXgbiE6Dy4N82h1EGZNHP0laZsmeZeHyBhLeA0EQRDKyqUJFEFIMuXmm/h5y8xhnza7qTta+fXyV6lBie850q5OkNCYJe8leaQIg7U+l5V+xKnCXG4x2qwWvNpNhvKYc8UvEsv08lfZPIATMaqjE5rUL0e/0ocKkjSSm5epRBYHZF1Tix7cuQL/DhwqLNpKYVkA3zOsLsH1DOriUgMnAMe07IyXFyoMS2EPySMxXOR001Gs4/HXvIVxzWQO8/iB0GhX+suco1l7blJPr0/4tkRdyYHdS5TQiwrAyqq3QC9mOUbScCnUVelgMHBzuJNXOwgAUox9hT3raa5SKalFHOn588Y6zHE8M5bLqDkFEqbRoUWc3iE6x1NkNOQkEW4wa5rWLeZ4RRL5IVT+lQlIdNqwnnW6/qHJpnd2Au26chwGXP0F/svTLQ08fgEkXCSqbtGrUVxkjAebh9o5MXTxsKzQ1VI98dgyfC5EjJN6v1LuqselgM2ow4PQjFAbqq40pv3+LQY0NK2cJBwZ2vn4Uk2pMMOnUot9bMrdeSEwD2DaQHG27ciSfdgdRvuTTT6q0sNc+ktlEHG4eT758aKQa6hUNePLlQ+SvEgSRlFAwhL/t6xStHX/b15laFSqCkEBSf1uy19/JfNhMuoAAEHxpkd+dozFFibeXopWp3/n4LHqdfjg9flEV9T3vnUyoikT+VYpk+T7zQgbxmnKEYtlpEgLsJg0WNo2H3ZTDxLQoQaDGrMUXZk9AjbmwiWkAUGXVMeWjKge6pdRQKRXMqlVqJbWCkgUl0MHLatIwbSOLjPYcLHo1Viy+ACfOOnG2z40TZ51YsfiCnOkk0nlE3kkxLygeqpxGiJDsN23kcKiTcVp9spX99ySn2JOd9vqsx530Win3wy7GU0yjkMuqOwQRpdKqwcorG/HYjoPCnFm7vAmVNg2Q5T5SKBTCii9egCdiepavaZmBUJhOmxHlR8r6KRWkdBjEJ6GjCWkqJdA/5Md9v3+bqT/T0i85rk6T0+dCZE+S92vRq3HH9XOE1p5aToU7V8/BiXOuzORBARzqHMSWVz5Gy+UNUCqB6edVYlK1AQiJZSNZS5nYU/lys+3KkXzaHUT5kk8/qdKswdoVTXjsuRiZXdGESoum4JsjxYbTy6N5/mRRlcu25kY4vTz5qwRBSOL00NpB5B67VYO1y5sSbE67VQNkWTBDyoftHvDiF1vezYmfnKsxxfpDsfYSqzJ1W3Mj2vd1YvWyaUIVdYuRI/+KKCsolk0kw2JSM+MZFjOXtW4pNVwedgVTl4eHXUbJQWVJiXTw4vkg2pobE2ydQEBGgRwF4PIFsOO1I8I93HbdzEiyYA7eBek8Ii/kYA2h5DRCjMTGn8M1cko6mkX95MuH8P3r5zBPsd+/fpFkkEmqjLhRx+Fnf9if/FrpbEzKrNQ4tasi8sG5Pp/gUAGRefXYjoP48a0LIieSskABpWDYRK/9xM4Pce8tC7Ie95ijiJwyPXOkGwatGha9uujXDKLIyCZxZlj+Bpx+2MxaQf7idZjDIz4JzQdDOHS8Hw0TLPis2wWzkYNvIJigP9PRL1LVaZLp9bw9FyLnjPZ+FzbVYVzFyLsCgE0P781IHmJ/K9rWVcuphDbxTm8AVrMWd35jDkxGDfa8d1Jo8xn9bIKMysy2K0fyaXcQ5YvNHKnId9nsiYIvuue9kznxkxxOHu1/P46NbbPh9QWh16rwwp6jOH+cmZIm4lCrVQlVLre1d+DHt8rQ9icIYszQatTMtWPz2oUFHhkhZ3oH/Gjfl6i/J9WYItV9soHRqkapVOCfH3ozd35yqsTECiZUG/HzDZ+Hw+2HllPD5eXh8ASE+EGs38+qTL2tvQMtlzfgoacPjIw7RP5VyUBxzZQoqVh2KVBkcnuun+IZqWIz0V6mXMl57L9AmPQatA9XZ44mc7Xv68ScC+YWemgp0+vw45FnPxC9i0ee/QCb1y7M3p4FoFCwdR7FcIhsyMUaQslpRCKMjT+pk459Q960T7FbDGqsW9GER2NOp69b0YRAkN3/OOFaJboxSdVliHzQP+Rjz6shX9ZO1YCLfW2Hy4daOZW7LpHTIkQRkIl+SkP+UjkJ/dLeY+gZ8Ir0Zzr6JS/VaUpUb8uR0d6vUqkQvauublfG8iD1W04vj+4BL052O4UWAFFbcPuuDpzudZMNJGP6HGzfoM+Rvd1BlC8WgxqtSxsT/EeLkcu6tYzTy2PexXV4cNv7In1KFX0SGXSybf9Bp5/mN0EQkri8EpU1vHxONl2I8sTh9jP1t8Ptz41cDfuwDfWV6O4eysovyhhGrODO1XPgD4Tw4PbEqumpVKaO/p26dJQYFNdMmX5Je1ZmsexSoAjlluIZqUN7mfKlVDp4WfRq3HDVdFnLoJRO6nf6cmLPOlzsd+1wUQyHyJxcrCHKfAwsFqfTiWuuuQYnT54EAOzduxdf/epX8aUvfQkPPPCA8LlDhw7huuuuw7Jly/Cv//qvCASoTmoxIXXSMZohL/rsKBnyDheP7bsip7Valzai5fIGbN/VAbVKlfa1SoqYk3n3rV+E+9cvIieSyJoKM3uOWk3ZGx9S899ilJdhI5Xp7XBT/zEi/6Qjf7aY+Sx1EnrJ3HoAcfozRr/cu2Z+Uv1ik1gzykYXlzjpvt9s5EHqu1pOjaOnHEJiGhCR30efO4jvXz9nVBkliptKi4753iso6EFkgcPFC4lpwMia4XBlb6tJVQNTq1WjfLP8kJrflTS/CYJIglHHMdcOo04+m19E8WHUc0z9bczTpmoh/GRWrODoKYd0/CDG7581tYo5XoTJvy9FKK6ZOvmMkxPpUYxyS/GMNEgj1kwUFyUT+y+B/XSLUcN8F2ZDbt5Fvq9PlCe5WEPympx24MABXH/99Th+/DgAwOv14q677sLDDz+Ml156CR9++CFef/11AMA///M/45577sErr7yCcDiM7du353NoRJpInXTkA0FsbJ0tCKIoO1mCAacfp3vd2P5qB7bv6sD2VyNVMlxePu1rlRzDJ/OaGqojGaYyUqREceL28mhrbhTNq7bmRnh82ScABwJB5rWDQRn1dUfyTG+CyDfpyF/0VJqWUyU9Cc3Un8P6pb7KmFS/iH4DZaqLS5h032828iD1XZeXRygclqygMZqMEsVNOBzCmpYZove+pmUGsi5vRZQ1+bTVklUDI8TYzRqsW9Ekmt/rVjTBbqHAJkEQ0vj8AWbcwMfToWQic7y+AFN/e3MQ62JRCD+ZZf9I+VGCTTTs99dV6BLG29bciD3vnyT/vgShuGbqkL9aPBSj3JJ8pEmKsWaiuCip2L/M99NdHvberdubmyTdfO4NE+VLLtaQvLb13L59O370ox/hBz/4AQDggw8+wOTJkzFp0iQAwFe/+lW8/PLLmDp1KrxeL2bPng0AWLFiBR588EGsXr06n8Mj0kCqh7hJx2F8pQH3r1+EAZcfNqNm1LKZ0axKVj/y+mpjWtciCCI5ZgO79/r3r5+T9bVLoa87kHxNIoh8k5b8xZwIcvmC2Pn60YTvzZxahUUX12auP2N+g3RxCZLu+81GHiS+6/AEoFQoaN0tUfQaDrvf7sTGttnw+oPQaVT4y56jWHttU6GHRsiYfNpq0dPx8demamAMQsCshkpsXrsQ/U4fKkzaSGIa7dUQBJEEk0RMQm5xA6K4kIpT582fKICfzLJ/UvajYmMH/iA0KiV8fABzLphL/n0JQnHN1CF/tXgoRrkl+SDKghgbwc0HYeBUZBsUCIsxf3u3QH73hokyJgdrSF4rp/30pz/FpZdeKvz73LlzqK6uFv5dU1ODs2fPJvy9uroaZ8+ezefQiDRJmgmZZoZ8Lq9FEERy7GYNWpc2YucbR7F9Vwd2vnEUrUsbc1LhINrXPfbaN1w1XXanLErqtAghO9KWvyQnoTe2zsb4Cl32+pN0cWmT7vvNRh7CgMXAwWbUYMDph8MTgMWgRsN4C1bFndyidbc0sOjVuOYLDXhw2/v4f9vfx4Pb3sc1X2igd0tkRT5tNaoGliZhgFMpYNJz4NRKshEIghiVUokbEMVFQeI4Y+wns+6xYbyFfd9GDg4Pj65uFxzegLABadFzmDm1GnaTBuMrDOTflygU10wd8leLh2KU26KVDwXg8PA4eKR7ZI0niGyQecWxUiGfe7djcX2ijMlyDclr5bR4wuHE0SkUCsm/p4Pdbsp4XGNJdbW50EPIGHulCQ0Tbegb8qDSrEddlRFKZervKXrvoVAYurMuLF88FaFwGEqFAjqtGvZKU1rXkzujyaycZWWsoWclTSgUht3qxu1tl8DjD0CvUcNkUMNekf58i5fZUprL2a5vxUipzIts7iNb22AsnmE286iQclsq8pUPsn02hbZpc/luQ6Ew3jp4Gg889S58fBBaToU7rp+D+RePQ32/G9POq4TXF0Ct3YgJ1cWrO0jekxMrs6VkG4w1JGfJyaXOi19nF1uNqB9nQe+gB3arHuePt0Ktzus5PlkitaYvbKqj+T0KcrcNRqNc1q9yuM9c3WO8zJaivz0WlIPMZUqubc5k62wh3wNr7gAQ/a220oB9H51Jqp/lLks0/kRonc0M8lczJx/2bDHKbbGNiXywzMm3DyZ33RSF7qNw5HLvFmDv3+by+uWEHOWpUGTyrMY0Oa22thY9PT3Cv8+dO4eampqEv3d3d6Ompiata/f2OhEKFXd6b3W1Gd3dQ4UeRlZoFMA4iw5AGL29zpS/F3vvDg+PJ3YexGWzJwIKIBQO44mdB2E3ayIZliVAKpORKbMKwOHm4fYHYdCqYdGrKWt9FEphXuUTh4fHT3/3dkKJ7PvXLxLNt0xk1uHh8X/+uH/Ua8sFjQJoaqhGd/dQWutbUVFia0iy+Z3xOpuD384lWc0jBeD18vD7gvBqePT2OcfkfdO6K022MgsU1qbN9bt1+gI4ftqBlisaAAC793fhgafeFeS71qIFEGmdV6zrbjnLeyYyWw52fj4oZzlLh9FstWzW2Qq9Go3149HdPYT+fldOxltqODw8/vDiRyMtIQD84cWPMC5atZVgMtr8zrdNm2/KZf0qh/tM9R4zktlhvwVhwOsbO79FzpSDzGVDOn50NuvsmL6H4XjOgNMPm1krxHNYsfjYv3WeGhCSFgDAxwfxwFPvYlxF5FnIXZbKcfyZymxJxDXzDPmrmZFPe7bo5LZAsVYpHB4+6RpPsMm3DyZ33RSF7qOwODw8Hnn2A0EnAcCe905i0w1zc2LPpnN9YgS5ylMhyHQvbEyT02bNmoVjx46hs7MTEydOxF/+8hdcd911mDBhArRaLd555x3MnTsXzz//PC6//PKxHBqRL4Yd6zNHuoVECaeHR/P8ydjW3iFk+7c1N8Lp5WExcExHvCxQAIe6BvHg9veF57KxdTam11vL5xkQOWfA6YfZyKFl7sgm0u79XRhw+bM2QPJ5bSIDaA2RJRnPI3rfRLpIbHbk7doAPj09hB2vHRHZey/tPUZ6ooRxenh89bLz4XDxwkn0r152fsTOp3dOZAPDr8z1GpaXa5cQSf14mt8EQUhBfguRB/Iejxpr2yCLeTLg9IuS9IBI8gLzWeTTJyQKC9mzKUH2bJrkW66KTW4VwNFTQzh6yiHEMxrGW9Aw3lywcaW1xhNEuaEEeh1+fHLmFCrNWtjNGiBU6EGlTr51EsVoibyRpf4e0+Q0rVaLf//3f8f3vvc9+Hw+XHHFFbjqqqsAAL/4xS9w9913w+Vy4aKLLsK3vvWtsRwakQ/nVMKxrqnQC4stEDGmtrV34L7bFpV1wMrh5oV7ByLP5cHt78u2ChVRHFRadbhu8VQMxhgg1y2eikqztqivTaQPrSHypNKqw9WLpmBrjBNy49XTYdRz6Op2Sepket9EWuRzU1Di2pNqjHjk2Q8S7L3lw3rC4aFNkVJEr+Oi+4MCCgB6La1LRBYUYA0rFx80HbQaNdr3dYoqp7Xv60TT+XMKOzCCIIoa8luIfJDXeFQBbINs5onNrIWWUyVUkYv6XMKmkUGNQ51k85QkZM+mDNmzaZBvuSpCuXV6AzjZ7RQdslzV3IjaSj1M2jHdShewmbWosxsSKh/ZjJqCjIcgigYlcOBoHx597qAwX9etaMKshkrZJKjlWydRjJbICznQ32OiUXfv3i3874ULF+LPf/5zwmemTZuGZ555ZiyGQ8STJ0NQyrH+wTfnMrP9Pf5gWQesehw+5nPpcfjK4v6JPBEOw+sPJjhVRX9tIm1oDZEnPj4oJKYBgNnIwesP4u5H30qqk+nkHJEO+dwUlLr2PTfPZ8powwQLTpxzFVUAksgd/mCIaRv4gzKJDBFFSSHWsHLxQdPB42ef6vX4eQC0OUIQBBvyU4m8kMd4VCFsg2z8e4tejY2ts0X+1Z2r5yT4XBtWzsKWVz4mm6cEIXs2dXx8gGnP+vgAyJ4Vk2+5Kka5dXgCohhtNGZ7QX1FwZLTLAY1Wpc2JiTgWIycbBJwCCIf9Dr8wrwAIvP10ecOYvPahbCb5LGe51snUYyWyAe50N/KfA6QkAdSguRw81ldV8qx1mnU0HIq0d+1nApeX0DSES8H9Fr2c9EVyPAlSgMpp8rhCRT1tYn0oTVEnvQOekW6b8nc+oR5xdLJ0dPRsWg5FZ2cI5gk2+zI17W9/gBbRk3avNidRHEQCISYtkEgQIEPInMKsYaViw+aDmqVmlkBXa0iW5MgCGnITyXyQT7jUYWwDbLy78PA9Hor7l+/CPeumY/71y9CtU2X4HM99PSBSOWdGMjmKQ3Ink0dLce2Z7Uc6aR48i1XxSi3UvuTXl/h9jocLp6ZgONwUQyNKG96HV7mfO11eAs0ovTJt06iGC2RD3Khvyk5jcibISjlWJuHT3RF/1u0YkaVVVfWG+1mA4dVzY2i57KquTHS6oogMiSfTlUxOmzlDK0h8sQer/sUSEknWyR0qcVAp2KJRPKZzCh17SqzlimjLi9fdAFIInf4/EHm+/X5gxLfIIjRKcQaVi4+aDp4fOz12+OjjRGCIKQhP5XIB/mMRxXCNsjavw8DFj2H+iojLHpOMtavjNsJIpunNCB7NnWk4hEuL9mz8eRbropRbqX2J6ssOWgZnSHFmMRHEMVAwp4KIvPVbtEVaETpk2+dRDFaIh/kQn9TJIAQBCl2kcqFIcgqK76xdTZMOrVwomvA5YfNqBGcbdbnLQauLNo8mbQqTKw2YfniqQiFw1AqFJhYbYJJpy6L+yfyQ9Spip/fuXCq8nltIn1oDZEndrMG61Y0CafglApFajo55nS0SJfSuyYYSNlkuZCZZNe2MGTU4Qnkxe4kigOyDYh8UKg1jHSqGLuFPb/tZprfRPliseqhiQvMsvDzQTgGPWMwouKD/FQiH+TT5iyIbZBj/14q1j/9vErh72TzlA5kz6aOzZSffbBSJN9yVYxyW4xjytfeLUHInfg9lWjLW7tFI5uWt/nWSRSjJfJBLnSlIhwOl4SJ2tvrRChU3LdSXW1Gd/dQoYeRiAI41DWYIEjT663ZG12KSNtQNx+EgVONLpzDn5f7Rnt1tXnUzzBlNt3nRRTvvCoWUpzfGclsPteOAiF7eSqxNSTZ+8h4nc3Bb+ccJdDr8KPX4UW1TY8zve6inleynyd5JFuZBfJo06ZgY2X8btOx32SmO8pZ3jOSWZm932KhnOUsZVKwcTJeZ0vMfsobNL8zYrT5nW+bNt+Uy/oldZ9VVSb84ME3Rv3+/9l4OXp6nPkYWs5I9V1mGjugdTY9ymVuZUwaOqksZVbq+Uy2wuGSV9xd7nMhk/GXpcyOFWTPpkeKclVSe2HFtj9JMpsR+fbB5K6bosj+Pob3VPqdPlSYtLJKTAMwJvYsrR/pI/t5MRZkGaOl5LQxpKgFOldGV/Q6Tj9sZm2kTH+4yO89D5BxM3bQs0qBYSOtz+lDpYSRlrHMpnBtOVEq8lQO91FSyWnxFFsgJI6cPRsJm0HOFG1yWorPeszkvshlPJZSWU8zgRJ9xo5ylrOUicqVPwiDVs1cx7KW2STXJoah+Z02lJxWGlBymvhzo0HrbPaUy9zKinwnTSDP7yHf/nCJ6Gy5z4UxS07L4vfKjhKLZY8FlOhTYEhm04ZkdhRKzDaX9fvItz1L60fayFqexphM98KorScRIQxY9Bwsek74d9oky8IlCKIwKIBDnfmrjJi3axNEOZMLnVzs0MmdsaMYn3U5yHg5M/x+G+orIw4qvV8iW/Jc6bvo1shihuY3QRDpQusskS/krJPGYl7I+fkQRL6gWDYhN0hmiVxDtnlxkU97jdYPokhRFnoAhExRAA4Pj65uFxzegJDdG13kAMDHB/Hg9vfhcPMFHixBlC/5nJc05wmijGHYAelA68fYUVTPOku5IWTC8Hs+eKSb3jORE8ieLSJofhMEkSa0zhJ5Q8Y6SWpe9A75yVciiDxCOokYlSKLW5HMErmGZKrIyKM9S++aKFaochqRPhKZ1Ua9Wljkovj4IAZc/gINlCCIAZdfcl4KFWuK8NoEQRQvoVA46xNWA05aP8aKonnWdDKvPKD3TOSBfK5jRbNGygGa3wRBZACts0RekLlOkpoX7xw+h63tHbK7H4KQCxTLJpJShLqF7Cgi15BMFRF5XnNI5xHFClVOI9JGKtvWqOOg5VSiz2o5FWxGTSGGSRAEIDkvjbrsjY98XpsgiOLldI8r61M3NrOWbIYxolieNZ3WKg/oPRP5IJ/rWLGskXKA5jdBEJlA6yyRD+Suk6TmRSgU+d9yux+CkAsUyyaSUYy6hewoIteQTBUP+V5zSOcRxQolpxFpI5VZ7eMD2Ng6W1jsolm+FgMtdARRKHz+ANqaG0Xzsq25ET4+UNTXJgiieOlzeLKulGrRq8lmGCOK5VknO5lHlA70nol8kM91rFjWSDlA85soFyxWPaqqTKL/C4fDCX+rqjIVeqiygNZZIh/IXSex5kVbcyN2v9MlfEZO90MQcoFi2UQyilG3kB1F5BqSqeIh32sO6TyiWKG2nkTaRDOrYxdNLaeCScdhfKUB969fhAGXHzajJqLQqPw4QRQMk0GD9n2daLm8IdKvPAy07+vEnAvmFvW1CYIoXioteqYdkNYJqzAwvd5KNsNYUCTPWsp+pJN5pQW9ZyIvxKxjbj4IA6fK3TqWz2uXGDS/iXJBw6nwgwffEP2N49TgGUH8/7Px8pSuGQiGUk5m8/NBOAY9KX1WFtA6S+QB2eukOB/NqOPwH0+9i54Br/ARWd0PQcgEimUTyShK3UJ2FJFrSKaKhnyvOaTziGKFktOItIlmVsf3QY4qMIueG+lXTAqNIAqKRa/GDVdNl5yvxXptgiCKl7oqY1I7IGXIZhg7iuBZj2Y/EqUBvWcibwyvYw31lejuHsqtPOXz2iUEzW+CyBy1SpmQ8CZFqglvsoLWWSLHlIROivXRFKD4GkGMARTLJpJRtLqF7Cgi15BMFQX5XnNI5xHFCiWnEelTJBU4CIJIAao0QRBEjlEqFWQHEOlD9mN5QLYBQZQuNL8JgiCIYqHUdBL5SgQxNpTa2kHkFlqLCYIYS/Ktk0jnEUUKJacRmVEEFTgIgkgRqjRBEESuITuAyASSm/KAbAOCKF1ofhMyxWLVQ8OpCj0MgiBySanpJPKVCGJsKLW1g8gttBYTBDGW5Fsnkc4jihBKTiMIgiAIgiAIgiAIgiAIoiTRcKrybqtJEARBEARBEARBEARRYJSFHgBBEARBEARBEARBEARBEARBEARBEARBEARBEARRelByGkEQBEEQBEEQBEEQBEEQBEEQBEEQBEEQBEEQBJFzKDmNIAiCIAiCIAiCIAiCIAiCIAiCIAiCIAiCIAiCyDmUnEYQBEEQBEEQBEEQBEEQBEEQBEEQBEEQBEEQBEHkHHWhB0AQBEEQBEEQBEEQBEEQBFHuBIIhVFWZUvqsnw/CMejJ84gIgiAIgiAIgiAIgiCyh5LTCIIgCIIgCIIgCIIgCIIgCoxapcQPHnwjpc/+n42X53k0BEEQBEEQBEEQBEEQuWHMk9OefvppPPnkk8K/T548iZaWFng8HrzzzjvQ6/UAgA0bNqC5uXmsh0cQBEEQBEEQBEEQBEEQBEEQBEEQBEEQBEEQBEHkgDFPTlu5ciVWrlwJAPjkk0/w3e9+Fxs2bMC3v/1tPPnkk6ipqRnrIREEQRAEQRAEQRAEQRAEUWAsVj00nGrUz1FLS4IgCIIgCIIgCIIgCPlQ0Lae9957L+644w7odDqcOnUK99xzD06dOoXm5mZs2LABSqWykMMjCIIgCIIgCIIgCIIgCGKM0HCqlNpa3vfdL6CqyjQGIyIIgiAIgiAIgiAIgiCypWDJaXv37oXX68WXv/xlnDhxAgsWLMBPfvITGAwGrF27Fs888wxaW1sLNTyCIAiCIAiCIAiCIAiCIIoQtUqZUhIbAPyfjZfneTQEQRAEQRAEQRAEQRBEMgqWnLZ161bcdNNNAIBJkybhV7/6lfDfvvnNb+L5559PKznNbpfHacnqanOhh1AwyvneWYwms/S8UoeeVepk86zKRWbpPoqLfMpsPn+71KFnI022z6bQNi2920TomSQnmczSs0sdelapk891lt5D6tCzSh252wajkWtZCIfD4LjUwpWpfi4Xn5X6fqHHmsvnn6tr0TqbG+hZpQ7ZBsmR+z3Q+BMpdZkdK+hZpU6+7Vl6F6lBzyl1SGZTg+6jeCCZLR7oWaVOJs+qIMlpfr8fb7/9Nv793/8dAHD48GEcP34cy5YtAxAJRKnV6Q2tt9eJUCic87HmkupqM7q7hwo9jIKQ03tXAA43jwGnHzazFha9GiiyV5/KZEwms+UsK+lCzyoFhueM2x+E4f9n7+7j5Krru/+/5/5md2fvshtADEgwEGVDxLYCFlBqikUQktCAsdJeP40ErjaV/rT1h1p9UAuVel1cxuuq3NhLWyVCKHfSWiRKtVSolSIQLDcmKDGEZDe72Z3d2Z37+f0xO7MzOzO7Z2bOmTkz83o+HjzIzJyb7/l+P+f7/Zwz353jc5c9Z2qOWQPbbiXtEk+dcBz19rP17Nt0LTCuFWqX+LJCvTErNTenraptWyxua9XJ8V5zzLZZbtAInRxn1bKyn6UdDOD8rtpycWV1Tms1o+dNqDcgr8dleLuJRNLU5epd1uNxV1y/2WU1q98y2pY1xSx9R9UYk4yzsp+1tB0adD3V6rHUieW3bcy2C8akqlnWz9IWVeH8Ns7qa7B2aYuWP4426kPoZ+2j5c+LBqr1Hm1TJqe99NJLOvnkkxUMBiVlJ6PddNNNOvvssxUMBnXPPfdo48aNzSga7M4hvXBgSjt3P6NYIiWfx6UdW9Zr7apeOlSgHCvPGc5HoH6cR2hFxC0qITaA9sX5jTp4PS4ewdmp6DuAUpwXQHNw7tkHbQGgHvQhy6OOYFPOZuz0V7/6lY477rj869NPP10f/ehH9YEPfEDve9/7tHbtWl1yySXNKBpsLjybyHekkhRLpLRz9zMKzyaaXDLAnqw8ZzgfgfpxHqEVEbeohNgA2hfnN4Ba0HcApTgvgObg3LMP2gJAPehDlkcdwa6a8stpF198sS6++OKi9z74wQ/qgx/8YDOKgxYyORPPd6Q5sURKk5G4QgFPk0oF2JeV5wznI1A/ziO0IuIWlRAbQPvi/AZQC/oOoBTnBdAcnHv2QVsAqAd9yPKoI9hVU345DahVX49PPo+r6D2fx6W+Lm+TSgTYm5XnDOcjUD/OI7Qi4haVEBtA++L8BlAL+g6gFOcF0Byce/ZBWwCoB33I8qgj2BWT09BSQgG3dmxZn+9Qc89IDgWZ5QuUY+U5w/kI1I/zCK2IuEUlxAbQvji/AdSCvgMoxXkBNAfnnn3QFgDqQR+yPOoIdtWUx3oCNctIa1f16gvXnavJSFx9Xd5sR5ppdsEAmyo4Z2YTKQU9LvPOGSu3DXQKxjW0IuIWlZAbAO2L8xuLhHoDymQyWrGiu9lF6VjJVNpQ/ccTKYWn5hpQojLoO4BSXE8BzcGYZB+0BYB60IcsjzqCTTE5Da0nI4UCnoVnItORAkubP2dWrxrQ2Ni0ueeMldsGOgXjGloRcYtKyA2A9sX53RFCvQF5Fz3+o5JPfeUJJRLJZZe7Zcf59RYLZbhdTv3pzn9ddrmm1z99B1CK6ymgORiT7IO2AFAP+pDlUUewISanAQAAAAAAAJDX42qNCU8AAAAAAABoGUxOAwAAAAAAAIA2ZOTxn7lHtDb1EaAAAAAAAKBttc3kNKfT0ewiGNIq5bRCJx97OcvVB/VlHHVlXD111Skxy3HYi5Uxa/X67Yy6qazV467Z+7cj6mRpS9UPdWccdWWclf0s7WAcdWWcVTHb3eM3/PjNRDItj9tZVznQuow8/tPjcSuRSOqWHefTz9oEdWUcMbu0Vj8Gyl/dNlu9vhqJujLO6ntdtIUx1JNxxKwxHId9ELP2QV0ZV0tdOTKZDE+YBQAAAAAAAAAAAAAAAACYij+bBAAAAAAAAAAAAAAAAACYjslpAAAAAAAAAAAAAAAAAADTMTkNAAAAAAAAAAAAAAAAAGA6JqcBAAAAAAAAAAAAAAAAAEzH5DQAAAAAAAAAAAAAAAAAgOnczS6AWcbHZ5ROZ5pdjCX19wd17Nhss4vRFJ127ENDPcsus1TMdlp91YO6Mm6puiJmszgOe7EyZuvZd6ejbiqrN2al5ua0tG2pTq6TemO2k+uuWtSVcVb2s7SDcdSVccvVldU5rdU6JRY64TiNHmM9MdsJ9WgW6so4K/vZdmiHVj+GTix/p8dso1BXxlmdz9IWxlBPxhGzxnAc9kHM2gd1ZVyt92j55bQGcrtdzS5C03TysdeC+jKOujLOyrpql3bgOOylmcfRLnVoBeqmslavm1YvvxWok9pRd8ZRV8aRz9oDdWVcu9dVux9fTiccZyOOsRPq0SzUlXHkBktr9WOg/PbeXyujroyzuq5oC2OoJ+OIWWM4DvsgZu2DujKu1rpichoAAAAAAAAAAAAAAAAAwHQNnZw2MzOjSy65RAcPHiz57IUXXtDmzZt10UUX6VOf+pSSyWQjiwYAAAAAAAAAAAAAAAAAMJG7UTt69tln9elPf1q//OUvy37+iU98Qp///Oe1fv163XDDDdq9e7e2bt3aqOItzSmNh+MaD0c12OvXYI9XSpdZziGFZxOanImrr8enUMAtZRbW//nhQxro8cnndmoiHNNAr1/pVDq7fMinRDKtsck5Dfb6NdTv0/ix7D5X9PuVSUtjk3Ma7g8qnc7o6NScVvQG5Pc6NTEVU1+PT06HNBGOFe+7sEwhn+LJtMaOZfcxPLCwj8FevxwOh0aPzeq4FV2Kx1IaD0e1ciCoVDqjo5NzWtEXkNMhjR6b0wlDXYrGUpqYX9frcer1o7Na0eeXy+XUkfHZ/D6OjMf0wsEpnbiyW7Nzyfw6fq9Lh8dndfxQV9H7Xq9Lr49F8usrIckljU7G8st43C4dHo+U1EH+uKtpt+Xar9blauFRvr6Kjh+oh5Vx1S4x65aOTBQcR79PasU50rTH8pbrwxeN2fmxY369mbmEfF63ItGE+rp9CgXdCkey21sx6Nf0TFLHwlH19/qVSqfkc7uLx59y+3dn220iHNWKPr8CPpeOhWPyuF2KRBMKdfmUSKY0G03qhOGgpmeyY+Zwf0CZjPK5g8ft1OHx2fw2wtPxhbL2LOQZbzy+WzMzC+NuV9CtXx2e0XB/QG6XQ6PHovJ5XeryuzXQ45VSpe2yos+vgNdVfvyt0J65/Rluz0rjeKU2LHh/oNevaDylo1PzeVWvb+E4rDC/78P7xhT0uc3NDRbtw3D+4ZSOzSQUiSYUjafU5fco48go6HPL7XQoPJtUNJbUcH9A6Uxao8eiOhyOyuNyajwcVZffI4/HKafDoXAkrt4urzKZjCZn4vL73HI5pYDfo0QircmZmII+txxOyeNyyuN2KZ1OazaW0lw0qcE+v5LJtGbmEuryexSOxNTb41M6ndHMbEIBn1sul0O9PZ58fA+E/HI6M0qlHJqciam/x6dkMqXugFcZSTNzCc3Fkgp1eeVyOhSZ33YsnlR30KtQl1vjU1XkgWbWfadrl7EI9kI+aw/UlXGVcko7Wm6cm//8aDimgM+tnqBHymQ0EY4pnnHIO/9nr+HZhCYjcQV8bs3MJRTq8mqw16vxqbgmwjH1dHnk87g0M5fNTfp7fFImLYfDqamZ7Hput1OxeEJej1vHwjH19/rk97o0M5tULJFUl9+jmdm4ggGP/D63+rrcmo2lNB1JanImpr5un2KJpDwul3q6POr2u/L5QG+3T4lkUj6vW7PRpHxel1xOyeVyKRZLKRyJqz+UzTcycsjrcao76NZ0JKkXXwtrIOSTw5FWJuPUbCypgNetqUhMgyG/BkNezcwmNRNLyul0KJ3KaGr+PlzQ59b0bELRWFIrev1yuRyaiiy8DgXdmplLKjyXXHhvUX6bq/tQt0epRLq4rUSeApiuYLxb0Ze91j4Wjino92hqJnsNPNyfvcYsOf9cZa5/09kxYS6ekMft1tRMrOR+eO4eeuFrSUXvBXxuzcXjyqSdxdt3ZJebnI6pL+RTdP46KZXK6MXXXtNAyKdMJq2Az1P8/UOfT+HphWvodCqtmWhCbrdLUzMxDYTmr6Nc2e0fC0c10OtXJpNWd9CryFxS41PZcjidGfk9noXvOnL14Vh0Xd/r1fjkouu0TJl6dJQZR8st14z+zo7Xh+RoxlFXxlldV3ZsC49K+2KblMlW9STZs66svj/biPu/jWDXmKpWOxxHJ/azaH11xlXDJqft3r1bn/3sZ/Wnf/qnJZ+99tprikajWr9+vSRp06ZN2rlzpz0mpzmlZ/dP6Lb79yqWSMnncWn7phGduXqg+MaiQ3rhwJR27n4mv9yOLeu19uRePbuveP2rNqzRE3sP6dyRE3T3npeL3v+nJ34hj8up3/2tNbr9AePrTEcSRf/esWW91p7UqxdeLS7Tcvv42StHdfYZJ+jOh55XT5dH7zv3TSX7O3B4SiOnDhetu+2yM/TdH/9SBw7PFP37mo0j+vHzhxT0uxWLl67z6uuTmo0mi96/ZuOInnjuNe3dP6FrNo5o/WkDeualiYr7KznuVb2Sw2C7Ldd+q3pLbsoaWq4WHpUcZ+74GSxQMyvjql1i1i0983KZ41gz0FoT1GiP5S3Xh1ca808d0Au/nNI3H3lBG95xku6ZHxePHwxqy3vW6Lb792pk9YDOXfeGonJ/5LIz9NhPXtVvn31ydvzJlO7/5v9+jn55aKZovT9431rFk2nt+u5L+fe2XnS6fnnoWH78LTdGF46N5bZx1YY1mpiaVTSWKqnfX7x2TEd6gyVj/lB/QG85uU9ylLZL2fF38VhYa3su0xYlbViQ85Srm2s2jmj9mwesmaBmZW5Q6z6c0gsHJjU6MVdUDx/6ndM11OfXoaOzunvPyxVzvcLcMuj3yO126PDRiL7xzy8WxanX49IdDz5ftK7f69JAyKdINFUUq4/++NWi86fcvob6A7rrkRf1+vis1p7Upw3vOLkodq7csEZ7fvyqNl/4Zt332M+VSKVLyp9b5nd/a43u/f7Len18dvk8cAnpdMb69m0n7TIWwV7IZ+2BujLO6H0kO1guxyjzeW68v+8H+zQdSejjW89SPJkuWubKDWv0k5+9XjKWb7vsDN33Lz/X6+OzRbl0Yc7rcTv0d//0Qj7f3vzuN+vOh54vzQfe/WYNDfg1MRUr2kbu88svOFVej7PsZxvecZIOjYb1G289XuFIomj7uRz+N956fFFucvxgMJ9fLM5prtk0Iq/boXgirXRa+e3l1snVQbnjuXbzOs1FE/r6/DGXy28rrbtjy3p53U59cdfT5CmAWcqMd+Wur6/ZOKLjBwP63Ff/I//eZ/7br2t0Mlq07v+79W2KRJN69N9/qQt//SR99aHnS+4fLO4rcuOG3+fS//rWQt/6x1etVyyeKurXPv7Bt2l6tvje+u+/b60OHJ7Rru++WLZvy12D5e7b7z8UrnjN9okPnaXwTKK4L7/8DPUE4vqfBWXbvmlEqVRadz70s6L+SI6Mdt7zbMXjvHbzOnX53EX92Me3nqVILKmv3Pfckss1pb9rxPV/tcjRjKOujLO6ruzYFpSptctldf9sx/6/FnZsu1q0w3F0Yj+L1mdCXDXssZ5/+Zd/qV/7tV8r+9no6KiGhobyr4eGhnTkyJFGFW1J4+F4/oJPkmKJ7AXgeDhetFx4NpEflHLL7dz9jEYnYyXr373nZV1+wan5L9IK37/w7at03voT841qdJ3F/965+xmNh+MlZVpuH5eetzp/o+vCt68qu7/3/MbJJeve+dDzuvyCU0v+ffsDe3XxO0+puM4560rLcfsDe3Xpeavz/z4yHltyf4uPOzybMNxuy7VfeDZR03K1KHecueMHamVlXLVLzB6ZqHAcEy12HLTHspbrwyuNHaOTMe3c/YzOW39i/iatJJ23/sT88peet7qk3F996Hldct7q/PhTbv+xeKZkvalIIn/TO/feru++WDSWlhujC8fGctu4e8/LFcfdc9adWHbMPzga0ehkrGy7lBt/zWrP5dpicRsW5jzl6ub2B7LrWsHK3KDWfYyH4/rVkUhJPXzjn19UKu3Iv18p1yvMLY9NxxTwevIT03LLTUUS+YlphetORRJKpR0lsbr4/Cm3r4OjEZ23/kRJ0iVlzql75rdz54PP67z1J5Ytf26Z2x/Ym9/WcnngUl4/GrG8fdtJu4xFsBfyWXugroyr9n5EMy2XY5T7PDfe58bw/YfCJcvcs+flsmP5nQ89nx+fC3Pp3Oe7vvuiwpFEUb6du0dVuO3c+8o4SraR+/zYdOn9uHsKcpJ3/9pJSqZUsv1cDr84NynMLxbnNLffv1c9QZ/8Xk/R9hbfeyt3PF+57zlNFRxzufy20ro7dz+j/YfC5CmAicqNd+Wur29/YK/SGUfRe6mMStZNpqTb7t+rS85bra/On8OL7x+Uu09/2/179errM0XvHTg8U9KvJZKl+wxHEvmJabn3Cvu2XP+du2+/1DVbvMw9izsffF6ptKOkvEenYiX90a+ORJY8zq/c91xJP7b/UDg/MW2p5ZrR3zXi+r9a5GjGUVfGWV1XdmwLytTa5bK6f7Zj/18LO7ZdLdrhODqxn0XrMyOuGvbLaUvJZEqnFTscjqq2MTjYbVZxivz88KF8BefEEikdm4np9DcN5t87vG+s7HIT4VjZ96OxVNn35Sj49+J14gbWKfj3xEz5fS+1j/BsfOF9R/llJitsNxpPlf13eDYup8NRvh6noxXLkT+OcPllCvdReEyziZSmZxPl97eo3XIqtd9sIqXVqwaqXs6IxTH7wsGpinV0xuoVVW270wwN9TS7CLZlZly1a8xyHPZiZcwu14dXHPNzY/nicbHgdTgSrzhW5caf7oCnZJlyY1w6k1l+/K0wRufGxkrbqDTuVno/ncnoWDhWcXuLx9/FY2Gt7VmpLSrlVRMG6uZYOKa3nmL+uWBmbiCVz2mr3cfPDx+q2GZzseSydVXYrulMpnideZW2n85kNBcvsw+D+8q9XipXXi6fXbxM7v1KeeBS9prcvu2oMGbbZSxqBvLZysyOK2K2NtSVcUbvIxll1f0uafkco9LnhWN2pZxguXtYlXKDdOE9wiXyh5J7WIs+Xyp/zeXWlfKNXNkLj3O5nCY8G1c8nq54vWD4mLUQL7WuW2ueYtZYtFTMMt4ZR10ZV29dLZcbLHWNXqjcfYHctVRhf1OynMHzu1w5qrlWy/fLBddS4dn4kv1bue3HEinNxZMl75Xrj4z06UaO0+z+rla1XP9bcS6Tz9aGujLOymswK7ZvBspknB3LZfX9WbO33yx2bLtatMNxdGI/2yq4DqvMjLiyxeS0lStX6ujRo/nXY2NjGh4ermob4+MzSqfN/+3MgR6ffB5XUUX7PC71d/s0Njadfy/oc5ddbiBUfv2Az1X2/dxjE8p95vcusU6Zfw90l9/3UvsIdXmL3i+3TF+F7fq9rrL/DgW9crudFerHX74cQe/CMr3llyncR+FxBz0ueXrK729xu+VUar+gx2WonRcvZ6TjWhyzgxWOs7/HX7bMyBoa6qF+lmA0rjo5ZjkOe7EyZpfrwyuO+fNjee714s9jiZRC3d6KY1Vu/PGUGQvLjXFOh6P8+LuofEuNjZW2UWnc7e8p/77T4VB/yFdxf4vH38WxVmtcVmqLSnnV4pynUjtacS6YmRtI5XNao/vIGejx6RcVYiDgdy9bV4Xt6nQ4StaRKseY0+FQwFu6D6P7yh17wF85710uny1apuD9SnngUgZCgarqvp3UErPtMhY1Gvns0szMDSRitlbUlXFG7yNJteW0Zloux6j0eeGYXSknWO4eVu51uW0XWmqsDwXL5+DKSE5n+XLl1u3r8WnKEV+y7IXHmV+/QplCQa8izmTF64Vqj7m/wr03I+vWkqcYHYvqiVnGO+OoK+OWq6tqY7bceFfxGr3bV7SdcvcFctdShdc3le4fLHd+lytHNddqub6t8Bqs8B58uXKU277P41LAW/y1UqX+yEifbuQ4zezv6lHttXkt57IZMUuOVh51ZVw1ddUu3ytQptYuVzX9sxXfK7QKO7ZdLdrhODqxn20FXIctzYx7tA17rOdS3vCGN8jn8+k///M/JUkPPvigzj///CaXKmuwx6vtm0aKLtC2bxrRYMhbtFwo4NaOLeuLltuxZb2G+3wl61+1YY0e+OE+XbVhTcn7j/3nAT3+04O6ZmPpOg8usc7if+/Ysl6DIW9JmZbbx8P/ul/bLjtDPo9Ljz11oOz+vvcfvyxZd9tlZ+jBH+4r+fc1G0f0nR+9ou/9uPw6TzxbWo5rNo7o4cf35/+9csC35P4WH3co6DHcbsu1XyjoqWm5WgyXOc5rNo5o5aBvmTWByqyMq3aJ2eH+Cscx0GLHQXssa7k+vNLYMdzn044t6/X4Tw/qyoJx8fGfHswv//C/7i8p90cuO0P/+Pj+/PhTbv8+j6Nkvd4uj7ZedFrRe1svOr1oLC03RheOjeW2cdWGNRXH3SefO1h2zD9xuEvDfb6y7VJu/DWrPZdri8VtWJjzlKubazZm17WClblBrfsY7PHqjSu7SurhQ79zulyOTP79SrleYW7Z3+PTXCyhD/3O6SVx+tHLzyhZt7fLI5czUxKri8+fcvs6cbhLjz9zUJLKnlNXblijx585qG2Xn6HHnzlYtvy5Za7ZOJLf1nJ54FKOX9Flefu2k3YZi2Av5LP2QF0ZV+39iGZaLsco93luvM+N4atPCJUsc+WGNfrHx0vH8m2XnZEfnwtz6dznWy86XaEuT1G+nbtHVbjtx5/Jvi9HpmQbuc/7e0rvx+U+u3LDGv3LT16V26mS7edy+MW5Se4+Wrmc5ppNI5qejSkaSxRtb/G9t3LHc+3mdeotOOZy+W2ldXdsWa/VJ4TIUwATlRvvyl1fX7NxRE5Hpug9l1Syrtspbd80oof/db8+Mn8OL77WKXeffvumEZ10fHfRe6uO6y7p1zyu0n2GujzaelHx9Vth35brv3P37Ze6ZvOWuWex7fIz5HJmSsq7otdX0h+9cWXXksd57eZ1Jf3Y6hNCunbzumWXa0Z/14jr/2qRoxlHXRlndV3ZsS0oU2uXy+r+2Y79fy3s2Ha1aIfj6MR+Fq3PjLhyZMo9U9NCF154of7+7/9eJ554orZt26YdO3ZoZGREL774oj796U8rEonoLW95i26++WZ5vcZv3Fn5l6RySuPhuMbDUQ2G/Nkbiukyyzmyz52ejMTV1+XNDkqZhfWPzcTU3+OTz+3UxHRMAz0+pdOZ7PLdXiVSGY1Nzmkg5NfwgE/jx7L7XNHnVyYjjU3Oabg/qHQ6o6NTc1rRG5Df69REOKa+Lq+cTocmpmPF+y4sU49X8WRGRyfn1N/j18rBhX0M9vrlcDg0emxWxw12KR5PaWI6quH+oFLpjMan5jTYG5DTkS3HcSu6FItlf6ZvIOSX1+PU4fFZDYT8crudGp2Yze/jyHhMx6ajOmG4W3NzSR2bjqq/x6+Az6XD47M6fqhLs/PvD4T88npdOnw0kl9fCUkuaXQypolwbn8uHR6PlNRB/rirabfl2q+G5Wr+S1KP8vVVdPyoiFnMBhiIq46PWbd0ZKLgOAZ8UnL51Wyng9qj5phdrg8vHLO7fQtjx/x6M9GEfB63ItFEdv0uj8KR7PZWDPg1PbMwzqUyKflc7uLxp9z+3QvtNhDyK+h36Vg4Jo/bpUg0qVCXV4lUSrNzSZ0wHMzvY6gvoExGOjqVzR08bqeOTMzmtxGeiS+UtSDPeONx3ZqJLJSzu8utXx2e0VBfQB63Q6PHovJ5XQr65sue+yOIgnYZCPkV9LnKj781tGdZlcbxSm1Y8P5AyKdoPJ2vm+E+38JxWGF+37OJlIIeV825gbRETms0T8lxSsdmEopEk4rFkwr4PZIjo4DXLY/LofBsUtFYUsN9fqWV0dixqLqCHnlc2bwq4HfL63HK6XAoHImrt8urTEaanInJ73PL6ZSCPo8SybSmCt5zu5zyul1Kp9OajaU0F01qsNevZCqtmbmEuvye7Pa6vUpnMpqZTcjvc8vlcqiv26PpSFIT4WzO7HJllEo5NDkTU1+3T6lUSt0BjzJyaGYuoblYUj1dXrmdDkXmtx1LJNXt9yjU7dH4VBV5YAVDQz0aOzpdXd23iZpjtl3GogYinzXApHxWImbrQl0ZVymnXKTZv5wmafkcY/7zo+HseB8KZH8tZ2I6puMGu+V1ZhfObcPvcysyl1Ao6NVgn1fjU3FNhGPqCXrk87o0M5dQLJ7K/uKQIy2HnJqKxBXwuuV2OxWLJ+T1uHVsOpsP+L0uzcwlFUskFfR5FJlLKOB3K+Bzq6/brdlYStORpKZmYgp1+xRPJOV2uRQKutUdcGfzgemoert8SiST8nrcmosl5fW45HZJLpdLsXhK4Ug8n29k5JDX41R30F2UmzidGWUyDs3FkvJ53QpHYhrs8Wuw16uZ2aRmYkk5nQ6lUxlNzW8v6HdrejahaCypFb0+uVxOTUXmX4d8CnV5NDOXVHguufDeovw2V/e9XR6lkunitlKVOWIF/HKavVBXxpn9y2mSisa73H3vY+GYgn6PpiIx9Xb5ste1qTLnn6vM9W86OybMxRPyuN2amonp+BVdmo0mi8bUkjFWxeNu0O/WXDyuTNpZvH1HdrncdVM0nr2PkEplNB6Ozv/CW1oBr7v4+4d+n8LT89fQ899TzEQTcrtdmprJvjcY8maPqaAcUlrdQa8ic0lNhLPvuVwZ+d3uhe86cvXhWHRd3+fV+OSi67RMmXp0lBlHyy3XjOuyKq7NG/HLaZLI0apBXRlnsK7a6nsFymScHctl4P6sVP/3Cstt3/bs2Ha1aIfj6MR+1ua4DjOgznu0DZ+cZhXLb9aZoJMDutOOvd4bzJ1WX/Wgroxbqq6I2SyOw16sjNl69t3pqJvK6o1Zqbk5LW1bqpPrpN6Y7eS6qxZ1ZZyV/SztYBx1ZZwlkyZspFNioROOk8lp9kJdGWdlP9sO7dDqx9CJ5e/0mG0U6so4q/NZ2sIY6sk4YtYYjsM+iFn7oK6Mq/UerS0e6wkAAAAAAAAAAAAAAAAAaC9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GjY57eGHH9bFF1+sDRs26K677ir5/Gc/+5k2b96s97///brmmmsUDocbVTQAAAAAAAAAAAAAAAAAgMkaMjntyJEjuvXWW7Vr1y499NBDuueee7Rv376iZf7yL/9SO3bs0Le//W296U1v0t/+7d82omgAAAAAAAAAAAAAAAAAAAs0ZHLaE088obPPPlt9fX0KBoO66KKL9MgjjxQtk06nFYlEJElzc3Py+/2NKBoAAAAAAAAAAAAAAAAAwAINmZw2OjqqoaGh/Ovh4WEdOXKkaJlPfvKT+tSnPqXf/M3f1BNPPKGrrrqqEUUDAAAAAAAAAAAAAAAAAFjAkclkMlbv5LbbbtPc3Jyuv/56SdK9996rvXv36sYbb5QkRaNRbd68WTfffLPWrVunr33ta3ryySd1xx13WF00AAAAAAAAAAAAAAAAAIAF3I3YycqVK/XUU0/lX4+Ojmp4eDj/+uWXX5bP59O6deskSVdeeaW+9KUvVbWP8fEZpdOWz7Ory9BQj8bGpptdjKbotGMfGupZdpmlYrbT6qse1JVxS9UVMZvFcdiLlTFbz747HXVTWb0xKzU3p6VtS3VyndQbs51cd9Wiroyzsp+lHYyjroxbrq6szmmt1imx0AnHafQY64nZTqhHs1BXxlnZz7ZDO7T6MXRi+Ts9ZhuFujLO6nyWtjCGejKOmDWG47APYtY+qCvjar1H25DHep577rl68sknNTExobm5OT366KM6//zz85+fdNJJOnz4sF555RVJ0ve//32NjIw0omgAAAAAAAAAAAAAAAAAAAs07JfTrr/+el199dVKJBK64oortG7dOm3btk07duzQyMiIbr75Zn3sYx9TJpPR4OCgbrrppkYUDQAAAAAAAABgoUQybfhXLheLxZMKT82ZXCIAAAAAANAoDZmcJkmXXnqpLr300qL37rzzzvy/L7jgAl1wwQWNKg4AAAAAAAAAoAE8bqc+8aUf1rTuX/8x94wBAAAAAGhlDXmsJwAAAAAAAAAAAAAAAACgszA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BdwyanPfzww7r44ou1YcMG3XXXXSWfv/LKK/rQhz6k97///frwhz+sqampRhUNAAAAAAAAAAAAAAAAAGCyhkxOO3LkiG699Vbt2rVLDz30kO655x7t27cv/3kmk9G1116rbdu26dvf/rbWrl2rO+64oxFFAwAAAAAAAAAAAAAAAABYoCGT05544gmdffbZ6uvrUzAY1EUXXaRHHnkk//nPfvYzBYNBnX/++ZKk7du364Mf/GAjigYAAAAAAAAAAAAAAAAAsEBDJqeNjo5qaGgo/3p4eFhHjhzJvz5w4IBWrFihP/uzP9Oll16qz372swoGg40oGgAAAAAAAAAAAAAAAADAAo5MJpOxeie33Xab5ubmdP3110uS7r33Xu3du1c33nijJOnb3/62PvOZz+ib3/ymRkZG9L/+1//S4cOH9Vd/9VdWFw0AAAAAAAAAYLEb/uZHNa1303XvNLkkAAAAAACgkdyN2MnKlSv11FNP5V+Pjo5qeHg4/3poaEgnnXSSRkZGJEmXXHKJduzYUdU+xsdnlE5bPs+uLkNDPRobm252MZqi0459aKhn2WWWitlOq696UFfGLVVXxGwWx2EvVsZsPfvudNRNZfXGrNTcnJa2LdXJdVJvzHZy3VWLujLOyn6WdjCOujJuubqyOqe1WqfEQiccp9FjrCdmh4Z6lEgkayqfpLZvg0KdEHNmsbKfbYd2aPVj6MTyd3rMNgp1ZZzV+SxtYQz1ZBwxawzHYR/ErH1QV8bVeo+26slpF154oRwOR/61w+FQIBDQm9/8Zn3yk58smnSWc+655+rLX/6yJiYmFAgE9Oijj+ov/uIv8p+/7W1v08TEhF588UWdfvrpeuyxx/TWt7612qIBAAAAAAAAAAAAAAAAAGyi6slp73nPexSJRPTBD35QTqdT//AP/6BIJKLTTjtNf/7nf67bbrutZJ2VK1fq+uuv19VXX61EIqErrrhC69at07Zt27Rjxw6NjIzo//yf/6NPf/rTmpub03HHHadbbrnFlAMEAAAAAAAAAAAAAAAAADRe1ZPTnnrqKd1///3515/+9Kd1xRVX6Oabb9Z9991Xcb1LL71Ul156adF7d955Z/7fZ555pv7hH/6h2uIAAAAAAAAAAAAAAAAAAGzIWe0KkUhEMzMz+dczMzOKRqOmFgoAAAAAAAAAAAAAAAAA0Nqq/uW0zZs3a8uWLXrve9+rTCajRx99VL/7u7+rb3zjGzrllFOsKCMAAAAAAAAAAAAAAAAAoMVUPTntox/9qNauXat//dd/ldvt1mc+8xmdffbZev7557Vx40YryggAAAAAAAAAAAAAAAAAaDFVT06TpFNOOUWDg4PKZDKSpJ/97Gc644wzTC0YAAAAAAAAAAAAAAAAAKB1VT057a//+q/1zW9+U4ODg/n3HA6Hvv/975taMAAAAAAAAAAAAAAAAABA66p6cto///M/69FHH9XKlSutKA8AAAAAAAAAAAAAAAAAoA04q13h+OOPZ2IaAAAAAAAAAAAAAAAAAGBJVf9y2jnnnKNbbrlFv/VbvyW/359//61vfaupBQMAAAAAAAAAAAAAAAAAtK6qJ6fdf//9kqRHHnkk/57D4dD3v/9980oFAAAAAAAAAAAAAAAAAGhpVU9Oe+yxx6woBwAAAAAAAAAAAAAAAACgjVQ9OW1iYkLf/va3FYlElMlklE6n9eqrr+p//I//YUX5AAAAAAAAAAAAAAAAAAAtqOrJaR/72Mfk9/u1b98+nXvuuXriiSf09re/3YqyAQAAAAAAAAAAAAAAAABalLPaFQ4dOqQ77rhD559/vn7v935P3/rWt3TgwAErygYAAAAAAAAAAAAAAAAAaFFVT05bsWKFJOnkk0/Wyy+/rJUrVyqZTJpeMAAAAAAAAAAAAAAAAABA66r6sZ6Dg4P66le/qvXr1+vLX/6yuru7NTMzY0XZAAAAAAAAAAAAAAAAAAAtqupfTrvxxhvl9Xr1a7/2azrjjDO0c+dOfeITn7CibAAAAAAAAAAAAAAAAACAFlX15LTJyUldffXVkqRPfOITevDBB+XxeEwvGAAAAAAAAAAAAAAAAACgdVU9Oe1DH/qQvvOd70iSksmkbr75Zn32s581vWAAAAAAAAAAAAAAAAAAgNblrnaFv/u7v9Of/Mmf6IknntB//dd/6ZRTTtG3v/1tK8oGAAAAAAAAAAAAAAAAAGhRVf9y2pvf/GZ9+MMf1oMPPqixsTFt375doVDIirIBAAAAAAAAAAAAAAAAAFpU1b+c9rGPfUwvvfSS7r33Xr3yyiv6/d//fW3btk1/8Ad/YEHxAAAAAAAAAAAAAAAAAACtqOpfTgsEAnrggQfkdDp18cUX6+/+7u/0yCOPWFE2AAAAAAAAAAAAAAAAAECLqnpy2pVXXqn3vOc9uuaaa3TkyBF98IMf1Cc+8Yll13v44Yd18cUXa8OGDbrrrrsqLveDH/xAF154YbXFAgAAAAAAAAAAAAAAAADYSNWT02655RZ9/etfV19fn4477jjdcsstuummm5Zc58iRI7r11lu1a9cuPfTQQ7rnnnu0b9++kuWOHj2qL3zhC9UWCQAAAAAAAAAAAAAAAABgM1VPTotGozr11FPzry+44AIlk8kl13niiSd09tlnq6+vT8FgUBdddFHZR4F++tOf1h/+4R9WWyQAAAAAAAAAAAAAAAAAgM1UPTnN7XZrampKDodDkvTKK6/k/13J6OiohoaG8q+Hh4d15MiRomX+/u//Xm95y1t05plnVlskAAAAAAAAAAAAAAAAAIDNODKZTKaaFf7lX/5F//N//k8dPXpU55xzjn70ox/pxhtv1EUXXVRxndtuu01zc3O6/vrrJUn33nuv9u7dqxtvvFGS9PLLL+vGG2/U17/+dR0+fFhXX321HnvssToOCwAAAAAAAABgFzf8zY9qWu+m695pckkAAAAAAEAjuatd4d3vfrdOOeUU/ehHP1I6ndZ1111X9JjPclauXKmnnnoq/3p0dFTDw8P514888ojGxsa0efNmJRIJjY6OauvWrdq1a5fhco2PzyidrmqeXcMNDfVobGy62cVoik479qGhnmWXWSpmO62+6kFdGbdUXRGzWRyHvVgZs/Xsu9NRN5XVG7NSc3Na2rZUJ9dJvTHbyXVXLerKOCv7WdrBOOrKuOXqyuqc1mqdEgudcJxGj7GemB0a6lEikaypfJLavg0KdULMmcXKfrYd2qHVj6ETy9/pMdso1JVxVueztIUx1JNxxKwxHId9ELP2QV0ZV+s92qonp0nSSSedpJNOOsnw8ueee66+/OUva2JiQoFAQI8++qj+4i/+Iv/5jh07tGPHDknSwYMHdfXVV1c1MQ0AAAAAAAAAAAAAAAAAYC/ORuxk5cqVuv7663X11Vfr8ssv1yWXXKJ169Zp27Zt2rt3byOKAAAAAAAAAAAAAAAAAABooJp+Oa0Wl156qS699NKi9+68886S5U488UQ99thjjSoWAAAAAAAAAAAAAAAAAMACDfnlNAAAAAAAAAAAAAAAAABAZ2FyGgAAAAAAAAAAAAAAAADAdA17rCcAAAAAAAAAAEBOqDcgn7e2rykSybTJpQEAAAAAWIHJaQAAAAAAAAAAoOF8Xrc+8aUf1rTuX//xBSaXBgAAAABgBR7rCQ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XcMmpz388MO6+OKLtWHDBt11110ln3/ve9/TZZddpve///267rrrNDU11aiiAQAAAAAAAAAAAAAAAABM1pDJaUeOHNGtt96qXbt26aGHHtI999yjffv25T+fmZnR5z73Od1xxx369re/rdNOO01f/vKXG1E0AAAAAAAAAAAAAAAAAIAFGjI57YknntDZZ5+tvr4+BYNBXXTRRXrkkUfynycSCX3uc5/TypUrJUmnnXaaXn/99UYUDQAAAAAAAAAAAAAAAABggYZMThsdHdXQ0FD+9fDwsI4cOZJ/3d/fr/e85z2SpGg0qjvuuCP/GgAAAAAAAAAAAAAAAADQehyZTCZj9U5uu+02zc3N6frrr5ck3Xvvvdq7d69uvPHGouWmp6d13XXX6Y1vfKNuuukmq4sFAAAAAAAAAGiAG/7mRzWtd9N17zS5JLAbYgMAAAAA2pu7ETtZuXKlnnrqqfzr0dFRDQ8PFy0zOjqqD3/4wzr77LN1ww03VL2P8fEZpdOWz7Ory9BQj8bGpptdjKbotGMfGupZdpmlYrbT6qse1JVxS9UVMZvFcdiLlTFbz747HXVTWb0xKzU3p6VtS3VyndQbs51cd9Wiroyzsp+lHYyjroxbrq6szmmt1imx0AnHafQY64nZoaEeJRLJmsonqe3boFAnxFwhK2Oj3pht9XZo9WPoxPJ3esw2CnVlnNX5LG1hDPVkHDFrDMdhH8SsfVBXxtV6j7Yhj/U899xz9eSTT2piYkJzc3N69NFHdf755+c/T6VS2r59u37nd35Hn/rUp+RwOBpRLAAAAAAAAAAAAAAAAACARRr2y2nXX3+9rr76aiUSCV1xxRVat26dtm3bph07dujw4cP6r//6L6VSKX33u9+VJJ1xxhn6y7/8y0YUDwAAAAAAAAAAAAAAAABgsoZMTpOkSy+9VJdeemnRe3feeackaWRkRC+++GKjigIAAAAAAAAAAAAAAAAAsFhDHusJAAAAAAAAAAAAAAAAAOgs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Ro2Oe3hhx/WxRdfrA0bNuiuu+4q+fyFF17Q5s2bddFFF+lTn/qUkslko4oGAAAAAAAAAAAAAAAAADCZuxE7OXLkiG699Vbdf//98nq9uuqqq/SOd7xDp556an6ZT3ziE/r85z+v9evX64YbbtDu3bu1devW+nbskMKzCU3OxNXX41Mo4JYyBtd1SuPhuMbDUQ31B5ROZzQ+FdVgr1+DPV4pXbrcysGgkol0fp1UKqOxyTkN9wfkcTt0eN+Ygn634sm0xo7NabDXL4/bqcPjsxrs9cvrcen1oxEN9vo1PODTkfGYJsJRDfcHJEmjx7LbykgaOzanFX0BuRzSkWNzWjkQUCotHZ2c08qBoFLptI5ORjXY55fHVbAPr0uvj5XuY7DXr2DArV8dntEbj+9WJJLMv+/1unT4aERD/QFlMtl9n7iyW7Nz2WWOX9GlWDyliXBUK/oCcjqyZS3cxwsHp3TcYFDJVDpfjy6XU0cWlWvlwMIywwML+xvs9Svgd+vgkRm9YbhLc9FUvm4cBfsb6vdpdCKWL4vL4dDYZPYzh8Oh0WPZ/Q31+qRUA+KoWh7l6ytXf0pYtC90Divjql1iluOwFyuPY7k+fX5c//nrh9TX41UikVI6I3UFPOrv8kiSjs0kFIkmFEuktHIgqNloUuNTUR0/FFQ8ntaxcEx9IZ/mogn1BL3yuB2anI7L73NrZjauni6vhvoXxuDjh7oUi6Xy425fr1tHjkbldbs1NRPTQK9fsXhKc7GkBvt8Sqeksck5nXhc8XjdFXTrtSMRrRwMKpZIZcvR7VM0nlSo26NUKjumDs3nFWMFY7US83Uzl9DYVExdfrei8ZR6u73KpDM6OhXV0IBfqZT0wsGD+TH96GRUK/r8CvhcGp2IKuh3y+dxaXo2rr7u+fp1qyjfKNrfbEJHwzEFfG71BD3q9rkW2qMgxxrs9cvvdWl8Mlp5LDZzvG7k2F9LWbTw3mC/X9FoKl9PPo9Tx6Zj8rjdikQT6g64FfC7FY4kNBtNqL/HL5dLmo2mlEymFfS7FY7EFfS7NT4b17FwTN1Bj5wOh46FYxrs88vldGhmNhvzA71+JVNpzUaT8nlcmplLqK/bq0QqJZcj2/Y9XV7F40kF/B7F4inNRpPq6/Epk8lk9+Vzy+93KxZLaTaWUHfQK4dDiifSmosl1dft1VwsKafDKZfLIa/HqWQqJWWyx9bX45XX45Qj49D0bFxdfo/m4gm53W4lEkn1dhW0WbVtuWj5/mRa4bmC9YPZurRFbNTDyhhvl7EI9kI+aw/UlXG5nPLwIQ30+IrvI9XLqj58qe06pJloUuG5pKKxpFb0+vM5SeG6M3MJ+XxuTc3EF/I7v6t47Ay6FZ5NaGwyKr/PrYDPpVgimy8M9QaK9+uSRidjmonE1dvjUyKVVjKVUSyWVNDvkcvlUNDnltMlReNpxeIpTeeWTSQVCs4fhyObwyfSKTkcTsVi2dy6t8crv8+tWDypWDybh3T7PXI6JZfLKacjrUTSoZ+/Hlao26fIbEJdQY+USSudcWg2mlSoy6N4IiWP26V0JqN0WpqNJhTwueV2O+SQQ5H516lkWh6PS+HZuLr9HsWTKQV8bs1Gk+oOepRIpDU5E9dAr09Bv1vpVFpHp2LqCngUjyfl8+bq1qWg3yOf16kj43Pye11yuRxyupxKJJLyzeeBAyG/0qm0JiNx9QS9+XrOt19B3KTTmeKcp1VzHMAMi8a7UI9bBw5F1NvjU2Q2rt5unzKSJsJR9Xb7FI8n5fW4NT0b12CfL3/tPdDrl8/rkM/rUng6e+0+0OuXxy11Bd2anFp4L9Ttzi8z2OvXYL9bkbm05ubSRffujx6bU8Dn0eR0TP0hX3YsTmf7ykg0oaDPo8mZmFYOBhSPp4vH7OR8Px/J9tHxRFIet1tTkZgGQn753E5Fk0mlUo6F6/f+7D30pa5JDb0XyV63ZZTtPyenY6XfsxSaH1cO7xtT0Oeubp927bu4BrMH6so4q+vKjm3hqXAP0wZlslU9SfasK7d0ZKKgrvqzY59pyo1Ndh1zlmLXmKpWOxxHJ/azaH11xlVDJqc98cQTOvvss9XX1ydJuuiii/TII4/oD//wDyVJr732mqLRqNavXy9J2rRpk3bu3Fnf5DSH9MKBKe3c/YxiiZR8Hpd2bFmvtat6lx8snNKz+yd02/171dPl0fvOfZPu3vNyfjvbN43ozNUDkhaWW3Vcty56x8m686Hni9Ypt/5VG9bon574haYjCW277Ax998e/1IHDM/l/n7SyW285ZUi3P1B+/4XrX7VhjZ7Ye0jnjpxQcX/l9uF2OrThHSfr9gf25pe7ZuOIwjNzisVTRe8Xrn/VhjWamJrNL1N43OXKd83GEf3XK2N69chMyXKLy/Xvzx/SW09ZUfFYF5ev3LFes3FE937/Zb0+Plu2rgq3tf7NA8tPUKsnjqrlkZ55aaKkTdafNsBggdpZGVftErMch71YeRzL9ekF43/u849cdoYe+8mr+o23Hq8Th7uUSGV0ZHy2ZMwtNyZtveg0ed1Off2fXsi/d+WGNTo0Gs6P8+XG0T/acqYSybRuu/+pstv90O+crv0HjykaGy6ppyPj05qZS+jOB58v2ueeH7+q337HSZXHxNMG9MIrxXWz9aLTdGS8uPxXbVijn71yVGefcULFsb/w35/5f35do8eiZdtz8f6u2rBGJw51a/UJPZKjtC0K84aSsdjM8bqRY3+NZfG6nfrirqfLxs/Wi06Xx+3Q38232/GDQW1+95tLcrDv/+RV/fpbj9c9i/KuwryycPn7/uXnSqTSet+5b9KjP35VG95xUtG62zeN6NF//6VeeHVSxw8G9YHfPk2vvBZedE6crof/bX8+B77vX36u18dny5Zx60Wn6ZEnf6nffsdJGur3K57IlOSnTqe069GXNB1J5ON8wztO0p4fv6rfe+9arT2pVy+8WkVbLqrv4weD2vKe03Tb/c8VHefu7y3kmk2LjXpYGePtMhbBXshn7YG6Mq5MTpm/j1TvBDWr+vCltitp/6FpHRybKRrXd2xZr8GB7vy633zkBb33nJO167svFeUWwwMBffOfX8yPnYvH0qs2rJHf69J9P9in6UhiYb9O6ZmfT+je77+syy9YrbHJOUXjqZLcwut26LjBoMbDsbI58O+9d628HoemZxPyup0am4yW3OPLZDK6/YHifGqgx6NkWkXtmNvmFb+1Rv9QcO/po5efIYdDmp5Natd3XyzJoXLLfeSyM3R/wevc9i497xQlkpmida/ZOKI9P17IrTZf+Oai47tqwxoN9fn10OOv5O/X9XZ7lclIdzy4/L3JorhxSE/ufV23fuvp5ue/QLNVGO9+8doxPfofB/X771ur18Zmi87Xxed20TXxf/s1/fK1maLt/dGWM5VMZfSV+57LX3f87m+tKd7nphF1B9z6H3f9tKgc3QGXPvf3/1m8rXRG9zz6Uv4ardw5/0dbzpTD4dDOe56pWO5tl71VLpezZPzq9nv0xV3F/UPumnSp9z6+9SzFk+miseWjG0eK+s+y4+My18FLbd+2fRfXYPZAXRlndV3ZsS0oU2uXyy0983KZMq0ZMGeCmp3uF9fDjm1Xi3Y4jk7sZ9H6TIirhjzWc3R0VENDQ/nXw8PDOnLkSMXPh4aGij6vRXg2kR8kJCmWSGnn7mcUnl2+ZsbD8fxF2IVvX5W/kMtt57b7987/ksfCcpdfcGr+C7XCdcqtf/eel3Xh21cplkjpzoee1+UXnFr073f/2kn5Rl1u/bv3vKzLLzh1yf2V28cl563O7yO33O0P7NVpJ68oeb9w/bv3vKxz1p2YX6bwuMuV7/YH9urdv3ZS2eUWl+vS81YveayLy1fuWG9/YK/OW39ixboq3NboZMzSOKrWkfFY2TY5Mr58OYFKrIyrdolZjsNerDyO5fr0wnE99/lXH3pel8yPT4mkdODwTNkxt9yYtOu7L2kqkih67549LxeN8+XGx4OjkSXzkG/884t6z2+cXLae1p92XP5Lq8J9nrf+xCXHxCPjsZK6KVf+u/e8rEvPW73k2F/471RaFdtz8f7u3vOy9h8KKzybKNsWhXnD4rHYzPG6kWN/rWXZfyhcMX52ffdFhQva7bz1J5bNwS45b3V+clnu/cV5ZeHy560/MR+P560/sWTd2+7fq0vOW53f56Gjs2XOiReLcuBczlaujLu++1I+bnuCvrL5qd/ryW/vnoJynbf+RO3c/YzGw/Gq2nJxfZ+3/sT8xLTC4yzMNZsVG/WwMsbbZSyCvZDP2gN1ZVy5PCZ3H6leVvXhS203PJvQ/kPhknF95+5n9PrRSH7d89afmJ+Yllvm7j0v61dHIkVj5+Kx9O49L2sqksiP6bn9jk7G8vd4jk3HNRVJlM0tpiIJOZ3Oijnwzt3PKJGU/F6PDo6V5ie33b9Xfq+nZLsul7ukHXPbvGPRvac7HszmJbnJKrn3C/Od3LVF4evc9sKRRMm6tz9QnFstPr6797ysg2OzRffr/F6P7njQ2L3JwrgJzybyE9PMjCugFVUa785Zd6JiiVTZ83XxuV14Texwukq2d3A0kp+YJmXP8ZJ93r9XyaRKytEV8JVu6x+eK7pGK3fOHxyN5CemVSr30alY2fErd/2Ze6/wmnSp9/YfCpeMLYv7z3Lj43LXwUtt3659F9dg9kBdGWd1XdmxLShTa5fryESFMk2YUyY73S+uhx3brhbtcByd2M+i9ZkRVw355bRMpnTasMPhMPy5EYOD3UWvD+8by1dMTiyR0mwipdWrBpbc1s8PH1pY16Gy2zk2E1NGC59FY6ny61RYX46Ff0fjqaJ/T87Eql5/ueUX70OZ8stNhKPLrn9sOlr+uCuUb3ImVnG5wu2GZ+PLbquofMvUTbn1C/99LBzTW09ZoaXUE0fLWRyzLxycKh9r01GdsXrpcna6oaGeZhfBtsyMq3aNWY7DXqyM2eX69KLxv+Dz3Dg7F0sqnclUNd6nF+U4uXFxqXG04j4qbKPw/UrjeH47FcbESuuVK7+R8Tr373Ck/LJL7W82kdL0bKJiW+T+XTgWmzle17utesekwritVJZcu1TKr4rarVJuuERuZqR9l2ofORbF8RLbWaqMufcrxdFcPFm+XI6FfL2atiypb4O5phl5YSOZnd8Wxmy7jEXNQD5bmdlxRczWhroyrlJOeWwmptPfNFj19ozkBvWORUttV5nK4/rE9NzC/aWl8uEK92nKLZPb7+R0PL9sLreptP1KuUKuTHPx5JLHMRdPlr4XSxrKq40sv9zrSuUqzK0qHXthfjwXLyiDgWuVXNxYmRss5vHUfiu608bKTjveZsaG0dxAWv46Z/HrctfuJduocI6W65smZ4q/+Mlva5lz3ki5Ky1T7r6AkfeM1tXi8XG56+Dltm+367OhoR6uwWyCujLOymswK7ZvBspknB3LZXXMWvldcSPZse1q0Q7H0Yn9bKvotOuwapgRVw2ZnLZy5Uo99dRT+dejo6MaHh4u+vzo0aP512NjY0WfGzE+PqN0euECJehzy+dxFVWQz+NS0OPS2Nj0ktsa6PEVrVtuO/3dPsmx8FnA76q4Trn1cz/z6fO45Pe6iv7dZ2D/i9dfbvnF+3A4yi83EPIvu37hMouPu1z5+rp9mnLElt1uKOhddlsDvX7DdVNu/cJ/94d8y8ZCrXFkpONaHLODveXrvr/Hv2w5O9nQUA/1swSjcdXJMctx2IuVMbtcn754/M99nhtnA363nA5HVeO9c9Fke5+neJwvN44utY9y2yh8v9I4rszSY+Li8XWp8hsZr3P/DnWXX3ap/QU9Lnl6nMvmDYVjcT1532L1bGupMcnoRU1h3FYqS65dKuVh5dpt8TIBX/l1F+eVufdzj3zyeVwVt5lrH6k0jou2s+jflbaXi9tKcRTwuku2V/j//u7y50mltqxU38vlmrXEWTMZjfFaYrZdxqJGI59dmpm5gUTM1oq6Mq5STtnfXXoPotqc1sycp9BS25XDUXFcH+gJKBpLLJkfOB2Oopy83FhauExuv65eX367udym0vYr5Qq5nCDgdUuOyvlJwFt8ezSX+xvJq40sv9xrp7N8uQpzq0rHXpgfB7zFZVjumiIXN9XEVS3XYYXrJhK1P1epk/qaTssNrIyNamN2qfFOWv46Z/HrctfulbZhpG/q6/YVvZfb1uJtGN1nYbkrLVPu+tLIe0bravH4uNx18HLbt9P1We5ctrKfJUczjroyrpq6apfvFShTa5fL6pi16jqs0ezYdrVoh+PoxH62FXTadVi1zLhH25DHep577rl68sknNTExobm5OT366KM6//zz85+/4Q1vkM/n03/+539Kkh588MGiz2sRCri1Y8v6oouzHVvWKxT0LLvuYI9X2zeNyOdx6bGnDuiqDWuKtrN904gGQ96i5R74wT5tu+yMknXKrX/VhjV67D8PyOdxadtlZ+jBH+4r+ve//ORVXbOx8v4L179qwxo9+MN9S+6v3D4e/tf9+X3klrtm44he+uXRkvcL179qwxo98ezB/DKFx12ufNdsHNG/PPVq2eUWl+vhx/cveazXbBzRS784umTdXLNxRI8/c7BiXRVua7iv+GLe7Diq1vCAr2ybrBxcvpxAJVbGVbvELMdhL1Yex3J9euG4nvv8I5edoX+cH588LmnVcd1lx9xyY9LWi05Tb5en6L0rN6wpGufLjY8nDnctmYd86HdO1/d+/Muy9fTMS4e17fIzSvb5+DMHlxwTVw74SuqmXPmv2rBGDz++f8mxv/DfLofKt2eZ/V21YY1WnxBSKOgp2xaFecPisdjM8bqRY3+tZVl9Qqhi/Gy96HSFCtrt8Z8eLJuDPfz4fl1ZJu8qzCsLl3/8mYP5eHz8pwdL1t2+aUT/+Pj+/D5PWBEsc06cXpQD53K2cmXcetFp+bidjsTK5qfReCK/vVyc5/6/Y8t6DYa8VbXl4vp+/KcHtX3TupLjLMw1mxUb9bAyxttlLIK9kM/aA3VlXLk8JncfqV5W9eFLbTcUcGv1CaGScX3HlvU6fkVXft3Hf3pQWy86rSS3eOPKrqKxc/FYetWGNert8uTH9Nx+h3qzMff4Tw+qv8er3i5P2dyit8ujdCpdMQfesWW9PG4pGkvoxKHS/GT7phFF44mS7aaSyZJ2zG3zo4vuPX308jMUjSW09aLTy+ZQudcfWfQ6t71Ql6dk3Ws2FudWi4/vqg1rdOJQsOh+XTSe0EcvN3ZvsjBuQgG3rv/AWbbIf4FmqzTePfncQfk8rrLn6+Jzu/CaOJNKlWzvxOEuXbt54Trj8Z8eLN3nphG53SopR2QuVrqtK9YVXaOVO+dPHO7SjivXL1nuFb2+suNX7voz917hNelS760+IVQytizuP8uNj8tdBy+1fbv2XVyD2QN1ZZzVdWXHtqBMrV2u4f4KZRowp0x2ul9cDzu2XS3a4Tg6sZ9F6zMjrhyZcs/UtMDDDz+s22+/XYlEQldccYW2bdumbdu2aceOHRoZGdGLL76oT3/604pEInrLW96im2++WV6v8Rt3Zf8qz5F9DvRkJK6+Lm92kDB6tE5pPBzXeDiqof6A0umMxqeiGgz5sxdM6dLlVg4ElUyms+v0BZRKZ3R0ak4r+gLyuh2ajaUU9LkUT2Z0dHJOAyG/PG6njkzMqr/HL5/XpcPjEfX3+LVy0Kcj4zEdm45qRV9ADkljk9ltSdLRyTkN9gbkckijk3Ma7g8olZbGp+Y03B9UKp3W+FS0dB8+lw4fLd1Hf49fXUG3Dh6Z0YnHdSsSSebfz60z1BdQZn7fJwx3a24uu8xxg12KxbM/2TfYG5DTkS3r4n0MDwSVSmXLNdjrl8vl1Oiicg33B5VMpTUxX4e5/fX3+BUMuPXa6IyOX9GlaCyVrxunQxo9lq3P4QGfRidimghHtaI3IJfTobHJOQ32+uVwODR6bDa7XJ9PSlVo+8VqiKOa/5LUo6I2WTnok1rrkeUNxyxmAwzEVcfHLMdhL1bG7HJ9+vy4PjETU2+XV8lUSum01OX3qL87e7F5bCahSDShWCKtlQN+zUazj6k8bjCoeCKtY9Mx9XX7NBdLqjvokdft0OR0XD6vW5G5uLqDXg0PLIyPx63oUmx+XOvv8au/z63Ro1F53G5NRWIaCPkVi2cfFTTY61M6LY1NRnXiyi5FZhfG6+4ut147EtHKgaBiyZQmwzGFun2KxZMKdXmUSmfH1MJcoqh+HVJ4LqGjUzEF/G7F4in1dnuVSWd0dCqqoQG/UqnseoVj+kDIr6DfpdGJqILzvxgxPVtQv+4K7TnfFkfDMfl9boUCbnX7F34JqzDHGgz55fe5ND4VrTwW15P3LVbjtsz+5bSKZdHCe4O9fkVjqWw99frl8zh1bDomj9ut2WhCXQG3An63wpGEZqNJ9ff45HJJs9GUksm0gn63wpG4An6P/B6nJmdi6gp45HQ4dGw6psGQXy6XQzNzCcXiKQ30+pVMpTUXTcrrcSkyl1Coy6tUOiWnw6Xpubh6Al7FE0kF/B7F4inNRpPq6/EpM//YrYAvW6ZYLKXZWFLdAY8cTimeSCsaSyrU5VU0npTT4ZTL5ZDX7VQynZIyTk1Ox9Tb7ZXX45RDDk3PxtXl92gunpDb5VYimVRvsKDNqm3LRcufdEKfXj00ubB+l0fhiElx1kwG6qXmmG2XsaiByGcNMCk3kIjZulBXxs3nMcdmYurv9hXfRypQU05rZs5TaKntOqSZaFLhuaSisaRWhHzZCWQr5vuv+XVnogn5vG5NzcQX8ruAu3js7PIoPJvQ2FRMPq9LAa9L8WRKs9GUhnp9CgUK9uuSRidjmpmNq7fbp0QqrWQqo1g8paDPLafLoS6vS063Q9F4WrF4StOR+WWTSYUC88fhyObwiXRKDodTsVg2t+7t9srvdysWTyoWz+YhQb9HTqfkdjnldGSUSGYfVR/q8ioSTajL75GUVjrj0Gw0m2cnEim5PS6l0xml09JsNKGAzy23xyFHxqFINCG/1610Ki3PfK4c9HuUSKbk97qz1w0BjxKptKam4+oP+RTwu5VJp3V0KqYuv0fxZFI+T7ZuAz53Nu/2OnVkfE4+r0sul0Mup1OJZFI+t1uRaEIDPT6l0xlNRuLqCXqzjx6KLrRfYdwMDnbrFwePLRtX9f5y2ie+9MOqQ1OS/vqPL+iosbLTcgMrY6OmmF003vWG3DrwekS9XT5F5rJ9TEbSsXBUoS6f4omkvB63pufiGgz58tfe2XveDvm8LoWnF67dPR6pK+DWZHjhvVCPu2iZFQNuRebSmptLF927P3osqoDPrcmZ7H2HlYM+KZ3tK7N9j0eTMzGtHAgonsjeY8+P2cmFft7vc2f7LrdL4UhcAyGffG6nosmkUinHwlg/kL2HvtQ1qdH3uvweZRxppdMOTc5fa1YaH3PjymwipaDHVd0+bXR9VnQuGxy/zYhZcrQlUFfGGayrtvpegTIZZ8dyuaUjE7HiMazMD7PW+71C0dhkozHHMDu2XS3a4Tg6sZ+1uU67DqtJnfdoGzY5zWqVbnzYSScHdKcdez0363Lrd1J91YO6Mq7eSROdELMch71YGbP17LvTUTeVWTI5rYFo21KdXCf1xmwn1121qCvjrOxnaQfjqCvjlqsrq3Naq3VKLHTCcRo9RianNUYnxFwh201OK1i31duh1Y+hE8vf6THbKNSVcVbns7SFMdSTccSsMRyHfRCz9kFdGVfrPdqGPNYTAAAAAAAAAAAAAAAAANBZ3M0ugFmcTkezi2BIq5TTCp187OUsVx/Ul3HUlXH11FWnxCzHYS9WxqzV67cz6qayVo+7Zu/fjqiTpS1VP9SdcdSVcVb2s7SDcdSVca2eGyzH7uUzSyccp1nHaFVddUIbFOq0460HucHSWv0YKH9122z1+mok6so4q/NZ2sIY6sk4YtYYjsM+iFn7oK6Mq6Wu2uaxngAAAAAAAAAAAAAAAAAA++CxngAAAAAAAAAAAAAAAAAA0zE5DQAAAAAAAAAAAAAAAABgOianAQAAAAAAAAAAAAAAAABMx+Q0AAAAAAAAAAAAAAAAAIDpmJwGAAAAAAAAAAAAAAAAADCdu9kFMMv4+IzS6Uyzi7Gk/v6gjh2bbXYxmqLTjn1oqGfZZZaK2U6rr3pQV8YtVVfEbBbHYS9Wxmw9++501E1l9cas1NyclrYt1cl1Um/MdnLdVYu6Ms7KfpZ2MI66Mm65urI6p7Vap8RCJxyn0WOsJ2Y7oR7NQl0ZZ2U/2w7t0OrH0Inl7/SYbRTqyjir81nawhjqyThi1hiOwz6IWfugroyr9R4tv5zWQG63q9lFaJpOPvZaUF/GUVfGWVlX7dIOHIe9NPM42qUOrUDdVNbqddPq5bcCdVI76s446so48ll7oK6Ma/e6avfjy+mE42zEMXZCPZqFujKO3GBprX4MlN/e+2tl1JVxVtcVbWEM9WQcMWsMx2EfxKx9UFfG1VpXTE4DAAAAAAAAAAAAAAAAAJiOyWkAAAAAAAAAAAAAAAAAANMxOQ0AAAAAAAAAAAAAAAAAYDomp6E5HFJ4LqEDYxGFo0nJ0ewC2cR8vezdN0a9oDUQswCWw5jfeNQ5moncAK2GmAVA7mQt+lkAsBb9LIBGI38G6mf1+E1+ABtyN7sA6EAO6YUDU9q5+xnFEin5PC7t2LJea1f1SplmF66JqBe0GmIWwHLoJxqPOkczEX9oNcQsAPoBa1G/AGAt+lkAjUa/A9TP6vOI8xQ2xS+noeHCs4l8ZyhJsURKO3c/o/Bsosklay7qBa2GmAWwHPqJxqPO0UzEH1oNMQuAfsBa1C8AWIt+FkCj0e8A9bP6POI8hV0xOQ0NNzkTz3eGObFESpOReJNKZA/UC1oNMQtgOfQTjUedo5mIP7QaYhYA/YC1qF8AsBb9LIBGo98B6mf1ecR5Cruy1eS0xx57TJs2bdJ73/teff7zn292cWCRvh6ffB5X0Xs+j0t9Xd4mlcgeqBe0GmIWwHLoJxqPOkczEX9oNcQsAPoBa1G/AGAt+lkAjUa/A9TP6vOI8xR2ZZvJab/61a/02c9+Vn/zN3+jhx9+WP/1X/+lH/7wh80uFiwQCri1Y8v6fKeYe85xKOhpcsmai3pBqyFmASyHfqLxqHM0E/GHVkPMAqAfsBb1CwDWop8F0Gj0O0D9rD6POE9hV+5mFyBnz549uvjii3XcccdJkm699Vb5fL4mlwqWyEhrV/XqC9edq8lIXH1d3mxnmGl2wZqsoF5mEykFPS7qBfZGzAJYDmN+41HnaCZyA7QaYhYAuZO16GcBwFr0swAajfwZqJ/V4zf5AWzKNpPTXn31VXk8Hn34wx/W2NiY3v3ud+tjH/tYs4sFq2SkUMCjUMCTfw3l62X1qgGNjU1TL7A/YhbAchjzG486RzORG6DVELMAyJ2sRT8LANainwXQaOTPQP2sHr/JD2BDjkwmY4tQ/PSnP62f/vSn+sY3vqFgMKjrrrtOl1xyiTZt2tTsogEAAAAAAAAAAAAAAAAAqmSbX05bsWKFzjnnHA0MDEiSfuu3fkvPPfec4clp4+MzSqdtMc+uoqGhnuzM1A7Uacc+NNSz7DJLxWyn1Vc9qCvjlqorYjaL47AXK2O2nn13OuqmsnpjVmpuTkvblurkOqk3Zju57qpFXRlnZT9LOxhHXRm3XF1ZndNarVNioROO0+gx1hOznVCPZqGujLOyn22Hdmj1Y+jE8nd6zDYKdWWc1fksbWEM9WQcMWsMx2EfxKx9UFfG1XqP1mlVgar17ne/W//2b/+mcDisVCqlxx9/XG9961ubXSwAAAAAAAAAAAAAAAAAQA1s88tpZ555pj7ykY9o69atSiQSeuc736nNmzc3u1gAAAAAAAAAAAAAAAAAgBrYZnKaJF1xxRW64oorml0MAAAAAAAAAAAAAAAAAECdbPNYTwAAAAAAAAAAAAAAAABA+2ByGgAAAAAAAAAAAAAAAADAdExOw9IcUnguoQNjEYWjScnR7AIBqNr8ebx335j557GV2wZgDcZ2GEWsoBbkBkD74vxGPcgrAJiJMQlYwPmAVkTcAuh0VveD9LOwIXezCwAbc0gvHJjSzt3PKJZIyedxaceW9Vq7qlfKNLtwAAyx8jymjwBaD+ctjCJWUAviBmhfnN+oB/EDwEz0KcACzge0IuIWQKezuh+kn4VN8ctpqCg8m8h3WpIUS6S0c/czCs8mmlwyAEZZeR7TRwCth/MWRhErqAVxA7Qvzm/Ug/gBYCb6FGAB5wNaEXELoNNZ3Q/Sz8KumJyGiiZn4vlOKyeWSGkyEm9SiQBUy8rzmD4CaD2ctzCKWEEtiBugfXF+ox7EDwAz0acACzgf0IqIWwCdzup+kH4WdsXkNFTU1+OTz+Mqes/ncamvy9ukEgGolpXnMX0E0Ho4b2EUsYJaEDdA++L8Rj2IHwBmok8BFnA+oBURtwA6ndX9IP0s7IrJaagoFHBrx5b1+c4r9zziUNDT5JIBMMrK85g+Amg9nLcwilhBLYgboH1xfqMexA8AM9GnAAs4H9CKiFsAnc7qfpB+FnblbnYBYGMZae2qXn3hunM1GYmrr8ub7bQyzS4YAMMKzuPZREpBj8u889jKbQOwBmM7jCJWUAtyA6B9cX6jHuQVAMzEmAQs4HxAKyJuAXQ6q/tB+lnYFJPTsLSMFAp4FAp48q8BtJj583j1qgGNjU2bex5buW0A1mBsh1HECmpBbgC0L85v1IO8AoCZGJOABZwPaEXELYBOZ3U/SD8LG+KxngAAAAAAAAAAAAAAAAAA0zE5DQAAAAAAAAAAAAAAAABgOianAQAAAAAAAAAAAAAAAABMx+Q0AAAAAAAAAAAAAAAAAIDpmJwGAAAAAAAAAAAAAAAAADCdu9kFKHT11VdrfHxcbne2WDfeeKPOPPPMJpcKAAAAAAAAAAAAAAAAAFAt20xOy2QyeuWVV/SDH/wgPzkNAAAAAAAAAAAAAAAAANCabPNYz1deeUUOh0Pbtm3T+9//fn3zm99sdpEAAAAAAAAAAAAAAAAAADWyzU+UhcNhnXPOOfrc5z6naDSqq6++Wm9605v0zne+s9lFAwAAAAAAAAAAAAAAAABUyZHJZDLNLkQ5X//613Xo0CHdcMMNzS4KAAAAAAAAAAAAAAAAAKBKtvnltKeeekqJRELnnHOOJCmTycjtNl688fEZpdO2nGeXNzTUo7Gx6WYXoyk67diHhnqWXWapmO20+qoHdWXcUnVFzGZxHPZiZczWs+9OR91UVm/MSs3NaWnbUp1cJ/XGbCfXXbWoK+Os7GdpB+OoK+OWqyurc1qrdUosdMJxGj3GemK2E+rRLNSVcVb2s+3QDq1+DJ1Y/k6P2UahroyzOp+lLYyhnowjZo3hOOyDmLUP6sq4Wu/ROq0qULWmp6d1yy23KBaLaWZmRg888IA2bNjQ7GIBAAAAAAAAAAAAAAAAAGpgm19Oe/e7361nn31Wl19+udLptLZu3aq3ve1tzS4WAAAAAAAAAAAAAAAAAKAGtpmcJkkf+9jH9LGPfazZxQAAAAAAAAAAAAAAAAAA1Mk2j/UEAAAAAAAAAAAAAAAAALQPJqcBAAAAAAAAAAAAAAAAAEzH5DQAAAAAAAAAAAAAAAAAgOmYnAYAAAAAAAAAAAAAAAAAMB2T0wAAAAAAAAAAAAAAAAAApmNyGgAAAAAAAAAAAAAAAADAdExOAwAAAAAAAAAAAAAAAACYjslpqJ9DCs8ldGAsonA0KTmaXSAARebP0b37xsw/R63cNtAOGCMBc3AutQ5yAwCgL7Qr8onm4HwAAGvRzwJoNPLq1sWY0Tloa9iQu9kFQItzSC8cmNLO3c8olkjJ53Fpx5b1WruqV8o0u3AALD1HOf+BpXGOAObgXGodtBUA0BfaFe3SHNQ7AFiLfhZAo9HvtC7arnPQ1rApfjkNdQnPJvIdmyTFEint3P2MwrOJJpcMgGTtOcr5DyyNcwQwB+dS66CtAIC+0K5ol+ag3gHAWvSzABqNfqd10Xadg7aGXTE5DXWZnInnO7acWCKlyUi8SSUCUMjKc5TzH1ga5whgDs6l1kFbAQB9oV3RLs1BvQOAtehnATQa/U7rou06B20Nu2JyGurS1+OTz+Mqes/ncamvy9ukEgEoZOU5yvkPLI1zBDAH51LroK0AgL7QrmiX5qDeAcBa9LMAGo1+p3XRdp2DtoZdMTmtkzik8FxCB8YiCkeTkqP+TYYCbu3Ysj7fwfk8Lv3h756pmbmEafsAULty5+iOLesVCnpsvW10uPnxau++sZYeS2x7jliQD9hCux5XOzDaNhWWs+25hBK0FVpSm+QdDUFdGUJfaCIT87sl24U80jKcD7AMYxIgiX62avQd9kFbtCz6ndZF29mMUxqfieuJvYc0HombOmuHtoZl6hy/3daUCrbjkF44MJV/vnCuE1q7qlfK1LHdjLR2Va++cN25mozE5XA4dNv9z+n18dnifQBoDockR0Yb33Wq0pmMnA6H5Mhk36/n3J/ndTuLtu11M+cZdbJqvGqGRWNkX5c3m/w38zjaqX4LtetxtQOjbbPMcrY7l1CexXkHYDrGD+OoK+MKxq3ZREpBj4txqxZmx1ylfELEttW4bwDTMSYBRehnDaLvsA/aouXR77QorlXtwyk9u39Ct92/N98Pbt80ojNXD0hpc3bBeQrTmTB+E4UdIjybyAeKlH2u8M7dzyg8m6h/4xkpFPCor8urm77+E70+Pmv+PgDUZDwc1857ntXde17S7u+9rLv3vKSd9zyr8XD9zxUPzyb0xV1PF237i7ue5pxHXSwdr5phfoxctaJLoUDzL/Tarn7ntetxtQOjbbPscjY7l1CelXkHYAXGD+OoqyrNj1sjq4cYt2pkScyVySeIbWtx3wBW4LwFFtDPGkffYR+0RWuj32lxXKvawng4np+YJmX7wdvu32vaPVTOU1jBjPGbyWkdYnImng+UnFgipcmIeV8UNWIfAKozHo6WPS/Hw9G6t805DysQV9Zq1/pt1+NqB0bbhjZsD1bmHYAV6HuMo67QaI2KOWLbWtQvrEBcAQs4H4yjruyDtmhttB9QP6vvoXKewgpmxJUtJ6d94Qtf0Cc/+clmF6Ot9PX48s8VzvF5XOrr8rbUPgBUZ7DXX/a8HAz569425zysQFxZq13rt12Pqx0YbRvasD1YmXcAVqDvMY66QqM1KuaIbWtRv7ACcQUs4HwwjrqyD9qitdF+QP2svofKeQormBFXbrMLVa8nn3xSDzzwgN71rnc1uyhtJRRwa8eW9SXPgK3qWdKO7M/1Tc7E1dfjUyjgLlp3yX0sxZn9+crxcFSDvX4N9nhNe55yy5mvi58fPqSBHl9n1wVMMdjj1Y4rz9SvjkTyzxV/48ouDYbqj61QwK2Pbz1L+w+F89tefUKIZ9SjLqaMV6iorvN2Pg84vG9MQZ+7JA9opqbHjY3rpqxlcjozLZcf5sox0Ou35bmfTmcUnmtMXbWDwR6v/viq9TpweCbfx6w6rtuUvAMdzqJ+NhRw6zP/7deVykjhSFyhbq9cUtP7Hjtq+liLjlNTzNWQ44SCbt3wB7+uF345oXRGevynB/V7711bfj8NzKHaBfcNYAXiCljA+WAc+WyVLLzXRVtUwYbfGdJ+QP2svodKfgArmNH/22py2uTkpG699VZt375dL774YrOL014y0tpVvfrCdedqMhJXX5e36olpLxyYKgm2tat6F7ZRyz6c0rP7J/LPVfZ5XNq+aURnrh5oeoLVcNQFrJCRlHHogR/sKzp3TUk+nNJMNFG07e2bRrK/yZladm2gvIKxZDaRUtDjImE2WTyZLu0TlmMkD2imevOceti9bhZbqrxWqNQ2Ki3Hx7ee1Zw2rMQhPbn3dd36radbo21tIp4o7mOu3byu2UVCq7Oyn3VKo5NR3f7AwjXYNRtHdMJQkHx2MXI0NFq1+V0tfYVDeuHV4nX+8HfP1NqTekvvw7RazmcjNV1/AEtxSJFYsjTndIjzER2JftY4r9upje86Nf9Fvddty4dLNZ/VeQ/XFsbY+DtDziWgTg4pFk+Vfr/qMGn7fH8LK5gwfttqtPjzP/9zXX/99QqFQs0uSnvKSKGAR6tWdCkUqC5QwrOJfCIqZZ8fu3P3MwrPJurax3g4nk+sctu97f69Gg933jOPqQtYwfC5W4PRyVjZmB2djNW9bXS4+bFkZPVQ1eMVllZrn2BlX2KaOvKcerRE3RRoSnnLtE25cnxx19OS1PA2rCQ8m8hPTJPs37Z2MB6O6yv3PVdUZ1+57znyWdTF6nw2NzEtt+3bHyCfrYgcDY1WRX5XS19Rbp3/fe+zCkdK12m1nM8uqDdYgZwTWEA/a1x4NqEv7npad+95Sbu/97Lu3vOSvrjraeqqjIbEFdcWy7Lrd4acS0D9rP5+le9vYZk6x2/b/HLavffeq+OPP17nnHOO7r///qrXHxzstqBU5hsa6ml2EWpyeN9YvgPLiSVSmk2ktHrVgKFtlDv2nx8+VHa7x2ZiOv1Ng7UXuAUsjtlOrot6tep51QhmnLs5i2P2xdfC5WM2HNNbT1lRW4FtoF3iieOoPzdolzosVGufYGZf0m7Mrhurc9qlyis1Lu5bIaZaoYx2UBiz5LO1a8cxxyxW9rPtms82AjFrXL11Zff7XXaJhVr6imrWmY2n2j4vMKstC2OWfKp2djm37MjsnHOpfrYd2qHVj4Hyl6KfrQ11ZVyj73W1+nluFbveY2mFc8nqa7B2iVmOo3nMvh/VKd/fNkIrxlOz1FJXtpmc9p3vfEdjY2O67LLLNDU1pdnZWd1000264YYbDK0/Pj6jdNreU+uHhno0Njbd7GLUJOhzy+dxFXVkPo9LQY/L0DFVOvaBHl/Z7fZ3+1q2riRjJ+PimG3XurBaK59XjWD03K0lZgd7K8RsqHVjtl3iqROOo5aYNWvfrazW8bzePKCdmdnPStbntEuVV1LD2rMVYqoVymilWmKWfLY27TrmmMXKfrYd89lGIGaNW66urM5prWanWKhl3K6mf2n3vMBoW1Ybs+1eb1ax07llR9XknPX0s+3QDq1+DJ1YfvpZ61BXxlVTV/Xms61+nlvJrvdY7H4uWX0N1i4xy3E0VzX3o/j+tnFaNZ6aodbvb23zWM+vfe1r+sd//Ec99NBD2rFjhy688ELDE9NswyGF5xI6MBZROJo077nANhAKuLVjy3r55r+4zD1jPhT01LXdwR6vtm8aKdru9k0jGgx56y5zq6EuYAWrzl1JGur16ZqNxTF7zcYRDff56t42Otz8eLp331jbjadlNTB/qLVPsLIvaXWtVjd1l9ekeG2FegsF3Lr+A2fZuox2M9jj1bWb1xXV2bWb15HPoi7kszbSaTkaWkotfUU169gid2nB+462qDe0HXJOYAH9rHGhgFsf33qWrtpwmra8Z42u2nCaPr71LOqqjIbEFdcWy7Lrd4b0O0D9hnp9Zc9vs+5HWb19oFaOTCZj+p9f/vKXv9TJJ59c9N5Xv/pVfeQjHzG0/v3336//+I//0F/91V8Z3mfT/5LUIb1wYCr/HPbcYLx2VW/+WastP9vSkX2W+GQkrr4ubzbRMFjlSx67M/vs9PFwVIMhfzaxSptX7Gaoeeb9fF0cm4mpv9vXFnVhtZY/r6zmkPYfmtb+Q2GlMxk5HQ6tPiGk1Sf0FJ2/NcesK/vs8mPhmPpDvmxikyq/fitol3hq6eMwMJ5KbfTLaQaP1+x91jSez683m0gp6HFVlQe0PQN1Y5dfTpNUMQaWjXuz47WO3LJRBge79YuDx2xdRqvUFLMG8w4Ua+lxu1Gs7GfbLJ+1TDNyljbAL6c1WC25hYF18sfZzNzF4nPQql9Ok8R1RA1sd27ZTRU5J7+c1trH0Inlp5+1EPlsdQzGVa0xS1sYZNfvDG18T49fTjOG42gyq/NZ7tHWpGXjqQlq/eU0Sx7r+dGPflTf+MY3tHLlSh06dEh/+qd/qrm5OcOT0zZt2qRNmzZZUTTLhGcT+URKyj63d+fuZ/SF685VKNAms8UzUijgWTgeszqvtDTY7dVgtzf/umPN18XpbxrMntCdXBcwRXg2oS/uerrkp1tN65tS0nCPT289ZUU2ZvkiD3XqiPG0QFOOt9bxfH691asGsuc7FzELWq1uaowB0+PVqtzSRE6nw/ZltBPL8w50Liv7WfJZQzotR0OLqiW3qGadJuYuLX0OtlquDNsj5wQWoZ81pKXH0mawMK5oiyrY9TvDFrinB9iZ1fks+TLsypLHev7Jn/yJPvKRj+iuu+7Spk2bdPbZZ2v37t1W7Mo2JmfiRSe4lE2oJiPxJpUIAOib0Ho6LWY77XjR2ohXLIcYAdoX5zfQXJyDwALOBwC1oO+wD9oCQKezuh+kn4VdWfLLae9973uVTCb1yU9+Un/7t3+rd7zjHVbsxlb6enzyeVwlM1D7upr77G8AnY2+Ca2m02K2044XrY14xXKIEaB9cX4DzcU5CCzgfABQC/oO+6AtAHQ6q/tB+lnYlamT07Zv3170ure3V5/73Od00kknSZJuu+02M3dnK6GAWzu2rC95Rrrpz9nOPcd7Jq6+Hp9CAXfr/Fzq/LPRx8NRDfb65fe6ND4Zbb3jsNJ8+x7eN6agz029oG6hgFsf33pWyXPFTeubXNLoZEwvvhbWYK9PQ70+HoXUTG3QhzRsPLWJZuUPToc0EY5VNwa3QXx1FAtyxqri1YyYQ8uxPO8ArDB/nfrzw4c00OPTYI/XPo9KsZFOy9FgQ2bkNstto559WHy/rqXPQfpZmIycE1iE+zWG0HfYh23zmkXfYdoiZ+H8Bspr8e8mre4HGfNgV6ZOTrvooouWfN3WMtLaVb36wnXnajISV1+X15Ivll84MFXSUa1d1Wv7jiSZTOvZ/RO67f69+bJvu+wMfffHv9SBwzMtcxyWauH2hY05pZloQg/8YF8+rrZvGsk+1LneRM0lPfPzCd3+wMJ5fc3GEa1/80BLJYFto136kILxdDaRUtDjavuE2et2auO7Ts1fJHjdJj91vUxsXLVhjf7piV9oOpIwFiftEl+dwsL2MhSvZsQcWpOrQt7hkpRsduGAMpwquU7dvmlEZ64eaP6XEHbjkOTIFI0BcmSy79Ofw2pm5DbLbWOpzxtRvuU04r6jFehnYQWHFIkli3LOazevY0xCZ+J+jXFW3idH1Sy/H1otO+YsnN9AeW3y3aSl/SD3aGFTpo72GzduLPvf5Zdfrre97W1m7so+HFJ4LqEDYxGF55IKBT1ataJLoYD5N4jCs4l8EiJlnw28c/czCs8mzN2RBV45NJVP6qRs2e986HldfsGpLXUcVmrl9oV9jU7GSs692+7fq9HJmCnbziV/uW3f/oA520b12qoPyUihgEcjq4csGU/tJDyb0Bd3Pa2797yk3d97WXfveUlf3PW0sXYrzEGiyeyN+Ar7WBwbd+95WRe+fZXhOGmr+OoAVrXXkvFaEI/j0/G6Yw6t6chE+bzjyAS5AexpPBwvG7Pj4XiTS2Y/4+G4dt7zbNEYsPOeZ6krNIQZuc1y26hnHw3Lleevk0ruOxq8LmgG+llYYTwc11fue64orr5y33PEFToS92uMs/I+OapT1/1Qi9gxZ+H8Bsprh+8mre4HuUcLy8zff9i7b6ym+w+m/nJazt13361bbrlFc3Nz+fcGBgb0ox/9yIrdNU+DZ61PzsSLng0sZTuTyUg8e1PKxo5OzZUtezS+0Cm2wnFYqZXbF/Y1EY6WjauJcFTDPT7bbhvVm4zQh7Simvv+KnKQSvvIJY1G9scY1Vqsaq+ltvva0dl8PF61YU3dMYfWVCk3ODYd1coQuQHsZ7xCzI6Hoxrs9japVPZEXaGZzMhtltvGUp83onw1s/kvatB3wArEFbCA+4HGcS/bPuwYt3YcW7gfC5TXDv251ec392hhCRPuP1jyO6l33HGHvva1r+mCCy7QAw88oB07dug973mPFbtqqkbPWu/r8cnncRW95/O41Ndl/4vuFb2BsmX3e135f7fCcVipldsX9jUQ8peNq/4ef93bHuwtv+2BUP3bRvW6/J6y7dHl50LVzmrt+6vJQSrtI5csGtkfY1Rrsaq9Km23y+8pisd0RnXHHFpTpdzAjLwDsEKlmB0kny3RX2lsaZEbv2htZuQ2y22jnn00M1e2+y9q0HfACozfwALuBxrHvWz7sGPc2nFs4X4sUJ6V33s2itXnN/doYQUz7j9Y8stpfX19OvPMM7V27VqNj4/r2muv1aZNm6zYVVM1etZ6KODWji3rS2YjhoIWPvLMkQ20yZm4+np8CgXcS++rwvKnnNCr7ZtGip7Xvu2yM/TgD/fVdxzVls/GQgG3Pr71LO0/FM4/X3r1CSFr2xdtz+nI6I+2nKmDo5F8XJ043CWXq/6gGur1aceVZ+pXRxa2/caVXRru87XUc93bRSye1JUb1uiePS/n+9krN6xRLJGUxAWrXdU6tleTg5Tbx1Ub1uifnvhF8f5UeUxtiRzErHXbgOH2WlRPg+mlK6nSdmPxZFE8PvbUgZL+qGzM1dImDmkmmlR4LqloLKkVvf6Oa187c7tUkvNv3zQiD9+LoF7z/dXhfWMK+tymnfeDPV5du3ld/tFgPo9L125ep8GQV0rXv/12kk6n9d+vWKdDR2fzuf8JK4LKZKiosiyK2ba1TO5mRi6a28Y3H3lB560/UU6ntPbkAYW6PFJ6mX0Y3HZDc+V5dv9FDfoOWIHxG1gQiyf1++9bq3Akke9nQ10e7geWwb1s+4jFk/p/Ln2Ljk3H823R3+NtatwO9njL3s9o5tjCd4ZAeU5Hpuz5asb3no1i9fk93F9+zFs54JOS9W8fncmM+w+WTE5zu92amprSSSedpOeee07vfOc7FYlErNhVU+VmtRY2gqWz1jPS2lW9+sJ152oyEldfl9fyL4Wr+mm+JZZ3u506c/WAPn/NOdmfwQ355fe5tKLv9NqPw+aPLqhFPJnWAz/YV3Q8QD0Cfo8SydmiuNq+aUQBrzk3qeOJdMm20RzdQa/2/PhVXXb+6uyj8zLSnh+/qrPe/PZmFw1LqXFsryoHKbMPp9OhN50QWtiflhlTC7Yxm0gp6HHZKwcxa912YSSuytTT9R84S2ve0FO5nipsNzyXLIrHo5NR7fnxq/r8NecoEk2Uj7kaJ6btPzStg2Mzurtg4lvHta+N+bxuedxObXzXqfkbHx63Uz63JZed6BRW9usZqcvnLorZLh+TiMrpCni1/7VwUe7/od85XScf19PsotkPuUh1jNSXSffDuvxubXr3m/XVh54vu6+a99Ho+3UFGn5vskr0HbCK11Occ3o9ljwgBrC9ULdPiUPTRf3s1otOVyhoj3HAVjJSIpkpqqtrN68jP2uC3pBPR47NFbXFRy8/Q73dTfxl1bRKvsO0w6RnvjMESvm9HqVS6aJcMJVKy99K9x8dUiSWLB2T5r/bq1umwve3jHmogxn3Hyy5atuyZYuuueYavetd79I999yjTZs2afXq1VbsqqlyfxmZ+1nEav6qsmYZKRTwaNWKruwMRAs7kWp/mm/Z5dPSYLdXa04IabDbqy6Pq67jsPujC6rVbscDe4hGU/m/HpCycXXb/XsVjdX/52Cjk7Gy2x6djNW9bVQvFHDr9967Vg/9637t/t7Leuhf9+v33rvW2jEJ5qhhbK86B1m0j26fu2h/hsag+W2MrB6yXQ5i1rptZZm4KldPt37r6eXrqcx2y8Xj7713rQZ7vBVjrhbh2YT2HwrnJ6blyt2R7WtT0WhKX979rO7e85J2f+9l3b3nJX1597Om5B3oXFb26+HZhL646+mimP3iLgN9YQdKp9L6xj+/WNQO3/jnF5Ve5lc3OxG5SHUM11ed98PCswm9eGAyPzGt7L7q2UcD79cVasq9ySrQd8AK4+G4vnT3M0Xj95fufkbj4XiziwY0XDqV1q7vFvezu75LP1vOeDie/8VFKVtXX7nvOfqOJohGU7rjweKc7I4Hn2/+vYNF32E2e2Ia1xVAeelUWnc+9LOiXPDOh37WUmOf1WMS39/CCmbcf7BkCukVV1yhiy++WMFgUPfcc4/27t2r3/zN37RiV83VxL+MbIRqf5pvqeXtUD67a7fjgT2Mh6Nl42o8HM1eYNVhosK2J8JRDfc08a+cOlWjf9kKzWVyDmK3Maie8tjtWOzK1HpqUE48OZN93APta19W5h3oXFb264wZxlFXxlFX1WlUfbVtHmHze5OcD7ACOSewgH7WOPoO+6AtjOH8Bsprh3PD6n6Q729hCRO+h7bkl9PS6bS+9a1v6c/+7M/U1dWl/fv3y+Npjc6gak36y8hGyP00X6Glfpqv2uUbXT67a7fjgT0M9vrLxtVgyG/ZtgdM2DZq1MBftoINmJiD2G0Mqqc8djsWuzK9nhqQE/f1+OR0OGhfG7My70DnsrJfZ8wwjroyjrqqTqPqq63zCBvfm+R8gBXIOYEF9LPG0XfYB21hDOc3UF47nBtW94N8fwvL1Pk9tCWT02655Ra99NJLeu6555TJZPT444/r5ptvtmJXsIJDCs8lNDkT0w1/8Os6fjAoaYmf5ptffmY2rj/83TMb9igBuz+6oFrtdjywh8Eer67dvK4orq7dvE6DofqTtKFen7ZvGina9vZNIxruY9Z908z3x3v3jSkcTWafT4/WMt+GB8Yi1bVhrevNs9sYVE957HYsdlWunq7/wFmV66nOGDNjm6GAW6tPCOmqDWtoX5sa7PFqx5Vn6qoNp2nLe9boqg2naceVZ5qSd6BzWdmvhwJufXzrWUUx+/GtS/SFHYzx1TjqqjqhoFs3/MGv66oNa7TlPWt0/GDQkvqydR5hRZ5lE5wPsAI5J7CAftY4K++TtyUL7zMP9njLfq9AWxTj/AbKa4d7OVb3g3x/C7uy5LGeTz75pB544AFt2rRJPT09+r//9//qsssus2JXMJtDeuHAVP455j6PS3/4u2eqv8erbr+n9Kf5Fi1//GBQN/zBryuTyVj/KAGbP7qgajySDxbxepza+K5Tlc5k5HQ45PWYNC85LXX7PUXb7vZ7pLQ5m0eVyvTfO7as19pVvfQjraLWNjSj7e02ptZTHrsdi12Vqac3ndiv8fGZ0mWt6F9q2WZGWn1Cj1YOBPTmVf2KxpJaEfLRvjaTSGb0wA/25dv12s3rml0ktDorr5McUiSWLI1Zh+hXFuN61TjqyjiH9MKrpfeg1p7Ua/51pV3ziA64jvO6F92TcFvyt9LoJBlJGUfR+L1jy/q2OWeAqpB3GJeRunzuojGpy+emrsqxOj9JS2euHtDnrzlHx2Zi6u/2ZSdk8L1CMYckR6YoZuXIcL0KSIon06W5YCvJSP3dPv3xlW+l+VWFAAEAAElEQVTTXDypgNetoM9l3rmdkXxeV1H/4fOauH2gRpZMTnO73XI6F240eL1eud2W7ApmcUjh2YRmYql8willnz/8v+99Vl+47tyyP80Xnk0ULf/6+Kxu+vpPKi5vuvmfDsw/Q7rVO9X541m9akBjY9OtfzxouvFwXF+6+5miZ4v7PC59/ppz6n5ueXg2oS/uerpk2/nzHw21uD+OJbL9Oe3ROmptw6rXmx/zJ2fi6uvxKRSYvxFntzG1nvLY7VjsqrCeHNLrRyM6fDRSHBeypn+peZsZqdvnVrfPXfQe7GE8HNdX7nuuqF2/ct9zpuQdgKTs+e4w70/2idkqcb1qHHVlSLl8oOgelNnMyCMq5dI1avfrOO4bwArtft4ANTM5V243jEnGNaSfzUgel0PdAY88bif5chnj4bh23vOsJd/tAK2sHXLB8GxCN//9U5aNSVZ+NwzUw5IZY2vWrNFdd92lVCqlV155RV//+td1+umnW7ErmKHgryAuu2B1UUclZTv1yUi8bGc4OROvankAjTUejpY9R8fD0boTkMkI57+d0B+3vlrbsKr1OuCXGVCDZeLCiv6FPqs9WZl3oINZOHYRs0BztVw+YEF/1HJ1UKV2Pz40B/ejgALc5zGMMck4y+uKuDWE61WgvHboz63OZ+k/YFeW/I76pz71Kf3sZz/T+Pi4PvCBDygSieiGG25Ydr0vfelLuvjii/W+971PX/va16woGspYPMM49/zhHJ/Hpb6u8h1VX4+vquUBNFZ/pXO0p/7ninf5PWW33eVvjeSv3dAft75a27Ca9Sr9VVF4NlFn6dHKlosLK/oX+qz2NNjrL9uugyF/k0qEdmDl2GVlrgxgea2WD1jRH7VaHVSr3Y8PzcH9KGAB93mMY0wyzuq6Im6N4R4LUF479OdW57Pc74JdWfLLad3d3brpppuqWuc//uM/9O///u/69re/rWQyqYsvvlgXXHCBTjnlFCuKaD9LPRbA5EcGLFY4w/ixpw7oyg1rdM+el4v+YiEUXPSIzlyZInF9+r/9hl45NKVINCmnw6HVJ4QWlp9f7vC+MQV9btPL3naoL5gsnU7rj7acqYOjkfxzxU8c7lImk65727F4Uh+57K0an4rltz3Y61MskZTUOklguwgF3Pr41rO0/1A43x5F/THqY2QsrnO8DgXc2rFlfclfDRa1YZl9VNP2kzNx9XR5dNnbV0vzT3p47KkDLfVXRahTmRiq9NdmR6djCgU9xmLTwH4Kl61pm0vtJxJXl9+jWDyp7qCXHKpJBnu8+uOr1uvA4Zl8f7TquG4NhrxS/akHOpSVY1c6ndb2TSO67f69+b5o+6YRU3LltsT1KkxmSj5Qz/20cp+r/HuSNf2RaTmRTXGdCitwPwpY0A6/HtMooYBbH//gWdr/WsGY9AbGpHKszk8mZ+JadVy3Lr/gVEVjKQX8Lj3wg33Nj1uLv4ut1mCPV9duXqev3Pdcvh2u3byOeyzoeO1wDRWLJ/VHW9apJ+hTOBJXqNur6UjMtHw2nU5rx5Vn6ldHFr4bfuNKc74bRoer896gJZPTxsbG9PnPf17/9m//JpfLpQsvvFD/3//3/6m3t7fiOr/xG7+hv//7v5fb7daRI0eUSqUUDAatKJ79LPUTtrL+521zM4xjiZSOTkb1nSd+oY3vOlWnntirFSFf2Ylpi8t01YY1euypA5qOJLRjy/rlj6tFBoeGor5ggZ5urw5PzOmBH+wr+sKtx4S/IOjr9WlsKlqy7b4QM++bJZ5MF7VHvj9GfYz0z2b04Rlp7apefeG6czUZiauvy1syMa3sPk7qNdz2A71+ve/cN+nugknoV21YowH+YqYzVIihN67szueCOT6PS/t+NaVYLKW1q3qXjk2D+yk6H5aL9xqP58oNa7Tnx6/q9967lhyqGZxSLJ4qyQ3kFDdOUTMrx66ebq/GwzFtfNep+Zt1HrfTlFy57XC9CivUmw/Ucz+twrpet1Nf3PV00XuDA92SLOqPzMiJbI7rVJiN+1HAgsLvdnJa7ddjGsYtzcwlSq9X3ZL4wa5iBfnJbCKloMdlan4y2O/XRe84WTvvWcjDtl12hgZ7m/iLYHa83slIXT530fVql48/EALkkOTIFJ0bcmSy77fI+dHX69PoZFQ3ff0n+T7nmo3m5bOhnvLfDYd4pCfqYcJYacljPT/5yU9q1apVevDBB7V792719/frM5/5zLLreTwe7dy5U+973/t0zjnnaOXKlVYUz3aW+gnbRvy8bW6Gce7nHacjCb1xuFunHNed/SuFRcFUrkx373lZF759VcPLviSHFJ5L6MBYROFoMv9XrXbV9PpCW5qOJPO/BCFl4+q2+/dqOpK09bZRvfBsQt985AVddv5qbXnPGl12wWp985EX6ENMYKR/Nq0Pz0ihgEerVnSVjMGV9jEejhvedzqVzn+Zllv27j0vK5228KqtxcbjdlYphtKpdFEumJvk9b2fvLoQS0vEptH9HDoWLY6BKrZpdD/37HlZ560/kRyqSY5MxMrmBkcmYk0uGVqZlWPXdCSpL+9+VnfveUm7v/ey7t7zkr68+1ny2TK4XoUpyuWFdeQD9dxPq/T5/kPhkvdePxqRZGF/VGdOZGf0HbAC96OABYu/2yn69RgUOTJe4Xp1nOvVsubzk5HVQ6bnJ5G5pO586PmitrjzoecViTavH7djzhKeTeiLu54uul794q6nyaPQ8cbDce28p/hezs57ntV4ON7sohk2M5vU7Q8Uj0m3P7BXM7Pm9IPhmfL5cniGfBm1M2OstOSX0w4fPqy//du/zb/+sz/7M1188cWG1t2xY4e2bdum7du3a/fu3bryyisNrTc42F1TWRttaKin5L3D+8bK/vTybCIlZVTxs9WrBkwr1+BAt1af2KeJ6TkN9AR0/IouOZ3lvz2uVN7cF42NLns56XRGT+59Xbd+a+GvXa//wFk6Z+T4isfVaItjdqk4sLq+Wl258wpZL742VTaujk1HdcbqFVVta3HMvnDQvG3bSavG09gvjmrDO04qeizzlRvWKJZOt+wxSfW1R725QW7fRvrnRvThlfZxbCZmeN9mldNou7TCeGy2es83K3Papdr/N9e/QQO9fv305TEpI33niV/o6GRUkqqOj0r7eW7fUT30w/2mxcBSOamZ518r96GNUBizZuYdnYY4q8zsMbYwZts1n7XC6z8v3w6RONery7FzbmCGZuaF9dxPq7RuOpMpeW9iek4jq4fa/r6NWWNRYcy2e51ZidygMrNzzqX62XZoh1Y/BspfanHMVvPdTid7kdy/Zmbnsy++Fi7fFuGY3npKc9rCjtc75FG1s/oarNXHppxWPY6fHz5U8XuS09802KRSVadiPzhdWz9Y2s8y5tWqVc+LRjBjXLJkctrKlSt14MABrVq1SpI0Ojqq4eHhJdfZv3+/4vG41q5dq0AgoN/+7d/WSy+9ZHif4+Mz1v7qhwmGhno0NjZd8n7Q5y7708tBj0tyOCp+Vm5b9fA6pONCfkkZjY/PVFyuUnlzfznRjLIvFp5L5G94StkT49ZvPa3j+s9tyDPrjXRci2N2qTiwur5aWaXzClkDIX/ZuOrv8RfVWy0xO9hrbNutpJXjySlHfmKatPALQp8/5ZyWPaal2qOWmK1130b650b04ZX20d9d/hEO5fZtRjmrOU+aPR43Wr0xK1mb0y7V/uPjM+rv8euhH+6vO46XyhXNjIGl9mPW+dfK40K9aolZo3kHinVynBlhdOyqJWbbMZ+1itftLFtXXpeTulrCcue31Tmt1ZqdF9ZzP63Suk5H8Zf5Po9LAz2BJddph/s2Rtuy2pht5zqzErnB0qrJOevpZ/v6u+R2GZvgE0+kFJ6aM7RsI7V6LHVi+WuNWa9DGlk9pLGx6SW/2+lkA+T+NbEinx3sLX8vsz/ka1pb2PF6hzyqNlZfg7X62JTTyscxUOGR1v3dzetDqjUQqvBY7jLHUEvMco+2Nq18XjSCGfdoLZmc5nA4dPnll+s3f/M35XK59OSTT+q4447T9u3bJUm33XZbyToHDx7Uzp079a1vfUuS9P3vf1+bN2+2oni2k/vp5cLns35861mSpMmZmG74g1/Xbfc/p9fHZ4t/ltmqe5OO7M/yTc7E1dfjUyhQ/AzzxeU9fjCo33/fW3VwdFpXbThNq08I5X82+uNbz9L+Q+H8M5/znxkp+zLlWMrkTLzszM3JSNy2X4aHAu766gsoI5NJ679fsU6Hjs7m4+qEFUFJ6bq3Pdzv0//7wbcpmZTmYkkF/G65XdLKAZ/EL8M2XCSaKP/XXdGEBnmOfF3KjdOLx2Ijy1S01HhX8NlAr7/sPgZD3op5xIGxSNE2ly1nHWNvOXWNxyaXpSMtrsPg0u1//Iquyp+rTHtUeM/pkK7dvE5fue+5ol9y/M4Tv5CUjYGj4VjdbVsunq/csEZ7fvyq9fkyyrIy70DnsvI6abjfpx1XnqlfHYnkt/3GlV3ks2XE4kn9/vvWKhxJ5Osq1OVRLJGURK6J5Zlyn2Y+tzkajingcyvU7Vkydyn7WZdH4UhCU7NxXXfFOt396Es6b/2J8nmdOv2kAc3Fkrpqw2n63k9e1XQkoR1b1uv4FV0aH5+pL+fvUNzrghUymbSu/8B6pdOO/P0opyMjs3NOt8uhP935r4aWvWXH+abuG6jK/Ph4eN+Ygj43908q4HrVPoZ6ffqjLWfq4OjCddiJw10a7vNJqeXXt0IsntSVG9aUPpWkidc75FGwhDP7WMyfHz6kgR6fBnu8LdcNDvZ4tX3TSP6xlT6PS9s3jWgw1DrHksmk9ZHLztBX5x9x7PO49JHLzpBZB9CofBmdxYx7IpZMTrvkkkt0ySWX5F+ff/7yF2cXXHCBnn32WV1++eVyuVz67d/+bb3vfe+zonj2k5HWrurVF647V5ORuAZ6fPrVaER/9jdP5Bv2D3/3TPX3eNXt91g+Me2FA1MlQbV2Ve/CPgvKOxNN6Nh0vOixDDu2rM9vKxJL6oEf7Mt/du3mddnHfxr4on7Zciyhr8Ks6b4ue980jyfTRfWVr0ugRl0Br/YfDBfF1Yd+53SdfIIJP0vqkGbmkrq9IAG8ZtNI/hG/aKy+Cr+eZfd+ryUsGqf7urxlx2Kv26mN7zo1f7PA63Yuv+2lxjuVfvbxrWeVliO9fB5ROIZWPJY6x95yah6PLShLx6lUhydVjmWn01E+PlR+W163U1/c9XTZ93q6PNr4rlO16rgeHTg8XfSYUJ/HpX0Hp3T3npfqa9tF8dzlz06SOOvNb+dGXZNYmnego1l5nRRPFG97+6YR07bdTkLdPiUOTRfV1daLTlcoSK4JY+q+T1Mmt7lqwxq96fhQxdymJK/p8uiFVxe2sfakPm15z2m67f7iCfU/fPpX+r33rtUpx/eo2+9eeDSawesCFONeF8zW3eXVa2OzuvPBhS/ztl1+ht4wbO/HIAOW4P6JYVyv2khacshRmh80cc5Ed5dXe378qi47f3X+O8w9P35VZ615e/MKVc93rEA5TunZ/RMlk7rOXD3QWnOW0tKZqwf0+WvO0bGZmPq7fS01MU2SAj6PHvvJq9px5XpF4yn5vS794+P7s9+xmqBivrySfBl1KLgnMptIKehxVX1PxMC3ptXbuHHjkv9VsmPHDn3nO9/Rww8/rD/6oz+yomj2lZFCAY9WrehSOp3JX0xI2b8k/d/3PpudmBaw9qZXeDZRsu+du59ReDZRtrzdfo/+973Pll1+PBzP/2JG7rOv3PecxsNx88pRQW7mps/jkqSSv561o3qPGShnNprUN/75xaK4+sY/v6jZaP1/gnRkPJafmJbb9u3379WR8Vjd20b1WrHfaykF43S5sTg8m9AXdz2tu/e8pN3fe1l373lJX9z19LJ9+FJ9f7nPvrjraUkqLccyeUTReFLhWKwYh2qNS8bE+lWsw0hiyVguFx+VtrX/ULjie0cno7p7z0v6xnf+S4O9fk1Hsm2X+yL5ez95tbhctbZtQXkHu706oT9oeb6MyqzMO9C5rBwTjkzE8jdlc9u+7f69OjJBPrtYLJHSru8Wn9+7vvuiYskWuvuLpqr3eqVcX3D3npf14oFJSWXyY6kkrwlHircxcupwfmJabpv37HlZ560/UV+577nsY1EM5Er4/9l79zgpqjvv/1PVXX2/TffMwAAO4MAAkYERJApZL6tMiCH74KAwI2uim6hcNGSTNbrrkzzRXZ/sQ+KT/YUkRmMuuvEhQCKETTAxENfohoTFCxcNchlhuM+lZ3r6Xl3dXb8/erqmq7uqu/o23dVz3q+Xr5f0VJ0659T3nO/nfM+pc+Qhup5QDvyBqDDRBiTs6vlfvgd/kGx7Sph4kH5WOWS8Wj1Uo91y0Tg+fv107HmjBzv3n8SeN3rw8eung4tVTuwVM8dKIEjh9kYkYyCqtKk44LLosLRtSuLkIJWFJiLROD56TRO27jiM7+w8jK07DuOj1zQhEi1NnyOrlwNELxOKZDQm0tbSUFBMpKQ7p82dOxcUJb1lDkVR+Mtf/lLKx9UslTySMt9nZ7s+HIlJ/s3tDec8Yq7oOlDh16xqPIqUUP24R8KSdjXkDaPRqi8q7SGvdNrDvjAm2YpLm1AAJVixTiicQvvwbPeBR8nTLMd9WSnQHxOfWDylrEO5tOI8n/O3y+4g/KEIvvq56xGNxqDVavD/bX9H2EWtmHwRqo9y6g7CxKWcPoHoWeXItW/3SBguslMvQQlFxmmy6RGl/UFGGpS03k7+TvRJ8RBdTygHxH8TCGOQflY5ZLxaPVSj3Q54Qth74Ixo57S9B85gkstUsfGOW8bfKZljJRCkIDZVPQwMy/c59SXoc4heJlQrJV2c9qc//Qk8z+Pb3/42pk6diq6uLmg0GuzatQuXLl0q5aNqmpIeSUklvkLw+CNwWPWwGbVZA3/5Pjvb9ZyRR5PLhBvbpwEUYNRrwPOAhqbgDUez5kUuXa1WA38khngsrrhMiaPKqv+cQbUeRUqoblx2g6Rd1VkNVZ02oUBGV6y3NDsxMOBT78I0OvEVz6krl+C06uGyVv+XL4X24Vnvo6iC0nTaDejumCMsEnrtrXPwBThFeUn12wDw5rsXxu7TAP0eFh9c9MJl16PBrgeUfFw6apdCcKmGj+euJkpZh3JpzZhsxdrlrXjtrXMY9IShZzSg0zSXnknoP4teA5vDAG84KuyiVmy+CNUH0QaEclBOn0BsVjlydeWykboi5EFSF5oYeIMczvUHlMV1IK9xaYqCjtHkjDMB8v1J+r/BKz+KPp+Y20Qk5xiDQCgA4r8JhDFI/EQ5pO+oHqrRbpO7/u/8/UlRnpwVHO+QMRih1NSUTalwDikVl90ARpNywCEFMBq6ZD6J+DxC2RiNg1w5PQCTXpt3HKSkx3rW1dXB6XTivffew4MPPgi73Q6LxYLPfOYz+O///u9SPqqmKdnRbBRw/NwIHnvmAJ740UE89r0/4vi5ESEYVIpnZ7veZdNhzW2t2PNGD1576xzAAzv2ncT/fuFQzrxIpdvd0YoX976Ptz/oz12mAspeaWxmLdZ3tonKvL6zDTYL+cKJUDiNTr2kXU1yFb8yvpxpEyYwNHCkZwhfee5P+NcXDuErz/4JR3qGynQQeeko1HfbTFpsWC1uRxtWt8FmZgpLkwLO9/mx+/XTiS3o/9CDlctm4pF1ixTlZe3y1rHt6//Qg7XLW2EzM4AGOHxqCF/7wZ/xjZ++hf/13J9x+NQQoMmjkvKAHFNbPHJaasATzlsP2UxabLxzQUZaP/71+9jzhx58ctlMNLlMWLdiLponWzKum+Q0JuxIJl/k3dYORBsQykE5+w1is8pxOXSSdeWqIxOfhDwpJF4jo3HvWzkPdjODs5e92PLTt/KOeb357gU8eMd8kV13dbTizcMXFOlutcWdKoHNqhVig8l3t+a2VthsRPsRCof4bwJhDDKnoBzSd1QPNouM3VorZ7cNdmn7aHRUzj7IGIxQalxWneRchMumMptS6RxSKo1OveQ4qVQ+ifg8QllIiYM8/v0DBcVBKJ7nS/5N3yc/+Ul897vfxdVXXw0AOHHiBB555BH86le/KvWjBNxuP+Lx6v48saHBmtjJRgnJry+LOJLSG+Lw2DMHMlbFbtm0LPvWuPk+W+b61OevHe1g88rLaLqDXhanL4xg/6Fe3Lq4WVE6BZe9RDQ0WHNek26zbn8E3/rZO2Nfk/LAm4cv4Et3LyLbqWYhr3Y1Aenzsti6490Mu9rcda1o69ZCbLbPy+Lf976PT93YgnAkBoNOg1+/2YPPrLxGtdvC1oo9qbkcbn8EX3nuTxn991Prl4r6wkJsNh8KqsMCfLc3xGHLS29ntNHH7lmc8Fd5plmM/8t2bzgax9d+8OeMvz354A3lO/qgBFpovMlmN0psFiitpvWzURx4ry+xwwgPvPZ2YocROXuQy783xOFIjxshNoYGhxEDnhD2H+oVjubUMxps7mrHT379Pv7mr65GiI1lf6aK3q2a+9NiKcRmleoOgpiJbGeKGe03sh1dXojN9vtYvPjrTD1776euIUf7pNHvY/Ht7Znt+wvd15K6ykKu9l1uTVtuCum/CtGrcvd88e5F+OF/HIMvwGHVTS3Y80aP4pjXoJeFQa+FUa/Bob/0Q6uh0FRvRv9wEGwkjmXzJ8Gi18qWs9Jxp1Kj9F3ma7N9XhZPPJ85jnjigRuINsgC0QbZcfsj+PGv3svw35/9m/kZMdRi+tn6egse3fqGojx9Y/NNGBz0KyvAOKJ2W5qI+c/XZsmcgnLIeLUwyqFnq3ZsMXpqxJA3DKfNkFiYpuTUiDJRtfVU5ZR7DKZ235TccWzYz6LOok8sTFPRjmOA8jmkaiafcRKZvx0/VN++y4zSOEg2my3psZ5J/v7v/x5dXV2YM2cO4vE4enp68PTTT5fjUbWDxFEA+R6BlU7B57YXcPyWcF3KUU6i51PIPy+j+fD4I9i+70Re6VTjmfW5cHvDuOwOirYNTv6uFmdKqD6GZOyqFOeKD3nDON7rwfHet0ueNqFAitxOtRpwe8OS/bcq+sICjiny+CPgYimjPwrgYvExf5WnTy7G/2W7N8hGJf825A2XLxhSqB4hCAx52TENlUK+esjjjyAQjmLn/pO45xNzM9JkuRh6r/gw6AkL12V9Jnm3NUs5dQdhglOmo8vl9GxZ/ZtKkWvfpK4I+ZJTr0rEx+Tu+fDSiLBYPhkvyjfmdW4gIKmX5k53CIvTCipHkgl+9OeQzPiOaANCMbhl/Lcq4gYEQokhcwrKIePV6qFqxxZxwKClYdJpYWA0FV+wU7X1RFA3ccBl0WHuTFcivqKyhWmAyueQRin3OInM3xLKQSnW35RlcdrHP/5xLF68GG+//TYoisLixYvhdDrL8ajaYHQLvK07D4PlYsIxJfOa7UUFrMbl3PYseU9/fqF5KSSdajyzPhc1ddY3oWqQsytnCc4VJ2eWVxll8iXjjer7wjzfg9NuwMplM7F930nh+u6OVjgLDDAU4/+y3Ws0aKX7ErW8lwmK3DulKEr44lJpOjRFocllwrRJVsk0k2nRFKU6DUYoHUQbENSG6nXHOCI7riB1RciTrHpVRktPbTBn1R/J/y9EcxSqnxXdVyNjtGIg2oBQDmT9t53YFWHiQfSscsoZJyfkR1WOLapQt1VlPREIVUAt+L5y+yQyDiOUg1Ksvynp6bs/+clPhP/+4z/+AxcvXsSFCxewZ88e/OQnPynlo2oKb5ATBA+QWGG4dedheINcUenajFpsXtsuOk/44TUL4Q9x8IajeZ3/Kke2vKc+/7W3zqG7o1WUl81r2xPHseRRDqXp2IxaPLJuEbo75mDt8lZ0d8zBI+sWKXpepaiZs74JVYVRr5W0K6Oh+LXJFpMWn1+7UNTOPr92Iazmsqx7JuSgXL5kvFF7X5jve4jH4sLCtOT12/edHNuCmUpslXtuIJDpu+nEFtYnL3nhDkQAWtr3F+Jv0+9tsOuxvlP8XtZ3tiW2tydULTajFg+vWSh6b10drXh211FJm4zHeUl7sxm1aJliw70rr8GLv34fXWlarLujFa+9fQ56RoOZTdaCbTAn2doDoSowG6V1h8VEtAGhSEbb/7HTAyVt/zqtBg/ftUCkZx++awF0ozZMGINoAULBpPlvm0lec8ppaZpCxj2p+qOroxXHTvfj8fuWwBOI5NVPFKqfldxXK2O0YrCYpLUBiRsQikGvpTPiw90drdBrSzrVQSCoArXH0caTcsbJCflh0mvxwKr5onfxwKr5MFfwXVSjbmuw67E+zWbXr66SMRiJ0REqiMuqw8Y7F4jaxsY7F6jK9xn1WskYS6l8EonREspBKdbflNQCT57MPMKH4zhotdrEDg0EScp2BCUPzGu2Y8umZfAEIqAoCs/uOorL7mDJVv1nzbuJgU5Lo/OWWYjzPGiawlf+7qOIxeNwmHUJQ1Xy7LRyOK16XDu7Hp5AJGs6kWgcu18/LfrKoaqJAwtbnHhq/VJVn/VNqC4GPSFEY/GxdkhRiMbiGPSEYG20FJW2x8vCG4iI2tm9K+fB42VhqjOVqAQEpXgC6jvOWBKV94X5+vRcflT2iz0KONIzhGd3HRP+tmF1Gxa2OEU+sxh/K7o3BrTPduLJB2/AsJdFnU2fCITEcqZKqCQ8UGfRYdVNLcJOaa8cOINBT1jyyKk/HbuMf/vZO5JfiLZMseJMnx+X3UG8cuCMkKaeoTG72YHlXDPiceCFvX/BZz91TWE2mI0q/IKVkEn/UAhxnhfpjjjPo38ohJlF6g7CBKaM7X/Im+gPU/XsPbfPhckbht1AbFYE0QKEQpBrv9OlNaecNh7ysRk6laYpzJxig9nAIBqPocFhxNdfOJR/P5FNAxd5n1x5LrqDsF01MTSMx8tKxiRI3IBQDEM+FntTxiTggb0HzmDmFFvW43gJhJpE5XG08aSccXJCfrhHwnj14Fls7mpHOBKDQafBL/9wGvWOuTDXmyuSp7LN0xZDHHBa9PhC17UIRaIw6rQw6St/3CiJ0RGqAUZLifpzRquudSiXBwM4cPQiHr9vCbzBCGwmHX71Zg9MBi2sU2xFp09itIRyUez6m5KO1v71X/8VAHD27Fk89NBD6OvrA8/zqKurw3PPPVfKR9UUZT2CkocgnB575kDGqv8tm5YVJayy5d0b5PD0tncy/iY8Mx+RMlqO1LwK/y+RjtxXDsWWt+zUwFnfhOrCZGDwjZ++ndEOn3jghqLT1mo1eHHvcVE7e3HvcTz5YPFpE/LHbGAk+2OzoYr7PDlU3Bfm69Nz+VE5X8bFeGFhWvJvz+46hqfWL4XLohP7zGL8beq9MaDRqsc1V9cn3guZjFYFFpMOe97oyWmT3iAnLEwDJLQTD7hsie3ABz1h7Pz9SSGtzltmYfu+sY9Unt72DrZsWobmZECxBIEp1Wq7CYa5jLqDMHEpZ/s3GRi89JsPRGm/9JsPiM3KQbQAIU9ytd90zZlVS0vEhZKLULwhDt/9+X8X3k9k08BF3CdXnvN9fkx1mSaEhtFqNfjhnvcz6oDEDQjFYDYw8AU4YUwCqDj+QSCUAhXH0caTcsbJCflhNjA4d8WPb770tvBbpfvxss7TFog3yOFf//0t+TnWCuaLxOgIlcTtjWDrjiMZbSM5N6IG6qx6HOsZwlsfDAi/6RkN7rqttSTpkxgtoRyUov8vy17X//Iv/4L7778fb731Ft5++21s3LgRTz75ZDkeVRMUcwSXUrKt+i+GbHlX/Ewl27/muUVsucpLIKiNkQAr2Ra8Abb4tP3SaY/4STurBGwkmnHUXldHK1guWuGcFUCZju4aD/L16YX6Ubc3LPk3tzdcXAHKsSU72ea9oii1SSXayWbKPCZ0450LsP9Qb9b7SgHRdurAG5R+T74geU+Ewiln+y+nViYQCPm330LjYzmfU6geLXJcYjNqM46b6epoxf5DvRNGw5C4AaEc1FT8g0AoBSqOo40nRPvnSRntio1EsW7FHFE/vm7FnIr24+MxT5sv1RoLq9Z8ERRCA25/BAeOXYI7ECnTSpHyUra5kXEkHo/j/rTjje9fNR88X5oV5iRGSygHHn8EVjODtbe1Yu3yxH9WM5NX/1+Wfa7dbjc6OzuFf99555144YUXyvGo2qDQIwTyoGyr/rPkXdEzlWz/WsAWsdX4lQOBUAnqZNqC3aIvOm3n6A466Wk7rcWnTcgfi0mHfQd7Rcda7DvYi0WzF1c6a/mh9m3B8/XpBfpRzshL/s1lMxSe93LUvdrfZy2g0CZzaicKON47gm2vfoBVN7WApoEZTXaM+MPwBThRWuXQXETbqQM53VFXAt1BmLiUs/2XUysTCIQC2m+B8bGszylUj5ZCx/LA1VNswlEqySPWfQFuwmgY2biBjfSzhMKpmfgHgVAKSNxFMUT750GZ7cpm0UOnpUXHzem0NGymCuqjcZinzZdqjYVVa74ICqCBIz1DwoksekaDDavbsLDFqapdN1126TFGUXMj44xRz+C1Q72i441//WYP1t/RVpL0SYyWUA6cdgNWLpuJ7ftOCn1Id0drXusCyrI4LRaLwePxwOFwAACGhobK8ZjaotAjBBSSXPWfLiYlxRWV2JbP44/AYdXDZtQqyw8P0BpadO8j6xYJR3tKPTN9+z+rmcH5fj/0Og3q7QbYjNqCtgjMq7wEQg2jYzTY3LUQ5/sCwkDvqklm6HWaotM26BLCNV3IGvTFp03IH5tRi89+6hr0XPIm3jVN4bOfukZ1/V5NbAtexLFAoEY/Q6QA8Dw2d7Vj0BNCNBYHF43jmpku0DQFNsxh410L8P1fHBW1P5dNV/BAshx1XxPvsxZQYJM2oxZfvHuRcLSnntHgkXWLQNMULnnCCIU59HuC4GJx0ZGea5fPxn0r52EkwAl+pmWKbazvKVRXSuSPaLvqh2gDQjmgKWT0M3YzA5ou/tN9HSNts6XQyjXJaJ9+5fQATHptwX06QYUU6M8L8t8FaGmbSYvH71uC42eHoNdpwPPAJKcJoCj4w9GC9GipdKxFr8FVjZYJq2FomipbH06YuNiMWjx05wLEeMAbiMBm0WFBi3PCtCsCIRVvkMNLvz0+tlgTwEu/PY7H7llM4i5pNNj1+EJ3O85d8Qs+qXmyBY0OPTmuPo1yx/NYLoYX9h7PPJJvw1JUdN0EDYSjcQTZKIwGbWJHqQraRrXGwqo1X4TcuL0R7Nx/UuQzdu4/iWkNi1RzHCYAuKw6bLxzAb7/8tjcyMY7FxQ1NzLe2IxadC2fgyAbA3iAoih0LZ9Tsnbksurw93e3o/fymM+b3mRRVR0Rqg+WiwkL01L/Pb/Fpdh/l2Vx2j333IOuri7cfvvtAIDf/OY3uPfee8vxKIJSlK76z/eLiJTrrWYmY7Xk5rXt+ObDH4OfjcLEaDKembr9a73DgE8um4kdaffbzYzsFrGyQrgKv3IgECoBy3GIcHHsfv20aMKN5ThAX5wLCLEcmLQvnBgtjVCEg5khE3qVIBIVv+vNa9srnaW8ybYteE0G1WT8rk5L4+lt7wi+def+U6IvEfYeOANGQ+Of7l0ClovBadUXPbAoR91PuPepZnhgaVsTJtcltJPTqkffUAhvnxgQabt1K+bgV//1IQY9ie3TaZqS73tK+aUt0XaqgGgDQjnwBiIZ/cy6FXPgDUZgKVLPBsMRSZsNhiOwF5l2zUF25Zi4ZHv3CpDaFaPk+esVx6VS40ob71wAq5kB6xnTpEr0aMl07ATXMB4fK9mHe3ws6sh4gFAoNNDvCeO53WOLy9d3tmFKg4ksMCFMOPwhDh3XTxf5vq6OVvjDHIm7SMBGYhlxckIm5Y7nuUdkjuQbCcNVqd23NMDhU0MZvqV9trNyviVFRwa5mOQca6Uou8YnlAVvMCLpM7zBiKoWp4EHzHqtyAbNepV9PEcBw34242PJ5knm0pSDBsKshM+jQRanEQqmFP67LN6iq6sLTzzxBDiOA8uy+NrXvoZ169aV41GEfBj9+rS53pwQkBKdm9wXEd4gl3lx2vW3Lm7OWC25dedhxOM82loaJJ+Z3P4VAG5d3Cw4xNT79TqtcE0SRVvEKigvgVDr8HFaEDdAol09u+sY+Hjx3X8sTuE7O49g+74T2Ln/JLbvO4Hv7DyCWIx8AV0J8u2/q5VUv5CklrcFl3tvPZe8sr51+76TuHVxMy67g/jXFw9hksOQGDwWOagoR91PtPepdmiaErRTPM6j55I3w/62vXoCty5uBpB4l411Jmx79YRk31Pyfolou6qHaANCOdDrtBn9zLZXT0DPFL94jKY0kjZLU2QxZTq1ojUJ+VPMu/cGOTy97R1RG3t62zsltZtccanvv3wUy5dMF92jRI+WVMdOYA1jNjKSfbiZLJggFEG/hxUWDwAJu3pu9zH0e9gK54xAGH/0Om3GnMqOfSdLopVrjX4PKxknJ31HJuWO5yWP5EtPv5JH8lWtbxnVkXJzrJVgPDQ+oTyYjYykz1CbNq8FG3R7I5I+ye2NlCT9viFpn9c3RHweoXBK4b/LtpR56dKl+PKXv4zHHnsMy5YtK9djCCUm2xcRoABviMO5gQC84ShApV1PQf5eGZLbv+oZjez9gTA3dg0g3iKWQCBkZcgrvYp52BcuOu1hXxhWM4O1t7Vi7fLEf1YzU5K0CfmTtf9WESK/gNrv8+XeW5wfjTTI+MbkttvZfHS+lKPuJ9r7VAUKbcXjjyDO87L2l/yy7oo7INv31Eq/RFAO0QaEchAIc7LjxGIhNqsc0qdPXPJ692k6wx+Sbr+ltBslcamrJlny1qNEx5aGMBuVfCdhNlqhHBFqgSGvtP8e8hL/TZh4lFMr1xpycXLSd2RSbh3ksuqwYXWbKP0Nq9sSp0JUCGIfyiFjQ/VSK9q8FmzQLdPnuEvU55RzbpgwcSmF/66qzye++93v4je/+Q0A4Oabb8ajjz5a4RxNPJJfRKR2WHpGA6dVL3mMQzLAl7xe6t6sX1OkbEsbYGPY84ceyfubG8wT9ggEAqEY6h0G6TZdgq+QGuuMGUf5dne0osFhLDptQv7I9d+q26GqircrLwdy742mKNG/0/+erI9sPjrvY7bKceTQBD/GqOrI40g2h1UPmqIk7W/BrHosmdsIlotCz2jl+x6Z+1XXLxEUQ7QBoRw4LOXTOMRmlVMzWpOQN4rfvYTOeHjNQjS5TLjsDma/t4T5k8rrVJcpfz06wcYl5aKcfThh4kL8N4EwBulnlVNvN0rWVb2d9B0ZlFsHxYGFLU48tX4phv0s6iz6xMR2BY+aI/ahHDI2VC+14jNqwQaTO1Cll6FUO0iWc26YMIEpgf+umsVpBw4cwH/9139h9+7doCgK999/P/bt24eOjo5KZ614qMQWk1dOD8Ck14KmgCEvC4dVD5uxDGcgjz7P448of0bynkAEj9+3BM/uOorL7iCaXCZsWL0A/Z4wzvf7YTUzYD0x4RiHLZuW4ZF1i9BzyQu9jsb9q+bjh3veE0145vyaYnRbWpuJEdJKnhHdMsUmiF6bkRk7z16uPIWUvZqgE1t5nrpyCU6rHi5rZQU5Qf0YdRrcu3IeXtx7XGiX966cB5O++KOKtDSFD8668fh9S+ANRGCz6PDKf32Ia1vrS5BzQr4kv2hLX3SiygmU0T6/pdmJgQGfevJfgA+Sem+PrFsEg16L7o5W6HUarFsxF9te/QAsF0OTy4R7V16DC/0+dHfMwYwmK0ZkjlrasmnZmN/MI580TUGr1WDQywIUVbwvVerDCaVF4j3LHcuVtJV4nIc3lNCDZiODudMdeOCO+Xj+l2JtN6XOMPoedQAFkQ0ntaMnEIHDoscj6xbh6W3viPslMwNvIEtbUbuem8BoaQoX+734X5+7Hh5/Yrzzn4d6iTYgFEU5NY6WpvC7g71YdVOLsJPk7w4Sm5XCZtRic1c7tu5IeQ9dKtWa40FaHEjNvsxm0uLx+5bg+NkhxHngzXcv4J5PzMuI9XiDHF767XFRe9r26gfYsHoBvv7Cofy0QBIFmiCZv9MXPJjWaMVDd7Xhe784JhuX8vgj0hpX5lklHZdMQI1D+g5COdDSFP77/cvY3NWOMBuD0aDBr97oIf6bMCGpqXhgmTHoaDzYOR8Dw2Fh/qmhzgCDrmwHTKmbcYrP8kBBJ0CUGoOOxmf/5hoM+1jBPuqs+srbhyZx5OgHF71w2fVosOuBWO7byonNqMU/feY6BNkYQmwURoMWJh35kEMN0BTQ3dGascCfpqugEeZBLfg+l1WHJx5YAp7XYNgXHl00FivZQl2jTiPp80oxN0wgAIX776pZnNbQ0IB//Md/hE6XWNXa0tKCS5cuVThXJUDiy9HujlbsPXAGvgBX2M4meT4v5zNkvm6td+gx6GFFQcSujla8cuAMBj2J7SD9YQ6RaBy7Xz8tTEg+ft8S8Dyf/+4oFBBgo0JaekaDjXcuSBi2kjQKKXs1QQNHeoaEM6CTWyEubHGSBWqEgglzUdjMOnTeMksQIDazDmEuCouuOBcQicXw0flTRH3Eg51tiMRiAMhRJ+MODfDgRe+aB584wLvCA9YJQRE+SKelhfdmNmgRYKOixTxfuvtabHloGfwhDsO+CP7tZ2N/W7diLuK8/LGKGYvTsuUTQM8lHy4M+EUDVFX5UkICmfdsNmolbeWiOwhbsx1/OnY5zb7mwGpiRP2KTpsWlEv5mtYfTtho+gT0Nx/+GIZ8bEIbmhkc783SVtSu5yY4UT6Oj1zdgH/+0UHh/a3vbEOUJ2KWUARl/GrfH+LQcf107Ejxe10drfCHONgMRM+K0AA8n6Y1eR7QAFDXCSDlp5Z8GYUMv/3wmoWYN92eEaeQa08aGuJdy3JpgdRn56pHifytWzEH61bMQb3DiKkuk7AwLWta4/HOasku8kEr03doAZAT5wgFEopEceuS6aJFj/evmo9QJEr8N2HiQXb6VEwkFgNNUaL5pw2rk7HsqpkqnRhU4VxYIMRBqxHbx4N3zEcgzBU9j1IwGuDwqSE8t/uYKMbSPttZ2Xg/BQz72Yz31zzJTPqeKmfIx2LvgTNjHxTxwN4DZzBzig0WvYr6QQoAJR5jgOKVryeoBjTA5cFwRvue5DKVpB8kPo9QFkrgv6vmk4DZs2ejvb0dAHD27Fm88soruPnmmyubqRIgtUPF9n0nceviZmG3Cm+wdNEYuR0xsj1D6p7v/vwItLQG3/35EdHvO0bzDiS2f9QzWtG9l91BfP2FQ4mAozG/QZDbG8H3Xz4qet73Xz4Kt1fZGdGFlL2acHsjQmMGEvl/dtcxxeUnEKSIxSh8Z+cRbN93Ajv3n8T2fSfwnZ1HEIsV/yVELEbhB7vFNvuD3cdKkjYhf/o9rOS77vewlc7ahKBQH+QNcnh62zvCewuEohm+8Fs/exfgAYuByfDL2179AI11JuGM9yRy21hny6c3yKHnkldYmJZPOQjVhdx7NhsYSVs53+eH2zu28DF5z7ZXT6B/OCzqV57e9k6mPYx+TStlo1t3HkY8zqO53gybMbFLSra2onY9N9HhOAhBFSDx/p7bfQwceX2EYhntZ9paGvIeZ2ZDo9EIC2mAsTGvRkO+JE2nb0haa/YNEa2ZTi35Mrl4kTeQWRa9TivZnvSMFjYjo1gLZHt2+nVS12x79QQCoSi27jicuIjPndZ4vLNasot86HPL9B1u0ncQioEWTu4AEu3ph3veQxVNdRAI40uZtHKtwXGQnH8h49Xxpxrnwiiaxg9+KfYtP/jle6CoyvmWfg8rGWOpdLy/Gt8fQRlmAwNfgMPO35/Ezv0nsfP3J+ELcDCrbHG/2xvB1h3iMcbWHUdUZYN9bun2XapxEvF5hHJQiv6/6pZGnjp1CuvXr8djjz2GGTNmKL7P5bKUL1NFcOX0gOQOFclt7lguhiAXw8xpdbg8GMCQNwSnzYimenNB22jKPS/IxdDS7MzrniE/K/n7JJcJ3R1zMPsqByLRuOLnuVwWoYx1VgNomoJ7ZKy8p65clkxr2M9i7kxXWcpeSdJt9tSVS0WVfyLT0GCtdBaqluMXRmA1M1i1eOxoldfeOodhXxjzW/I77iDdZo9fGJG22QLSribUak8fXPRKvw8vi2uuVtf7iMd5XB4M4NjpgaJ8YrHaIB9bKNQHZdxHQTYd8NJ/uzwYQFdHqzAZ2OQyYeOdCxFgYzAYdGiqNwMALg8G0DcSRvfHWxGP82C5xKcMr711Tkg/zvOKyqHWdjIeFFs3pdC0cvYYp3hsumsBnvnFUdGOJq8cOIMZTVbJe7QaKuM3ObtW0g7krglEEvbaNxLGqptb8Npb5zDoCQt/H/ZHEIzEiuoTCiVVw1bi+dVOqs3WqjYYD0i/mp1SaQNAbLMnLnoltbLHzxKbTYO0b+WUOjZRyXiXkrIk+6/LHulrI9G4qI9TWj/F6Iqkpk5eO3BmUHTcaFJnJP+eS5/k0/dEo3F8eGkEgyMh1NuNuHqKHVotrYqYVal8EdEGpYFoA3nk4h+F+m+5fpbneTCM8umTan1n1ZovpZD8Z5JNG6i9vsoJ8Un5kdQ0p45dEmmaQlDDXNipyz7JPI0EIhWLrVdrvP/UlUvSc05VNJdZ7visWvvaAf+gaB4hGRuOU7yqyqQGG8xFqX3SRJm/HQ/U1BbGm1L476panPb2229j8+bNePzxx7Fy5cq87nW7/YjHq++TEJNeCz2jEb0oPaMRvl7RMxqYGA3+6/DFkmztL/c8E6NJnAufxz1Oi17y9z53EHve6MHGOxfAZbMqep7LZckoY/rxppPrTZJp1Vn0snkvtuzlQknHlW6zLpt0fTutyso/UWlosJL6yUJjnRErl83MOEO+3mEU1VshNlvvMEjbrM2g2neiZnty2aX7kDqbyvoQhcfdFGKz+ZCvLRTqg+Tuk0oHFCX5twgXx2tvn0PnLbMwd4YDvgCH//2T/xbq75F1ixCJxrF152FYzQxWLpuJnftPifoEi16LOA/QMs9ILYea20m5yVY3Sgc1pdC0cnalp2nMbLIJW56DB14Z1WJxXtr2pjVaUe8wCAvFstm1knYgd000GscXvvV6xqK5QU8YekaDE+c82L7vxLgfgSWlYSfEEVwozGZrURuMB6RfzUEJtQEgttmGOoO0VrYTm03HZSftWyn56MJya9piyVWW1P7LbJDx8bE4BgZ9QntVWj/F6ArwKdcO+tA/FMKeN3pEOmPfwV4hLaX6JKcGyHLERTXFrKRQ6ovytVmiDQqDaIPs1Mv4JJeEXRXTz9bXW8Bxys+ursZ3pnZbmoj5L8Zm1V5f5UZOz9ZZiU/KII9juwqxWadVJo5dwbkwZxXOz8n6uwqPV+vt0uNoKT9cCXL1hcWOwdTc1+q1Guw72Cs61nPfwV4sml2vqjJVuw0qIZ9xEpm/HT/U3L7HA6X+O5vNVs1e15cvX8ZDDz2Ep59+Ou+FadWMzajF5rXtwhFKyQ7ytbfPocllwuP3LYHbx+J8vx9Wc2LbTJbLsrU/BXhDHM4NBOANR4UVwdmet3ltO2wm+S055e5x2XQZv3eN5p3lEkduxuK8ouddHgzIHm9qNTM43+/H4EgY/3TvdWhymYS0EgvgMo8ly6cc2cpeTVCgsG7FXFH+162YC4oiO3MQCoeigd+Nis21y1ux6uYW/O5gL+gS9P4ampa0Wa2malyLckb71mOnByT7VjVgNmqxYXWb6H1sWN0Gi6mq1qHnRHXH3YzajsfP4vH7loh8mBIfRFPAp28fa0dvvnsBD9wxX/QeH16zEP4QB5qmMvzc/avmw2jQYPmS6ZhabxIdq1jvMGDVTS3whThBZ9y6uFmyT4jHediMWrRMsaG7o1W1vpSQIJsmsug1uKrRgj1/6BG2bu/qaMXu10/h/lXzM3Tfi3vfx/Il00Xp0DQlaFE/GxX+32aSfq5GS+OSJ4wP+/wAgEfWLRJd89CahXh2l/g42x37TqLz5hY8es912NzVjo/MrMMD/+MarLq5BS/99jj84WhWTVwqpDRsVfdJFUarldYGDKNCbUCoGsqpDeJxZBxnvX3fSfA1vvi0EAw6Df7h7nY8es91+Pyadjz66evwD3e3w6AjR6Cmo/bYRCpyZUlqgYv9fsEH24xaPLxmYYaWeHbXUVF7zVk/Mvo6GUPzBCKC75dKq6ujFW8eviCk6Q1yGceO79h3EhtWL0g8k0po8k13LcjQ4On6JGvfQwH9Iyz6hoJYdXML6h0GsNzYERfJvDa5TFh7Wyu6O1rx+H1LYDOrzy7ygdHSGeOL7o5W6Ig2IBSBRiMdQ9VoVBjMIRAI44ZBr8XGtNjpxtVtMBrUFTsdD8p9bKNeS2Pj6jbR2GLj6jboC9yZrRTQNCWpWSq5c75BR2N953xRPa3vnA+DrrI6SkNJj6PVOC000bAZtfjsp64R7JqmKXz2U9eobqzKx3nJOQ5eRcEcrUYmhlqiflAjk36hO2ASCEBpfGXVqK4f/ehHYFkW/+f//B/ht+7ubtx9990VzFUJ4IF5zXZs2bQMQS4GE6MBTVOYfZUdw74Ivv7CIckdIlguBk8gApsxxSEo+WI85XmeQAQOsy7hVLL1x3L3xMd+vzQUxNlLPiF/QEJwDI6EodPSwg4cNEVBJ9GxDXlDktv86Rgan1w2U7SF6P2r5sMfioCNxPMOVinJS7Xi8bNgtJQo/4yWgsfPok5lwoBQPfiDHDqun56xTa8/yMFpVLbwU46RgLTNegMsnGqyWYW7cVQ7Hi+LaCwueh/RWBweLwtTnanS2VOMJxCRPp4j3SdWAxK2I/JhCnxQIMzBZtaJ3pvFqMUTD1wPNhIDRVF4dtdRXHYHoWcSu6Bt2bQMfZ4wKAr4ya/eF/52z+1zodNphIVp6f61q6MVei0t3SeEOdiMDFqmWDHJacTs5jqE2SjqbfrcOoJQfeTQg/Oa7fjq567H0dODwu5pg54wli2IiL6cS/5+9VQbnrj/ejjMOgx4wvjyd/8ouxPuvOni53r8Ebx1vF/0Jdvmte346uc+ivd63IjHgWFvCJfdQVERrGYGJgODb+94V2Srb757AZ9YOgMXBgP49vby99tyGrYq+6QqYMQnrQ1GfBHUGUh9EQqjnNpgcCQsmbZ7JIx6S3FaudYIsRz84Rie2z22e8L6zjZYWQ42fdWElqoDiTiQavWUhKZI1wKpPrjOopPUEqL2mk2nSOjrh9csRL1Dj0EPK4qhJZ87b7odj9+3BKcveDDZZcagJ4h7V14Dw2g8yeOX7kOSExfHz43gpd8ex9/ceLXIfxl0mgx9wnIxXHQHYbsqTXNI5Ds1xuf2huGy6DBvuh3rVswVFsupdeyZD31DIew9cEZkF3sPnMHkejMcU4g2IBSGNxCRiUdFUEc0OoFAkMEfZKFNmz/Samn4QyxsOvXETseDIZ/0OGnIx8JVgnFSOBpFnIco5rO+sw3haBSWCo0tBoalNUtTvbliviUQ5jLq6YE75iMQ5mDRVW4MJqevPf4IbCT2U/VEonHsfv20aDyiNrzBiOQchzfIwWlWRyxn2CsdQx32sSXpc0Zk1hx4/SycRC8TCqQUvrJqIohf+cpX8JWvfKXS2SgPPBITvs1OYUu7eJzHv/z4UMaXm6tuasHO35+EntHAkdaByn0xvmXTMnFQfvR5qYE/pXnMuGf0d85hFCYAk+gZDewWHb72gz9n/J6eJ6fNKLnNX1O9GVt3iMv0wz3vierhqfVLFQleb5DD09veyZmXasVsYPDi3uMZ+X/igRsqmCuC2tEzWkGgAWN9TSnsyqSvDZtV3LdWOVqtBj/c837G+3jyQXW9D6PMcTeGKpz0lLKddB+Wy44omsb3fnFU8r05zDo89swBUfpPb3sHWzYty/C/LBfDS7/5AE8+eAP0jAa3Lm6WbPuP37dEmNRL/V2wEx6w6LXiQFCNTpTVPNn0IA9YDFrs+UOPyPbYSFw48iqJntHgw4te3PCRRgAQaa3kl5FJm0/tO21GBt4Qhw/OeYSAR/KerTsPo/OWWdi+7yQAYO3y1ox2v3zJ9IyvdJNaedurJ9B5y6xx6bflNGy6TickMNaINiBUF2YDI9kOzSUIetfJHN3isOqLTrv2oIWFaUCi731u9zHSvuVIjwOpWU+laApviMvQAqk+2GLSSWqJDL8po1Ok9PV3f34ET61fmrH7WfK5AET6NvnMzltmwWHRwSFz7ITDrBOet+qmlgz/1d0xR/K+831+THWZRJpDKt9J3bLnjR64bIbEdYHMXdzUOPbMB4dVD1+Aw87fnxR+0zMaOCyknyUUjkGnJZqTQCDkjYbW4Ds7j5C+QwF2i7R+spUoFhKLUVU3tnDZDZKaJanjKgON53/5nqienv/lexW3WTXF7wliamUuzKhnyjbvOV6YjQxefKl8erZW5m8J1YXc+N6ex/hePdtK1RhyK8tByR/5ILsaPVCarXSz4bLqJI+Li0ZjivLUVG+WPN60fzgoWw/J/3d7w4ryWMn6KQXeoHT+fUF15J9QnXh8rMxXLGxVpz2eqL3vSDLil34fI351lcMfShwxmH40TyBUfUfoZfPlyf/PZUey7cjHZrVNufcdDEdHj1qC9BeO3tqwE0LxSB2DNfsqR8aRVl0drdh/qBeeQCRvm/f4I4jzvOQ98ZRt1l9761xGu5/WaJF9Vvr9Us8uFVIaVq1Hs40HtaINCNUFG4lKagOWixaddiQSzTjS+P5V8xEpQdq1xpBXeveEYZ+y8TqhNsg1dir2SFO59N0y9pdNn8R5fnTHNvk8CfdSmdp5/6FebFgtr4uU5JumgQ2r2+Cy6RTVXy0SDEuP70Js9Y3vCOqBaE4CgVAIRM8qR95/l2acVI3vQm4ONKnjKsGwzA52lbZZNcXvCWJqZTzikZkbUZMWlJ3PC5SmDEQvE8oBW4I4KlnGXCHkvtxcMKsey66ZJHnkQ7avPctOHFjY4sRT65cmjiOwGeCy6eANRhXliaYp4diGAS+L832JHeSmT7ZJ3p8sez5fJlS0fkpAnUz+68jXpIQikN0NogR2Vc60xxO19x1JnDaDZDmcKtv5w2bWYd/BXtG2sPsO9uJLdy+qdNYykLOdVB+Wy45cdun35rIZwGhpWdvk4rzk36xGBjMazWisM2L365m7VkxySe8CpTY7IZQAiSO1Zk6rQ+/lEWG77+RxXL4Al7BlisrL5h1WPWiZe2iKEv496Alj38FePLV+KQJhLquNg8+8X+rZpSJVw0odkUoQUyvagFBdWEzS2mDR7MVFp23Qa/HaoV5s7mpHOBKDQafBr9/swb2fuqb4jNcYcpqlzlrJnQQI403OsVOOo8ULTd8lM9bJpk9oikr8PUueks9L3pOahi/AoXmSRV4XKch3e2sDGu16IK6w/moQi5GR7MO/0H1tpbNGUDFEcxIIhEIgelY5VpkxWKnis1X5LmTmQJM6rhLIxfsrbbNqit8TxNTKeERuPl1NWlDuXdjNpSkD0cuEclCKOCrZOU0JFOANcTg3EIA3HBV2hygGuS83p9QZEltnSgTuCvoCNSXv/khMWTlowO2P4OQlL9yByJiV8ACjoWBgNGC0NPyhKPzBCB5es1CUp4fXLIQ/xGU+I3msRZMFdVY9tu87iZ/97gM8kLbCsrujFa+9fU7+ywSZMgHAI+sWSddPGd5hqXFZdRm7lWy6a0FFv8wgqJ9Gpx7r0774Wb+6DZNcxQuQRqce6zvT0u4sTdrjSbFf91cLtdKHuKw6rF3eij1v9GDn/pPY80YP1i5vrcpySNnO/avmo86mw6P3XIe/774WoKiEz5HxQy6rDpu7FqK7Yw7WLm9Fd8ccbO5aCJdNl9U2s90HfjRdiXsn1xmw8U6xnWy8U6GdaIB+H4s3D1/EgJ8FNCWv0tKhAr9fMuTKqqQORrVZc4MZAPD+h4OIx3nMbXbAbNBiepMVf7tiHr72wPXwhznQNJVhV+tWzBV0W3rfaTNq0TLFhu60ryk33rkAC1td+Mwn5wn2+9lPXQOXTQeHWQePPyJcl/4V5puHL2Dz2na0TLGNX7+drKd6s6xOVx1laiO1og0I1YXNqMVnP3UNaDphqDRN4bOfuqYkbb7Brsenbrwa5/v86BsK4nyfH5+68Wo0OojNpkPaNwHIMnYyM2N+JRSFzVSY35RL32WT1rY2EwObSZsRl+ruaEXLFNtYPyHjy5PPe/PdCxm7P2xe2446K4N5M+pAj+p5RkOLNQcF+NkogpFohm7ZvLYdjTY9wI/5XCktlVp/H/b5cdkThj8Sqxn92mDXo+vjc0Tju66PzyH9LKEoiE8iENIYHd8dOz1Q+zGQIiB9h3JcVh0+/cl5ojHYpz85r2Tx2cY6vWR8cpKzwu8iDrgsOrROscFlqezCNCBRT5I2W+F6UlP8niCmVubCGutk5j0r3YfkQaNTph8skU8iPo9QDhrsenR/fA4sRgY6LQ2LiUF3nuN7iuf5WphegdvtRzxehqJQwPFzI8IZzMmOel6zPe+JqYYGKwYGfKK0vUEuv69J87knJe9WM4OVy2Zi++gZzLLloIEjPUN4dtcx4boNq9uwcJYTx8+K66G7oxV7D5wBo6GxYfUC8DwPiqLw7K6juOwOip7RUJ9WdhpweyNwe8OY5DQhGo0nvkawG0DTFAaGQ9JfJigo01WNZgz52LH6QeneoVIaGqw5r8mwWS3wlzMeXOgPIM7zoCkK0xrN+MhMB0BOlZElo10RxDDA6XNeRGNAKBKFUaeFVgPMarYBKbssF2qzPRe84KJjaTNaoGWaTX02O9q3BrkYTIxGnbviMMBfPpToQ652iN61Khj1EcN+FnUWveRXagXZbB4o7ltS/DJFUdj+uw+w5Jom7EjzTTotjae3vZPphyjg6IfD+P7LR4W/bbxzARZcXZcos5zfV6JPpO4F0HPJh55LXsFOWqbY0DLFmt3mNcDhU0N4bveYPljf2Yb22U4gluW+SlBC7ZYv2exGic0CedqtXFmn23G8V2EdSKSx8c4FCIU5vLD3uPDbuhVz8Odjl0YXcYz1MzObrDAbtbAYGOm+kwL84Sj84SiGfSzO9/nx9gdXsKxtSoaGS28nj6xbBIdNjyEvC7tFh2g0NvYcFKCjC6AmdYbCNlKQzTLAuct+UBQNbzACm0kHno+jucmiPl80jtSknZUSDXDktPQYNdUHFWSzWuDIKYm0ZzvVp2fLDWnfBZGrfZdb05aFFI052WWBTsMr1x15pp9Tw0614njvCF767XHc2D4NNA3MmV6HersBZp1G2fNHn+cPc9AzWmEXV5uZySjXw2sW4poZDkGn91zy4cKAH9v3nYTVzGD5kumY5DRh2BfGVQ0WIX+paTyybhEaHIax8kk8p7ujFdMaLLk1eglR6ovyttlaGqeOI0Qb5CCPeFQx/Wx9vQWPbn1DUZa+sfkmDA76FV07nqjdliZi/vO22QrGQFQHA1zqD4CiNPD4WTgsevB8DFMazcQnpZPHOKmgfpboA+Vogb4hFsO+MOqshsTim2oYq6bM8VbDLnOplHsMpnbfVCtzYUrmPauaPPrBCT9/O46ovn2XGwY4fEJinnCOU/GaA7I4LQfeEIfHnjmQse3hlk3LEl9b5kFWg04G3/wROKx62Izaop1Bat7X3pZYxZ6rHG5/BF957k8Z1z354A342g/+nPH75q529F7x4c13L+BLdy+SvHfLpmVoaXaWpDF7Qxy2vPQ2bmyfhulNVmzdcThnmUr5DpVSiKPo87J44vnMOn7igRswyUZWMstBHEV2lNoVsdkEaranifY+qmZx2ihJ/3TP7fMkfVPnLbOwfd8J0W9bNi0DF+MlfedT65cmvtDL8rxCfFuh9/X7WEkd8OSDN6Ax15GgZdA42aiE308y3ovT5Mr61PqlsposvQ7k0vjSukXouTgCAHjtrXPwBThs7mqX1V4Asr5jJbpUqp189XPXw2LQlt1u5FCzX5BDaRspxGZr0ReNB7VoZ6VEqQ8iNlteSF0VRk0uTkuhocGKnnND8n7FxGTXgQp1Yik0jwgFz83lL70hDn/+Sz92v34645pVN7Vgzxs9ufNHAW6fdByu85ZZuOEjjWXXr0nKtTiN9B2FQbRBdvKxK7I4Td22NBHzn6/NVjIGojaIT1JOufvZqn0X4xzDzIeq6w9VXFdkcdro4rRIDCZ95WKuxdDnZbF1x7u4sX2asFvom+9ewOaua1XTn0/YfrbKUX37LjOlWHOgLWsOawCPPyKqYABguRg8gUjpxH2Zvm5JzbuOoRWVw+0NS143JPN77xUf9vyhB10drfAG5euqVPhDHDqun44d+05i1c0tiso0Lu+wBHh8rHQ+/SxxFISCkWu7w75w0XZVzrQJ+UP6kMqS9E/n+3yS7yGe9i1A0g+xXEza7/rYrIvTCvVtyWfme59cex/ystkXp1XgC161+P1SIFdWOT0nVQdyaYTCUWFRWldHK145cAbhiLS9XnQHhUVrcu9Y9BwKitvJ0dOD2POHHvLldwkpZxsZ9hFtQCg98j4onHuBdA7kbZbop3SI9ifIkc2vXBwMyuvAPHSi3DP6PaH8fZrC5+bylx5/BHGel7wmqXWyajITg+PnRnC+X378UAv6lYxTCeWA+CQCYYyJFAMpFjJeVU65/XdV9uNkF0LlkLpSLzXy7gLhsbUCyXJ0dbQiEOYAlfTn5e4Hq7KfJaieEb+0PhgJKNcHdDkyVks4rHrhPN4kekYDh7l0Z2d7g5zgCIDES9y68zC8weL2nkzN+5R6s2Q5zAbxAMVlN0he57JJ/w4+kd8d+07CbGTKXld6nVZwNkIe0p6XXqbxeIelwGGTyaeFOAlC4Thl2nSd1VB02nL9RSnSJuQP6UMqS9I/xXlp30RTVMZvDrMODov0e7NnWZgGFO7bzAZpX53uO9NxyuiAuhyLAsqlcbKhFr9fCuTKKqfbpOpALo0rQ0HcurhZ0HnLl0yHQaeRvPZ8nz/nO05/jtJ2ktSa5babiUQ520idbF9BtAGhcOQ0p9NWvF3J2yzRT+mUc1xBUDdyfsVsYLLqwHx0otwzKIrK26cpfW4uf+mw6kHLPB98bk2WzEe28UMt6FcyTiWUAxKPIhDGmEgxkGIh41XllNt/V+PYohIxTLVC6kq91Mq7MxsY0VoBYZ1CjjmOaqLcepboZUI5sMvoTrtZuT4gi9NyYDNqsXltu1DRyVXENlMeHRyV2F752OkBeMNR+Nkozg0E4A1HASr71y1yaaXeryTvfcNBdHW0isrR1dEKlhMfLOyy6rC5ayG6O+Zg7fJWdHfMwRfubkecj+PhNQsz7n/t7XNCfsNsNKOu/ukz14GL8Thw7BLcgciYxdGJI0RPXvLCHYggwMUyyyRR1kCYE+rqtbfOKSpTSd7hOBBmo7h35TxR3d+7ch7CEXL4M6EY4ljf2Say//WdbQAVLzrlaDyGDavFaW9Y3YYYH8txZxWiSRwZ9ebhixjws4Am9y3VRpiNSvaJquxDVPg+kv5JyjdtXtuOlik26BkN6h0GdHfMweaudoCiEOfjuOf2uaLr77l9LqLRsR2mpPx+Tt+Wfp8m4XdHAmxGu03ufppNV/B8HA/dtUDkox66awGA7H1JXhqnRKjF75cCubK6bDrR700uEx6/bwk8gQj8kRj8bBSXPGF82OcHTVPYdNeCDJvYf6hXsAeWi6Gp3oRfv9mToRO/fM8iMFoK93xiLv7p3iX46ueux+audnhDHPyRmKTNfnhhGBtWi5+5bsUc2MxMRj5StWY57WYiUc42EolE8fk14r7i82sWIBJVoS8iVA0Ndr2k5mx0FD8xEolEJbVyhCM2mwEfx+fXin3A59cuRC4tQKh95PwKG4lK6kB/mIM3xOHKcAirbm5BvcMg+ruUv7cZtdh4Z6Ze2f36qYzfc/m0dH1a7zBg1U0tuDIcEsXsaJrKKNcj6xYBAM4NBAAAc5sd6B7V/kmdv2H1AhgNGnzp7mvhsutkfW4yH1Ljh/tXzcfcZgdsZkas6WnlMcFqIRTm8A/r2vG/NyzDl+9ZjP+9cRn+YV07QizpZwlFQMUltQFFE59EmHhMpBhIsUS4aEZMY3PXQjJelSA5V5VqV6Wcq9LQvGQ/rtFWbusmjz+Cj390Gr6+8WP48j2L8a+bPoaPf3Ra5WNRafPL1aD/KhHvJZSGWnl3Hj+L5skWfPmexfj8mnY8+unFaJ5sgcfPVjpriml06iXjUZNcpVkErNVAsp9liDwgFEEgGJGchw6ElC9wJcd6KkCnpdF5yyzEeR40RUGnzWNNn8QWmd0drdh74Ax8AQ6b17ZjakNiV7NUhyD5dUu+223ywLxmO7ZsWoYgF8N3dhzGqptaEuKFB/Yd7MWi2Ysz7gFPYffrp4VnrFsxFz/+j/fBaGg8ft8ScLE4Tp8fwSsHzmDQExblt7nBjC2blsETiMBlN+D0hRH867+/JaS1YXUbFs524sipITy765jw+wOr5uPVg2dx7oo/UabpdhzvzSzrVZMsQl0NesJ45cAZdN4yCw0OI/qGgrJlStaDJxCBw6xLDM6qbItSu0WHc1f8GXWfa/ccAiEbVrMO4XAMj9+3BN5gBDaTDvF4HNYSfD1nt+jh9XOi/lGv08Cuti+gNcDhU0N4bvdYn7S+sw3ts52AitbZWYwM9h3szejnv3T3okpnLT9U+j6SO6AlfdOqm1pA08DiOY1wWRPt7ZsPfwwfXvbh+y8fFcr22KcXw2HRidqRw6xLtKNsfp8GePCi+3jwiUXgcfF9TS4T1tzWKtRpk8uERz99Hc73exEMxbDvYC9ubJ+GPW/IH51oNujQE/CKfNSnb5+LGZPlz44Hxr7gzalxSolK/H5JkCtrfOx3f5jDsC+Cr79wCFYzgztvmYVwJIbtKdue//3d7aOLWWMAD7wyqlOTdaZnNHBY9dh010KRVmlymTDJ2Yqd+09J6tzujlZMa7CgZYpVyOvTm/8Kpy6MYOf+E0I7mX1VHX5z4ENcHAjgqfVLMRKMyGpNQgkoYxtxOgwY9kVEfcXGOxegzk6+yiMUAQ/odZoMzVkKm7Vb9fAFxXpWx9CwqU3PjgMWsw59Q+GM9m0hfTMB0nEzmyVTBza5TBj2RfAvPz4kOn4l6fOz+ft6h0F4RqpeubrJmpdPS9Wn9Q4DPrlspug4mFQt88i6RUJMzaLX4nx/AI89c0Ckza+b14h5M524PBjEs7uOiuI5NEVh3nRpn5vMx6AnjD8du4Qv3r0IZy+PIB4Hdv3nKdzziXnouejD09veEXTX2uWtoliaGo7gqXcacbp3BP9320HR+G5Ws6XSWSOoGKNeB70ukqENjDrikwgTk6LmryYQTrsBQyOsSM9uWN0GJxmvZuByGBAIicdJNrMOrhLVFU3RQFpcE+BBV3A/lcZ6A2ZOrcOTP/yzSLM0uipoH1V6BGNF4r2EklAr726S04gV18/A1h2HResMGuuMlc5aXjhtOtHcLc+X7kMLi1krGUuzmLRVPX4kVDdWs05yHvoL3dcqToPieb4mTNDt9iMeL31RvCFOCDwl0TMabNm0DDZj7uWlcvevuqkFO39/EnpGg28+/DGc7w/kFBjF5MXPRvH2iQHRRGR3RysWz2mART+2RlFJfp948AYMDofw3Z8fyZpftz+Crzz3p4y0nnjgBjzx/J8zft/c1Y5vvvQ29IwGT61fKnnvlk3LcHEwmHWxX6WFGQA0NGSfrAcybbbfx+JrP8islycfvAGN5FgZWRoarBgY8FU6G1VLn5eVbG9PPHCD6PznQmxWadrVTq20vQAXw4leD57f855IkM+Z7oCZUcHWY6MofR+F2Gw+5N23KAgWSPnYR++5Dt/e8W5GeZ9avxSMhpL1++FoXLaeDFpadN/a21qx540eSb+7dcfhjAlBKV1RsAap0iBKuchmN0psFii9pk19d2tvawVNj32EkETPaPDFuxfh3372jqS+6upoFRa7puozOdtK1Y2dt8zCDR9pFOxETh9+oetaxOJx1Fl0sFn0ON/nrwq7mcg6oxCbrRVtMN5MZDtTgly/8dT6pXClfMhDbLa8kLoqjFztu9yattw0NFjRc25IViemx28ev28Jvv7CIUntkO1DCW+Iw5aX3kbH9dNFC8keXrMQ10x35KcPUvRp8rnZtMyWTcvQ0uzMWk4uxkv2U+k6KD0f7/d68N2fH5HNR+cts7B93wkA8rpLaXwyF0p9Ub42S/qOwiDaIDv52FUx/Wx9vQWPbn1DUZ6+sfkmDA76FV07nqjdliZi/vO12WLnryYSxCcpp9z97IA/gv8loZ3+ef1SNFRos4ZqtI+qbd9VHu8t9xhM1b6pyt+dUmphTq/c/Ww19mlqQNXtexwYCnE4e9GbMQ89Y6oNzhS/lM1myc5pOci2xaUS5y93f+oxSUM+VtHuBcXkZcjLYu/oTi7JlYx7D5zBzCk20eI0Jfl998QA3nz3Ah6/bwl4npfNr9sblkxrSOb3cGTsbGi5ez2BSEZd0TSFmVNsqt8ZxT0iX19qcaaE6kOuvQ37wkULkHKmPZ7IlWPIy6qq7bk9Ybx68Cw2d7UjHInBoNPgl384jXrHXJjrzZXOnmLk30eV94UKdiKS8rEhVvq4I7c3DEPaV0zJv3kCEQRl7hvyhmHSacV/oyDt2wGsuqlFtDuVnK4oWINMpF3MqhTRu6OAOM9LvssL/T5BJ1491Y7LA37cel2zsDPJoCecqc/kbCtFN8Z5XmQnchoPFLDt1Q9w2R0Ujs0idqM+akUbEKoLuX7D7Q2LFqcVArFZ5ZC6IsiRTSem60BPQPraq6faEpNsMv7e44/gsjso7FCcjGvVWXX564MUfXplOJRTy3gCEcTjPC66g7LlDEdikn9L10Hp+aiz6LDqphZMcppk7xeQ0V1K45OVgvQdhHJA7IpAGKPY+auJBOk7lFPuuhr0SGsw90ioYovTqtE+qrZ9k3ivekk7cc3EaFT57mphPr3cfU419mkE9dPnDkrOQ3feMgvOqXZFaZDFaTkodotLuftFxySZE8E0m5EZExQSjqCYvDisevgCHHb+/mTWe5XkFzxw2R3E1184NLZCXyK/LrtBMi253w26sfNpXTbpayTrChhbYKcyB5qKXL3UWcm20oTCKadd1YrNOmX6mzqViNgkDqse56748c2X3hZ+U+OWzHJ25bSpwK5y+HIpH2s0aKV9pc0ARkvL+kK5+5w2AwyMRvJv6f+2GBnJ3RekbKYoPaRA4xDKR/q7oylK8l1GuLigE7s75kjurianz7LpxuRRtUnk2nhSXwKJgfLT297Blk3L0JxcXEvsRhXUijYgVBey48oSaANis8ohdUWQI6tOTNeBMjpkcp1RNraU+oxBT1jQK3pGg2XzJxWW6dF8yeUnPWZ3eTCA831+2XJyRl7yb+k6KB2LSYc9b/Rg1c0tsvenUkx8slKQvoNQDohdEQhj1MoRbeMB6TuUU+66qsZ3UY15qur2TeK96mX03bU0OxM7RKnw3VVje82XidjPEtSPy26QnIfOx67IsZ65KHSLSwrwBjl4AhFQFIVndx0VdoKQPIYSo9f7I3BY9bAZU878zZKW4u02KeBcfwBBNoYQG4XRoIXNqIXFyAjPpCnAG4hg2B8RHdm5YfUCMBoKBr0WNE3hw4sjMBu1qLMaEOd5NDiMcFl1QDwlr6NpDniC6LnoE84zvmqSGfNmOHDk1BCe3XVMeMYDd8zHq38+i3NX/IkyTbfjeK96txYtZIvNoRCLi/1BPPOLo0KZN921AFMbTXAa1bVIZjwhW2zmgAEu9QdAURp4/CwcVj34eAxTGs0AN3ZZQVsZM8CJ3hH0XvYLbXx6kwVzpttFaVc7fd4QLg0E8YNfjm1D+uAd8zGlwYRJNhWdUS/Rz5t0GjQ3mlXRbwpogOO9HpzvC4h9x3QHkPKhR9mOQBr1Y8FIDCa9VuyPc0EDbm8ksZOL3TDmG0fT9Yej+PCyD99/+SisZgbLl0zHrGl2+MMcvp/S929Y3YaFLU6AB3ou+dBzySvURcsUG1qmWAEa6O3zg6ZoeAMR2Cw6gOcRi/OwmnQIBDn867+/BZaLocllwprbWvHc7mPCvx+4ow3+YAQOqwE/e/U4jvd6svtaCT300JqFMBu0sJl14rJOYMp6rCeVRStmI+XdWc0M7rxlFsKRmOio9013LYDHF0YgHMOb717A39x4Nbgoj22vfgCrmcEnl83ElHozbBYdfP4IvvWzxFG086Y7sGLpTHz/5TH7vX/VNfCHOPzuz71Yc9tsTHaZ4Q1EEm3CpoM3wOHCQAAX+gPYf6gXvgCHz3ctxLCXBRuJYUq9GeFIFC67EYEwJ9aZOcopqh+TFt5AYfWVms7MqQ643dV3PM94UIjNhhDD5b4gIhwv+CKdlkLTJBOMUM8R0+MN0bM5oIGjHw6L+pqNdy7AgqvrRH1DITbr5Thc6AvgQorumDbJjGmTzLAxZKcJEQzw4QVfRvu+eppVVdp/vFHFsZ5KNYbEdQ31VgwM+pTHzdI0ZZPLhA2rFyR25bdkf3bOZ2TT4ullCERg1GvhD3EwGxn0XPBgJMCBpijYzQxefv20KGY34GPxlw+HYDYy+NF/vC/SUDMnW+ENRuD2sqJ4TndHK6Y1WBLaHTI6ZTTOt/13H2DJNU2iI0s3r22H2aDFB+c8iPM86qw6TKm34PjZIcR54M13L+CeT8wrWZysXMd6ejkO/e4QolEIfYdWAzS6jKSfzQLRBjnIIx5FjvVUty1NxPznbbM1ckTbeOCNcBgcDmfo2XqngfikdBjg8IkhIZaoZzRY39mG9jnOkvSzHjaCfncIZ1P68RlNFjS6jHDoK7TwigFOn/dmaJZZV9kqN96hssSGSfuWhRzrqQw1l8PLcfjwgg/PpawzWL+6DVdPs6qnP2eASwNBUKDH5m75OKY0mEqjZ0kMpyDU3C7GAw8bQTDIZaw5MJkYkf8mx3oWQyHbk0oMCB5esxCNLiP0NJ15DCWyDCAk/vbwmoWos+pgMTDKt9ukgGE/K1oQtr6zDd97OXPRHKOh8cW7F2HQE0RTvQU/3HMMXCyOlctmYvu+k2iebMGK62fg30YnJoWJ9FlOHD8rDjKuXd4q7LyRLBd4wGLU4gtd1yIUicKo00Kno3DvJ+eNlSk+8baFNeq10NAUOm+ZJQhNDU3BqCfNlFAc/cNsxkBySmNpjnkMszFRG9+wuq0k6Y4nZoMO0VhA1PaiMR5mvUpEbBIaGPKzGYK8ebJZtKir6uEBLsqL7GrjnQvGp/8vJqBHA0d6xAuvUxeZpS4OWrdiDmxmnXBtk8uEf7p3CVguBqdVD5dtbMF3JBrP9KOjeR32RjLa9oGjF3GsZwgbVrfh6c1/BfdIOOFDLQyeWr8UvlAE3gCHLaML15J2cs8nDTDrsuiKFD0UYBPHFj3/y2OChhDKShaolYdibDNNyzpHd4Wc3VyHMBuFntHgmZePCO/yoTUL0eDQw6xncO3sj+HMFZ9oonXdirn46uc+CvA8Br0sdvzuBNYunw2XzYgrQ0Hs2H8SvgCHL396EXwBDk/+8KDIRn/++5MpdrMAM5qsuDDgx0u/+WBsgXBnm+hjjJz2JTHRvXZ5q6g9Kv24JL2ev3j3IrROJUE/pegYwBvgMvqm6QxI4INQOBTAaMXjJEZLCcfuFYNOSyMqoTt0Wrr4xGsQqfZNUDlKNYbMdS6nJb+4Wcq1/jCHYV8EX3/hUG5/nesZ2bR4ysci6WW4d+U8YUF+aszt77vax+JTAAaGw9i+7ySsZgadt8zCJKcJwXAEBkaDL3/3j4L+ePTT1yHCxaDXJU4HmFxnEI0F5HTKw2sWot6hx1PrlyIQ5hLlMzM43juC3a+fhtXMYOWymaK6enjNQsybbq96/W020vCHohnj1JlGGohWOncENVML8SgCoVTotLRIKxMtK43ZTOPDCxLj1WmZCwEmPDHAZmEy5vBKFWO2mjXovZTZj1vNmorqAynNUmlkY8MEwgTGoKNhMYjXGWg1id/VFMPtHwpnzt02mEqWPonhEEqNyaDB2Yv+DLv6iNOguO0RlaqE0S0um+vNWY8ZSOINckLQCUgcTfTdnx+B3WSAzcjAoteK0pK6fuvOw/AGOdm0LAZGUV5AAd4Qh4vukBD4Sqbz3O5juLF9mvDv7ftO4tbFzbjsDuLffvYOrppkxTd++hYuu4O4dXGzsMPGHTfPwvN73hOl9eyuY+j3sKK83tg+LeOZW3ceRr+HxdP/711846W38J2dh/GNl97CN3/6DvSMVlymPOu9bIzW4bmBALzhaEkmQaTw+qP4zs4j2L7vBHbuP4nt+07gOzuPwOsn0TpC4fS5xxamAWNtv8/NliTt9Db+7K7SpD2exGNx/PhX74va3o9/9X55dycoA/2esYVpwOi7Hu2b1YTbGxF2RgES5fj+y0fh9kbK/uxs/jgXbm9Esj24vRFRuoOeMAKhqOjay+4g/vXFQzAbGTDasQFUtvz0DUm37b+5sUV4dpiNjfnQGOCy6GAyMBn1+9yuY9DQmty+dtQvG/RabPn3t0RHMCbLSigPxdgmAJGmsui1sOi1mOIwoN6mxzMvH8GN7dOwdnkrVt3cgp+9+gGMTOKaeJwXFqYln7vt1Q/wXs8QtFoNvv+LxAIyNhLH93cdxfZ9JzDoCYPlYohE+Jza89ldRxGNxvHdnUdE1/0g47rs9pVeP3IaNFd9SdXzv/3sHeX1TMCgOyrZNw26iZ4lFE6/h8XWHeJx0tYdR0qicUZ8UUndMeIjNptOOccVNcloHOHY6YGyxhGKRanGkLvu8mAgcUE+8ZvRay0GRti1P9uz0++TekY2LZ6tDN4AJyxMS/6WHnPzBjl8J0XLb993As/uOooZTXZhN1kgoem/8dO3cMUdwAdnh3H09GDGWACQ1inf/fkRGBktXBadUD5vYOy+1Jhc6j3eQPVrlMGhqOQ4dXCI9LOEwqmVeBSBUAq8QQ5Pb3tHpJWf3kbGsVKQ8apy3N4IvvnTdzLm8EoV+xscikr245XUB31u6dh6JX1L0fFAAqFGGR6J4v9uE68z+L/b3sXwiHr683LHWEgMh1AOhkektVQ+bY8sTisDHn9EeClJWC6GIV8or+s9gUjWv+Vk9KvQx545gGM9bsl0UgOkqf9OBOlSnk1B+P/w6I4pGeXzhsW/p9yT9brR393ecO4yjTcpdfjEjw7ise/9EcfPjZQlsCxXL8O+KqwXgmoop13Vis16AkX0s1XEsI+VeR/qEpvuCvqIYnxutnxnpCvjH4+eHhT5mWz5kWt/3mBE9Ox0SmEngyMh9fjxGqEoPZgFf4hDx/XTseeNHuzcfxJ7/tCDjuunwx/msj43zvNiG5Sw6RAbVaQ95dqO1HVyKG1jueqrXPU8kagVbUCoLuTsaqgEfofYrHJIXeVBShzh8e8fKGscoViU+r5841zFPPuiO5h3XSkZQ0g9L87zOcsvl09fMPN3q5mB2chgzxs92L7vJL7y3J9w0R0sSKeInlugtqkGSN9BKAfErgiEMcg4Vjmk71DOkE9mDFaiOHM1votqzBNp3wSCNMNV2F7zpdx9TjX2aQT145GZX/T4leuDqluc5vf78alPfQoXLlyodFYKxmHVQ89oRL/pGQ2cVmNe1zvMuqx/y0X6qnqpdFK/NE39t57RwGbWie5J/r/RoJEun80g/QyF17lshpxlGm/G88sEl126Xuqs1VcvBPVQTruqFZs1GxjJcpgN6jrWs07OX1j0FcpRYcjZ1Xj4iGJ8brZ8y6Wb8W9e7Gey5UfueTaTTvTsdEphJ/V2o2r8eK1QjG1mQ6/TYkfaLhw79p2EntFmfS5NUXCl6bn064wGrSLtmZ5OtuvkUNrGctVXuep5IuGsEW1AqC7kfJ6zBH6nVvTseEDqSjlq2uFAqe/LN85VzLPP9/nzrislYwip59EUlbP8cvmU0jDLl0zHj/7jfdG7P9/nL0inpD9XrRqFaANCOSA+iUAYg4xjlUN8knIcFmm7sltKY1fV+C6q0beQ9k0gSFNXhe01X8rd51Rjn0ZQPw5b8fOLFM/zVXNu2ZEjR/CVr3wFZ86cwW9/+1tMmzZN8b1ut796jmAb/Uo2GYxMngP+V+1T4Xb7FV8/r9kOIPvfvEEOHn8EDqseNAUMeVk4rHrYjFqc6w/giR8dBADUOwz45LKZwgSkntHgH9ZdizhPIRDiYDRoEWY5bPvdCfgCHLo7WvH+h4O4Yf4UPL/nPVjNDFYum4nt+06iebIFK26Yged/+Z6Q1obVbWh0GuALRHH2sg9xnodRr0FjnRFbdxwRrntozULUWRjRsW3J+xe2OIG4uF6S5XPaDYjH4hn/L1XuUh7/eW5grA5TeeL+69Fcb5a9r6HBmjPtdJu9PBKExxfB+b4A4jwPmqJw1SQzHFYdmuylO2O61mhosGJgwFfpbFQvDHD45JCwJbWe0WD96ja0tzqBlHh/ITYLBnivZxjf+/nRlDa+APNb6kRpVzuXhoI41++HN8AJbc9mZtA8yYIpdeppe5eGgzh5fkTUz3d1tKL1KruqygEaONIzJGztLucjCrLZXFBAzyUfei55BVtomWJDyxRrbt9CA0c/HBb5to13LsCCq+sAXuzLm1wmrF3eKpSxyWXCvSuvwYV+HyLROF576xwevmshmhvMGfmZ2+yAw6KDP8xhcIQVPW99ZxsOHL2IYz1D0n4VCuyEEmsLkV/VJI5W84c4+INcbj+uoL69QQ6DXhZGvRZWEwOLXlO4H8+W93Eim09SYrOAjN1m04pKyihTN+cGA3jih2M6p95hwK2Lm9EyzQan1QCWiyIWB57dlTi+s8llwgN3tIGLxtFQZ4AvyOH4mSHoGBpGnRYv7D0u5O+fPnMdhv1sRlv2BiIIhKOgKQozmqyod+hxaTCE7/18TC8+2NmG/QfPom1WI2gamNNch+mTzUBMvnzZ2pji+pKo5y/evQitUxX0ATVIITYbjMdwsnckQ3e0TrfDRGtypDRxIXo2Bxrg0kAAFK2Bx58Y9/GxGKY0iPuFgvpZBug57wUXTez4aDRowWiAlqtsqtKz40GQj+HkWYn2PcMOE0Xadyr5xBEK0rSl1Dwpvs9qZrB8yXRcNcmCqfVmcbr5xrkUPNcfjqLnkg/P7hrTlJ/7H9cgEObQelUdmuoSQXNvkIM/xEGv0yIQ5uCwSJQ52xiCH0tj2B8RjhLVMxrcu3IeuCgvHO2Z1PBXT7GN6VIauDAYwl/OuBHngTffvYDPfuoaNNQZcHEwiPN9fuw/1AtfgMOG1Qvw7R3vioo6+yo71q2YixO9w7CZGTTWmRGORHGhPyDcJ6lT0t5NMiZXkBZUgFJflK/NDgXDuNAfyhgnTWs0wWlS14dU4wnRBjlggKOnJMbfszPjUcXEDurrLXh06xuKsvSNzTdhcLCA/rDMqN2WJmL+87bZYmJZE4wQYjhxJlPPzplphxFEz6ZyaTiIc33K4uWF9LMD/hAuD4Yz+vGmeiMaLBVaOMEAR05K6Mm0eZRxhQIuuYOI8YA3EIHNooMGwBSXqfLtm04c/+r2huGyG+Cy6vKLC5eRXH1vwdpgdBwWjMRg0msrEnsuCTVQjotDAQTCUcTjlBDLoSkeZgODqU6VzIUpnLsFCp+/rbo+TQWoXXuWm7MDfpy97MuYX5zRZMOMhrF4Vzab1Y5HRpWyc+dOfO1rX8Ojjz5a6awUBw/Ma7Zjy6Zl8AQicJh1sJkY0LTMuQQy1yedgeTfkBkY7O5oxd4DZ4TA1lWTLNAzGrBcDIOeMF45cAadt8zCzCk2NNYZcfayN6NT+od118LIaEHTFGZOscFlN+Cp9Uvh9obR4DDi2tZ6+EMcIlwcX+i6FqFIFEadFuEIhxd+fRx/tXAadr9+WhQs++bDH4MvlDja6flfHhMmN//x3usQ4eJwWvVw2XQZC9OkgnBSAbn0cpcyOJf8MiF1i8JyfZlgMenRPxQW1d+G1W2wGEmwjlAcFoNW1F61JRxr0xSFzltmCYNUmqrCs2pyYLPowV3yidreuhVzhR2o1ILFqMO+g71YdVNL4hgcHth3sBeLWhdXOmv5wQN1Fr3IZk3FLFjKk0g0nuHHlKJjaFF70DGjG9RK+HmPP4LOW2ZhWqMZITaGf/vZOyK/5rTqM/LT5DJhktOIf/33t4R//+O9SxCORFFn0cNo0MJk0KJr+ZxMvzqKrJ3MXpx9ARQNHD41JJwnn9OP50LiWd0drZjWYCksgFrs4q1qJ4dWzEqWukl+CctyMckPGbo6WrHvYC/WrZgLq4nBgCeMLf/+lqQee2DVfHzmk3PhC3JonmQDF41j4SynoCNddgM8XvFitU/fPhcRLoaf/e4EVt3UApoG5k53wmbV4hPLrsYzvzii7H1K1Y+Zyb++JNKZOa2usEn3CQpFSesO9akDQlVBJxZHJ31QckH2lElZFq3mgS8YzUibkAkN6fZdddvxVwFljSOUWvOM+r5vPvwxfHjZJ5ogFKWbb5xLYRmsZgadt8xCU70JBp0WL/z6fVx2B4Xn67Q0fvzr99Fx/XSRRskocxxY2JKiO2yGhD6V+Ejk8fuWgOd5GPRaBEIcbGYdnnzwBrhHwjjf58dLvz0+Fl+absfxXnF9f+nuaxGJxvHY9w6IF7Q1WRGJxUXvvt5hwLK2Kfg/L47pp2++9LYo5tMyxQaLQWJCKK3OnVY9rp1dn78WrDBGIwOtJiwaJ2k1FIyGqgpJE1SIVkNl2BWBMFEpJpY1kdDS0npWS6NqFtVUCzazHlxUIl5eonkxk1EHrYbN6MdNlTzJJAYY9RpRnox6TUnGnAVDA/2ecOZYuMFU8Xwp+bi8pqiV2HONlMNi1qNvOCzaROeBO+ZjklN+U5lqxGJM80klHiKZyzg3TJiYWE3S84tfWrdIcRpVtXNakltvvRX//u//rt6d02Qo5WpLb4jDY88cyAh2rrqpBTt/fxJ6RoMtm5ZhwBOW/GrG7YvgK8/9KeP+p9YvhSvH1rxyz97c1Y6tOw5LpslG4/iXHx1U/LzUZ6y9rRV73ujJ+P9s5bYZSyRiC3TUhaxi7vOyeOL5P2eU7YkHbsAkG1mgJgdZxZwdpXY1kW1Wrk8raV8yDgwHORw9PZixeHfBrHrUmdRTDm+Iw5aX3saN7dOE1QxvvnsBj92zWPQ+yrFzmtJnSz7Lr9yvptrcp2+fi537T0naHwCRbcr5wLxsNYtf84ejOPBeH+Kj0vC1t87BF+CwZdMyhKNxfO0Hme39yQdvQKM1//Yu1+46b5mFGz7SmHfbq5Z2XLad04oga92YGBw/N4KXfnsc99w+T1LHrbqpBXve6MEXuq7Ft3e8m1WPdXW0AgBeGf1oILX+s73z7ftOAEhM4C5fMh0tU23ouejF/kO9GPSExXke5355IuuMQmy2VrTBeDOR7UwJpdSzALHZQiF1lQd5xBHy1bTl0jyFpltI/yX1rO6OOcLkZ+rzO2+ZhXicx543eoTFXY1OE9hIDFdNsiR0dhbZpLRcctc9tX5phsaXy+uWTctA0xTePjEgjMlSr5XTT08+eAPC4WjFdv5NUq6d00jfURhEG2QnH7siO6ep25YmYv6rRRvUIsQnKWfQH8FXJeKc/7J+KerT4py1Mq+QT2x3vOj3sSWNx5aKaqyrVMqxc1qt9LW1Uo5qbRv5UG49W439rBpQu/YsN0MhDpf7/bg4GBTWHk2tN6Gp0QKnwvnbmvlMzeWyVDoLilAaMM/FldMDog4FQOLf1Nj/s/E4YjxEXzd88e5FcDktOHX5suT9w34Wc2e6Cnp2mI1J/v72iX7EeeT1PNEzKEj/f0o6yd1pWC6GIBdDS7MzaxnyweW0oGWaA0O+EJxWI5rqzYV9HZyebprNHr8wIl1HvjDmt9QX/bxaplTtqhYppV3Vqs3K9Wml7kvKzaljl7D3wBnRivW9B85gaqMFrdPVU46BM4MZOyN0dbSCjcfzbuv5aoNinn3qyiXFfi7V5lguLmt/SPedMj4wX1uV8msAcOyd8yLN0NXRilcOnEGQi2HEH5F8tsfH4pqr82/vcu0uzvMFtb1qasfF+qRSa9qsdVPvRJ3DDB7A+T6frLZkuRhCkWhOPVbvMOJXb/YIC8pS6z/bOwekj6BP2uCgJ1zRfpnojOyk2mytaINKQOxMnlLbVarNfnCR2KxSSPvOj1LGEVJttlyap5h08+2/pJ4V53l5nUABVjOD1bfMAhuJCYvpkzGupW1NsnWrtFxy1w37WcV5Ter31DFZg8OYUz9dGghg687DispTbkrli4g2KA1EG8hTTm2QCs/zYBjl0yfV+s6qNV9KIfnPZDy0QS1CfJJyTly6KFlXQ94w5uWYP5QivZ/9oArfRT6x3fHig4temfdQWDy2VFRjXaVT6vhsrfS1tVIOuVjOkDdc0baRD6XuB2t1/rYSqF17lpOeY5fgCURE84j33D4XRm8YcxT2ITWzOG2i7Zxm0mslj4lIfmGpZzSgeUo4JgxIdDr/9rN3MLluGZwyx0zUWfQ58yj3bKNeI/l7PA6AQl7PS3+G3P8n/52cWNczGpgYTclXteooYLLNAIBXdLRTIauYXXaDdB1ZDWSVbhbIKubsOBXaVSE2qzTtakeuTytHX1JOnFY9fAEOO39/UvhNab9eTdCghMUpQMJ37dh3Ek9dvbRomy3Vs6XIx69m83HJf5sYDUBRkn8rha2m+zVviMMzvziaUfbOW2bBxGhAy5TPXqB9ybU7mqIKKk+1tONq3DktV914Qxy+s/MwVt3cIqst9YwGRl1uu700EMC1rZNw6vxIRv1ne+cAcOviZsn2l7o7biX65YmsMwqx2VrRBuPNRLYzJSgdJxVis3U2YrNKIePV/NFRQFtLAwYGfLJxhHw1bbk0T6HpFtJ/ST2LltG9NEUhzvNYvmQ6vAFOtGNZaoxL7it/peWSu67OkqmB5fKa1O+pY7K1y1tz6ie9TqO4POWkXDunkb6jMIg2yE4+mrPYndM4Lqo4X9X4ztRuSxMx/9WiDWoRMl5VTl0eccBC+tm6KnwXxcyZli1PNpk8WSsb76/GukqlHDun1UpfWyvlqIVYTj794ESevx1v1K49y43FpMNL/0+89uil33yAJx64QXGMtmYWp6kSGnB7I3B7w3DZDXBZdbnP46YAb5CDP8Th4TUL8d2fHxFWJnZ3tGLvgTNocpmwYfUCuL1hrLq5Ba+9dU7YwYLlYvAEImhuNGPD6raMM8FdtrQ8jD7P44/AYdWDpgB/MJLx7PtXzcdIgMUDd8wXnfG8bsUc/Oq/PgQAdHW0inbDkHzeKDajFpvXtmPrzsN47a1z6O5oxfZ9J/HaW+dw38p5GAlwwnaBNjOD/uEg9EziqAybiVHV2dhJaJrHg51t+EHK+fEPdrZBo1FhYQhVg1bDY+OdC/D9l48KdrXxzgXQaou3Kx0DrO9sw3MpNru+sw26yu/cnBep/U2yHGrsS1xWHR7/u+sAnoI3EIHNogPAy/az1UogzMFqZrBqcYuwG+hrb51DIMyVfVvwQJiT/JpEybNdVp0yv4qEzT2ybhF6Lnmh19F48I75+EGK7xTsDxDZ5pvvXsh4hqSt5tIXab7dZtTCI7Mz2lWTLKBpCoEQh3tXzoN31P+aDVpMqbfAG2Bh1GlgM2nhDYjTFPIkkR+pdtfd0YppDZaC2l6ttOOCkHifqWXOVTfJd//aW+eEd6zX0ZhUZwYXS3xx9si6RWC0tEiPJf8/VfPF4zwcVj26O+agZYptrP5pIBbP9EfrVszFJKcB3R1zxDuLjMJyMeEDh4LfZ476KXV9T3RisRj+Yd21iMaAEBuF0aCFlgZifCz3zQSCDI1OvaTmnOTSA1xxaXNcVHIMxkWjAMgxB6nodBQ+v3YhLvQHhLH4tEYz9PrK7PA0USmX5hkXLZX0oYEIHr9vCZ7ddRSX3YlYTssUm+TzdVoaP/71+1i7fA4uuwOS4wRPICK7mEtRuSgA4PHFu69FnOfRNxTE7/7ci66OOTAaNXj8viU4fnYIcR54890LknnddNcCjAQjsJv1+KfPXIcPznkQ53kY9Rps7lqIrTuOSOqn+1fNxy//cFrIbzJmJ5SnkLhhtrqvgH4xGGjJmITRSI9PBgg1STwek/TfcaI5CROQCR0PyROthpeM3ZUiTl5rRKMxPNg5HwPDYUH7N9QZEIuVpp+NRWN4eM0CXBxIORaswVSy9AvBZdVJapZKxtZpStpmKz1n6LLqsLlrIc73jY0Nr5pkVt08RD7USl9bK+XguKhkH6KuWE4cn1+zABdSyjCtwQRQpWlEOgaSfZra5m8J1QWberpO8jcuBpZT3vbI4rRKQQNHeoYyRMXCFqe886aA4+dGBKfR5DLh8fuWgOd5OMw60DSF2VfZMeyL4OsvHBLSTT0SSc9o4DDrAB6os+jxha5rEYpEYdRpYdJrxM4n7XmpC+AYDS08m6IoPLvrKLhYHHfeMgudt8wSOlKdNhFsGvSE8cqBM+i8ZRZmTrHBadVnFyo0wIMfS4um8E/3LQFF8RgYDmP368dFE5tzZzgTZ2KrzIGmotNq8d/vXcLj9y2BNxiBzaTDK3/8EC1T5lQ6awQVY9Az0GrDonap1VIw6EvwJTZPw2XT4Wv334BhXxh1VgM4jgPiKgsyUwAoXlRHoHjhaEzVoAHcHjZj4vaqSWZVDQqdNgNWLpspmrTp7miF01r+QYVDYmcEwW/mIg4sbHHiqfVLE5NHNkNWPxeJxrH79dOwmpkM38mDB2gAMWBesx1bNi2DJxCBw6yDzcyI/y2xMC2rvpDw7ZvXtmNqg1my7DaTDl/+7h/R/fFW0BQt5Hnlspl4+v+9LXrGzv0nhQnGzWvbMa/ZDlDy+UmWbdDLwqDXwmbUwmIocKKMl6grFWsCxci8z3nN9rGy56gbx+jXjgDAReP4wzvn0XH9dHx7x7uiNFumWuG06THrKgeC4SicNj0+w8zFSICDnqHBaGm8uPe46B4AIpu0mhl03jIL0yZZ4LTqYdRrca7Ph92vn5bduW3BrHosu2ZSwQvTctZPJdOrQWwWPfqHw3gupc2vX92GyQ3mSmeNoGZiQGOdHv/rc9fD42fhsOjB8zGgBPMWdqsBviAn8sMGHQ271VB84jWGltYgEOJEW/d/9m8+Ai2tMu2vdsqlecqtpSR86MNrFqLOqoPFwAgfZmQ8H8Bj9yxGkIvBG2DzHyfkKpdM3Ovuj8/BG+9ewIi/Edte/UC0mIzR0miZasWWTctweSgEiqLw4t73cdkdRJPLhLXLW0XtZPPadnzz4Y9hyMfCadVjfosL7pEwHFY9Xvz1+zh1fkTIrmjsUUjcUGHdj6d+YbQ0tBpKHJPQUGC0pO8gFI5cDPWuW1srnTUCoSLotLTknAxBDE1pAKTFgMGDhqbSWas66hx6DHjCIk2zYXUb6hylic+azTr0D4vTX9/ZBrOpgqsmKIDRijULo6WEjyIqgUHHIBaLi/IUi8Vh0FZ4ap8HwFMZmremY2Mp44ogF4OJ0agz9lwj5bCa9Rj0sBl9iNWsloVpiR2oLg2ERGV4sLMNFmNp+kEdo4U2rU/TainoKt1/EFSNQ2bnTEceG4tQPM+rrMuRpuTHepbhq8LUrQDd/gi+8tyfMl7eU+uXyu7O4g1xeOyZAxn3bNk0tuW/3DWrbmrBnjd6hACUN1hcWsnjlZ5av1Qox9rbWrHnjZ6M6ztvmYXt+07kFQDr97H42g/+nJHWkw/eIPl7ar6rgUK22HQHIvjLmWFR4HPdirn4yMw6uJQsjJigkC02s9PnZfHE85lt5okHbsAk25hQK8RmB/0RfFWiH/uX9UtRX+YdrkqJ2x/Bt372Dm5snyYMNt989wK+dPeisu/UVUqUvutqxx2I4CvPSvjHDUtFfWE5jvUcr4mbVP8q5zuffPAGNBawIC+XvpDz7d98+GM43x/ImDDc9uoHuOwO4tO3z8XO/aey5jmpD5L/3rJpGbgYn7feUTPjfaynEm2YEwp4v9eDiwOBxCKxUc2YSyMe6XEjHuexffToTbl7stkAo6GE/Nc7DPjkspmiXXaLbX+lqJ/Ud1qS+lYRhdhsrfii8Ybo2ewoHTsTmy0v2cbohWiWiUI5jpSpJpT2X0X7UAq46A7hqZ/8d0n9sFy+Om+ZhasmWbB1x2HJv93wkUYAwJ//0i86alROJ0vmMcfYo5C4YQYU4PZF8PaJfsR5CCcrSOWpXMd6kn62MIg2yM5IOIqeCyN4fs/YDuQPrJqPlml22A3iCbdij/V8dOsbivL0jc03YXBQ+gjnSqJ2W5qI+c/XZifaOLUYhgIR/E+JmOP/3rAUTjL/IiIf/11IP1uN+qAaxztK4+TjTbX3O+Ueg6ndNyVRczmqsb3my0TsZ9WAmtvFeDAYiOC4xFqWeTPrUK9w/pYsj5RiHCan3d6w5LZ3bm9YNsgkd+RW6pb/ctdcPdUm2lmsmLSSizeS+RWuoSB5/axpdnx907K8VmAPydXPiPTv2Y5xUAsjflbyy4wRP0sWpxEKRq4tDfvCRQuQwZGQZNqDIyFVLU7zBiPouH66aEFEV0crvMGIqhbPlPNdjydy/bx7JFz+vnCcvhzyBCI5feeQN1zY4rQc+kLOtw/52IxdJfwhDpfdwdFr4jnznPolYdI3hyOxvPUOQTlK9FxOeKDOokMk+Y5l3m+6RgyEo3jtrXNYdVMLJjlNsvdkswFDylc2yV12V93Ugqun2jC5zlh0+ytJ/ZQxvVqkVnwRobooZOysFGKzyhn2sjJ1xaom+EuoHEX7UB6IxeMl98Ny+YrzPMKstIaJ8zw8gQjAA3GeF1+jQEellinbrm5F930Ssc3UkxXGS7+QfpZQDvqGgnj14Fls7mpHOBKDQafBL/9wGneaZsM+xVbp7BEI4woZpypnUCbmODgSJovT0ii3/65GfSCXp0JjtKWgonHyLJB+h1BphmTaRiXba75MxH6WoH5GfNJrWbx+VrQ4LRtkf18JvEFOCN4Aica6dedheINcyZ7hshuEI5SS6BkNXDb540NSj11KvSf1uDG5aybXGROiQOIIp3zTSqaRzG/qNVLX19v0aGtpED0/F7L1I/O7oiPXqhyLSYcX9x7H9n0nsHP/SWzfdwIv7j0Oc4m28CRMTOTaTF0JjiqSS9uZpR+rRsxGRliYBiT6/B37TsKssoFUOd/1eFKIfywpPGAzMnn7rXwwG5icvrPQdpSr/rL6/9GyN9ebYTMysJh0svnMpg9S06z4+6xxlOg5JVhMOgx4QkJaUmmaDWN9osOqB01R8AU47Pz9SfQNB2Xzkc0G0vM/6Aljzxs9Gbq1UEpVP+VKrxZx1ogvIlQX5fQltaKfxgOHTaYPtJCgJiE3pfChDkvp/bBcvmiKglGvkf2bw6wT9JCkLlaaxzT9nap9iu37pGKbO/adxK2Lm8dVvxBtQCgHLrsB56748c2X3sZ3dh7GN196G+eu+Mk4kzAhIeNU5ZAYlXLK7b+rUR9U41xHtdos6XcIlaauCvuQfCl3PIrEuwjloBRrWcjiNAmyrfouFS6rDhtWt4kmATesboPLNvryqMTWqOcGAvBHYvCGOPiDETy8ZqHons1r2xNfVo5iM2qxeW276JqH1yyEP8TBG45iOMjh5CUvuFgcj6xblHda96+aD6NBg/Wd8/G1+6+HNxjBQ6N5eu2tc+juaM2aZk5Gyx0KR/HVv1uCz3xyHtYub0V3xxx8fu1CNNbpM/KU9zOqlDAbRfNkC758z2J8fk07Hv30YjRPtoCNRCudNYKKaXTqsb5T3Nes72zDJFfxk0gNdum0Gx3qmqAKs1HJPj/MqqvtNTr1WJ/mV9avLs27Hk9cVh023rlAVI6Ndy4Y84/jSYov9oajiZ3B0n+jxf7aHYjg5CUv3IGIrMpiI1F0jfpLKd+5YbXCdqRNbM98/MII+n0soM2tL2xGLR5ZtwjdHXME//rIukWSfjRVB7z21jmsWzE3a57fPHxB+HfSN+fUO/nWPyHBaN0o0Yap10vWJQWA59Ey1Yb7V83Hm+9eEOwzmWZXRytYLjr23FAEC2fXY3NXO7o75uDdE32CfSTvSepPvU6DTXctyLABvU4DmylTa268cwFoDV38+6YAmkJGf1KMbpTSxrWiQ0uF0UBLagOjkQw7CYXjsuqwuWuhyHdt7lpYEm1QTq1ca8SiMdxzu7ivv+f2uYjFYznuJBDkY1U2cw4fOqo9PuzzI8zF8PBaGd2Tr25M1VJpaXZ3tMJuZrD7D6cz9M26FXOxsNUFP5vYZWXBLBf+598twaOjcZw6ibHMQ2sWwmaRKWd6vjWJ4zxPXvKCpqmMtBTraMjHNmka46pfGC0k+1mGyCdCERQ1ziQQagwyTlUO6TuUU27/raF5yfQ1msodZd9g10vGpCs511FVcfIUSL+jcjSJYzHfPHwRA34W0OS+pfqI44E75ots8IE75gNUvML5Uk6541Ek3kUoBywXRVuLE08+cAP+Yd0iPPngDWhrcSbmjhRC8TxfOW9fQrKd/5wv3nAUj33vjyU/L1t0Ti0FnOsPIMjGEIpEYdRpYdJr0NxoBjC29b7VzGDlspnYPrqrT5PLhA2rF4Dn+Ywt/5Pp9lzyoeeSF1oNhWmNVry4931cdgeFINveA2fgC3DYeOcCXN1kxZCPlU5rND1vkIMnEAFFUXh211FwsXhGnu5deQ0u9PvAaGnMaLJl5E/RGb2UfLmT4mZesz3xjkbzJJvvClPI+c+BWAwnznjw/J73hDI/sGo+5sx0wKxRpToYF8j5zzlggMHhEGJxGkPeMJw2AzR0HPV1RiBlM8hCbBYM0HvJD5qm4Q1GYDPpEI/HMX2KRZR2tSPb5z+0DDaDigZUDHD6nBfRGAS/otUAs5ptqnofqX4suS1syxQbWqZYRX19QTabBy6XBf91+GLGEd86LY2nt70j/LZhdRt27j+Z4RuTf1vY4gTSxkTecBRbfvoWbmyfBh1DY+YUO3qveBGOxEBTFJonWzD3KnvGfSK0wOGTQ3hu9zHhees729Demnie2xtJHPljMyQCFsm08j26fFQH+MMcAqEozlz2Ic7zMBu0uHqKHbF4POGLzQy8ARnfTGfJjxzjcMR6Ocjmk5TYLKDAbtPqRok2lK1LZKb1YGcbLg344bAacHkwgAgXx5uHL+CfPnMdzvcH8NJvj2cchfz5tQtB0xTOXfEL7dZuZvDy66fhC3C4b+U8ROM8rEYdrgwFsf9QL3wBLpGP6XZ4AxwuuoM43+cX/63Q952mKZcvmY6rJlkw1WXKWzdmvFOq+nVoqSjEZlkqBp8vkqE7rFYd9DzRs3IQPZsDhT6hoH6WAfoGg+ChwbAvjDqrARRimFRvUpd+GgcCsRjOXvDi4mBQ6Oun1pswY5qNjFezkKt9l1vTlpu8+i8aOD8QxPGzQ4jHgTcPX8A9n5iXVYemt/37Vs7DtEbrmAYdnQDLV9+m659Ndy4Ey8Vg0GthM2oBAEM+Fk6rHnGex7AvAr1OgzAbRe8VnygedudfzxbFcR7520XQMRpROdcub80cF6TlY950BzqunyHS95u7FmJSnQmDI3no6FHkxrlPrV8Kl1WXUTdK32W+NhtGDENDYVC0Bh4/C4dFDz4eg9NpgEGdM2HjAtEGOdACp89LxD+usgFp8yLF9LP19RY8uvUNRVn6xuabMDjoV3TteKJ2W5qI+S/IZkfHqUEuBhOjqelxalHUSux0HAjEYvCMhEGn+O94PAaHzQCzVuy/C7HZYDyGAXcoY16hwWWEia6QPtAAfznrwYX+gDDemdZoxkdmOIBKfY+jME5eqbxVa3ys3GMwVfsmDXD4lMScwmxn5ey8AAKxGC71+RGLU0J/rqF5TJlkUU98QgNcGgyAolLGSXwMU+rNGe+iIJvVAoMeiblhhzFDLxPGUHX7HgeC8RhOnh3J6ENaZ9hF/jubzZLFaVKUaUI01aC9IQ6PPXNAcgEcAOFva29rxZ43enIvlBsVAoNeFqcvjGD/oV7curhZ8t5VN7Vg5+9PQs9o8OSDNyAcjsJh1ScCcPxYWh5/RPjdG+Ry5ik13a/dfwNMeo2QppLGnFonistdpRTiKPq8LJ54/s8ZZX7igRvI+c9ZII4iO31eFlt3vIsb26cJX4+/+e4FbO66VmRXhdqskrSrneEgh6OnB0WLiro7WrFgVj3qVPS1T630Idn8Y2r/X+6JvAhP4Qvfej0jH523zML2fSdEv626qQUAJP3WU+uXwmVJ+5otRWesuqlF8r6vb1wGDQV4AhGYDQzYSBQWk07wqznft4QvB6+8ftMp9L5CkXveVz93PSwG7ZhmqTLGY3Favu9CqeZM/dvj9y3B1184JNLBU+tNeOyZA5I2290xB7tfP51VG27uasdLvzme4TMeu2exbD4Kta9S2utE1hmF2GytaIPxZiLbmRJKqQ0AYrOFUitac7whi9PGKJWG6bxlFm74SKNwTym1kXB9mpae3mTH6fPDePvEgEjzyMWu0scMTS4TvtB9rSj+lhpnA4Av37MYW3ccVjaeUEKesc1yLU4j/WxhEG2QnXx8UjUuTrPZjdAxyiZOI1wM3pGQomulULstTcT8F7U4LRKDSV+9MZNKQ3yScsrdz1bju+j3sfjaDzLL/OSDN6DRWpk8jXc8tlYgi9PkqUY7L4RaiE/0+1h8e3tmP/iF7msz3kWt9LNqQM3tezxQ2vay2ay2rDlUKzwwr9mOLZuWlW3Vd9ajQ3mM/Y2C7HWpQbP0gFNXRysomXuTnRDLxXDFHcT/t/3dsSDVdDuO92YGr8xGbc48paZ72R3AD3YfE+3MkVedKCl3jTHkDUuWedgXJo6CUDD+YCRjh5uujlYEQhGgSLsqZ9rjyYAnhL0HziQWGFEAeGDvgTNoqjeranFarfQh2fzjePb/Q96QZD7iaWv60/1f+t/c3nDmZFKKzrg0FMy4z2pmcK7Pj2d3HRW1rX0He4XdJbK+b7tediKq0Pod7/ci97yjpwex5w89qthFrVzk+y4Ua86UvwXD0QwdfK4/INh7+j1xns+pDfk4L+kz/GEO0aj0/YXaV7X0IxORWtEGhOrCEyhfmyY2q5xa0ZqEylEqDRPnedE9pdRGNiMjGWPbsHoBhryhTM0jE7tKHTPUOwzouH66MAmU1OZ2MyO6N8zGlI8nlDAOsU0lkH6WUA7U7pN0jCavRW8EQlZUuvN8JSA+STnDZe5nq/FdyPmWIW+4Yot2SHyLUGqq0c4LQe1aEJDvB/3BSEneRTX2swT1U4q2R5cjYzUBD9iMDJrrzQknX2Ih77DqhXN+k+gZDRxmXcbf5K5L4g1ywuADSBjBjn0n0Vhnkrw3WRY9o0HdaAfHcjFs3XkYbm8kI62tOw/DbGBy5ik1XYNOI9zrDSrbEznfctcaLrtBssx1VkOFckSoBSwmnSA+gLH+wWwsvi2VM+3xxGU3wBfgsPP3J7Fz/0ns/P1J+AIcXDZ1tT1njfQh2fzjeOK0GSXzQVNUxm+p/i/9b7J2NKozGhyZz1m+ZLqwMA0Ya1s3tk8T/Go2nyGlC5L3FVq/4/1e5J6XXEyVj76oNfJ9F/lozuTfeq8kvg5K1cGp16bfQ1NUTm1oNUv7DD2jLbl9VUs/MhGpFW1AqC7Sx6JAok2bS3D8OrFZ5ZDxKqFYSqVhaIoS3VNKbQRIx9ie3XUUTS6zvOaRyGOSWxc3Z/QzW3cehl6nFd1rNGjyG08oocyxTSWQfpZQDohPIhDGyBYDIoghPkk5dWXuZ6vxXTht1edbSHyLUGrkNJSTzIWNO2ZjefvBauxnCeqnFG2PLE6rEDajFpvXtosm+TavbYfNxIj+9tpb59Dd0Sp5XRK51fOXBwMZ93Z3tOK1t88JK2Qv9CUmH+sdBqy6qQUDIyF0f7wVn759LtYub8Xa5a2wmhmwXFSUp/tWzkN3xxysXd6K7o45eOiuBTAaNML///IPp4V8eAKRvOtEqtwPr1kIf4iDNxwVduJQDJXYAvfcQKCw+8cBnY7C+s42UZnXd7ZBr6/CzBJUgz8k3T8EwsraZSFp+0PFpz2euKw6fKG7XdSnfaG7HS6bukSahubx+bULReX4/NqF0GjU9ZlkNv84njTVmyXz0TLFJvptw+o2vHn4gqTf2rC6Lacduaw6bLprgei+aY0WybY1yWVC82QL/GwMvmAEj33mOjS5TMJ9D3a2QaPhc3xVV1j9FvVeCvDBUs/rGtUwqeWZiOT7LmxGLR5Zt0jUNzyyblFCc5q02Hjngox63n+od6x+R9+fx8/iq5/7KOxmBhtWL0B3xxzUOxKDEZuZwboVc2U1Z3dHK85cGpHxR5xkmTasXoAYUNBopVr6kYlIkOWkd+NjycQIoXDYSBRdaT62q6MVLBctOu1AmNisUigqjg2r2zK0Dk2rS2sSKkchGib9+u6OVrRMsYnuyStdCqApZOifTXctwEgwAm84ilA0jlU3t2Dt8lbMvsqOT98+Fw/e0QazgcH0yWaR5n/z3Qt4YNV8UVr3rpyHJtfYByg0Lb27WiDMifL9qzd6MmJCG1a3wWXXVX08Kxty/WwgTPpZQuE01uklY6iTnJXbBSIai6O+3qLoPwKhlGTdLZ0ggoxXlROLxnB/msa5f9V8xGKxHHcqIxCWm7Oo3LugqeqLrZP4Vp6MxjCPnR5QpW4eDxrs0hqq0aGunbS0Gl6yHFqteuIT3iAr2Q96g6Xx32wkKpl+KWJphImLXkdJ+sp81rKQYz0rRbbt9SlAp6XRecssxHkeNE3hK3/3UcTicclt+JOr51M7GT2jwdwZTtiMWlw7ux6DPhbnRnfBuPW6ZoAH9h3sxY3t01DvMOCTy2Zix76TsJoZrFw2Ezv3nxK2eezuaIXNpMMUpwlbNi2DP8zB7WXxwt7jwjXrVszF3j+egS/A4Z7b52LYxwr5ULyKP61OtFoaXR2tiMd5TGu04sW97+OyOygIMMVbU6tka2uap9F72YOv3X8Dhn1h1FkNOPjeRVw9JfdZ0gSCHA6bdP9gtxQvNutk0q5T0fa/SSJcHLtfPy30ERvvXFDpLOWNVqNBNMZnlENDa3LfXE2k+IIgF4OJ0VTk+BmapqT9NCD+zcxg5uTF8AQicFr1mN/ignskDJfNkFiYFs/xIArQ0NSYz6coWE2MZNsa8bNYcf0M/MuPDo6947sWwKjTwKDT4pU/foiWKXOgs2ol70/6Y5HGoCjotApW/xT6Xgr1wSnPG/SxOH1+BK8cOINBTzijPBOOAo5oikTFfdzmte2Jd9M7ghE/K9gDeOCVAwk95zDrRO8vqRG3p2wFvmF1GxrqjPAHI2ioS+hEt48FHwcuDvpx63XNMOg0aJ5sA01D3i6TZXpoGS4MBHChP4D/9+px+AIcNqxuw8IWZ+62VGQdEUqDzaKTfM+2idpeCSXBYtJh38Fe0RHs+w72YtHsxUWnbZezWROx2XRMRh30uohIQ+h1GphKsIMdYYKQr39O1YNeFga9FjajFhaDVnyP0nTTdE1XRysmOU3Q0LQo3tTd0YrX3joHRkPjzltn4/lfvieKfbVMs+OLd18LjYZGg10PjYbGVz93PUJsFP1DAQDA9n0nseqmFtA0MP/qeuiZHkkN1NxgFufbwuCp9UsTR3naDHDZdTh+tvrjWdmQ62fthRxVSiAkiQGNDgMev28JvMEIbCYdNFTi90qh1dDkqE5CRZCbG5qwMZMsOGR8koP4pAwMBi1eO9SLzV3tCEdiMOg0+PWbPfjcqvklSd9mlrbbSsYODDoG3oBXFD+7d+U8NDdWdlFxQXHciYhK5oErTlxGQ+UTd60CaEqDOisjmk9nIxHQlHrmwpK72KX3g64SHbnpsMjoAxLvIhQBTWsQi4vnoTfdtSCvtkcWp1WS0e31hbPBRx2kN8jhx79+Hze2TwMoIBCO4pmXj+CxexZLbsOfXD2f7nSn1BmEa20mBiwbE12zYXUbdu4/KTpiYNXiFmHSEUisot2+7ySunV0v5JeL8dj+u6NjkwMAfvunM7h1cTN2/v4kXvrNB1h1Uwv2vNGT/yr+0WcAwGPPHADLxbD2tlb828/eEfJkNTM43++HXqdBvd0Am1GbVVzIbW29ZdOyqjqXPRbnMb3JDo+PRZiNwUOxmN5kR0xlooBQXfBx4L6V8zAS4IQBjN3MgC+BII/HgXUr5mLbqx+IgvVxlYl9tzeCHftOiPq0HftOYOrdi+BSUXCC4+L4/svioyC///JR/PODN1Q4ZwUw6gtamp0YGPBVbgAp46eTfs3jjwAUNbrraeI3ix5wJQMp2fpvKuGf+kfCuNAfwP5DvcLCqyaXCX9/97XovewT2q3NzICNxPD8nvfE7/gXRwWf293RilgcqDNL6wKbiYE3yOHpbe9kDEoU+cQC3ktRPjhZ/6MaxhfghPwK+kJl/U3JkLFNKeTewVPrlwqTs8mPFKTsJXmvlEZ8dtcxrF0+G1yUh1aT0GUNdgO+/N0/wmpmcOviZoQjMZw670G9Q4/ujlbR4jbRe+QBLsrjOzuPiOzz2V3H8NT6pfn3x3nUEaF0lFN3ECYuNqMW93xinqRfK7Zt8zwy+qbujlbSZUjgD0Tx01eOC3GKOM/jp68cx+aua2G2qScATKgw+frn9Ovl7lGQblLXWM0Mbl86A5OcJliMDJ7ddRSX3UEAYzGwtctnY7LLjK07xBpq26sfoPOWWZg3ow5X1ZuE55gdGuFD06+/cAgsF8PO358EADS5LuDhNQvx3Z8fkezDRPmOAS6LTtA9Xr864lnZ4HmiDQilxxvk8C8/OVTYuFZlJHdkywUXjYORWLDA83zG/REuBu9IqGR5JFQWubmhCR0zkSEWl9b+ZP4lEz4OdFw/HRQogAcoikLH9dNL6r+l9EElicfieHF0Qw4gobte3HscWzYtq1ie0ueK4zyPH//6/bG5YoKAWuaBK02taKhojMfO/afwqRtbRufTw/jVGz24729Ks4B2PIjLxFBLNb9KU9Lp0zTZUpBQOKFQFM/8QjwP/cwvjuKJB26ATacsNkgWp1Uh/hCHjuuniyYJuzpa4Q9z0s5ByVeiUteM7vZyZTg05ogo6eMGEkeBJZ7tDUYk80dRY9dfPdWWcGYFDoJE21Gn5Cl1lzelq9+zH29WPc42EI4gzgPf3vGuULYH7piPQDiCOrJNL6FARnxsxo4561bMgdfPor7IL5FGfCwYrXjHJ0ZLlSTt8USuT/MGI6panDbkk94GeMjHokGFu9lVLaX4Cksija6OVmFnMC4WBxuJZbRbOR89yWXCqptasPfAGTTVm1FnYmR1wXj7xJI8j+yCVRRy78DtDSe28vbE8MqBM8IC3QWz6oUPHOT0WGo6TpsRz+46KtqxsXmyBUvbpoj61c/9j2tw4Ngl/M+/W4IIF0e9TZ/xHpN5ksqrmvrjiYzXXz7dQZjAlHFX1YHhEPam9IHggb0HzmCSy0RsNo1gWDpOkTgGiWhNQvXj8UdgNTP4m7+6GttePSGpw4ExfXO+zyepS+I8D350x1kRfGIRSPo9l91B1Fl1BWlZtcSzskG0AaEc1ELbUIrSHdm+sfkmyesYRgsu7fgmsnNbjVElJxCogUGi/RUTDHOSc1XBMDf2UW4RlHPOolA8gerzLXnPFU9gJpI2KIZaqadQmMOtS6YLHxMljx4OsxygkhhyuftBbyAinX4wAoueLA8iFMaIX3oeeiTAYpLCXf+I9VULozuoePwRGAxaQWwAiZe6Y99JfOWzH4U3HJXeKYwCuBiPcCQGzsgL4lqEzJekWg2N7o452H+oF0CWI5dGMRsZ8bEqSByrcs/t81DvMGD5kunQamgIq9XygU7sYhSKxPDop6/D7tdPifJ06+LmjGe/9NvjWb8UULy1dco7cFj1OXdkKzWMVouXXzslKtvLr53C5q5rxy8ThJrDYtJh26vviPqTba+ewBMPFL+blsWkw67/HPs6wWjQ4Fdv9OAzK68pOu3xxGxkJPvcJ1W241idXF9XgiNcx53R/vjK6QGYRo/vqZagWim+wpJKY8e+k9jc1Y6+oQCmNljxrW2Z7fbxv1si+Y773EHs/P3J0W2fDYk/SOwy4Q1xiMZ5bFzdBrtFj0AoKrRbRcc9FPBeijpeIt0vmyboLlhF6hO5d+CyjW0dPugJCza07JpJwjHzZqP4iNn0dJpcJugZDVbd3AIAeO2tc9ix7wQ2rF4g7BoCJGz4R//xPr60bhH0jAY0kNCJaWVrqDNKPsNh1ePcQGDUDrTwBiqn1wjZMRt1+O2f3k/bYfks0bOE4hkd7/qCHBgrLT3eLQCX3QBGk7LLCAUwGhp1VkPxidcYJoN0HIC0b4KIUsVVUtJx2g2Ix+LK0szyfIdVj+VLpgsL04AxHb7qphZhpzM9o0HfUBBxXjo+NmOyDc70j39GnxuN8ejumIO3P7iCa1snARRg1Gtg1DPy+acAfzgKbyiKMBsVnRCQ1HHJHWlBATRFZT6/ijEbyxeTIExcHFY9ll83FX993XR4/CwcVj3+81AvOcaQMHGplhMIqpy60d3epzdZhVh2w2kD0f4S6BitcLQ5kPDfz//yvZL5b4up+mIHZgMjqf3Mhsot2NHrtJJjsLarF1UsT9UKOeJYGbVST3qdFj9MO2Hmh3tK10eNB+XuB/U6LX77p7MZ6X/pbtJ/EArHLtOH2M3KYxRkcVo1kLaDSndHq+Sqw2M9buz5Q0/mDi00cKRnCM/uOiasft2wug0LW5zyR4pJ7NrS3dGKA8cuZT9yCUA0GpNcre8Lsli5bGbGvfOa7crqQaIcD6yajz+/N5Yno0GT95cCira2roLzyMmX6IRywHJRyf6E5aIo2q6ouOTXCaDUtRd6OCJdR+FICepoHInGYujqaM3oQ2LxWO6bq4kq6I+zUYqvi+TS6L3iw54/9GDD6gWSfz993oP1nW14brfYT7568Cz0jAbrO9vgcugA8UfRojptnmzBiutn4N9+Nvbl4/rONtgsDJDNVAp8LwUfL1HldjBulKAe5N6By6bL+P2Ldy8Sjq09fm4EL/32OD73P67Bj/7jfbz21jmRRmxymXDXba2ir2jXrZgDRkvj+NkhSRsOhqN44dfvo+P66Tj0/mV8/IYZIt23eW07NnctxNYdR4RnrLmtFV/7wZ9FGnfn/pO47A5OXLuoYkIRaT0bUplPJVQZhYx3FdLo1GPNba0i37q+sw2TXHqAK032a4UgK9O+yXiVkKRU+i0lHauZkY8zSXy0Kft8JHZKnOQ0SWoUenSNamJMew127E8sVJMaX/30N3/BPZ+YN5YHiec+sGo+Xv7PU4JeQUdiZxZfgBPnnwJ6LvlwYcAvWUabUYtH1i3K+PtVjRbV6B9fUHrs4wtFFH9ZTSCkY7Nq8ZGrG/DPPzooHtfaGOK/CQSCLHodhY7rZ4hi2es726DXkyPO0inFzijZiMWl5xgrGcdmuaik9kvMo1Rm4Q7LRSXrqZJ5qlbIEcfKqJV6KncfNR6Uux8k/QehHARDnKSvzGctC537EkK5Sd9BJfl1Zip6RgPwYzu0eINjI223NyIE6oHENc/uOga3N6L4mSwXw/Z9J3HvymuweE4Dtmxahifuvx5bNi3LCHhptRrJXYamT7YLwbLk7+l5zYZUOZ7f8x5W/3WrkKc5zU7JZ+uZLOssU7a2liuT3E44SvNeCkwG6d2bTHr1bKVKqD70Oq1kf5K1zSiFpyW/TgCvLtdiKGcdjSMajUb4kmrt8lasuqkF+w72QkMrO+e7WqiG/jgbya+LUsn36yK5NJJ+vm8oKPl3NhLHz3+f2GEt+Y5f/s9TuOPmWVh1Uwt+/vuTcHsyfX9qnd5x8yw8n9Zun9t9DO4Rec2QnkbyPkXvRYEPLunzaoyS1IPcO4hn/r60rQngx5572R1EIMyh85ZZuPW6ZgDA2uWz0d3Rig2rF+AHu8W6bdurJ+ANcLJatm8oiBvbp2HHvpP41I0tGbpv687DmFpvxlPrl+IfP3MdvtB9rbBgJHnNs7uO4cb2aYXXB6GsGHXSetaoU5dPJVQXhYx3ldLnZjP6med2H0Ofmy067VrDpJdp32S8ShilVPotNZ1bFzcrjjNle743yOHpbe9g2BeS1CjNk2z4n3/3UWx5aBmunmKHL8Bh0BMWjj7v7mjF5q52vHLgDC67g6I8SD33+T3vifTK9n0ncevi5oz8e4Mcei555cvIAw0OQ1GxtkpjNesk69xqJBMihMIh/ptAIBQCy/KSfQfLqmhFxjhhl4ld5rMzSjY0tPQcYyXj2FqtTGxdU7k86RnpU7bUNm8xLqTEP7++aZniGPSEo0bqqdx91HhQ7n5Qq5FJv4J9GkH9mFJOV0z1lfmsZVHXCoIaxeOPwGpmsPa2Vqxd3gqDjsa9K+cJHWty1eFrb58DMLZDC6jEEV0DIyGsurkF9Y6x7YdZLga3N5z1mc2TLfjyPYvx+TXtePTTi9E82YJoNAaLXgubkUFzvTmxC0yaU5Jbkezxs5L58ASUTRq4vWHJdL0BFhZDQmx5A9LPCIRHg3KjdXJuIABvOCpsVZnc2lquTNl2whkvsq30JhAKxR+IZPQn966ch0CoeNse9km32WGffN9TjfiDEXR1tGb0uaWoo/HEH4jgE0tnYM8bPdi5/yT2vNGDTyydobpyVLw/HvUjx04PiP3IKMmvi1Lt5eE1C+EPcWPX04DbH8HJS164A5EMtSWVRqqf33+oF5/7H9dI/v2yO4jeKz7s3H8SO39/Uvj3a2+fw43t0zAwEhrLx2hZrgyP6YQwG5Os32yaASjRe+Gh+MjvittBlVCyepDTQTxgMzFwmHXw+CO4NOCHn43C7WOxuasd93xiLnieh83MYM8fevDiK8exc/8pNE+2YkhGtzXUGfHuiT7JfnX/oV6AGt2dUsYWPf4IXBYdWqfYEA5L72yZ2i4nol1UM54s4wQCoVDc3rBovLx2eSusZian71LCkDcsOS5Wm54dD0j7JuSiVLpFlM6obsiZJgWMBCNCgHTt8lbUOwzCtck0XzlwFutWzBFplPtXzYdWQ8Fh0cFmZsBoKGy8cwH0jAaDnjD2vNEDHaPBT379PgY9ib7BambgZ2M4NxBAgI3BamYy8piuV5L/Tr9Xr6OzllHtujgQjGTU+boVc1Q3TiVUF3JjEeK/CQRCNkjfoRyWjSZ2lUvx3+s72xDh0o9rKAyPr/rGFv5gBHfdNhszmmyYVGfCjCk23HXb7IpqlkCYk6wnYT60ksjNxVYDecSgJySjceK2lgbJ+XI1wLJRPHTXAnR3zMHa5a3o7piDh+5aULI+ajwodz84TGI4hDLAslGs/uvZonno1X89O6+2V1XLq3/1q1/h+9//PjiOw3333Ye//du/rXSWxgWn3ZBxTMG6FXPx9Y3LMOxncfr8CF45cEYIgukZDZxWfcaxAV0drcJ1ekYDl80g+0xXnQEr0rYwfmDVfLjs8vcI+bUZJM+TPXPRiz1v9GTkQ+luMi67dLoNDmPOsjrMuqKOkKiGc7bl8qCmld6E6qO+zgiWi6HzllmI8zxoioLNrIPTYSw67QaHUdJm60uQ9nhiNeuEld6gAPDAvoO9+EJ3ac52Hy8cVj0GPSHRu9Zpadgs6upDKtofK/EjKV8XeQIRUBSFZ3cdFY7s+afPXIdhP5v96LGUNAa8LHouiP28L8AhEOKwuasd5/t8iMch8nmpPk3PaGDUafDJZTNFW+luXtsOnZbG09veEflOi4mRrN9smgEo4r0U6JurwS9XA2WvB4n3c9/KeYhE49j26okUXToH61bMwdQGCxrrDDhz2Ye+oZBk3gaGQ1jaNgV/OnYJq25qAU0DV02y4ie/fh++QGIHED2jgVGvyVk2ufKnt4GJZhfVjEtmnODM0ccQCNloqDNmjJe7O1rRUALNOdllkhwXT3KaSpDz2sJpk+6T66zq0pqE8lEq3ZKeTs40R4/G9AQi2PNGj0j77jvYOxovooTFZr/6rw+xdvls1DuMsJp0eP6XxwQtv76zDfsOnsXASBidt8zCVZMsaHQY8a2fvSNo9XpHIob3LynHCXZ3tGJvWtwuXa+Al773/lXz0eQy4bI7KFlGtetiu0WPgeHMcapdZeNUQnXRUCcTj7KrKx5FIBDGl3oHGa8qxWbRwReMiPw3o6VgMZVGf9RV4djCaTfA44/g2zveHRsb3jEfdRW0D4elSnVgEXOxEypPhLJhMetwod+P3a+fFt73p2+fiykNlkpnTTFyayJK5ZPkfF69gnUgBIIcBr0Wrx3qxeaudoQjMRh0Gvz6zR7c+6lrFKdB8TxfFd1yX18f7r77buzatQs6nQ7d3d341re+hVmzZim63+32Ix5PKwqV2CLf44/AYdXDZtQqd0Ip97rqDAiHE7uKuOwGuKy6sQnmLNfRNIW+oSAa64zQ0hSCbAwmgxaRaBwDwyG47AYwWhr+IIevv3Aoo4N44oEbMOQNo6HOiLMXRzDoZWE363D1NDsiXAzbX/0An7qxBWE2BouJgXskhDqbATaTDlothWEvC5fdAK2GRt9QUPT/dose/773feF+o0GDX73Rg7tXzIXdpkcwGMXQaDmsZi0G3GGhfN5gBP5QFM/84ghYLoYmlwn3r2qDNxCBXkfjV2/0YM1tcxDmYjDpNbCadBj0htFYZ0SUiwv1k8xLQ50RsRiPIV8YRp0WZy97EQhHQVMUrppkxtR6Mx773oGM+ll1Uwv2vNEjCAxvkMNjz4xdV+8wYPmS6Zg1zY56uwE0BQx5WWlbyEe4KLCrhgZrThNLt9lALIazl3z47s4jQh4eXrsQM6ZYYSbbbMrS0GDFwICv0tmoWvq8LH75+il88mNXwxuIwGbR4ZX/+hB33DJbdPZ6ITY7GIjg9HkPXtx7XLDZe1fOw6yrHKiv9AApHzRAhI9h2JPo95x2A+rsWugoDVCa493HBS/LYcQXgk6nF8oRYVnYrUbYVHTckp+N4v0zQxgJcELww25mcM1MJyz6sTX1hdgsgMSuZt6IpE/3hsR+BEj4m6/dfwMsRi0seg1Ajd1fZ9Vj13+ewk2LrkKYjWFyvRE0ReOJ5/+ckcZT65eC0VBjvsOshXskAm8wAptFi2iUEvwuRfM4c8GLqY1W+IMcrCYGPM/DG+TgsOjQe8UHjz+C2VNtsJj1GPGzOHvZh/2HekUTYl/+20Vgo3FcHgzAamIwtdGCUDiKUCSG7/18zNdsumsBrCYGVpMuUR/8mJ9z2g2Ix+IZC/HmTXfgnts/Al8wgoY6IzQU4PElypbqb2kK+H+vfpDRB93dMSfxZZYc2fwyFOi7YjRgEfdn80lKbBZIs9t8Ayuj+R70sjDqtbCaGFgMGvjDUYwEOATCHBxWPeLxOLR0wp7PXBzBZJcZ/hCHOpsBYTaKk+c8IntqcpmwuetaDPtY1DsMeK/HDaNeg0aHCacueBDngTffvYCO66fjlQNn4Atw+MpnP4qB4RBsZh127D8Bf5DDA3e0IcLF4LDqAYpHmI1jaCQMjz+MfQfP4e4VczHZaYCG1iDIRhGNxaFnNOgfDiEYjiAciaOxzgSHRYcr7gBMBh1oOjGYD4Y5aDWaRJn1mpIFniayzijEZt2BCC70+9A3FBb68ElOA6Y1WuFSkzYYZyaynSlh0B/Bv/3sncQReaMfP7/57gV88e5FqLeM2VUhNtvvY7H7PzO1cudfz0YjWXQlYjjE4UTvcIb2nzO9DnXZfPoEJ1f7LljTjjcy2khUPgnd8si6RWhwGIT7MuIykEiXAs4PBHH87BD0Og1oisa2Vz8Q0tx45wJcPcUm+HtviMOf/9IvTEwk0TMafPVzH4VFr4UnEAGj1eBCvxcWkx5X3AHMm+HCkz8U6/YmlwkbVi/A+2eGAAC9lzzoHP0KmNFqMexjUWfVY+uOdzMWk3V1tIIC0FRvBkVRMBm04Pk4zvf5YbfoYdBpodFQ+O2BM0KfU2fX41KfH06HETazDmwkhmA4CptFB5tZCy4Sx5CPhdHAgGWjMOi1idgbo4HZqIVep0H/UAhGgzYRGzQyAOKgQCd0nyVFx+bQty6XBWcuDOfUv/na7KA/gj8euYDr50/FsC8Mp82APx+7iI8tnCbqwwliiDbIznCQw3sfDon6hnUr5mL+1U7UmcQ+qZh+tr7egke3vqEoT9/YfFNFr5W7jmG04NJ2MvjG5pswOOhX9PxKo/a2UEj+C7LZ0T4+GInBpNfmHwOZIAyHOJy97MXA8Nh4taHOgBlNNqJn0+j3sdh/8Cz++rrp8PgT2u0/D/Vi+fUzMsZJhdjsCBvF+T4fvvfzo0I//tCaBbhqkhV2fWX2VBnws9j1WubYcPWts9FQqUX1FHDJHUSMh5AnDYApLlNF27g3xOHXf/wwwz4+9bGrs8d7y5wnqbj+lk3LMvJUsDaolb5WA/R7WAx5WbjsejTY9aqaBwPy66OqlaFgBB+cHcZPf/OBaIHd3Bl1cKYtBC7EZt2BCC72+3AlJUY72WnAVBKjzYratWe5GQ5xMBppjHjH5tPtVi1CobhIS2Wz2arZOe3AgQO44YYb4HA4AAArVqzAb3/7Wzz88MOFJVjMKumUe5snW7Di+hl4fs97mTug8Nmve2DVfPz5vUu45ur6jK+8945O3D2waj78Iekt+o+cGsD+Q+ckvxK3W3S4dcl00Rfe3R2t+NF/vAdfgMt4xqsHz+LcFb/w/13LWzPuv3/VfESjUfScC+O53WM7vqzvbEOf24eGEQue3/MerGYGd94yC523zIJeR8Ni1OEbP31LlE7fcAAv/Po41ne24TcHzmDIx+ZVP6+9dQ6+AIeNdy6QPcJgaqMZnbfMgk6bOC8t9bp6hyFjF5nUOsm1E47DrIPNJLGdaRlX32uZxFxL6tco1OjvwmJIAiFPYvEYPjp/irAAVs9o8GBnG2J88WozwkVhM+sydmWLRKMAVCRuaOAvJ0Yy+r32OU5ViXK9kYb7YhTP7X5XVI7GRlpVfYg3GEEkGhd99bJuxRx4gxHR4rSCoIEjPUOyu5rJ+ZujpwegZzSY2WSDJxDB919OBE7mTXdg+ehuK1Yzg5XLZoLlpI8qHPKx+NboLmbzpjvQcf0MPLf7GP5u5RyM+HUi+3v4rgXgYjye+vF/S/qwT98+Fx9eGEajw4int42979RdRa1mBkM+Fj/6j/dFabz/4SBuvnYaOm+ZBa2GwrRGK17c+76wW8TGOxfArNfi6W3vCGVK9dEPr1mIqZPM6L3kwz//6KDkNal5/f/Z+/c4N8/6zv9/63jrMKM5eewkuE6IE5MQDxhICYSaLCkmhZA6NjS4Kbstu3Fttq374LdL2282W7YshaW05dEs2yaE/fZbFmgwJU4azqYpJDQQFoiDQ52TIQmO45nxnDQjjc76/aGRrMN9S7ekWzMa6fV8PPLISLoP13XdH13X5750WXr/v321rjLpg1K5rKQ6kxVW47JsjMPtjtXd9C/t7OYnFuX+resv13DE0Jmz8YprdHDvhH5yclqvveJ8edzuiuvzrl3b9O0f/Vxvu/ql+srDP5Mk7brqQv23u75Xut5HH3lOu666UH/2mR9WHLP8GwDnogl97htPFPKud71Sy8msPvrpc/ni/t3b9cV/froUe/t3b9e/HDulN7zyJZpZSOgbK+f4/NGnSuctz+tu2b1d/+er/1rav/jtKG+56kJtHh/Q1gsG1+cE0XrnyklyVfThB/dOrDwPtGYpkSr1B+V9VSyRbnthQ14501w5v56Sp1WSzZnn/tlcRnXHdKx/Df7RQElV3jI6aOjnU7HSh0Rm8zLV3/T7n29+tVKZXMW5/n+//ip99Heu1gtn4/r55JI+87UT5+Z1LhzSCzNx5fL5mhx8MOzT2fmE/vsXf1yRP3zmqyf04kxc73n7yyv22TAc0K6rLqzpD47889O68uXn61Nl81nlebe0Mkc1Htbp6Zg+/veV37bxpe/8rOKb2Xa+arM+/P/934o82iynPrBnQl/4p6f04kxc54+F9I5rL9Vd9z5e0ZYbhgL6x+/8VM+fWSrlQr/2y9tK+5Wu1YVDOvFcnfzWJX33+Iv6+N//yPH81+vL68Lzh0sLAYt18/pI1NC6aDwln9dV840+0XiqZnEa0PO6aQ6jy2VzWbldtferhXly+o4KrpxefvG4Plj2ba8H9jh3bz8w4JJ7qrIfd7tcGhhwSWv0i5XprPnnKJnsGn5A4JWm5ms/r71gU2jN2kmSMnnz+Mis4X30fMx8Xn8+lnJmwVyv9LUe6djTs7WfhV26vj4L83rzpjHo9a6fixFPpE3nWJYTacmBb6l0ufPKm8zRujzrp43QfSIRt46bfJ4+8bIh2+OSu7NFtG9qakrj4+Olxxs3btTk5GTLx4vG06VBQioMQrcfPqZovHHLlO974zWXlBZUFY9zxz3HNRNNNdzurvse1w07t5Yml4rP3330KV37mi2lbV56wVDhK/7LGD6Pcjnp2tdsMd1/02i4NDFmdtzqc9x4zSUVf4eD/pr9P3Xf4woGjFJAFZ+/88hx7XjZeaX6XfuaLfr/vnxCdx99UsuJrOlxLtgwUNr3bW+4uOX2+Zsv/liG4TVtn+EBQ3cffVJ//rkfFb5NZuWnDqRCu32+znFNY2Hld7a3bAhb/s52O3HVyPx8Rv/z8GO6++iTOvzNp3T30Sf1Pw8/pvn59fMb2eg+HrdHn6x6T3/yyHF5XO1/G5/H7TGNWSeOvZomZ5Km/d7kzPr67fX5+YxpPdZbH+L1eEo/JygV6vG5rz8pjwPfIDkTTZUWphWPXRzTJVWMI0XF8fjuo08pnsyWFqZJ0tt3bi29v4rjdW7lJwurjxEJ+yv2K16rCy8YqbluL5yN6zMr/2Km+Fz5GPZ/vvqEbti5tWZc/fzKNpL05l+8sLQwrfwYN+zcqk/8w49199EnlUrn9PG//1HpWx+K4+7J09GKOpUf4xNfeEyZdL7UjlZ5SrGsqVS+pn6fPHJc2ayr8QUzGZftjMPtjtWdHOtbYiM/kczLvRBL67kXl2qu0R33HNebrrxQmaxM42jnjs2leCrPqYrXu/h69TFftW2TpELMez2eUhz8fDJW+jC1uP1d9z1e+BakssdvfPUv6PTKQrryc5jF2aeq9i+W++6jT+nk6ejaXa8+l8m4TPvZTMbGex6wEPT7avqczx99SgG/A//WLu82zZWV75qpkq6RzbpNc/9slrbqdU3lRmV5Sy6Xr9mvel6mmHcWXz95Olqzz1/+/aNKZ/K6/fPHdPfRJ3V2PlHafyaa0s8nl+Re+dnOcm/+xQsrcvfq/OGi8yMV+5jNI31yZU6ret6rPO+WCrlPNquafOWueyvzlTuPHNepqVhNfmOW69x55Hhp3507NtfkUncffUovnI2X5vuKuVD5fuXtVO8aRuPp0sK0hte4ScmkTO9Tk+vrdhtdJuD36u9W5qaLY9LfffmEM7kBsM503RxGF8tmze9Xs9yv1sjn3Kbjdz7nTO5/dsb8s7CzM2s3j+1xmX+O4l7Dzzq69XOLdMY8v0uvYbcTsPgc2XAoN+iVvnZq3jympubXV3KeTrssYnD99Oc+r1f/a+VzmmI/+L/+4cfyep2J2XRapmNeOuXI4dGnzs6Yfw7dzPjdNXdsZr8u6nLZ70TGxip/R/jMM9OlhilKprOKp7PaumW07rHK900kzb8BZW4pqYGgr+F20bj5au3iz5Ek01ktxlN6165tNf8S/CsP/0zXXrnF/PyLiYbHLf87kcpW/D0bNd/f1vMumf9dtX15G6RSuZbbZylm3j6L8VRpm3g6qyteukHv+/VX6+N//yPLcpUf104sVGsnrqpVx+yJUwuW13r71g1NHbvf2P0Jn37kZFz1asxSj+7yZNkHVEXJdFYLS8m2Y/bpM6ctx/TLXjqmsVy+NI5Uj8fJdFbLyUzF/hVj/8q488APnjcds2LLKdP9zMZds29+qB7D6o2fhs+jTaOhxuOuxViZK+ZkFq+fXbDICUzKWt1mxdfnFpu/npK9cbjdsbrd/dsdk6rj1i6zchevpVl95peSlvlr6bq6JLdZ3lfnuhdjfnIuVoqDRjFdfJxIZc9tayPfrN6/uF0un28pN7NCnlFfecz2yli0Fogza0++YJ4bzLeQG0jEbKtoq9atVW7glHq5kWRdP6v9ynPaXNVcoFXOMLuUtMzjv/l/n9O//ZXLtG/XtopvHjtvzDwfLp5/sWquye02zzes8m73ymezhs+j//CrV+j02SVb+Ypprt0o16mTt5fP95Xnanbar5gvOTnXJdHPOoXcwFonc4Ny+XxePp/9j0/Welur7aqfz2Rz2rDB3tiSyebl867tQvT1/l7oRPnLY9bpPryXMSbZ53RbrYfPFSiTfd1Yrp9OLlnMyac17kDM9kpf+4RFDjUXTeqKi9dPP9iNMdisJ/qwn10v1nvu2UlOxFXXLE7btGmTfvCDH5QeT01NaePGjbb3r/4t3dDKKunyBjJ8HoV8noa/FVu+bzDgMT3OyIAhn9fdcLtIyG/6fPFbLwyfRy6XS195+Gfa828u0UUXRDQY8ukTh4+Vfh7AbP/BcOPjlv8d8Hsq/i5+O0z1/qNDAfPnI5XPW/1dfOz3nTtfJORXzJ1uuX0Gw34dfeQ57X7j1sIEW146+shzevdbLy9tE/J5NDOzpG0vGdRH/+PViiWzuu/bJ+se104sVLMbV638/vOYRduPDAb4feM6+P3n+uzGVT/HLPXoLqMR8/FpeNBoO2ZHLca+kYFzx972kkF96MDr9cMnp5TLqfRzPYbPo2CgcgyoHvsNn0dn5xP6ysM/0+43bpXbLf3CpkF95qsn9Hs3vap0zvL9zMbd4jc/1BvDrMbP7VvH5Ha5NLe4bD7uVuUPZtu4y/5xgNnrG4asc4Lqsla3WfH10YjRUlzaGYfbyQHb3b/emGT3pqY6bu0yK3fxWpq+pwYMLbhSltfP8Hl00XmDGhowdORbJyuut9UxLzxvULvfuFVHH3lO17z6F0px0Cimi48Dfk/FN5/YjbPqcrtdrpbyPDP9nGe0ErO9Mhattn6OMztGrHKDgeZzA4mYbRVt1ZpG7+9WctrVVi83kmRZP6v9ynNad9U/SrXKGUYHrPP4xVhas4tJud0uHXrXDiWSWc0vJTS3mKh7frfHVTHXtGXTYFPzVr+waVA3vXmblC/8g4xMNm8rX7HKte3sa5a3l8/3FXOh6v2s2q+YLzWT/zYbs/QdrSE3qM9ubiC1189u2DCgdNr+twCs9bZm2/l83prnvR63/uD2B20d88O/80umXypQLZXOKrqwbOuYzVjv74VWyt9szLY7B9JPGJPsa6ateuVzBcq0vss1GPaZfo78+/te5UjM9kpfOzZkcV/V4lz9WunGGGyW1XqMXu5n14P1nnt2mhNrDrrm9xeuvvpqffe739Xs7KyWl5f1jW98Q2984xtbPl4k6NWhm3ZUfLh16KYdioQa/7Z0+b5HvvWM9u/eXnGcg3snNBbxN9xu/+7tuv+hk9q3a1vF8/t2bdMDP3y+tM29335Gi7G0No4E9c1HntU/fvsZ/dovF/Z54AfPm+5//4Mna85Xflyzc5T//c//9zkd2DNRU95jT5ypef7Angkde/JM6XzlZTIrX/n5DuyZ0Ff+5actt8/BvRPaOGLopjdv030PntThbz6l+x48qXe86dLSOSqu68pPSJw/Eqi5/uXHtRsLTsZVIxtHDdO23zRmtH1s9K9OxlWvxCz16C7jQ+b12Djcfj3GBv06uLfy2MUxvSRf2O6i84d034MnSwvT9u3appDfo/e+4xWl/e9/8GSprOXj4dn5hO578KT8Po8+89UT+rVf3iavJ2+633MvzNXU9yUbQnr3Wy+zHMP+7Vsv0/0P1eYBB/ZMaHEpLsPn1tFHCt/gVi9/MBvD3/uOV2jrBRHL1w/dtENbXzJcakerPKVY1pDfowN7nbuedsbhdsfqTo71nWRW7qGwTxeeP1BzjQ7undA//+A5eV35mjh6165teujYKe3btU2L8bRS6UxNzDz06CnT+PrbL/1E9z14Um+56kINhX2lONi8Maybr6uM6f27t+uhY6dKj2++7mX60kMndcGGUM05zOLslqr9y8u99YJI11+vXtUrYxG6C/lsd6Ct+leruZHZftXzMsW8s/j61gsipucai/jrPv+N7z2nbK7w05//8wvHdPibT2vzhoGafcrzh/sfPKlf++Vzc03/56snTGP8K//yU91iknd/5qsnSnNUfq9bY0NG7fzYjZX5ym9ef7k2bwzbmls7sGeitO9Dj57S/htr5wBfsiFUmhsr5kLl+zVqv+I1jAS9et+vv5q5LqwbxNXqKS5ka/Rf8R+qY/Wt1zmMtUDfYV+n26obrwVlaqJcIxblGl27co0PGRW5/X0rub4TnylIvdPXdvKzl9XUre+NZvRjP4v1z4m4cuXt/NOXVXL//ffrzjvvVDqd1jvf+U7t37/f9r6m/8LJVfgd6PlYSsNhf2GQsFvbsn3HhgJKJLOaiSY0FgkUPsTONd7O7XFpcjau8eGgfB6X4qmsQoZHqUxeZ+eXNRoJyOd1a3I2rpHBgAbDXp2dSxTKGvFpciapucWENgwHJUln55e1YSgol0uanl/WptGQMtmcZhYS2jAUlNvt0tRcXBuGgvK4XZqeX9ZYJCDvyjmq/x4b8ZfOUV6Wl2wcUHw5o7nFhEYGA4oMeDU9m6io3/hwUNlcXmcXlrVxNKRMJqfZaOE4Xq9bUyt12jRmaGYupbmlpMaHg8pkcqX2KZZlfCSobLZwrOqyl9raLc1EU6V9A4ZHMwuJ+te16vq73S7NLiabj4UGxzU7Vsv/Ks+n0jUptp/W10+WrzpWMdtgI676PmapR3fxSFPzSc1FkxqJGIWbo8pvim09ZqvGk4oxvczY2IB+dmpOZ6NJBQyvIkGvBgJeyVW1/4hfU7NJzUYT2jQaUjqT09xiUsMDhpaTaQUNX+E6ZKrGjgGfZhYKx7nwgrDmo+fG3VDQo9mFpAJ+r6LxlIbCfmVyOcWXMxodMpTPSdPzCZ2/IaREMlvab2TIq2dfiGl8OCiPR5pbTMnv8yieyGh82CjlHxtHQ8oW84fhoNwu6ex8WXvkz5V1dNBQLpevGPPGNwxqemax1A7jw0F53NL8ksV46y5cz2KeYHY9m2Inv2snB2xj/7X85jRJpXJXxG3Qq6VERguxtGKJjIYH/Mrnc/K4PcrmsgoGfIovZxSNpTQ0YCiRysjjccvtlvzewjZ+r1fJVFYLSymNDQeUy+W1tJxWOOBTLFH4v1yFn8cKGl4Zfo/SmZziiYwGwz65XS5lc3mlMzklkhlFwn7JJaXTOSVSWQ0EfUpnMgr6fcqsnC+ezCiTzcnweRRLZDQ2ZCibzWsmmtBQ2FAun5Xf4y2dP55My+PxnHuvOnSH0895Rssx2ytj0Srq5zizzaF8ViJm20JbNa0XvjlNkmVu1LD/ajQvI5Pjmj2Xty5D8fmlRFqGr5AbmB0rHCjkGV6359w2ZTn5WCSgsSG/oku1OXsyk5HH7dHcYlJDA36Fgz7Fl9NajKc1EjHkcbs0Fy28lkhltZzMKGh4FTQ8yuakxXhS4YBfhs+tZCYj5d2aW0xobDgoj6uQR0fCfiVX9i2cw6tMOqfZxaSChk+pdEaG36vFeFp+n1shw6uA4dHU7LKChreUU8mVkyvvrmyHeu23onj/0yj/bSlm6TuaRm5gg824aveb0+x+w9ifHXrjmm5rtZ3ZN6d16vxnzy7ZOmYz1vt7YTW+OU1SqY+Pp7MK+TztffbR6xiT7Ot0P9uN14Iy2eeVJmfLyjVamP9eUzY+U5DaiNle6WtttlPX69b3RjP6sZ/tcus991wVbc7RdtXitHZ0xWRdA/0c0P1W93YnmPutvdpBW9nX7qKJfohZ6tFdOhmz7Zy739E21tZ8cVqbuLa1+rlN2o3Zfm67ZtFW9nWyn+U62Edb2dczi9Ms9Ess9EM97daxnZjth3Z0Cm1lXyf7WRan2d/2w7/zS/J67P1ITzM/ATo8EpbX42q4Xad+VrRdq7Y4rY3z9Svayr5O57NcC3toJ/uIWXuoR/cgZrsHbWVfq3O03k4VCAAAAAAAAAAAAL2r+POfdnz4d35JGzYM2D623cV5AAAAALobi9MAAAAAAAAAAADQUc0sZGPRGQAAANA7emZxmtvd+Oudu8F6KWcn9HPdzTRqD9rLPtrKvnbaql9ilnp0l07GbKf372W0jbX1Hndrff5uRJvUV699aDv7aCv7OtnPch3so63sW++5QSPdXj6n9EM9naoj/awzaCv7er2fhT2duI4DgwH5fR5b26YzOfm8lT9tms/na74lLpXOamkx0Va56GedQVvZ1+l+lmthD+1kHzFrD/XoHsRs96Ct7GulrVz5fN78B2gBAAAAAAAAAAAAAAAAAGiRu/EmAAAAAAAAAAAAAAAAAAA0h8VpAAAAAAAAAAAAAAAAAADHsTgNAAAAAAAAAAAAAAAAAOA4FqcBAAAAAAAAAAAAAAAAABzH4jQAAAAAAAAAAAAAAAAAgOO8a10Ap8zMLCmXy691MeoaGQlpbi6+1sVYE/1W9/HxwYbb1IvZfmuvdtBW9tVrK2K2gHp0l07GbDvn7ne0jbV2Y1Za25yWa1urn9uk3Zjt57ZrFm1lXyf7Wa6DfbSVfY3aqtM5baf1Syz0Qz3t1rGdmO2HdnQKbWVfJ/vZXrgO670O/Vj+fo/Z1UJb2dfpfJZrYQ/tZB8xaw/16B7EbPegrexrdY6Wb05bRV6vZ62LsGb6ue6toL3so63s62Rb9cp1oB7dZS3r0Stt2Am0jbX13jbrvfydQJu0jrazj7ayj3y2O9BW9vV6W/V6/Yr6oZ6rUcd+aEen0Fb2kRvUt97rQPm7+3zrGW1lX6fbimthD+1kHzFrD/XoHsRs96Ct7Gu1rVicBgAAAAAAAAAAAAAAAABwHIvTAAAAAAAAAAAAAAAAAACOW7XFaZ/4xCd0/fXX6/rrr9ef/dmf1bx+4sQJveMd79B1112n//Jf/osymcxqFQ0AAAAAAAAAAAAAAAAA4DDvapzk4Ycf1ne+8x0dOXJELpdLt9xyi44ePapdu3aVtnn/+9+vD33oQ9qxY4duvfVWHT58WDfffHN7J3ZJ0Xha80spDQ8aigS9Ut7mvm5pJprSTDShTWMhJVNZzUYTGhsKaHzIkLK15xgbCSiRyGpmZTuvx63J2bjGR4LK5/J6+sxpbRg2lM1K03PLGhsKyO/z6MWzsdLfZ2YKf4+PGJqcSZbOGQx49eJ0TOePh7WcyGg2mtD4SFDKS1Nzy9owHJDHXTjfptGgcjnp7MJyRTnOGwsplc5pZqFwzI2jlecIGF69MLWkCzaGlUgU6rthOCCf162p2cKx3G6XpueWdf54SPHlbKkcLhXKsXEkqHxemp5frjjHiVMLOn9D4fyl8/m9evFsrNS+MwuF8xXLu3EkqFy+0FabRgvHLZa9uE3hOB7NzCcK1zjkVTRWuB6jQwHlsrnS9c/m8qVyjQ36pVyL8dJOXDXiU6m9iu2ntEPHRv/qZFz1SsxSj+7SyXqUje+m48FKH//i09Pye92KJ9PyejwaDPk0YHgklzS3lFYskVYyndWm0ZDiiYxmFhLaOBZUPifFl9My/F7NLSY0Glkpf6Zw3KWV15LpjDwej+YXk9q0IahU6tz4HAp6NDOfVMDv1WI8pUjYr1giLZ/Xo4GQV9lMYTw7f2NYieVz+Uko6NXPzyxp40hQLpd0dj6hoQFDyXRGwwOGUpmcpueWteX8AS3FMqX9hoe8OjOZMB/Tytprw0hAuZx04tSpinOMjwTlcUlnF5IKBbwyfB4txlMaHlg5nlcV+UZL17PZsbfdsbqTY32zGpWl6nW3S5qNJkt/R2MphUI+LS1nFE+kNTxoyOXKK5txaTmZVmTAr3Qmp0Qqq6nFpKKxlIKGV26PS/l8Xn6vR6GQR0uxjOYXUxqJ+KW8S3OLCYUDPgUDXqXSWSVTWQX8XkVjSQ0NGJJbSqdyWk5mCmVxuxSLF943IxFD2VxO6XRey8mMBsN+pdMZhQyfUtmc8pJy2cJrIcMrv9+jVDojt8utWCKtwZBf2VxWbpdHC0tJjQwayuSycrk8SqczGgqfywmL77lYIn0uJtu5lt0UG92qV8YidBfy2e5AW/UvJ8Y/szw8b3Fck/wmlkjL6/VoOZlRMp3V+FCwsL0K2y6nMnK53ZpbyYMGQl6FfZ7C8VbOfTaa0EjEKOyzlFI44NNA2KfYckbz0YTGhgMKB72anFlWMOCTy5WTS279fCYmv8+r+cWkhgb8CoV8Wl7OaG4xqdEhQ16PW/MLCQ0NGkqmc4on0gr4PQoFfcrl8orGkgoH/cpms/K4C7my4fcovPL6wlJSAyG/lmIpDYT9CgY88rhcymZzOruQVDjoUzKZUcDwajGWkt/nUSjgVcDwaGp2WcGAV4lkVgNBn7LZrIKGr6JtzObIqq9hLpdXdJm5Lqwjq5gbhEJenTqzpJFIQKlURgMhv3K5vGYWCvfRmZX39lI8pfHRoJYTWc1FExodCiifzyky6Fd0sXAPPjoUkM8r+T1eJVKFzxFGBg3l8zm5XG4tLCU1GlnpIz2V99KhgFczCwkF/IX+aCRiaOOIIeUKfdzickohw6eFWNkxzHTqnsbJ464c68wz0woZXu67gF7UjfmBz4E5zA6VqavaSerOtvJIU/NJPfFCVGNDRuVn+U7olbFp5d7o6TOnNTpomH9evh5063ujGZ2uQy+0EbpPm3G1KovTxsfH9Ud/9Efy+ws3RFu3btXp06dLr7/wwgtKJBLasWOHJGnv3r26/fbb21uc5pJOPL+g2w8fUzKdleHz6NBNO3T5lqHGg4VbeuzkrO6457i2nDeg6666SHfd93jpOAf2TGjHpaNS7tw5zLbbv3u7vvf4aV1x8QbdffSp0vP7dm3Tlx/+mRZjae3fvV1ff+RZPX9mqfT36KChq7ZfoDuPHK845+TMouKJTMXz5cfat2ubHj5+WldPXFBxvv27t+snP53WFRePl8p3+YXD2nXVRabnSKaydc/xk5+e1eu2X1BRV6tzH9gzoUceP63ZxaRpO/7shTktxYfrtttg2Kfrr35pTZ2q2+35M0s6uHdCh7/5lNLZXM0+5fU4uHdCr9w6em7AtRsv7cRVIz7p2JOzNddkx8tGGSzQuk7GVa/ELPXoLp2sR9n4Xjx2xXhg0se/a9c2HX3kOb3lqgv10vMjiqcympyJW45PB/ZsVy4v3XVv5Xi35byw/uKzj2rXVRfq6CPPaddVF+rzFsf43Xe+QvOxlD7z1SdMyzEY8ul7j79YMxYXx9Wp2VDF8cr3TSRTNeP8gT0Tii4t6+8//UzlmGbSXtXjvVn5y8fb/+ffXanZxWR717PZsbfdsbqTY32zGpXF5PXy9v+t6y9X0PBo7tRC6RqdPxbSr/3ytoprcvN1lyngd+v/vf9fK44T8HvkdrsVDnr1Pw8/Znm9B0M+pTI5/d2XT5TO8Y43XVqZ3924XV984Gm9OBMv5XJf/Odzj9/91ssUDniVTGWVSGUrzvHvb7hCXo9Lnyx7X/32ngn9wz89Vdr/lt3b9cD/fU6/eMX5OvrIc3rXrpfp69/9mX7xivP1+bJjtXUtuyk2ulWvjEXoLuSz3YG26l/1xj+7LPLwkQFDH/n0DyqPe+GQTjxXeb5/f8MVCgc8mp5PVOQIh27aIb/XrXu+9bR++bUXVuTg+3dv14ahgLacF9Zjz9TmtF9++Gfyedw1edGBPRN6+McvKLac1q6rLtLRR57Vtb94oT5VlXd/oSwP+e0bt8vndemFs3F97utPVJShPN9plA8V8/ab3rxNht+tv7r7sXO51bWXVtRv365t2jAU0D9+56d6/sxSad93Xnupvvn957T331yqVCan2w8fM83hqnPK7x5/UR//+x8x14X1YQ1yg+PPTOnh45P63V97hWYWKu9xf3vPhL75yLPK5PI189//5T1X6smfLVRsf3DvhHL5vD555Nx2t+zernvK+oP3/9tXK7qUrtjv9256paKxVOm+q3gsw+/R//nKidI8Q/lr/2YoXFm/Tt3TOHlc7ruA3teN+QFlWt/l8kjHnjYp06WjzixQ65WxqdHnI+tFN8Zgszpdh15oI3QfB+JqVX7W89JLLy0tPHv22Wf1la98Rddcc03p9ampKY2Pj5cej4+Pa3Jysq1zRuPp0iAhScl0VrcfPqZovHHLzERTpY75xmsuKd1QFo9z55HjmppPVpzDbLu77ntcN+zcWpr8KT5/99GndO1rtpS2ufGaSyr+ftsbLi5d1PJz7njZeTXPlx/r7qNP6cZrLqk53133Pa43v/aiivK9fefWls9xw86tNXW1OvedR47rbW+42LIdX/+KzQ3b7drXbDGtU3W7JdNZ3XHPce3csdl0n/J63HHPcc1EU03HSztx1cjkTNL0mkzOJNs+NvpXJ+OqV2KWenSXTtajfHwvHrt8PDDr4z9/9Cnt3LFZdx99SvFkVs+fWao7PgX8vtKHRuXlT2eknTs2l473+TrHeOFsvLQwzawcZxeSpmNxcVytPl75vmbj/J1HjutlF22oGdPM2qt6vG803saT2bavZ7Njb7tjdSfH+mY1KovZ6+XtvxBL68xsouIa7dyxueaafO7rT2huMVVznIVYWnOLSZ2aitW93mcXkorG0hXnqMnv7n1cO3dsPvf4vsrHn/nqEwr4fVqIpWvOMbeYLC1MKz73ySPHK/b/1H2P6+07t5bi/W+++OPSY6euZTfFRrfqlbEI3YV8tjvQVv3LifHPKg+PJ7M1x52JpmrON7eY1KnpeE2OcPvhYzp5Oqq379xak4Pfdd/jiiezmppPmua0175mi2ledOeR47ph59bSvNnbd24tLUwr36Y8D/nkvY/L6/GWFqaVl6Ei/2mQDxXzmDvuOa7nz8Qqc6t7a+fhXjgbL82HFff95L2FnOjk6WipHc1yuOqcsrgwrdVrbIW+A52wFrnBm197UeF+fTpe8/onV/oKs/lvj9tTs/0d9xzX9Fyi4rlPVfUHqVS+Zr9TU7HSwrTyYz1/ZqlinqH8tZ+eXqioX6fuaZw8LvddQO/rxvyAMq3vck3Nm5dpat6ZMvXK2NTo85H1ohtjsFmdrkMvtBG6jxNxtSrfnFb09NNP68CBA/rDP/xDXXTRRaXn8/naZcUul6upY4+NDVQ8PvPMdKlhipLprOLprLZuGa1fzjOnS/smyibKyo8zFy18lX+j7aLxlOnzcp37O5HKVvydy+VN95mNJhofy6Ic80vJiuettrNzjmjMvE6JlHUbpFI583ZcND9fRbu5ZHk+s7/Ly1qvHnNLSV320jFJ9uOlnbiqVh2zJ04tWLbR9q0bmjp2vxkfH1zrInQtJ+OqV2OWenSXTsZs+fheceyV8cCqjy+OQ8vJjHL5fN3xqfgzQ9XHmI0mzm1fvp/JMSrOYVKOXD5vmV9YjavFfa3G+dloovR3cUyzaq+K8d5ijC6Ot1bt0cz1bHbsbXesbnf/dsek8rhtVJZ6MSsVYqn0XJHFNctV5eNmz9ndt1FcWD1eTmVM47/ee6L8cSk2XfVz02bztuI1dTIP7CXlMdsrY9FaIJ+15nRcEbOtoa1a52RusBbqjX+SvfpZ5ZXLqUzNc7NV81eSRU6jc3mI1RzXciqj2Wjj+aHq18rnsayOXZPHWOS9jfIfs8c1+VWdHKx6PqyYAzW6b7GTU7aa49DPOoPcwNpa5AbzS4UPXKzuTRKprJSvfa9Vz8kXtze7/yrvD8z6FKtz5/J5y/f5zMKytm25oPRcp+5pnDxur913deK9XC83oO+wj7ayz+l8thvzA8pkXzeW64kXouZliiZ1xcXt5QZS74xNjT4fWS+6MQab1cl8thPH7yfkB9aciKtVW5z2wx/+UIcOHdKtt96q66+/vuK1TZs26ezZs6XH09PT2rhxY1PHn5lZUi537qYuZHhl+DwVDWT4PAr5PJqeXqx7rNFBo7RvMOAxPc5IxFDA52m4XSTkN32++DWfhs+jgN9T8fdAyGe6z+hQoOGxgoZ5OYYHjIrnrco7Gml8jkjYvE4Bv3UbxNzpps5X3W5W5zP7u/iTBI3qMTJglGLBbrzY3c5Ox1Uds2MW13dkMNAwZvvZ+Pgg7VOH3bjq55ilHt2lkzFbPr5XHHtlPLDq45VfGWMDXrldrrrjUzBgfozRSEDPnVksHK9qv+rtq89RXQ63y2U5Ftcbx+vlEqORQOnv4phm1V7V43298daqPZqJy2ZzunZywHb3rzcm2b2pKY/bRmWpF7NSIZaKz1VvU/3YXfUPQ8yes7uv1XblX3Nv9jjor32PFeth53jF2CzGu1VuajcWpMpr2m5srTetxGyvjEWrjXy2PidzA4mYbRVt1ZpG7+9WctrVVm/8k2Tr+lvllUF/5bSk4fNodKB223o5jdvlspzjCvq9GouYn7ve3FH5PJbVsWvyGIu8t1H+Y/bYKjczq3v1fFgxB2p032InpzTLcZqNWfqO1pAb1NdMXDkVs8MDhiTre5OA3yOXSZ8ybNH/mb3Hy/sDsz7F6txul0u5fN70tbGhYEtz281y8ri9dN/Vynu5ndyAvsM+2sq+TuSz3ZgfUKb1Xa6xIYt5/4jRdm4g9c7Y1OjzkfWiG2OwWZ3MZ5s9Ps4hP6jPiTnaVflZzxdffFG/8zu/oz//8z+vWZgmSS95yUtkGIZ++MMfSpLuvfdevfGNb2zrnJGgV4du2lG4sVOhYQ7dtEORkK/hvmODfh3cOyHD59GRbz2j/bu3VxznwJ4JbRw2Ks5htt3+3dt1/0MntW/Xtorn9+3apgd++Hxpm3u//UzF31/5zk91YM9EzTmPPXGm5vnyY+3btU1Hvv1Mzfn2796ub37/2Yry3f/gSfNzPNn4HPc/dLKmrvt2bdO9Juc+sGdCX/mXn1q248OPnWrYbg/84HnTOlW3m+Er/Db2Q8dOme5TXo+Deyc0FvE3HS/txFUjG0cN02uyacxo+9joX52Mq16JWerRXTpZj/LxvXjs8vHArI9/165teujYKe3btU0hv0dbzhuoOz4lkmntv7F2vPN5pYcePVU43sr/rY7xkg0hvfutl1mWY8OQofsfrB2Li+Nq9fHK9zXLJQ7smdCTz56tGdPM2qt6vG803ob8nravZ7Njb7tjdSfH+mY1KovZ6+XtPxT26bzRQMU1eujRUzXX5ObrLtPIoL/mOENhn0YGDW3eGK57vTcMGYqEfRXnqMnvbtyuh46dOvd4d+Xjd7/1MiVSaQ2FfTXnGBk09NtV76vf3jNRsf8tu7frSw+dLMX7e9/xitJjp65lN8VGt+qVsQjdhXy2O9BW/cuJ8c8qDw+t/APL8uOORfw15xsZNLR5PFSTIxy6aYe2XhAp5MY31s4thQyPxocN05z2gR8+b5oXHdgzofsfOlmaN7v/wZO6xSTvLs9DfvvG7cpkMrr5ustqylCR/zTIh4p5zMG9E9pyXrgyt7qxdh7uJRtCpfmw4r6/fWMhJ9p6QaTUjmY5XHVO+b5ffzVzXVg31iI3+Ob3ny3cr4+Hal7/7T0T+tJDJ03nv7PZbM32B/dOaHwkUPHcLVX9gd/nqtlv88awfvP6y2uOteW8gYp5hvLXLr5gqKJ+nbqncfK43HcBva8b8wPKtL7LNT5kXqaNw86UqVfGpkafj6wX3RiDzep0HXqhjdB9nIgrV97sNzUd9qEPfUhf/OIXtWXLltJz+/bt0wMPPKBDhw5pYmJCTzzxhG677TbFYjG9/OUv10c+8hH5/fY7Q9N/LeIq/A70fCyl4bC/MEjYra278NvLM9GENo2FlEwVfvJqNBIoDGbFBYFl5xgbCiiRzGommtBYJCCv163J2bjGh4PK5/OaXUxqbMhQNiednV/WyGBAht+jMzMxjUYC8vvO/b1x1NDkTFJziwmNDAYUCnr14nRM528IazmZ0Ww0ofHhoCRpen5ZY5GAPB63puaK55POLixrbCggr6dQjk2jIaUzOc1GC8fcNFZ5jmDAq9PTSzp/Q1iJZOEr+ArlcmtqtnAst9ul6bllnT8eUny5sM2GoaBcrkI5NgwHpZVzV5+j/PyjkYCChlcvno3VtK+vvN1UaKtiXWcWKtt2LBJQwPBoZiFRuMZhn6KxwvUYHTSUy+UL13/Ar2zuXFuNRfxSruqa240XG9u1/C+cfKq4JpvGDGl9/WT5qmMVsw024qrvY5Z6dJdOxmzZ+G46Hqz08bFUVn6PW/FkWh6PR5GgVwMBr+SS5pbSiiXSSqZz2jQaUDxRGMPGRwrj73IiLb/Pq7nFpEYGjUL5M4XjLiXSMnxeJTMZedwezS8ltWksqFTq3PgcDnk0M59UwO/V4nJKg0G/4smMfF63BkJeZTN5Tc8ndP54SIlEttRO4ZBXpyaXtGE4KLdLOruQUCRsKJ3OaGjAr1Qmr7Pzy9p83oBisUxpv5Fhr85MJczHtLL22jAcUC5fGJdL55gv5CMet3R2IanQyr/uXoyXjZFeB+Ky2ZyunRywjf2d/uY0W2Wpet3tdml2MVn6OxpPKRT0aWk5o3gio+EBv9zuvDIZl5aTaUXCfqWzOSVTWQUNr6KxlAKGVx6PS/l8Xn6vR6GgR0vxjBYWUxoe9EtyaW6xcL1DAa9S6cLPXQV8hf0jA3653FI6ldNyKqPhAUNut0ux5bSSqaxGBg1l8zml03klUhkNBP1KZzIKGj6ls4U3ZDab13Iyo6DhleH3KJXOyO1yK5ZIayDoVy6fldvl0cJSUsODhrK5rFzyKJ3JaCh0LicsvudiiXRLsVBzTduNrXWk5ZjtlbFoFZHP2uBQbiARs22hrZrWC9+cJsly/Guq/zLLw/MW46pJfhNLpuX1eFZ+6i6n8SFDkWDhw6BoPK3ldEYul1tzi0kNhQ0NhrwK+1e+iWjl3GejCY0MGoXjL6UUCvg0EPYpvpzR/Moc2EDIq8mZZQUNn1zunFxyK5nOyO/1an4pqUjYr3DIp+XljOYXkxqJGPJ63ZqPJjQ0YCiZzimeSMvwexQO+pTL5RWNpRQO+JTNZeVxF3Jlw+9ROOBTLp/XwlJSA0G/YssphYN+BQMeedwuZbM5nV1IKhzwKZXOyPB7tRhPy+9zK2R4FTA8mppdVtDwKpHKaiBYOEfQ5y19UFZsx4o5MpMcZmxsQD87Ndcwx2kpZuk7mkZuYIPNuHIiZsNhr06dWdLIYECpTEbhoF/5XF4zC4X3ffG9vbSc0vhwUMvJc/fpUk6RQb+ii+fuwX0+ye/xKJHKaSaaWPlWtpxcLrcWlgrv17GIX/JUlSPo1cxCQgF/oT8aHjC0adSQcoU+bnE5XbqnKx5jfMwkljp1T+PkcVeOFU9nFfJ51u19F9+c1r1oK/s6ls92Y35AmezrxnJ5pKn5pOaihRy94rP8Mi3HbI+MTcV7o7mlpEYGDPPPy9eDbozBZnUyn23i+DiH/MCGNudoV2Vx2mroism6Bvo5oPut7u1OMPdbe7WDtrKv3UUT/RCz1KO7dDJm2zl3v6NtrHVkcdoq4trW6uc2aTdm+7ntmkVb2dfJfpbrYB9tZV/PLE6z0C+x0A/1tFtHFk2sDtrKvk72s71wHdZ7Hfqx/P0es6uFtrKv0/ks18Ie2sk+YtYe6tE9iNnuQVvZ1+oc7ar8rCcAAAAAAAAAAAAAAAAAoL+w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3KouTltaWtLb3/52nTp1qua1T3ziE3rTm96k3bt3a/fu3frsZz+7mkUDAAAAAAAAAAAAAAAAADjIu1oneuyxx3Tbbbfp2WefNX398ccf11/+5V/qVa961WoVCQAAAAAAAAAAAAAAAADQIav2zWmHDx/WBz7wAW3cuNH09ccff1x33XWXbrjhBn3wgx9UMplcraIBAAAAAAAAAAAAAAAAABy2aovT/vRP/1RXXnml6WuxWEyXX365/vAP/1BHjhxRNBrVX//1X69W0QAAAAAAAAAAAAAAAAAADnPl8/n8ap7w2muv1ac//Wlt3rzZcpt//dd/1a233qp777139QoGAAAAAAAAAAAAAAAAAHCMd60LIEmnT5/Www8/rHe+852SpHw+L6+3uaLNzCwpl1vVdXZNGx8f1PT04loXY030W93HxwcbblMvZvutvdpBW9lXr62I2QLq0V06GbPtnLvf0TbW2o1ZaW1zWq5trX5uk3Zjtp/brlm0lX2d7Ge5DvbRVvY1aqtO57Sd1i+x0A/1tFvHdmK2H9rRKbSVfZ3sZ3vhOqz3OvRj+fs9ZlcLbWVfp/NZroU9tJN9xKw91KN7ELPdg7ayr9U52lX7Wc96AoGAPvaxj+nnP/+58vm8PvvZz2rXrl1rXSwAAAAAAAAAAAAAAAAAQIvWdHHa/v37dfz4cY2OjuqDH/yg3vve9+pXfuVXlM/n9Z73vGctiwYAAAAAAAAAAAAAAAAAaMOq/6znAw88UPr7rrvuKv193XXX6brrrlvt4gAAAAAAAAAAAAAAAAAAOqArftYTAAAAAAAAAAAAAAAAANBb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tL06LRqNOlgMAAAAAAAAAAAAAAAAA0EOaXpz205/+VNdff72uv/56TU5O6q1vfatOnjzZibIBAAAAAAAAAAAAAAAAANapphenfehDH9Ktt96qsbExbdq0Se9+97v1x3/8x50oGwAAAAAAAAAAAAAAAABgnWp6cdr8/Lze8IY3lB7/xm/8hpaWlhwtFAAAAAAAAAAAAAAAAABgfWt6cZokJZNJuVwuSdL09LRyuZyjhQIAAAAAAAAAAAAAAAAArG/eZne4+eab9R/+w3/QzMyM/uIv/kJf/vKXdcstt3SibAAAAAAAAAAAAAAAAACAdarpxWnvfOc7deGFF+pb3/qWMpmMPvjBD+qXfumXOlE2AAAAAAAAAAAAAAAAAMA61fTiNEm65JJLND8/L7fbrVe+8pVOlwkAAAAAAAAAAAAAAAAAsM65m93h6NGjestb3qK/+7u/06c+9Snt2rVL3/ve9zpRNgAAAAAAAAAAAAAAAADAOtX0N6d9/OMf12c+8xm97GUvkyT95Cc/0W233aYjR4403HdpaUn79u3THXfcoc2bN1e8duLECd12221aWlrSlVdeqT/5kz+R19vSF7sBAAAAAAAAAAAAQF+LDAVl+Fv7vDWdyTlcGgAA0K+azkYCgUBpYZokXXHFFXK5XA33e+yxx3Tbbbfp2WefNX39/e9/vz70oQ9px44duvXWW3X48GHdfPPNzRavM1xSNJ7W/FJKw4OGIkGvlG+8XTaX1/T8ssaGAjK8bp15Zlohw1t6ftNYSMlUVrPRhMZHgsrnpem5wvYbRw3NzKU0E03ovPGQlpcL220YDsrjdmlqLq4NQ0EF/G7NLiQrzrdhOCCXXJqeX9bG0aBS6ZxmFgrncEmaKjvH5Exy5bgB+bxuTc0u6/zxkOIr59s0GlQ2J52dX9bYcEBej1uTM3FdsDGsRKKwzcZi2VfO7XG7NTkbrzjHiVMLOn9DWKl0VjMLhfN5Vo513lhI6WxOM/MJjQ0H5PO4dWYmXvp7crawTbEe54+HlUyeO7dc59ptfORcu5W3w9hQQAG/RzPzifrXsJ3r7wSfSu1VbD+lO3Qu9I9OxlWvxCz16C5rWQ+PNDWf1BMvRDU2ZChkeEtjh9slRWMpGX6vYom0hgcMRcJezSwUxp3N54W1uJTRbDSh0aGAfD4pm5HGhwwpL81EC9uNDQU0NuzX1GxhDN5y/kBpvw3DAQUMt2YXUjJ8Hi0uF86TzeW0FE/rvLGQ4omMZhYShfEzUxgbx4YK4/iZmbg2jQaVyxXKGg76tLSc0uiQoWy2MF6ev+HcmDo2FFA45NXMbEJjIwElkoVxemjAUDKd0UDIp9GwX8pVXpdNo0Hl8iv5wVCgUMds/es5u1L30vVcGV/PRpMKGl4NhnwaMDznxtiVa1Hcr3QOq3G57PnRoYCSKznH2FBAY4MrdVjPqurtdkmz0aRGhwLKZXPn2iPkVTSW1nIqI5fbrfnFpMZHgsrl8qUczOVy6ex8QgMhr3wejxZiSRl+r6ZjSbnk0sJiUgMhvxbjhWNKKj0XW04rYHgVDHiUSuW0EEspHPDK53Urk8vJ73XLJZeisZQGw34lUlklkhlFwn6l0xl5vV4tLCU1NGgok87I5/NqMV6IVa/HrUQqq+VERsODfvn8biUSOS0sJTUyaCiTycrweZXJZuX1eBRLpDUaWal/LKVwwKdkKqOBkL/UDk3nb1XtPJLJaSmZUXQ5o0Qyow1Dgc7mgqulk/ltr4xF6C7ks92BtrKvKqesmys1y+k+fOV4S8vpyjy3OscqjrXpjAyfV8lURqm8S/6V32SIxtNaTmfkcrk1v5RUOODTcMSvZDKrmWhSQb9Hg2G/stmcZqJJhQyvfD6X3CpsHwr45PO6lExl5Pd5NbeY1FgkIK/XrcV4SulMTuGgT7F4WqGAV36/R/lcXgHDo6V4RrHltMJBn6LxlIbCfmUyWUXChpLprM4uFPJ5w+9WOp1TIpVVMpXV0IBfLperNB+VSucUS6QVDvgU8Hvk9UnLyzmdOLVQyO+9Ujqt0rliibQGQz4lkoUyLy2nFPB7FQ75lEhktLCU0sbRlTxspc4DYZ9SqawWlgo5VCTs10DAo1gyq8V4RvNLSQ0P+hU0vBoKeRVdKrT9YMivTC6nVDqnZCprnZOs5hyWXfQd6IRVzA3CYa+mZ5cV9Ps0v5jUSMTQQNirxaWUJLdi8ZTCIb9iicK9dyZTOcevbGE+YG4pqUi4cE+1aUOwNA8wNhTQ2KhXZ2cqH8diOS0ncqXnwiGvZhcS8nu9mltMaDSycnydu+ceHQoom81qIGxoeTlT0X/5PV4lUlmdXTg3j16cl9gwHJTH5VIinZbb5Tl3/z5iSK7C8ecXkxqOGMpmshqKGFqKZSrv8zMm/Y/Lei6kdJ+fM9lPheeKn6eUP9dV/RvWrXQmp/HxwZb2TaYyii4sO1yizjL8Xr3/r77d0r4f+/1rHC7Nim7MD6zmMLugTF3VTlJ3tpW7MOY8fea0RgcN5+eDXSZj03och7o1pprVC/XodB16oY3QfdqMq6YXp1111VX65Cc/qXe/+93yeDy69957demll2phYUH5fF7Dw8Om+x0+fFgf+MAH9Ad/8Ac1r73wwgtKJBLasWOHJGnv3r26/fbbu2Nxmks68fyCbj98TMl0VobPo0M37dDlW4YqBx2T7fbt2qYvP/wzLcbSNX//5Kdn9brtF+iu+x433f7Angk98vhpzS4mdd1VF1luV+/vh4+f1tUTF+juo0/V7OvzuPVrv7xNdx45XvFaebkGwz5df/VLK/bfv3u7nntxXslUVnceOW66jd167N+9XT/56bSuuHi85vmvP/Ksnj+zVLPNlvMGSscxO/eBPRP6wj89pRdn4jVlKT+u6TVs5/o7wScde3K24poc2DOhHS8bZbBA6zoZV70Ss9Sju6xlPTzSsacrz10+dtx83WXyeV36uy+fUDKd1fljodJYevXEJsUTG2vKPT23pPHRAUVCPn3sMz9SMp3V5RcOa9dVF5X2SyQr9/ut6y9XKpPT577+ZMXYWj6ul4+H5WX93uOndcXFG/SNR57Trqsu1Oerxmez/MNqPH7Xrm06+shz2veWl2nikpHSdbEaf3dcOlr7oWud63nip7V50+bxAW29YFBy116LA3smtGPbqE78zGRcvnBIJ54rPG9WvoN7J/TKraPrd4GaRZ5plusd3Duh7x0/rStffr4+ZZEvFff9pVdu1ue+/kTF86GAT9lcTn/+2R+Vni/GfvG588dCuunN23THPcdr9s3lcjL8HqUzOT1/ZrHivLfs3q57/vnpUp5W/Xj/7u364srj8vdJdUzufdOluuefn1Y6m6upW3Gbm968TYe/eS4ntJW/VbXz+WMhvfutl2tqNl5xjo7lgqulk/ltr4xF6C7ks92BtrLPJKe0zJWa5XQfvnK8z3ztRE3uWJ1jVY+1u666UP/riz/Wv3/7FUplcvrSd07qza+9UJ+8tzLP/KLFWH/+WEjvvPbSiu3N8u13vOlS0xz1HW+6VBuGDZ2aSunwN5+qKf/N171Mfq9b/9/KsQyfR7930ys1v5jU//nqEw1zqn9/wxXy+9wV+c6BPRM6+siz+sUrzq84V3VOU5ybSmdzuuGXtpbyLbP67Nu1Tb+waUALS6nKtrtxuyIhn/7ic49qMOzTO/7NJUqksvVzktWcw7KLvgOdsMq5wcG9E8rl8/rokR9WnG8g4NHffrm2/yyfj/5PN79KsUSmoi85uGe7orFU6Tmze58DeyYUCZ+bRyiWw+9z6/bP/6D03H/991dqai5Zse/v3fRKnZ1L6G/uqa3DJ488XnGO8nn0/buvkMdT2e/9/r4dSqayFc+9+62XaTia1Cf+4ccVxx8I+iruI//zza9WLJnR33zxx5bnPLh3QgMBn/78cz+q6Lf8XnfFc//55lcrlcl1V/+Gdc3ndXffYq1+0o35AWVa3+VyS4+dnK0cb52cD+7GPLsV3XjtWtEL9eh0HXqhjdB9HIgrd7Pn/PSnP62//Mu/1Ktf/Wq98pWv1Ac+8AHdd999uuqqq/T617/ecr8//dM/1ZVXXmn62tTUlMbHx0uPx8fHNTk52WzROiIaT5cGG0lKprO6/fAxRePphtvdffQpXfuaLaZ/37Bza2kyymz7O48c19vecLFuvOaSutvV+/vGay4pTVpV77tzx+ZS4JS/Vl6ua1+zpWb/u+57XK9/xbl9zbaxW4+77ntcb37tRabP33jNJabblB/H7Nx3HjmunTs2m5al/Lhm17Cd6++EyZlkzTW588hxTc4kHT8X+kcn46pXYpZ6dJe1rMfUfO25y8eOz339CUVj6dLr5WPpm197kWm5X3HpJt15z3Gl0vnSa2/fubXufguxdGlhWvG56nHdaly9YedW3X30Ke3csbk0OV5+DLP8w2o8/vzKcf76H35ccV2sxt+p+dprVO96muVNJ09HFY2nTa/FnUeOa3K2dr/bDx/TTDRVet6sfHfcc1wz0ZQDUbI2rPJMs1zvjnsKuden6uRLxX2LH5SWPz+3mKyIc6vYL072VO+7EEsr4PdpbjFVc95P3fd4RZ5W/fiussfl75Pi68WYLO5nVrfiNnfcU5kT2snfqtt5547N+vnkUs05OpULrpZO5re9Mhahu5DPdgfayj6rPMYsV2qW03148XhmuWN1jlV8/vNluebOHZt18nRUtx8+prfv3FpaXFXc9q46Y/3OHZtrtjfLOaxy1Lvue1wul7s05leX/3Nff1ILVTnNqalYaWFa8TmrnGpuMVmT79x55LjevnNrzbmqc5ri3NS1r9lSkW+Z1efuo08plc7Xtt29jyuTVSmfW4ilG+YkqzmHZRd9BzphtXODO+45rum5RM35MjmX5b13cT46k1VNXzI5l6h4zuze584jlfMIxXL8fDJW8ZzL5anZ99RUrLQwrVEdyvuuswu1/d7zZ5ZqnvvMV5/QC2fjNcc/+UK04rmTp6OlhWlW57zjnuM6ebpyv9sPH6t5rjjWdFP/BqB13ZgfUKb1Xa6ZaKpmvHJyPrgb8+xWdOO1a0Uv1KPTdeiFNkL3cSKumv7mtJ/85CfN7tJQPl+7rNjOT4WWGxsbcKo4Fc48M11q4KJkOqt4OqutW0YbbieX+d/ReKrh9tF4SqlUrqnjlv+dSGYb71v1WkW5XObbzC0mGm5jtx7zS0nT5xOprOk2FXVqcG7TNik7bvU1NGP3+reiOmZPnFqwbO/tWze0da5e1+pXcPcDJ+OqV2OWenSXTsZsI0+UTaSWn7t87MiV5yxl45DVeDYbLYyZy6lM6fnyscxsv1w+b1kO0/GwbJvSOG4xRkZj5vmHVfmLxynWo7re5dvORZO64uLKa2R1PSuOV/Z8Lp9XPJ3V/KJ5OStykPLjlZffqnxLSV320jF1WrtjklncWuUj5TFR/nzFdbZoD6sYypnk5fVi32yb5VTGMo6t8rTqx/Xy2Eb5bPU2xecb5W817eyyfj86kQuuFafz2/KY7ZWxaC2Qz1pzOq6I2dbQVvZZ5ZRmuZId5THrdB9eOl6d/KnRWFscKxvNQdU8bpBP1Num+Hyj3Lc6r7GTZ7eybaO5qEb1WU5mzJ8v3kPYzEnajQ+nxiL6WWeQG1hbi9yguj8pvUcbzE+bvb+r389W/Wf5PIJVOZqZUzCrQ3nfZbZfM8ey2+dW95ftHGs93Jd14r1cb76LvsM+n6/pj0dL1mM7r2V918PnCpTJvm4s19NnTjs6H1wds538rHg1deO1a0Uv1KOT+Wwnjt9P1uMYv1qciKums5FcLqf//b//tx588EFlMhm94Q1v0MGDB+X1tp7YbNq0SWfPni09np6e1saNG5s6xszMknI55787M2R4Zfg8FQ1t+DwK+Tyanl5suF3x6zyr/46E/A23j4T8irnTTR23/O+g4bHe1yXT1yLhynKZbTMaCTTcxm49hgcM0+cDfo/pNsGAx/a5zcpSftzqa2jG7vWvZqfjqo7ZsaGA6blGBgMNy9nPxscHaZ867MZVP8cs9egunYzZxuduPCa5qxbPF7cfHjTftzhmBv3n8qTyscxsP7fLZVkOq/GwuE0xvygvW8XrYfP8w2o8Vt7+2D8SMWpizep6jlo873a5FPJ55LG4FqODFserKr9p+QZqy+e0emOS3Zsas7i1ykfKY6L8eTv5nFWeWB3jVs/X2zfo91rGsVWeVv3YKsaLMVkvn63Ypuz5RvmbWTtb1cNOHtmt7Oa3rcRsr4xFq418tj4ncwOJmG0VbWWfVU5plis1m9O2OkdhpXi84nHM8qdGY63bXRgr643d9R43ykXqnb9R7lt9LDt5divbWtbTIlepycsC5te1/B7CTk7STnzYHYuajVn6jtaQG9TXTFw5FbNmfVPxPVqvTzB7f1e/n636z/I+wKoczcwpmNWhvO8y26+ZY9ntc6v7y3aO1e33Za28l9uZ76LvsG98fFDpdKbxhhbWWzt3sr698rkCZVrf5Rq1mJs3mw9uJWadvg9bK9147VrRC/XoZD7b7PFxDrlUfU7M0Tb9s55/8Rd/oe9973v6zd/8Tb3nPe/Ro48+qo9+9KPNHqbCS17yEhmGoR/+8IeSpHvvvVdvfOMb2zqmUyJBrw7dtKNisuvQTTsUCfkabrdv1zY98MPnTf++/6GT2r97u+X2B/ZM6Cv/8lMd+dYzdber9/eRbz+jfbu2me770KOndGDPRM1r9z94rlwP/OD5mv33796uhx87t6/ZNnbrsX/3dn3z+8+aPn/vt58x3ab8OGbnPrBnQg8dO2ValvLjml3Ddq6/EzaOGjXX5MCeCW0aMxw/F/pHJ+OqV2KWenSXtazH+FDtucvHjpuvu0yRsK/0evlY+s1HnjUt94+fntSBvRPy+1yl1+5/8GTd/YbCPt183ctqxtZ7y8Z1q3H1/odOat+ubXro0VN6l8n4bJZ/WI3H79q1TQ8dO6X/+M5XaNOYUXfsP7BnQhuHa6+R5fUcNUzzpq0XRBQJ+UyvxYE9E9post+hm3ZoLOIvPW9WvoN7JzQW8TsQJWvDKs+81yTXO7i3kHvdUidfKuaJN193Wc3zI4NGRZxbxf7BvbV55MigoaGwT4lUWiOD/prz3rJ7e0WeVv14f9nj8vdJ8fViTBb3M6tbcZuDeytzQjv5W3U7P/ToKf3CpoGac3QqF1wtncxve2UsQnchn+0OtJV9lnmMSa7ULKf78OLxzHLH6hyr+HxxrC3+f+sFER26aYfuf/CkfvvG2jzTaqx/6NFTNdub5RxWOer+3duVz+cKY75J+W++7mUaqsppNm8M69++tTb/McupRgaNmnznwJ4JfemhkzXnqs5pinNTD/zg+Yp8y6w++3Ztk9/rqm27G7fL61EpnxsK+xrmJKs5h2UXfQc6YbVzg4N7JzQ+Eqg5n9edt7z3Ls5He92q6Us2jQQqnjO79zmwp3IeoViOX9gUrngun8vW7Lt5Y1jv3WuvDuV914ah2n5vy3kDNc+9+62X6SUbQjXH3/qSSMVzWy+I6L3veEXdcx7cO6GtF1Tud+imHTXPFceaburfALSuG/MDyrS+yzU26K8Zr5ycD+7GPLsV3XjtWtEL9eh0HXqhjdB9nIgrV97sNzXr+NVf/VV98YtflM9X6HBTqZR+9Vd/VV/72tds7X/ttdfq05/+tDZv3qz9+/fr0KFDmpiY0BNPPKHbbrtNsVhML3/5y/WRj3xEfr/9QaNT35wmSXIVfk96PpbScNhfGGzMTlW+3YBf2Zw0Pb9cWEXodWspmVHI7yk9v2kspGSq8NNW48NB5SWdnV/WyGBAaWkVVAABAABJREFUm8YMzcylNBNN6LwNIS0nCl+JNzYUlMft0tRcXBuGggr43ZqNJivOt2EoIJfLpen5ZW0cCSqVyWk2mtCGoaBcrsI2xXNMziQ1t5jQaCQgv8+tqdllnT8eUny5cL7x4aByeWlmYVmjkYC8XremZuM6f0NYieS5bfJ56WxxG49bU3PxmnOcNxZWKl2o7+jQynazcW0cDSmTzWl2oVAOn9etydl4xd+bRkNKr9TjvLGwkqnCuTcMr9RprnDujaPn2q28HcYiAQUMj2YWEvWvYTvXv0zL/8LJp1J7FdtP6+sny1cdq5htsBFXfR+z1KO7dDJmG/FIU/NJzUWTGokYCge8pbHD7XYpGk/J8HkVS6QLY8KATzMLhXFn83lhLS5lSuX2+6V0WoUPIvPSTLSw3VgkoLERv6Zmk5qNJrTl/IHSfqORgIIBt2YXUvL7PIotpzU0YCiby2kpntZ5Y0HFE4WxdONoSJmVsbF8zCyOy9FYSqGgT7HltEYjhTzh7PxyxZg6MhjQQNirmbmExoYCSqSymllIKDJgKJXOaCDo0+iAX8pVXpfyvGU0EijUMWvRplbXc2V8PRtNKmB4FQl6NRDwnhtjV65FsX6lc1iNy2XPjw4aSmZymllYae/ISh06rFPfnCappt5ut0uzi0mNDhrK5fLn2iPsUzSW1nI6I5fLrfnFpMZHgsrl8ppZWMmP3C6dnU9oIOSTz+PWQiwlw++R4XfLJZeiS0mFg34txlMaHjAK5155LpZIK+D3KhjwKJXKKRpLKRjwyud1K5vLyed1y63Ce2Uw5FcilVUimdFgyK9MJiuv16OFWFJDYUOZTFY+n0eL8bTCQa+8HrcSqayWExkNDfjlN9xKJHJaWEpqeMBQNpuV4fMqk8vK6/YolkhX1D8c8CmZzmgg4Cu1QzP5m1k7X3jBsH5+ZkHR5YwSyYw2RIzm8shuZSO/bTlme2UsWkXkszY4lBtIxGxbaCv7qnJKq1yppZy2hTmKulaOt5RIV+a5JjlWcaw1fF4l0xltGA7L7y6cPBo/l38sLKUUCng1POhfmfdKyvAXvuksm8tpdiX/8/sKecNCLKWg4ZXP61IylZHf59XcYlJjK/NQi/GU0pmcwoFCbhsMeGX4Pcrl8goaHi3FM4otpxUO+rS4koNkc1lFgn4lMzmdXUgUvinYcCudzhV+mjOVVWTAL7fLVcgZhwJKpXOKJdIKB3wK+D3y+qTl5Vwp5n2+Qn4fS6QVCvi0nEhrIORTIpWR3+vV0nJaht9TeC6R0UIspY0redhsNKmg4dVAyKdUOltqo6GQTwNBr2LJrBbjGS0sJTU04FfQ8Goo7FV0qdD2gyG/MrmcUumckqmsdU7SYnx06pvTJNF3tIDcwAabceVEzA4MeHV2NqGA36v5lXuTwQGvFmMpKe9WbDlVulcajfiVyVbO8StbmA+YW0pqMORXPJHWpg3BivmDDWNenZ2pfByL5yr6oIGwV7MLCfm93sp6q7K82XxWA0FDy4lMRf/l93iUSOVKc/gbR43SvMSGlc8cEum03C7PueOPFu4HJ2eSpbpnc1kNDRhaimcqy5Ex6X9c1nMhpfv8nMl+KjwXT2cV8nkqnnNs/FsFfHNa9xofH9T7/+rbLe37sd+/Zt21cyfr21OfK1Am+7qxXO5z4+3IgGE5H9xyzLpMxqYuH4dMdeO1a0Uv1KOT+WwTx8c55FI2tDlH2/TitBtuuEH3339/w+dWW0cXpzmknwO63+re7qKJfmuvdtBW9rW7aKIfYpZ6dJdOxmw75+53tI21ji5OWwVc21r93Cbtxmw/t12zaCv7OtnPch3so63sa9RWnc5pO61fYqEf6tnRxWlNngO0VTM62c/2wnVY73Xox/L3e8yuFhan2dexxWll+6+39lwLtJN9nb4H65VrQT26BzHbPWgr+1qdo236Zz0vu+wyffjDH9bzzz+v559/Xh/5yEe0bdu2Zg8DAAAAAAAAAAAAAAAAAOhhTS9O+8AHPqCFhQXt27dPN910k2ZmZvRf/+t/7UTZAAAAAAAAAAAAAAAAAADrlLfZHQYGBvTRj360E2UBAAAAAAAAAAAAAAAAAPQI24vTbrjhhrqv33///W0XBgAAAAAAAAAAAAAAAADQG2wvTiv+dGcul9PPf/5zXXjhhZqbm9NnPvMZ/eZv/mbHCggAAAAAAAAAAAAAAAAAWH/cdjd87Wtfq9e+9rX68pe/rOPHj2t0dFT//b//d23evFn/+I//2MkyAgAAAAAAAAAAAAAAAADWGduL04p+8pOf6L/9t/+mb37zm9qzZ48+8pGP6PTp050oGwAAAAAAAAAAAAAAAABgnWp6cVo+n5fb7da//Mu/6HWve50kKR6PO14wAAAAAAAAAAAAAAAAAMD61fTitC1btmj//v06deqUXvva1+o//af/pMsuu6wTZQMAAAAAAAAAAAAAAAAArFPeZnf4yEc+oqNHj+o1r3mNfD6frrzySt14440dKBoAAAAAAAAAAAAAAAAAYL1qenFaKBTS7t27S49//dd/3dECAQAAAAAAAAAAAAAAAADWv6Z/1hMAAAAAAAAAAAAAAAAAgEZYnAYAAAAAAAAAAAAAAAAAcByL0wAAAAAAAAAAAAAAAAAAjmNxGgAAAAAAAAAAAAAAAADAcSxOAwAAAAAAAAAAAAAAAAA4jsVpAAAAAAAAAAAAAAAAAADHsTgNAAAAAAAAAAAAAAAAAOA4FqcBAAAAAAAAAAAAAAAAABzH4jQAAAAAAAAAAAAAAAAAgONYnAYAAAAAAAAAAAAAAAAAcByL0wAAAAAAAAAAAAAAAAAAjmNxGgAAAAAAAAAAAAAAAADAcSxOAwAAAAAAAAAAAAAAAAA4jsVpAAAAAAAAAAAAAAAAAADHsTgNAAAAAAAAAAAAAAAAAOA4FqcBAAAAAAAAAAAAAAAAABzH4jQAAAAAAAAAAAAAAAAAgONYnAYAAAAAAAAAAAAAAAAAcNyqLU67//779ba3vU27du3SZz/72ZrXP/GJT+hNb3qTdu/erd27d5tuAwAAAAAAAAAAAAAAAABYH7yrcZLJyUl9/OMf1z333CO/3699+/bpqquu0iWXXFLa5vHHH9df/uVf6lWvetVqFAkAAAAAAAAAAAAAAAAA0EGr8s1pDz/8sF73utdpeHhYoVBI1113nb72ta9VbPP444/rrrvu0g033KAPfvCDSiaTq1E0AAAAAAAAAAAAAAAAAEAHrMritKmpKY2Pj5ceb9y4UZOTk6XHsVhMl19+uf7wD/9QR44cUTQa1V//9V+vRtEAAAAAAAAAAAAAAAAAAB3gyufz+U6f5I477tDy8rLe9773SZK+8IUv6Pjx4/rgBz9ouv2//uu/6tZbb9W9997b6aIBAAAAAAAAAAAA6BO3/vW/tLTfh//jGxwuyerot/oCAIDu412Nk2zatEk/+MEPSo+npqa0cePG0uPTp0/r4Ycf1jvf+U5JUj6fl9fbXNFmZpaUy3V8nV1bxscHNT29uNbFWBP9Vvfx8cGG29SL2X5rr3bQVvbVaytitoB6dJdOxmw75+53tI21dmNWWtuclmtbq5/bpN2Y7ee2axZtZV8n+1mug320lX2N2qrTOW2n9Uss9EM97daxnZjth3Z0Cm1lXyf72V64Duu9Dv1Y/n6P2dUyPj6odDrT8v7rrZ07WV8+V1gdtJN9nb4H65VrQT26BzHbPWgr+1qdo12Vn/W8+uqr9d3vflezs7NaXl7WN77xDb3xjW8svR4IBPSxj31MP//5z5XP5/XZz35Wu3btWo2iAQAAAAAAAAAAAAAAAAA6YFUWp23atEnve9/79O/+3b/TjTfeqLe//e16xSteof379+v48eMaHR3VBz/4Qb33ve/Vr/zKryifz+s973nPahQNAAAAAAAAAAAAAAAAANABq/KznpJ0ww036IYbbqh47q677ir9fd111+m6665breIAAAAAAAAAAAAAAAAAADpoVb45DQAAAAAAAAAAAAAAAADQX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3rUuAAAAAAAAAAAAAIDWpDM5jY8PtrRvMpVRdGHZ4RIBAAAA56za4rT7779ff/M3f6N0Oq3f+q3f0m/8xm9UvH7ixAnddtttWlpa0pVXXqk/+ZM/kdfL2jkAAAAAAAAAAADAis/r1vv/6tst7fux37/G4dIAAAAAlVZl9dfk5KQ+/vGP65577pHf79e+fft01VVX6ZJLLilt8/73v18f+tCHtGPHDt166606fPiwbr755tUoXntcUjSe1vxSSsODhiJBr5R3YF+r15p93i63NBNNaSaa0NhQQIbXrdloUqNDAeWyOc0vpTQ2ElBsOaPZlW3GhwwpW3vubC6v6flljQ0FNDbol3KNzxfwezQzn6g4X9v1a7dN1oJPmpxJ6sSpBY0NBbRx1JDSa10orHudjKteidmVPunpM6c1OmhY913drleuh0eamk/qiReiGhsyzo033c5s3JGNscgrTc4mS+PrxhFDytQ5ZnH/lXaqGZcbqdovHPTq7GyicPywVzML58bnivfCSlnOPDOtkOG1P662Oh43u99ajvuttk2Hy7O0nJZheLWwlFLA75HX61bI8GrA8NTknEvLac0tZ7QYS2p4wDx+PR6XFmJpJZIZDQ34lc/nlMu7FFtOKxz0KbacVsDv1WDIV3mOlT727EIhzgZCXoX9HkVjaZ2NJhU0TPaxqNN8LKVwwKdkKqOBkH/t2xq1emUsQnchn+0OtJV93ZYbtKtRnmUnD6vaxu2SZqNJZ+d4Gm1TNRc1NuiX8lJ0Oa3p+YQMv0fhoE8jYV8hB1453uxzM8pk85pfTGp8JCiPS5pfrDqH2bGr7ylXjmc7/7HLievTSfQd6IROxlWzfXgr70FVPRfyKhqzMZ9g9lyzn0XUu6ey6ieb/QzD4pyZbFZej0exRPrcfadZ+c2ugdPt0arVmuMAel035gd28rk1KlPXfW7RjW0Fe9brZy/VurEPaVan69ALbYTu02ZcrcritIcfflive93rNDw8LEm67rrr9LWvfU2/+7u/K0l64YUXlEgktGPHDknS3r17dfvtt3f/4jSXdOL5Bd1++JiS6awMn0eHbtqhy7cM2ZpUs9xXFq9dOKQTzzXxvJ1ySJJbeuzkrO6453hp/327tunh46d19cQFuvvoU9py3oCuu+oi3XXf46VtDuyZ0I5tozrxs8pz79u1TV9++GdajKV1cO+EXrl1tOH59u/eru89flpXXLxBdx99qv36tXNt1opPOvbkrO48cryyjV82ymCB1nUyrnolZk36pFLftZ5uqHrlenikY0+b1OPS0e6+STIZd/7zza9WKpOrPxZ5pWNPmdR3W6G+lmOZu8V2smjfh3/8gl6YjunXfnlbxWul90K+xXG11fG42f3WctzvtpxjpTyf+doJ/crrL9Lnvv5kRY4W8Hu0YSiorRcUfuqjuO2uqy7U58tyMLP43b97u774z0/rxZl4KXaOPvKsfvGK8yv23bdrmzaPDxTO4artY3/3na9QTtJf/8OPzfcx+aC5uo3ftWubjj7ynN79K5d3d37Xb3plLEJ3IZ/tDrSVfd2WG7SrwfyVrfqabFM+d+TIHE+jbUzu+w6965WSXLr985Xl2jga1OUXDuvEswv60ndO6tpfvFCfuu9xDYZ9uv7ql9bOW100pMeeaXBPadEGlvmPE9cnb7PtOom+A53Qybhy+l7U5lzBwb0TOvzNp0r3Wmbb2JpjaKJeNfdUJvduh971Sinvau4zjDp1v2X3dt1Tdk9pWn6LNvV73frzz/3ImfZo1WrNcQC9rhvzg278jKAby9TN5UJj6/Wzl2rd2Ic0q9N16IU2QvdxIK7cnS1hwdTUlMbHx0uPN27cqMnJScvXx8fHK17vVtF4unRDIUnJdFa3Hz6maLxx69fb1+q1mWiqqeftlEMqrG4vJhHF/e8++pRuvOaS0oTbjddcUlqYVtzmziPHNTmbrDn33Uef0rWv2aJkOqs77jmumWiq4fnuuu9x3bBza+l87davnWuzViZnkqU3s1TWxjPJNS4Z1rNOxlWvxKxZn2TWd3W7XrkeU/Pm9Zia7+56mI07J09HG45Fk7MW1202WXcsa7WdrPa7YedW7dyxuea14nuh1XF1tfZby3G/23KOYnl27thcWphWLNfdR5/SQiytk6ejFTnnzh2bS4vLituaxe9d9z2unTs2lx7feeS43r5za82+dx99qnQOsz72hbPx0sI0s32s6lS+/eePPqWdOzZ3fX7Xb3plLEJ3IZ/tDrSVfd2WG7SrUX3s1Ndsm/K5IyfmeBptY5aT/HwyVlqYVl6un0/GNDVfmO96+86t+tTKfNi1r9liOm81NZ9seE9p1QZW+Y9dTlyfTqLvQCd0Mq6cvhe1O1dwxz3HK+61zLaxM8fQTL2q76ks+8kmP8OoV/dPVd1TmpXf6rgnT0cda49WrfbcCNCrujE/6MbPCLqxTN1cLjS2Xj97qdaNfUizOl2HXmgjdB8n4mpVvjktn6/95x8ul8v263aMjQ00X7A2nXlmutT4Rcl0VvF0Vlu3jJruMz4+2HBf5WX62txS0vT5WYvn65Wj3NNnTpvun0hmS8+X/11RpmjC9Hm5KstdXner80XjqabqXa9+rVyb1VYdsydOLZjXfzGh7Vs3rGbR1p1ibKGWk3HVqzFr1SfNLSV12UvH1qhUzeuV6/HEC1GL8SapKy5uL2ab1UzfYjbu5PL5hmNRveuWHzAs959ftBgzG7STVftG4ynJZZ1/DAR9LY2rrY7Hze63luO+0+duN25L5bG4nrmVvLsi5zTZ1ip+5ap8bJUj5vJ5xdNZLcbTto9d3Ke63azauFjuTl9n8oz6ymO2V8aitUCcWXM6rojZ1tBW9nVbbtCuuvNXkuIp81ygvL71xnKz7ZspQ6NzFLcxu++rl5PMRZO1uY5FfjUbNZ+3Kr+ntCqfVf5jV6N6NxOPTo1F9LPOIDew1sncwOl70WbmCsrvtcy2sTPHYGZ8fNDWPVUz9271PsNo1P9U31NWl79ef+lEe7Sj1c+DVjM38Pla/8iv3/qdfmurtazvevhcoRs/I+jGMkndW65yTses08dfK05+9rKWurEPaVYn89lOHL+frNf392pwIq5WZXHapk2b9IMf/KD0eGpqShs3bqx4/ezZs6XH09PTFa/bMTOzpFxudb8DOWR4Zfg8FRfB8HkU8nk0Pb1Ys/34+GDp+Xr7yuUyfW1kwDB9ftTieatyVBsdNN8/aHhKzwcDHvNzDwVMny9+HXWx3JJKZbE6XyTkb6re9erX7LVxmp2OqzpmxyzacmQwsCplXq/K31eoZTeu+jlmrfqkkQFjXdWjV67H2JDF9YgYbcdsM5rtW8zGHbfFeF4+FtW7bkG/+dgb8nnksdlO1azaNxLyl/42ey/4vO6WxtVWx+Nm91vLcd/uue3e1LSb0xbLUyxHdbncK/8ApDznNNvWKn7Lf3KkOl+sPk/I55FvsDZ2rI5d3Kf6mlm1sfKdv879nGe0ErO9Mhattn6OMzuczGclYrZVtJV9zeQlnc5pnVB3/qrB643mwMrnjtqd42m0jdl9X72cZCRS2L56Psx0bizS+J7SqnxW+Y9djerdTK5qpwzNxix9R2vIDeprJq6ajVmn70WbmSsov9cy28bOHEO1YizZuadq5t6t3mcYjfqf6nvK6vLX6y/LtdIe7Wr186DVyg3GxweVTmeaqVKFfup3+q2tOlnfXvlcoRs/I+jGMnVzuYoa5VHt3oOt5zzN7mcv3a4b+5BmdTKfbfb4OGc9v79XgxNztKvys55XX321vvvd72p2dlbLy8v6xje+oTe+8Y2l11/ykpfIMAz98Ic/lCTde++9Fa93q0jQq0M37aj4UO/QTTsUCfna2tfqtbGIv6nn7ZRDksYG/Tq4d6Ji/327tunIt5/Rvl3bZPg8OvKtZ7R/9/aKbQ7smdDGEaPm3Pt2bdMDP3xehq/wO+NjEX/D8+3fvV33P3SydL5269fOtVkrG0cNHdgzUdPGm8aMNS4Z1rNOxlWvxKxZn2TWd3W7Xrke40Pm9dg43N31MBt3tl4QaTgWbRyxuG6jRt2xrNV2strv/odO6qFHT9W8VnwvtDqurtZ+aznud1vOUSzPQ4+e0s3XvawmRxsK+7T1gkhFzvnQo6f0rqoczCx+9+/eroeOnSo9LsZO9b77dm0rncOsj33JhpD+4ztfYbmPVZ3Kt3/Xrm166Niprs/v+k2vjEXoLuSz3YG2sq/bcoN2NaqPnfqabVM+d+TEHE+jbcxykl/YFNahd9WW6xc2hbVxuDDfdf+DJ3XLynzYAz943nTeauOw0fCe0qoNrPIfu5y4Pp1E34FO6GRcOX0vaneu4ODeiYp7LbNt7MwxNFOv6nsqy36yyc8w6tX9lqp7SrPyWx136wURx9qjVas9NwL0qm7MD7rxM4JuLFM3lwuNrdfPXqp1Yx/SrE7XoRfaCN3Hibhy5c1+U7MD7r//ft15551Kp9N65zvfqf3792v//v06dOiQJiYm9MQTT+i2225TLBbTy1/+cn3kIx+R329/IFuzf0nqkqLxtOZjKQ2H/YUbCoti1Ky2rLev1WvNPm+Xu/A74TPRRGHVo9et2cWkRgcN5XJ5zcdSGhsKKJbIaDaa0GgkUBisslXnHvArm5Om55c1FgkUkpGcSd3LzxcJKGB4NLOQqDhf2/Vrt03a0PLKe1/h93rnFhMaGQwU3szpDhWyR7CK2QYbcdX3MbvSJ80tJTUyYJT6rnWnV66HR5qaT2oumtRIxDg33pTptm9Ok2Q+7sjGWOSVJmfLrtuoIWXqHLO4/0o71YzLjVTtNxDy6uxconD8AZ9mFs6NzxXvhZWyxNNZhXwe++Nqq+Nxs/ut4bhvp21W65vTysuzlEjL8Hu1EEvJ8Hnk9boV9ns0EPDW5JxLibSCAb8WY0nL+PV43VqIpZVIZjQ04FdeOeVyLsWW0woHfYotF84XCXorz7HSx56NJjQUNjQY8ipseBSNpXU2mlTAMNnHok7zsZTCAZ+S6YwGAr6OX+d+zjNajtleGYtWUT/HmW0O5bMSMdsW2so+m3nTevjmNEmWeVap/7KTh1Vt43a7NLuYdHaOp9E2VXNRYxG/lJeiy2lNLyRl+NwKB3waGfAVcuCV42WUVyaT1/xiUuPDQXnc0vxS1TnMjl19T7lyPNv5j12N6m2j7Tr1zWmS6DtaQG5gg824ailmm733beU9qKrnwj5FYzbmE8yeq1O2iliyc09l1U82+xmGSd3DAZ8yuay8bo9iiXT98ptdAwfawxGtfh5kc792vznt/X/17WZqU/Kx37+mr/qdfmurTta3pz5XsJPPrVGZuu5zi25sqxV8c1oDNj57WRe6sQ9pVifz2SaOj3PW/ft7NbQ5R7tqi9M6rSsm6xro54Dut7r3fXKzimgr++q1FTFbQD26Sydjtp1z9zvaxlq7MSutbU7Lta3Vz23Sbsz2c9s1i7ayr5P9LNfBPtrKvk5/MLLW+iUW+qGeHV2c1uQ5QFs1o5P9bC9ch/Veh34sP4vTVke/tVVXLk4r23+9tedaoJ3sY3GaPdSjexCz3YO2sq/VOdpV+VlPAAAAAAAAAAAAAAAAAEB/YXEaAAAAAAAAAAAAAAAAAMBx3rUugFPcbtdaF8GW9VLOTujnuptp1B60l320lX3ttFW/xCz16C6djNlO79/LaBtr6z3u1vr83Yg2qa9e+9B29tFW9nWyn+U62Edb2bfec4NGur18TumHejpVR/pZZ9BW9pEb1Lfe60D5V+eYnTxuL+q3tup0Pttv7dkq2sk+YtYe6tE9iNnuQVvZ10pbufL5vPkP0AIAAAAAAAAAAAAAAAAA0CJ+1hMAAAAAAAAAAAAAAAAA4DgWpwEAAAAAAAAAAAAAAAAAHMfiNAAAAAAAAAAAAAAAAACA41icBgAAAAAAAAAAAAAAAABwHIvTAAAAAAAAAAAAAAAAAACO8651AZwyM7OkXC6/1sWoa2QkpLm5+FoXY030W93HxwcbblMvZvutvdpBW9lXr62I2QLq0V06GbPtnLvf0TbW2o1ZaW1zWq5trX5uk3Zjtp/brlm0lX2d7Ge5DvbRVvY1aqtO57Sd1i+x0A/1tFvHdmK2H9rRKbSVfZ3sZ3vhOqz3OvRj+fs9ZlcLbWVfp/NZroU9tJN9xKw91KN7ELPdg7ayr9U5Wr45bRV5vZ61LsKa6ee6t4L2so+2sq+TbdUr14F6dJe1rEevtGEn0DbW1nvbrPfydwJt0jrazj7ayj7y2e5AW9nX623V6/Ur6od6rkYd+6EdnUJb2UduUN96rwPl7+7zrWe0lX2dbiuuhT20k33ErD3Uo3sQs92DtrKv1bZicRoAAAAAAAAAAAAAAAAAwHFduTjtox/9qP7oj/5orYsBAAAAAAAAAAAAAAAAAGhR1y1O++53v6sjR46sdTFa45ZmllJ66nRUM7FUc63rkqLLaT0/HVM0kZFcHSul8+dci7IDsM8nTUaTevDRU5paTEo+B4+98v4//sz0+n7/90o9PNLUYlIPHXtB00tJiW+gXf/sjrGNtluJjSdeWCA2+pEDOepPJ5f04nxCS6lsbXyRC6Kctyrv8K51gdATOpmr9UoeuBp4f6PX2MlzOnTOirypnVxtPaDvQCd0cvwum1uZjacUTVjc63AfBKw/K2Puw8dP9+aY6yTmmQF0s17oozo9JjHfhU5o8/6+q6YD5ufn9fGPf1wHDx7UE088sdbFaY5beuzkrO6457iS6awMn0cH907olVtHpVyDfV3SiecXdPvhY6V9D920Q5dvGZLyHSqvU+dci7IDsM8nHXtyVnceOdc3HdgzoR0vG5XSbR67V97/vVIPj3TsaZNrfemolF3rwqEldmOz0XbERn9zOEfdt2ubNo8PaOsFg4X46pU+FM7wSseeMulvto1KmbUuHNatTvYz9GH28f5Gr7GT56zCOf+ff3el5paSreVq6wF9Bzqhk+N32f3zYNin669+qe4++lTteUQOAaw77cyP9BvmEgF0s17oozo9JjHfhU5w4P6+q/5dwB//8R/rfe97nyKRyFoXpWkz0VSpA5GkZDqrO+45rploquG+0Xi61DkU97398DFF4+2uHOn8Odei7ADsm5xJlgYJqfAevfPIcU3OJNs+dq+8/3ulHlPz5td6ar79a421YTc2G21HbPQ3p3PUu48+pZOno6X46pU+FM6YnLXIO2bpb9C6TvYz9GH28f5Gr7GT56zGOePJbMu52npA34FO6OT4XX7/fO1rtpQWplWfhxwCWH/amR/pN8wlAuhmvdBHdXpMIldFJzhxf98135z2hS98Qeeff75e//rX65577ml6/7GxgQ6Uyr6nz5wuXYiiZDqruaWkLnvpWOm58fHBmn3PPDNtum88ndXWLaMdKa9T52zmOGZ172eNYpb2so+2snbi1IJ537SY0PatG5o6VnXMrkXf1Qm9Uo8nXoiaX+toUldc3Ny17ibtvL/bzQ3Wum+xG5uNtutEbKx123SzdtvG6ZzWbo5aVF5+q9jK5fOl+OqVPrQe4r2+8ph1Mu/oN8SZNaf7mfKY7Yc+zCm8v1vXbbmB09Zr/2UnzynnRD3NzrmczDSVq3WSU9eS3MAZ6/W9tRo6mRtU3D+7ZHke5a1f67YcYr3HEuWvVS83WO/t1UnNzo/0M6fnEvkszBm0k32dvgfrlWuxXuvRC5+FOT0m9ernt2thvb4vVoMT9/ddszjtK1/5iqanp7V7924tLCwoHo/rwx/+sG699VZb+8/MLCmXW7vvIRwdNGT4PBUXxPB5NDJgaHp6UVIhmIt/lwsZXtN9Qz6P6fZOcOqcdo9jVfdeZafjqhez/dZe7aCt6hsbCpj3TYOBmvdoI9UxuxZ9Vyf0Sj3GhizGoYixrupRrt77u91+tp1zrxa7sdloO6djoxvaplu1G7OS8zmtnRy1vIx2YsvtcpXiq1f6UCv9HO+txKzdvAOV+jnO7GjmntOO8pjt9T7MSby/W9Po/d3pnLbT1nP/ZSfPKXKqnmbnDAbMy2GWq3WS3To2G7P0Ha1Zz++t1dDM+N18zFbeP1mdRy7Xusgh1nss9WP528kN1nt7dVoz8yP9rpm5RD4LWx20k32dvgfrlWuxnuvRC5+FNTtn30ivfn672tbz+2I1OLHmoGt+1vNv//Zv9aUvfUn33XefDh06pGuvvdb2wrRuMDbo18G9EzJ8Hkkq/TbwWMTfcN9I0KtDN+2o2PfQTTsUCfk6Vl6nzrkWZQdg38ZRQwf2VPZNB/ZMaNOY0faxe+X93yv1GB8yv9Ybh9u/1lgbdmOz0XbERn9zOkfdt2ubtl4QKcVXr/ShcMbGEYu8Y5T+Bq3rZD9DH2Yf72/0Gjt5zmqcM+T3tJyrrQf0HeiETo7f5ffPD/zgee3btc30POQQwPrTzvxIv2EuEUA364U+qtNjErkqOsGJ+3tXPp/vun9+ec899+j73/++/sf/+B+29+mKf0nqLvxG8Ew0obFIoNCB5M69XHe1pavw+7/zsZSGw/5C59Dp6jh1ThvH6beVpqy8Xz20lQ0+aXImqbnFhEYGA4WFaVU/K95yzK68/+PprEI+z+r0XZ3QK/XwSFPzSc1FkxqJGIVkPNt4t27V79+cJsn+WN1ou5XYmI0mNBoJtBUbXdM2XagbvzlNUsMctbyMNeVfia2z0aQChleRoFcDAW9lfK1FHrtK+jneW45ZrzQ5W5Z3jBpSpkOF7BH9HGe22cjVWo7ZXskDVwPv76bxzWldzk6eI4fraZY3uezlap3UqW9Ok0Tf0YJ1/95aDTbH75ZitmxuZcNwQD6PS/NLJvc66+A+aL3HUj+Wn29O67CV+ZG5paRGBow1GXPXDZvzzHwWtjpoJ/v45jR71n09euGzMJtjUt9/fruK1v37YjXYuL+vF7Nd87Oe5fbu3au9e/eudTGal5PGBvwaG/CXHtuWlyJBnyJBX+lxxzl1zrUoOwD70tKmiKHtWzcUBtV0411sW3n/b90yWjj2en3/90o9stLGQUNXXLxyrddbMo5adsfYRtutxMbGQaP0GH3EyRx15bm626zXPhTOyFTlHXz4DCd0MlfrlTxwNfD+Rq+xk+d0+pz5wn8t52rrAX0HOqGT43f13IqkSMDkXof7IGD9WZkfueylY4X3d6+NuU5inhlAN+uFPqrTYxLzXeiENu/vu+ZnPQEAAAAAAAAAAAAAAAAAvYP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umpx2l/91V/pbW97m66//nr97d/+7VoXBwAAAAAAAAAAAAAAAADQIu9aF6Do+9//vr73ve/pH//xH5XJZPS2t71N11xzjS6++OK1Ltrac0nReFrzSykNDxqKBL1Svs72bmkmmtJMNKGxoYDGBv1SzuQ4Ia+iscLj0aGActmc/XOUHWt0KKBkOquZharz1eORpuaTmo0mtGE4KI/Lpen5ZcvyVpfP7ZJmo8naslbV0XK7djR7PZrhlSZnkzpxakFjQwFtHDGkjEPHRv/ySZMzZXE1akjpdXDs1bTyvj7zzLRChtfZ9/Vq6pXrsZ40GhOsXrc7XtUZu8dGAootZ0rjb90xo+o42Vxe0/PLGh8JyuOS5hdtjGkr+cXTZ05rdNCwN95LFWP+2FBA40OGlLXZfmjMrA3VYlw2OLbbJc0uJhUO+pTJ5RWLp7VhKKBI2KuZhULu2VRMuaSlREbR5Yyy2axCAZ8WllIKGl4F/B6l0hl5PR7FEmmNRgLK5XI6u5BU0PBqMOST8nnn87wquVxe0WVitCmMRegE8tnuQFvZ1yv3F62oyh88HpcWYmklkplC3tAoVzGbC4qlFA74lMlmS7nB8EBlbl3MKSrOU5X/WG6z8tpSMqNMNq/lREajEZN8104O1Up+2+s5MX0HOqGTcVU1PzsY9mp6JtH6+9PsPe6ymL9v5hjFcqzcq0fjKYWDPiWSGQ0PFO77nz5edv+et55f6Lq+x2wcVQv3vt2kk319q/M1/YgxyT7aCuhNvTJm9EIf1ek69EIbofusfN73xAtRjQ0ZlZ/32dA1i9Ne+9rX6tOf/rS8Xq8mJycLH1CFQmtdrLXnkk48v6DbDx9TMp2V4fPo0E07dPmWIfObF7f02MlZ3XHP8dL2B/dO6JWXjOrEs5XHObh3Qoe/+ZTS2Zyuv/qluvvoU/bOUVamwbCvZt+Deyf0yq2j1oOZRzr29KzuPHKujPt2bdOXH/6ZFmPpmvKanaN8+1JZVdtWptu1c9PX7PVohlc69lRluxzYM6Ed20ZZoIbW+aRjT5rE1ctG209COnns1dTJ9/Vq6pXrsZ40ih2r1y8c0onnbIxXqt2/OHYPhHy67qqLdNd9jzceM0zKsW/XNj18/LSunrjA3vhvlV/UG+8l0zH/wJ4J7bi0sF9PvPfWkkWM+b1u/fnnftRcXK7EXL1jl8dp8e/xoYB2XXWR7jxy3DRns7ymLunk6UWdml7SNx55Tr/y+ov0ua8/Wdrvt66/XH6fR5+893HLXDDg9+iL33rGuTzPpH2/e/xFffzvLdoStRiL0Anks92BtrKvV+4vWmFS9/27t+uL//y0XpyJN85VZD3fdP5YSHvfdKk+VZb/FnPrky8UcgrLHKQs76jZZmX/swvLSqSyFa+/9x2v0CsuHrGsW811beXa93q80HegEzoZVxbzs8efmdLDxyebf39avMflyuv2zz9m7/66Xj/hKtyrH/7mU9p11YX6vMX8+cG9ExoZMPSRT/+g1Kfe9OZtFff4XdP3mNT3P9/8aqUyuYbPdU0dqnWyr291vqYfMSbZR1sBvalXxoxe6KM6XYdeaCN0n3qf99lcoNZVP+vp8/l0++236/rrr9frX/96bdq0aa2LtOai8XTppkWSkumsbj98TNG4ec8xE02VBpXi9nfcc1xT88ma49xxz3Ht3LFZ175mS2nyzc45ystktu8d9xzXTDRlWaep+WQpaIv73H30KV37mi2m5TU7R/n2xbKatZXZdu1o9no0Y3K2tl3uPHJck7PJto+N/jU5YxFXM+3HVSePvZo6+b5eTb1yPdaTRrFj9fpMNGVrvDLbvzh233jNJaWFacXXrMYMq/HxxmsusT3+W+UX9cZ7yXzMv/NIYZzvlffeWrJqw5Ono03HZXW7N8qrin+/fefW0jVuJqeMxtM6eTqqu48+pZ07NpcWphX3W4il9cl7H6+bCy7E0o7meWZlLC5Ma1QfFDAWoRPIZ7sDbWVfP+c4ZnW/677HtXPH5tLjerlKvfmmnTs2lxamle83E02Vcop6+Y/VNsX9F2Lpmtf/5os/LuW7dq5rK9e+1+OFvgOd0NHcwGJ+9s2vvail96fVe/znkzHb99f1+onivfrOHZtLC9OK21TPt8eT2Yo+tfoev1v6HrP6njwdtfVct9ShWif7+lbna/oRY5J9tBXQm3plzOiFPqrTdeiFNkL3qfd5n11d881pRYcOHdL+/ft18OBBHT58WO9617ts7Tc2NtDhkjljfHywqe3PPDNdusBFyXRW8XRWW7eM1mz/9JnTptvPRpOmz8tV9rfNc1SUyWW+79xSUpe9dKzi+WLdn3gh2rAsc+XltThH+fbxdFbK29vOrE52NXs96qmO2ROnFszbcjGh7Vs3tFbgPtHs+6qfOBlXvRqzTr6v11KvXI9q7by/280NGp27UexYvT631HhMbjSuJcomlSuObXK9rcphdQyz2LfKL8zG+3JWY/5cNKmhAX9PvPeqtTsmNRO3Vtc2l8/XPNcoLuMrzxXLb7VdRe5YHYsWOZvZNT3zzLRy+XzpONX7lV6rc9xcPu9onletV8aHTiuP2V4di1YD+aw1p+OKmG0NbWWf0+NHt893lfdfjfKH4mOrXKUi/60e/+vMP1XkDVXHLOY/VtsU9y+V1eR1SYqnGufOrVz7bso3nBqL6GedQW5gbS1yg/mVvqDZ92cz92xW99f1+onFeNrynqr6/m05VfY1603cu602s/qa9eGN+v5uMT4+2NHcoNX5mn7EmGRfJ/tZM4x59tBO9nV6fna9XoteGTN6oT/vdD/bC220Vtbr+3s11Pu874qL7cVV1yxOO3nypFKplC6//HIFg0G95S1v0ZNPPml7/5mZJeVy3fZ9zZXGxwc1Pb3Y1D4hwyvD56m40IbPo5DPY3qs0UHDdPvRiPnzxZ83aOYc1WUy23dkwKjYt7zuY0N1ylLcv6q8jbYP+TySy2Vru2avQb26Wx3XTsdVHbNjQwHzthwMtFXmXtfK+6qf2I2rfo7ZZvvZbtUr16Ncvfd3KzHr1LmLGsWO1esjA43HwUbjWjDgsX29rcoRNMyPYRb7VvlF9XhfzWrMH4kYCvjsn3+9aDdmpebi1uraul2uiu3sxGXI55GkUvmttiuPU7NYtHtNQ4ZX7pUYN9vPXRX/VvUstlUnYqdXxodWtRKzvTgWrQby2fqczGclYrZVtJV9zYwfnc5pO626/2qUPxQfW+Uq1fmv2bHM8tHqvKH8mMX8x2qb4v71jl+vbuXXtZXcoVvyDbtjUbMxS9/RGnKD+pqJK6didnilL2j2/dnMPZvV/XW9fsI36La8p6q+fwv6Kz8K6oa+x4xZfc368EZ9fzcovpc7mRu0Ol/TjxiT7OtkP1uNMc8e2sm+Rm3VzzHbK2NGL/Tnne5ne6GN1sJ6fn+vhnqf99mdo+2an/U8deqUbrvtNqVSKaVSKf3TP/2TXvOa16x1sdZcJOjVoZt2VNxkHrpphyIhn+n2Y4N+Hdw7UbH9wb0T2jhs1Bzn4N4JPXTslB74wfPat2ub7XOUl8ls34N7JzQW8VvWaXzI0IE9lWXct2ubHvjh86blNTtH+fbFspq1ldl27Wj2ejRj40htuxzYM6FNo0bbx0b/2jhqEVdj7cdVJ4+9mjr5vl5NvXI91pNGsWP1+ljEb2u8Mtu/OHYf+dYz2r97u60xw2p8PPLtZ2yP/1b5Rb3xXjIf8w/sKYzzvfLeW0tWbbj1gkjTcVnd7o3yquLf9z94snSNm8kpI0Gvtl4Q0b5d2/TQo6d083Uvq9hvKOzTb9+4vW4uOBT2OZrnmZXxfb/+amK0CYxF6ATy2e5AW9nXzzmOWd33796uh46dKj2ul6vUm2966NFTuqUq/y3m1sWcol7+Y7VNcf+hsK/m9fe+4xWlfNfOdW3l2vd6vNB3oBM6mhtYzM9+8/vPtvT+tHqP/8KmsO3763r9RPFe/aFHT+lddebPD+6dUGjlH6hJhT61+h6/W/oes/puvSBi67luqUO1Tvb1rc7X9CPGJPtoK6A39cqY0Qt9VKfr0AtthO5T7/M+u1z5fL5r/vnl7bffrq997WvyeDx6y1veot/7vd+zvW83/0vSopZXW7qkaDyt+VhKw2F/4aalXlXdhd+NnokmNBYJFAaVnMlxwj5FY4XHo4OGcrm8/XOUHWt00FAyk9PMQtX56tXdU/hd2tloQhuGgvK4XZqeX7Ysb3X53G6XZheTtWWtqqPldu2wcT1aXnnvlSZnk5pbTGhkMFBYZJAx3x8FrGK2wVf4ffFSXI0ZUrpyk5Zj1sax14WV93U8nVXI53Guv1htvXI9VnT7N6dJajwmWL1ud7yqM3aPDQcUW85oNmpjzCg/zoBf2Zw0Pb+s8eGgPG5pfsnG+L+SX8wtJTUyYJiO96bKxvzRSKCQqBb/YUWzOU6XW+1vTpNk3oZqLS5rym8Rp+GgT5lcXrF4WhsihiIDPs0sFHLPpmLKJS0lMoouZ5TNZhUK+LSwlFLA8Cro9yiVycjr9iiWSBdywXxeZxeSChheRYKFf/XveJ5XZWxsQD87NdczMdqMlmO2x8ai1UA+a4ND+axEzLaFtrLP5v1Fr31zmqSa/MHjdWshllYimSnkDY1yFYu5oHDAp0wuW8oNqnPrYk5RcZ6q/Mdym5XXlpIZZbJ5LScyGo0YGhss5LuletrJXVvJb7sgJ+7UN6dJou9oAbmBDTbjqqWYrZqfjQx4NT2baP39afYed1nM3zdzjGI5Vu7Vo/GUwkGfEslM6b5/Jpo4d/+et55f6Lp7HbNxVC3c+66xiveyzb6+pZhtdb6mHzEm2dfJfrZqf8a8xmgn+/jmtAZ6Zczohf680/1sL7TRKlv37+/VsPJ531w0qZGIUfl534p6MdtVi9Pa0c2TdUX9HND9Vve+T25WEW1lXycX+vTKdaAe3WVdLE7rQ7SNtTVZnOYgrm2tfm6TdmO2n9uuWbSVfZ3sZ7kO9tFW9nX6g5G11i+x0A/17OjitCbPAdqqGZ3sZ3vhOqz3OvRj+fs9ZlcLbWUfC326A+1kHzFrD/XoHsRs96Ct7Gt1jrZrftYTAAAAAAAAAAAAAAAAANA7WJwGAAAAAAAAAAAAAAAAAHAci9MAAAAAAAAAAAAAAAAAAI5jcRoAAAAAAAAAAAAAAAAAwHEsTgMAAAAAAAAAAAAAAAAAOI7FaQAAAAAAAAAAAAAAAAAAx7E4DQAAAAAAAAAAAAAAAADgOBanAQAAAAAAAAAAAAAAAAAcx+I0AAAAAAAAAAAAAAAAAIDjvGtdAAAAAAAAAAAAAABA/0hnctqwYaDhdql0VtGF5VUoEQAA6BQWpwEAAAAAAAAAAAAAVo3X49If3P5gw+3+7NAbV6E0AACgk/hZTw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nHetC1DuE5/4hL761a9Kkq655hr9wR/8wRqXCAAAAAAAAAAAAAAAAADQio4sTnv00Uf1yU9+UvF4XPl8XrlcTqdOndK3vvUty30efvhhfec739GRI0fkcrl0yy236OjRo9q1a1cnitgdXFI0ntb8UkrDg4YiQa+Ub3EftzQTTWkmmtDYUEBjg34p19yx3C5pNprU6FBAuWzO/jl80uRMUrPRhDaNBpXPSzMLK9sM+zU5k9SJUwvaOBKUz+vSfLRw3Gwur+n5ZW0aCymVypaO6/d6NDkb19hQQIbXXVumiKFUJqfpueWaY0ZCXkVjJu3TSluvhZW2PHFqQWNDAW0cNaT0WhcK614n46pXYtYjTc0n9cQLUY0NGRofMqTsWheqBSv99NNnTmt00LA3FnQjrzQ5WxZXI4aUWaVzr4wXZ56ZVsjwmo8XZWNK9ZhZHEstxxqz8ch1bnwdHwnK45LOLiQV8HsUCHiUyeQ1uzJGjg8bii6mS+NhOpPT9PyyxoYCChlezcwntGE0oKV4RnOLSY0MGspkshoI+s+Vp2zcrnjfuqToclrT8wkZfo/CQZ9GBnyKLlXWtW7b1GnTpsfmZsfutRzr7cTNWqpum5V8aWk5LcPvVTSeUsDvVdbt0vxSSnNLSUXCfsWW04qE/RqL+BVLZBVLZLSwlFI46JPP69JSPK2hAb/S2bxSqYxChk+xRGGfdDanRCqrVDqrsaGAlhNZLS2nNRoxNDbk18x8SovLKYUMn6LxlIbCfuXyOXndHs3HUjJ8HgUMt1xyKbac1vCAjffXarVft13fbtMruQG6C/lsd6CtepvdnK1s3iWVd8nvVnvjYp3jN5yrkrSUyCi6nFEyldFAyKfYckZ+r1uRsF8Dhsc8Hy/LeQfDfrnyec1EkwoGfEqnMxoKV+bpP5t6UaGAT/FEWmORQE3bnI0mFTS8MnxuxZNpGT6vFmIphQyvhgb9yqZz5/LpXK6U63u9bvk8bi2v7JNMZwr/T2U0EPIrEvJqablQv0Qyow1DgfWZh9B3oBNWOzfImMyjLyYVDvjOvWdX+iWre/7ZxYSGBwylM1kNRwwtxTPm9/plfZyt+5CVOZS5xYRGIwHl8zmFA34lUlk98cIL1vNcZv2+uzA/VirXkCHlTT4TyNef27DczmruvlqvzG+tFtrLPsYk+2groDet5WcvTuqFPqrTdeiFNkL3aTOuOrI47bbbbtPu3bv19a9/Xfv27dM//dM/6S1veUvdfcbHx/VHf/RH8vv9kqStW7fq9OnTnShed3BJJ55f0O2HjymZzsrweXToph26fMuQ9SST1T4XDemxZ2Z1xz3HS88f3DuhV24dtb4JMTnWvl3b9PDx07p64gLdffQpe+fYNqpjT87qziPH///s/XucHFd95/+/+1p9m577yBchX2TLNmiMggnekBXeOAgt2Pws2cQ2zg12kWV+WZTN45tA4vi7+T2y5Mc+En7JA282YEw2382FNc7astdcI3AAsQYDDjIS2NgWyLYuntFce/pWXX35/dHTPX2p6qmZ6Z7pmXk9/9FM9amqc0596pxPnSnNqCca0E1vvaxu34P7R3Xk6VM6P5tt+uzOPTv0o59O6F/tvEgPPn6iuv3ALTv1ladP6ZXXko51ctp+z62jevirL+jcZHqh7pf06rmXl9jXayGgal/W9t+uqwaYLLB8nYyrjRKzPunYizbtuHJgfb2g5pWePbnEuaAb+aVjL9hcjx0DnX9IcjM315Sxm/fu3LNDX3jqZ5pLWS33rZT/3bvepJSZ1ycf+aF6ogG9+19v12e/8rxMq6ALByO67ZeurJsjD+4f1T9+bWGeqz3fgVt26uVzM7rs4v66/rtjzw4defpl/dq/vUbXXN7reN8+99PmvGC4P6wvfOuntvO4q7nUqU8Xm5uXmictJ69ql7U8txs29bvn1lH903dO6effcKE+15C31cZXJXZ+9Z1Xy7KKdeNLbez9+juvltfr0f/4wnPadkFM/69/fbkmZrN66MgLLfPDxvN/4JadevSfX9S5ybRt/Le8vzqkWCx19/XtNhslN0B3IZ/tDvTVxraEnM123WW582LDeS8cjOj2t+9oyjmc1qqiIb9+di5Rt72Sv7zj+ku0dTim7Rf1tMzHD+zbqUeefLEp//m1f3uN5Cnp77/0vPZcf0ldzuLUN++76RoFgz59+nD9Gtcj//yirEKxLtevtC0U9Kkk6YmjP9We6y/Rkadf1p7rL9H3fnRON+++XONTmaXn4N2EsQOdsAa5wUhfSP/5b75n+2xSGTf+3c1vUC5fdHzmX3jueYPOz2TrxrqD+0f19ImzevrH49V7Pej36uOf/ZfW97/NGsqBfTvl9aT1wOH6tYS6dS6b8fAPfuPNmkqaeqCmXh+6443K50t19f/gbdcqavjr6mbXzkN3vFEqeZY+h2yU9a3VQn+5x5zkHn0FbExr+bOXdtoIY1Sn27AR+gjdpw1x5e1EvTwej+6++2695S1v0eWXX65PfOIT+v73v99ynyuvvFK7du2SJJ06dUpf/OIXdcMNN3Siel0hkbaqD2aSZFoF3f/wMSXSzlfOaZ/xGbP68FHZ/qlHj2sykVvSsR468oL23XBFddHLzTnGJs1qAN543bamfR84fFw3795u+9lDR17Qu3dvr/7QsbL9wcdPaN8NV7Ssk9P2Tz16XLt3ba2r+2Qit+S+Xgu1fSkt9N/YpLnGNcN61sm42igxOz5j347xmfXVjslEbslzQTcam3KIq6nOXw83c3NtGae57cbrti26b6X8ybOJ6uLtjddtq/6wSpJ279raNEc+cLh+nqs934OPn9AvXLu1qf8+d+QF7d61Vfc/fKzlfWuXF5weTznO427mUqc+XWxuXmqetJy8ql3W8txu2NXvU4+W87PP2eRttfFViZ3TY6mm8aU29v7uS88rkbJkWgXtu+EKnZlIV+OlVX7YeP7PPH6ien67+G91f3XKuYlUV1/fbrNRcgN0F/LZ7kBfbWxLydns1l2WOy82nnf3rq22OYfTWlXaLDRtr+QvDx15QSfPJhbNxx987IRt/nP/w8f06lhKu3dtbcpZnPpmNmVVX0yrHn8+v2nM9Sttm01ZSqSs6nkq/968e7teHUstKwfvJowd6IS1yA0KJTk+m1Tu3ZNnEy2f+SvbJmeb19kfOHxc7/rFy6vf3//wMZ08m1j0/rdbQ3nwsRMKBQMt17nsxsO0Wai+mFbZdnos1VT/Tz7yw6a62bXz1bHmZyk3c8hGWd9aLfSXe8xJ7tFXwMa0lj97aaeNMEZ1ug0boY/QfdoRVx35zWmRSESStG3bNr344ou67rrrlM+7e+X2xRdf1MGDB/WRj3xEl156qetzDg7GllPVVTc83CNJeu2l89ULV2FaBaWtgrZvG7Dd12mfqYRpu306aerqywaXdKxsrrCkc0wlsgvbPXI8ptNniXTOeZ/K16Z9nZy2y9NQx6R93Vv19WpojNnnTs/aX8e5rHZuH1rNqq07lfsKzdoZVxs1Zp8/k7BvR8LUGy5fP+148bWzS54LulEnY3YxbubmujIOc1tlHmq577xiqeR8vEWOb3e+6bms4z5N83bN507bi6VSy3l8sbnUMXdZZG5eap60nLyqXdp97nbntI45n8s8Sp6GOLUpW4kVScqahdZx7fb8S7y/OuX4GsbWelEbsxslN1gL5LPO2h1XxOzy0FfLt9L7ezXWu5zyhWmHnK0xX1juvNh03hbrSnbbM2a+Ze5bLJUWzced8p9qfuNQJ7u+cZMzNX5WyaGq5/EstNnpeJ3KQ9o1FzHOtge5gbO1yA0S6VzTtrp72+G5ye22xnPUjQ812xrvf6f6ZnL5pm2161x246HdmOpU18a6LaWdi80hG2V9q6IT93JtzG60/uok5iT3OjnONiqVSgoE3P2oerPPjZu9/UvR6Wew9XotNso4uBHa0elxdiP00VpZr/f3amhHXHXk5bRrr71W//E//kf99m//tg4ePKhTp07J71/8VM8884wOHTqke++9VzfddNOSzjk5mVSx2N2/0354uEfnz89JkiKGX0bAV3cBjYBPkYCvWqaR0z4DccN2e3/MWPKxQkHfks4x2Buq2+50TKfP4pHgovuEDfs6OW2v/TXgRsCngZh93Vv19Uq5GbgaY7axLyv17O8JdayeG0HtfYVmbuNqM8fsYK/DGBp3HkO70UDP0ueCbtTJmF2Mm7m5sUyreWixfSXJ6/EserzF5rna8w3E7ftPpfnPHfrXabvX42k5jy82lzrmLovMzUvNk5aTV7WL23O7fahpd07rVD+3eZRKktfraVm2EiuSFA75XMW12/O7vb86ZSAeXrPYWmvLidmNkhusNvLZ1tqZG0jE7HLRV8uz2P3diZx2OZzyhX6HnK1xvl7uvOh0XrdrVeGQ/f6V3Nfr8SyajzvlP5X9i6WS675pzIHqju+xb1slhyoWS3XnDgWbc6rKPp3IQ9zORUuNWcaO5SE3aG0pcdWumI1HgnX7ND6bOD032d3HTvd27Tlqx4fabY33v1N9w0F/076161x246HdmOpU18a6LaWdi80hG2V9S1revbzUmN1I/dVpzEnudXKcbTQ0FJNlufvlJpv5OpEbuNfpZ7D1fC02yji4EdrR6XF2I/TRWljP9/dqaMcabUf+rOe/+3f/TnNzc7rsssv0m7/5m3rllVf0n/7Tf2q5z7lz5/Rbv/Vb+vjHP77kF9PWo3jYr0O37yo/kKl84Q7dvkvxSGDJ+4z0Gbrn1tG67ffcOqrBeHBJx7pzzw499o2XdOeeHa7PMTJg6OD+8vYnv/9K074H94/q80dP2n52554deuLoSR24ZWfd9gO37NRj33ipWuawTZ2ctt9z66iOHjtdV/fBeHDJfb0WavtSWui/LYPGGtcM61kn42qjxOxwr307RvrWVzsGe4JLngu60Ui/Q1wNdP56uJmba8s4zW1PPvPKovtWym+/KK4P3nZt9Xh37b26+vnRH5xumiMP7q+f52rPd+CWnXrq2dNN/XfHnh06euy0Dt2+S1uc7tsBwzYv2DoSdZzH3cylTn262Ny81DxpOXlVu6zlud2wq989t47qiaMndYdN3lYbX5XY2bol2jS+1Mber7/zasWjARkBnw5//SVdPBSpxotTfmh3/g/csrN6frv4b3V/dcqFQ9Guvr7dZqPkBugu5LPdgb7a2JaSs9mtuyx3Xmw879EfnLbNOZzWqiJBX9P2Sv5y554d2n5RfNF8/MC+nbb5z6Hbd+l1W6I6+oPTTTmLU9/0RgO6e3/zGtfRY6ebcv1K23qjAcWjAR09drp67jv27NDnj57U67ZEl5WDdxPGDnTCWuQGvvkXTCvbap9NKvfu9oviLZ/5K9sGe5vX2Q/uH9UX/89Pq98fun2Xtl8UX/T+t1tDObBvp7I5q+U6l914GAn6dLChXlu3RJvq/8Hbrm2qm107X7el+VnKzRyyUda3Vgv95R5zknv0FbAxreXPXtppI4xRnW7DRugjdJ92xJWnVCq1/b9fvu9979ONN96o3/iN35BpmnrooYf0rW99Sw8++KDjPh/96Ef1yCOPaNu2bdVtd955p9773ve6Oud6+81pkiSPlEhbmknl1BcNlh/EFmuC0z5eaTKR02Qiq8F4qPzwUVzasbxej6bmTA30GCoWS+7PESj/jdnpuayG+8KSpMnZ+TL9wepnQ31hBf0ezczl1BcLqlCUzs9ktGUgopxVqB43GPBpbCpdfvvS722uU09QuXxJEzOZ+mNGg4pHA0qkbPpnOX29Ast+876mL/t7QuWb2epQJTcI3mJ2wUVcbfqY9UnjM6amE6b640Z5wa6w+G5dZ36cnk6a6o8Z7uaCbuSXxqZq4mrAkBr+A13HfsvE/HyRtgqKBHz280XNnNI4Z1bmUse5xm4+8izMr8N9Yfm80sSsKSPoUzjkUz5f0lQiq4F4SCP9hhJz8/vHgrIKJZ2fyWggHlI05NfkbFZD/SEl03lNz5nqixkqFAqKhQIL9XG6bz1SImPp/KwpI+BVNBRQf09AiWR9W1v2TYs+XfLcvNS5e5Xnertzt+qbtfrNabX1q/bNfL6UzFoyAn4l0jkZQb+2DIQ1kzA1nTTVEwkqnbUUjwQ12BtUKltQKpvXbDKnaDiggN+jZNpSbzQoq1hSLpdXxAgolbXUEw0qXygqmysoZxU1GDeUMQtKZiwNxA0N9gY1OZPTXMZS2PBrLp1TPBpUqVSU3+vTbCqnYMAnw/DKK49SGcvd/dUBw8M9Oj8xt3axtYaWHbMbJTdYReSzLrQpn5WI2RWhr5ZsvfzmNEnuc7aadZcLBmMKeksrmxdbHH/RtSpJyWxeiUxeZi6vaDigdDavgN+r3khAsZDfPh+vyXl7IkF5VNJkwlTYCMjK59Ubqc/TE+mcIqGA0llLgz1GU99MJEyFDL+MgFcZ01Iw4FcilVPY8JfXv/LFhXy6VKrm+n6/V0FfeR8j4Jdp5av/xkLll9aSmXL7smZeQ3GjY3lIp35zmiTGjmUgN3DBZVy1LWbz9uvo0VBg4Z6dH5ecnvmn5kz1xoLK5wvqixtKpvP2z/o1Y5yr55CGNRSpqGgooGyuqMnZrPM6l9247y2vj1Xr1WdIJZufCZRar204lnNau2+0Qda3VuM3p0naMP21KpiT3OvkOFtjaCimD9//zUWP8aeH3qaJieSi5TYqcgP3+M1pi3Dxs5d1YSOM550eZzdCH62ydX9/r4YVrtF25OW0W265RY8//njdtn379umxxx5r96mq1uXLaZvIZmv7pk9uVhF95V6rviJmy2hHd+lkzK7k3JsdfeNspTErrW1Oy7Vttpn7ZKUxu5n7bqnoK/c6Oc5yHdyjr9xbVy+nLcNmiYXN0M6Ovpy2xHOAvlqKTo6zG+E6rPc2bMb6b/aYXS30lXudzmd5Oc0dYtY9Xk5zh3Z0D2K2e9BX7i13jbYjf9azUChobGys+v3ExIQ68A4cAAAAAAAAAAAAAAAAAKBL+Ttx0Pe9733at2+fdu/eLY/Ho6eeekof/vCHO3EqAAAAAAAAAAAAAAAAAEAX6sjLae95z3u0c+dOfec735HP59O///f/Xjt27OjEqQAAAAAAAAAAAAAAAAAAXagjL6dJ0tVXX62rr766U4cHAAAAAAAAAAAAAAAAAHQx71pXAAAAAAAAAAAAAAAAAACw8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3Xdy2nJZFI333yzTp8+vdZVAQAAAAAAAAAAAAAAAAAsk3+tK1Dr2Wef1X333adTp06tdVU6xyMl0pZmkjn19RiKh/1SyWZ7zK/xaVNTiawGe0Ma7jWkgstjOZWJG7LyRZ2fyZSP2W9ofMrmHAFpbLK8faQ/LEk6P5PRUG9YXq9H49NpXTQSUyaTryszPp3RUF9IPq9X49PpunM8fyahrVuiSqXz1fOFDb/OTaQ02BtSKOjT5ExWA70hmVZBk7NZDfWFVCqVzz3SH5ZK0sRstq58X48hr0eaSpjlPoj4lUiV2zvQG1KxUKz2T125xfrKqUynzff9c6dnNdgb0siAIVmrXAdsPJ2Mq40Ss7Sju/ik8Zny3DHYa9jPgcu12Fg///lrL51XxPA3zx1qsf98/08nsurvDSln5WUE/BrpN6R8Qz280mQip8lEVhdviSqZWpgfRwbK5RNpSxkrL5/Pp4yZl5kr6ILBiNLZvCZns7pwKKKcVdTk/NxoBH3VeTUW8Ws6YSlr5jXUG1I86tfkbPl8w/1h5QslTcznA01xUlO34f6wfB5pZq7c3kKxpBePn9VQb0jFYkmTs81lmvrUL43V5Bu2/dFtuiEnaKhLMmPJCPqVylrqi7moU0MbKrE80BtSsVjUxKypsOFXPBZQIV9UIp3T+WROs0lToaBffr9HHknBgE9WvqiZObOcg4V8mkvllTHzCgd9SmUtRUIBBfxeJZI5RUJ++f1eTSey6o0ZKpZKMnMFGQG/iqWCfF6fpudMDfQaKhZLSmUs9USCSqYt9caCGuwJSqVy3ScS9XWs1LknElDM8Nnn0E65dbuuYTfFRrfaKHMRugv5bHegr9xryCm7er5YwtpSZW6uzsUNn2esvCSvpufm15n6DCXm6ud00yxoMmEqGvKrtyeogmW/btOUh3ukybmcpuZMRQy/An6vIoZfsbBPk4mcZpKmYuFgOQcP+pU18ws5k+bbmMopGgook7Pk9/uUzxdkBANKpHKKhvzK5QuKhQPKmuU8Pl8oyO/z6eXzrykU8qtYKimdthTvCcorj1IZS9FwQB6vR8ViSYViSfl8UWkzr1gooEDAI5U8mkvnFAqW+02lku3zRdK05PP6NJM0NdQb0mA8qESyjTnHWuYwjB3ohFXMDUIhn86Np9UXN5TL5RUNB+T3epRMLzyjRUMBmbm8+noNJWvWv4d7DUnlNY66baWF5+7B3pAG+4LV9fhqe6S6bfGYX+MTWed7uOFZvlgs6cVzZ9UXC6pYLCoaDiqbK2hiNtP884ZWY8T8Gk0ynVMsElTWzGsgXr/u7npM8Ta0uycoFdtx0Ta5+X598bWzGugx6NdWmJPco6+AjWl+rb56b6+HtXo7G2GM6nQbNkIfofusMK666uW0hx9+WH/0R3+kD3/4w2tdlY4oFkt67pVZ3f/wMZlWQUbAp0O379I1l/TquZcXtl//+hFdv/MiPXD4eLXcwf2j2nXlQN0Do+2xtvUuPAjalLlzzw594amfabg3pD3XX9p8jqsGdOwnU3rg8HH1RAO66a2X6aEjL9Tt/8prsxo1R1qW+cJTP9NcytLB/aN6+sRZRUJ+Zef3qT3fUz88o+Mnp3Tglp36zomzesPlQ03Heur4Wb119KK67Qdu2amvPH1Kr7yWrJ4v4PPq9rfv0KceXbxebvqqqUynBVTt+8ZrwmSBZetkXG2UmKUd3cUnHXvRph21c+ByLTbWt5g3K3NH0O/Vxz/7L837+5v7/wO37NST33tZe66/VLt2DCw85HmlZ09O6VOPHtdbR7doNNs8P144GNbffvE5vfOtl2lyNquHjrxQN7dtuyCmvddfqgcfP2E7Nx7cP6p//NoLOjeZ1jWX9FXnfLv5sS5OaurmNJfWzst2Zer61C8de8Hmetb2R7fphpygoS5//+XntOf6S/Q5p3520YZWOdXXvvey3vrGi/X3X3q+rnwo6FNPNKh/+PLzOjeZ1oWDEf3KL+/QP37thab63LX3aj3xrZOaS1l19837brpGuXxR3zl+Vjf+/CX6TE3M1pa7Y88OHfnfL+v2t+9Qf8zQx/72+zKtgi4cjOg9N16pTz9Wv9/W4Zi2X9xTl0M75dZtu4bdFBvdaqPMRegu5LPdgb5ybz3NFytYW9o6HNPgQKz6+ee/dbJprq/NSY2ATwf27dQjT75YzStu+6Ur6/LZ2tyg9uvfvetNSpl5ffKRH9aV7Y0F5fF49KlH63PwR//5xeo5f/euNymXL9bV/449O/S9H53T299yiT792Pfrth95+mW96xcv01PPnrHNXezyqXtuHZVH0vScWZ9n1bS3Nr965OsvVduVyxcd++7I06f03MszK4+htYxJxg50whrkBtU17H07NTmb1T9+7cWmZ6LfvOkazaRy+q8PP1vd9qHb36h8oVQ3fh26442y8gvbKs9Zdee8dVSxsF//v3/4QV09fnZmWv/03dPN9/Aiz/J379upfCGl//7Ej5rXWootxghveY2m9hlw0XUAJzV1rB0/37h9gBepVoJ+dY85yT36CtiY1uNavZ2NMEZ1ug0boY/QfdoQV131Zz3/5E/+RG9+85vXuhodc24iVX3IkyTTKuj+h49pMpGr2/6uX7y8elEr5R44fFzjM2b1WIm0ZXusRNpqWeahIy/oxuu26ebd223PMTZpVrffeN226kNm7f5vf8uli5a58bpt1WO+6xcvr9un9nzv3r1dplXQg4+f0Lt3b7c91r4brmja/uDjJ7Tvhivqzrd719bqQ9hi9XLTV41lOq2272v7aGzSXGRPwFkn42qjxCzt6C7jM/btqJ0Dl2uxsb7VvFkpe/JswnZ/u/7/zOMnqvPt2NRC/ScTuep85TQ/Fkse3bx7u85OpKvzWe3ctu+GK6o/yKvsVzs3PnD4uHbv2ipJdXO+3fxYGye1dXOaS2vnZbsytX06NuUQl1PdG5fdkBM01mX3rq3VH3q4qZNTLDvlVDfv3l59Ma22/GzK0unxVDWWdu/aWo2txvp89ivPV++V2vtmNmXps1/5iW7evb36A9fac1TKfe7IC9VcLm0WquV279pafTGtdr+TZxNNObRTbt2ua9hNsdGtNspchO5CPtsd6Cv31tN8sZK1pZNnEzo3kap+bjfX1+akplXQg4+dqMsrGvPZ2tyg9uuTZxPVlzhqy4aCgWruWtn+mcdP1J3z5NlEU/0/d+QF3bx7e1OOUclH/v5LzzvmLnb51KcePa5gwN+cZz1WX5dKflXbrlZ9d/Pu7Y7Xpd3XuVMYO9AJa5EbVNewHzuhUDBg+0z0P77wnE6Pp+q2nR5PNY1fr47Vb6s8Z9Wd89HjyufVVI9fuHar7T282LP8px87oek503atpdUYUVmjqW3vYusATmrrWNnvU48e12Qit5JLtunRr+4xJ7lHXwEb03pcq7ezEcaoTrdhI/QRuk874qqrfnPaSgwOxta6Cos6/tL56sWqMK2CppJm3fZEKmdbbjph6g2XD0mSXnM4VtoqaPu2gZZl5JGyNT/0q6tLIruw3SPbMjO19XUoI8/C14l0Tl6Px7ZcIp2r+9qujFNds7mFwK89n9t6uemr2jLt1hizz52etb/uc1nt3D7UkTpsFMPDPWtdha7VzrjaqDFLO7rL82cS9u2omQPdaozZxcb6VvNm5etiqWS7/3TCdJyrGq/Di6+drZadSdrvN5M0lTXL57Ob25YyN9aVdZgfK/WrrZtT2UqbWpWp9Ol6jMuV5gQrnZNq47Zal0X6uZFTG+quXe12h3iqxvt8LFXr4SLPqnxdiWGnczTuY1oFZXI1/1XP4VzFUqkph658Nu2wfbl5XeWarkW+uB7Uxux6vOe7Bfmss3bHFTG7PPSVe+2eLzq53rWStaViqaSpuYxUap1PVPOIxu+XkU80ls2Y+UXP6bRvq/ouJ29yU5dqfuUyT6rk9pXvlxtDbmOyXXMR42x7kBs4W4vcoHYNO5PLt3xOqWU3BjVtczhW3XORFtpY+br2HnbzLG+3njGdMNUbCzqOETNzueZnwCU+n1bU1bG2DklTV1826Ljfer8XOlH/2phdbr9uRsxJ7nVynG1UKpUUCLj7UfV6Hw9WarO3fynauT7bieOvlY0yDm6EdnR6nN0IfbRW1uv9vRraEVcb5uW0ycmkisVu+/sI9QbiYRkBX91FMwI+DcSMuu3xWNC2XH/c0Pnzc5KkiOG3LRMJ+BYto5IUDvns69IbqttuV6avx1i0TOVXeBsBn+KRoPx+r225eCRY97VdmbBhX9dQ0Fd/Po+WVC83fVVbZincDFyNMTvY0PeVOvT3hJZVh81ieLiH/mnBbVxt5pilHd1lsNewb0fNHCgtL2YXG+tbzZuVr72emp8u1ezvdej/UNDXdB0GaubRxjm1sl9fzNCsx5TX47Gd25zm8aa5Uc1zfqs4GXAxx1fa1KpMpU/XY1yuJCdoNSe5faipjdtKXSp1cFsnpzY0XrvKdqdcqxLvtfdRq/rU3iuVrysx7BSzjfsYAZ/CwfpHFKe6NebQlc/6HbYvJ6+rvabtzhe73XJidj3e892AfLa1duazEjG7XPSVe0uZL5aT07bTStaWvB6PBnrCypqWq7ne6ful5BNNOUyodf7ecl+H/KeSjyw1b3JTl0q/Va7nYnlSJbevfL/cnMPNdXY7Fy01Zhk7lofcoLWlxFW7YrZ2DbvyvNLqGarCbgxyGpeaxhWb56L+nlD169p72M2zvN16Rn/cUChgPwZFAj755tdoGo+5nOeixjpW6xAzWj5Hr+d7YTn1X2rMLqdfNyvmJPc6Oc42GhqKybLc/T3BzXyd1vt4uJoW66uVxux6vhYbZRzcCO3o9Di7EfpoLazn+3s1tGONtqv+rOdGd+FQVIdu31X3QHfo9l0ajAfrtn/xWz/Vwf2jdeUO7h/VSJ9RPVY87Lc9VjwSaFnmzj079OQzr+iJb560PceWAaO6/cnvv6I79+xo2v+rT59atMyTz7xSPeYX/89P6/apPd8TR0/KCPh04JadeuLoSdtjHf7GS03bD9yyU49946W68x39wWndc6u7ernpq8YynTZS0/e1fbRl0FhkT8BZJ+Nqo8Qs7eguw7327aidA5drsbG+1bxZKbv9orjt/nb9/4FbdurzR09W59eKwZ5gdb5ymh+9npKe+OZJXTQUqc5ntXPb4a+/pAO37HScGw/uH9XRY6clqW7Ot5sfa+Oktm5Oc+ljNfOyXZnaPh3pd4jLge6Ny27ICRrrcvQHp3VHi3522q/Vtatsr+Rgv/bOq5vK90YD2joSrcbS0R+cLseWTX3u2nt19V6pvW96owHdtfcqPfHNk/pAQ8zWlrtjzw4dPVbO5SLzP/StnPPufc37bb8o3pRDO+XW7bqG3RQb3WqjzEXoLuSz3YG+cm89zRcrWVvaflFcFw5Fq5/bzfW1OakR8OnAvp11eUVjPlubG9R+vf2iuD5427VNZbOmVc1dK9s/cMvOunNuvyjeVP879uzQE0dPNuUYlXzk1955tT5/1D53sVujuufWUeVy+eY8a199XSr5VW27WvXd54+edLwu7b7OncLYgU5Yi9yguoa9b6eyOcv2meg3b7pGW0eiddu2jkSbxq/XbanfVnnOqjvnraPy+9VUj2//8LTtPbzYs/zd+3aqv8doOt5In9FyjKis0dS2d7F1ACe1dazsd8+toxqMB1dyyTY9+tU95iT36CtgY1qPa/V2NsIY1ek2bIQ+QvdpR1x5SqVSZ/775QrceOON+tu//Vtt3brV9T7r4TenDQ/36PzEnBJpSzOpnPqiwfJD2/xv/arb3hPQ+LSpqURWA/FQ+YfyhYYDNu5TOZZTmVhQVqGk8zOZ8jEHDI1P2ZwjUP6bsdNzWQ31heWRdH4mo6HesLxej8an07poOKZMNt9UZjAeks/n1fh0uu4c0wlTF41Elc6U9xnoCSkc8uvcREqD8ZBChk+Ts1kN9Bgy80VNzmY11BtSaf64w/PnmJjN1pXviwbl9Xo0NWeW+yAaUCJVbu9Aj6FisVTtn7pyi/WVU5klXOvF2MZsTd/394TKN7O1vDpsFrzF7IKLuNr0MUs7uotPGp8pzx39ccN2Dlx2zC421s9/nrYK5d+I1jh3qMX+Df1v5fMK+P3lh7vG/wDolSYTOU0msrp4S1TJVL7+uuXL58lYefl8vvKfCcoVdMFgWOls+c9wbxmIyMoXNZUo7xcyfDo3kdJAPKSeqF/TCUtZM6+huKF4LKDJ2fL5hvvDyhdKmpzN2MdJTd2G+8LyeaWZZDmPKBSlyURWg70hFYslTc42lLHrU780NlUTl3b90W2WmRO0+zen1dYlmbVkBPxKZS13dWpoQyWWB3oMFUslTcyaChl+9UYDKhSKSqRzMoIBzSZNhYJ++f3l/1UfDPiUzxc1M2eWc7CwT8lUXhkzLyPoUzqbVyTkV8DvVSKZU3j+6+mEqXgsqFKpJDNXkBHwq1gqyOf1aWaufG8XSyWlMnnFwgGlspZ6I8HyAnqpXPeJRH0dK3WOh/2Khfz2ObRTbr3MvK7pmrYxX+x2y47ZjTIXrSLyWRfalM9KxOyK0FfuNeSUTvPFWv/mNElLWluqzM2VuXh4aH788izkrpJX03OmBuKGRvoNJebq53QzV9BkwlQk5C/nl/mi7bpNUx7ukSbncpqeMxU2/PL7vYoGfYpF/JpM5DSTzCkWDiiXz8sI+JU187Y5fDQUUCZnye/zqVAoKhj0ay5VzmGsfEGxUEDZXPkY+WJBfq9PyaylUNCvokpKZ/KKRwPyejxKZSxFwwF5vOXfhlYolpTPF5Ux84qEAgoEPPKUPJpL52QEy/0myfb5Imla5TwpaWooHtJgb1CJZBtzjkWuc6d+c5okxo5lIDdwwWVctSNmw2Gfzp1Pqy9mKGfN398+j5KZhWe0aCgg08qrL24omc7Xr7ervMZRt6208Nw9GA9psD/Y3B7V16O3x6/xyazzmFD7LN8fVrFY0tScqd5oUKVSUdFQQNlcUROzmeafN7QaI+bXaJLpnKLhoMxcvmnd3fUY5W1odzwoFZ2Lr/d7YTV+c5qkar9OJ031x4xF+3VTY05yr5PjbI2hoZg+fP83Fz3Gnx56myYmkouW26jW+3i4mvjNaYtYj2v1djbCeN7pcXYj9NEqW/f392pY4RptV76cthzr5uW0TRrQm63tmz65WUX0lXsrfWliM8Qs7egunYzZlZx7s6NvnHXk5bRVxLVttpn7ZKUxu5n7bqnoK/c6Oc5yHdyjr9zr9A9G1tpmiYXN0M6Ovpy2xHOAvlqKTo6zG+E6rPc2bMb6b/aYXS30lXudzmd5Oc0dYtY9Xk5zh3Z0D2K2e9BX7i13jZY/6wkAAAAAAAAAAAAAAAAAaDv/WlcAAAAAAAAAAAAAAIDVEu8NKxjwLVouZxWUmM2sQo0AANi4eDkNAAAAAAAAAAAAALBpBAM+139WFAAArAx/1hMAAAAAAAAAAAAAAAAA0Ha8nAYAAAAAAAAAAAAAAAAAaDteTgMAAAAAAAAAAAAAAAAAtB0vpwEAAAAAAAAAAAAAAAAA2o6X0wAAAAAAAAAAAAAAAAAAbcfLaQAAAAAAAAAAAAAAAACAtuPlNAAAAAAAAAAAAAAAAABA2/FyGgAAAAAAAAAAAAAAAACg7Xg5DQAAAAAAAAAAAAAAAADQdrycBgAAAAAAAAAAAAAAAABoO15OAwAAAAAAAAAAAAAAAAC0HS+nAQAAAAAAAAAAAAAAAADajpfTAAAAAAAAAAAAAAAAAABtx8tpAAAAAAAAAAAAAAAAAIC24+U0AAAAAAAAAAAAAAAAAEDb+de6AgAAAAAAAAAAAAAAoJ6VL2poKOaqbM4qKDGb6XCNAABYOl5OAwAAAAAAAAAAAACgy/h9Hn34/m+6Kvunh97W4doAALA8/FlPAAAAAAAAAAAAAAAAAEDb8XIaAAAAAAAAAAAAAAAAAKDteDkNAAAAAAAAAAAAAAAAANB2vJwGAAAAAAAAAAAAAAAAAGg7Xk4DAAAAAAAAAAAAAAAAALQdL6cBAAAAAAAAAAAAAAAAANqOl9MAAAAAAAAAAAAAAAAAAG3Hy2kAAAAAAAAAAAAAAAAAgLbj5TQAAAAAAAAAAAAAAAAAQNv517oCtZ544gl98pOflGVZet/73qdf/dVfXesqAQAAAAAAAAAAAACwKcV7wwoGfIuWy1kFJWYzq1AjAMB60zUvp42Njekv/uIv9OijjyoYDOrOO+/U9ddfryuuuGL5B/VIibSlmWROfT2G4mG/VHK5r1eaTOQ0mcjqwuGo0pm8phJZDfaGNNJvSPnmcsP9Yfk80sxcTn1xQ7l8UeenM9oyEFaxKD1/5oyG+kLySBqfzmikP6xSSTo/k9FwX1geT3n7YG9IIwOGxiZNTSWy2jIQVqEoTcxkNDIwv890RkN9Yfm80thUpq7MYF9IQZ9Xr02ldcFgRDmrqMnZcv0q5248x1BfSD6vV2NTaQ31heWdr8vFI1FlsgVNJbLl+qp87gsGI7Ly5eMO9YXk83k1NpmuK185x/iUqefPJDTSH1axWNLEbGb+63LbR/oX2j4y31fn5+sYjfj16mvJuvNdMBhVzlo4R9Dv09hUWoO9IQ32BKVi87UZ7A3J8Hs1lTCXHgsriaOlCkhjk6aeOz1b7T9ZHToXNo9OxtVGiVna0V062Y7FxvT5ueOl186qNxZU1szL7/OpJxKQSiWlspY8Xq9m5szyvNMXrM6lFw5HlMuV56qB3pA8nqJU8pbrX5TGZ8zq3DXcvzAHX7o1pkRiIc/o7/Pr/KQpn9en6UT5WD6fR1OzpoYHQrKskiZn6+fMob6Q/P7yXDzYG1Ik7NfkTFZBv1+JlKnBvpBUKs+1l1wU01yy/nw/ezVVzmO80vh0VkbQp2jIr4GeoFRovi4XDEZUKBQ1MTvfnj5DiTlLyYwlI+hXKmupLzbfv96GtvcaC8dsxVe/XzTs18RUuT+KhWLzNay5tkMDISXT+aWfc72oaWttfwz0hlQsFjUxayoWCcjv8ypnFZTMWAoFfTIMnwJ+r9KZglIZS/09hgIBrzLZvJIZS2enMwoGfUpnLQX9PqWyefVEAsrnC/J4vUplLPX1GCqWSkqmLMVjQZlWQZlsXtFQQIGAV1OzWcVjQQUDXqkkpc2CsmZevTFDpVJJiVROoaBP0XBAWbOgZNZSLBRQTzQgK19UMmMpZxUUjwZVVEmWVVKhUFQo6Fc6a6m3JyjJo1TGkpkrKBYJyPD7lLUseT0+zSbn7814UImkQ0y2yuMaxojBYqeSvjXWyfx2o8xF6C7ks92BvnJvPqd88bWzGugx6tcqVmo11yjcntNNnRpyu2DAp/PTGfXGgirNz/lmrqCh3pC8HlXXb0qSEumcrHxRsXBAqYylYMCncMivbNZSPGpIKimZzSufLymbyysWCSgWCigW9mlyNqeJRFZ9PYY8nqK8Hp8yZl5mrjCfs/iUyeY1m8xpIG4ony+oWJJChl9eb0mWJf3kbEJ9PYZyVl5GwK9sLl/Ns/vjhvx+r5LphdwkGPCpUCiV1+h6QwoGPTLNkmaTpvrihorFkhLJ8tphyPBrJpGVEfArkcopEvLL7/cq6PeqPx7QdMJSNldQxsyrJxLUTNJUKOhTxPArHPJpbDJT7guzoEjYr1KpKL/Hp1TW0kB8Pk9M5RQNBWTm8opFgrbXp1gsKZEhN8A6soq5weCAX+fGsgr4/ZqeK49hYcOnqYQpI+hXzswrGFx49q48pw/0huTzlhQJBzSXzGs6kVV/b0h5K6+eHkOZTHl9e6A3pGjYq1S6WB0jB/v9mksVZJolTSWyGu4Ly+uViqWiCgVP3dq7StLY1ML46vWWFAoEZFoF+3lofo6amsuqL2bIyhcUjxoqForKWHlJ3mo7h3vL6xlNY3zNc/5APKRSqahwMOC4xjKZyKq/x5DHU5JH3vrnM7mc19Zi/rPTLfWoxTjrHn3lHn2FBsGATx++/5uLlvvTQ29bhdqsgU4+462mjXJvb4R2dLoNG6GP0H1WGFdd83LaU089pX/1r/6V+vr6JEl79+7Vl7/8Zf2H//AflndAj/TcK7O6/+FjMq2CjIBPh27fpWu29S7+sOCVnj05pU89elyj2wf01msv1gOHj1ePc3D/qHbtGJCKC+V6ogHd9NbL9NCRF6rl7tyzQ08dP6u3jl7kevsXnvqZAj6vfuWXd+iBw87H/cJTP9NcynI81oFbdupHPz2vN1w+rAcfP9HyHE7HfeW1WZm5kaZ6bLsgpr3XX1p33AO37NTL52Zk5gpNffXjn57XsZcmq/vXHmux9h3cP6pEMqN0Jq8HHz/heO6vPH1Kr7yW1D23juqN2wckLVwbu+O6joWVxNFSBaRjP5lqjrWrBpgssHydjKuNErO0o7t0sh2Ljene5rnjjj07dOTpl/WO6y9Rf4+hQrGkTz9WnoOuuaRPe66/1HG+rsyBb9g+LMPw6RP/s3zeCwcj1Tn4HW/Z2jR3HrrjjcpZxbp6HNw/quMvjWvbBb0tc4LK1//hPddqJpXT33/p+bqyHhVt52ojUNJzP8vo7xrKD/eH9fpL+yTvwnWxm4srbb1oJK7P1dTvD37jzZpKmnqgoS27rhxo/bKYTzr2YnMc2PXBodt36ZpLevXcy+Vr65i7LXbO9aImjp1yqp5oQLf9mytUKJZsr+k/fPl5nZtM18Vipcxde69WwO/R//jCc9VtH7hlpx795xd1bjJdLROL+PXq2Fzdtbhr79V64lsnFfB59av/9mqdn844fn7bL11ZF0O//s6r1RsL6i//8Yd1Od7Xvveyfv4NF9bF1YFbduqRmvr8+juvVjwa1H/7Xwv7Hrx1VE8fP6urLh2s27dlHmczRvzOe9+kHRf3rP0PG9qpk/ntRpmL0F3IZ7sDfeWeTU5ZXatY6Q8vVnONws053dbJJrerrOUk01ZTXlC7dtX4WW1+Ho8FNT6dkZkrKJsr1OUd73/36xULB/RfH3627jrkrKL++xM/asrLq/Xat1Nf++7L+jfXbVMw4K27jh+4ZaeetMlNDu4f1ZGnT+m5l2equYnP69EjX39Jw72h6jOD7frUHW/UXMrS33z+x3Wf90QCmkuFNDFj6pF/flHv+sXL9GdfeqYpr/v6M6/q+Mmpar/8yi/v0D9+7QVZhWLT80mlzK/922vqr49H+vbxc/qL//kv5AZYH1Y5N/jQ7W9UsVTSf/vH79vex43PS7Wf/f5vXKfTY+mmus4kc9VnH7ux6J5bRxU2fPqL/3msZttOSZ66celDt79R+UJJn3zkh3XH93qkT9rNQ2qeo37zpmtk5ef0neNndOPPX6LP1Iy5H7r9jfLI0zTGl1SqG18r4+PN/3p7yzWWu/eP6n997YVqX/3uXW9SLl9cfF5bi/nPTrfUoxbjrHv0lXv0FVCvk894q2mj3NsboR2dbsNG6CN0nzbElbezNXRvfHxcw8PD1e9HRkY0Nja27OMl0lb1IUGSTKug+x8+pkR68Z6ZTOSqE8y7d2+vdnDlOA8cPq6xKbOu3I3Xbasu+FTKPXTkBe274Yolbb/xum3avWtr9ZxOx73xum0tj/Xg4yf09rcs/OC41Tmcjvv2t1xqW499N1zRdNwHHz+hX7i2+ZgPHD6uX3rzJXX7O31tV48HDh/XVZcOVc/ndO59N1wh0yroU48en//fWAvXxu64bmNhJXG0VGOTpn2sTZptPxc2j07G1UaJWdrRXTrZjsXGdLu543NHXtDuXVv10JEXFAz4qy+mSdLNNTmC3XxWmQM/9ehxvXIuWf2sdg62mztfHUs11eOBw8f19rdcumhOUPn6zES6+mJabdmrLh2y7d+B3lj1Jaba8qfHUxqfMeuui91cXGnr5xrqlzYL1RfTasuOz7S+nuMz9nFg1wf3P3xMk4lc9do65W6LnXO9qI3jVvnVbMpyvKa7d22VJNt88LNfeV6JlFW37TOPn6juUykTDgaarsVnv/J8Nc88PZ5q+XljDP3dl57XmfPpphzv5t3bm+LqwYb6/N2XntfZifp9H3j0uN71i5c37dsqj7MbI/7if/5LR/K+tdTJ/HajzEXoLuSz3YG+cs8up6ysVazUaq5RuD2nmzrZ5XaVtRy7vKB27arxs9r8/Px0VqFgQLMpqynv+JsnfqzT46mm6zA9Z9rm5dV6PVbOP6bnzKbr+BmH3OSBw8d18+7t1e//7kvPazZl6cbrttU9MzS2r5L7V15Mq/18YtaUx+Ot5j12uf3p8ZTevXt7Xb88cPi4du/aavt8UinTeH0Saav6YprTNVwuxg50wmrnBqfHU/pv8y+SVbbV3seNz0u1n3m9Xtu61j772I1Fn3r0uE7VrCOYVkFjU9mmcen0eKr6Ylrt8YMBv+08ZDdHJVKWPvuV53Xz7u3VF9Nqj283xjeOr5XxcbE1lk/Pj1GV70+eTbia19Zi/rPTLfWoxTjrHn3lHn0F1OvkM95q2ij39kZoR6fbsBH6CN2nHXHVNb85rVRq/q8lHo/H9f6Dg7G671976Xy1YypMq6C0VdD2bQMtj/Xia2er+yZSOdvjTM9l5fN5Fz7zyLZc1izYb8/Zb5en5usWx60t53SsmaTp7hwOn9XtX1MPpzZNz2Ud61HXDqevHeoxlcgueu5sbuEmmE6aKrlon5tYWEkcLaYxZp87PevYrzu3D63oXBvd8HDPWleha7UzrjZqzNKO7tLJmF1sTK+d/2s/r8xVGTNf93ndnOQwn1Xm0mJtnlNT1m7uLJZKy5/XPa2PUTunutleLJU0nTDrjuc0F9vVr7HPKmWnE6becLnz9Xz+TGJJfTBds90xd1vknO2y0jmpMW4b1cVxi/zKKQaKpVI1TpzittiQl9fGVuV7p2u7WAy2ykPtzusUb431sds3kbaPBac8rpN5XzdpdztrY3ajzEVrgXzWWbvjiphdHvrKPaeccjpp6urLBpd8vNqYXYu5qtU5JSntsCZVWyen3C6bK7haF7L7rDL/Z3L51nlPq21Oa3m5guMxndbgKutSdefxOOfOi+VMxVJpIZdpkbMl0rmmfnHTd7XXh9ygO5EbOFvt3MDVs43H/jOn51M3Y1HjGGZXD6e6ZXL5pm1Oa+aVY9iNV0sZXyvjo5s1lsWOXzv+DA/3dM2z2nLq0Yl7mXF2eegr9zo5zjYqlUoKBNz9qLoT99Nan9+tpdRT2tx91Y7zN8Zsu5/x1spGGQc3Qjs6Pc5uhD5aK2s9fnWzdsRV17yctmXLFn3/+9+vfj8+Pq6RkRHX+09OJlUsLjwURQy/jICvroOMgE+RgE/nz8+1PNZAj1HdNx4L2h6nvyckv89T95ldubDhs90eCtpvV0mSR4set/Jrolsdqy9muD6H3XEb9698HQ7Zn68/HnKsx8uac2zTYvUYqDmu07lDQd9CPWKGq/a5iYXlxpGbgasxZgd77fuvvye0aD03s+HhHvqnBbdxtZljlnZ0l07G7GJjeu38X/u5SvNzeqh+/8Y5qdVc7G144b5SdsBm7vR6PC2P1Wpuq3ztdIwBh/61q0el3v1xo67OTnOxXf0a+6xStj9utIzLwV77tjr1QX/MRe62yDnbodWc5PahpjFuGzXGsdPXTjHg9Xjqju9UplZtbFW+d7q2lTzT6fyt8lC78zrl0o31sds3HrGPBac8biXPD+uJ23YuJ2Y3yly02shnW2tnbiARs8tFX7nnlFP2x5pzkaXmtGsxV7U6p9s6OeV2tWs5S127qsz/4aC/Zd5Tq1Ve3lgvp2M6rcFV2lJ7nmKx5Jg7L5a3ez0exaPlXMapnl6PR/FIsKlf3PRd7fVZSlwtNWYZO5aH3KC1pcRVO2K25bNNw9eN3zs9n7oZixrL2NXDqW7hYP2PfSrzkN3YUDmG3Xi1lPG1Mj66WWNZ7PiVY1TuhW55VltqPZZzLzPOdg595V4nx9lGQ0MxWVbe9rNGnbhOa31+t5ZST2lz99ViY+9yYnYpz3jdbKOMgxuhHZ0eZzdCH60FnsNaa8cabdf8Wc+3vvWt+va3v62pqSllMhn90z/9k972trct+3jxsF+Hbt9Vt4hz6PZdikcCi+472BPUPbeOygj49MQ3T+rg/tG64xzcP6otA0ZduSe//4ru3LOjrtyde3bo8Ddest3+mMP2J595RUd/cLp6TqfjPvnMKy2PdeCWnfrqd0/pwC07Fz2H03G/+t1TtvU4/PWXmo574Jad+vazzcc8uH9U//z9l+v2d/rarh4H94/qJ6cmqudzOvdj33hJRqD8N74H48G6a2N3XLexsJI4WqqRAcM+1gaNtp8Lm0cn42qjxCzt6C6dbMdiY7rd3HHHnh06euy07tyzQ7lcXnfvW5iDanMEu/msMgfec+uotl0Yq35WOwc/ZTN3vm5LtKkeB/eP6qvfPbVoTlD5+uKhiH7tnVc3lf3JzyZs+3dqNqlftym/dSSqkT6j7rrYzcWVtt7RUL9I0KeDNm0Z6Wt9PYd77ePArg8O3b5Lg/Fg9do65W6LnXO9qI3jVvlVbzTgeE2PHjstSbb54F17r1Y8Gqjb9oFbdlb3qZTJmFbTtbhr79XVPHPrSLTl540x9OvvvFoXD0eacrwnjp5siqsDDfX59XderYuG6vc9eOuovvh/ftq0b6s8zm6M+J33vqkjed9a6mR+u1HmInQX8tnuQF+5Z5dTVtYqVmo11yjcntNNnexyu8pajl1eULt21fhZbX4+3B9SNmepNxpoyjve/+7Xa+tItOk69M//YEmyz4UO7Nupzx89qf4eo+k6fuCW8meN+cXB/aP6/NGT1e9//Z1Xqzca0JPPvGKbm9bm7a/bEtX7b3590+dDvYZKxWI57/nBadvcfutIVE8cPVnXLwf3j+rosdO2zyeVMo3XJx7263fe+yZyA6wbq50bbB2J6rd+5VrH+7jxean2s2KhaFvX2mcfu7HonltHdWnNOoIR8GnLQKhpXNo6EtUHb7u26fg5K287D9nNUfFoQHftvVpPfPOkPtAw5m4didqO8Y3ja2V8XGyN5e75Mary/faL4q7mtbWY/+x0Sz1qMc66R1+5R18B9Tr5jLeaNsq9vRHa0ek2bIQ+QvdpR1x5SnZ/T3ONPPHEE3rggQdkWZbe85736MCBA673tX3z3iMl0pZmUjn1RYPlhwS3rfWW/4b0ZCKrC4ejSmfymp7Lqr8npC0DhpRvLjfcF5bPK80kc+rrCSqXL2liJqPhvrBKJWlyNqvBvpA8ks7XbJ+YzWiwNyyvp7y9vyekLYOGxiZNTc+Vj1ssSZOz8/tImpgp7+PzSuPTmboyA/GQgn6vXptK64LBiHJWUVOJrIZ6w/I4nGMgHpLf59X4dLquLhcORZU1y7+Ob6gvLM2fe2Qgony+fNyBeEh+v1fjU+m68pVzjE+Zmk6YGu4Pq1gsaWI2o5H+sIrFctuH+srnG5+e314qn6O/J6RY1K9XX0tqy0BE+UJRk7NZXTAYVc4q/wmywXhIwYBPY1NpDcZD5USg2HxtBntDMvxeTc2ZS4+FZcTRsv+3SEDVa1LpP1ku67lJ8RazCy7iatPHLO3oLp2M2cXG9Pm5YyZlqicSlJnLy+fzKR4u/6/jlGnJ4/FqZs4szzv9wWpda+fc/p6QPN6iSkVvuf5FaXzGrM6bIwMLc/AlF8WUmFvIMwb6/To/acrn9VW3+f0eTc2aGu4PycqXNDmb1chAqDyXzpTn/kDAq7HJtAbiIUUjfk3OZBUM+JVImhrsDUkqz+3bLoxpLll/vp+9mirnMT5pfDorI+hTxPCX59XKf4KouS4jAxEVC0VNzM63p99QYs5SMmvJCPiVyloL/ettaHufsXDMVnz1+8Uifk1MZzXQY6hYLDVfw5prO9QfUjKdX/o5V2g1fnOapLq21vbHQI+hYqmkiVlT0UhAAZ9XOaugZMaSEfTJCPoU9HuVzhaUyljq6zEUDHiVyeaVzFgKG34Fgz5lspaCfp9S2bx6IgHl8wV5vN7qPsVSScmUpXgsKNMqKJPNKxoOKOD3aiqRVTwSVDDoValU/lNWGTOv3pihUqmkRCqnUNCnaDigbK5ct2gooHjULytfUjJjKWcV1RMJqOQpybJKKhaLMgJ+pbOWemNByeNRKmPJzBUUC5dfpMtalrwen2ZTpgZ7QhrsDSqRdIjJVt3bMEZctrVfk5NJV9duXXGR3y47ZjfKXLSKyGddaFNuIBGzK0JfuTefU04nTfXHjPq1ihrLymlXsta1XA7nrI5fburUkNsZQZ/OT2cUjwal+TnftAoaihvyejzl9ZtYUCV5lEjnZOWLioYCSpt5BfxeRUJ+ZbNW+TeHeaRkNq98vqRsLq9YOKBYyK9YxK/J2ZwmEln1xQx5vEV5Pb7ynyfPFRSPBudzn7wSyZz6egwVCgUVS5Jh+OXzlmRZ0kzSVF/MkJXPK+D3y7Ty1Ty7P27I7/cqmZ7PTSIBBQM+FYolTc6vbRmGR6ZZ0mzSrOZSiZSlvlhQoZBfM4msjKBfiWRO4ZBfAb9XQb9X/fGAphOWsrmCsmZesUhQs0mzmquHQz6NTWYUNvzK5gqKhPwqqSi/x6dU1qrLE6OhgEwrr1goYHt9Bgdj+tnp6UXjalkxy9ixZOQGLriMq3bE7NCgX+fGsgr4/dV19EjIp6mEKSPgV64yJqRyGuwzqs/p/T0h+XwlRcKBumfwfL6gnlhQmezCGno04lMqvfD90IBfc6mCTLOk6bls9ecARRVVyHvq212SxqYW6uvzlRTy+2Xmi5qes5mH5ueoqTlTvbGg8vmC4pGgisWSMlZeklfTc6YG4kb5WbpoM8ZXn/NN9fcYkooKB/yOayyTiaz6egx5vSV5St765zM5zyF198JazH92llCP1fjNaZIYZ5eCvnKvk+NsjaGhmD58/zcXPcafHnqbJibavz6z1ud3y209JfqqE785TZLrZ7yut1HGwY3Qjk6Psxuhj1YZz2EurHCNtqteTlsJVz/IW2ObOaA3W9tXmpBvtv5aCfrKvZW+NLEZYpZ2dJdOxuxKzr3Z0TfOVu3ltA7h2jbbzH2y0pjdzH23VPSVe50cZ7kO7tFX7nXsByNdYrPEwmZop9s2riRmN0M/tgt95V4nx9mNcB3Wexs2Y/03e8yuFvrKvU7ns2v9wtNan98tXk5zr9Mxu1HGD9rRPYjZ7kFfubfcNVp/pyoEAAAAAAAAAAAAAACwXPHesILzf0quFSu/Hn+dGQBsDrycBgAAAAAAAAAAAAAAuk4w4HP9m9sAAN1pw7yc5vV61roKrqyXenbCZm67ncX6g/5yj75ybyV9tVlilnZ0l07GbKf338joG2frPe7W+vzdiD5prVX/0Hfu0VfudXKc5Tq4R1+5t95zg8V0e/3aZTO0s11tZJxtD/rKPXKD1tZ7G6j/0o653vtrNdFX7nVLPrvW12ytz78Ua13X9X5+fha2vmyEdhCz3YO+cm85feUplUr2f4AWAAAAAAAAAAAAAAAAAIBl8q51BQAAAAAAAAAAAAAAAAAAGw8vpwEAAAAAAAAAAAAAAAAA2o6X0wAAAAAAAAAAAAAAAAAAbcfLaQAAAAAAAAAAAAAAAACAtuPlNAAAAAAAAAAAAAAAAABA2/nXugLtMjmZVLFYWutqtNTfH9H0dHqtq7EmNlvbh4d7Fi3TKmY3W3+tBH3lXqu+ImbLaEd36WTMruTcmx1942ylMSutbU7LtW22mftkpTG7mftuqegr9zo5znId3KOv3Fusrzqd03baZomFzdBOt21cScxuhn5sF/rKvU6OsxvhOqz3NmzG+m/2mF0t9JV7nc5nuRbu0E/uEbPu0I7uQcx2D/rKveWu0fKb01aR3+9b6yqsmc3c9uWgv9yjr9zrZF9tlOtAO7rLWrZjo/RhJ9A3ztZ736z3+ncCfbJ89J179JV75LPdgb5yb6P31UZvX8VmaOdqtHEz9GO70FfukRu0tt7bQP27+3zrGX3lXqf7imvhDv3kHjHrDu3oHsRs96Cv3FtuX/FyGgAAAAAAAAAAAAAAAACg7Xg5DQAAAAAAAAAAAAAAAADQdqv2ctonPvEJvetd79JNN92kv/mbv2n6/LnnntNtt92mvXv36g//8A+Vz+dXq2oAAAAAAAAAAAAAAAAAgDbzr8ZJvvvd7+o73/mO/vf//t/K5/N617vepRtuuEGXX355tczv/d7v6aMf/ah27dqle++9Vw8//LDuuuuu1aje4rzSZCKnyURWg70hDfYEpaJNOY+USFuaSebU12PI65GmEqYGekPK5gp6/swZDfWGFAp6NTVr1pUZHgwpkcxrav4cIwOGEonysQb7Q8pmC5pMZDXUF1KpJJ2fyWiwN6ThXkMqSPJJ4zNmdf+I4dfkTLZ67onZjIb7w1JJGp/OVM8xNlneZ6gvLJ/Xo/HptEYGwioWpfPTGW0ZCKtQlCZmyvt7VN5/6wUxpdML9Q2F/Dozlmz6unKO507P6sKhqHJWQZOzWQ32hRTwefXaZFpbBiIqFIuamCm3z+fzamwyreH+sLye8vlG+sPyez2amctpoC+kdDavydmstszXdWJ2vj/6DCXmFq5BoViq9pXjdesmAVX7q9J/sta6Ulj3OhlXGyVmaUd36WQ7GubqeNgvlZo/P/fieQX9Xpm5vGKR4EK5xv2jfk3OlnOESy6OamZ2YW4MBj3ylrzlfVXeL5mxZAT9Mq28/H6fZpOmLr4gqrm5+hwgmcprNmUpbebVGw0qnc0r4Peqvzeoufl8YctARPlCsTyv9oZkBH06ez6lob6QwoZPY5MZGUGfouGA+qOBhTlwvn8r54tF/Tr9WkpbBiPK58vH640ZMq28BuIhFfPFcnvjhnL5op47fVoXDUdl5grVc4/0G5LT/ytoyFGqucti16Nhv2jYr4mprP11k5ryNcPv1VTCdC6/kjhxKP/aS+cVMfxLP5+LulRiJ5W11BdbpE7z+0wkTPVEA/J4PJpOmAobPkVCAQ30BjQ+ZSqZzikaDiqZyaknGtRriaySaUuxSEAeeZRI59QfMySPlDULMq284tGgcrmCvD6vrHxBRtCv2TlTfXFDxVJJqbSleDSofKGogN+njJmXmSuoN2aoUMjL4/EplbHUGwsqkysok82rryeookoyzYJCQb9mUzlFDL9i0YCy2YKmEuWctifiVyTgUyJVfy8ZgXK/REOBhXs24lcitYRr6KBYLClp5pXI5JU18xrqDbX3+q6Vpcb4UmyUuQjdhXy2O9BX7nUyN2g3l/nxTCpXnmvn514zl1eu5FHQWy4zmcgpkS6XSaRz6u8xyuswpfL+GSsvn28hN4hFAvJ6Ja+8StfmN576nC4U9Gk2ZSmTtRSNBOTzejSbLOcufq9HIcOnZDqvVMZSNBxQMpNTxAgoHPapLxJQIrmQNyQyOcUjQVmFYnl9qddQ0O9TMm0pY5ZzkpKkxHxfDPUFqzE/0BtSX49fyVRB2Vy5LbNzpvrjhkoqqlT0ysrnFQz4lUiXcxm/zyMj6FOhUNJkIqt4NCif16vpuaz6Yoby+UK5L628fH6fkqlyu6q5dU1+O9wfls8jTcyaCht+9UQCihk+d3HlkZLZNcxnGDvQCauYGxhBnyZnsoqGA5pNlu/7sOHT1Kwpw/DLNPMygn7NpXPqjxtS49q9t3y86fnnmlKpqFg0qGSqfh2g9jl9ZMCQpCVtm02a6u0xlEpb6u81ZFnF+v4pNPyMIx5UIln/84dcIS+vx7dw/P75488/P8YiQZm5vAb7QkplyvUfiIfk9ZQUCgZULBTr5xOP8zmrZWQzD3nL6wHPn0losNco92PJ5c9oOm25z1I8g3UH+sq9TvdVN16LgM0Y2yV16qp+krqzr+Zz5xdfO6uByrNIt/9MGOikbh0/sL6tMK5W5eW0t7zlLfrbv/1b+f1+jY2NqVAoKBKJVD8/c+aMstmsdu3aJUm69dZbdf/993fHy2le6dmTU/rUo8dlWgUZAZ/uuXVUb9w+UD+peaTnXpnV/Q8fq5a7c88OPXX8rN46epEeOvJC3fYvPPUzzaUs3blnh6Zm07rs4n49cHjhHAf3j+rHPz2vl8eS2nv9pXrw8RO2+x/cP6pdVw3o2E+m6vY/cMtOfefEWb3h8iHbcwd8Xv3KL++o26exXk51n5pNy8wVmup7/KVxPXV8rPr18y/PVM+x7YJYUzsWq6NdPXqiAd301suavq6txz9+7QWdm0w3Hcv2unWTgJquY+X6Mllg2ToZVxslZmlHd+lkO2zm6kO379I123qrL541fn7Hnh068vTL+rV/e42uuaRXz7288PmFg5HqPPf+m65SOptvqvfL52a0Y9uggn6v/vvnf6Q911+iI0+/rD3XX6LPHXlBbx3dotHMSN1+H7r9jZqcNfXZrzxfV4/v/eic9lx/qR44fNx2Djxwy0595elTeuW1ZNNcOjIQ1jXb+iSfff+OTc4pmbbq5um79l6lc+dT+n++8FzdHP3Ka7MavWKk+RrtGGh+Qc0nHXvR5npeWZ6PHa+H136/p354RsdPTtVfN8k2X6vtg6byK4mTlZZfivlj//2Xn6vGzKLnqKlPTzSgd//r7XWx9L6brlHI8Ovhr77QdEyn/O/ufTv1v558sZpf3b1vp7763Zf182+4sGn/Sp75q//2ap2fztQd555bR/VP3zmlf3Pd6/Tq2FxTDmflC/rvT/xYplXQNZf0VeO9tsxAPKgHDp9oupca79nb375DD391ISdc1jXxSN9/bkyvvJaoq2vbru9a6WTMbpS5CN2FfLY70FfudXKcbbcV5Md7rr9E/+2RH+rgvlFNJ03b3OKDt12rqOHXo19/Ue9862WanM1W59QLByO67cYr9eBjJ+rOLU9J93/u2YUyv3Sl45rYoTveqJxVtD33XXuv1lCfoc8f/Wk1Z3HKoR/55/o858vfOaVk2mpaN6us1V116ZA+U1Onu/eP6rsnzuqqSweb6jDYa+i/Pvys7blr+7L231/55R3addWAnn2hnN/a5XR37tmhrcMxbb+oZ9H/RHHy7JxOn0+uTT7D2IFOWOXc4D+851rNpHL6+y89bzsWfeCWnXq0Zhyp/ez//ndv1vi0WXe8u/fvlDGT1X/9xx+2fPYZGQjpP//196rb/uA3r9NUIte0fpAvlPTJR35Y3fabN12jM+dTdWPGwf2junAopP/Pg9+r23bk6VPKF0vae/2l+t6Pz+ktOy/Sp2uO/8HbrpXf59E/fPn56jhrt85/cP+oggGP/uvDC/X4g994s6aTZt1zeuPa/e/e9Sbl8sW6eeZ373qTklmr6ecxRtCnTzx0rG7bqq/1L3eO5xmsO9BX7nW6r7rxWlCn9V0vtz/LBzaLbrxPsf61Ia5W7c96BgIB3X///brpppv0C7/wC9qyZUv1s/HxcQ0PD1e/Hx4e1tjY2GpVraXJRK46mUmSaRX0qUePazKRqyuXSFvVh4tKuYeOvKB9N1xRXfyp3X7jdduqX//CtVurF7FS5oHDx/VLb75E+264ovqgZ7f/A4ePa2zSbNr/wcdP6N27tzuee/eu5nM21sup7k71fftbLq37uvYcdu1YrI529bjxum22X9fWY/eurbbHsrtu3cTuOlauL7BcnYyrjRKztKO7dLIddnP1/Q8fUyJtOX7+uSMvaPeurbr/4WOaTOTqPq+d5y65qN+23tfvvFj3P3xMJ88mtHvX1urxKj+0evtbLm3a7/T4wiJybT1u3r29WtZuDnzw8RPad8MVtnPpq2MpTSZyjv2766oLmubpz37lJ5pNWU1ztF2dHzh8XGNTzddofMb+fOMzZsvr4bTfu3dvb7pukn2+VtsHjeVXEicrLb8UlWPXxsxi56itz43XbWuKpdlUeZHf7phO+d+nHztRl199+rETunn3dtv9K3nm6fFU03E+9ehx3bx7u6bncrY53PRcrrqtNt5ry3g8Xtt7qVKmsr3SxpVck0Ta0ouvzjTVtV3Xd610MmY3ylyE7kI+2x3oK/c6Oc6220ry48q/abPgmFt88pEf6uTZhG7evV1nJ9J1c+ruXVurL6bVnvvVsVR9mRZrYq+OpRzP/dmvPK9Xx1J1OYtTDt2Y5+y74QrbdbPKWt1nGur06cPH9a5fvNy2DqfHU47nbuzLyr+Ve6uS39rldA8deUEnzyYWjatE2tLJs4k1y2cYO9AJq50bnJlIV19Mq2yrHYs+0zCO1H7m8fiajvfpwyd0+nx68Wcfeeu2eTxe2/WDyotplW2JlNU0Zjxw+LhKJV/Ttpt3b6+u27/rFy+vvphWKfPJR36o0+OpunHWbp3/gcPH1RMx6rZV5ofGcrV9dfJsommeOXk2YfvzmFdeSzZtW+21/uXO8TyDdQf6yr1O91U3XgvqtL7r5fZn+cBm0Y33Kda/dsTVqvzmtIpDhw7pwIEDuueee/Twww/rjjvukCSVSs3/PcTj8Szp2IODsbbUsdGLr52tdnCFaRU0nTR19WWD1W2vvXTetlz5TyA1b5en5lhzWdsyM0nT1f5TCfv9E+ncovu2+szp3K3qW/e1Z+EcTsdyU8e6fWuOWfe1zb52x2q8bmupMWafOz3r2N87tw+tZtXWneHhnrWuQtdqZ1xt1JilHd2lkzHrNFenrYK2bxtw/Lwy30wnzfrPa+Yhp7m4MmcWS6WF8jX7zTQeU1KxVFo8p3CYA7O5haSwdv4rlkqaTpqy8kXb/ZzqX2zI0SpzvNtr9PyZhH3ZhKneWNDxeszM2ecHiXSurtz2bQOSnPO12j6oLd/KYnGy0vKLqY3b6rEdrrfdOerqY7NfNb5axJCb/GqxHNUxjnMFx89q461V7mh3LzXWwa7OS70mr7103rGuy72+3aCTMbtR5qK1QD7rrN1xRcwuD33lXifH2XZbaX4sj8p/prPFvFwslZQ1beb/FuUXK9OUbyxy7qWuI2Vzzsd0yoWd1req7XGRt9Q9e9SuvbVo32JxtZR8pl1zEeNse5AbOFvt3MDpHqpbY3dYj3YaM9w8+1TW2isSqeZxxq5uTvWdnss2bcvmClJpfhyzOX7TekaL+lae1yuq80NDudq+Wkr97dYnVnutfzlz/PBwD89gXYK+cq+T42wnjt8O1Mm9bqyX25/lu7XYM9hGydNoR/dYaRvWwzi7XmyEeOqUdsTVqrycdvLkSeVyOV1zzTUKh8N6xzveoZ/85CfVz7ds2aKJiYnq9+fPn9fIyMiSzjE5mVSx2P7fRT/QY8gI+Oo62gj41B8zdP78XHVbxPDblgsbPtvtlV/XbAR8GoiHbMv0xQzNesxl7x+PBJ339WjR4zrVvVV9a79+WXPVcuGQ/bFa1tGhHk5fN+5rd6zG69Ypbgauxpgd7LXv1/6e0KrUeb0aHu6hf1pwG1ebOWZpR3fpZMw6zdWRgE/nz885fq7Swhxi97lpFTTQot5GwCevx6NiqVQ+Xs1+fTZ5htfjcZVT2JUJBReOXzv/eT0e9ccMFebr4HZu9zb8ZwEj4LOts1OsDfY6lI0bCgXsc4NIwCefw37xSLDpuknO+VptH9SWb2WxOFluebcPNbVxWzl25Zhu6tRYH6f4cjpmKNg6d6183zLH9TjHcSjoc/ysNt5a5Y7Vczm0oXLPNtbZbQxURAy/Y12Xeqxu0smY3Shz0Wojn22tnbmBRMwuF33l3lJyieXktO200vxYJSkcap2veD0ehUPO87+b/NMpL1ksr/F6PK5y6MacoTantlv7Wsr6Vm17FuvLumePntCi9fZ6PIvmJG7zGbdz0VJjlrFjecgNWltKXLUjZp3uodrnTaf1aKfnZzfPPpW19op4rHmcsaubU337e0J1x6uMd575nxPYHb9xPWOxdf5alfmh1Zi7lPrbzQ+rtdZfsdT1gsq93MncgHHWPfrKvU6Os0s9/mqhTuu7Xm5/li+t/Blso+RptKN7LNaGjTLOrgcbIZ46qR1rtKvyZz1Pnz6t++67T7lcTrlcTl/72td03XXXVT+/+OKLZRiGnnnmGUnSY489pre97W2rUbVFDfYEdc+to3WLXffcOqrBeP3DVjzs16Hbd9WVu3PPDh3+xku6c8+Opu1PPvNK9eunnj2tg/vrz3Fw/6j++fsv6/DXX9KBW3Y67n9w/6i2DBpN+x+4ZaeeOHrS8dxHf9B8zsZ6OdXdqb5f/e6puq9rz2HXjsXqaFePJ7//iu3XtfU4euy07bHsrls3GRlovo6V6wssVyfjaqPELO3oLp1sh91cfej2XYpHAo6f37Fnh44eO61Dt+/SYDxY93ntPPfymWnbej994owO3b5L2y+K6+gPTpePN/+vEfDpq0+fatpv60hUd+29uqkeTxw9WS1rNwceuGWnHvvGS7Zz6eu2RDUYDzr277GfvNY0T9+19yr1RgNNc7RdnQ/uH9WWgeZrNNxrf76RPqPl9XDa74mjJ5uum2Sfr9X2QWP5lcTJSssvReXYtTGz2Dlq6/Pk919piqXeaED33Dpqe8w79+zQYzb53937dtblV3fvK+dwdvtX8sytI9Gm49xz66g+f/Sk+nuCtjlcf0+wuu2Jb560jYFSqWh7L1XKVO7Ze26tzwmXc03iYb+ufF1fU13bdX3XSidjdqPMRegu5LPdgb5yr5PjbLutJD+u/BsJ+hxziw/edq22XxTXE988qYuGInVz6tEfnNaBfTubzv26LdH6Mi3WxF63Jep47rv2Xq3XbYnW5SxOOXRjnvPYN16yXTerrNV9oKFOd+8f1Rf/z09t67B1JOp47sa+rPxbubcq+a1dTnfnnh3aflF80biKh/3aflF8zfIZxg50wmrnBhcPRfRr72y+Bytj0QcaxpHaz0rFQtPx7t6/U1uHI4s/+6hYt61ULNquH3zwtmvrtsWjgaYx4+D+UXk8haZtnz96srpu/8Vv/VR3Nxz/g7ddq60j0bpx1m6d/+D+Uc2lzbptlfmhsVxtX22/KN40z2y/KG7785htF8Satq32Wv9y53iewboDfeVep/uqG68FdVrf9XL7s3xgs+jG+xTrXzviylOy+5uaHXD//ffry1/+snw+n97xjnfoQx/6kA4cOKBDhw5pdHRUzz//vO677z6lUim9/vWv18c+9jEFg+4njU7+T1J5y3+vejKR1WA8VJ7MijblPFIibWkmlVNfNCiv16OpOVMDcUPZXFGTs1kN9oYUCno1lTDrygwPhJRI5jU9l1V/T0hbBg0lEuVjDfaGlDULmkxkNdQbUknS+ZmMBuIhjfQZUkGSTxqfMTWVyGogHlI05NfkbLZ67onZjIb7wtL8vpVzjE2amp7LarA3LJ/Xo/HptEb6wyqWpImZ8j7FkjQ5m9FQb1geT3n/i0diSmcW6hsO+3V2PNn0de05LhiMKmcVqnUM+L0am0prpD+iQrE4X9+Q/H6vxqfSGuoNy+uVxqfL9Qj4PJpJ5jQQN5Q2y8cZ7gurVJImZuf7o99QYm7+GsSCKhTL9W153Tpg2W/eB1Ttr0r/yepQJTcI3mJ2wUVcbfqYpR3dpZMx2zBXxyOBuv+1W/k8lSso6PPKtPKKhQIL5Rr3jwU0OVvOES65KKqZxMLcaBgeeYue6mJjIm0pmbVkBPwyrbz8fp9mkzldvCWiuYYcIJnKazZlKWPm1RMJKpPLy+/zaqA3WC070h9RvlDUVKK8X8jw6dxESgPxkCIhn8amsjICXkVDAfXHAgtzYEP/9sT8Ov1aSlsGysebnM0qHjOUs/Ia6DFULJTK7e0JKpcvaWImowuGosrlCtVzbxkwpLzDhWjIUaq5y2LXo2G/WMSviems/XWT6vO13pAMv1dTc6Zz+VYWixOH8mmroEjAZ1t+Ob/Rp/bYldhJZa3F6zS/z0TCVE80II/Ho+mEqbDhVyTk10BvQONTppLpnKLhoJLZnHrCQRVLJSXTlqKRgDzyaC6dU3/MkDwLf7qlJxKQZRXk9Xll5QsyAn7Npkz1xQwVVVIqnVdPJKBisSif36esmZeZK6g3ZqhQKMjj8SqVtdQbDSqTKyiTzau3J6iSSsqZBRlBv2ZTOUUMv2KRgLJmYSFWo35FAj4lUvX3UqVfoqHAwj0bDSiRWsI1dDA4GNPLZ2eUyOSVNfMaihvLPlZXcRHjy47ZjTIXrSLyWRfalBtIxOyK0FfuucgNpLX/zWmSXOfHM6lcda6tzMFDfVEFveU/9zaZyCmRzikSClRziMF4UCqV989Yefl8vvKfecsVFAsH5PVJXnmVrs1vPPU5XSjoq+bF0ZBfPp9Hs8mceiJB+Xzl34yWTOeVyliKhANKZaz5nMenvmhAieRC3pDI5BSPBGUVipqdy6k/bigY8CmZLh+/NxYstzeZU1/M0FB/sC7m++J+JVMFmbm8vD6fZpPlHEjeokoFr6x8XsGAX3PpnEKGX35f+bf/FIslTc3nZT6vVzNzWcWj5dzICPhl5vPyeX1KZcq5WTW3rslvh/vC8nmliVlTIcOveNivWMjvLifxSMlsvmU+06nfnCaJsWMZyA1ccBlX7YjZkOHT5GxW0VCg+uwTCfk0lTBlBPzKWfP3fmb++UkNa/fe+uNJRcWiQSVT9esATe2RTRtbbJtNmeqNGkplLfX3GLLyC+sFWwbLz+F1P+PoDSqRrP/5Q66Ql9fjWzj+/H9CG5syq2OUaeU1GA8plc1Xj+/zlRTy+1UslurnE4/zOatlZDMPecvrAdMJU/1xo9yPJZc/o+m0JawX1N3LLvdjnO0w+sq9To6zSzj+qqJO7nVjveZz5+mkufAsYjNP8JvTymhH9+jEb06T1J33aZfbCPHUcStco121l9M6reOLdW2wmQN6s7Wd5Gb10FfuteorYraMdnSXTsbsSs692dE3zlYas9La5rRc22abuU9WGrObue+Wir5yr5PjLNfBPfrKvY4tMneJzRILm6GdHX05bYnnAH21FJ0cZzfCdVjvbdiM9d/sMbta6Cv3Op3Pci3coZ/cI2bdoR3dg5jtHvSVe8tdo12VP+sJAAAAAAAAAAAAAAAAANhc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/lX60R/+Zd/qS996UuSpBtuuEEf/vCHmz5/5JFHFI/HJUm33367fvVXf3W1qgcAAAAAAAAAAAAAAAAAaKNVeTntqaee0re+9S0dPnxYHo9HH/jAB3TkyBHt2bOnWubEiRP68z//c/3cz/3calQJAAAAAAAAAAAAAAAAANBBq/Jy2vDwsH7/939fwWBQkrR9+3adPXu2rsyJEyf04IMP6tVXX9XP//zP6yMf+YgMw1iN6gEAAAAAAAAAAAAAAAAA2sy7Gie58sortWvXLknSqVOn9MUvflE33HBD9fNUKqVrrrlGH/nIR3T48GElEgn91V/91WpUDQAAAAAAAAAAAAAAAADQAZ5SqVRarZO9+OKLOnjwoD70oQ9p//79juV+/OMf695779Vjjz22WlUDAAAAAAAAAAAAAAAAALTRqvxZT0l65plndOjQId1777266aab6j47e/asnnrqKb3nPe+RJJVKJfn9S6va5GRSxeKqvWe3LMPDPTp/fm6tq7EmNlvbh4d7Fi3TKmY3W3+tBH3lXqu+ImbLaEd36WTMruTcmx1942ylMSutbU7LtW22mftkpTG7mftuqegr9zo5znId3KOv3Fusrzqd03baZomFzdBOt21cScxuhn5sF/rKvU6OsxvhOqz3NmzG+m/2mF0t9JV7nc5nuRbu0E/uEbPu0I7uQcx2D/rKveWu0a7Kn/U8d+6cfuu3fksf//jHm15Mk6RQKKQ/+7M/06uvvqpSqaR/+Id/0J49e1ajagAAAAAAAAAAAAAAAACADliV35z213/91zJNU//lv/yX6rY777xTTz75pA4dOqTR0VH98R//sT74wQ/Ksiy96U1v0vvf//7VqBoAAAAAAAAAAAAAAAAAoANW5eW0++67T/fdd1/T9ve+973Vr/fu3au9e/euRnUAAAAAAAAAAAAAAAAAAB22Kn/WEwAAAAAAAAAAAAAAAACwu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ut2stpf/mXf6mbbrpJN910k/70T/+06fPnnntOt912m/bu3as//MM/VD6fX62qAQAAAAAAAAAAAAAAAADazL8aJ3nqqaf0rW99S4cPH5bH49EHPvABHTlyRHv27KmW+b3f+z199KMf1a5du3Tvvffq4Ycf1l133bWyE3ukRNrSTDKnvh5D8bBfKrnc1ytNJnKaTGQ13B9WsVjS5GxWg70hDfYEpWJzuS2DEeWtoiYT5XJer0djU2kN9oY03GuUyweksUlTU4mshvvC8nik8emMBntDCgZ8OjeR0mBvSCMDRrXcYG9IoZBfZ8aSumg4KjNX0ORsVhcOR5UzC9XzhUN+nW4oM9gbUjDo07nzKY0MhFUqSefnz9d4DiPo09nzKb3uwphSqbymElkN9YXk83o1NpXWUF9Yvvk2jQyEVSpK52cyunA4olyuqMnZrIb6wvLWtKlyjudOz+rCoYhyVqVcSD6fV2OTaV0wGFG+UNTETP322q+3DEZUmC+zZTCifL5YbV885tf4RLZ8jaN+Tc7aXw+Px6Px6ZrrUXAZL43bI34lUsuMq8XMx8dzp2er/SerTcfG5tXJuNooMUs7uksn27FYbuCTxmdMPX8mocFeQ0G/rzqXh4I+zSZNGUG/MmZeplXQBUMRpdL58rw8P89Nz5nq6zGUSluKRQLl+hcW8oXB3pAG+4LVObh+Hg0p4PdqajaraDioZCanWCSoVNpSJOxXPBZQOl3Q1FxWW7dENZfMV+fxaNSvM6+ltGUwIjNX0HTCVF/cUCZrqb/XkGkWm3KDwd6QBgf8OnM2u9Afqu8jr0eaSpgaGgxpLpmvXpdY1K+JyawGekMqFouamDUVCfllBHyaS+fUF5s/nl91+caKr6eb/M7b0N+1udtGUNMHg/0hZbML+aAR8Gp8OqtYJCCvx6PpuawG+0LzeVs5xvL5oubSlgZ7DYVCPs3OWZpNmppI5eSRNDGbVV/MkGnlFTL88nu9mp4zFTH8CgSkYtGjtJlXOOjXbLIc71a+IJ/Pq6xZUDjkl8dTkt/nU6FYVMDvUy5XUCprKRz0K5XNKxYJqJAvyOv1KZnJKRoKKGT4lMxYylkFxaNBzaUsRUJ+hUJ+BXweJZKWUllL0VBAfr9HiVROESOgUNCnVDYnv98vy8qrN7qQryUzloygX6mstRCTrfK2hvgaLJZaft7WPHCj2ChzEboL+Wx3oK/cm89FXnztrAZ6jPbmImsxFy0lt6qp30BvSDmroMmEqWjIr3g0qJjhk1Quk8xYikaCyuYKyph5hYI+Zcy8BuOhcg46Zypk+JVM5TQ0GFE2m9fMnKloOKDeWFCxYPlYqVxBabOgbC6vnFXQcG+4Lq+dnDMVDgVULBTk8/lk5fMKBvzKFwry+3zVHCVt5tUbDSqdtRQM+JWz8jIMvybSWRXyHs0kzWqO5PV4FA755fN6lUznVCyVZAT8SmctRUKBco4UN+SVR7MpUz2RoNJmXvFoQJZV0lSinEfHIn7NzpkKGQGZuYJmkzkNxA1Fwn4VC+UcOxoOKJW2FI8FlbOKSmZy6u8JKRLyaXwqo3DIr6xZUCTsVz5fUCwUtM3rW8VKsVhSIsNaF9aRVcwNemJ+vXI2pb64oXTGUl+PUf1ZQW+PoZxVHlMyWUsjg2HNJfOaTmTV3xuSVFQsElQyldf0XFb98ZAsK6+eqCEzV9BUorzN6ymqWPRqen5s6Iv7lc0VlckUq8/SAb9X49OZ8npDxlIsPL/eUJLGpszyGNVTXgOIR4PyyKMXj9fMQ6WGMaFmHb06tsvleG83LzQev3YcSpWf+Tzekqy8ys+pTmv0WDrGWffoK/c63VfdeC0CbV7DbGOduqqfpO7sq4Z1feYYbHrdOn5gfVthXK3Ky2nDw8P6/d//fQWD5Qec7du36+zZs9XPz5w5o2w2q127dkmSbr31Vt1///0reznNIz33yqzuf/iYTKsgI+DTodt36ZptvYsvrnilZ09O6VOPHldPNKCb3nqZHjryQvU499w6qjduH5C0UG7bBTHtvf5SPfj4iWq5A7fs1FeePqVXXkvq4P5RveWagI79ZEoPHD5eLXPnnh36wlM/01zKqpa/ZEtMr798uK7cwf2jSiQzMnMFPXDY/nyNZWq3H39pXNsu6K2248LBiH7ll3fUlTtwy06dn0427V9bxzv37NBTx8/qraMX6aEjL9j2T235g/tH9fSJs5qaM23750c/Pa83XD7s2G9uzndw/6h+dmZa33/+fLVNdv3TWK9dVw4sJCZO8XJJr557eWH7hYMR3f72HfrUo8eXHleLCagpPg7uH9WuqwaYLLB8nYyrjRKztKO7dLIdi+UGPunYi1NNc2NlTvoP77lWWaugZNrSQ0deqJtr7OadO/bs0JGnX9av/PIOjQyG9J8/8z2ZVkHXXNKnPddfqgcO2+cZ77vpGuXyRX32K/9ie6wjT5/StVcMKp3JN/XTz85MK5nuq6vHXXuv0thkWv/PF56rK/vUD8/o+MkpHdw/qoEenz7y376v373rTcrli3V9dOeeHXrltVmNXjGyaH7RON/+wW++WVMJs33X001+V5PHNeVuG+EFtZo+cMp3anOnVttrY9Hu+lXi7h3XX6IvPPUzbb8orn81epEe/uoL2nP9JfpczfEP7Nupr333Zf38Gy7Ukadf1ntuvFI9YX/5Pz/MpRz3eeTJF3VuMl293x7554Xv79p7lb787VO66x1XKV8s1V3TxvzUCPr0xNGfas/1l+jI0y/rjj1X6Svf/pl+/g0X1p2zZd5mE1+/8943acfFPdX/sLDs54vNYqPMRegu5LPdgb5yr5O5yFrMRa3a06J+TutFW4djkqT//vkf6T2/fKU0ndH/evLFpjzhrr1X64lvndRcytL/ddcu/ez0bFMusHUkpnDQp+k5UxOz2bpz2eW1H7hlp578Xjlf+d6Pzuntb7nE4dzlHOTWX7pSp8dmdcmFfXWxX5sjDfWG9MWnflbNgSrHsmv/r73zaqWiQf3l//ph3X000mfo1JlE0xrfkadP6bmXZ6p1Oj/trcvp7963U1/+TvlZpVKn99x4pf7hu8/r1n9zZVP7HWPFI337+Dn9xf/8l/bHFWMHOmENcoPjL43rqeNj+rV3Xq10xqq7jytjy+1vv1IvnJqt2/d33rtLZ8bTevCx+vt7NpnTX/7jDx3v+f/rrp9TMpvXA4/ar09U7vn33/z6pnKNz3FzKUuH7nijVPLUrXE3/mzg0B1vlJUv6ZOP/LD1/GUzLzQevzKOBP1effyz/+J4zqY1eiwd46x79JV7ne6rbrwW1Gl918tmXZ85BptaN96nWP/aEFer8mc9r7zyyuqLZ6dOndIXv/hF3XDDDdXPx8fHNTw8XP1+eHhYY2NjKzpnIm1VH4YkybQKuv/hY0qkF++ZyUSu+nB143XbqgtJleN86tHj8/8zaKHcvhuuqC4iVco9+PgJ7bvhCplW+WWvV88nqxerUuahIy/oxuu21ZX/pTdf0lTugcPHddWlQ9XtdudrLFO7/e1vubSuHbt3bW0q9+DjJ7Trqgta1vGhIy9o3w1XVI9l1z+15R84fFzv+sXLHfvn7W+5tGW/uTnfA4eP6xeu3VrXJrvzNdZrfMZcNF4mE7m67bt3ba1e86XG1WLGJk3bazc2aS6yJ+Csk3G1UWKWdnSXTrZjsdxgfKb53LVz0pmJtCZnzeo8VDvX2M07nzvyQnVu8pS81c9u3r29eh67eW02ZemzX/mJ47Fu3r3ddr6uzIeN9fjsV36i2ZTVVPbdu7dXvzaMkEyroJNnE0199NCRF/T2t1zqKr9onG/T2UJbr6eb/K42P6uUqeRuG0FtHzjlO7W5U6vttbFYW65y/SpxV9n2rl+8XJ969Lh279pa/QFuZb8HHzuhm3dvr+7z6cdOKF/0KBAItNxn966tC98/Xv/9Z7/yE+3etVVnJtJN17QxP02krOo5du/aqk8+8sNqfdzmbXbx9Rf/81+q5VfyfLFZbJS5CN2FfLY70FfudTIXWYu5aCntqa2f03rRybMJnTyb0O5dWxUOBvTp+Xygcc7+7Feer8710bBhmwucPJNQoSSdmUg3ncsur/3M4wv5ys27t7c4dzkH+czjJ3T9zoubYr82Rzozka7LgSrHsmv/33/peZ2ZSDfdRx6vz3aN7+bd2+vq1JjTf/qxhWeV2hzs5t3bbdvvFCuJtFV9MW2xskvF2IFOWIvc4O1vudTxPq6MLUYw2LRvseipvphWe7wz55vHgtp7Pl9Q9YWzyrba9YnKPW9XrvE5zrQKenUs1bTG3VjXV8dS1RfTKtvsxnu7eaHx+JVx5OTZRMtzNq7RY+kYZ92jr9zrdF9147WgTuu7Xnbr+swx2My68T7F+teOuFqV35xW8eKLL+rgwYP6yEc+oksvvbS6vVRq/m94Ho9nScceHIzVff/aS+erHVNhWgWlrYK2b7P535219Xzt7MK+HtkeZzppqqSFz7JmwbZcNrdwcaYSWdsy8tSXn0matuVq93c6n9M5mo7p0C5Xdaw9t8Nxassn0jnlckV39VJzv7k53/Rctu4zp/6prdd0wtQbLh+S5BwvUy77zU1cNWqM2edOzzq2bef2oSUde7MZHu5Z6yp0rXbG1UaNWdrRXToZs4vlBs+fSbSck4rz+YrdXNNq3qnMdxWLzWvFUqnlsbI55/l6es5+e7Eh16rMz5WvpxLZlud2mq+dtlfm28qfP7Wr53Li0k1+V5fH1Z4zaerqywaXfM6lWumc1Bi3jWr7wDH/bJGX1m53ky9VY9QjJVK5+m1Ox5//PJPLqzRXarmPPIt/3+qeqHxdLJXq6mrX3kpZp7xtsfhayfPFRlYbsxtlLloL5LPO2h1XxOzy0FfutTsXqY3ZtZiLWrVHqh+/6urnMPdX81JPTa64SJ7glHMWSyUl5v+kptucupIfVPOgFudulV9XPi+WSvbHWqz9NdsWWxtrtW/t+lltDuTUfrtYaXdcMc62B7mBs7XIDSrP9K3uRbvxwumZuNX93Gq/xnveqVzts5FkMyYuYS2icf6ymxec9q1rp9O6fs0avZ31fi90ov6Ms8tDX7nXyXG2E8dvB+rkXjfWy2ldf7E5xsli67PrfW6qoB3do90/U+jG+3S92Ajx1CntiKtVezntmWee0aFDh3Tvvffqpptuqvtsy5YtmpiYqH5//vx5jYyMLOn4k5NJFYsLDzsRwy8j4KvrICPgUyTg0/nzcy2PNdBj1O1rd5z+mCF5Fj4Lh3y25UJBX/Xrgd6QbZnKr8ivlO9rOH91/3ho0fPVlqnd3hezP2bT/i7qGDZ8i/ZPbfl4JKiU11pSvWr7zc35+ntCevm1uUX7p7Ze/XGjGgtO8TLgst8a48rNwNUYs4MOfd/fE1o0Zjez4eEe+qcFt3G1mWOWdnSXTsbsYrnBYG/rOck7/+K83VzTat6pzHcVjWUb9/N6PC2PFQo6z9f9PfbbvQ0v/Vfm58rXA/FQy3M7zddO2yvzbThk3+fLjUs3+V1jHlc9Z8zo+L3Qak5y+1DTGLeNavvAKe4ac6fK9lCwfrubfKkSdypJ8Viw/LXs86HK8Sv7hIN+9ceNlvvU/qkop++9Xud7ovK11+NRsVhquleW8jywWHyt5PliPVpOzG6UuWi1kc+21s7cQCJml4u+cm8puchSc9q1mItatUdS3Xkb69cqLy2WStVc0alsZa53WifzejyKR4O2OaxTXlvJDyp5UKtzV/LkVp97PZ5q7tV4LLd5uVP7Ks8hrfatXT+rzYGc2m8XK0uJq6XGLGPH8pAbtLaUuGpXzFae6Vvdi3bjhdMzcav7udV+jfe8U7na5zjJeUx0M242zl9284LTvnbtbDp+3PlZfb3fC8upP+Ns59BX7nVynF3q8VcLdVrf9XJa17ebY5YTs437b4Qxg3Z0j8XasFHG2fVgI8RTJ7VjjXZV/qznuXPn9Fu/9Vv6+Mc/3vRimiRdfPHFMgxDzzzzjCTpscce09ve9rYVnTMe9uvQ7bvqFocO3b5L8Uhg0X0He4K659ZRGQGfnvz+K7pzz46649xz66gG48G6coe//pIO3LKzrtyBW3bqsW+8JCNQ/nurrxuK6eD+0boyd+7ZoSefeaWu/D9/7+Wmcgf3j+onpyaq2+3O11imdvtXv3uqrh1Hf3C6qdyBW3bq2POvtazjnXt26PA3Xqoey65/assf3D+qL/6fnzr2z1e/e6plv7k538H9o/r2D0/XtcnufI31GulbeFHAKV4G48G67Ud/cLp6zZcaV4sZGTBsr92WQWORPQFnnYyrjRKztKO7dLIdi+UGw73N566dky4eimiw16jOQ7Vzjd28c8eeHTp6rDw3lTzF6mdPfPNk9Tx281pvNKC79l7leKzPHz1pO19X5sPGety19yr1RgNNZZ84erL6tWlmZQR82n5RvKmP7tyzQ1/97ilX+UXjfBsxfG29nm7yu9r8rFKmkrttBLV94JTv1OZOtdsfa9heG4u15SrXrxJ3lW1f/NZPdc+tozr6g9O6o+H4B/bt1OePnqzuc/e+nfJ7S8rlrJb7HD12euH7W+q/v2vvVTp67LQuHoo0XdPG/DQeDejosdPV83/wtmur9XGbt9nF1++8903V8it5vtgsNspchO5CPtsd6Cv3OpmLrMVctJT21NbPab1o+0Vxbb8orqM/OK2MaenufTtt84S79l5dnetTadM2F9h+cVw+SRcPRZrOZZfXfuCWhXzliW+ebHHucg7ygVt26jvHzzTFfm2OdPFQRE9UcqCaY9m1/9feebUuHoo03UelQsF2je/zR0/W1akxp79738KzSm0O9vmjJ23b7xQr8bBfv/PeN7HWhXVjLXKDr373lON9XBlbsmauaV+vp6QD+5rv74uHm8eC2nve75UO3uq8PlG55+3KNT7HGQGfXrcl2rTG3VjX122J6oO3XbvoeG83LzQevzKObL8o3vKcjWv0WDrGWffoK/c63VfdeC2o0/qul926PnMMNrNuvE+x/rUjrjwlu7+p2WYf/ehH9cgjj2jbtm3VbXfeeaeefPJJHTp0SKOjo3r++ed13333KZVK6fWvf70+9rGPKRh0v3Bn+xazR0qkLc2kcuqLBsuLKm5b65UmEzlNJrIa7g+rWCxpcjarwXio/EBWbC63ZSCifL6oyUS5nNfn0dhUWgPxkEb6DA0P9Oj8zJzGJk1Nz2U12BuW1yOdn8mUf9NJ0KfXJlPq7wlpy6BRLdffE1I47NfZ8aQuGIoqN//nvC4YnP96vkwk7NeZhjID8ZCCQZ9em0hpuC+skqSJ+fM1niNk+HRuIqWtW2JKpfOanivv7/d5NT6d1mBvWD6vR+PT6fKxStLEbEYXDEaUs4qaSjS3qfYcWwYisvLFar38fq/Gp9IaGYioUCiW+7c3JJ+vvL2uTH9EhWK5zEh/RPlC+Tj9PSH19vg1PpktX+NYQJOzNtejNySPp1z3yvVQoeGaO8VL4/ZoQIlU67ha9pv3AdVdky2DhmS5jNlNireYXXARV5s+ZmlHd+lkzC6WG/ik8RlT0wlTA3FDwYBPY1NpDcbL8+Rs0pQR9Csz/6d7LhgKK5XOayqxMM9Nz5nqixlKZS1FQ4Fy/QsL+cJgPKTB/mC1jRcMRZTLLcyPwYBXU7NZRcNBJTM5xcJBpTKWwiG/ensCSqcLmpoztXVLRHPJfLWfYjG/zryW0pbBiMxcoVqPjJlXfzwoM7cwdxpGOTfo7wlpaNCvM+eyC/2h+j7yej2amjM1NBCqO19PzK+JqawGegwVSyVNzJqKzP+v7bl0Tf/62xyXbvI7b0N/1+ZuHbQavzlNUl0fDPaGlDUL1XzHCHg1Pp1VNBKQz+PR9JypwV6jnLfNZDXYF1I+X9Rc2tJg3FAo7NPsnKXZZE5DvSF5PNLkbFbxmKGclVfI8Mvv9Wp6rnx9A36pWPQobeYVCvqVSJnqjRrKFwryer0ycwWFDb/kLSng86lQLCrg9ymXKyiVzSsU9CmdzSsWDqhQKMjr9SmZzSkaCsgI+pTKWMpZRfVEAkqmy3EfDvkV8HmUSFpKZS1FQgEF/B4lUpbChl/hoE+pbE5+n19WPq/eyEK+lsxaMgJ+pbKWu+eBhvi6bGu/JieTjp8v6flinVl2zG6UuWgVkc+60KbcQCJmV4S+cm8+F5lOmuqPGY65yLJy2rWYixxyK9vxq6Z+Az2GcvmiJhPlPKI3ElAsVP4jDol0eZ6OhoPK5grKmOU8IWPmNRg35PWUc1Aj6Fcqk9PQQETZbF4zyZwiIb/6YgHFguVjpXIFpc2Csrm8clZRw72G4uGFvHZyzlTYCKhYKsjn9cnK5xUM+JUvFOT3+ao5SsbMqzcaVNq0FPCX8woj4JfPV1I+79FMspxfm1ZeXo9XYcMnn8+r5PyfFjUCfqVNSxEjoNmUqb4eQ155NJsyFQsHlc3l1RMNyLJKCzl81K/ZOVMhIyAzV1AimVNfj6FI2K9SsaiJWVPRUECprKV4NKicVVQyY6m/x1Ak5NP4VEZhw69srqBIqNymmBGwzetbxcrgYEw/Oz29aNllxSxjx5KRG7jgMq7aEbPxHr9eOZdSX8xQ2rTUGzNUKpY0mciqN2ool88r6PcrY+Y1MhDSXGrhuVmeomKRoJI126x8Xj0RQ6ZVqD6je70lFYueapn+Xr+yuaIymWJ1jT7g92p8OtO83lCSxqbM6hiVMfOKRwLyeDyaTGQX5qFSw5hQs45eHdvl8lnabl5oPH7DOBQNBeTxlWRZqrbJdo2+4fqt53thNX5zmiTG2aWgr9zr5Di7hOOvKurkXjfWq2Zdvz9uOM4x/Oa0MtrRPTrxm9Mkded92uU2Qjx13ArXaFfl5bTV4OoHeWtsMwf0Zms7yc3qoa/cW+lLE5shZmlHd+lkzK7k3JsdfeNs1V5O6xCubbPN3CcrjdnN3HdLRV+518lxluvgHn3lXscWmbvEZomFzdBOt21cScxuhn5sF/rKvU6OsxvhOqz3NmzG+m/2mF0t9JV7nc5nuRbu0E/uEbPu0I7uQcx2D/rKveWu0a7Kn/UEAAAAAAAAAAAAAAAAAGwu/rWuAAAAAAAAAAAAAAAAANAo3huWEWx+tWWx3yxm5vJKzGY6VS0AS8DLaQAAAAAAAAAAAAAAAOg6RtCv3/vEN+q2BQJ+WVa+5X5/9ts3dLJaAJaAP+sJAAAAAAAAAAAAAAAAAGg7Xk4DAAAAAAAAAAAAAAAAALQdL6cBAAAAAAAAAAAAAAAAANqOl9MAAAAAAAAAAAAAAAAAAG3Hy2kAAAAAAAAAAAAAAAAAgLbj5TQAAAAAAAAAAAAAAAAAQNvxchoAAAAAAAAAAAAAAAAAoO14OQ0AAAAAAAAAAAAAAAAA0Ha8nAYAAAAAAAAAAAAAAAAAaDteTgMAAAAAAAAAAAAAAAAAtJ3fbcG/+Zu/afn5+9///hVXBgAAAAAAAAAAAAAAAACwMbh+Oe2FF17oZD0AAAAAAAAAAAAAAAAAABuI65fTPvaxj3WyHgAAAAAAAAAAAAAAAACADcT1y2kVP/jBD/TpT39a6XRapVJJxWJRp0+f1te//vVF900mk7rzzjv1qU99Slu3bq377C//8i/1yCOPKB6PS5Juv/12/eqv/upSqwcAAAAAAAAAAAAAAAAA6AJLfjntvvvu0y233KKvfOUruvPOO/W1r31N73jHOxbd79lnn9V9992nU6dO2X5+4sQJ/fmf/7l+7ud+bqlVAgAAAAAAAAAAAAAAAAB0Ge9Sd/B4PLr77rv1lre8RZdffrk+8YlP6Pvf//6i+z388MP6oz/6I42MjNh+fuLECT344IN697vfrT/+4z+WaZpLrRoAAAAAAAAAAAAAAAAAoEss+eW0aDQqSdq2bZtefPFFGYahQqGw6H5/8id/oje/+c22n6VSKV1zzTX6yEc+osOHDyuRSOiv/uqvllo1AAAAAAAAAAAAAAAAAECX8JRKpdJSdviTP/kTnT9/Xr/927+tgwcP6sYbb9R3v/tdPfroo672v/HGG/W3f/u32rp1q2OZH//4x7r33nv12GOPLaVqAAAAAAAAAAAAAAAA2EDu/av/s+R9/r//71/sQE0ALId/qTvce++9evbZZ3XZZZfp3nvv1VNPPaWPf/zjK6rE2bNn9dRTT+k973mPJKlUKsnvX1rVJieTKhaX9J7dqhse7tH583NrXY01sdnaPjzcs2iZVjG72fprJegr91r1FTFbRju6SydjdiXn3uzoG2crjVlpbXNarm2zzdwnK43Zzdx3S0VfudfJcZbr4B595d5ifdXpnLbTNkssbIZ2um3jSmJ2M/Rju9BX7nVynN0I12G9t2Ez1n+zx+xqoa/c63Q+y7Vwh35yj5h1Zz22Y3i4R5aVr9sWCPibttnp5rYSs92DvnJvuWu0S/6znh6PRxdeeKF+/OMfa3h4WLfccosymcxSD1MnFArpz/7sz/Tqq6+qVCrpH/7hH7Rnz54VHRMAAAAAAAAAAAAAAAAAsHaW/JvT/uIv/kJ/8zd/o6Ghoeo2j8ejr33ta0s++YEDB3To0CGNjo7qj//4j/XBD35QlmXpTW96k97//vcv+XgAAAAAAAAAAAAAAAAAgO6w5JfTnnjiCT355JN1L6ctxZNPPln9+sEHH6x+vXfvXu3du3dZxwQAAAAAAAAAAAAAAAAAdJcl/1nP/v7+Zb+YBgAAAAAAAAAAAAAAAADYHFz/5rQf/ehHkqTXv/71+uhHP6p3v/vd8vsXdn/DG97Q/toBAAAAAAAAAAAAAAAAANYl1y+nfehDH5IkjY2NacuWLXV/njOTyejb3/52+2sHAAAAAAAAAAAAAAAAAFiXXL+c9sgjj0iSfuM3fkN/93d/p1KpJI/HI8uydNddd3WsggAAAAAAAAAAAAAAAACA9cf1y2m/+7u/q6eeekqS9Au/8AvV7T6fT3v27Gl/zQAAAAAAAAAAAAAAAAAA65brl9P++q//WpL0B3/wB/rYxz7WsQoBAAAAAAAAAAAAAAAAANY/1y+nVfBiGgAAAAAAAAAAAAAAACDFe8Mygkt7/cbKFztUG6D7LPnlNAAAAAAAAAAAAAAAAACSEfTr9z7xjSXt82e/fUOHagN0H+9aVwAAAAAAAAAAAAAAAAAAsPHwchoAAAAAAAAAAAAAAAAAoO14OQ0AAAAAAAAAAAAAAAAA0Ha8nAYAAAAAAAAAAAAAAAAAaDteTgMAAAAAAAAAAAAAAAAAtB0vpwEAAAAAAAAAAAAAAAAA2o6X0wAAAAAAAAAAAAAAAAAAbcfLaQAAAAAAAAAAAAAAAACAtlvVl9OSyaRuvvlmnT59uumz5557Trfddpv27t2rP/zDP1Q+n1/NqgEAAAAAAAAAAAAAAAAA2si/Wid69tlndd999+nUqVO2n//e7/2ePvrRj2rXrl2699579fDDD+uuu+5areqtHo+USFuaSeY00BtSsVDUTDKnvh5D8bBfKjWXa/qsA3VxdQ6vNJnIaTKR1WBvSB6PR+PTaV0wGFEhX9JkIqvh/rBKxZImZstlBnuCUtF9PRr7xOuRphKmBnpDMq2CJpdy3PVovi9ee+m8Ioa/M9cdm09AGps09dzpWQ32hjQyYEjWOjj2apof31587awGeoz1O8bQjrXVME8O9gSlksNc6zYfkJzn61bHiPiVzOSVyOSVNfMa6g3Z7td0Prs2FOvrseQ5yumYi+Uhq5ELbXTzfZjMWDKCfqWylvpi5fxqfCarsOFXKOhTJmupN25o+uUpnZ/JaLg/LJ9HmplbiK3KMRLpnELBhf1ikaDiEb8SKUsTCVNhw6+eSEAqlTSVMB1jdknX1CMlsw7xjO6zUXIDdBfy2e5AX7m3Hp/t25F7tSO/WyT3rc03YoavKY9NpHOKhgPKmnn1xeb3V3NOFA0FZObyiseMch6dypW3WXkZAb/MXF6xSFBej1pfx27LWbutPhJjBzqjk3Hlk8ZnTD1/JqHBXkPDvYZUsClnd795y/tOzT//LmnfVvdqq/J2n6m87fzPJuSVR6mspYF4qDrehQ2/khlL8Whw8TWXVusEa60bx7y14DZmwZy0FJ1en+3Ga+GXxqYWxvCRfkNa69+jMl+naj91Q52k7p4bAJR14ziL9W+FcbVqL6c9/PDD+qM/+iN9+MMfbvrszJkzymaz2rVrlyTp1ltv1f3337/hXk4rFkt67pVZ3f/wMfVEA7rprZfpoSMvyLQKMgI+Hbp9l67Z1itJ1XJNn7Xr4cqzxHN4pWdPTulTjx6vlr9zzw796KcT+lc7L9KDj5+wbdM9t47qjdsHXNXDbv879+zQU8fP6q2jF9kfdyMlO0u9JoAbAenYT6b0wOGFe/fg/lHtumpg5UlIJ4+9mmzGt3U5xtCOtWVT70N3vFEqeZrH9Ut69dzLLvKB+R/C2c4Nix3jjjdqYsbUZ7/yvON+TefztOj70jLnKKfrecWAnjvV4njMiSs334d//+XntOf6S/S5hvzqC0/9THMpS3fu2aHh/pBem87owcfq87nK1//09Mu2xzCCPh39wWnt/YXL9MlHflj3WSjo0yNff0lzKWvx2FvkhzAnz87p9Pmk832C7rFRcgN0F/LZ7kBfubce85h21HmxY7g5h4vctzbf2Doc0/aLeqp57MNffaEpZzl0+y4F/V7998//qOmz37zpGlln5+py5jv27NCR+dznyNMv6x3XX1LNm1zXd62udbfVR2LsQGd0Mq580rEXbY595UD9yz4299v//f6f1/hMdln7trxXW5WX/WeN457dukFlvLv97Tuc11y6eY2mG8e8teA2ZsGctBSdvve78Vr4pWMv2NRpx8DavQzWjXWSuntuAFDWjeMs1r82xNWq/VnPP/mTP9Gb3/xm28/Gx8c1PDxc/X54eFhjY2OrVbVVc24iVX1YuvG6bdWHQUkyrYLuf/iYEmlLibRVLdf4Wbss9RyTiVw10aiUf+jIC3r37u168PETjm361KPHNZnIuaqH3f4PHXlB+264YsnHXY9W47pj8xmbNKuThFSOqwcOH9fYpNnVx15NduPbehxjaMfasqv3q2Mp23F9MpFzlQ9IznPDYsd4dSxV/SGb036N52vV98udo5yOOT5jtjwec+LKVfpw966t1R/CSgv51Y3Xbat+3RMx9OBjzflc5WunYyRSlm7evb36YlrtZ7Mpq3qOxWJvsXacPJtoeZ+ge2yU3ADdhXy2O9BX7q3HPKYddV7sGG7O4Sb3rWx/6MgLOnk2UZfH2uUs9z98TCfPJmw/S6Ssppz5czW5z+5dW+vyJrf1Xatr3W31kRg70BmdjKvxGftjj8/UH9vufiuUtOx9W92rrco7fdY47tmtG1TGuVZrLt28RtONY95acBuzYE5aik7f+914Lcb+/+zdeXxU9b3/8ffskz0kJHFBraK4lCCttiKKVCviAkXAKtqqrS2ibeWWttYN9V5cr9pL9XZxqT9724tV3Evbq2iplgp6XWqFXnDBBRFIQkIyySSzn98fIcNMMpOcSWYms7yej4cPM2fO8v1+z+d8v59z5stMW5IytVGm/nJ5bADQKxf7WeS/dMRV1r45bTCGMfCfslgslpT2UVtbnq7iZMyG91uiJ0sW7f17D38wrO5gWDKSvzf+wEG+hSwFO2PLYuIY7+3cnnB9jzcwZJ12d/UGZF1dxeDlSLK9zx9Out8jDq4durI5qn/MpnpOsFei2EKvTds6El8/nT5NHD82pX31j9l07ns0Jevf8q2PoR4DjTQ3SKVvSVTuiGEkrYuZfGD8gTVJx4ah9mHq2P2O19kdTLpNeYljWGNUsvPZ5klejsHqnQ9j4kjHpHTltNE2TBJjsuz929OdJJ+zaNB9RAwjaZ4WMYy4Y7QNEnuDndOd77ckjedsxQN5xuBiY7ZQcoPRQJwll+64ImaHh7YyL915TDaed42kzH3911D7MHOMZOskyyMihhGfxw6Ss6SSMw/IgWJyGjPlHa2cdaTlSddYRD+bHuQGyWUyN9j8qSfxvj1+ffaQvftOdL3FPSdPcdvBrtXB1k/2OcKAfm+Q+8LBnrnkwrOmZNdCrvXByWTiWh5OzIIxKRXpvvbz4XMFymReLowNQ8n089lCydPysR4Ox8CpLYmW9ZfNupopT3/pjtlc7T/yQT5eF9mSjrjKiclpDQ0N2rVrV/R1S0uL6uvrU9pHa2uXIpHc/r7mmsoSuRy26EmL/bvvdanDJlksSd9raelMS1lKXfaUjlFT4Uq4fmWZc8g6jSl3SVLC/fYvR6LtS1y2pPtNV3ukm5mOq3/MpnpO0KuuroL2GURtlTvx9VPhjmu34cSs2X3numT9Wy73MYkUWz2GE7OpSLVvSVRua5LxfEy5y1Q+0NLSmXRsGGofZo8dezxHhTXpNg574veGGqOSnc/ayuTlGKzeuT4mDhY3Zm9q0pXT9rWhlDjG+n7mZKh8brB9WC2WpHma1WKJ1sPlsKlmkNgb7JyWuuxJ4zkb8VDMecZwYrZQcoNsK+Y4MyOd+axEzA4XbWVeKnlMpnNas4abe8X2X0Ptw8wxkq2TLI+wWixxeWzf8oR5iWGYzpllDPx/KuUdrZx1JOUxOxalGrP0HcNDbjC4VOIq9ZhN8kyiMv6ZRKLrrbLcOextB7tWB1s/2ecIifq9wfq7ZM+ORvtZ02DXQq71wYkM51rOVMyCMSkVqVz7hfK5AmUyb7THhqEM1feO9B6sUPK0fKxHXV2FgsH437R1OOwDliWSrbomKqMZ6Y7ZXO0/cl0+XhfZlI5ntFn7Wc/B7L///nK5XHrjjTckSU8//bROOumkUS5V+u07tkyLz50sl8OmNa9v1YIZE+Ieni0+d7IqSx2qLLFH1+v/XrqkeozaCqcum9cYt/6CGRO0au0WLZwzMWmdLpvXqNpKp6lyJNp+wYwJeuql91Pebz7KxnlH8amvcWnR3Phrd9HcRjXUunJ639mUqH/Lxz6GeoyuROU+oKEsYb9eW+k0lQ9IyceGofZxQEOZLph5xKDb9T/eYG0/3DEq2T7rql2D7o8xceT62nDt37fpvAT51Zo3tkb/7vT6tfDsgflc39/J9lFZ5tCqtVt0+fxJA96rKnNEjzFU7A1Vj/H7VQ56nSB3FEpugNxCPpsbaCvz8jGPSUeZh9qHmWOYyX37li+YMUHj96uMy2MT5SyLz52s8ftVJnyvsswxIGc+b8YErX1rW/T/sXmT2fKO1rnOtfJI9B3IjEzGVV1V4n3XV8fvO9H1ZpOGve1g1+pg6yd7r3+/l+i5QV8/N9gzl1x+RpOLfd5oMBuzYExKRaav/Vw8F/VjkpSphjL1l8tjA4BeudjPIv+lI64sRqLf1MygU045Rb/5zW80btw4LVy4UIsXL1ZjY6M2b96spUuXyuv16qijjtJtt90mp9P8QJYP35xWV1ehll2d8nQH1e4NqKbCpUjEULs3oOoyZ++NU18VLIquN+C9dEn1GNbe3xJv9fhUW+WWxWJR8+5uNdSUKhI21Orxqa66RIZhaFeHT7WV7t5kJDLETNOYcvRvE6vVorZOv2oqXPKHImrtt99cNeyZ93vaojsYVqnDlpnzXmCYxWyCo/d3oHd3+jSmwt07SATjVxl2zJrYd17Y07/t7vJrTLkr5/uYpIqoHrn2zWmS4sfJvrHKSDLWDjL2Dej7k43Xg+2jzKGunpA8PSH5/CGNrXQl3G7A8RLVIRJfjpTHqGT7HCoPyUYulGa59M1pkqJt2OULyuWwy+sLRvOr5naf3C67Spw29fiDqip3KRCMqKW9R3XVJbJZpfauvbHVtw9Pd0Au597tyt0OVZY55PEGtcvjl9tlV2VJ75czt3X6k8ZsSufUInX5ksRzhhVznjHsmC2U3CCLijnOTEtTPisRsyNCW5lnMm/KlW9OkzSscXpA/5WO/G6I3Dc23yh32wfksZ7ugMpKHPL5Q3u318CcqMztkD8YUmWpM5pH9y1zOezyB0MqdztktVrU5Q8lP4+5lrMOszyZ+uY0SfQdw0BuYILJuBpWzNqk5na/dnv8GlPp6p3kE06wYaLrzdq7bZvHp5pKd2rbDnatDrZ+ovfUu8wfichqWOT1BeOeG7hddnl7gqosdQ797Giw5wQZNuS1kGt9cD/Z+OY0SeZjFoxJqTD5nLmgPlewS01tMWWqcUmpfwFS4ZdJGtWxYSh8c5o5+ViPuroKXXn3S3HLzHxz2p3/Mj2r35zWv4xDGap8BdXP5rh8vC6yboTPaLM+OS1T8mZyWpEGdLHVneQme2gr80Y6aaIYYpZ65JZMxuxIjl3saJvkcm5yWoo4twMVc5uMNGaLue1SRVuZl8l+lvNgHm1lXqY/GBltxRILxVDPjE5OS/EYoK1Skcl+thDOQ77XoRjLX+wxmy20lXlM9MkNtJN5xKw5+VgPJqclVwwxmw20lXnDfUabEz/rCQAAAAAAAAAAAAAAAAAoLExOAwAAAAAAAAAAAAAAAACkHZPTAAAAAAAAAAAAAAAAAABpx+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WZuctmrVKp155pmaMWOGVqxYMeD9n/3sZzr55JM1Z84czZkzJ+E6AAAAAAAAAAAAAAAAAID8YM/GQZqamrR8+XI9+eSTcjqdWrBggY477jgdeuih0XU2btyo//iP/9DnPve5bBQJAAAAAAAAAAAAAAAAAJBBWfnmtHXr1mnKlCmqrq5WaWmpZs6cqWeffTZunY0bN+qBBx7Q7NmztWzZMvn9/mwUDQAAAAAAAAAAAAAAAACQAVmZnNbc3Ky6urro6/r6ejU1NUVfe71eHXnkkbrqqqv01FNPyePx6Be/+EU2igYAAAAAAAAAAAAAAAAAyACLYRhGpg9y7733qqenR0uWLJEkPfbYY9qwYYOWLVuWcP3/+7//07XXXqunn34600UDAAAAAAAAAAAAAABAjrr2Fy+nvM2t3zkhAyVJLtUyZrt8wGiyZ+MgDQ0Nev3116Ovm5ubVV9fH329fft2rVu3Tuecc44kyTAM2e2pFa21tUuRSMbn2Y1IXV2FWlo6R7sYo6LY6l5XVzHkOoPFbLG110jQVuYN1lbEbC/qkVsyGbMjOXaxo22SG2nMSqOb03JuByrmNhlpzBZz26WKtjIvk/0s58E82sq8odoq0zltphVLLBRDPc3WcSQxWwztmC60lXmZ7GcL4Tzkex2KsfzFHrPZQluZl+l8lnNhDu1kHjFrTj7Wo66uQsFgKG6Zw2EfsCyRbNU1URnNIGZzA21l3nCf0WblZz2nTp2q9evXq62tTT09PVq9erVOOumk6Ptut1t33nmnPvnkExmGoRUrVmjGjBnZKBoAAAAAAAAAAAAAAAAAIAOyMjmtoaFBS5Ys0UUXXaSzzz5bs2bN0qRJk7Rw4UJt2LBBNTU1WrZsmS6//HKdfvrpMgxD3/zmN7NRNAAAAAAAAAAAAAAAAABABmTlZz0lafbs2Zo9e3bcsgceeCD698yZMzVz5sxsFQcAAAAAAAAAAAAAAAAAkEFZ+eY0AAAAAAAAAAAAAAAAAEBxYX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Iua5PTVq1apTPPPFMzZszQihUrBry/adMmzZ8/XzNnztR1112nUCiUraIBAAAAAAAAAAAAAAAAANIsK5PTmpqatHz5cj388MN65pln9Oijj+r999+PW+fKK6/U9ddfr+eee06GYWjlypXZKFpxs0ienqC2tnjl8YXU5Q9F/5ZltAtXpPackw3vt3AekD6ZjCtiNrdwPgqfVWrtCujd7R61egN8By7SKhIx4nJDWeNzRfoUmMJYhEwgn80NtBXSzZKnuUa+lnu00HcgE/I9N6AfAUYHY5J5mW6rPc84123YzjNOIM0qq0pUV1cx6H+S4l5XVpWMcqmRdox5yIQRxpU9M6WKt27dOk2ZMkXV1dWSpJkzZ+rZZ5/V9773PUnSp59+Kp/Pp8mTJ0uS5s2bp3vuuUcXXHBBNopXnCzSpq0dumflW/IHw3I5bFowY4L+uO5DdXqDWnzuZB15YJVkjHZBi0iCc8J5wIhlMq6I2dzC+Sh8VukfW9p075Mbouf4snmNOnp8jRQZ7cIh71mk9Rt2aPnv3oyLr5UvvKsdrd30KTCHsQiZQD6bG2grpFu+xlS+lnu00F7IhHzPDbgugNHBtWdeptuKZ5xARrmcdl1590uDruNw2BUM7v0Vuzv/ZXqmi4VsYsxDJqQhrrIyF725uVl1dXXR1/X19Wpqakr6fl1dXdz7SD9PdzAaOJLkD4b1yPPv6pRjDpQ/GNY9K9+Spzs4yqUsLonOCecBI5XJuCJmcwvno/C1egLRhzZS7zm+98kNavUERrlkKASe7mB0Ypq0N76mTR4XfU2fgqEwFiETyGdzA22FdMvXmMrXco8W2guZkO+5AdcFMDq49szLdFvxjBMAMosxD5mQjrjKyjenGcbAqXIWi8X0+2bU1panXrBR0PdVmaNt5/st0cDp4w+Go1+95w+G1R0Ma/yBNWk7Zq7UPVf0j9lk5yTd56EQEVvJpTOuiiVm8zWeOB8DjTQ3yLVYeG/n9oTneHeXX0ccXJvVsuRa2+SSkbbNaOW0Q+WGfa/zvU8ZDuJ9cLExW6hjUTYQZ8mlO66I2eGhrYYvX3MDs4Zbv3yLqb565lu5U5GusYh+Nj3IDZLL99wg29dFvscS5R9osNwg39srkxiTzMtkPyvl1jPOfML1bV6m78Hy4Vw4HENPAem/Tr7Wy0xds1k3M+XpL90xy5g3fPlwHYyWdMRVVianNTQ06PXXX4++bm5uVn19fdz7u3btir5uaWmJe9+M1tYuRSK5/T2EdXUVamnpHO1iSJJKXXa5HLa4AHI5bNGv3HM5bCp12NJW3lyqezaY6bj6x2yyc5LO81CIii22UmU2rojZXvkcT8V2PoYTs+k69mipqXAlPMdjyl1ZLWsutk2uGGnMSqOX0w6VG/a9zuc+ZTiKOd6HE7OFOBZlQzHHmRnpzGclYna4aKvhGer6znROm2kj6b/yKaZi65lP5U6F2XOZaswWantlGrnB4FKJq1yM2WxeF/keS8VY/pHkBvneXpnGmGReJvtZKXeeceYTrm/zMn0Plg/noq6uIu4nOxPp/7OekvKyXonqkUi26mam7RNJd8wy5g1PPlzfoykdz2iz8rOeU6dO1fr169XW1qaenh6tXr1aJ510UvT9/fffXy6XS2+88YYk6emnn457H+lXWWLX4nMn937oqN7AWTBjgta8sTX6+7CVpY5RLmVxSXROOA8YqUzGFTGbWzgfha+2wqnL5jXGnePL5jWqttI5yiVDIagssWvJ+Z8fEF9r39oWfU2fgqEwFiETyGdzA22FdMvXmMrXco8W2guZkO+5AdcFMDq49szLdFvxjBMAMosxD5mQjriyGIl+UzMDVq1apfvuu0/BYFDnnHOOFi5cqIULF2rx4sVqbGzU5s2btXTpUnm9Xh111FG67bbb5HSaT0Ry+V+S9sm52ZaW3t+GbfcGVF3mlNVqUVunX9Vlzt4gSmNz5lzdM2zYM+/3nJPuYFilDlvaz0MhKrbYGhYTcUXM9sr7eCqi81GM35wmSbJKrZ6AWj0+1Va6ex/aRLJbhJxtmxyQz9+cJvV+/feH23ZHc8PKMoc83r25Yr73KcNRzPE+7JgtsLEoG4o5zkxLUz4rEbMjQluljG9OG0K/51K5GlMD6pkn5U5Fpr45TRJ9xzCQG5hgMq5yNmaz1I/keywVY/n55rQMY0wyL5P9rBR9xrm7y68x5a5RecaZT7i+zeOb03rLeOXdLw26Tv9vHLvzX6bnZb3MfHNaNutmpu37G6p8fH6bPflwfY+6ET6jzcrPekrS7NmzNXv27LhlDzzwQPTvI444Qo8//ni2igNJMqTKEocqS/bOZix32aPvYRTsOSfjD6zp7fw4D0iHTMYVMZtbOB+FLyLVljtVW+6MvgbSxWq1xOeGkX65In0KzGAsQiaQz+YG2grp1v+5VL7EVL6We7TQdyAT8j03oB8BRgdjknmZbqs9zziPOLi2d/884wSA9GLMQyaMMK6y8rOeAAAAAAAAAAAAAAAAAIDikrVvTgMAAAAAAAAAAAAAAMg3wVDE1M8sxvIHQvJ09GSoRACQPwpmcprVahntIpiSL+XMhGKueyJDtQftZR5tZd5I2qpYYpZ65JZMxmymty9ktE1y+R53o338XESbDG6w9qHtzKOtzMtkP8t5MI+2Mi/fc4Oh5Hr50qUY6pmuOtLPpgdtZR65weDyvQ6UP7V95nt7ZRNtZV6m81nOhTm0k3mZjFmH3aor734ppf3d+S/T8+L85UMZhyvX60Y/mztoK/OG01YWwzD4hVkAAAAAAAAAAAAAAAAAQFpZR7sAAAAAAAAAAAAAAAAAAIDCw+Q0AAAAAAAAAAAAAAAAAEDaMTkNAAAAAAAAAAAAAAAAAJB2TE4DAAAAAAAAAAAAAAAAAKQdk9MAAAAAAAAAAAAAAAAAAGlnH+0CpEtra5ciEWO0izGoMWNKtXt392gXY1QUW93r6iqGXGewmC229hoJ2sq8wdqKmO1FPXJLJmN2JMcudrRNciONWWl0c1rO7UDF3CYjjdlibrtU0VbmZbKf5TyYR1uZN1RbZTqnzbRiiYViqKfZOo4kZouhHdOFtjIvk/1sIZyHfK9DMZa/2GM2W2gr8zKdz3IuzKGdzCNmzaEeuYOYzR20lXnDfUbLN6dlkd1uG+0ijJpirvtw0F7m0VbmZbKtCuU8UI/cMpr1KJQ2zATaJrl8b5t8L38m0CbDR9uZR1uZRz6bG2gr8wq9rQq9fn2KoZ7ZqGMxtGO60FbmkRsMLt/rQPlz+3j5jLYyL9Ntxbkwh3Yyj5g1h3rkDmI2d9BW5g23rZicBgAAAAAAAAAAAAAAAABIu6xOTuvq6tKsWbO0bdu2Ae9t2rRJ8+fP18yZM3XdddcpFApls2gAAAAAAAAAAAAAAAAAgDSyZ+tA//jHP7R06VJ99NFHCd+/8sordfPNN2vy5Mm69tprtXLlSl1wwQUjO6hF8nQH1d4VUHWFS5Uldinxz+0OZJVaPQG1enyqG1OiSMRQa4dPtVVu1VY4pcjA9RpqSxUKRtTq6V3ParWoqa1btVVulZXYteH9FtWOcaitPaQ2j0911SWyWKTm3T2qrXLL6bBpxy6vaqvcqq9xqanVrzaPT2Or3bLZrGpq7dY+taUKhiJq7fBpn9pShcKRaLnsNqt27lkndnnftvU1JTIMqWXP8QYcw2pVU1u39h1bqkCwd/v6MSWSpJb2HtWNidm+2i1HzPH6ylRb5ZbD3ru87xjNbX5t/tSj2iqXykrs2tXmU12tW56uUFz9mtu6dcA+5ery9i6vrXKrtNSuT3Z0ab+6MvkDYbV29K5vt1mjbeu026J/11Y51dq+97zZLFJ7Z0A1VW75AmHt6uite12VSwqbjJeRxFGqHFJTq1+btnVE20/BDB0LxSOTcVUoMUs9cksm6xEzbg8Y02Pef3/ndlWVO9XjC8lqtaisxCGn3aqunoBsNpt6/CH5A2HVjylRIBRRy+4e7VtXJr8/LG9PQGUlTnV0+VVd4eotf0RqbvdHx7e6MXvH4AP2LZc3buyz6dOmbo2pcCkUCstut6mjK6BSt11jqpzRcXL/+nJ19/T+XT+mRDabtLO1R2OrSmS3W7Sr3aeyEocCwbDqatzq7Np7DLfLrk+bu1Rb5VZ5mV3bdvbmH7WVTnV1h+TpCcnnD2lslVtWi9Tm8au2xq0ub0ibtnVEx+K+nKK20ilPV1BdPUG5nHZ5fUFVl+8ZM+2K1jWl89lv/O0rR9KxOGb9miq3IuFIdsbuTEuUhyhxXWuq3IpEItrV4VeJyy6306YeX1A1Y1zq6Axpd6dfYypdCofCsliscrtsihiGdnv8cjlt2uUNKBgKyWqxqaPLr6pylxxOi4yw1L0n5qvKner0BlVe6pAsERkRq3Z3+lVd7pTTaVU4LHm8frkcNpWXORUIhNXZHVB5qVPdvpBKXDbZrBa1efwaU+GS3WZRe2dADbUl6u4JqdXj19hqt6Te813qsqvEbZO3Jyi71Sqn06pIRGrv9O+9hg2pyxcft5Wldnm8SWJysFjo1961EWPQ9/M2tjJZj0IZi5BbyGdzA21l3p5+duf7LSp12fN3vOhjdtwYbL0EuZ3XF5Tdvie3DoZVV1USn+t4A3K77OryBlS5Z5vWDr/K3HZVljlV7ur9GQlvIKyunlA0fwmGQqos3Zs3eQNhdXaH5PH6VVXhUigYksNuly8YUqnbEc3ty0sdstus6vEF5XTY1eMPqrTEoe0d3bJZbL25VIVLDodVu3b3qLrCJZvVotYOn6oqXAoGQyovc0mSfP6wdu/Jf51Oi/wBQ53egCrKHLJZe/Pomiq33C6bvN0B2ay9+6+ucMrpsEqGVFPlVHtXSD5/WB2dvTmSPxhRV09AYyrcKnXb1NzWoxK3XT5/WKUldhlGRHaLTV5fUDWVe/JEb0Blbof8gZDKS50Jz18kYsjTQ26APJLF3KC2xq7tO31yOuza3elTQ01p7zXjDajU7ejteypcCkfCGlPpkqez9967psotm9WQ025XIBRRR6df5aVO+YMhVZe7FAhF1L3nfqXHH1SJy6H2Pfds1ZV2dfvC8vsNtXl80efvXd3Jnzf4AyE5HXZ1dPmjn2e8t3O7aipcCT/PaOv0qbrcpWAorPIS54B7zWH394mk4/6jUO7FMoF+1jzayrxMt1UungvHMJ9hZqFMOdVOkmTr96w70Weu2WaXmtpi2mqMS0rn9+AUyj1ersZUqgqhHoVQByBFWZuctnLlSt1444368Y9/POC9Tz/9VD6fT5MnT5YkzZs3T/fcc8/IJqdZpE1bO3TPyrfkD4blcti0+NzJOvLAqqEHC6v0jy1tuvfJDaooc+isqQfrkeffje7nsnmNOnp8jaS96x24T7lmHvcZPfDMxuh6C+dM1HOvfqStO7u0aG6jKkos2tnarfue2hBdZ8GMCfrjug/V6Q1G17dbLZpx3Gfi1ls4Z6L++UGLPntInR54ZmPS48WuE7v8lY3b9dlDxsbVY9HcRj3253e1o7U7WpZ/frBLUybupwee2Ziw7v3Lm+x4yeqxaG6jPF09aussGdAOPn9APn94wPqBQEAfBsID2qOvbfv+7uoO6qtfnqD7noo/b4nqsWhuoyYfVrM3WUoWLwdVadPHw4yjVDmkt95pG1D/yYfXMBhh+DIZV4USs9Qjt2SyHjHj+4AxPZL4/fNmTNDzr36s0447SPuNLVUwbKhld8+AsbFv/HziL+9pxnEH6dF+eYPLZdPdv+sdS/atLY2OV43jazR10v4Jx7iu7qDmn3KYHnh644Cx+4iDquXz1w8Y8xKN11ecO0m7P/IPaNN1b3+qDVvatGhuoza836x1G5p0xblHq73Tr9/+z+aE9Ysd72OPsWhuo17duF2Hf6Y2ru4/+trn1dUTjGtTU+czwbgce7wBY3HM+onaI2Njd6YlyU+cdqvuevjNIfOdBTMmaP+6UjV/5NN9Mefg23Mm6vX/26EpjfvFnZsFMyaobkyJ/vi3D7Tp43YdeVC1zjrxkAEx//UzjtC6NZ8mzPNic8v+ry8+60gFQ4Yefm5zXLzH5pPJ6lHqtuvpl7Zo/smH6Ym/vBfd52XzGlVX5dZ72zritrl8/iQ9t/5DfeGz+8bF5KCxkKC9l5z/eU3YvyL6DxaGfX+RSzJZj0IZi5BbyGdzA21lXqGMF30Gq08K6/V/75LZn1WZ26aWdt+AvK0v1+lbdvFZR2pnW/eAHHVcXblKXDbt3N0TlzP35fBfP/1IVZU5tLOtJy6P/faciVrz2sea9rlx8gfCcce/+KwjVV7i0O9Wb9CM4w7Sa//coVO+cJB+leR5X2yOetm8RlnV+0Fd37USm/snymt/cP5kdfWEdP/T8fsvcVvl8wWj+0qUI1169kQ9+0pvOfrq/NUvT9Bjf35XwXBkwPqx7dI/l16/YYeW/+5NcgPkh1HIDY44pEpLfvK36DP5RPf+3zlnkto9Af3nyn/svU7nNup/N27X5An1CoQievi5vdfZhWccocoyp3731IYB+1o0t1H1Y1y66f+9PugxF81tVG2VS4+sfifaV5n9PCNR39C//03YF6Q6zqVjXCy0sTWd6GfNo63My3Rb5eK5oEzm2aS33ktQrtjPXLPNLr31boIyTahJzwS1QhmHcjWmUlUI9SiEOgDDkLWf9bzlllt07LHHJnyvublZdXV10dd1dXVqamoa0fE83cHoICFJ/mBY96x8S57uoa/oVk8geoN2yjEHRm/k+vZz75Mb9nzryt71zp5+aPRBV996DzyzUWdPP1T+YO/EqvKy0mgn07fOI8+/q1OOOTBu/VnTxg9Y74FnNurUL+6djJbseLHrxC6fPW38gHrc99QGTZs8Lq4ss6eNj26fqO79y5vseMnqcd9TG3T4Z8YmbIfJh++TcP2D9huTsD362rbv72mTx0XXiy17onrc99QGNbf7h4yXVk9g2HGUqqZWf8L6N7X6h9gSSC6TcVUoMUs9cksm6xE7bvftu29MT/b+o8+/q2mTx+mR599VOGLRtmZvwrGxb/ycNnlc9EFx7DG27uiKLosdr2YnGfP7xrW+D9li22La5HE69YufSTjmxZapb7yuKHUlbNPZ08ZH/z71i5+RPxjWtmZv9EO/RPVLdoz7ntqgM084ZEDdt3zqGdCmZs5nonE59nj9x+LY9RO1R6bG7kxLlp9s2e4xle888vy7cjkd0Ylpfct/9cxGnXnCIQPOzSPPv6ttzV7NmjZekjRr2viEMf/f/7M5aZ4Xm1v2f+3xBqMT0/qW9c8nk9Vjd2eg95rYc531vXfvkxsUNjRgm18+8bZmTRs/ICYHi4VE7b38d29G1x/J/UUuyWQ9CmUsQm4hn80NtJV5hTJe9DFbn8HWS/Te7k6/trV0J8zb+nKdvmUebzBhjrplu0dhQwNy5r4c/p6Vb/W+3y+P/dUzGzVr2nh5vMEBx/+vP27S9l3d0bx+1rTx0YlpfevEPpOKzVHvfXKDLFZb3LUSm/vHlr1vm3DEEp2YFrt/i2xx+0qUI93/9N5y9NW5L/9KtH5su/TPpfsmpg12joeDvgOZMBq5QYen9xse+57JJ7r3/8Xjb2tbszf+Ot1zr9zhDerh596Je++3/7M5rr/pf0yLxTbkMe97aoMkS1xfZfbzjL73YvuG/v1vqv19IukYFwttbE0n+lnzaCvzMt1WuXguKJN5sf8QI7ZcsZ+5ZltTW5K2aktPmQplHMrVmEpVIdSjEOoADEfWvjltMIYxcFqxxWJJaR+1teVxr3e+3xK9oPv4g2F1B8Maf2DNoPt6b+f2vdtalHA/u7v8MrT3PZ8/nHA9X2Bvp9Lm8SVcR5Z+6xuJj9ne5R/yeLHrxC73dAcGPXbC9ZLUPba8yY43WD2StUOqy2Pb1hcIx5c32d8x2+/2+PXZQ8ZKSh4vbUnqZyaOhtI/Zjdt60hczk6fJo4fO6JjFbq6uorRLkLOSmdcFWrMUo/cksmYjRvfY/fd5dcRB9cmfb9vHOnxhxQxjMHH2SRjTiQ214lZx+NNPD4PGNf6lSdu/B1ivE52DE93IPp3e1fvTc+Q9UtyjGTrJNvfUOcz2bgce7zYsThu/STtkY6x24yRjkmxcZusHaLxZCLfGez8J9t3X47l84eTnsNkuWj/3DL2dbJ9mYnniGHsfW+w/DW2jIHEZUwWC0PdP4zk/iKXpLsesTFbKGPRaCCfTS7dcUXMDg9tZV4m+9nRMFh9pL3916DrJXg+1JfPDJk7K3kOETGMQfPUofKEwfbbt72Z532DPicbIlfv+0nT/u/3BEIyumLKl2Q//cvRvzzJ2iVpLh2zLrnB6CI3SG40coM2j09SzDN5M/f+2tsPmelv+r/Xd58+1DE93QEFApEh+4v+n2fEvte3TaLy9+8LUu0zRtrH1NVV5PW9WCauZfrZ4aGtzMtkP5uJ/acDZTJv86eexOWK+cw12zIds/k8DsXK1ZhKVSHUI9Mx2x/3FubRVuYNp61yYnJaQ0ODdu3aFX3d0tKi+vr6lPbR2tqlSGTvzVOpyy6XwxZ3YbscNpU6bGpp6Rx0XzUVrrhtE+1nTLlLsux9r8RtS7ie22mL/l1T5U64Tt9Xfvatb7EkPmZ1TLmSHa+63JVweWWpc9BjJ1tvqPJWVyQ+3mD1qKlM3A7J2ifZ8ti2jf07UdkTnsNKVzQWksVLTZL2HCqOzFyM/WO2Nkk9x1S4h4zZYlZXV0H7DMJsXBVzzFKP3JLJmO0/vkf3Xd47HiR7X0bv/0vcdlktlsTjbFnv+Nn3uv/71n6T7vvWqSxPPD4nGtdiy9N//B1svE52jMpSZ/Tv6nKXJA1Zv8FygkS5RrL9DRWXycbl2OPFjsX91x9uDjhSg41JZhP12LhN1g6x8TRUvQc7/8n23Rd/JW5b0nNY4kqci/bPLWNfJ9tX//w1WbkiEcNU/tq33O1MXMZksTDU/cNI7i9yidl6DCdmC2Usyjby2cGlMzeQiNnhoq3MS2W8GE5Om22D1UfSkM9VSh02KUEO0JfPmMmdk+UQVotl0OddQ+UJg+03Yhh77gGGft5n5jlZspypxJ243UqcdlVVDP2Mrn85ovtO8kyub53BcunYczfSmKXvGB5yg8GlElfpitmaSrckRfuEvuVm7v0rS52m+ptE90lmjllZ6pTXGhyyv+j/eUbse319Q6Ly9+8LUr0vGsl9VN+1kK/3YsO5lulnM4e2Mi+T/Wyq+88WypRKuZI8Y4/5zDX7ZcpszObrONRfrsZUqgqhHpmO2f7b50u7jDbayrzhfhaWtZ/1HMz+++8vl8ulN954Q5L09NNP66STThrRPitL7Fp87uS4G7fF505WZaljyG1rK5y6bF6jXA6b1ry+VQtmTIjbz2XzGlVb6Yxb76kX39fCORPj1ls4Z6Keful9uRy9vxPc1dWtRXMb49ZZMGOC1ryxNW79VX/dMmC9hXMm6oVXP4oeI9nxXvjfjxIuX7V2y4B6LJrbqLVvbYsry6q1W6LbJ6p7//LGlql/vRPVY9HcRr3z0a6E7fDW5p0J1//4090J26Ovbfv+Xvv3bdH1YsueqB6L5jaqvto1ZLzUVjqHHUepqq9xJax/Q61riC2B5DIZV4USs9Qjt2SyHrHjdt+++8b0ZO+fN2OC1r61TQtmTJDNYmhcfVnCsXHVX3vHz7V/36bzEuQNB+5bHl0WO14lG/P7xrWFZ08c0BZr39qmF179KOGYF1umvvG60+tP2Kar1m6J/v3C/34kl8OmcfVluvCMI5LWL9kxFs1t1J9e/mBA3cfvXzmgTc2cz0Tjcuzx+o/Fsesnao9Mjd2Zliw/Gb9fpal8Z8GMCfL7g1rU7xx8e85E/enlDwacmwUzJmhcfZn+sHaLJGnVX7ckjPmvn3GEVq1NnOfF5pb9X1eWOXTBzPj46p+/JqvHmAqn1r61rfc6i9nnZfMaZbNowDaXz5+kP6zdMiAmB4uFRO295PzPR9cfyf1FLslkPQplLEJuIZ/NDbSVeYUyXvQxW5/B1kv03pgKl8bVlSbM2/pynb5llWWOhDnq+P0qZbNoQM7cl8MvPndy7/v98thvz5moP6zdosoyx4DjX3zWkdpvbGk0r1/11y369iDP+2Jz1MvmNcoIh+OuldjcP7bsfdvYLIYuPXvg/g2F4/aVKEe69Oy95eirc1/+lWj92Hbpn0svOf/z5AbIG6ORG1RV9n4o3fdMPtG9/3fOmaRx9WXx1+mee+WqMocumHl43HsXnnFEXH/T/5iGER7ymIvmNkoy4voqs59n9L0X2zf0739T7e8TSce4WGhjazrRz5pHW5mX6bbKxXNBmcyrq0pcrtjPXLOtfkyStqpJT5kKZRzK1ZhKVSHUoxDqAAyHxUj0m5oZdMopp+g3v/mNxo0bp4ULF2rx4sVqbGzU5s2btXTpUnm9Xh111FG67bbb5HQ6Te834YxQS+/vQLd7A6ouc/YOEmZra5VaPQG1enyqG1OiSMRQa4dPtZXu3g+xIwPXa6gpVSgUUaundz2rzaKmtm7VVLpVXmqXxxtUbbVDbe0h7e70qbaqRFaL1NLeozEVbrmcNu1s9WpMhVsNtS41tfq1u9Onmkq37Harmtu6Vb/nGG0en+prShUOR3rLVeWW3WZV0551YpfbbL3b1lWXyJC0a8/xBhzDZlXz7m411JQquOcYY6tLZFFvGWO3r6l0y2Hfe7y+MsUu7ztGc5tfuz1+jal0qbzUrl27faqrccvTFRpQvwP2KVeXt3f5mAq3ysrs2razS/uMLVMgEB5wjNpKt5wOW/Tv2mqnWtv3nLfqEtmsUntXQDWVLvkCEe3q6C17fbVLCvc758niZRhxNOxZzA5Fz0lf+ym/frI865jFbIKJuCr6mKUeuSWTMRszbg8Y02Peb/f6VVnqVE8gJKvFojK3Q06HVV09Adlstt6f3wmEVT/GrUDI0K72Hu1TWyZ/ICxvT0BlJU51eP2qKnP1lj8iNbf7o+NYfc3eMXhcQ7m83bFjn03bm7pVVe5SOByW3W5TR1dAJW67aqqc6vKG1Obxa7/6MvX09G43trpEdpu0s7VHY6tKZLdbtKvDpzK3Q4FgWHU1bnV27T1Giduu7S1dGlPhVkW5Xdt2envbo8qpru6QPD0h+fwhja1yyWqxqK3Tr9ox7ugY3TcWt+zuiW7n6QqqyxeUy2GX1xfcO2bahxmX/cZfq7W3HEnH4pj1aypcikSM4eWAI5Dub06TlDgPUeK61lS4FDEM7erwy+2yq8RpU48/qJpqlzo6Q2rv9Ku6ojeuZLHK7bLJMAzt9vjlctpU4rIrGArJarGpw+tXZalLTpdFRljq3hPzleVOdXUHVeZ2yGo1FIlY1N7lV2WZU06nVZFw70/JOh1WVZQ5FQiE1dkdVHmJQz3+kFwum2wWS7QsdptF7Z0BNdSWqLunN7ZrqtyyWKTdHr9KXHaVuGzy+oKyWa1yOq0yIr0/bVtbsecaNqQuX0zcVrpUWeaQx5skJgeLhX7tffC4MWpt7Rr8fIzel9kMn4l6DDtmC2UsyiLyWRPSlBtIxOyI0Fbm7elnu4NhlTpsSceLfPjmNElJx40B/ddg40uC3M7rD8rel1sHI6qrcqmyJD7XcTnt8vYEVFnuktUitXb4Veq2q6rUoXJ37w9CeANhdfWEovl3MBRSZcnevMkbCKuzOyRPd+/7oVBvju0PhlTqdkRz+/JSh+w2q3p8QTkddvX4Qyp12xWKhGWz2LS706/qcpecTqt27e5RdYVLNqtFrR5f9LjlZb0fJvj8YbXvuVZcLov8AUOd3oAqSh2y2azRZ3Nul03enoBs1r79O+V0WGUYUm21U+1dIfn8YXV0+VVb5VYgGFFXT1BjKlwqddvU3NajEpddvkBYpW67DEVkt/TmTrF5YpnbIX8wpHK3I2E81taW68Ntu4fMcYYVs/QdKSM3MMFkXKUjZsfW2rV9p09Oh127O3ufyRuR3p8VLnU5on1PxAirutIlT+fee2+bzZDTblMgZMjT5VdZiVP+YEjV5U4FQkZcf1Pisqu9q7efGVNlV7cvLL/fiB4zFIr03ouVOBI+b/AHQnI67Oro8kc/z9jd6deYclfCzzPaOv2qKncqFArv7Rtk8n4n1fuiYd5HxV0LeXgvlo1vTpNEP5sK2sq8TPazKew/qyiTebZ+z7oTfeaabXapqS2mrWpcUmjgasOOWZP3eDkvV2MqVYVQj0z3szHbc29hDm1l3nA/C8v65LRMyYmHdUMo5oAutrozUGQPbWXeSCdNFEPMUo/cksmYHcmxix1tk1xGJqdlEed2oGJuk5HGbDG3XapoK/My2c9yHsyjrcwbqq3yZnJaEsUSC8VQT1EBgOcAAFQzSURBVLN1HEnMFkM7pgttZV4m+9lCOA/5XodiLH+xx2y20FbmZTqf5VyYQzuZR8yaQz1yBzGbO2gr8/L6Zz0BAAAAAAAAAAAAAAAAAIWF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9rktFWrVunMM8/UjBkztGLFigHv//Of/9T8+fP1la98RYsWLZLH48lW0QAAAAAAAAAAAAAAAAAAaZaVyWlNTU1avny5Hn74YT3zzDN69NFH9f7778etc8stt2jx4sX6/e9/r4MPPlgPPvhgNooGAAAAAAAAAAAAAAAAAMiArExOW7dunaZMmaLq6mqVlpZq5syZevbZZ+PWiUQi8nq9kqSenh653e5sFA0AAAAAAAAAAAAAAAAAkAFZmZzW3Nysurq66Ov6+no1NTXFrXP11Vfruuuu04knnqh169ZpwYIF2SgaAAAAAAAAAAAAAAAAACADLIZhGJk+yL333quenh4tWbJEkvTYY49pw4YNWrZsmSTJ5/Np/vz5uu222zRp0iQ99NBDWr9+ve6///5MFw0AAAAAAAAAAAAAAAAAkAH2bBykoaFBr7/+evR1c3Oz6uvro6/fffdduVwuTZo0SZJ03nnn6e67707pGK2tXYpEMj7PbkTq6irU0tI52sUYFcVW97q6iiHXGSxmi629RoK2Mm+wtiJme1GP3JLJmB3JsYsdbZPcSGNWGt2clnM7UDG3yUhjtpjbLlW0lXmZ7Gc5D+bRVuYN1VaZzmkzrVhioRjqabaOI4nZYmjHdKGtzMtkP1sI5yHf61CM5S/2mM0W2sq8TOeznAtzaCfziFlzqEfuIGZzB21l3nCf0WblZz2nTp2q9evXq62tTT09PVq9erVOOumk6PsHHXSQdu7cqQ8++ECS9Oc//1mNjY3ZKBoAAAAAAAAAAAAAAAAAIAOy9s1pS5Ys0UUXXaRgMKhzzjlHkyZN0sKFC7V48WI1Njbqtttu0/e//30ZhqHa2lrdeuut2SgaAAAAAAAAAAAAAAAAACADsjI5TZJmz56t2bNnxy174IEHon9Pnz5d06dPz1ZxAAAAAAAAAAAAAAAAAAAZlJWf9QQAAAAAAAAAAAAAAAAAFBc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i7rE1OW7Vqlc4880zNmDFDK1asGPD+Bx98oAsvvFBf+cpX9K1vfUsdHR3ZKhoAAAAAAAAAAAAAAAAAIM3s2ThIU1OTli9frieffFJOp1MLFizQcccdp0MPPVSSZBiGLr/8cl133XU66aSTdNddd+n+++/XlVdemY3iAQAAAAAAAAAAAAAAAEBBq6wqkcs5vOliwVBkWNtlZXLaunXrNGXKFFVXV0uSZs6cqWeffVbf+973JEn//Oc/VVpaqpNOOkmSdNlll8nj8WSjaAAAAAAAAAAAAAAAAABQ8FxOu668+6VhbXvnv0wf1nZZ+VnP5uZm1dXVRV/X19erqakp+nrr1q0aO3asrrrqKs2ePVs33nijSktLs1E0AAAAAAAAAAAAAAAAAEAGWAzDMDJ9kHvvvVc9PT1asmSJJOmxxx7Thg0btGzZMknS73//e11//fX67//+bzU2NuqnP/2pdu7cqdtvvz3TRQMAAAAAAAAAAAAAAACAonDtL14e1na3fueEYW2XlZ/1bGho0Ouvvx593dzcrPr6+ujruro6HXTQQWpsbJQkzZo1S4sXL07pGK2tXYpEMj7PbkTq6irU0tI52sUYFcVW97q6iiHXGSxmi629RoK2Mm+wtiJme1GP3JLJmB3JsYsdbZPcSGNWGt2clnM7UDG3yUhjtpjbLlW0lXmZ7Gc5D+bRVuYN1VaZzmkzrVhioRjqabaOI4nZYmjHdKGtzMtkP1sI5yHf61CM5S/2mM0W2sq8TOeznAtzaCfziFlzqEfuIGZzR7G1VV1dhYLB0LC3H84z2pR+1vPhhx8esOz+++8fcrupU6dq/fr1amtrU09Pj1avXq2TTjop+v7nPvc5tbW1afPmzZKkNWvW6LOf/WwqRQMAAAAAAAAAAAAAAAAA5BBT35z2u9/9Tj6fT7/+9a/l9/ujy4PBoH7729/q0ksvHXT7hoYGLVmyRBdddJGCwaDOOeccTZo0SQsXLtTixYvV2Nion//851q6dKl6enq0zz776I477hhZzQAAAAAAAAAAAAAAAAAAo8bU5DS73a53331XPp9P7777bnS5zWbT9ddfb+pAs2fP1uzZs+OWPfDAA9G/jz76aD3++OOm9gUAAAAAAAAAAAAAAAAAyG2mJqd99atf1Ve/+lW98MILOvXUUzNdJgAAAAAAAAAAAAAAAABAnrOmsvKUKVP0b//2b7r44ovV3t6uG264QV6vN1NlAwAAAAAAAAAAAAAAAADkqZQmp91yyy2qrKxUa2urXC6Xurq6dMMNN2SqbAAAAAAAAAAAAAAAAACAPJXS5LRNmzZpyZIlstvtKikp0V133aVNmzZlqmwAAAAAAAAAAAAAAAAAgDyV0uQ0qzV+9XA4PGAZAAAAAAAAAAAAAAAAAAD2VFb+whe+oDvvvFM+n09r167VihUrdNxxx2WqbAAAAAAAAAAAAAAAAACAPJXS15796Ec/UmlpqSoqKrR8+XIdfvjh+vGPf5ypsgEAAAAAAAAAAAAAAAAA8lRK35zmcDj03e9+V9/97nczVR4AAAAAAAAAAAAAAAAAQAFIaXLaKaecIovFEn1tsVhUUlKiww47TFdffbXq6+vTXkAAAAAAAAAAAAAAAAAAQP5JaXLaqaeeKq/Xq6997WuyWq16/PHH5fV6dfjhh+uGG27Qvffem6lyAgAAAAAAAAAAAAAAABhCMBRRXV3FsLb1B0LydPSkuUQoZilNTnv99df15JNPRl8vXbpU55xzjm677TY98cQTaS8cAAAAAAAAAAAAAAAAAPMcdquuvPulYW17579MT3NpUOysqazs9XrV1dUVfd3V1SWfz5f2QgEAAAAAAAAAAAAAAAAA8ltK35w2f/58nXvuuTr99NNlGIZWr16tr371q/rtb3+rQw45JFNlBAAAAAAAAAAAAAAAAADkmZQmp33zm9/UkUceqb/+9a+y2+26/vrrNWXKFG3cuFFz587NVBkBAAAAAAAAAAAAAAAAAHkmpclpX/3qV/X0009r2rRpccsnTpyY1kIBAAAAAAAAAAAAAAAAAPKbNZWV3W63du7cmamyAAAAAAAAAAAAAAAAAAAKRErfnNbT06Mvf/nL2meffVRaWhpdvmrVqrQXDAAAAAAAAAAAAAAAAACQv1KanHbddddlqhwAAAAAAAAAAAAAAAAAgAKS0uS0L37xi2pvb1dPT48Mw1A4HNbWrVszVTYAAAAAAAAAAAAAAAAAQJ5KaXLa3Xffrfvvv1+SZLPZFAwGdeihh/KzngAAAAAAAAAAAAAAAACAONZUVn7mmWf0l7/8RTNnztTq1at1++2369BDD81U2QAAAAAAAAAAAAAAAAAAeSqlyWk1NTWqr6/XIYccos2bN2vOnDn6+OOPM1U2AAAAAAAAAAAAAAAAAECeSmlymt1u19atW3XIIYfo9ddfVygUksfjMbXtqlWrdOaZZ2rGjBlasWJF0vVefPFFnXLKKakUCwAAAAAAAAAAAAAAAACQY1KanHb++efr+uuv15e+9CWtXr1aX/rSl3TAAQcMuV1TU5OWL1+uhx9+WM8884weffRRvf/++wPW27Vrl/793/89lSIBAAAAAAAAAAAAAAAAAHKQqclp7e3tam9v14MPPqif/vSnCgQC+q//+i/97Gc/0yeffDLk9uvWrdOUKVNUXV2t0tJSzZw5U88+++yA9ZYuXarvfe97qdcCAAAAAAAAAAAAAAAAAJBT7GZW+uEPf6iXX35ZkjR16lQZhiGLxSKbzaYZM2YMuX1zc7Pq6uqir+vr6/X222/HrfOb3/xGRx11lI4++uhUyg8AAAAAAAAAAAAAAAAAyEEWwzAMsytfc801uu2221I+yL333quenh4tWbJEkvTYY49pw4YNWrZsmSTp3Xff1bJly/TrX/9aO3fu1EUXXaQ1a9akfBwAAAAAAAAAAAAAAACg2F37i5eHtd2t3zkhzSVBrsl2bJj65rQ+w5mYJkkNDQ16/fXXo6+bm5tVX18fff3ss8+qpaVF8+fPVzAYVHNzsy644AI9/PDDpo/R2tqlSMT0PLtRUVdXoZaWztEuxqgotrrX1VUMuc5gMVts7TUStJV5g7UVMduLeuSWTMbsSI5d7Gib5EYas9Lo5rSc24GKuU1GGrPF3Hapoq3My2Q/y3kwj7Yyb6i2ynROm2nFEgvFUE+zdRxJzBZDO6YLbWVeJvvZQjgP+V6HYix/scdsttBW5mU6n+VcmEM7mUfMmkM9ckc2YjYYDA27fPnevqkohHhKRaZiY7CYtQ77aCmYOnWq1q9fr7a2NvX09Gj16tU66aSTou8vXrxYzz33nJ555hndf//9qq+vT2liGgAAAAAAAAAAAAAAAAAgt2RlclpDQ4OWLFmiiy66SGeffbZmzZqlSZMmaeHChdqwYUM2igAAAAAAAAAAAAAAAAAAyKKUftZzJGbPnq3Zs2fHLXvggQcGrDdu3DitWbMmW8UCAAAAAAAAAAAAAAAAAGRAVr45DQAAAAAAAAAAAAAAAABQXJ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jlt1apVOvPMMzVjxgytWLFiwPsvvPCC5syZo6985Sv6zne+o46OjmwVDQAAAAAAAAAAAAAAAACQZlmZnNbU1KTly5fr4Ycf1jPPPKNHH31U77//fvT9rq4u/eu//qvuv/9+/f73v9fhhx+u//zP/8xG0QAAAAAAAAAAAAAAAAAAGZCVyWnr1q3TlClTVF1drdLSUs2cOVPPPvts9P1gMKh//dd/VUNDgyTp8MMP144dO7JRNAAAAAAAAAAAAAAAAABABmRlclpzc7Pq6uqir+vr69XU1BR9PWbMGJ166qmSJJ/Pp/vvvz/6GgAAAAAAAAAAAAAAAACQfyyGYRiZPsi9996rnp4eLVmyRJL02GOPacOGDVq2bFncep2dnfrOd76jAw44QLfeemumiwUAAAAAAAAAAAAAAAAUnGt/8fKwtrv1OyekuSTINdmODfuwtkpRQ0ODXn/99ejr5uZm1dfXx63T3Nysb33rW5oyZYquvfbalI/R2tqlSCTj8+xGpK6uQi0tnaNdjFFRbHWvq6sYcp3BYrbY2mskaCvzBmsrYrYX9cgtmYzZkRy72NE2yY00ZqXRzWk5twMVc5uMNGaLue1SRVuZl8l+lvNgHm1l3lBtlemcNtOKJRaKoZ5m6ziSmC2GdkwX2sq8TPazhXAe8r0OxVj+Yo/ZbKGtzMt0Psu5MId2Mo+YNYd65I5sxGwwGBp2+fK9fVNRCPGUikzFxmAxm5Wf9Zw6darWr1+vtrY29fT0aPXq1TrppJOi74fDYV122WU644wzdN1118lisWSjWAAAAAAAAAAAAAAAAACADMnaN6ctWbJEF110kYLBoM455xxNmjRJCxcu1OLFi7Vz50793//9n8LhsJ577jlJ0sSJE3XLLbdko3gAAAAAAAAAAAAAAAAAgDTLyuQ0SZo9e7Zmz54dt+yBBx6QJDU2Nmrz5s3ZKgoAAAAAAAAAAAAAAAAAIMOy8rOeAAAAAAAAAAAAAAAAAIDiwu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TE4DAAAAAAAAAAAAAAAAAKQdk9MAAAAAAAAAAAAAAAAAAGnH5DQAAAAAAAAAAAAAAAAAQNoxOQ0AAAAAAAAAAAAAAAAAkHZMTgMAAAAAAAAAAAAAAAAApB2T0wAAAAAAAAAAAAAAAAAAacfkNAAAAAAAAAAAAAAAAABA2mVtctqqVat05plnasaMGVqxYsWA9zdt2qT58+dr5syZuu666xQKhbJVNAAAAAAAAAAAAAAAAABAmtmzcZCmpiYtX75cTz75pJxOpxYsWKDjjjtOhx56aHSdK6+8UjfffLMmT56sa6+9VitXrtQFF1yQjeINzSq1egJq9fhUW+VWbYVTiiRYzyJ5uoNq7wqousIlq0Vq8/hVU+WWPxjWezu3q6bCJZfdGl0eCUd61690KRiKqKW9R7VVbtWNcam5za82j0/1Y0plGIZaO3waW+2WYUgt7T0aW1Uim82ilt2921gsFjXv7lb9mBLJkHZ1+OKW1+1ZHnuMptbeY9RWueV22rSztVv71JWqpyesNo9PDTUlCkekXe09GltdIqtFat7dowP3LVeXN7SnfCV7y1Ttls1qVVNbt2qr3Kqv6T3Gpm0dOmCfcnm7Q3uP57br06Yu7VdXJp8/HF3uctq0vcWr2iq3nE6bdrR4tV9dmfyB3nX2qS1VIBhRa0fvsS0WaVf7nnNT6ZSnK5i4TatcUjgN8dDvPFeW2CUjDfuVJIei7dXXfgqmad8oXpmMq0KJWeqRW0azHnvG/L4xO+mY32/9Vo9P+zeURcfGmiq3IpGwnHa7HHaL2j17xoxSuzzeoHoCIVmsVrV3+rVfQ5m83r3jY3mZXe0ev2xWm9o7/aqpciliSJ6ugOpq3AoEesfAfcaWKrhnPKytcsvtsunTZq/2Hds7TrZ3+lVV4ZK3J6iqcqcs6s0HxjXEj8cV5Xa17PKpdoxbPn9YrR0+VZW75A+GVFPpViS0N1cJhCLatG1b9BhtHp/GVpXI7bSqrcOfeFzccz77jhc9n3vG010ev0pcdlWUOlTusu3d1iY1t+/dLjqOJxuHY5b35V59bTPkeewv1bF+z/o7329Rqcue3txgqDIlWi6pyxdSlz+kUNhQOByRy2FXZ09ANRUuORxWebqCCoYjKi9xyOP1y+20a5c3IG9PUA6HVXarVZ3dAVWVu2S1WuQLhBSJSP5AWBWlDgVDYdlsNnV1B1TissvptMowpE5vQJVlLoUjYdltNvX4Q/IHwqoqdykQDMlmtaqrJ6iqcpcihiGPN6BSl10up02S5AuE1eMLqarCKavFUDhsUXuXX2Or3AoEI3u2dcput2q3x6dSt112q1Ueb0CVZU4FQ2GVlzij19pI87VIxFCXPyRPT0g+f0hjq9yZOb+FpFDGIuQW8tncQFuZtyeP2fypR7VVrvQ9j5DS/0xiz/66eoJyOe3y+oKqLh+Ya+zy+OV22mS3W+WwWdXjCypgWOS09q7T6gmosyegUrcjOr5XVTjlD4TV6vGrxGlTWYlD3b6QevwhlZc6ZLVKVotVnq7efMJut8ofCMrpsGt3p1+1lW6VuG3q6ArKHwiprMShru6gStx2uffkDk6HVV3dIXl9QZW5Herw+lVV7lIwGFJ1eW9O2ObxqbrcpVAkLIfdHs03xlS45HTa5O0JqqMroDGVLoVDYVksVrlcNtVUOtTU6tc7n3pUXelSjz+oEpdDRiQsi8Wm3Z0+1VS6ZbUaihgWRSKGIhGp2xeU22lTaYlDMgzt7vTL5bDL7bLKIot2d/bmXg67RU67TT3+oNwuu3yBiLw9QdVUuuKfb8XcRyTNnbMdN6mg70AmZDE3KC+za2dLt8pKnPJ0+zWm3N17D+zxq8ztUCjce+/j9QVVXdF739z3vL5+jEuy7L0nrqlyy2KJqKLMKU9nKO4+ecB9s+Lvpasr7eryhhQMae96Mftv7/SrutKlbl/v/VYoFInWwW6XnHa7un2h6H1yfY1Lrbt7n2eMrXbLIouCkZCMiDVhOXZ7fBpT5ZaMiMpLnfL27N2X3Sa5nHb5fOH4z1As/e7r+30eUT+md3wc0D9ZE4yjkcT3vlnv24bbn/KZQm6grczLdFvl4rlI9gwzB8qUU+0k5WZbZfr5bDae/2ZDrsZUqgqhHoVQByBFWZmctm7dOk2ZMkXV1dWSpJkzZ+rZZ5/V9773PUnSp59+Kp/Pp8mTJ0uS5s2bp3vuuSc3JqdZpX9sadO9T26QPxiWy2HTZfMadfT4mvgPOS3Spq0dumflW9H1FsyYoHUbtmtq43565Pl3TS3/47oP5bBZ9dUvT9B9T21QRZlDZ009OOF6nd7ggL8H22/s+uP3q9RxE/fTfU/trdfCORP1zw9a9NlD6vTAMxuTHtvnD8gfCJsq36K5jfp4R7s83oD8gfq44y2a2yhPV090X7HL1739qTZsadOiuY1qau2MrnPgPuWaedxnkpZv0dxGPfbnd7WjtTthWSYfVjOyB8IJzvPicyfryAOrRp6EOKS33mkb0BaTD69hMMLwZTKuCiVmqUduGc16mB3zE6w/tbFBjb74ce6yeY0KhyN64Jl/xi17ZcN2HXvUvvrVMxvVOL5GUyftH7fd4vOOli8Q0f0xy/qP8bHjYWw7ffjpbvX4quOWnzdjgp5/9WOddtxBauvols8/cNxtau1UXUd53HYXzDxcO1q8+vUfN8WV458f7NKUifvFrRs73saNi4Ocz00fDMybxtWVa/x+FZJVeuu9BNtNqNGmDxOMwwdVadPHvcsT5QeDnsf+Uh3rM5kbDHWMmHrHLi9z27Wj1StfIKzVr36sGccdpEdj2mPhnIn682sfa0rjfnr4uXfizkGp265IxIg774vmNsofCEWX7VtbqnNOOUz3P72x37YOPbbmXTlsVn3t9CPUsrsn7jxcevZEPb7mvYR52oIZEzS2yq2HV7+jHa3dOvKgas047jNJ881Lz56o9Ru267OHjI1b3hfv5546QStf2JsTDuucWKTXNzVp605P3DHSfn4LSaGMRcgt5LO5gbYyz5Ykjxnp8wgp/XnHnv3997ObBuQLyXKNBTMmyO20yZD08yfe1qKzG7W7y6+VL7ybMOd44i97x/7Y1/vWlkaffe3NP4+Qw27Rf8XkHPNPPixhbjv/5MNUW+1SR1dQjz7/zoBjXzDzcDnt8bnsd8+ZpN2dnXr4uc1JnyN9e85ErXntY33pmAP1icMad29w3owJeu2fO3TqcZ+Jy9UXzW2U22lVS7s/bt8D6n/2RD3RLxdyO21yOm3q6g7FbXvZvEatfuUjbfq4XfvWluq8GYfrl0+8nTh3HurcZyNfTYa+A5mQ5dzgsnmNssjQnf/9ZsJ74G/Pmagn/5L4PuemRV/UtuaeuP1dcd7R2rnLF72mY+99YutTWeaIO+a/LJgsfyAc1y/96GufU2d3KG7bi886UtuavAP6lIhh6P6nNibt/y6dO1FWiyVu/z/82ufU1RPSfTHLFp49URUlAf3H796K27/TYdU9j/5j0PL2P+Zl8xpV7nborof31vNHF3xeXb7ggGczidYLhCLZ7duG25/ymUJuoK3My3Rb5eK5oEz5Xa5M57ujmU+nUy6eu+EohHoUQh2AYcjKz3o2Nzerrq4u+rq+vl5NTU1J36+rq4t7fzS1egLRGyFJ8gd7b6haPYG49Tzdweig1LfeI8+/q7OnHxr9MMvM8lOOOVDTJo+LdkanHHNg0vUS/T3YfmP/PvOEQ6LH6FvvgWc26tQv7v2gO9mxJx++j+ny3ffUBh03cX+d+sXPDDjefU9t0OGfGZtw+exp46N/xx7v7OmHDlq++57aoGmTxyUtS3O7f0TxkOg837PyLXm6Rz5SNLX6E7ZFU+vIyozilsm4KpSYpR65ZTTrYXbMT7R+onHu3ic3aFeHf8CyM084RL/aM5bNnjZ+wHafNHmjH3b1Les/xseOh33r3PfUBh0/adyA5Y8+/66mTR6nR55/V8dPGpewfScfvs+A7R5+7h11eIMDyjF72vgB68aOt7Hj4mDnM1HetGW7R57uoJrbk2zXNnC7e1a+pVZPILo8UX4w2HnsL9WxPpO5wVDHiK137PJuf1gd3qAe2XPuH+3XHg88s1Gzpo2PTkzrW/7I8+9qd2dgwHm/76kNccumTR4XnZgWv60/mstua/YOOA/3P70xaZ72yPPv6tNd3dH3Z8VcG4nO6f1Pb9TsaeMHLO+L93ufjM8Jh3NOPN1BvfdJ+4BjpPv8FpJCGYuQW8hncwNtZV6yPGakzyOk9OcdfftLlC8kyzUeef5ddXiD8niDmjZ5nLr94ei4myjniB2PY1/HPvvqe//h5zbL0y/nSJbbPvDMRlktVv3yibcTHjtRLrt9V3d0skbfsv7PkX61J0/a3ekfcG/w6PPvata08QNy9fue2qCyEueAfQ+of4JcqMMbVInTMWDbe5/coFnTxkfboW8SS+y2fbmz2fM8GvkMfQcyIdu5wb1PbtDONl/Se+BfPZP8PiccsQ7Y37Ymb9w1PSvBc4H7ntqgQNCIW7Z1Z9eAfikY0oBtPd5gwj6lZbdvwDFiy92y2zdg/6GQohPT+pY98PRGhSOWAfv/pMk7ZHn7H/PeJzdoy3ZP3DpbtnsSPptJtF62+7bh9qd8ppAbaCvzMt1WuXguKFN+lyvT+e5o5tPplIvnbjgKoR6FUAdgOLLyzWmGMXDasMViMf2+GbW15akXzIT3dm6Pdgx9/MGwdnf5dcTBtdFlO99vSbiezx9OvDyQeLksMX9LkkVDrxfzt6n9WtT7TWYJ1mvv8g957DaPL6Xy7e70xdcp2b5ilnu6AwnXiWvPIY6dsCwevz57yFgNV7Lz3B0Ma/yBNSntq3/MbtrWkTjWOn2aOH74ZS4GdXUVo12EnJXOuCrUmKUeuSWTMTsUs2N+ovXjxs+YbSP9cpy+Ma5v3UTjccQwEu4rdoxPll/s7kw8rvaNmcneTzYeD1X+/sfo+7tvXEx2Pgc7XncwrPbOxMdIWn4T+Uuy89hfqmN9OnMDKXHcJjvG7iRx1+MP7Y2jJO2RLIb6n/OEy5PsM2IY0ThIFseD5Wmx25vJ+QaLxUTHSvWc7Hy/JWk9hnt+C1FszBbKWDQayGeTS3dcEbPDQ1uZt/lTT+K2GubziNiYTXfeEd3fIPnToPmCRb0/4T3IPpKN/YPmExp8nb7l0VzAzL5kPj/xBcKmcvLY5UPlyMleRwxjbxsmONZg7dCXOw917s3GTbrGIvrZ9CA3SG40coNE98aJns/3f53o3rd//5Ls3qwnEBp0O0kJ+49k/ddgdUhl/4nKNpI+1+x2ZtfL5L3acMbhurqKjD43oJ81j7YyL5P9bCb2nw6UybxcLFemn8+me/+jJRfP3XAUQj0y3c/253AMf0pQsd2XFFt9sx0bWZmc1tDQoNdffz36urm5WfX19XHv79q1K/q6paUl7n0zWlu7FImk/7szaypccjlscR2Ey2HTmHKXWlo6o8tKXfaE65W4bAmXu52Jl8uQZFHce0nXS/D3oPuN+buy3Jlwvep+9U20Tk2VO6Xyjalwy5Bhal99yytLnQnXKXHbTB87YVkq489bqpKd51KHLW6/Zi7G/jFbm6QtxlS4R1TmQldXV0H7DMJsXBVzzFKP3JLJmB2K2TE/0fr9x8++ba39Jtu7HDZVlu0dgxONx1aLZcjcof94GC1rReL2k7FnTK1M/H6y5QnLX5o4h4gdb/vGxWTnM9n4b7VYVOqwyVaVuD1rktSvpnzo/CXZeezP7Fif6vpmE/VEcZvsGGPKE7dTidsejaO+ZWZz1P7nPNnyZNtGIr0TzJLF8WB5WnR7yVTON1gsJjpWsnOYTKnLnrQeqe4rHw0nZgtlLMo28tnBpTM3kIjZ4aKtzKtNksckeh6Rak6bap4ylL799e3HbK7RlxdEIoZK3IPvI9nYn2x9MzlH31jflwuY3ZfZ/MTttJnKyWOXD5UjJ3tttViibZjoWEO1lZlzbyZuzI5FqcYsfcfwkBsMLpW4SlfMJuqbEj2f7/860b1v//4l2f19iTP+o5tE/VKi/iNZ/zVYHVLZf6KyjaTPNbud2fUyea+W6jjcdy2nsh39bObQVuZlsp9Ndf/ZQpnyu1yZ7GdT3X8uy8VzNxyFUI9M97P9tw8GQwnfMyNf2jQdiu0+LFOxMVjMZuVnPadOnar169erra1NPT09Wr16tU466aTo+/vvv79cLpfeeOMNSdLTTz8d9/5oqq1w6rJ5jXEPuy6b16jaSmfcepUldi0+d3LcegtmTNBTL72vBTMmDFj+dJLla97YqrV/36ZFc3uPueb1rUnXS/T3YPuN/ftPf/sgeoy+9RbOmagXXv1IC+dMHPTYb23eabp8i+Y26tWNn+qFVz8acLxFcxv1zoe7Ei5ftXZL9O/Y4z314vuDlm/R3EatfWtb0rLUV7tGFA+JzvPicyerstQxov1KUn2NK2FbNNSOrMwobpmMq0KJWeqRW0azHmbH/ETrJxrnLpvXqLF7PpyMXfanv32gb+8Zy1b9dcuA7Q5oKNOl/Zb1H+Njx8O+dRbNbdT6t7cNWH7ejAla+9Y2LZgxQev+sS1h+771zs4B210w83BVlTkGlGPV2i0D1o0db2PHxaTns8aVMG8av1+lKksdqqtKvF19gu0WnztZtZXO6PJE+cFg57G/VMf6TOYGQx0jtt6xy0udNlWVObRgxgSt/fs2ndevPRbOmahVa7fogpmHDzgHYyqcA877ormNccvW/n2bLj17YAyMqXBFc9lx9WUDzsOlZ09MmqctmDFB+48tjb4fe20kOqeXnt1bh/7L++L9snnxOeFwzklliV2HHVA94BjpPr+FpFDGIuQW8tncQFuZlzSPGeHzCCn9eUff/hLlC8lyjQUzJqiqzKHKMofWvrVNpc7eXCtZzhE7Hse+jn321ff+BTOPUGW/nCNZbrtwzkRFjIgunz8p4bET5bL7jS3VBTOPGPQ50rfnTNQf1m7RmArXgHuD82ZM0B/WbhmQqy+a2yhvT2DAvgfUP0EuVFXmUI8/OGDby+Y16g9rt0Tb4fL5k5LmzmbP82jkM/QdyIRs5waXzWvUPjXupPfA356T/D7HZokM2N+4hrK4azrRc4FFcxvldMT/g6MD9ykf0C85bBqwbWWZI2GfUjfGPeAYseWuG+MesH+7TVrUb9nCsyfKZjUG7P+AhrIhy9v/mJfNa9T4/Srj1hm/X2XCZzOJ1st23zbc/pTPFHIDbWVeptsqF88FZcrvcmU63x3NfDqdcvHcDUch1KMQ6gAMh8VI9JuaGbBq1Srdd999CgaDOuecc7Rw4UItXLhQixcvVmNjozZv3qylS5fK6/XqqKOO0m233San09yHiFLmvjlNkmSVWj0BtXp8qq109364GUmwnqX3d6fbvQFVlzlltVrU1ulXTYVL/lBEuzv9GlPhkstujS6PRIze9cudCoYNtbT3qKbSrfoal5rb/Grz+FQ/plSGYai1w6exVW4ZklraezS2qkQ2m0Utu3tUW+WWxWJR8+5u1VWXyCJpV4dvwHLt2bbvGE2tfu3u9Kmm0i2306adrd3aZ2ypeny9Xx1ZV12iiCG1dvSotqpEVkvv9uP2KZfXG4quYxjSro7e/dptVjXv7taYCrcaavceY1xDubzdvduMqXCrpMSu7c1d2mdsmfz+cHS522XTjl1e1VS65XTatHOXV/uMLVMg0PszYA01pQqGImrz+DS2urdMu9r3nJsqpzxdwcRtWu2SwgnOW6r6nefKUkfcv/iSRjCL2aFoe/W1n/LrJ8uzrthmMQ+Libgq+pilHrklkzE7lD1j/u4uv8aUu5KP+f3Wb/X4tH9Dmbq8e8e5iBGWw26X025Re+eeMaPMIY83qJ5gSBaLVe2dfu3XUBYdU8dUuFVRbld7p182i03tXb25gyHJ0xVQ3Ri3AsHIgPFwTIVbJW6btrd4o8vbu/yqKnPJ6wuqqswZzQf6j8eVFXa1tPbmDL5AWK0dPlWWuxQIhlRT6VIktCdXqXAqEDK0q70nfiyuKpHbaVWbx594XEx2PveMp7s8frlddlWW2FXutu/d1iY1t/fmQnHjeLJxOGZ5X+7V2jFE7paMibE+0frdwbBKHbZh5wbSIHFrot7R5ZK6fCF1+UMKhw2FwhG5HHZ19vS2jcNhlacrqFA4orIShzzeQO+3gDht8vYE5XBYZbNa1dUdUFW5S1arRb5ASJGI5A+EVV7qUDgUltVmU1d3QCUuu5wOqwxJnd6gKsucCkfCstls8vlD8gfCqip3KRgMyWK17olJlyKGoU5v7/auPd8M4guE1eMLqarcKavVUDhsUXuXX2Or3AqEIurq7t2/w2HVbo9fpW67bFaLOrsDqih1KhQKq9ztiF5rps9hErW15fp4e7s8PSH5/CGNrXQNe1/5ZtgxWyhjURaRz5qQptxAImZHhLYyb08es9vj15hKV9LnEcPKaVPNU4ayZ39dvqBcDru8vmDCXGOXxy+X0ya73Sqnzaoef1Bjq8vktPZ+a2qrJ6DOnqBK3XZ59ozv1RVO+QNhtXn8cjvtKi2xq8cXUo8/pPISh6w2i6yyyNMdUInTLrvdKn8gKKfDrt2dftVW9ua4HV1B+YMhlboc8vYEVeK2y+20yZDkcljV1R1Sty+oUrdDHq9flWUuBUMhVZe75A9G1Obxq6q8Nz9x2O3RfGNMhUvOPfmPxxtQdblL4XBYsljldtpUU+VQU6tf7V1+VZe75AuE5HbaZRgRWSzW6LVgsxmKGL3fABuJSN2+oFxOm8pKHJJhaHdnQC6HTS6XVVZZtLuztz3sdotcdpt6/EG5nHb5gxF5e4Kqqey9D4k+34q5j0iaO5s8z8niJlPfnCaJvmMYyA1MMBlX6YjZinK7drZ0q6zEKU93QGPKXdF74DK3Q6FIWHarrbf/jLlvHlPhVkONS7LE789ijaiizClPZyiu/APqo/jtxlTZ1dUdUjCovevF7L+vr+rxB1VZ7lIo5nmBwyE5bTZ1+8PRZQ21LrXu7n2eMXbPZwjBSEhGxDpoOWSJqLzEKW9PKG7/LrtdPn84/jMUS7/7+pp+9azpHR8H9E/WBONoJPG9b1rHRDNSGIfjrmWT29HPZhhtZV4m+9kU9p9VlMm8XCyXieez0ghi1uT+c14unrvhKIR6ZLqfjdn+yrtfGlYR7/yX6UV1X1Js92GZio3BYjZrk9MyLaOT09Kk2AI6VrHVPR0DRTG110jQVuYN1lbEbC/qkVsyGbMjOXaxo22SG2nMSqOb03JuByrmNhlpzBZz26WKtjIvk/0s58E82sq8odoq0zltphVLLBRDPTM6OS3FY4C2SkUm+9lCOA/5XodiLH+xx2y20FbmZTqf5VyYQzuZR8yaQz1yRzZilslp5hRCPKViNCanZeVnPQEAAAAAAAAAAAAAAAAAxcU+2gVIF6vVMtpFMCVfypkJxVz3RIZqD9rLPNrKvJG0VbHELPXILZmM2UxvX8hom+TyPe5G+/i5iDYZ3GDtQ9uZR1uZl8l+lvNgHm1lXr7nBkPJ9fKlSzHUM111pJ9ND9rKPHKDweV7HSh/avvM9/bKJtrKvEzns5wLc2gn84hZc6hH7sjl5waF0L6pKLb6jsRw2qpgftYTAAAAAAAAAAAAAAAAAJA7+FlPAAAAAAAAAAAAAAAAAEDaMTkNAAAAAAAAAAAAAAAAAJB2TE4DAAAAAAAAAAAAAAAAAKQdk9MAAAAAAAAAAAAAAAAAAGnH5DQAAAAAAAAAAAAAAAAAQNoxOQ0AAAAAAAAAAAAAAAAAkHZMTgMAAAAAAAAAAAAAAAAApB2T0wAAAAAAAAAAAAAAAAAAacfkNAAAAAAAAAAAAAAAAABA2jE5LcP+/d//XVdffbUkadOmTZo/f75mzpyp6667TqFQaJRLlxlr1qzRvHnzdPrpp+vmm2+WJK1bt06zZ8/WaaedpuXLl49yCXPHqlWrdOaZZ2rGjBlasWLFgPeLJWbMGKqtfvazn+nkk0/WnDlzNGfOnITrFIuuri7NmjVL27ZtG/BeumNqqPOSTwZrt3zxs5/9TGeddZbOOuss3XHHHaNdnGG7++67deaZZ+qss87SQw89lLHj9D/nycaqYuyL+7fNNddco9NOOy3axz7//POSim98T3SN5VPc5Hv5M8lMzr59+3Z97Wtf0+mnn67LL79cXq93NIucM8hnzSOfNS+b+axUWDltphVCzpwNhZKXS8WTMxd6/pvNPJDcwDxyg9TwvMu8QhmHYu/T8k2iz0gyKd9jNtvIac3JZF9CzJpXKH16tmRq7CikmC2EPrBQrot0fhbGfZh53IeZl/Z7MAMZs27dOuO4444zrrrqKsMwDOOss84y/v73vxuGYRjXXHONsWLFilEsXWZs3brVOPHEE40dO3YYgUDAOP/8840XX3zRmD59urF161YjGAwal1xyifHiiy+OdlFH3c6dO42TTz7Z2L17t+H1eo3Zs2cb7733Xtw6xRAzZphpq0WLFhlvvvnmKJUwd7z11lvGrFmzjM9+9rPGJ598MuD9dMaUmfOSL4Zqt3zw8ssvG+edd57h9/uNQCBgXHTRRcbq1atHu1gpe/XVV40FCxYYwWDQ6OnpMU4++WRjy5YtaT9O/3Pe09OTdKwqtr440fUwa9Yso6mpKW69wdqsECW6xlatWpU3cZPv5c8kszn7pZdeavzhD38wDMMwfvaznxl33HHHqJQ3l5DPmkc+a14281nDKKycNtMKIWfOhkLJyw2jeHLmQs9/s5kHkhuYR26QGp53mVco41D/+7R8kuwzkkzJ95jNNnJaczLZlxCz5hVKn54tmRo7CilmC6EPLJTrIp2fhXEfZh73YeZl4h6Mb07LkPb2di1fvlyXXXaZJOnTTz+Vz+fT5MmTJUnz5s3Ts88+O4olzIznn39eZ555pvbZZx85HA4tX75cJSUlOuigg3TAAQfIbrdr9uzZBVn3VK1bt05TpkxRdXW1SktLNXPmzLh2KZaYMWOotpKkjRs36oEHHtDs2bO1bNky+f3+USrt6Fq5cqVuvPFG1dfXD3gv3TFl5rzki8HaLV/U1dXp6quvltPplMPh0Pjx47V9+/bRLlbKvvjFL+o3v/mN7Ha7WltbFQ6HVVpamvbj9D/nb7/9dsKxqhj74v5t093dre3bt+v666/X7Nmzdc899ygSiSRts0KV6Br76KOP8iZu8r38mWI2Zw8Gg3rttdc0c+bMuOXFjnzWPPJZ87KZz0qFldNmWiHkzNlQKHm5VDw5c6Hnv9nMA8kNzCM3SA3Pu8wrhHGo/31avkn0GcnRRx+dsePle8xmGzmtOZnsS4hZ8wqhT8+WTI4dhRSzhdAHFsp1kc7PwrgPM4/7MPMycQ/G5LQMueGGG7RkyRJVVlZKkpqbm1VXVxd9v66uTk1NTaNVvIz5+OOPFQ6H9a1vfUtf+cpX9PDDDw+oe319fUHWPVVDtUuxxIwZQ7WV1+vVkUceqauuukpPPfWUPB6PfvGLX4xGUUfdLbfcomOPPTbhe+mOqUK6tgdrt3xx2GGHRZOAjz76SH/60580ffr00S3UMDkcDt1zzz0666yzdPzxx6uhoSHtx+h/zpPFczH2xf3bprW1VVOmTNGtt96qlStX6vXXX9fjjz9eUH2AGYmuMYvFkjdxk+/lzxSzOfvu3btVXl4uu90et7zYkc+aRz5rXjbz2UT7LPTxbCQKIWfOhkLKy4slZy70/DebeSC5gXnkBqnheZd5hTAO9b9PyzeJPiOpqqrK2PHyPWazjZzWnEz2JcSseYXQp2dLJseOQorZQugDC+m6SNdnYdyHmcd9mHmZuAdjcloGPPbYY9p33311/PHHR5cZhjFgPYvFks1iZUU4HNb69et15513auXKldqwYUPC36AtxLqnaqiYKJaYMWOotigrK9MDDzyggw46SHa7XZdccoleeumlbBYxL6Q7pojR3PTee+/pkksu0VVXXaXPfOYzo12cYVu8eLHWr1+vHTt2aOXKlRk/XrJ4Js6lAw44QD//+c9VW1urkpISXXjhhXrppZeKtm1ir7EDDzxwwPu5Hjf5Xv50SiVnL5Y2SRX5rHnks+mRiZgiTpEphZKXxyqWcbJQ899s5IHkBuaRG6QPz7sSy9dxKNF9Wr5J9BnJU089lbHjFUrMIjdloi8hZlOXr316tmR67CBmc1OhXBfp+CyM+zDzuA9Lj+HGFJPTMuBPf/qTXn75Zc2ZM0f33HOP1qxZo8cee0y7du2KrtPS0pLXX5mZzNixY3X88cerpqZGbrdbX/7yl/Xyyy/H1b25ubkg656qhoaGQdul//uFGjNmDNVW27dv1+OPPx59bRhG9JtNsFe6Y2qo84Lse+ONN/SNb3xDP/zhDzV37tzRLs6wbNmyRZs2bZIklZSU6LTTTtM777yT8eMmi2f6Yumdd97Rc889F33d18cWYx/Q/xrLt7jJ9/KnWyo5e01Njbq6uhQOh+OWFzvyWfPIZ9MjEzFVjOMZMq8Q8vJEiiV3KMT8N1t5ILmBeeQG6cPzroHyeRxKdJ926623jnaxUpLoM5K33347Y8crhJhFbspUX0LMpiaf+/RsyfTYQczmnkK4LtL5WRj3YeZxH5Yew40pJqdlwEMPPaQ//OEPeuaZZ7R48WKdcsopuu222+RyufTGG29Ikp5++mmddNJJo1zS9Dv55JP1t7/9TR6PR+FwWGvXrtXpp5+uDz/8MPp11n/4wx8Ksu6pmjp1qtavX6+2tjb19PRo9erVce2y//77F0XMmDFUW7ndbt1555365JNPZBiGVqxYoRkzZoxiiXNTumNqqPOC7NqxY4e++93v6q677tJZZ5012sUZtm3btmnp0qUKBAIKBAL685//rGOOOSbjxz366KMTjlX0xb3J96233qqOjg4Fg0E9+uijmjFjRtI2K1SJrrF8ipt8L38mpJKzOxwOHXvssfrTn/4Ut7zYkc+aRz6bHpmIKXJapFuh5OWJFEvuUGj5bzbzQHID88gN0ofnXfHyfRxKdJ927bXXjnaxUpLoM5LPfvazGTtevscsclMm+xJi1rx879OzJdNjBzGbWwrlukjnZ2Hch5nHfVh6DDemmOaXRXfddZeWLl0qr9ero446ShdddNFoFyntjj76aH3729/WBRdcoGAwqBNOOEHnn3++DjnkEF1xxRXy+/2aPn26Tj/99NEu6qhraGjQkiVLdNFFFykYDOqcc87RpEmTtHDhQi1evFiNjY1FETNmmGmrZcuW6fLLL1cwGNTnP/95ffOb3xztYueMTMVUsvOC0fHggw/K7/fr9ttvjy5bsGCBzj///FEsVeqmT5+uf/zjHzr77LNls9l02mmnZeUGw+Vy6fbbb084VhV7X3zEEUfo0ksv1fnnn69QKKTTTjtNs2bNkqSkbVaIkl1j+RI3+V7+bEpW9xtvvFFXX321fvnLX2rffffVf/zHf4xySUcf+ax55LMjk8mYIqdFuhVKXp5IseTMhZb/ZjMPJDcwj9xg5HjelVghj0P5ItFnJPPnz8/Y8fI9ZpGbMtmXELPm0afnBmI2txTKdZHOz8K4DzOP+7CRGWlMWYxEPwgKAAAAAAAAAAAAAAAAAMAI8LOeAAAAAAAAAAAAAAAAAIC0Y3IaAAAAAAAAAAAAAAAAACDtmJwGAAAAAAAAAAAAAAAAAEg7JqcBAAAAAAAAAAAAAAAAANKOyWkAAAAAAAAAAAAAAAAAgLRjchoAAEABueSSS9TW1paWfS1dulQbN26UJF144YV69tln07JfIF1effVVzZo1K+XtDj/88LRdJ4AZN954o0455RRNmzZNGzZsGO3iACn75JNPdMUVV4x2MVBk+vLaU045JeW+8+qrr9aDDz44rOM++eSTWrRo0bC2BYB8lqzvbGtr0+GHH56RY9LnIt2G+5wAAGDeaN2rAUNJ5+djg3nssce0YsWKjB+n0DA5DQAAoIC8/PLLadvXunXrZBhG2vYHAMXq0Ucf1cMPPyyHwzHaRQGGZfv27frwww9HuxgoMunMawEAAAAA6cG9GnJVtmLzjTfekM/ny8qxCol9tAuA7IhEIrr11lv1j3/8Q16vV4Zh6Oabb9bBBx+sa665Rlu3blV1dbXq6up02GGH6YorrtCWLVt0yy23qL29XeFwWBdeeKHOOeec0a4KiojX69U111yjjz/+WFarVZ/97Ge1bNkyvfjii/rlL3+pYDAot9utq666Sp/73Od0zTXXqLu7W3fffbfee+89XXTRRfrtb3+rQw89dLSrgiL1+OOP66GHHpLVatWYMWM0b948/fa3v1VDQ4M++eQTud1u3X777Ro/fvxoFxUF4pprrpEkXXzxxXr//fc1c+ZMvfPOO/rBD36gSZMmadmyZdqxY4eCwaDOOussXXbZZQqFQrrpppv05ptvyuFwaNy4cbrtttt0//33q7m5WT/60Y90xx13SJKef/553X///fL5fJo9e7Yuv/xybdu2TRdeeKG++MUvavPmzTIMQzfccIOOPfZYbdmyRdddd50CgYAMw9A555yjr33ta6PZRMhzifrV7u5uLVmyRB988IH8fr9uvvlmHXvssers7NS//du/afPmzbJYLJo2bZp+8IMfyG7nFgjZdcEFF8gwDC1cuFA7duzQww8/rM2bNysQCOib3/ymzjnnnKR5r9XKvydDerz66qu65ZZbVFpaqu7ubi1evFj33XffgHuqRGP3ggULtHTpUjU1Nelb3/qWHnzwQb355pu666671NPTI4vFoiuuuEInn3yyJOm+++7TU089JbvdroMOOki33367SktLdccdd2jNmjWqqKjQpEmTtGXLFv32t78d5ZZBrorNa3fs2KFHH31UN954o9ra2jRnzhwtWbIk6bOuY445Jm5fjz/+uB599FEFg0F1dHRo4cKFuuCCCyQljldJamlp0aWXXqodO3bIZrPpJz/5CfdtSMmaNWsGPLtauXJlwudW1dXVuuGGG9Ta2qqWlhbtv//++ulPf6ra2lqdcsopmjt3rtavX68dO3bojDPO0I9//GNJ0v3336/HH39cZWVlOvbYY/XnP/9Za9asGeWaI188+uij+u1vfyur1aqxY8fq+uuvj3t/9erVWr58uUpKSjRx4sTo8ieffFJ//OMfFYlE1NTUpIaGBt1+++1qaGhQZ2enbrnlFr377rsKBoM6/vjj9eMf/1h2u33QvrjPs88+q7vuukv333+/DjnkkKy0A/Jbovuos846K/r+YM8FjjrqKF188cV69dVX1d3drR/84Ac67bTTJPV+G8rvfvc7RSIRVVdX6/rrrycPQFb1f/5122236aGHHhoy7wWyIZ33akA6xcbmt771LT3yyCMKBAJqa2vT2Wefre9///sDno89/vjj+vWvf53wvioQCOiuu+7Sa6+9pnA4rKOOOkpLly7V+vXrtWbNGr388styu9185pUKA0XhzTffNK644gojHA4bhmEY9913n7Fo0SJjyZIlxh133GEYhmE0NTUZJ5xwgnHPPfcYwWDQOPPMM42NGzcahmEYHo/HOOOMM4y///3vo1UFFKGnnnrKuOSSSwzDMIxQKGRcd911xocffmjMmjXLaGtrMwzDMN59913jhBNOMLxer+H1eo3TTjvNePLJJ42zzjrL+P3vfz+axUeR27Rpk3HccccZ27dvNwzDMB566CFj5syZxhFHHGG89tprhmEYxsMPP2zMnTt3NIuJAjRhwgSjtbXVOPnkk42f/exn0eUXXnih8ec//9kwDMPw+XzGhRdeaPzxj380XnvtNeP00083IpGIYRiGcccddxhvvPGGYRiGcfLJJxtvv/22YRiG8fWvf91YtGiREQwGjc7OTuP00083XnzxReOTTz4xJkyYEO1zX3zxReOEE04wAoGAcc011xj33XefYRiG0dzcbHz/+9+P5iJAqpL1q0ceeaTx1ltvRZdddNFFhmEYxo9//GPjpptuMiKRiOH3+41LLrkkGo991wmQLbF984033mgYhmHs3LnTmDJlivHuu+8mzHs/+uijUSwxCs0rr7xiHHHEEca2bdsGvadKNna/8sorxllnnWUYhmG0t7cbp512mvHJJ58YhtEbyyeddJLx6aefGi+88IJx2mmnGe3t7YZhGMatt95q/OIXvzB+97vfGV/72tcMn88X7ZO//vWvj0JLIJ/E9p3Lli0zDKM3LidOnGhs37496bMuwzCMq666yvjVr35ldHV1Geeee2403v/+978bkydPNgzDSBqvTzzxhHHsscdG++GbbrrJuOaaa7Jad+S3wfrZRM+tfv3rX0f73kgkYnz72982HnzwQcMweu/Jbr/9dsMwevvbxsZGY+vWrcZf//pXY+bMmUZHR4cRiUSMa665xjj55JNHobbIR+vWrTNOPfXU6D3RE088YZxxxhnGj3/8Y+NXv/qV0dLSYhxzzDHGe++9ZxiGYdx7773GhAkToutOnjzZ+OCDDwzDMIw777zTuOKKKwzDMIyrr77a+M1vfmMYRm9O+6Mf/ci4//77B+2Ln3jiCePSSy81fv/73xtnnXVW9H4PMCPRfdTKlSujeetQzwV++ctfGobR+7zhmGOOMVpbW41XX33VuOCCC4zu7m7DMAxj7dq1xhlnnDEKtUOxSvT865JLLkma9wKjIR33akAm9MXm17/+dePDDz80DKP3PurII480Wltb456PGYYx6H3Vf/7nfxq333579LOzn/zkJ9HnusTx8PC1AUXic5/7nKqqqvTII4/ok08+0auvvqqysjK99tpreuqppyRJ9fX1Ov300yVJH330kbZu3aprr702ug+fz6f/+7//0+TJk0ejCihCxxxzjJYvX64LL7xQU6dO1cUXX6yXX35Zzc3N+sY3vhFdz2KxaOvWrTriiCO0fPlynXvuufrKV76i2bNnj17hUfTWr1+vE088Ufvuu68k6Rvf+IaOPPJI3X777Tr22GMlSfPnz9eyZcu0e/dujRkzZjSLiwLVF2vd3d167bXX1NHRobvvvju6bPPmzTrxxBNls9n01a9+VSeeeKJmzpypSZMmJdzfOeecI7vdrvLycs2cOVPr1q3T+PHjVVVVFe1zp0+fLpvNpnfeeUczZszQVVddpbffflvHH3+8li5dyrcAYdiS9as33HCDjj76aEnSEUccoSeeeEKS9Ne//lW/+93vZLFY5HQ6tWDBAv3Xf/2XLr300lGrAyBJCxYskCQ1NDToxBNP1Pr163XyyScPyHsPOuigUS4pCs2+++6r/fffXytWrEh6T2Vm7H7rrbfU0tKi7373u3Hbv/POO1q/fr1OP/10VVVVSdr7r1Yvv/xyzZkzRy6XS5J03nnn8a1pSMmsWbMkSXV1dRo7dqxaW1uTPuuKVVZWpnvvvVcvvfSSPvroI23evFnd3d2SlDRen3zySU2aNCnaDx955JF6/vnns1VVFIDBnl0lem518cUX6/XXX9dDDz2kjz76SO+99140v5WkL3/5y5J6c4fa2lp1dHTopZde0umnn67KykpJ0te+9jW98sor2ask8tratWt15plnqqamRpI0b9483XLLLWpsbJTU+zNFEyZMiP4axXnnnaf/+I//iG5/wgkn6OCDD5YknXvuuZozZ44k6cUXX9SGDRv0+OOPS1L0p44G64slacOGDVq7dq2uvfba6P0eYEaizw/a2tqi7w/1XODrX/+6pN5nCRMmTNBrr72mf/zjH/r444+j922S1NHRofb2dlVXV2e1fihOiZ5/feMb39AHH3wwaN4LjJbh3qsBmXTvvffqxRdf1B/+8Adt2bJFhmGop6dH0t7nY5IGva968cUX1dnZqXXr1kmSgsGgamtrR6E2hYPJaUXixRdf1C233KJvfvOb+vKXv6xDDjlEv//972W322UYRnS9vofO4XBYlZWVeuaZZ6Lv7dq1SxUVFVkvO4rXAQccoOeff16vvvqqXnnlFX3zm9/U+eefr+OPP14//elPo+vt2LFD9fX1kqQPP/xQ1dXV2rRpkwKBgJxO5yiVHsXOZrPJYrFEX/t8Pn3wwQey2Wxx6xmGMWAZkC6lpaWSen/e2zAMPfLIIyopKZEktbW1yeVyqaysTM8884zefPNNvfLKK/r+97+viy66KO6DlD6xsWoYRvTnEfvHcCQSkc1m08knn6znnntO69at0/r16/Xzn/9cjzzyiA488MAM1RiFLFm/6nA4osssFks0t41EInHbRyIRhUKh7BQWGETsRJ++vjRR3rt06dLoPx4C0iE2L0h2T3XEEUckHLtjhcNhjR8/Xo899lh0WVNTk2pqavTKK6/E9dUej0cej2fATyozWR2pio2hvvE+2bOuWDt37tR5552nc889V8ccc4xOP/10/eUvf5E0MLfoi9dkxwPMGqyfffbZZwc8t7rzzjv19ttva/78+TruuOMUCoXiYq5vYq+0Nx77P9PluQJSkahPMwwjer/Uv9/rP47Hxlvf/X/f33fffXf05w89Ho8sFsugfbEkVVRU6Cc/+Ym+//3v60tf+pLGjRuXvsqioCW7j+oz1HOBRLEciUQ0Z84cXXnlldHlzc3N0cnsQKYlev71xBNP6Ne//vWgeS8wWoZ7rwZkSk9PjxYsWKBTTz1Vxx57rObPn68XXnghmt/2PR+TNOh9VSQS0bXXXqvp06dL6v05cb/fn6VaFCaeBhaJl19+WSeffLIuuOACNTY26oUXXlA4HNb06dOj/5Jp9+7deuGFF2SxWHTwwQfL5XJFJ6ft2LFDs2bN0saNG0ezGigyDz/8sK655hqdeOKJuvLKK3XiiSfqnXfe0csvv6wtW7ZI6p3R/JWvfEV+v1/btm3TLbfcov/3//6fDjnkEN11112jXAMUs+OOO07r169Xc3OzJOmRRx7RnXfeqc2bN2vz5s2SpEcffVSf//znozPygXSw2WwDJuCUl5dr8uTJeuihhyT1PiA+//zz9ec//1l/+ctf9I1vfEOf+9zndMUVV+jss8+Oxmj/fT399NMyDEMdHR36n//5H5100kmSeie6/fWvf5UkrVmzRg6HQxMmTNAPf/hD/elPf9JZZ52lG2+8UeXl5dqxY0c2mgEFKFm/msyJJ56oFStWyDAMBQIBrVy5UlOnTs1WcYGk+r65evv27Vq3bp2OP/74hHnve++9N8olRaGaMmVK0nuqZGO3zWZTMBiUJE2ePFkff/yxXnvtNUnSpk2bNHPmTDU3N2vq1Kl6/vnn1dXVJUn6z//8T/3617/W9OnT9fvf/16BQEChUCh6HQCDSZTXxkr2rCvWxo0bVVNTo+985zuaNm1adDJEOBxOGq/ASCXrZz/44IOEz63+9re/6eKLL9bZZ5+t2tparVu3bkAs9zd9+nStXr1anZ2dkhR9vguYceKJJ+pPf/pT9BumnnjiCVVXV0c/jDv22GP1/vvvR58NPPnkk3Hbv/LKK2pqapLUe1928sknR/f761//OnoPdvnll+u///u/B+2LJekzn/mMjj/+eF144YW66qqrBkwoApJJdB+1YsWK6PtDPRd4+umnJUn//Oc/9eGHH+oLX/iCTjjhBP3xj3+MPnv43e9+p4svvjir9UJxS/T8a+3atUPmvUA2peNeDcgEm82m5uZmdXV16fvf/75OOeUU/e///q8CgUDCHHOw+6q+PKJv2+uvvz76bcJDXQNIjG9OKxILFizQj370I82ePVs2m03HHnusVq9erZ///OdaunSpZs+ererqau23335yu91yOp36xS9+oVtuuUW/+tWvFAqF9C//8i865phjRrsqKCJnn322/vd//1dnnnmmSkpKtN9+++mWW27RunXr9IMf/CD6L0V/+ctfyul06oc//KG+9a1vacKECbrhhhs0e/ZsTZ06VV/60pdGuyooQocffriuvPJKffvb35bU+5XG//Zv/6af/OQn+ulPf6pPP/1UNTU1uuOOO0a5pCg0M2bM0AUXXCCv1xu3/K677tJNN92k2bNnKxAIaNasWfrKV76icDisv/71r5o1a5ZKS0tVVVWlm266SZJ06qmnasmSJbr55psl9f5r5nnz5snn8+nrX/+6jjvuOG3bti06of2uu+6S2+3Wz3/+c9lsNn3nO9/Rddddp0cffVQ2m02nnnqqvvjFL2a9TVAYkvWr9913X8L1ly5dqptvvlmzZ89WMBjUtGnTdNlll2WzyEBCfr9fc+fOVTAY1NKlS3XwwQeroaFhQN570UUXjXZRUaAOO+wwLVu2bMA9VWlpadKx2+PxyGaz6ZxzztFjjz2me+65R3fccYf8fr8Mw9Add9yh/fffX/vvv7/ef/99nX/++ZKkQw89VDfddJNKS0v14Ycf6uyzz1ZpaanGjRsX/TZXIJlkeW2fZM+6Yh84n3DCCXr88cd1+umnq6SkRJMmTVJNTY0+/vhjTZ8+PWG8rl69Oiv1Q+FK1s8uXbo04XOr7373u7rjjjv0i1/8QjabTZ///Oe1devWQY9x/PHH69xzz9V5550nt9utww47jH4Vpp1wwgn6xje+oYsvvliRSEQ1NTW677779OCDD0qSampqdNddd+lHP/qRHA6HvvCFL8Rt39DQoCuvvFItLS069NBDtWzZMknSddddp1tuuSV6DzZ16lR9+9vfVigUStoXx7rsssu0Zs0a/epXv4r+7CIwmESfH1x00UW6++67JQ39XODNN9/UypUrFYlEtHz5clVVVWnatGlauHChLrnkElksFpWXl+tnP/tZ3DdZAZmU6PnXd7/73ehz3f55L99KjdGQjns1IBNmzJihH/7whzrssMN0xhlnqLKyUgceeKAOPfRQffzxxwN+cW2w+6rvfOc7+vd//3fNnTtX4XBYRx55pK6++mpJ0kknnRT9HG3RokXZrWQesxh8L31RW7FihY466ih97nOfUyAQ0AUXXKArrrgi+vWEAID0efXVV3XTTTfpD3/4w2gXBUibbdu2afbs2fr73/8+2kUBAAA56m9/+5taW1s1Z84cSdLNN98sl8sV/bkkAEBqNmzYoL///e/RyewPPfSQ/vGPf8T9lCiQCU8++aSee+65pP9ICMgXhx9+uNavX6+amprRLgoAABgl3FdlF9+cVuT6/lVoJBJRMBjU6aefzsQ0AAAAAACQNocddpgefPBBPfjggwqHwzriiCP0r//6r6NdLADIWwcffLAeeOABrVy5UhaLRfvuu2/0X+4DAAAAAIbGfVV28c1pAAAAAAAAAAAAAAAAAPD/27tjGgAAAABB/VtbwhNyuMnOiBoAAAAAAAAAAICdOA0AAAAAAAAAAICdOA0AAAAAAAAAAICdOA0AAAAAAAAAAICdOA0AAAAAAAAAAICdOA0AAAAAAAAAAIBdK/OWXsVS9IYAAAAASUVORK5CYII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12" name="Подзаголовок 3"/>
          <p:cNvSpPr txBox="1">
            <a:spLocks/>
          </p:cNvSpPr>
          <p:nvPr/>
        </p:nvSpPr>
        <p:spPr>
          <a:xfrm>
            <a:off x="-1" y="468009"/>
            <a:ext cx="9260682" cy="119763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Построить график зависимости артериального давления от уровня сахара в крови и частоты сердцебиения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" y="1347654"/>
            <a:ext cx="8854038" cy="551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982" y="-110575"/>
            <a:ext cx="5926541" cy="859478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индивидуального задания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78385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CacAAAmoCAYAAABrlYVvAAAAOXRFWHRTb2Z0d2FyZQBNYXRwbG90bGliIHZlcnNpb24zLjMuMywgaHR0cHM6Ly9tYXRwbG90bGliLm9yZy/Il7ecAAAACXBIWXMAAAsTAAALEwEAmpwYAAEAAElEQVR4nOy9e5hcVZnv/63rrntVV/Ul3QmdhE4aMklIQ8RcNMDEtCioIVGSwDCjDoREZOKDv5nj78dxRlDGGY7O8QzHURCc0aMHIYyBKEEwMQNEo0ggIQEDuZB0J+mkL9VdXV336++P6tpdu/ba1XXbVXtXv5/n8ZFU71p77bXf9a53vXvX+9Wk0+k0CIIgCIIgCIIgCIIgCIIgCIIgCIIgCIIgCIIgCKKKaOvdAYIgCIIgCIIgCIIgCIIgCIIgCIIgCIIgCIIgCKLxoJfTCIIgCIIgCIIgCIIgCIIgCIIgCIIgCIIgCIIgiKpDL6cRBEEQBEEQBEEQBEEQBEEQBEEQBEEQBEEQBEEQVYdeTiMIgiAIgiAIgiAIgiAIgiAIgiAIgiAIgiAIgiCqDr2cRhAEQRAEQRAEQRAEQRAEQRAEQRAEQRAEQRAEQVQdejmNIAiCIAiCIAiCIAiCIAiCIAiCIAiCIAiCIAiCqDr6enegWni9AaRS6Xp3oyBNTRaMjYXq3Y26MNOuvaXFPu0xhWx2po1XJdBYFU+hsSKbzUDXoSzktNlKzj3TobGRplKbBeob09K9FTOTx6RSm53JY1cqNFbFI6efpftQPDRWxTPdWMkd08rNTLGFmXCdxV5jJTY7E8axWtBYFY+cfrYR7oPar2Em9n+m22ytoLEqHrnjWboXxUHjVDxks8VB16EcyGaVA41V8ZSbo6XKaTVEr9fVuwt1YyZfeznQeBUPjVXxyDlWjXIf6DqURT2vo1HGUA5obKRR+9iovf9yQGNSPjR2xUNjVTwUzyoDGqviafSxavTryzITrrMW1zgTxrFa0FgVD8UGhVH7NVD/lX0+NUNjVTxyjxXdi+KgcSoestnioOtQDmSzyoHGqnjKHSt6OY0gCIIgCIIgCIIgCIIgCIIgCIIgCIIgCIIgCIKoOvRyGkEQBEEQBEEQBEEQBEEQBEEQBEEQBEEQBEEQBFF16OU0giAIgiAIgiAIgiAIgiAIgiAIgiAIgiAIgiAIourQy2kEQRCNjgbwh+M4dmoY/kgC0KikbYIg+DnWPxykOUbMHMju1Q3FBoTaIJslCKKaUBxDELWBcl0EQRDyQr6QKATFvES9IR81PTRGhALR17sDBEEQhIxogOP943hk5xFE40lwBh12bOrBok4nkFZw2wRB0BwjZiZk9+qG7h+hNshmCYKoJuRTCKI2UK6LIAhCXsgXEoUg+yDqDdng9NAYEQqFKqcRBEE0MP5QnA8+ACAaT+KRnUfgD8UV3TZBEDTHiJkJ2b26oftHqA2yWYIgqgn5FIKoDZTrIgiCkBfyhUQhyD6IekM2OD00RoRSoZfTCEJJUIlNosr4AjE++MgSjSfhC8YU3TZRJuRDGgrZ5hiVXSdyybGHC0OButsDrS3qhu4foTbIZgnZoLi8eBooNiWfIgHNB6LKNFSuq4F8IEGoAlqTiqImvpDuhWqhmJeoN2SD00NjRMhGhes3yXoShFKgEpuEDLjsHDiDThCEcAYdXFajotsmyoB8SMMhyxwjOyFyUaA90Nqibuj+EWqDbJaQBQWur4qlwcaKfAqDBrvHhDJomFwXzQ+CqC0054pGdl9I90LVUMxL1BuywemhMSJkoQrrN1VOIwiFQCU2CTlwmPXYsakHnEEHAPxC4bAYFN02UTrkQxoPOeYY2QmRixLtgdYWdaPVAFt6uwX3b0tvN7Ra+gk0oUzI5xByoMT1Vak02liRTxHTaPeYUAaNkuui+UEQtYXmXPHI7QvpXqgbinmJekP5x+mheUrIQTXWb6qcRhAKoVCJTYeZFguiTNLAok4nHr5nNULxJCwGXSb4qMYvkORsmygZ8iENSM4c8wVjcFmNFc8xshMiF0Xagwx2T9SOUX8Uew6ewfrrujIlvdPAnoNnML/DARtHW09CgVA8S8iAItdXhdJwY0VxjIiGu8eEMmiQXBfND4KoLTTnSkBmX0j3QuVQzEvUGco/FgHluwgZqMb6TTOUIBQCldgkZCMNOMwGdHW6MTw8Ud3gQ862iZIgH9KgTM4xPrCrcI6RnRC5KNYeqmz3RO1w2TlMBOPY+ZsT/GeKsCmCKATFs0SVUez6qkAacqwojhHQkPeYUAYNkOui+UEQtYXmXInI6AvpXjQAFPMSdYTyj0VC+S6iylRj/SZZT4JQCFRikyCISiAfQhQD2QmRC9kDUW3IpgiCIMgXlgKNVeND95ggpKH5QRC1heaccqB7QRBEJZAPIYj6UI25R5XTCEIppIFFc514aNsqjAWiaLJx8DiMQKreHSOIGYAmo5V96dQwLJweDrNefb8ioDK96mXS/nyBGFx2Tl77o7LrRC559jDLY4NRm66+PdTSxon6QvEsoUYaIQ4klAXF5cUjFZsC8IcpdmgIaD4QclHr9VuOPQ3tzwmittCaVBpy+lml3gvKXxGEOqD8I0HUhyrMPXo5jSCUggY43jeOR3YeQTSe5N82XdTppACYIOREAxzvb5C5R2V61Uc97I/KrhO55NhDS4st4zuqSSP5WGJ6KJ4l1Ab5KEIuKC4vnvzYFDQvGw6aD0S1qfX6Lef5aH9OELWF1qTiqIWfVdq9oL0hQagHyj8SRH2owtwjWU+CUAj+UJyfzAAQjSfxyM4j8Ifide4ZQTQ2NPeIekL2RzQ6ZOMzC7rfhNogmyUI5UHzkiCI6ai1nyC/RBDETGMm+r2ZeM0EoVZovhJEfajG3KOX0whCIfgCMX4yZ4nGk/AFY3XqEUHMDGjuEfWE7I9odMjGZxZ0vwm1QTZLEMqD5iVBENNRaz9BfokgiJnGTPR7M/GaCUKt0HwliPpQjblHL6cRhEJw2TlwBp3gM86gg8tqrFOPCGJmQHOPqCdkf0SjQzY+s6D7TagNslmCUB40LwmCmI5a+wnySwRBzDRmot+biddMEGqF5itB1IdqzD16OY0gFILDrMeOTT38pM7q9Doshjr3jCAaG5p7RD0h+yMaHbLxmQXdb0JtkM0ShPKgeUkQxHTU2k+QXyIIYqYxE/3eTLxmglArNF8Joj5UY+7p5eocQRAlkgYWdTrx8D2rEYonYTHoMpM5Xe+OEUSDQ3OPqCc59ucLxuCyGsn+iMaCbHxmQWsqoTbIZglCeVDsQBDEdNR6/Sa/RBDETGMm7pPI1xOEepiJPooglEAV5h69nEYQSiINOMwGdHW6MTw8QQspQdQKmntEPZm0P4fZwP+bIBoKsvGZBa2phNogmyUI5UGxA0EQ01Hr9Zv8EkEQM42ZuE8iX08Q6mEm+iiCUAIVzj2S9SQIgiAIgiAIgiAIgiAIgiAIgiAIgiAIgiAIgiCqDr2cRhAEQRAEQRAEQRAEQRAEQRAEQRAEQRAEQRAEQVQdejmNIJSEDhiaiOLAkQsYDkQBXb07RBDToAH84TiOnRqGP5IANPXuUJnQdRDVYHL8B0ZD8AZi6B8J0n0A+HHpH6bxkAWlj2+p/VP69RDTowW8gRgOHhuANxijHSdRHeSMcSh+Kh6a30Q9kYoRlBY7KK0/SoByXYTaKDY2qMd8Jx9DEJVBsX/xyB37K/FeKNHHKnGcCEIJ0B6DIOpDhXNPL0+vCIIoGR1w5OQoHnv2GKLxJDiDDts2LEXPQjeQrHfnCIKBBjjeP45Hdh7hbXbHph4s6nSqS9+droOoBpPj/9MXj6N3xVw8vfcE3QeA7FJulD6+pfZP6ddDTI8WeOv0KB7dNRXPbt+4FMu63ECq3p0jVIucvoH8TvHQ/CbqidRcnevE8T4FzWHyKWIo10WojWLncT3mO/kYgqgMmkPFI3fsr8R7QX0iCPVAewyCqA9VmHs1/53rM888g/Xr1/P/W758Ob7+9a/j4MGD+OQnP4mPfvSj+M53vlPrbhFE3RnyRfnJDADReBKPPXsMQ75onXtGEGz8oTi/MQIyNvvIziPwh+J17llp0HUQ1SA7/mt65vAvpgF0H8gu5UXp41tq/5R+PcT0eP0xPnkNZO7ho7uOweuP1blnhJqR0zeQ3ykemt9EPZGaq15/TFFzmHyKGMp1EWqj2Hlcj/lOPoYgKoPmUPHIHfsr8V5QnwhCPdAegyDqQzXmXs0rp91666249dZbAQAnT57EF7/4RWzduhW33XYbfvKTn6C9vR3btm3DK6+8guuvv77W3SOIujHqj/CTOUs0nsSoP4JWO1enXhENgR4YHI3i+PlxeJwmtDZxQKLyZn2BGDpn2XDL9QsQiSZhNunw7Mun4AvG4DAbKj9BjfAFYrBbDVi/vIsvi73/UD9dB1ESvkAs48M1YPpyWe6DJpOk8AVicNk5OMz6qlSQqajNvO8HwnGySxnh7S4Hkb3JYSf5SJwj279mlwlrl3fyNhCIxJn3f9rrqcW1EBXh9UewtMuNT67pgj8Yg8NmxC9fPQ2vPwKPzVjv7hEqpShfV0HbjRDP1gKvP8IcK5rfxLTkrN9upwmpZKrktVxqr+OVyKMUPYerHFvI6a/Uyqg/wrx3lOsiKkabeXni5KUBuO0cPHZjVar5FJtbqcd8r/o5WT4QBfwi7ceUy+S9uXRqGBZOT/dGAor9i8crsX5XK/ZXYh5bqX1SbGxJawJRRxpmjyFTPMujy7xM9O4FPzxODi1OjirLERVRjXdZ6irr+cADD+C+++7DuXPnMHfuXFx22WUAgE9+8pN48cUX6eU0YkbhcZrAGXSCSc0ZdHA7THXsFaF69MCRE4wSm93uil9Q8zSZcOOKeXjk6amy0lvXL4HHqS6bdTtNuHn1fDyVI8O4pbcbbjUFsWic61ArLjsHzpARV2f5cpe1yg9t5SjrXmmbjO9/+bar8ckPd+HJl94lu5SBrN1J2lstyv8XOIfLzqHdYxFJ3V7WakOH2yLqQ8HrISkDVdDeYsXqq2bjmz96XRB3tLdY6901QsVM6+sqoFHi2VrQ5rEwx6rNbal31wglk7N+260G0X6l2LVcaq/T4jKX7x9kiC3k9FdqpbXJwrx3rU3kO4gKkFFurtjcSj3me1XPKeEDjXotvv3km2K/CNqPKRbaKxcNxf7F09Jkloy9qoES89hK7JNiY0vyO0SdaYg9htzyySR9SshAs5Odg2l2Fh8f1FzWM8vBgwcRiUTw8Y9/HENDQ2hpaeH/1traisHBwXp1jSDqQouTw7YNSwUvN2zbsBStLnqAT5TP4Ci7xObgaOXlbSORJB7f/bag7cd3v41IVF2RTSqZ4oNYIHMdT+09gVRKXTupRrkOteIw67FjUw8OHD6Pzb3dAl++Y1MPHJbq/ppNjrLulbbJ+v6ZixP8i2nZz8guq0fW7qTsrRbl/wudw2HWY/vGq0RSt9995i1mHwpdD0kZqINQOMGMO0LhKpRsJWYs0/m6SmiUeLYWJOIp5lglEtX8WS/RaOSu32uXd4r2K8Wu5VJ7HZ0WZfsHOWILOf2VWkmn08x7l07TfoAoHznl5orNrdRjvlfznFI+8PSAn+kXaT+mXOjeFA/F/sWj00Ay9qoG2fby24/WcW+hxNy6UmNL8jtEvWmEPYbc8skkfUrIgcmoxZa8559berthMhYfINStctpTTz2Fz3/+8wDAdBYajaak9jweW1X6JTctLfZ6d6FuzORrZ8Gy2TXLzOhosWLUH4HbYUJXhwsmU10LHKoCsi1pjp8fZ5a3HZuIYElXc0lt5dvsyUsDzPKdY4EorpzvqajfteTSqWHmdYTiSXR1uuvUq9K5dGqYea/Vdh0AkEik8P7AOE4eG0Cz04zLO5zQ60vPflQaG5TqWzxuG7rmuDAeiuCbCz+ESCwBj8OM9mYrtNrS4prpqMRus+M7Mh4WjG8pbbLGhvX9VDrdEPOrFCpdk0q126zdjU6E4bYL7a0cOymm/6lUGhdHgvCOhxGKJgTnyEp4Do5HYDIZwRl1JfVB6nrq6aspzihMrs1WM+6YaZCdFabJZcWsZqto7SqHXJs9eWmAbbMqi2drQaPE/vWg1rFBrSl0fYL1W4Oy13LJOCCWxId7ZmPBZS6M+iOIRBOY5bHC47ZNG3/nt5kfw2RjkFQqjQtDgck8zfSxfaHYTOlUay0qys9ORHHlPPIdhaDYQJpqr0m5Nivlb4byfANQn/nOOicAXBwJYtQf5v1U9rNjp4aZvkvqOlN5z2myfhrp8n14pah9LsjR/2JstpHzLuVCsX/xFIq9ui4r3a6Kfq5Qx/hAqXMpuxf2jofhqXAvXC3U8BxC7j2Y2temLGq9DiX6kFKp9pqUb7PvXvCz2/dHsfhyytEWQq3zohZcOjWMPQfPYP11k3aVBvYcPIMr5jVh/uymotqoy1svsVgMr7/+Ov75n/8ZANDW1oaRkRH+70NDQ2htbS2pTa83oPgqHC0tdgwPT9S7G3Vhpl17MY5LZLNUCrcsZpptlUqrRAnuZpdZMG7l2Kxboqx0k41T1T2xcHrmdVgMOlVdh80slsnZ0tsNG6dX1XUUW864LD9bAuX6FqMGaLFOVrw06wGk4fUGyupDIcq22wLjW2ybUmPD+r5Wo2mI+VUsheym2E1NOXZr1ACzHCbk21updlKU3efFK1t6r+DP0ewy4abV8wUSnvfeugztHgsuekNF9UHqeurlq2dynFGOzRYbdxBCZrKdFUWR+6RybLZZQrrF4zDRPcmjUWL/WjPd/JY7ppWb6a4vf/0udy0vFAd4RwM4da70XEpum6wYZsemHiya68TxvtLblorNlEyxa1GpNkt+tjwoNihMKWtSqTYr5W9OnRvHv/zfN0U+oB7zXXDO0YAoTvrb269BLJEq6LukrlObVzAg62tRp7292udCOf2vls02at6lEmhNKp5S7KpRnisoci4p9Jmh0p9DyL0HU/valEXN16FEH1IqpaxJ5dhsaxO7/WYXrXmFUPO8qAUWTo+JYBw7f3OC/4wz6GAxip8hSlGX16vfe+89zJs3DxZLRvt32bJlOHPmDPr6+pBMJvH888/juuuuq0fXCKJuUClcQg40EiW4q/FDTo/diO0bhVK02zcuhcdhrLzxGqLU8tilosTS4+UgdznjRqFcuy00vpXOBdb357fbcfuNV4rK/KqleoTakcO/5ccr+17v40s5r13eyZTw3L7xqor70Ci+utGRM+4gZi5y7pPSKfVLQdQKk1GHreuXCPzw1vVLYOJ0de4ZoWRy1+/9h/pF8g/FruVySH/ntsmKYR7ZeQRef4zyNBWSTLL9bFJl+1RCWciZj2L5m8293dj/Rr8ifQDLB54e8E/ru6T8aleHg+lraT+mXOjeFA/F/sWj1YAp21WtfJ4SnyvIfc3loNRnho3yHIJQL3qdlpmfqHdVwVKQWz5Zr9Uw2zfoKElLlE8ylWaulckSVLnrUjnt3LlzmDVrFv9vjuPwz//8z/ibv/kbRKNRXH/99fjYxz5Wj64RRN3wBWLMEpu+YAwOM20mifIY8UWYdjXii8BtqXCzlwKWLXDjwbtXYtQfhcfBocXFAcnpv6oo0sCiTicevmc1QvEkLAZdJoGjsr2ULxBjljJWmw/x+iPM6/D6I/DY1PXiY0E0mQSDLxCD22lCKpmCLxCDy87BYdZPb385dusLxuCyGouy24LjazdidrMFf3fHcpg5PexmPWymIvpSoE+BcBy//O1pUZnf+R0O2DgZw9Cc8S16TBuR6ewkb5w82SRSgfHL9zUjvgj2HDyDHZt7EIkmmfaVTqf5PlhNBoSicVwci8BuMcDG6Yq7N2XaPFFbRnxsH1OVuIOYsfgCMXTOsuGW6xcgEk3CbNLh2ZdPVSXGGRmXsNnxCNxWstlcvL4I3nl/GP9w5wr4AlG4bBz2/fEsml0mWCflwwhCRN767bZzuHph89RabjXAHywiZisQB5S8D8qJc2a3WPGtez+EAW+I2cboRBSb1i2Ey2aC2aTD4GgIe353RnV7rHoyMh5m5yTGw2hupP0dUVty8lFj/iiaHBxaq5WPyvE3Q+MRnDo3jhcOnsGILwKginmWUvesk8cHwnFwRj2CkThcNg6BcFzkv1Lp9PR+UcqvApJ7rrL2Y7Q3l58GyWvWgpFxiTw5xf4iRv1RHDw2kMn1xJIwGXV47pVT1cvnpYBlC914YOtKjE1E4Lab0OrmgETlTZfLqD/KlCqTPYdZAKU+M2yU5xCEehkcDeGl186KfNSnLQvh7HDUu3tF4ZuQmN+BGBymyueR3O0TM5NhX5i5VrY3W9FU5A8j6rKi3nTTTbjpppsEn61atQq/+MUv6tEdglAEbokSnm47V++uESqmRUJeq6XJXHnjGuD4WeWVlS6LNOAwG9DV6c6UHlVb/wG4HOxSxi6VJfw9ThPzOjwOUx17VWVySrLbreIy6EXPo0m7zU0uT4fU+La4zNJl4kshv08aDbPMr0vOpJ9CS97XDSk7YYzTfbddg+459oLyVS5G2fSJYBx9Fyeg1bKlXrIPLi6MhPBPPz4kWI/mtNjQ1WEv+gW1Um2eqC3NLraPaXY2kA8nao6nyYQbV8zDI09P+aWt65fAUwW7kow7yGZFeJpMWHx5C77+w9eqfh+IBid//Ubm39CgNMlMiTiAFZtIxpsSceJlbTZmG5xRh537Tgpil0/fsIDyNCUgJfnd6qpCToKYucidj5r0NyaTEf/yf98szr+UQql71snjf/ricfSumCuQIL731mVo91hw0RviD9dKSHCK+i3hVyX3XKXux2hvXjsaIK9ZC2TNkzcYbqcJq5d2CPZgVX1WpQXeOjnKqztkK6ct63IDJVRfqSYuO1f7HOY0KPWZYUnxN0HIgMdpQv+lAL710zf4z9SWy5Gc347qzG+l+g9C3TS7TMy1spTcv3rqGxJEg0OlcAk5kJTQSFZuV0otKz1TiSdSzHKq8Src61qixLLu1SZ37qxd3imao3LOI6nx1Wkhy3yuh7wE+abiYI3Td3725rTyVVIyNweOnEdXh6Mkya2n9p7A6QE/3ZsGQgMNcy3SaKhkPFE+kUgSj+9+W+A/Ht/9NiLRysujaLVsmyX5aTFy3gdiZlKtmK2UeFPqnKlkStTGvbcuw2O7jopil/FgnPI0JZBKseVqaAiJSqjVnq+92SrLfrbU/mePX9MzRyRB/N1n3sL2jVcJ+lhoX1ZLaG9OKA058+SNhtzPqrz+GP9iWrb9R3cdg9cfq0r75aBEWU+lPjMkOWGi3nB6LXO+ciqS9YzEksz5HYlV5w3dbHv57UcTdXoDmGgIqpH7r08tUoIgRFApXEIORsbDElJFlUtokM0qC6lyqm0eCzxq+tVSCljW5cZD21ZhLBBFk43LvJjWQDGzYO5oUNt5lDO+Xn8EHocJHocR/YNBefpRBylG8k3FITVOUtKv/Pjl3VOryYBoPIFrFi4vKAMjdb5UOk33poGoRmlvgshHTsnv4bECNkt+ScCMkV4nakbVYrYS4s1C52TJ0+dWIsoeS7FLaciZkyBmLrXa82m1Gln2s6X2nz9eIn+QTqcl5TnrKfNIe3NCadCaVDxyz18l7i2UKuupSD9ah3wvQeSixPlaKnKvSd5xCT87HlHX80JCUahW1pMgCDEuO4dFc134xJouRKJJmE06/PLV01QKl6gIKakidxUkEql8s7LwOE0w6HJ+GaIBDDptVe51zUkBHpsRV873ZOQIavlimibz695Lp4Zh4fRwmPXijfXkMb5ADC47xz5Gol1fIAarxSCYOwV9fznnmo7J8eWTPaky5rM28ytHrz8Cj9MEj72IFwjTAGpQPYl8U3FIjZPHYUK7x4I1PXMyGwwAx04OwWoyYGA0BM6oRzASh9thgstqFNtm9hbn3W+p813e4UQimYY/koDDooc/WGV7J9jI4VuQWYs+9eF5WNjpwag/ArfTBJtZ21jSzETNkVPy2+M0ocVpwtx2O78Ot5wykc0ymBHS62pBJh8uCwX6WnLMxmoLws86W6yZ9iXGo+A5GfL0+THRgcPnodVoJCVDs31xO01IJVPF3SM13c8ykDMnQcxcXHaOOT+rtufLzwtYDHw16P6hIFx2DlpN5sFoUfM2O88nf9yj0QKf/8SfIZFMIRpPTdv/7PXOm2WX9GFS8pwlyzxW0SfR3pxQGrQmFY/cz6o8ThOz/XruLVx2jplbr6fPUoUfrVG+lyBycdk5fGjpLPR0t2BsIgK3w4RoLKasuTENcq9JlMMh5KAaeVR6OY0gFILDpkfvinl45OkjvP7ztg1L4bAbgES9e0eolZYmDts2LMVjzx4T2FWrmwMqrKLvsOuZbTschorbJkqnpYnDrR/pluVezxg0wPH+cV52IluSfFGncyoZW8wx07Tb7rFg+8aleHTXMbx/fozt+20GIFXGucokW449/1ysX70lEim8dXqUL7+flQZd1uUWv6BWznjV8FpmMqxxuu+2a+BxGrFpXbfg/m7bsBT//su3ce3idjy99wTsVgNuXj2fLw3O39e5ThzvY99v1vm2rl+CH+95Bxe9IbR7LKLzym0rMxYZ56XHZYTNYsIDj/9BYD+eJiOtRUTZeBxGZszpcRqBChUlPS4jcx0mmxXjcUncBxqr2lKH2KpspulrSTGbRFtGvRbffvLNoseCdc4tvd0Y9kVE53VY9KLYZOv6JWh2msR9zOmfZJzE6pea7meZyJmTIGYuDpuemf+oSg6VMS//9vZrEEukRL5jz8EzmAjGC89bRnu333gFjHotnnzpPcGe2mE1MH/0lfVHP/nVcWzu7ealPaf7XjWuvRKfRHtzQmnQmlQ8DqvEsyqboeI9GKDMfRgr9quqjy2nT0p9/jIDYlhC2Tjsesxtd+HBJ/6grLlRAnKvSZTDIeSgGuu3Jp1ON8RS4fUG6q6zPR0tLfbML5VmIDPt2lta7NMek2+zQxNRfO0HfxC9xfzg3SvRaudk6WcjMNNsq1QG/VE88vThqV+TpoEDR85jx+ar0eaYsqtybLbYttWEmu2pEX1IoftRjs1Ohz8cx1e+d1A0hg/fs5r/BXIxxxTTbrvHgi/fdg3iyTS/icpt76Ftq2DQaUo+V0Xk/Jq7UDn2sXAC93/vd8w+55feL2e8qkKR11JtKrVZoMYxbd44zZ/ThDPnx5j3bMfmHn7Tsekj3dj96mmmDXz1sd9L3u9ANIGDbw8ilU5j7iw7fvqr47xcllSbstvKNKh5XZCi2HlZjs0O+qP8i2m5bT+wdaVqY4Na0Ih2Vk384Tgee+5Y5lf1sSRMRh2eP3Aa225ZSjZbQxox9q8F083vUmPausVWEhS6vqL6WmTMJtXWhhsW4Km970m3zyA3HkEa2P9GPyaCcdH3Shnr3GNLiWmUdD+LXYtKtVnyHeVBsUFhSsl/VMPPbum9As++fEp0vvXXdWHnb04UnLfV8F+5bTS7TFi7vBNaLXBZW2ZP9ZU7lkv6jFJsSRafVOHeXO1zoZz+V5LvUvt4yQ2tScXjDcSY+R1W7q9RnoUpKS7LolSbVeJY5VLtPVip7asFNV9HI+RySpnf9Py2dqh5XtSCYtfvQjZLldMIQiGM+iPonGXDLdcv4EshPvvyKYz6I6p9sYSoP6P+CC56Q9j5mxOCz8cmIhUHIHK2XXOKkXJUOKN+toa8Kn1Ine6HLxBjjqEvGOM31sUcky+DEQjHRd+56A0hGIkjEksy2/P6IzDllV1mnquaZKWM8uRKcuUa/aE4BkfDkn3OT1D5AjHYrQasX97Fy63sP9QvzzXky49YxLImRB558lVarUbSxiOxJH8v29wW5jHD42Gsv74L+w/1Y8QX4T/P3u9RfxT7Xu/D2uWdiEST/ItpAAANamvvM5ii/FiZSK1FqowNCMXgC8QwPB5B38UJfi0ZHo+QzdaYhor9VYycPrzaFOzrZLzJlONkSMpJtZXK+b1t9oWNS2NhQKMR7iFy2jQYdNj3eh8fq/D9zRtDqXOOTERFL1cIjs2LaQr1S033s1zIdxByIGcO1ReICdp22gxIpYH113cBAL/XicaTfFwi5Ruy7U3nv7KfSc393DZGfBF+Pm1a142L3lDpPkNCulMWn5QvmUx7c3logLxmLaA1qXi8En6WlfsrByXmsfP9f/aa6xmXjfojiCdzyrZpgHgyVXebrWm+l6g+WsDrj+HkpQG47Rw8dmPdqgOWSyPkcuRek2jNI+SgGvswejmNIBTCLI8FN+aVQty6fgna3JZ6d41QMVK64k32ynXFW1xmtma501xx2zWlQcpQNzvZ96OZ7kfRuOwccwxdVmPxxzD6f++ty9DusQhexMl+J25Os+eRwwSDXjttf6qO1PjnyDV+aUuPZJ/zcTtNIlmjLb3dcFc70dQg81gJSNl4k93I38v113cxjzk7MIHdr57G5t5uvHDwDEZ8EYHN5tqDVBv5/9ZoNPyvu4jqUIyvKxc54w5i5iLnWtLsYtusm7GmzXRamhok1lQ5cvrwalOor5JxG9gx3ewWK7MtrSbzNKzZZcJNq+cLpO4KtZmV48u+oMYaQ6n+nzo3jmg0KYgz84/N/nfBfqXVdT/LhWIDQg5meazMHOosj7Xitj1NJr5tlkxvdq8zEYzzPkDKNwDS8zzrv3I/k5r7Um0gXYbPKLB3ngk+qSGhfEjR0JpUPG0yP6uSuhf13Ifl+v/ca/Y469en1iYzcy/c7KrvHqxm+V6i+miBt06PiuRrl3W5VfWCWiPkcuS+Bk8DjBGhPKrxLotWxv4RBFEC8UQKj+9+m18oovEkHt/9NhJJFUUEhOIwTi4MnEEHAPxCwRl1Fbet1QJbersFbW/p7YZOZSuLPxTnEzhAZu49svMI/CF1Ca+bjFrm/TAZ1XVD6nk/HGY9dmzqEYzhjk09mV8/F3kMq//ffeYtbN94FfM7JiN7jpo4XVH9qTZS4+/1x/jPn335FO7K6/P2jUvhcYgT1tF4kk9UCP6dqO7a1ijzWAloNWzfzhn1/L3cf6gfm/OO2dzbjf1v9CMaT+LpvSewdnmnyGZTyZRkGwcOn8f2jUtFbT666yjdxyojp2+RM+4gZi65vgOYWkuqIYGs07HjJ71eXfFTLZBaH7Q0VDWlHvFhuUj1VavVSMZtUjGdVgNmW10dDnAGHdYu7+RfACumzaf2nsC6a+cK2sofQ4dZj3tvXSaKTfa93ieKM3Ovdf+hfn6uFOpXoTFS4v0sF86ow7YNwhhv24alMHEUGxDlE5vMmebnUGN5FTTKIRKZanvt8k5RDPL0pP/YMrn/KeQbAPY837p+CZxWA2NNFb6wVqiNzb3dGWmmEn1Gob2z9FrP7hehDCgfUjy0Xy2eRFziWVWV8nkGPfteGA31uxe5/h+YuuZItPK1pVwMeg1zL2zU19cvy7lHJ+TF64/xL6YBmXv36K5j8Ppjde5Zaei0ErkcFT2cNBt1zGuwVGmfZNBpmX7WQPkuogJiEvFBvIT4gCqnEYRC8I6zy5B6xyNosdEvDojyuDgSxEuvncWOzT2IxJIwGXV47pVT2GBeANdsZ0VtD46GsefgGay/rouvarPn4Bm0eSxwW9Tzq8pGkVIZHY8y78f8DgdszepZ7utaFjwNLOp04uF7ViMUT8Ji0IllOXKO8QVjcFmNU8dogBF/lGlP6XSa+R2vL8Kco82uK2FttkqfazpEEpd6+INT/9ZqgFF/VCjbCen54PVHBPclnkjgvtuuQSqdQovTDI/TCH9ALAtSaG3zVPHX140yj2VDQraFxaif7Utac6Q8R3wRvDB5zLwOO84OTPCV0oDM2M/rsOOhbasyLy2mAX84jktjYb6KyNrlnUil0vjS5h5wRh08dg7hWEJw3mybFd3HEq69Lu3Vg0J+rELkjDuImYucPn7QG5KOZ8lmBQyNNUbsr3pk9OFVR6Kv/UNByXgfabbM9+hEVNCW1WRANJaAzWLEt+79EAa8IUk/IdVm1xwnHrhrhXgMc9Z6h9WAHZt70HdpQhCbAODlSQORBPzhBEycDg9tW4VoPAGHxYirFzbzsQ+rXw6zQTBGgUgcnEGPYCQOfzihzhiDwcBwEP5AGA9sXYlRfwRuhwnvnR3BxREdnORniTKRUw7Om9u2hu0/FsxxwmoxIBxLinxDIJJ5ISh3v7BovhMPbF0JXyAKl41DKBLH93cdZedvuJz8TY4/mt1ixbfu/RBGJ6IZHxhP4JqFy0teAwrFVdl+5Pdr4WVOpFJpde+BGhjKhxQP7VeLxyvhZ6sl63nJq7x7Ifc1l4PPLzG/J2JwcPWb3+R31IsS7bwcBkcL5HIs6vDncj/PGxwNsf3sDQvQRGseUSZSz/tI1pMgVEizhEQiyaQQldDsMqH/UgDf+ukb/GfVKt3a7DJhIhgXaJarsSxso8gWuBwc8364VLSpABRQFjwNOMwGdHW6MTw8wU64Th7Db7YnX0w73j+Oc0MBSXsSfQcZ+2PNUd7+WOeajjxJh3aPBZvWdQvKdWeljCaC8aKkhVpc7DLyy69ogc2kx/GzbAkJqTL9LAnQSmiUeSwLJUp8uOxsX+KwCsd4xBfB7ldP48G7V+JfnzoiGvuzAxP416eOYMemHhj1Wnz7yTex/voutHss6F0xVyBvde+tyzC/zQZoNNj96unq3cdqy5s0klxKOb6lCDwyxh3EzEXSx1chxml1m5k+r6XOMilKxONkx/7VXtOJIpDJh8sCo6+F4v1Umi3z7bJmXnZ3WAy4MBLCP/34kGAtlpL9dFmNgEbD/Nvp8+O4rNWGzhar4MW03LX+szcvQjSWwu5X2PHJ6YEJnB8OCK5lx6YedLgtk3sE9rkFsU3OdT2y83X1xxh5zGmzIRpL4oHH/8Bf27YNSzG71VbvrhEqRk45uPy2mblaB5fZu+T5hnaPBWMTMXzj34VzOY00/vfOt/jP7v/ctez8Ta5vmHbvMZUzKIWCe2eNRtQvqWtqBP/UKFA+pHjkzJM3GlJycNWSuPQ42feinhKaUhJ7zXXsk1Lnt1L7RUyPZK6+jnZeDlLPJtV0HXI/z5Pys7TmEZVQjX0Y1e4jCIWgAbt0uoYqpxMVoJexdKucbdeSRpFSiSdSTB8ST6orW6jWsuBZGYV9r/eJ5A4L2ZMcshn5kg5reuaIynU/NSm7WKy0kE4LyftSSEKikGxpNWmUeSwHpUp8sMby3luX4ckX/ySy7S985iq0ujim5FVW4vORnUdwesCPaDwj5fnZmxeL5K2++8xb8IfiVb+P1ZY3IbmU6ZGKDUgikaiEZCrNXCuTVVCUSafZ67Cyo476YFSg9A6hTgrF+9PFAqXKfjosBkk5PJYEX377SANOq0HkJ+69dRm0Wg1OD/hF11KObGcjxxihcAKPPSvcizz27DGEwok694xQMy1OjikX2+qq/EdtHrsR2zdm2s6V6c2eJzuHWXv5z968GN995i3RXD4/FBR8dvaif9o8gFx+oZBfYv1t+8armNfUCP6pUaB8SPE0Si67Jkjsk6qFZO6gjpJ8StwbKlVuWan9IqaH07PlMDmV+UEpWU+dVj3XIffzPMNkfJwfLxtJypqoAKOxcruiymkEoRAKyaRUU/qMmFlc8obQd9GHr921EmMTETQ5TPj9W+dhMesrLt16yRvCO+8P4x/uXJGRJrBz2Pfa2aq0XVOKkXJUAcO+MPovjU/dDxuHfX88qzofotay4Nl+R31JXu4QGuCqBc3oaDIVlFA8eGwgU145moSZ0+HZV05NyXmUIc8pGkMJKZLLZtnw3/5yOZ59+ZRgfGc3W/B3dyyHmdPDbtbDZtKjPyeZnttGIamk7N8KyZYWpBT5RIZslFarQf9QcMbLjpQ8p9LAonlOPHj3lPRSOp3C8T4fhscjgjil2cEBSaDZyWHH5h6k0mloNRo898opgcRnS5MZm9Z1Y/+hfpwfmijYn0WdTnzr3g/BH04gmUzCwhlwZjAAk1EPu8UAm0knmAP5c6IYmdpy/Yla/VMtGSwQd5BEIlEuwz72Pqm92YqmCh+6DY+F8c77I7j/c9fCH4rBYTXil6+eRpvHgmYVxU+1YHA0hEQiLpDm6xsYw+BoCM4OR727R8hNsXFZEcdNt54Wiul8QfZ3/aEYOmfZ8LW7VmJ8cm9qs0ymPCfjxL+/cwWOnhphynNm+5VIpQXth2NJ7Dl4Bjevno8dm3sQj6dgMethNetxcTSMNre5cGxQpAxrI8cYo/4IU8Z1bCKCNkeNqmMTjUcS6LnCLViT2jwcUI33pVLAsoWZtscmImhxmfHwFavhm4jBxOkRDMfhDcSQSCRF8YnUXieVFk76YCSB/Yf6C8p6luQXtIDXH8tIcjlN8NgzMYzXH8PJSwNw27nMZ+mMj7aa9bwMsc1kEPilfJ8l5XcbwT81DGlg0VwnHtq2CqOBKNw2Dh6HEajCDzkajcHRBsll1wC5n1UNjoYQCEWm/LjThPfOjGBwtH73YtgXnsrR5uQw65lbF+SNc/okkoGuQ78k5Qjr2C9iepRqU6UyOBqSnK9qkfWU2+dcHA5i0DshiJePvHcJJk5HUtZE2VwcDiIWi4lyg5dGgkXblXo8DUE0OK1NbEmZZpKUISqgo8WKaCyJB58QSmi0T/dSSBHM8liw+PIWfP2Hr/Ftb12/BG1uSxV6XmOKkXJUOB0tVixd0Cq4H9W617VETukuOcnt94gvgp2/OQHOoMPqxW0F7cntNGH10g488vSUVAcvY8qQ8di+cSl27juBi94Qf2y+PKfUGOb/+9ylAHa/ehpb1y/JlLwuIBsynfRHob8VlC2Vohz5xKxslMXQONKLVaDkUvta4K1TowIZ2C985iq0eyy46A3xcQpn0GHx5W5AC4yMR/lf02erkYxNRDHii4Az6DDoDWH3q6exubcbQHra/pwbCuKnLx4XyX9u6e1Gq9uMn/7qXVz0hpiStcXI1JYrM0CyBdMjZ9xBzFzklJOc5bFg5ZIOfPNHrwvi2VY1xrMyc1m7FaFIQiTNd9ksmt8NT6G4rNjjcmKwadfTAjHd/Z+7VvTddo8FwXACJ8+NC+Q1b7/xSnR4LOjqsANpwGbSM+U5NRoNvvK9g4jGk9jSe4Wo/YlgHD9+4TiaXSZsvGEBxiYi/Hk+e/Oi6WODImRYGznGaG0yM2VcKddFVIQBOPLeKF+VL7sm9VzhrvwFNS3w1sm8/dCnr4JBrxFICm/fuBQtTpMgPpHyCaa8SgJahnxm/pwv2i9ogbdOC/v7pS09iMVT+P7Pjwquwcrp8e0n3xT4aF6GOEu+zypGnpioLxrgeB/lQIqhoXLZMtMi87Oqy2bZEImKZb8vm1U/2e/WJjMzR9tSx5ilYN64jrjsEnKEtDYoHqXaVKnM8liY16GmXI6Uz2ltqo7PyeZo8/3sLMrREhXQ2W7DyT6xXc0pYf1WT31DgpgBMGU969wnQt1EokmmhEYkmpzmm9MTT6Tw+O63BW0/vvttxBP007x6IHWvo7HK73UtkVO6S07KLWdeSNaIJePx6K5jWNMzR3BsvjxnvqTDgcPneVmSbN9yZRcf3/02ItFkQdmQUqU/ivlbISqRMGlkWaRyKPUeeP0xkQzs9//zKO7ecJXIhh7ddRRef0wk8/L0pF3m29rTe09Ap9WK7JEl17WmZ45I/vOpvSdwbjDIzwGWZG05UlpyjeVMRM64g5i55MprAVmJqaWZihAVkkiy49mk0gOPOuCfYEvz+QMkzdfoFBtbFXtcJVKXj+46KpIT377xKpy5OCGKqZ986V2cHvAXjAvuvXUZHt11lP/evtf7BDF9bhy9dnkn/MG44DxSklelSho1eozB2u9QrouohEFvlLkmDXqjFbfN3A/9/CjODQbz/NEx3PHxPxPM24WXuZg+YeEcp+CzOa3Waed8sX6B1d/+SwH+xbTcazg94C95n9zo/qkRoBxI8cTilMsuFg3kfVYVCLL3FoFgHfcWaeXFLNk+5PcpWmebpbVBvRR6FqEm4gn2dSRU5M9TKbbPSVXpEqIxdo42prLnhYSykFq/gyWs31Q5jSAUQqNI8hHKQk4JDe94BEu73Pjkmi74gzE4bBkZpFF/BK0q+6VFVn7m0qlhWDi9KiUAR/0RwS9ZgUxgoLb7Iad0lyxkbWcsjDQyL9aFY8miy5lLSXUEInFAo8X667sAZObtiG/yHk/O5YWXOXHL9QuQSqVF8pxZSQevPwKPwwSP04iH71mNgdEQBr0hpNJprP1AJ9+21x+BKe/X0Nm+5LfJkokoJFdUjJRRseNSjHRII8silQVLTspq4KUw3U4TovEkvOMRjIUTmAizxy8SSwjmZVYOa0TC98zrsGPH5h4898opAMCmj3QDGqBrthMdzWZJm+Dvn4QcbSqdBjRAs8uEue125hwpVUqrEKlUGv7wlDzZormVtdfojPrZsQFJdxEVkSev5bab0OrmgCo8txjxsWNl73gELTay2VxG/RF0zrLhlusXZKTITTo8+/Ipmt8zgEKxVbHHCWKwCqQuL3pDaLIbRZJzqXSaeW7OqEUgmpRcxwPhOOLJFB+nmIxaGA1afPn2a2AzG2A366HRavDA1pXwBaK45A1OxUMAoAH2/K5ESaN86dNJiXKn1YCHtq1CMBIXjkkpUvcKZGgszLw3w74w5bqIspEz5vRK5NHypTmj8SQmQjGRP2LlM+79zDI8ePeU9E2riwNSKOwHc6Qa+X09Q6qR1V/OqJXeS+V9NjIRLbynqcKeqiy0DFlS9TxvrimUAyke7zg7nlVb7rQWDPvCeOf9Edz/uWszftZqxC8PnK7asyolyn6PjLPzWyPjEbjrFLNI2ax3PFLfOCoNLJrn5Nc2j8OEFhcH0DsviqdR1oxG8OfDvjDTD46Mh9FcBRWhhnp+SygGqefQpazf9HIaQSiERpHkI5SFnBIas1utWH3VbIEMkiptthz5QAXicZqYUgvuKkhe1RI5pbuqDsN2Nvd28y/JFFPOnCXV0e6xYGwiJpJJfGFSvhPpzItpH10xT1D2WSDPKSHpkIQFg94Qdu47KfAJLS4zdNpC8pzTyEQUkisqQsqomHEptjx8I8silU3uPci5l3arQbRGfOHTUxKeWTiDDk12Dv/rVbEUVjrNlo09OzCB3a+exmdvXoR4IoUnX3oP0XgSu1+Zsh2WTWTvX7ad/Ha1Gg04gxY3rZ4vsP/cOVKqlJYkGuD3xy7iOz97U2T3ZbU3A+hoYccGVDKeqAiGvNb2jUuxrMtd8UPKNjc7Vq6ndItSmeWx4EZG7KEm2QyiPIqNrUqKwSqQurSZDCLJOS1Ddq7dY4HNbMQ3cnIs+eu4Vqdl+oDHdx/DRDCO7RuXYue+E7joDeHzn/gz2MxGPPXrt/lj7/zUYhh02uIljRj7h9xzZPvY2WLlX0xT+1612dUY+1RCWcgZc7ZI5NHyKyJm8xT5/khK5sxhNkw9CJycDgX9YJFSjaz+3rV+CXNPp9WIr+HUuXFEo8nCfqWSPVU5MKRKqxX7NSKUAykeqXiWZD3FzPJYsHJJh8DPVnOslCj7LZVb9zjrF7O0KdVmtcBbp8hPq5FGWTMaIT8xy2Nh+sFqXYNUvKy657eEopBaK5vsxa+VJOtJEAohHCEZJEIe5CpH3Sg22yjl761mPbZtEEpebduwFDaLut5DNxkzG4nc69i6fglMnK7OPRPDsp1cOcNiypmzyqBv33gVUyZx3bVzsX3jUhw4ch63XL8ATzCkCKaT50yn0kyfkE6nC0qT1nqeVFIenkrLFyb3Xq5d3imyh+///CjuzvMl2zcuRauLE43r5t5uPPvySZHd5Ep5+oNx/sW07DkK2U72/h04fB6bGfZ4WZsVaUAk+ZmdI9W81/5QnH8xrZi+EwUkplUWGxDKgiVX9eiuY/D6Y9N8c3qSUjIKKnnpo5YkJSRQUySB2vAUG1vVS07bYdZjfrtdFI987hOLRfFy/jouJWuzdnkn72uycuKJZErU3g9/8Q623iItV54PW6p06hz5fWyEvapOq2XuMfQ6SkkT5SOnTFEyyd4zz2t3iPZI+RLj1fSDxc7/FGOP/8Tut0V7ui98+ip0dThE+7Z9r/cpzq/IGfs1IoVyOYSQeIJkPYtFbglUjYa9D6un2XJ6dszC6esXs8RiSeZ9iMXrm2MhP61eGmXNSEjkJ5Iqyk/ILU0qlaNV2/NbQllYLRLPoa3FP4dW1xNrgmhgqlEKkSDykVNCo1Fs1heIMUsAq62U8choBMdODYmkgd0ODp0q+jWE1xfBS6+dxY7NPYjEkjAZdXjulVNodl0Jq8KuQ6oM9uWzHXj4ntXFSV3klUF3O0yIRBPMdhfMceLyDhvmtFyDIR97bkvJc9qtBgSiSfiDUeb3RsYz32NJkMzvcABpMMtMFzVPypEiqkQ6pF6yI0qiwJgL7FZCOjOeSOH+z1+LaCwJt52D224Ekplx/dpdK3BxJAQTp8PQWOaX+Kl0GvfdfjWMeh36LvqxZ1Lys9llQpvbzLY5f1TYP0z1eXaLFf/fX30A/lAMD21bBX8oBs6YkVy2mfXgDHrpOTLLVtm9zhm7RIotEaa29aGWNEpsQCgLKXktrz8CT4VSByNS6+l4GC1VkFFoJArJ3DSTBGpjkxNbjfijMHF6mI06DHhDiKU0ME4+r/OH4rCa9fjmF1YjGk8iFEmguZJKE8XGdGnAasrEEjs29yASTcIXiODc4MS0MYgvyI7njQYt/99ZvxONp5i+KJ1O4+/vXIFoLAGHxYhoLAF/OAGtBhj1RwWxmNT+IffXY7mxRiPI7gyOhqZkwUIxOCxTsmBui7Pe3SNUildiTaqGTNHIODs2iMQS00psVrQXnZSx9Poj8DhNiMYSReWqpMYinkjhm19YDa8/giYbl+lvGvj7O1fg6KkRIA28MLlvA1A7v1JEfsArsaeoRuxXV2SSaR71R4V+1pqR7SooMT1DkdN3NBpyj5XUM4uhsTDclvrMcyXOpUL+sKWONivnHp2Ql1F/VDL/r6Y1Y8QnMTfGI2hRSX5Cbj9LOVpCDs5dCmDQO4EHtk49zzzy3iWYOB2unF3c/l49noYgGhwPSR0QMtDsMkuUo668RHY1yncqAU+TiVkCuJ4lu8vB7TShc5ZTIA28pbcbbpUlV1x2Dv2XAvjWT9/gP1NqaWmpMtizmsyZpG6RCej8Muj/7199gNlus5PD8bMZWY8v336NZKl5g04r+Fuzy4SbV8/HN374GtZf31Xwe1ISJFKSR9PaVyVSRJVIh9RadkRJTDPm+XbLsof3L/jx1N73+IoAbrub/7t3PIIfPJex13aPBRv/fCFfRSRrF0DG7j754csxOBpmnuPU+XH+HH97+zWIJVKSfRYktlJAs8T60+zgKn4xLXfstvRe0RCl7mtJo8QGhLKQktdqaao8niW5ueJRoswNUVsujIREcvb/9vOj+OtPLObXcZZkeEUylEXGdDaLUfCrcwCS63huDHL/565lHjOn1Y5mlwkTwTh/TjOnY/qi80MB/PK37zP/tmdScjw7BlL7h9zryo01GkF2p73FypQFI8lvohLkjDmbnew8WpPdBI/NOLU3kSpqUc5elCFj+Xd/eQ1uXDl9rkpqLN6/4Ec8nsKHe2bD6w3w/bWZ9Nj9yun6+JUi8wOSMYea4zMZZZo9TSamn6UYTYxk7E9jJUJqHlZrn9TqZvva1irs8cpFiXNJqf5Qco9eR1lWojhcdk4y/68mpPy5mtY+ua+BcrSEHLS6LRj0hvDA438Q+P9S5GiphjpBKAS9TsuUstPXsWwwoX50Wg2zTK+uCmV6OaOOWb5TifKLhYhE2OWx1VbeNlv2N78McFRlpenVJMlYjb6yyqD/4Llj2L7xKtG8TabAJzJHfCHJEtz5/Vp37VzeNvYf6mdKJbK+l3s9UpJHqWl0zxpBikhtTDfmufd5/6F+ph3te72P/25uWX5/KC6QnF3TM0ckb/XUpLzm2uWdePKl97Dv9T6mzeWe4/SAvyQ7kctP5I/dvtf7ROOjVH+kFIwSsQGnstiAUBYsuapi1qBiILm54tFJ7Fd1NFYzAik5+zU9cwTrOEsyvBaxHys26OpwiD4TxzlH8cVblwmO2dzbjR/veQfrrp2LL3zmKhw4ch4AkE6z5acSyRTzunPlQbNjwOrn9o1L+XPkxxpq2htJEY2y99sk+U1UgtnElpOxmCv/Hb5OJ5FH08knd8XKC8RiaTz+3PS5KlY+OVeu8+JIUHB8Pf1KsfkBj92I7RuXinxlvoyqmpAzN9Ioec1aIBXPUuwvhjPqmGPFGauzt0+l2NKCVdjilY0S55JRz74PRkN9cyxSEtjJet5AoigaYX8BNEZ+QiofpdNW5xooR0vIQaIKcrRUOY0gFMKgN8SUsttwwwK4iyyFSBD5DI6GmGV6qyGhMTAcxMGjF0TyHCZOB6eKbLZR5AKkygB7xyMVS7jWlBwZjFA8CYtBp1xJxirIR7Ls76I3BINeI5q37c1W/tjxYBz7D/Uzj2kyGwT9SiSnpAlHfBG8MOkT2jyZXzlIfS/3esqVFGoEKSK1Me2Y59mt285hSZcH3vEILGYDHnn6MC/tkv1u1h+K2paQBZ3f4UBqUhIz6kvyNgcNcGVnE7636y3BOVLpEuUzZZJuzb++EV8Eew6ewd/fuQKJRHJmSsSWyMUCsYFLRbEBoSzkjHHkjJUbDdqvzmwKyVEK1nGJ2ED22E8qNgD4z/R6Hf7XU28KYpCL3hCsJr3AB2Rl7lpcZjQ7OHzljuUIxZMIhRPMa4vGU5LXPSUJOjUGon5aDZg/azk7pmkAuXqSkyHkQCrmtJj0sHc4Kmp7eCzMjA2ye2Y5YOUFwlG2z8nPVQ2OZtbnr/zlB/Bu/5hIrnN0IoxZuRV26uhXis4PpIBlXW48tG0VxgLRKVlSdf32UoCcuZFGyWvWAopni0dqrD5tWQhnhX4WkPa1bR4LmuuUx1biXMr6eLnuQ7lISWCPjIfRTH5H2ajp2UsBGsGfy52PohwtIQfVkKOll9MIQiF4nCamlB2V2CQqweM0oWeBB8sWNsMXiMJl5zA6HqyKXXmcpqkKbGkAmkylNrXZrFLLY5dKo1yHgDQAjXy/Tq4KFcpHSt03rUYrKq/tcQiPZZXg9jhMgCbzq1xfIAaXnYNWq0G7x4I1PXMATUaSKJ0GP28NOq3YTrJjP9lWIpXGlt4rsO/1Pj7JXUzJ70aQIlIb2TG3Ww1Yu7wT0ABajUYowZpntzYuI505MhHDx1fNQ7vHisGxEMLRJA4cPs/bR37bbU0Wpl20uUyARsPf+xFfBDt/cwKcQYd5W67OSGTloM05Ngtn0MFqMqB/OAiXnYPDrGfPryr6CZa9TgTjsHE6OFymqfMRknicJrhsRuh1Wmg1Guj1WrhsRtXFBoSykDPG8ThNaHGaMLfdjkg0CbNJh5ZTJrJZBh6nCfqc2F+jAfQqjP2J8igkR6nVCtdx2WK/vBhXFBtIxOUOiwFarQaBSJIZ5zgsRhw4ch7rPtgJl82Ev/7kYgyPhREIx9BlssNhNqCr043T58YkxwAaMOMvzqCVHoNsDDPdfkLlcvUepwmL5rrwiTVdvJ/95aunyXcQFeFxmhAMxxEIxxGLpRDUxhEMx2WNDaqeW9FmKqZ5/RGmjzWb9EXFP9l88rv9Yzhw+DzW9MzB2g90AgAOHD4Pt90MkeMo5Fem87UV4LJzTH/AXCNSmT3qlfM9GB6eUPWLaYC8uZGGzAfKBMWzxeNxmuC2c7CZDUil0rBZDHDbuarZlcdpYuY163kvPE4TVvxZK2760OXwB2Nw2Ix44bfv13UueZwmBEJx9F2c4H/0EAhVZ72rtF9yyr4SMjMZB3R1ujNrrMr2F0Bj+HO581GUoyXkoBpysfRyGkEohFY3h20bluKxZ4/xOr3bNixFm4cDSP2MKJNWN4c/u7wFX//ha1W3q1Y3hxVLOvDNH72uapvNygVkJRQEcgEqSn55HEamD/E4jYCaKvlrgOP947zcQba09KJOpyo3StMhdd8clqlEdHYMPA4jdmzqwSM7j+Dwe4PYun4JX26ev98uI46fEY7f395+DTb3XoHv//wo7FYDbl49H09Plt4V2ElKOPbtHgs2resWzI0tvd3Yc/AMJoJxbN+4FA6roeA8yZYKz7+favxFllpwmPX429uvwfnhAF9imTPocFmrTXoeMebd5t5uHDh8Hrd+pJv3I1Jti+zCZsDp8xPY0tstOO72G69EJBrHFz59Fb7/86P851nZrdzzb9+4FP/zZ2/iojck9gMy+QmWvd532zVkryUgZ9xBzFzkjHFa3Rx6V8zDI08fIZudBhqrmQ1rjdzc2429r/Xhrz+xmP9bVjI8d/2vSuxX7tqvAU4PTIhil2ycs2ldNzwuIx8r58Y2bR6LINZljcH2jUuxc98JxJMpfO7mRYjEknmxzxVo91hwx8cW8ZXcZtJeByDfQciDx2Vk2pWnyVixXXmcEm27jECiOv2HFnjr9Ci/1273WESxjkGHonJV2ZzWr/9wFhv/fCGeyMkRbN+4FG1uC8bGgtJ9yUXmfIzDqmeOrcNmUFfeqgzkzI00Sl6zFtCaVDwel5GZ96+GnwWU+SxM7msuq08OI279SLfi8v0tTvb9a3VxDe/PCWXQCP5c7mugHC0hB9VYvzXpdLrm6Y/9+/fju9/9LkKhED784Q/jq1/9Kg4ePIh/+qd/QjQaxcc//nHcd999JbXp9QaQUriedUuLPfMW8gxkpl17S4t92mPybdYbiOE/95/I/DJjssTmC797H59Z200luAsw02yrVAb9UTzw+B9EbzE/sHWlQEKjHJsttm1VMPmLVTXLBfjDcTz23LHML1AnSxk/f+A0tt2yVFXyif5wHF/53kGRXT18z2rBdZRjs6VQK9/iD8fx8E/f4KuaIQ0cOHIeX7ljOQCIZTYmf8UciCbxb88cEX3vy7ddg68+9nvB+G3pvQLPvnwK0XgSmz7Sjd2vnmaOLwDB2Esdu2NzD/ouTvD9nNa+sr+8VqkUUSkUsptibBaoTkxb7Dya7vj113Vh96unBd+TOjbXLrJ2mF895OorWmA2aGEz6+EPxkWyW1k7sZoM/ItprP6Xen0lkWev8+c0wesNVNamSinHZhsqNqghFM8WptgYh2xWXmisymO6+S13TFtVNMK1OhpPoNllhVGb6Vv2b247h1QqXdXYr9y13x+O4w9/GuJj4dzvZuOch7atEsXPnEGHDTcswMo/a4XDbJi6j/lxrdXAxzRWswFffVTczkPbVsFjNwLp8q+jFhS7FpVqs0MTUXztB2Lf8eDdK4uW/ZiJUGxQmFLWpFJt1huIMX3CQ9tWVS0/yzpHu8eCHZuvxnggCo/DlMlLYaq6Gv8ZK1elBYbG2XPtX798A4ya4pyw3D6qnLFV+1wQ9L/I3EhZsUED5DVrAcWzxVPK+l2OzQ5NRPGvTx0W5TW/tOXqusUHSrQPJceO0AFDvihG/RG4HSZFvZgm9x5M7WtTFjVfhxLna6nIGc+W2j4xhZrnRS3wh+N4/nfv488/MDej1mbj8F+H+vCJD11edI625pXTzp07h6997Wt45pln4PF48NnPfhavvPIKvva1r+EnP/kJ2tvbsW3bNrzyyiu4/vrra909gqgbXn8Er/1pCK/9aUjw+Z9/oJNeTiPKZtTP1n8em4hUHIDI2XbNaQC5AF8g80Akt9y61WyALxir/2a1BHyBGNOu6nIdcshZ5LXpC8Zw0RsSlLEHMi+ldTZb4bAY4A/F0T80JW3oMBvgC8QQT6YE7caTKXgZ8zKVTk99poHk+CKd9zeJY1PpNOZ12HH4RJH2pXIpIjUiNY9G/FEEwnFwRj2CkThctoxNSR2ftYHc++wLso+NxJI4fGIQa3rmwDuRscOoLymw7SvnutBis07ZQK58bHBqXgRCMcGLabn99wViSKTS8vmJPHvVZkvEE0XRULEBoRiy8x4AL9eQmHzxpdI5TzZbPDRWMxxmXGxES4uNT9wK4r3JfwOoSuxX1B6B0UdfICaMhXO+m41zRiRsO5Vm+Jk0+JfqfYEYtDot//m4RB+DkTif08leR7PLxL/ADwDeiSig0VRVPk8pSPmOUX+EXk4jykbONYm1p47Gk5kXxCrNz076qeHxsOgc8WQK8UQSJoMOBr2W/3Fa7nclSQGRSII91ybCmCUls8bIT0j52ngynRkDp2nqhdsS8yWyjq0akDM30gB5zVpA8WzxyL1+j/ojzHxoPeMDJdqHovLk+SSBVjs3db8U8mIaMTNQ4nwtFbmvoRHGiFAevkAsk6dNppBKpZFIpTKflbAu1fzltL179+Kmm27CrFmzAADf+c530NfXh7lz5+Kyyy4DAHzyk5/Eiy++SC+nETMKj4ut0+txkv4zUT7V0H+uR9tE6TS7TVh91WxR6fHmJnXdD5edY9qVy1rbRGUqla6+nAVDIuP+z10rfb0FJDXcThNuXj1fJK3ImpdajUbwGfN8NiMADfNv+f8+dymA3a+extb1S2iNUihS86h/MPPw+Ok8qa3ZLVbm8UjnzT8NoNGw7WQ8EMVHV8zD/tf7cMXcpqLtmiUfe++ty9DusYgqp506P46n9r6HLb1XKMJPEGIoNiDkwNNkwo15UgfVWoOk9mBuqYe4Mxip+U1jNQMoJPNWI6bdI0j08bI2mygWzn43G+dYTQbm37UajTi2yDmP3WoQxOPFxCcuO4d2jwW9K+YK4rE7P7UYT+x+G3d8bFHDSXxK+Q7aRxCVUI9cl6fS9S7Hf6y/vktwjmZXZn//j//xusCHQZPGI0+/xX+2feNSLOtyM188kvKTbrsZTKfC8Jtf/fwHmW1oNBq+4hln0OELn74KVk6Pbz/5Zkn5EtnGliCKhOLZ4pF7rJpdZmb7zU5zVdovByXmM1wOiRjYTvkvYmbTCLkcuf2sEn0aoX6q8RxaK2P/mPT19SGZTOLOO+/Epz71KTz55JMYGhpCS0sLf0xraysGBwdr3TWCqC9pYEtvdyZJCvAvGhBEJZhNemzbsFRgV9s2LIXFXPm7ySaO3bbZVPP3ngkAgVCC1/kGMr+CeOzZYwiEEnXuWWloNWxfWOvqRRdHgnySFsiM5yM7j8AfKlI4nYE/FBe1+eiuo7hr/RLm9bKOz/YhGk/yD8Kyf3tq7wlotRrs2NQjaK+rw8F/tv9QP3N8kynx2B84fB5b8/q2ubcb+9/oRzSexOO730YkSj+LUyIOs15kB1t6u6HB1ItpwJRNaTXAvbcuE93rA0fO495blwlkNx/ddRSb82zozk8thgbAE7vfxifWdOGJ3cdEx3xxsp18u17TM4d/MS3bp+8+8xa2b7xK1P99r/cBAPa93iey4x2bevh+EvXDYmbHBlYLxQZE+UQimTUn109Uaw0y6LSitW7r+iWZiiWEAKNRx5zfRqOuzj0j5KZQTForWLFN7tov1cdUMoWuDocobsjGOZt7u/Gzl45j6y3ieLyrwyGKLXLPs3Z5pyAeZ8UnX8yJo7LXsX3jVaJ47Ie/eAdreubUfFxrgU7Cz+p05GeJ8jFJ5LrMVch16SVsVl9hbJDrP/Yf6hfsl9ZdO1e0v39k5xGcGwzm5Q+OweuPMduX8pPtzdZp+5Nt//2BcWa+4OxFv+C47//8KE4P+EteFzx2I7ZvFN637RuX8hKmBCE3xsn5nD+/jQaKZ/OR8oXV2idpNRpF5H9zkfM5SrnEEinmOMUSDfRLBoIog0bI5ci9JlGOlpCDajyHrrkFJpNJHDp0CD/5yU9gsVhwzz33wGwWvw2v0ZQWhHg8tmp1UVaK0QVuVGbytbPIt9nj58/j4LEB7Njcg0g0CTOnw7OvnEKbx4Ir53nq1Et1QLYlzfHD5xGLxfDA1pUY9UfgdprQd2EMF4YCWNMzp6S2RDZ7+DzOXBjD1+5aibGJCNwOEw6+dR4mToeuEtuuN6lUGhdHgjh2ahhuhxntzVbVSbm9e8EPu9WA9cu7eLmH/Yf6MeaPYvHlzfXtXAlcOjWM/kvj+Ic7V2Q0y+0c9r12FlfMa8L8OU0ltVVJbHDs1DCz7HEonkRXp5v5nawdjfrDTDu6xGjzojeEQDiG9ddN3rc0sOfgGVwxr4mX2cyX/YmmUvBNsMu6e8cjWH1VB2Z5LBj2heG0c/A4TPA4zJjVbMXgaBCD3hA2rVuIaDzFn292qw02swF7Dp4R9OWl187iga0rMTYRxdkBP144eAYjvgh/vrFAFFfOL7xGSY3LdOOVSKTw/sA4RsbDaHaacXmHE3q9tuz2akWla1K1YlqP24auOS6MToRh0GnhHY8inkjiS1t68OzLp3Dy3DiAzH0MRBNodZuxad1CuB0mOK0cUukUPrpiLpqdHCJJYNAbhE6vRTyZwguTdmI0aNHebEU6lYbbwWHTuoVIpdJYc/Uc/P7YgMCWXDYDBsejGJuIYP31Xdh/qB8A0Oa2MG1Zr9fiX798A0YnwtBAg3958g2M+CL8fEim0njg7pXQagGnxSTr/aY4ozC5Nnv88Hn4A+GpuMNhwntnR3B+UFdy3DHTIDuT5uSlAXTOsuGW6xdk9kkmHZ59+VRRaxCLfJt95/3hqbjDxmHfH8/CYtajm2xWgNT8vjSiw0Iaq4IoJTaYDqlYihXDZuNioHb+q8llxaxmK7zjYXhyYkNAGGfnxs7hRAof+LNZ6BwL4cp5bviDGfkJnz+COz6+CP5gFJ9Y0wUA+O+f/yBGxyMwGLRobjLjyk63ILZoabELx2JSFjT/nH9/5wr4gzGYDDpYLXokoMHI+OSYeqy4OMaWV8m2V8l+o1KqdS/z/ezwWEDgO468dwkWsx5XkO8oCMUG0kitSQND5eWjcm325LEB9F308bmuJrsJvz96Hh6XCWbOwJx/083NVCqNwTNerL8+42/2H+rH7ydzwBoAdqsR+143IOqb8g3ReEZeOJdoPInRQBR2K8c8V+4e0G2f+lvWlnL7qdFoYLcKzxmMJLD/UL8oP7H2A52ifrD6xvJf+WNzXc8cdM5yMH25FKz+qyl3J8dczo8NsvmTk8cGBPkTQsjxw+cF8zuby7aY9RTP5pE/Vk0OE34/OVbl7JPybfbdIxcwOh4S3YvhsTCumMuOg+Tm3SMXJNYWPT7cM7sufTp+/jzeeX8E93/uWviDMTisRvzywGm0eSxYRM8MCyL3HkzNcVojrBmF/LlacjnHD5/HS6+dzbwTEEvCZNThuVdOYYN5QVlrEuv5rQZJwbPhS8N+nB8s/dnwTEPN81tu3r3gZ+YzSnkOXfOX05qbm7Fq1Sq43ZkA4yMf+QhefPFF6HRTb4IODQ2htbW1pHa93gBSKWW/Ld7SYsfw8ES9u1EXZtq1F+O48m22tcmM1Us7BHI1W3q70ewyz6ixK5WZZlul0tluw8m+JB54/A+CEptzZtkE41aOzbY3WxCOuPDgE1Ntb12/BG1ui7ruSSGZGmUvKwJam9gyj80uk6ruh8NmwNIFrfj6D18T2KzDaqjYZkvB7WCXl7cYdOzxLMKOLJye2WY0lsLO35wQnQcaDVP257JWGzokZBg9DhMOHh0Q9OP2G69Es4vDI0+/hS/ffo3gF9nZ7zXZORh0WkwE46K+mA1a6F0m/OtTh8Xfs3GF7UtqXOY6cbyvwHhpgbdOjwqkHrdvXIplC9w4fraM9mpEoTWp2E1NNWNaowaY5TKJxvKu9UsAnMXJc+O8vWl1Wmg1GsFxt994JYZ9ETzwxB8FfmXPwTPY/0Y/blo9H488PSVrtXPfSf64zb3d/MuM7R4LZrda8b3/PJTT9hUw6LUY9oWZtmw16mDUpDHLYYI/ksBEMI5mlwk3rZ4vkiVtsXHwegNVGbN8ZnKcUY7Nzm6zIRoTxx0dLbYZO47FMJPtrBham8xMWc+WvH1SOTbb3mzB4stbBHGHKuPZGjBHan630vwuxHTzW+6YtmgKxLJSMaxl8hfYNbn/08Ta2T7arQZBrLD7ldP8cW1ODrF4Eo/uege9K+bip786jt4Vc/Gj548I4pe9r/Vh+8ar4B0N8HFk9j7mj0X+OTMxEQR7sq3rl+Cl186i/1KgKDn1SvYblVDsWlSqzV42i+07ZpPvKAjFBoWZ3Wpl2lV7s1U0bqXa7CyPBcFQkyDXtW3DUqRSaXzpf74snn+YZm4y5u5nb16EeCIlygHvyfkxGGfQwZRXnZQz6GAzGdj9mPQDRg0wy2ECkIbXG5iyJUY/8s+p1WiYOQFtXhEBqc9E/quA32oyZ+7L2Fiw4L0p1H815O7KmcslxwZS+RMJCdiZTNZ35M9vlu+Y6XS0sMdqVhX8LADMabMiEk2I2u9ord+96GixIBJNiNaWWc312xvO8liwckmHQD5t6/olaKX9akHk3oOpOk5rkDWjFB+lVFqazOi/FMC3fvoG/xlnyMgbV8PPdnbYcPLsuMinXTaL9mGFUPX8rgEeJ1tu2u3kis7R1vxV2D//8z/Hb3/7W/j9fiSTSRw4cAAf+9jHcObMGV7y8/nnn8d1111X664RRF0x6DVMiTajXvm/ACOUSyDILrEZDFYu9RiLp5gSS/GEiqJYKEOmplqwfEiJhUjrzoSEzU5UwWZLob3ZWlA6KJ9i7EhKZqOrw8E8j5Tsz3efeQs6DZhyGDotRP148qV3eTmQEV9Ismx+Ibkkk5FdZtrEFS4zLTUuXn+s4Hh5/TGR1OOju45hyBctq72ZDGssn9j9Nm65foHgHqeSKZEPefKldzEwEhL5lXXXzsXa5Z28bebLWkXjSTy99wTWLu/M2MotS/G9/zya1/Z78Afj2Pd6n0gCNH+uZW1z3bVzmbKkdJ+VQzjM9uHhiLokpgllEYuxZT1jeb/UK6vtBolna0FIan6HaX43AoVi2ekkNevdP6C4WCErT/7Zmxfj6b0nsKZnjujYp/eewGdvXoxHdx1lxhe5Y7H/UD+29HYLzsmKiR6fjLuyfdFqIBrPrMxopfsNJRKUkP0Ike8gKiAcSTLtqhqS31LrXTSWkvQtheYm6+/+YBxPvvQec58FTO3TF85xivb8P/3Vn8ryA6x+5J+zq8PB9PeXtVkFn33h01dJ5jGmO2e5fkutPrAWSOVPpCRgZzJy+o5GIxJjj1U0Vp2xUmJ8EInKe83lkEqlmfvVtMILtRDKpVHWDMn5qiJ/rgGYz2mq9TwvEJCQX6zxczaisdBJSOrqdMW/clbzymnLli3DXXfdhdtvvx3xeBwf+tCHcNttt+Hyyy/H3/zN3yAajeL666/Hxz72sVp3jSDqis8fY8rV+CZicHC1S/oSjcWony0ZMjYRQZuDq6ht7zi77VF/BK32ytquJb5ADKuXtmHdB+cJZCR9wRgcZvXMvREf+36M+CJwW4x16lXpyGmzRaHNbNJOXrqIVrcZ397xYXjHI3BZjXyi1R+OwxeIwWXn4DDrgXTGjlj9Hg9nNnbZ4xfNdeLhe1bDF4xNtakFHrw7U17Z4zChxcUBk02l02lmuwPeEDpn2fGNbasw7AvD4zTBZtHj/ORLaPnHtzSZ0ewyYTwYZ8p0tDdb0WQ2YFGnE9+690PwhxOIRBNodpoAAF5fBH94eyBTRj4Ug8OSKSPf7DLB2myVHE6pcfFK3OfsvPP6I0yZWin7mK69mYzU2Gg0wMP3rIbDaoA/GMelsTDzuKxcS65c1Z/Nd8Ng0GBuux2RaBI2i0EkCWO3GrC4y42uy5zQasWSMdm2R3wRXiYUGqBnYTNsJj36h4KCObZonhNNDg4tLjMfI508N87fZwCieUnUnlF/hC2/WCsfTjQkUn7M64+gpcKY0zsuvd6oKZ6tBXWP0dSGJvMg/dKpYVg4veLXJqmYLRtLLepkxLCs65m8buaaXOhvUmTHUSJO8QVjcFgM8IfjMBq1mNfhkDwOaSCeTCGNNNZf34V57XZBfJKNdSKxBNZcPQeBSJyPI1OpdGYPEIyh1W3GN7avQiSasX+HxTjVTo7UZ+75U+k0Nq3rBgD4QzHBeJo4PYLhOO67/RrEEym8fymAZqdJND7T3SOlMioR15PvICpBzpgzv22rRY+x8QiS6RQ2revG/kP9fP7FF4xBr9cJ5Dqb7BxuuX4BBkZDiLvMCIbjormbktjnt7jMGV8xuU+/9zPL8NC2VfBO5goSySSO9/lE3wtEMi9oCfwrhOuQL8j2IQvmOPHAXSvgtnNIpdIIhON4aNsqBCPxwjmLNAR98ziMQFqYL5E6Zzl+S8oHMq9dweutHEjlT7z+CDw29eQDawGtScUzKpH3H/NH0FaFfZIS9xZS9lHPvaHU8xfveAQea53n92QO3euPwOM0wWM31r/ylsr2YPWgUH5FTWtGI/jzobEwW97YZ6nK/G6EMSKUx6A3hHfeH8Y/3Lki8zzdxmHfH8/CYtbDPdtZVBs1fzkNAD7zmc/gM5/5jOCzVatW4Re/+EU9ukMQisDjNjHlajxNpnp3jVAxzS4Tu8Smo3K7avOwZQ9bm8wVt11LWjwmpoxki1tdc6+5iX2vm13qug6Pk30dTfYaXEcRZa2lZCRcdnE523aPBUOjEXxz9yHR8XwiVgO8dUrinADSk/I++eMx6A1h0BsSybhCwz5+eCyMm1bPh0YDpkyHJ8cnnBsKiq6xs92GxZc3C8rIb+nthnua5AxrXLLnY33umtx4tTSZmTK1rS6235muvZmM1JxqcZrhsBh4OdT113cxj9NqNCI5zQMeCz795wv5X29mJUB/+dvTGPFF0OzKyAx/8z+E9pIvU5OVghnxRbDzNyfQ7rHgslYbHnziLeGcmecUzZOsNGn/pQA0Gg2+8r2DonlGCaja095iZcazswq8xEoQ09Es4fubnZXHnLM8FvZ647ZU3Haj4ZFxX9FwqFB6TCpm42OpNOAwG6ZiWIkX0ySvG2WMSU57UnGK284J2t3Se4XkdWh1Wty8ej7+188Oi+ITACLp8MtabeiY9AW/P3YR3/nZm4I4ZNd/ncRFb0jUDuv8Oo0WO/edAGfQoaPFig6PBQ6LARdGQvinHx/iJdKfypMuzx2fae+RQmlzs+P6Fpe68gaEspjlsTBjzmqs31Jt/+LV0+i/FMDm3m68cPAMJoJxaDQafCMnl3THx6+E02oUfPf+z10rmrtajYa9zx8N8Xv17Px2mA38w2J/JMHMO4xNxPCNf5/ae/3t7dcglkgJfC6rH5xBh2YHl9kXMnx0Z0smhj9+Vvw3o16Lbz/5ZsHPpM5Zjt+SyrnkX7vS11s5kMqfkJ8V0+aWiP2bKPbPp6VJvj0YUOf8rwStCrQPqT2Yx1nnPZgSpSFVuAerB1LPC5vrbVMl0gh7jDltNqY0aUerrSrtt0nlu2jNIypgVrMFiy9vETxP37p+CdpK2IfVXNaTIAg2gWCCWaKXSmwSlaDTapmlYfUllNiUIpVil51VW1Vpv0R5W39AXXOvUe6H3arHtg1CucptG5bCYZP/ffrpylqXKnf02ZsX44k8v54vO1HonF5/DD947phI8nBzbzdS6TRTxjWVSjOP3/d6H56e/Hu+neTKc0pdYzCcYJ4vOo3smZQMlMdhLCgPpdOwZWr1Ok1Z7c1kPHYjUwLW4zAK7vf+Q/0i29l6yxI4rQaRRNaanjmimOXJl97lJWHWXTuXef9yJWO23rIEDqtBcL67N1yF7z7zlsj+hnxRpjTphusX4t5bl+HRXUcLzjOidkSjbPlFNZXVJ5SHnFIH8YRY0vipvSeQIFlPEQaJ0v0GPaWV8lGj9Fg1pDsLXXc5YzJdnLJjUw9SqbSg3X2v94n8RSEJc5ZcefZv333mLb7v2RfTsn97YvfbWNMzR9ROVuozf548+8pJ/tjv/+dReP0xwfWx5EDzx0cJ8qrlkEyx43q17VMJZRFPsGW5q7F+S7Wdled9enK+s/YhP/3VuxgYCQk+O3vRL/ILTqsBW28Rr6kHjpzn/82a3yw/sH2jeA91esAv8rmP7jqKu/LW8S293dBqNWX579MD/mk/e3TXUdx767Kq+K1ir13p660cSOVPqpD6bTgSErFAIkmxPwvWHgxVkpvjjDpm/jebn6wHSYm9YbKe9pGWuA91RonSkGrcg9UDDTQS+ZUqTe4a0Qh7DCkp+XCV5I0TUvkuWvOICojH2XuleAn7sLpUTiMIQgyV2CTkYHA0hIPHBrBjc09G6oDT4dlXTqHNY4HbUlyJTSmGx8J45/2RjMxfMAaHNSPz1+axoFnhv97ORYllxMtheCw8da9jSZiMOjw3ea/VdD+GvREcOzUkKgvrdnDolLnyznRlraeVO5rnxNfuWoGLIyGYOR0ueQMFjy90Tn8oBoNeizVXz4FGA2xatxAuuwmD3hBeOHgGaz/QyfxeNJ7C/kP92LG5B32XJoA08EJOtar2ZitCkTj+++c/iPFgVCTPKXWN+fMkK3s07AuDM+iQSqbYMhppsGWgUlOfj/ijMHF6QYLaNyEx1oHYtO1NKzelNiZL0gfCcXBGfUZexVaEXEmOdNaCy5xiyZUUBDIrufKa89rtMHF69F3yY8/vzuC23iuF90NCsqq92YJN6zK/UmPFNG1uM/7m1h6YOB0cFgN2v3qar1AUiSYRiyeLsr/s5xot0GznMg+Hc84z4ouQ1GedaJQ1lVAWQ2Nh7MmR/81KXbV5Kpc6aBSZ+lpwyRvC8FgAD2zNyHq5nSYcefcSLGY9moos3T9TUJ384mTM4LQaxFJuJaydha4baXbsUEiOLdtes8uEj6+ahya7Cf/989cimUqDM+hgMxtE686IL4I9B89gx+YeaDRAh9vCX4dU/+Z3OBBPsGMQ70QUaYm+5z6cjcYzcnxrP9AJo0GL+267BsFIHB0tVpw658PVV7Th6iva+DhleDwMoz6nYoFEbCWwGam4WuHxzYiPLcnqHQ+jRUXSQYSy8I6zZT2rsX5LxQbxeAqbPpJ5MWNplwd6vQYfubYTHc1WDI6FEI5mXqTljFr+OCDzstuLfzgriGN+/vIpfPrPFwjyN++eGcHfbL4avokc6czcbkz6aqtZj6/fvRKBcBwOixHBSHGyoRe9IQTCMVE8Nb/DIemjC/lvvU4juM79h/qRSgsd0kVvCE12Y3X8FsMHVlM2VM0Uyp84TDNnHIqBYv/iEeSZ854pVCPPPDAcxJkLYyI5OxOng7NOe4sRKQlNfwQtdbIPOffClaBEaUjV7cHqxLCPbVPtzVY0KfxHL7k0wh5j1B/B6qVtWPfBeZnnYHYO+147W7UcKq15hBxUw67o5TSCUAitEiW4m1VUhpRQHm0eC1Yv7RBIClRLqmiWx4KVSzoEMn/VklGoJVJSUZ4qlSmvFa1NZua9VpsPcdk5HDw2iP96c4D/jDPosH5Nl+znliopn5W8LCiloxXLc953+zXTSliwztnusSAYSeDfnpmSNtzc2w1/MIrdr55GNJ6Eyahlts0ZtBjxRXBuMIDdr5wW/b2tyYKjp0bw+HN/FNhJVp5TUoYzp5+5Eo/FSBAVkoG6MBIqWiaVHzup9oqRm1IbkyXpf/ricfSumCuQmipYmn66UvapzDGaPDmZEV8Eu189jQ03LMC8DgeisRQmgnEMjoWY90Nsf3rsP9SPmz80nxnTOKwc/sdPpmRu775lCRLJFO+3pKS4muzSJecveUP8vMjOlb2v9ZHUZ52QlP5Q2VpEKAuPy8SUpK6GnKQS5WSUSlZy4oHHhZITs6skOdFIqEp+USJm6GyxlrxmFrxuhoRdu8eCEX9UUo7NZefQ7rHgY6vm4cmX3hPEFJxRh18eeB/bN14lanciGMe5wQCWX9GSiQunkcU8M+BHKp1m/i2eSOPsRT/zb7njwxl0GPaFsXPflJ9q91iw+aNX4Ke/elcUp5wdmIBWKxyTomxGhfEu+VlCDtqb2dKbszyV56Ok5K7sViN2T1ZK2/1K5kc2L/7hLCaCcWzu7caBw+fxyQ93ocluxL/9+ijfry/ffo0ojmn3WKDX6fj+L5rrQu+KeXgwZ40VyKMxfHXWn7D8oJRsaDSWEsVTUj56ur/NabUL5I6zVdhy4Qw62EyG6vmtfB9YqN8zCFXFHXVGbqnKRqLNzc4zV0syb5bHgnDEJZCzq/dzhVYJ+6inTKDHyd4L1zuOksyh11EaknxhcUjZlKcK+ZVaIhWvVSNPVCsyOZZWgTxiNWU9ac0j5EBKbrqUuUfFfQlCIWgkSnBr1VVNlVAYkqVbZZQ6UJsMkl7HLmWs16lv8rHutdquop5yNYXkD6frG6uc+Y+ff0ckm5F/LSajTiSRddf6pfyLadm2nt57Auk0+GOlSnBnk9BOq4Epn5GWkAPNynNKXaNeNyURnCt7VIwEkRSlyqSqQbao2mTHaE3PHJHUVKFxLqaUvT8Ux6O7jkrKwP74+Xcwu9mCLZMPWnKPO3D4PP8QJPd7P97zDtYu70Q6zfZHfZeEMi8/eO5tjOX8ypslxbW5txvPvXySOTc5vVYk4/L03hPYtuEqkvqsI0qUnCDUDacXr5W5/66obcY6nCt3TUwhJTkRqpLkRCOhpjimmvI3ha7bYdaLYtPP3rwY3/9P6fXaYdZj+8ar+BfTssc8tfcE/ME41vTMyUjGbVomWncua7PyMXxu//L7sGUy7mHJht75qcX48Z53sO/1PtHf7sqT37v9xitFcuV3fWqJ6Pqe3nsCn715Mfa/0S+Ie5hyoLcsEb3ooUaMBgkfbiQ/S5RPTEJOJhavPB+ly9n7AlNz/ondx0S+aO3yTn5ur+mZgydfEst6/uj5d/DFPN+zfeNVeCKn/59Y0yVaY3Pl0Vi+OntOlnRmV4eD6Y+7OhySPrqQ/87/2723LsOP97wjGo/LO5w1XfvUtN7KCY1D8WjA3q+qTM2uJqQkJPPSVXoxXonPFdJg20c9fwvQ6uaY8qdtnvpWPeL04rVyS283OH39XjkgX1gcWq2GGZtrVfYszCBhg0aDel57kVvWk9Y8Qg70Oi3Th+hL8P9UOY0gFMLQGLsM6dBYGG4Lvd1PlIecpVsbpSzssER57PZmK5pUVPJ5WKKU8bAvXNcy3yWTBhbNzUgQjgaicNs4XoJQdlLAsi43Htq2CmOBKJryz11ASodVzvyiNwSP01RQwsLri+Cd94cFMqb9gxPMezm71Ya9k3IgDiuHn+19V2S3n735z/B3f3ENLo6GYDHpRdJMJy74mW17xyMZO5G4xnfPj/PzpM1tmWqjGAkiCaaVSVWTbNGkxMqlU8OwcPqqSUjyY1TiOBccW4sh09exMHpXdMJs1OErf/kBvNs/JpKBHfFHYDRo8YXPLEMslhQcF8qThMl+b16HHQa9lnn+SEwsDdviMmPTum5e5iorxZUvS3vLDV0iadL+wSDzPNF4Ehe9oaLHa1pyJFJJIrQwUmuq2iSmCWUxOBrCH94eyEjJh2K8JLXNYoCzw1FR2wPDQbz02lmRLPoG84K6yckoFZLtLYGceCoUT8Ji0Ck2jqma/E1WGtRmwIN3r8R4IAa3XRhLN9mMgvXh/BA75uXPnQbSDGm6aDyZkY7TTErG2Yx4+IurMTwehcmog8moQzAchz+UEMnN5/Zh7iw7/uP5d/i4Jytv3tFixcBwEMFIHPFkCmuXd0KjAXZs7sHFkSC6O5ug1aXx5UnpTr1eh//11JsAgPXXdcFo0GJOqx2JFLvvl0YDWLu8MzMOGuCrf/1BvNc3hjmtNtx3+zUIhuLwBSKYCMUwOhFFKpVWdQxycUTaz7rIzxJlImc+amg0JIpnA+EYc3+R/TVg7p6NJW1pndybZ/cy+VKckShbWnh4PAyDXiuQr8zuo6AB5rXbsf+NFC+dGZj0SeOBKGY1W/DwF1cjGE3CqNMiGkvAZjHiW/d+CKMTUdEeu9D+O/9vgXCcOR7JVKp6e/hi9tgqlTuuOmlg0XwnHtg6JY/Y2sQB9PsBEUqVSFQiUnnmkfEwmqsgmafE5wqKzGfEgZ4r3Hhg60qM+jPzu83DAXX+7eWoP8ocq/kdDti4Or12oKI9WD2Ryq9YzHo0qSg2vzgijtey81Utewy5cyy05hFyMOgNiZ5n7vvjWVjMeriLnHv0chpBKAQpaUGSQSIqQU4JjUaR55AsZVzHMtTl0OxskDK9GuB4XwE5QrlJAR6bEVfO92B4eEL8UpyElI7UfLCbC0tYeJpMWHx5i6B883/7yw8w2zpzwY/Flzdjz8EzuGn1PKbd+iaiGMmpmJgdv6w0U1Fl1xnXmDtPNq3rFrTBaq+YkunTlltXi2zRdBKaFZAdI6C0cZYaW7edE/V1S283+gb9TBnYcCSJXx/pw+03XokLw0EA4I/btK6bl9PM/Q5Lpir7N+3kT7NypWGz/djc240XDp7hpbhyZbE4gw5mgx4OswGebBI0Vfg6y7XLfFKptGz3txFRquQEoW5aPWYsvrxZICWfkamvPMZpdZvRfymAb/30Df4zzlBf6Ral0iixf82YjGO6Ot2ZmFKha0ZV5G8k5OZ+9Pw7uONji/g102YxCmKH/JiSdW6Xjd0/rUaDVCojxWkzGeCYlI073j+Ohwqs2bl92LSuGxPBqSd7WXnz+267BvvfkJYpP33eh6f2nuDb9ocTmAhmXjTZ/0Y/Nt6wABdHAojGU8y+z3LbBFJ4X7x1GX7zer/gRQ/OoMOGGxY0hEy5x2li+lnyHUQlyLkmNbvMonh2S+8VzPNl52L2v3P3PLnHmTk9vvrY7/m5fP/nrhW0ZzbpJH3dV/7td/zxdqtBtI/a0tsNh8UIm1mPM5cm+IrunEGHL3z6KtgtRnz9J6+x/UiuLym0/y5BTrMqe/hS9thqyRvIiQ44cmKUr76SrazUs9ANJKf/+kyC9qvFI3fsr0RJPkXahxZ468SowLcLZJ/rhMvOMceq7hKaKtmD1ZPWJgs7v9JUP0ndcmhpEsdransWJrefVaRPI1RPe7NF9Dxz6/olaCtBlls99Q0JosGRLLFZ324RKsds0jNLP1vMlb+bbDTqmG1zKpNB0kiUMtaoTELFZGSXMjYZ1bXUV1NaqJZMJwkqRTCcEJWxf2L3MdzzGaEsR1Zq8am9J7Du2rmSsp6z3JaCMpvlll1vcU6Vkc+VHWJJEBVbMr1Ryq3LabPZMcqX1ZxurKTGNpVKi/r61N4TSKXSTHnPA0cy8p3ffeYt7Hu9Dw6roeC939zbLZKpyv7t3k3LcFmbFZxBKA2b7cfTk7Z91/olIlksqWuVuk6Pw1g127o4ElSlT6oXVgs77rBZ6TdRRPnEYmyZ+mpId6XTypNuUSp2G3t+O+w0v9VMNeKxQnJz+TKduefKyIQvLXhuVv+29HbDYTXgwJHzguOLiclypT2lYpkf73kH666di1QqzfQ9qclqbiw5+rXLO+EPxvHU3hNMOdAvfOYqkRTevz3zlkgufUtvN+a32xtCptwkkZMwVyEnQcxc5MxH6TTivbbTahDt0bdM7n1y9073fOYqOPP2Mlt6u3H2ol8wl/OlOH/56mnR9WxdvwRjkxU1ssevu3auaB+V3c95/TH+5YXs377/86M4ec5XdT8i915erXmhejHkizJlwYZ80Tr3THlwEr7DpLJcdi0wm9iy3BZzdcZKVwVZsGpj4iRiFlP9YhaWb8+Vfa4XjZLTnYmk0+w9Trpamr01ohEkK+V8dgsAFokcrZVytEQFxOJsWe54CbLcZIEEoRCGfVRik6g+5wcDOHZqSFRi08TpcGWF5W0vDgdx8OgFUQlgE6dTTelcIFOGlCkzcsOCosuQKoHR8QLltJvVs9xXTVqo1uRIgubKDk73KzZW+eaM7IcOf3/nChw9NSKSWuya40QsnsR/PP+O6H7f9tErC45f2WXXk0DPQjcevHslxvxRNLtMeLh7NXyTkk1XL2wuXUajQSQ4ZLXZyTH6yh3LEYjERTKtkmMlMbb9Q1IymCnsP9SP9dd14fLZDngcJkTjCVyzcDkvIRP1JbHr5VO4efV87NjcA51WA+94GJvWLYTLbsKgNySw03x5ziabER0eCx7atgrD42x5iBaXGf5QFHt+d4bvy6wms/S1StlQqnq2Nepn91XxPqlO9F8M4MyFMXztroykTJPdhN8fPV+VuIOYucgp+aJI6RaFcu5ikDm/LSY9uiuUVyXqSBXiMalYKCtxlyvTKTqX1VD43DnfGfFHYeL0MBt1CEfj+ModywXHFxWT5Ul7zmm1YdO6hYjGU4KYe8EcJxLJlGTclN92to+XxsJ4f8DPx04v5PiXqxY0A+kUUwovnU4LrtFh1sMfZMsIqi0GuVAgJ+Gg2IAoEznzUaz87M9fPoUvbLxqar/vNIHTazG/wwETp0cwHMeXb7sG0XgCP/nVcVFcsfYDncL+e0O8FKcvGINer8NzL58U5aWuvqJNcLyZ00v6uUiMLQ2aLzNaFT8i815etXmhOiElC1ZPeUSlMlDAdzhpTRJwcZidL7dZFsJehdhfifn4geGApH3UK2bxSsxvrz8ypSxQDxokpzsTkcqveMcjqnoO3QiSlXI+uwWAc5SjJWSgGjla9TytJogGx+M0ocVpwtx2OyLRJMwmHVpOmepayphQPx6nCQePDeK/3hzgP+MMOnx05fyqtH1hOIh33h9FtsTfheGg6srCepwmBEJx9F2c4K8jEIqr7joUW067RKoiLVQvJiVBc2UHp0OqfLPNYoTJoBNJLbZ7LHBZjRgLRLHu2rnY93of/zIQZ9DBZGTLgWTHz2XnYNDl/ApRAxh02uLGNwm02jksvrw5UxodgMOUW9lCQkZDk/nlsy8Qg8vOwWHWTx0jlwRHoXNWGdltNm+MePua7noYYyvVV6QzUlYHjpzHtYuuQTAcz4ybRY94Mo0tvd1IpYH9h/rx4xeOgzPo8KUtV+P/vPAuL4uVL/E5Ecz41Z2/OQHOoMO1i1ozErE2Iwx6LbMfZk4PfzDKy2o9fM9q/mG2gPz7azHAYTHAH4qjfyjI950fpwp+Nud2sCWTVeGT6oDHacKp8+O4cn4zItEkfJoITp0fx+plc+rdNULFyC1TTzIHxeFxmjA0FkY8kUQqlUY8mcTQWBjX0X6VjTZT6eDkpQG47Rw89ul/tFA3KozHCsUXgjWTFZ+lJs+dv44XihcBNFly+jrZbiKVxpbeK0Txcf6anS/tufuV07BbDVi7vBNrP9AJrUaDVpcJqTRbVp0zaLHpI93QagGrycA/DHGYDYBGg7MXJ/jvjfgi2PmbE2j3WHDtla0YDyYk+5h/jVLnV1sM4nGa8G6fDy1NI4AG6MME3u3zVSUnQcxc5MxHScUGDotRuN8Hpn7gNfkgxh/RMr9rNemx6SPdfF8PHD6fkSSenPf+SALHTo/i0LvDgu+tXNLO+xvOoIfNzN5HuaxGxM1pwd+aXSasu3YuWpvM2LSuG/sP9WPEF6meHyl27Shjb674vFAN8w3FIBUr0zMFMR6nCcFwHIFwHLFYCkFtHMGw+nLAtUAqX+6pkl0pUfZbam2pt9Qoa35X6z5UBMkqqxJF21QJeJwm5jMONflzufdJHqcJh94dhtnEZdq/NIFD7w5TjpaoCI/ThHaPBWt65gj2NqXMPU26wlqNR48exZ/+9Cds3LgR77zzDq6++upKmisbrzeAVErZq19Li51/mDvTmGnX3tJin/YYkc0agCPvjfJluLMlNnuucANUtVySmWZbJVOkXc1om22U69AAx/vHeemDbDntRZ1OdW0Oi7yOsmy2BGrmW3TAkZMM+1voBlLCsWj3WLBpXTdfzj1brnrPwTOYCMaxpbcbB48NYPXSDr48d/aYOS02dHXYAQ3w1ulRQRvbNy7Fsi530Q9MSxqbethlrc9ZRZsFZI5pGX3N2pBBp8WmdVfw8lFZ29i57wQuekO8XM3e1/pwx8cWwWrS48xFP57aewJ2qwE3r54vsrusbeZ+b1Fn5pdZ+f3IHvOxVfPw4u/PTh3LeDGNNd5GvRbffvJNyblSrg14PDb89sgF9fvWMijLZhtlTa0xFM9Ogx44coJhV91uIDF1GNmszNBYFY+2+HhL7phWblpa7BgemZBc1wut/fx6Wuhv0112gdhmIhhnt5PzHbvVgE/fsACRWFIQx+zY1INFc5043ids+/Ybr4RBr8GP9xxnXsfpgQmMjIcF7U0Xw0tea41j2mLXopJtlnxHWVBsMA0l2FXJNltoj54s3A5r3v7t7dcgGE3g+z8/Kr0mSJzTaNDgf+88Kmgrlkix/ULOXp+1PxP55VosK+X6MSXnt0rsWzlzuWSbLTJWJkBrUimUYFcN81xBiX0qYV9BTDGd7610D6bqOK1RbEqJ87VU5IxnS2yfmELV87sWVOGdg4peTtu1axd++MMfIhqN4umnn8YnPvEJ3Hfffdi0aVO5TZaNkpN1WWayQc+0ay9noRj0R/HA438QvbH+wNaVaHNQCW4pZpptlcqgP4r/s+cdfGJNF18i+/kDp/FXNy8W2NVMttmhiSi+9gPxdTx490r1lb+f/PVmKJ6ExaBTbzntIq6jYV5OAwAdMOSLYtQfgdthQquLm0p6Z3+RG4zBajLgq4/9XmSr//3zH8Sp8z5oAIRjSZiNOqQBtLkt6Ls4gf1v9GMiGMfD96wGAHzlewdFbfAVqoqglLHxh+MVn69U6nHOatksUIOYNsemXFYjtFoNRieikva1/rou/pf/nEGHh7atylR/ARCIJOAPJxCOJjAwHJiUv0qBM2gxt82BUxd8SKWA/W9M/Uqfvw8awDsRwxvvDYmO4c/BGAap+7vhhgV4au97AIBNHxFXcivXBrIP3XPHTLW+tUTKsdlGiQ1qDcWzRaAHBkejvBRBm5sr66EIILRZbyCG/9x/Ajd96HJeuuWF372Pz6ztrq9MigKh+V083kCMuaY+tG2VyK4a4uW04QlRzBqNJzJVgSbXzELxGVB+fCrV7o7NPTg3GMDqJW1s6frc/poN+Oqj4vv18D2r+Ypu2RgvmQbu/37h68i+FNLqtiAaS6Kjxcrcb/79nStg46bZs+XFbXLGIHK9nNZQ++0aQrFBYUpZk0q1WX84jseeOybKo227ZWlxe4m8eQtM7+O8gRj+58/enKpAkAYOHDmPv/z4n+F//PSQ4HvfuvdDSKXSbL8wWbUzHEvgH//jdfY6JLHPkoOK9uYKzW+Vek21eDmtYpudQVA8Wzxyx7OD/igeefqwyO/t2Hx13e6FYmOWSd8+FoiiycbB41BwRWaFQC+nTUMD2FQj+HM549lS2yemUP38lpli18pCNluRrOdPfvITPP3007jjjjvg8Xiwa9cu3HXXXXV5OY0g1M6ohH782ESEFgqibEb9EVjNBtjMBqRSadgsBljNhqrYVaPY7Kg/ArvVgPXLu/gypPsP9Zekka0Y9EA4nsKYPwqt0wSHHur8FcRkWfCuTncmEFRAAlKSyc2c1x9BmyfzAGrUH5mUauam/2U1AKQBnUYDrUYDg14LfzAjD5F9sMcZ9NBrNRgPxphzbjwYxf954bio2b/Z1COQE/EFY0AazDZ8wVjRyeFLp4Zh4fRFSVf4Auw+F3W+MqnKOUuV6VCTzaaRSewD/PV1tljRPxxkjlvWL2b/HYzEYdBp4AvE4HaawBm08AeTCEYSvFQMAGxa142d+05g4WVOfP4Ti3nJcn84Bmg0cFj0SKTTuKwtI2d+0+p5eOHgWYz4Ivw5AuE4OKMewUgcLlvmPkjd31Tu7200Fdi51JiRVEFRNEpsQCiQFKDXaqDTaaHXaaqWOPX6I0hmk3eT8oDJVBpef4ReTstDKmam+S3GK+ELG9quRNKbU9fpD8dxcTSM9dd3CWKFaDyJkYkoTAYt1l8ntKsRX4S9bufFaD6J+Ljv0gR27juBK+e62C+n5fRXKgYamYhmpMPNBsyf04Qz58cw7Auz7+1EFAa9FnffshTjwQgOHhvA1d1tgAawmg3M70RjCSTiyUxcJBVrVjMGqZMM3ag/gs5ZNtxy/QI+Hnz25VPq3G8TikHOmNMXiGGWxwKXjYMvEIXLzmGWx1LYJ2VfzI0lYLMYed8BQNLH5Lbn9Udw0RsS7N8BIJVOCeRA9x/qhz8UA2fQIxJLIm5O8y91ZL4AeGxG9A/HmefM3cuV5AeK9R95xwXC7H4UtS9T6B67HjmOYvp0vM+H431vCD+vY5+UCu1Xi8crEftXK54dlfB79bwXUvZR95glDRh0GtjMBhj0WsX4Q0LFTMYLV873ZNZYlb2YBjRGfkLuNYnWPEIOqrFWVvRymlarhc1m4//d3t4OnU5XSZMEMWOR0vqup6Y9oX5mt9qw+qrZ+OaPXheU2OxosU3/5WlodpnZ+vROc8Vt15LWJjNTjq7Fpa7roDK9dSCnDHbnLBtuXDEPj+9+uzTpD21x0hu9K+ZCowFzzjmsRubnVpNe8G+X1QhoNMxjs7/olqRMWQ2XnSvvfBVQ8TmVLCFSDSSuT2rcOINW8G+NRiOoCpJvry8cPIMRXwRajQaL5rqw9tq5eOTpqXPdvWEp9vz2DK5ffhkGvSHB92+/8Qq8+Puz0Gg0ePinb6B3xVw8nSexNbvFyuynVqMRXGat7Y7I0CixAaEwZJSd6GizsmPlVmt1+t5AtLkbJGauAVJ7e89M29szYo7cWIEz6HBhKACnneMrnubGv6J1m9He/Z+7ljnWSBe/9kvFQKfOjSMaTWLRXCd+f+wivvOzN7H++i7msfFEGv/jJxk/0u6x4NNrF+Lx5zL7gi29V0h+5/u/OFpY2rNa1DG+ndVsxY0r5gniwa3rl2BWM/lZonzkjDlbmk1YuqAVX//ha4LYoMWd58MlfFy+dGYx+1PWutHusSCeSAv84+03Xgl/OI5//ffXC8ZEUufM7uVK8gPF+g/GcffeugztHgsuekOS16426pHjUGOflArtV4un1cOO/Vvd1RkrqXi5yV6/eLmliW0fdd3vNHqOkiDKpM1jYfuoJku9u1Y0cq9JtOYRclCNtVI7/SHSuFwuHD9+HJrJh0G/+MUv4HQ6K2mSIGYsRmMm2cEZMi94ZpMfRiO98EmUTziS4F9WAjJvMD/27DGEI4lpvjk9Wg2wpbdbYLNberuh1UzzRYWRSoMPYoHMGD2194Tq9neD3ijzXg96o3XuWePi9cf4B+W3XL+AfzENmBr/IV/h8c9tY+3yTpEtPr33BNb0zMHTe08Aafac++Wrp7F1/RLB51vXL8F4ICo4TqvVSM/baSauPxTnEyHZvj2y8wj8ocJvPpZ7vkpwmPXYsalHcM4dm3r4amHTUe61qgWp6wtHEsx7pddp+X9/8dZleHTX0YL2unZ55+RLkwbcduMiPJE3L37w7DHc9KHL0X8pIPr+ky+9h7s3XIVHdx3l7T6/n1oNmPe3q8PBf3bg8Hls37i0bBsgyqdRYgNCWeSulUDGHzy66xi8/ljFbQeD7Fg5GKo8Vm40kil2zKxQtcm64rEbRevQ9o1LM3IpMwhWzJEbK2zu7UYimcL3//Oo6JjtG68Srdus9h7ddRT33rpMMNabe7szslBFrv2s2HFzbzf2vd6HR3Yegdcfw3d+9iai8ST2H+rHnZ9aLDj2rvVL8OM97/D9WtMzh38xDQD2vd4nWhs393bjx3vewdrlnTWJNesZ30ajSdE+6fHdbyMaLabENEGw0Wk1zJhTV4Wg0z/Bjg38AWFsIOXj1vTMEcyvYvanJqNOtKe/a/1Sfu+Vbf/Jl95F/8XAtDER65z35uzlst8txg8U6z9Yx333mbewfeNVDbUvqzTfIAf1yLuoFdqvFk8slmLG/rF4dUoscRLPwkxc/Z6FpSXyrvXc7jR6jpIgyiWRYPuoRFI9ZeDkXpNozSPkoBprZUWV0+6//3586UtfQn9/Pz784Q+D4zh873vfq6RJgpixXBwO4uDRC7j/c9fCH4rBYTHilwdOw8Tp4JpNL30S5SFn6dahsTD2HDwzJcGSBvYcPIM2jwUeFf06b0RCmmXEF0aziq6DyvTWnlzJpkg0yRz/6crZCmSfJKQIjQYtovEkwrEkDr83iK/dtRL+YBTNLhPSaaDVbYHVpMf/8xfXYCIUh8mow3OvnMLHVs7HpnXdQBo4eGwACzubEAjFYOJ0uO+2qxGMJGA16THmj2DAG8Ist0VSnqNc6YpRf5TpJ+Z3ONgSS9UgDSzqdOLhe1bDF4zBZc3IqhQbIStRpqOaSF3fRDjGvFe39V6JTeu6wRm08DhNWHP1HJiMWjTZzcx2Lp/jxJbebux6+RT+4sYrmcdEYgm0uNjfj8QSmV/WS8yH0Yko+/4Cws+shrJtgCifRokNCGXhlZCEq4akDMVPxTPiC7OlfcbDaGlUqcpySQHLutx4aNsqjAWiaLJxmRfT1JMnF1KmHKRUzNHmsWD9dV144eAZrP1AJ/OYdDotOgervYveEJrsRn7Nt5oMiMYTuGbh8uLW/slrc1oN+OpffxDHTnuBNPjqboAwXh/xRZBMpbBjcw8i0SSaXSYMjAQEVYHyY5gRXwR7Dp7Bjs096Ls0IWx/ci7ZrQYEoknZJDfrGd+SnyXkYHA0JBlzui2V5VCLtVmpeZX1Afz8KmJ/6vVF8Ie3BwQ54XODE8z2U+m06DNRTJQGFs11CtahRDIp9FUozg9M6z8m/eilMXZuLZ1ON9a+rMJ8gxyM+qM4eGwgszbFknxOSNa8i0qh/WrxeMfllbgcGA7i2Kkh/MOdKzISyjYO+/54FiZOB2ednoUNF7CPej0jUHSOsk6S8XUlu+adGoaF08+Ma1YocvuoWjA0Fmau39Vak2jNI+SgGmtlRdFpV1cXdu/ejbNnzyKZTGL+/PkwGNT/0I4g6oHHacKx06M49O4w/xln0OHTa7vr2CtC7chZItvjNGEiGMfO35yoetu1pFEkdZVYDr3RyR1zs0lXlh3l3zdWG3Na7Wj3WMAZtFi9tAMPPvGHaSUVOYMOg6Mh7PzNCTS7TLh59Xx844ev8d/7zvOH+e9t6e3GE794u6CkULkyES47x/QTsstLpAGH2TCVqCkhUdDokhhS1+dxmpn3anA0hP1v9OPm1fPx9SempG2+fPs1zHbODviRlQLljOJ50e6xIBxLYtgXlvBZnOCXN8z7IHF/BZ+lyrcBonwaJTYglEWbx8KUhGtzVy7XQPFT8bQ2saV9mknWk00K8NiMuHK+B8PDE6p+Ma1cKSGpmGN4LCxaJ4qJu6Tas5kMwjUfk98t4sW03Gvb0nsFdr9yWhwjOab8RLPLBJ1WK/BHd61fwpSty21nIhjHucEAdu4TXjfSEMTqpY5xsdQzviU/S8iBVMzprlKuqxiblZpXnEErnl/T7E/dThMWX94skBmX2m9pNcJyF1k/JUADHO+rjsRmQf+R40elZI9dVmPj7csqyDfIgdtpwuqlHYK1aUtvN9wqeThfS2i/Wjxyr99tbjM6ZzkFEspbervrKqGpRPtQbI5yJsqNzsRrVjCNsMdobTIz1+9q5ViU6NMI9SO5DyvheXpFsp7f/e538f3vfx+/+tWv8Otf/xo/+MEP8O///u84cOBAJc0SxIzEbNIzSxlbzPQLJ6J8OIY0wNb1S6pSItso0TZXx/Lb5dDi5Jhzr9WlriSOnPeaYJMr2fTsy6dE41+MHeW2sf9QP+7KayMr+fPZmxdDr9PyD4Snk1TcvnEpDhw5DwBYd+3cgt97avJ7hUrDlytdoUTJi+lQY59LgXV9d61fgp+9dByb80oy37V+Cfa/0S+wISBjNz96/h2RrFVWAuupvSew7tq5zHmx9Zal+P5/HsW+1/tE5/vCp69Cq4vDjk09OHD4vOjvjXQfGhWTib0Wmc20FhHlE4uxJeFieb+SLQfagxWPQa9hxhBGPWlCNDKVSAmxYo7bb7wSHc0W/rMDh8+L4t97b13GXO+rHaPlXxtLfnPHph6YOB3/+drlnfjhL94RjMcTu9/GZ29eLLimrbcsEV23w2oQfLalt1syzqq2XFM941uLhe1nrVbys0T5GA3smNNorDzmLDY2kJJK0uu0Jc+vVFIsTfWj598RyRbv2NSDy9qsgs9YstHVlNgs5D9yz7P/UD/t3+pENibLj9GiCbW+GS8fZon9qoX2qyLklt1MpsC021QdX/JpdbOfEbR56veMQKmyvTNRbnQmXrOSsZgl9hgW9ewxNBq2H6zW9DZxEjlaE615RPkY9FqmXRn0xb9yVtEsPXHiBA4fPowbb7wROp0Oe/fuxezZs/GrX/0KR48exRe/+MVKmieIGcWFoQDOXBjD1+5aibGJCJrsJvz+6HmYOB2uJFlPokwGhoN45/1hUYlsi1lfcYnsiwXaVpUUbRLoucKNB7auxKg/ArfDlNl0qmxfcXEkKJKB+OWB01W51zVHC3j9MZy8NAC3nYPHrlAZpBSwbIEbD96dsZ02twVfv3slRicy8yGZTMIfTLBLfOeUPl9wmZNvw8zpBSVxf39sAGt65iCVTqNrthOrl7bhhuWdCITj+NKWHjz78imcPDcOILOBmddhx8P3rIZWq8H2jUth0OvhD0axuXchNNDAYeUkpUey/80sDZ8jXRGKJ2Hj9Eil0ugfChYu3V4tyYtalopXoExHVcmReBkeD0Or1SKZTOJ4nw+JVBo7NvcgFk/B7eAQiyfx159cjHR6Sp6q2WXCx1fNg8tmQrPThK9+/loce3+Ul6gCgPXXdaFzlh2ds2yIRBO8jKzJqEMskZHAjfqSeCGnBPTSLg9mN5vhD8RhNevx5duuQSKVxEPbViEYiQvkO/3hGSYboCIuDEqvRQ61rUWEYvD6I2w5SX8ELRVWhDg/GJCUk6E9mBCfP8aUV/VNxODg6MFzo1KRlFBOTDXoiyCRTGFoNIRf/vZ9fv2fO8uO5145JYh/m+xGeeNKiWsb8UVw8NgAvnbXSviDUXgcJngcRvQPBnnZija3ha+gtnZ5J++TTJwWX/38tYBGg4lQHDqtBn/3F9cAWg2aHRy0Gg38oRi++YXViMaTCITjMBl1+G9/+QFEonE8tVdijCdf/mDGPVLxscTn9Ypvz10MwB8IT+23nSa8d2YE5y+RnyXK55JXOuasNB91fjCAQe+EIEcUjkRxfjCAZqcJqVQKZs6AQCjGlLTZtuEqdLXbhDkM1rzUZPIeXn8EThuHpV1uXD67SRDr5MoW8/NWAzy0bVVGynPST+XnS6R8d1kSmwX8R+55RnwRfn93+WwHZjWZG2sfrWCkpM284xGS7crj4nCI6TtsFgPsHY56d09RDAwHhb7QacKRdy9VTXZzxBdm7/HGw2ix1clu48p7RiCQ7Y0mYeZ0eFYBsr2KlRuVUXbTF4gxbbbu11wODSBPeu6SOF478t4lVeVyhsbYfnBoLAy3pXI/eGkkxHx+a7MY4KA1jyiTS152LGUx69FU5NyraPXyer3YtWsXWlpaAADbt2/Hl770Jfzf//t/8elPf5peTiOIEmhtMmPQacGDT/xBMaWMCfXT3mLF4stbBCWyt65fglkeq6Lbrik64Mh7o3js2WP8dWzbsBQ9C91A5QU5akZrk0UkA7GltxutTZVLXtUULfDW6VE8umvqfmzfuBTLutzKe0FNAxw/Kyzn/be3X4NUMo0HHp/y5aIS34wy4Ft6u7Hn4Bmsu3Yudr96mn/oddPq+Xh68hc07R4Lbv1It+Ae37V+CYCzOHluHJxBh2anGRdGQvjpi8fRu2Iu/93sOcaDEWbJ62zfCpaGn5SumD+nCb89cqH4MuaVSl7Uo2y6wmQ6qkqOxEtW5jUaT6HdY8GqvFLim3u7sfe1PmzqvQLtHgviyRQ++eHL8eRL7wls8MDh87joDYlsNtvGk79+j5ebfWjbKt4GR3wR7PzNCXAGHVYvbhPNp+x99uQkJqmEvrKZ1cxei6ohv0jMXKTkJFubKt8nNbtMOHhsEP/15gD/GWfQ4cZV8ytuu9HwuE1MeVVPE0lCNDIVSwlNxlTQaPCVf/sd3042dt1wwwKcPDfO/9iCM+iweknbtO1VI0bLv7ZmV0YWLTcnk6lSZONlKzat60a7xyKKs1ubliCZTOHff/kngZ/yOE0YTqbR1WGHzaRn7gHaPBZJqT3JuAcSMdFcp0jKLzdWqkd8e1m7DdFYUrA/2rZhKea02WrTAaIhkTP/0d5sQTiSENjs1vVL8NJrZ9F/KZCpLv16H2760OUw6LQiSZvT58cRiyWn9iiM/ez/91cfwFggKsh7bNuwFHtfO4vjfT7+ehwWI2ycXjhv0xnZaH6PxMiTFPLdZfkBCf+Rf54RXwS7Xz2Nh+9ZnTmW9mg1QUraTCT3SqDVY2b7Djc9f8lndht7/e5oqc763ea2SOzx6pg7UOAzAqXK9ipSblTm/LHbaWLabL3vRck0iDxpR4uVGa+1N6vn2WRrk7x+MJOjZT2/pRwtUT5tnsr3YRXJevp8Pv7FNABoamqCz+eD0WiEXq+e0okEoQT0WrZMikFHMilE+USjbBmkaKzyHZWcbdeSIV+U33QCmet47NljGPJF69yz0kil0uxy6PWsh14GXn+MT9ACmet4dNcxeP2xOvdMDKuc9+kB/7Qlvlnfy0pr5soJrV3eyT/0AoA1PXNEtvrE7rdxy/ULpsrrG7V4ZOcRrOmZI/hu9hwaaERSG1lJoWJlNy6OBGtaxpzKpleX3PHMyrzue70Pn715schmnt57Amt65uDRnx/FZ29ejHXXzuVfTMsekytllW+z2TaycrM7NvXA4zAyZWG0Wk1Zc4dsQVnE42JJoqf2nkCcJGWICpCSfElWwawMei1TJsVoqChV0pAEgglm7B8IJurcM0JOqiUHKdVOV4ejbhJw+X2SktdMJVO477ZrwBl02H+onxkzPf7c2xibiIn81MBICKcH/PCH4pJ7gP5LAdz1KbG0aaHYSCom8vpjiouVgsEEc78dDJHvIMonnWbnP9LpyvMfsXiKud7dcv0Cfv/ziTVdTJnMzb3d2Pd6n2DeseZrKJoU5T0ee/YYPrGmS3A95eZzaiXlW0/JYGIKj92I7RuF0mYsuVcCiMXY+9VYnPar+YTD7PU7HKnO+p1gyBk/tfcEEtXY5JWJEp8RsGSflZDvV6LcqNw5Q6Xei1JplNxqROLZZCSqnmeTSYnneckq2ZTkGKns+S2hLBKJytfvit4gu+yyy/Av//Iv2LRpEwDgmWeeQWdnJ9566y1otZTMJYhS8E1IyKQEYnCYaFNPlMeon13afWwigjZHZb/qkLPtWiJ1HaP+CFpV9MuXkXF2GeCR8TCa61UOvQy8EvfD648IqieVzXTykCWUtWaVME+l08z+55b4zv9eVhaozW3B2g904uCxAfz9nSsQCOW1rwGzbQB48O6VaHVz6B8IZj6TODYcS+L982O4/3PXIhCOw+M0wWbRY36Ho2hZj1F/eNprrCaKLRWvJnLsPpHKsdFJO4n6kjg/NMG2r8ljzg9NoMVlZh5zfmgCX/3rD2Ii32Yn/77gMie+de+HYDPpgRRbFmbAG8Lnbl6EjhYbJkJxOKwGXBgOwB+OQ6vTwsbpyBZUgJSkjNrWVEJZjPjY6041JF+GRsNTMimxJExGHZ575RTam61wdZBfyaVRYn+iRKolBynVDlC47ckYZsQfhcWkB2fQYSIUg8tWobS3NvOjGINBiwfvXolgOI5Uih3Hj0xEsWLxLDx8z2oEInGEYynmcam8l2JyPwtE4ogU+F40nhTINTU5jBj1RyXjHqTZsf7oRBR2qwFRX1L0nXrFSuQ7CDmQU8ZQqu3sg7zsf0fjGZnMv79zBU6eG0NrkwUXR4LYeEMX3A4LBkZDiLvMiMYSovbCUfFnWX+waV03gCmpMCCzJ3Y7TUglUwiE4+CMegQjcWlfmONzQ/EkLAYd23dPlx+ZjlpLBlfa30YlBSzrcuOhbaswFoiiycYx5V4J2q+WgtzrtxLvhRKfESg1D6ZEuVG5x0qp96JUGuU6GmGPIWeuC1CmnyXUj3c8wnwOXYpdVbRKfPOb38Q//uM/YuPGjdDpdLjhhhvwj//4j9izZw++8pWvVNI0Qcw4PE0SMikuKsFNlI9Uafcme+V2JWfbtUTqOtwqK3/f6pZP8qqWyCpHMF3Z6hLLWrNKmGs1mmnLmud+jyWDuKW3Gw6zHrbJB3D5beX/GwC+9oM/YPvGpeia7RT8ak00P21GrFjSISi7u23DUvR0u4EEikrsuh3mmpZuV2SpeDWRZ9dbeq8QjGf2v2OJlKTkK2fQIRZPYXAsxDwmkUzjnfdHkUqnmX9//4If8XiKl6ESycIAiCVSMOh1Itnan730Lj64uB1zWmxoaaqt7RGl43E1xppKKAs5Y85Wj5kpk0LSPmIaJfYnyqBacpAS7Ui2zYjNt/R2Y8/BM5gIxsuXn9ECb50eFcjpbe7thk7LjuNPnRtHIpFG9xw7LoyEcG4owDxOqxFWish+ZjRoMTYRw4XhIPN7JmPms9z+3HvrMsydZZeOeyT2HGcG/Lh59XzsOXgGI76I8Dt1gnwHIQfNTWy7aq5CDlXKZk1GneC/s3NLq9MCaeCRp4/AbjXg5tXz8Z2fvcnP5y985iqRdK9ZYq+v02ixc9+JnEquOnzlewf5dn/9Wp9IVljSF0763K5ON4aHJ5gvplVF1qtWksENIkMmG6mM3OuV8z2Z+00vpjGRyik0Oyn2z0fu9VvyXrjqdy+U+IxAqTlRJcqNyj1WSr0XpdIo19HcAPlHudckSZ9G+zCiAlqb2M+hS1m/Kypv1tfXh2AwiEWLFmHhwoU4d+4c1q9fj9tvvx0f/OAHK2maIGYcwTBbJiUYJqkDonw4LvPiSe7LKts2LIXJpKu8baNE21zlbdeSFifHvI5Wl7p+PZBMyid5VUtMxsyLubn3Y+v6JVWxq+nKVpda1polYeGwGnD7jVcUlLXI/R5LBjFbEjyZSgtKpB84fF5kq3etX4LnXjkleKC1Y1MPDhw+z5TvbHKY8ETeWvPYs8cwOFp8ifr2ZmtNpTtIKqQy8u06Vzp2/6F+5n8DU7I0B46cx9b1S3DgyHnsP9SP22+8UmRXTqsB+17vw/5D/SK7Y0nbsPoYiYnlc7KSOU/tPYHTA35oNSBbUDh6nZbpw/V6qqpNlI/dqmfGag5b5b/IJmmf4mmU2J9QD1IymGuXd04bpxfC64+J5PSenpShYMVC+17vw3d+9iYvmbnv9T5RvHP7jVegyW5kxkjdnS5895m3sO/1PtzxcXEctXCOU9Sf7z7zFlLJlGTcw4qPs319au8JrLt2rug79cLEsfd35irkJIiZSyrFlhOrhgqS1SyOO7ZO7ruze/DnD5zm51auzNfa5Z2iuOL7/3kU2zYI5T8tRp1IhnHr+iV49pWT/Pee2nsCE6G4oN01PXNE+YNyfaHaZL3U1l9CmWjA9h2a+ikRKhajgb1+c8bqrd+se1FPDHr2NRsN9YtZlJoTVaLEpdxjpdR7USqNch06nZbpQ9SUf5R7TZLK4XCUwyEqQcN+Dl2K3VaUzf3qV7+K9evX49e//jU2b96M3/zmN/joRz867ff+6q/+Cl6vF3p95vRf//rX0d/fj+9///uIx+P43Oc+h7/4i7+opGsEoTqoxCYhBwNDQRw8egH3f+5a+EMxOCxG/PLAaZg4HZyznZW1PSxf2zUlCfQsdOPBu1dizB9Fk4PLvJimMul1ucsA1wqvL4KXXjsrktdqdl0Ja7O1oranK1tdclnrHAmLS2NhvH/Bj10vnwIArL8uU9b2qgXN6GgyCX/Jm/c9qXNGYknsOXiGbwtp4NipIXxt60r4JiJIp4HnXjmFk+fG+e95xyNY1OnEV+5YjkAkjoe2rcrIfViN0Go1ODccrLjktVarqa10R62lQhqMfLse8UWw5+AZ/P2dK5BIJOG2c7i6uxlefxQOqxEPzFuJ8UBGOuvcpQnc8fFFeO6VU7jj44vQd2kCqVQKd3z8Slg4A0ycDi67Ed/52WG+OscLkzbb5rFg0BvCCzmVO6Tmki8Qk5S2yUrmpNJpjE5EyRYUzqA3xPThG25YALeaYgNCUQx7Izh2agj/cOcK+AJRuGwc9v3xLNwODp0Vxga0Byuehon9CdUgFZtnpSMKxukF8EpIwETjKew/1I///vlr8fb7o0Aagjgm+72oL4kXDp7Bjs096LuUqUb0y9++DwDYtG4h5rTaYTHpoddrYTXqMDoR5b+3+9XTuOPjV8LtMMFmMcBmMkjKovuCsYJxz6JOJ/7+zhU4empE1NcFc5x44K4VioiVLgwFmbGBxbwADvIdRJkMj4VFe+U9B8+gzWNBc4WVPy4MBQVxR5PdhFQqmYlnHSak0ylsu2UpP7cEvkrDltyNxpOiudzZZsVD21bB64/AbjXiR8+/w+/ts98LhOPCdiXaL8cXqk3WS239JZTJUAHfUakkcKNxcYS9fm8wL4CrCuu3nH68XC555b3msihWprnGKNInyz1WCr0XJdMg1zHoDUn6ELXkH+Veky6OUA6HqD5Do+znmcNjYXgsxdltRS+naTQa3H333RgbG8Pll1+OT33qU7jtttsKfiedTuP999/Hyy+/zL+cNjg4iPvuuw+7du2C0WjEli1bsGLFCixYsKCS7hGEqiCpA0IOPE4TLgwH8c77o3wS/8JwsGqynnK1XXNSgEmvhdNmhMmgU2X5e4/ThHaPBWt65vD348Dh86q7Hy47h/5LAXzrp2/wn1WrtPR0ZavLKms9KWEBjQY/3vMnrF3eKRj/1Yvb2Ju7nO9JnTNuTmMiGMfO35wQ/O0TH+6Cx2HCP/zgD6LveRwmkayGJ+flxIJrjSbza2RfIAaXnYPDrBdJK/lDcVw6NQwLp5+s2iCzdEeWWkmFNCAsu54IxmHjdHC4Mvc9EEmAM+oRCMXRZOdgbbbi7/73bxGNJ7FpXTf6LwXQd2kCu185jWg8I0e7dnkntFqgpakV22+5CuPBGMwmHfa/3g+tVpOZBjm/mCk0l1x2DqFYkmmbWckcrUaT+T7ZgqLxOE0IhOLouzjB3/+MXalrLSKUhcvO4eCxQfzXmwP8Z5xBh/Vruipu2+M0YdFcFz6xpguRaBJmkw6/fPU02SwDj9OEY6dHcejdYf4zzqDDp9fWt8IB0biwYph2jwVzZ9lxx8euREeLDRoN4I8kxHFrAaTiYaQzMZLZqOdjnty/exxT3xvxRQSxUZad+07ioW2rYOJ08AViuBiIocnOYdFcF473+TDii+CHv3gHnEGHh+9ZDYfZICknOm3ckwZsJnZfmx2cYmIlj9MEvVbD90WjAfRaDflZoiI8ThMMupzKGBrAoNNWLdd1yRuCLxBFJJqETxPBL189jb/+5BLB3jo7t/J9FSsv47Zn5qTDYoA/FEf/UBAuOweP3QiP3YhhfxT9lwKCfnAGHcxGveDf2f+vhhSXVP7DbefgDxfIC9SJRpEhI+qLnL6j0fA4Tcz8bLXGSon3QiqfUXeZwOlkmuuAYn2y3GOlwHtRFg1wHR6nifncRE3+XG4/KPX8tu4+jVA11XiXpaKX06zWzK+UOzs7cfLkSSxfvhzJZOFSM++//z40Gg22bt0Kr9eLTZs2wWq1YuXKlXC5XACAG2+8ES+++CLuvffeSrpHEKqi1Z2RFnzs2WO8Tu+2DUvR5uEAqlBOlEmrm8OtH+mWxa7kbLumaIDj/eO8PEC2lPGiTqeqAvNGuR/Z0tL596Mav+CZru1Kzu2w6LFpXTcvycMZMjIdDquh4MuOjkmpsvz75rBlzrl941JBmzs2L8Mlbwg/ffE4Nvd285Ie2fN5HMaC5yu01hx/v8A8aJB5MhMpaNcATg9M4PxwgC/HnP37395+Db795Ju83OevX8tIWO19rQ+9K+bytvfsy6expbcbew6ewUQwjm0bluKZ35zARW+Il5ja+1of7vjYIsm55DDr4ZuU9M1Ke+ZK5mzp7cacFpsqf8k302iUtYhQFnLGBq1uDr0r5uGRp4+QzU4D7VeJWpM/99s9Fnz6zxcK5mtunFFsXOqxG0UxdradHZt64HEYRT7nvtuuEX1+4PB5Zjv//su38ZFr5wpimu0blwI4i+N9vuruQWT0j9WC/CwhB3LGnB6nkWmzHpcRSIiPz52Hh98bxKf/fKFg/m/bsBQeZ2afztpTG/Va/Pvz7zD39xYu80Od/D1Z/nHT5R1YsPzH395+Dc4NBRW571eDvyOUD+1Xi0fu2F+J96LFxe5TaxPH9P8zGfLJRL1phPyE3H6wpUnCp7nVM0aE8qjG3NOk0+myl4p//Md/xPDwML70pS9h27ZtWLt2Lf74xz9i165dkt85fPgwfvazn+GBBx5AJBLBX/3VX+HjH/84YrEY7rvvPgDAM888g6NHj+Ib3/hG0X3xegN11bMuhpYWe+Yt5BnITLv2lhb7tMfk2+zQRBQ/fv6dzK/2J8sGP3/gND77icUkKVOAmWZbpTLoj+KBx8XVlR7YulIg4VeuzX6NUbnpwbtXqspm/eE4vvK9g6LryP6SXS00yv0AwFfoKlRauhybzW1bUhKwiHOzKNeOvIEY/ufP3pz6ZXUaOHDkPL582zWZX2VrAa8/Bq8/Ao/DBINeg6/820FR9aqe7ha0OrlpE9L+cByPPXdMtNb89SeX4KuP/V6y/40yT+Sm0JpUjM0CMsW0EnbvD8fxhz8N4dmXTzHvbTyZxhvvDYEz6JBKp6HVanB5hxPf/NHrouPXX9eFnb85Ifjv7N8e2rYKHrux8FzSAMFYEhOhBMaDUTTZOSSSSQBaOMx62Ez1+cX+TI4zyrHZYuMOQshMtrOiqVJsAAhttqHiJ5kZ9Efx3MsncdOHLuclIV743fu45YaFNL8LMN38LjumVQiy+6/JuT/ij8JqNjDXmPXXdWH3q6dLi0snY+zRiSicNiMSiSRsJsOUb8mLnebPaYLXGxB9rtNrcW4wiP5BP1IpYP8b/Vi7vBO7XxVXM3vw7pWIRBMF9yBlyZZX8t0cir2XpdosxQblQbFBYUrZn5Zqs95AjLk3fmjbKmHltFwm52EgmsQ3fvgas18AmH3ecMMCPLX3Pfb+Pj01v912DtFECn8640Wzy4KLI0HE4ikcOHIeX7ljuaT/K2hLef5Dqo/13PcL+l8lf1dLypnLlcQG5DsKQ2tS8ZTyrKocm1XivVB67lNx81vBPlnuPZji7kWZqPk6Bv1RPPL0YdEzlR2br1aNPy8lHzWTn9/WGjXPi1pQ7NwrZLMVVU67//778dZbb2H+/Pm4//77cfDgQXz7298u+J2rr74aV199NQDAYrHgM5/5DP7pn/4J27dvFxyn0WhYX5fE47GV1vk6UWzCvBGZydfOIt9m373gRyK7cExKHSRSaYz5o1h8eXMdeqgeyLakOX5+HHarAeuXd/GlW/cf6sfYRARLukqzK5bNsrSl1Wazl04NM8coFE+iq9Nd386VwLsX/OicZcMt1y/gZameffmU6u5HlpYqtCEVG0zXdjnnvnRqmDkfpOwolUrj4kgQw+MR9K7ohAYahGNJQAPEkymMBaK4cr4n0x/P1PeOMc6TSgPJZBpNTiv0ei3f9qg/DLfDjPZmK7STUjqXTg3jeJ8Px/veELQxGogW7H+p1zeTqXRNKjWmLXS/Bf1ifGdwPIIWl1ny3iINPLX3hOBvm9Z1M4/P+s/c/87+OxpLYMifxkQoDpvZALfDhFkecT+rMe/lgOKMwuTabDXjjpkG2dn0VMtH5Nrsuxf8bJtVafwkJ8fPj+P0gF8gCXF6wE/zuwhqHRvUGrn9VwuALmTiYNZ8haa4uDQ/Zuqe62bGTLnnFfx78jpzPz92ahhnL/mxc99UvGQ0aJmxkj8Yw6qlHew+jWf6dPWcpoJ9Krav5VKte5kfGzD3qeQ7poViA2mqvT/NtdmTlwbYNpuzR2fRAvZ+PRpPIppKIZUE1l+fkSTff6gfI74IovEkUpN1A0Z8Ef4HPlctbEaLh+1z/uP546Jzs64761+OnRouep8o1f967/tz54JS94yFkGMuF4oNyHdIc/z8ODuXTWuSiGo/q8q3WSXeCzXkPpU0vxOJFMZC44gmUkhCgyZXJi+tFOTegynpXlSCWq/j+PlxzG6xYvHlbviDMThsRrx/YUxV/rzaz1dZz28p31Ueap0XteD4+XHYLAbMbbfze6XDJwwlzb2KXk7TaDTo6ekBANxwww244YYbpv3OoUOHEI/HsWrVKgBAOp3G7NmzMTIywh8zNDSE1tbWkvqi5F+SZpnJb1vOtGsv5y3mWR4zbswrG791/RK0us0zauxKZabZVqm0uc24efV8gVzblt5utLiEdlWOzXqcHFtb2sGp6p7YzAbmGNk4vaquoxF9SKVVqCqJDUr1LRZOz5wPFoNO3A5DInNLbzf2H+rHRDCOLb3d8DhMzPNnz2O3GnDT6vm8nMf/z96fx8lV3Xf+/7v2pburl+puLYBkEMhgJFCMbUAZICHITMBERtigMA7O92srUhiPHDLjSb7YEzsONkOc35cxWQZMMk4yNmHJgAW2BxvMGPO1sGOwwcIByxKLLJDUm7qrt9rr90d1V1d13Vtdy721vp6PBw/U1VX3nnvuOed+7qnb57Pv6cPas2Ozzj9zQC+/bp5+06ycA93G/Xmx/BUdXwer+8pp1aRbXfaZndvebnpu5XAU/c5p8JrP48rtL//fkrQmHNTxk/O692svFbT3U4e6tWFtT9P8VaWZTo4zqmmz5cYdKNTJ7axSVo+zw/1+wzY72Gd8He5kq8JBw7oa7g9SVyWwcpp1zO7bpDLi0hpT1JsdZ9DnLoiNBvv8Wr8mZHyf3LPsPrnGMlnNrpXTVoeDhvepqwYYO0ohNiitkvvTStvscL/x3Eo58axRudaEgxoZn9dfPfRiQQrgb+5/TdOzCTmX/YF+qfGs7OOucnxpxvv+Vu8LrJzWXAb7/MZzYiZzcJ2sknnm6r5XaL5z0YxjYL6m6t9O6cXDEwXp7ffs2KzzNwxUnGbaDqycVp5WPo61Q13aet4puewei6kFVw92tcwxDZqMg+He4nGwmjY73G8yR9vPHG0prdwv6sHs/n542f19qTZb98eYp6en9ed//ueKxWKamZnRI488oi984Qt69tlnNTExofn5eX3729/WpZdeWu+iAQ2VSmZ0776XcheiWCKle/e9pHSqOSeh0RrSaeWCDynbru5/4qCqT+i8JOhza9f2TdkHEaTcRajLX9Nzz3W3WCfL6yiWbII7qQowhjRWKODW3uu3FPSHvddvyS5pvkxkLpGbJJaW2tzlF6zL/dtlEqEt7ueKd6/PPZi2uI27Hz6gkclY0bbvevAFReYSJcsZDnlLlr+S40P9GLWl/PNdzmee/NEb2rlto+G5NTrvG9aGil7buW2jnnr+SG4i4JkXjuZ+9+Grz809mLZYxvufOKjDb0VKlhOtKWUSdzTpMxWA3E6HYZv1uCpfuajdpVJpw7pKpVsrZkbrSpu0wYy0YlxaTcxUjlDArQ1rQ7lY6vIL1umt0Zmi2Grnto3yLVtJwq4yNZtEMm14n5posfttNBc770+TCeM2myyjzTodKur/H7763NyDaYvbe+CJg7ri3eu19/ot2rA2VPZxlHvc1Y4v3Pej3XlcTsNrtLeJVntqFmbX72TKmuu31+M0/F7B62ncuWAMLN94JJ57ME1ampcej8QbXDJ0ilg8pXseKWyD9zxyQPF4aoVPNg+/1/ia5PdaMw5mMhmT74aZpEX1kinj+CBVQXxQ9ycIfv3Xf10vvvii3v/+9yudTuvGG2/UBRdcoFtuuUU33XSTEomEPvCBD+i8886rd9GAhhqPRA2X8ByPRBXu9jaoVGh1Y1Pzhu1qbGpegzW2q/HJqH726qj+5CMXanImpr5un578l9c12OdX12BXTduup/GpqOHytuNTUYW7WqfvMYY0WEY6Z32vbtt9cbbOQ36FQ17DvxabnImvmBZxYjquaCKtyemYwr1+hXsWtpWRzlnXK7fbadhuJ0zaweRsXKGAJ/f5O27eqsnZuPq6vNlJlrTJ64v3Knmfm0ukFPS4Cn+PhjBrS7nzXcZnxiaj+sb+1/TJ/+vd2fSw3YXn/px1vfrCx35VkfmkUqmUgj6PYomkbtt9sWajCfV1e5VKS6sHu9Tb5VNvj1v/6d9doNloIpuqNiP1dHkUm8yuJnL5Beskh7RudbdmognTcqI1jU0axx3jU/Ma4lqEWjizE+C/OP6WBnp8S9fFGk1Om4yjM3GF/IxP+RbTj+XL9u+ohrp9DSoVOolZ3LNuVY/OWN1dMi6tJmaSJDmyD3kcPzSqoM+tUMBduJ+MtGFtj1YNBHTWun5Nz8b12rGInnruiLZfuhCnZ6T9B97SWev6NTEdU5ffo1g8KYfTmYuRFvV0eTQTy45BfT2+pf0tlKPoda3wuyYwPmU8dkxEohruYexAlfLuv0/OxNTf7TO9/67UeMRkjigSzf2+4B5dWhorTs4ro4x2btuYuxc6OjJt2AfOPLVXw31+TUzHdNvuixVLJNXt95S+zza7n1/2/qrHvDK3jya00vUKkqSRk/Paf+At7b1hi6LxlPxel7729CGtGexSH3MTBcyu31bF/sfH5wy/VwgG3Oo7pbfm7VelWcdAm+6Fa8H3EGi0drjHmJiK6WevjunW3323InNxhbq8eux7h3X62pC6B2t/fKfUON5K33uiuVgRHzRkeZs/+IM/0B/8wR8UvHbNNdfommuuaURxgKZgtpRxOORvYKnQ6ob6A4btaqgvUPO2w/1+nXvGkD77dz8sWL4z3NtabXaoxPK2rYQxpMEc0stvlJc2o6/HOIXm4vvWhIOamonrjn98znhp9Ew2FYFZ6jyjbffl33BkpFDAszQpnVnh9WWf27BuILtEb6MnZ2DalvpK3GAafWZ6NlHy3P5yZFZfefxlbbtwacW+xTa+brgr1/Z7ujy67tfOVDSeKmqb+w+8pYs3ry34/O9/4DytDQcbPqkG65ilSeFahJrYmDKkL2QyjvYwUbdcqTRIQD2YxT2DId+KcWk1MVPZafEyUrfPrW6fWxG/W28cn9b0bEIPfuegpKW4/c/y7ptv2LZRT/zwDV299XR9Y/9rGpuMGr5v7/VbdM76XvP7DDVXalAjprFBi80boMlUcP9dKbM5ov6QT5+659niWCRT3A9v2LZRTz13RGOTUe3c9nbDPuBxO/WJv/p+QfnXDgRXLv9K9+2qcsyrYPtoMk2WJrqZDfUHtHXz2oJUVItzaSg0aDK/ONhrTV2tDgcNv1dYPRC0ZPtVa7YxsEnTZ/I9BBqtVGrgVhHu9+uiTWsLUpNa+f2q2X3YIPdhqIHp+F9Bu2K9WqBJ+L0uw6WM/T5Xg0uGVpbJFKcU2LltoyX3VbPzScPlO2ejSQu2Xj/ptPHytukWy0Hmdhkvh+5mafq6qCRthtEy8flpET/6W5t098M/Lbk0eiplsiyzxBL0HaSalAOVfmaxbV+y5dSiVLJ3PfiCxiPxXNu//IJ1mppNGLbNay87q+jz//2ff8qS/23G5TRekt5llqsYKIOdKUPiybRhm40nWysOrAeXSRokYk3USy2ploxS7e3ctlFOp3kK32rS4i1P8ylJV7x7fVFs9MATB3XJllN1/0JqP7P3LY+1lpejFVKDmsYGTsYOVM/Otm92r51MZgxjEaOyPPDEQV1+wTr5PC5tWBsqGrs+9sHzi+75rey7pKbrLK1wLWgWGZM5YFKcFXPIOHZymIdOFYmbpFCOk/a7QLOmzwz3eLVnx+aC9rFnx+bsKqZAHXi9Lu2+trAN7r52s7ze1vk+3e7vV+38bhidy2XyPXQlc/8NWTkNQLHxyai+9cPXi5aVHuw7u6VSJKK5jOYvVx5LKeBz6ZGnD2lVOKjBGpdunTBJddBKS+dK7bO87YkJ4+XQu4Me9a4NNbp47SsvfcfO925UOp1RLJGdSHnquSMam44VLwFvsEy80+nQmsEuvfpmRJG5xIpLo5um7J2cN16CXlJkvnnT/aBK1aQcKPGZdDpT1E5yKWEcMmxzkbl4Lm3VhlN6lUikDN8nh0zT47Dkf/s4MTFnGncMBBuUmgMtz86UIXbGyu1mpFT/blTqHbSXldJT1pBqaSIS0zf2v1aQavMb+1/TWaf1Kp3OGO4zPy1efmry2VhKoS6PIrMGZV2W5jMay36xYBYbLab2+8xHL1QylVkx1pKUW41pcjYuZYy3vWLqvjo6MTFnWPfEBqjF5Ezc8N7CirY/NjVvvO2ZmK6/YmlFtMVYxL9s5QAp2w/POCWkO27emrsfzx+7ZuYTSqTSuv43NlpefkkF4+VcIqWgx9Ucqelgi6rTuHagsSnjueyxqagGiP0LmKVAXRUOWjJf3rQp+ZosXXrTps9MS+dvGNBtuy/OliXktyy9NlCOY6OziszM6zO7LtJEJKqBXr9+/tqYjo+5GpcauEITJv3bqnFwdNJ8vquVvvdEczlRIi13uXODPJwGNIm+Hp+OHJ/RF77yfO61spdcB0ysGrBvufJhs3SYLbYUerssQ73KZDn0VeEGL4fezvJSJ/R0eXT11tP14JO/KOgPb47MKBZLGab/KVgmXtLqgaDu/Kef6OM7t6zYJgd7Syyvb7BtUjy0sWpSDhh9xiE9e+CY7vynHxe0k9NWdRf8JUx+m1sTDmo2mtS+7x3Ofeaj2zdpTTioY+Nzuff5PC4N95unokX7WDUQNIw7hvu5FqF6dsZqwyapfQYZm4oM079hpwpSaFaTaqmvx1eQalPKxjEnp+P6s//xI8N9LqbF6+ny6Kqtp+dWgN339GHt2bFZDz55UMfG54rLmpfmU5Ii0aThGKbMUlrSUMBj+D6jWGsxJWhfl1dyOKpP3Vcng32BorrPpv1gnEX1BnqN7y0GLPgib7g/aLjtyemo9j19WDds26hv7n9N07MJhUN+edxOw364uj+QHasWxqn8scvpctpW/pyF8XLDugGNjk5z79/Gakrj2mHM0vYyL1FsVdje2N8sbWhD44MmTJHb1N9bpKVwt3fpITkeTEMdnbqqW7F4Sp+59we5/rr72s06Zbi70UUrm92pSYf7mcOB9czScq+qIC03a6gDTYIl12GHVFrGKSutuKHKGG/botW966ZdlqGOxVOGywDH4qkVPolq5adOuPyCdcapP1LpstMpLF4HHvveYX102dK4y9uk32ucHsfvLQ7tSPGAckTmErkH06SldpJOpbX3+i165idHdcOyNrdnx3n664deLPjM3+57SR+++tyC99145dmm1wyyPbaXZCptOhYC1bIzVnM4jMemEpn+OlbaJM1Z2pIbC3Q6u+NVo/mWPTvO018ti2Py97n4mSvevb4oNfndDx/QJVtOLausRvu+YdtGPfPC0YI5H7MyLo+1HnjioPbsOE+hoKcl5pFcTuN0MsSAqEXaJOa04pqUNkn7F+4N5vrgFe9en4tFqumHdpYfnacVrgXNwmUS+3NNKpZKGo9TKYvu7U1TrjfwPqwZ50/b5XsLwGpz80nd80hhytt7HjmguXlrUmLWw1CvzzA16XCfNX+skMmQyhrWS6aM03JXMvfPymlAs8hI55zem1uGNNzr13C/T2qdayma0NikcTqC8al5DdW49HPbLIWels4/a0Cf2XWRTk5HNdDj1/BA6/U9u5cB7jRG6Q0XV5daXN49mc5LvWOS8jCWSK+cTiFvm6cMden3d5yn2VhCf/p7F2lyOma4NPrElHFqotPXhtQ9WBjeLU95EvC5lE5ndPzkvORwyOnIpjpacbn6xRSmh0YV9LkbvrQ9KlAqLUFealqzVCDnrOvVH33oAs1EE/r872/VfDylaCypRDJtmO5Kymjnto2aj6d0+tqQ/u7Rl7RqYJPx9mfiCvlX7hvNkE4BKxs3iQ24FqEmaen8Mwf0p793kU5GYuoP+bKTdRY8f7+YlitfNk12VAPBFopn68AszdnY1LwGSc+MGpVMoWlFKjqDlKCTs9l95u/P73VqPpnW5Ois+np8Omd9r3xe45R9qwaCuv6KjZKW0vEtHsvyVJ/5++7yexRLJPXOsy7IPTiweN9xylCXvvCxX9XEdKygjMv3nclkcnVSbarTejkxYZ5OhnEW1bI7radRv5uNJnL/3nBqrzas6c7do6/YD5fd15j17aLyl3s/1Er3Ta1U1laRkc5Z36vbdl+skzMx9Xf7SK9nYnLaZOwoNS/Roczm/ccjUQ1ZcG9fkDa0SdLNNWWK3Lx74YlITOGQT0MW3QsDrczsu7CT01GtCrXI/GNK2vL2gYLUpKsGfJJFz8OazdGOT0VJ64mqmaXlHp+Kaqi7vL7Hw2lAs3BJLxycyD3tvfiU9JazBgg2UbVVA/YtV266FHp/iy2F7pRe/MWE7n54qe/t2bFZ528YaKmJnJJpHlEZk/SG56zv1ctvLC3vvnPb2wvqvFS6HtN0CissGZ97mGNZWzRKTWS2n/yUJ2bpR7+xkJbEdLn6JlzaHmUqde609Lsbtp1lngpkMYVW0FOwrcU+sDzdVW5FkJ8clTKn5lLeVJRqhDbXkszijmHSpKAWDunl1+0ZDwb7jMemwd4mSJPSZMzSnJESAlYolULTsuv/8pSgDofWhIPaduH6ghhm5zZHQWx8ylCX4TgxNRvTg08ezPUFt9upP/qb/cbj1PJ9ayn+KRnvlJO2s8pUp/WyasA4fTKxAWphmtbTgi8jzVIs+b1Lq1oMhXyF9+il+qHBfc2tv/vulft2ufdDrXTf1EplbSUOFcxVUa/m7Bw72s2wzSlQTeODBn6v0JQpcm28FwZamWlKzJ4WmstxSS/83L5nAtrm+1s0FdN00xXMo7JgLdAkRiZjhsuQjkzGGlwytDI703qmTFL7pFKtdWc0HonnHkyTltK0jEfiDS5ZZdwuh+Fy6G4XeakqZZbecDwSL1je/ckfvZGr86eeO1JU/0bpeoz2Vc2S8ZWkbchPGWKWfvTyC9aV3HczLm2P8pQ6d/m/c8h4DHHm5VRYvq3FPmCU7uqBJw7qw1efm+sD4ZC3olQjtLnWZBZ3tFhogCZj53iQyRink6HJFkuZpDlLkYIMFiiVQtOu638o4NaeHecV7W95bJxKZwzHicUIafEzB49MVlzulca3dkjVRmwAO0TjKcN2FY3X/heGbpdTu7ZvKuh3u7Zv0teePlRVHzTq53c//FN97IPnl+zb5cY/rXTf1EplbSXUa/nsHDvakVFdWcU0PmjgqWjGuIv+DRjzLsRny+M178IfE7QCu58JaJfvb9FcXCb3Sq4KcqSzchrQJEjJBzvYm9bTONVBq6X2GTfpe+ORqMItdBwjJ+cN0zyuGexSX6OWHq9Wg9NHmi3jPrZsydqxyai+sf81/ZePXKhkMqVwr1+bzghrPBJVX49P8URSm894ZzadQkaGaUIrXjI+LwXGaau6dduei7NLMRuk/jQ8HpP0o6vC2bREZqlQmnJpexhbliZlZj5heu6UWWoP8/GUnnruiHGqWF/2lmF5O1jsA//X+8413IfP69TNHzhfsXhKkbmkzllfftqpslPdoKnYGXegc9l5DRqdNI6fGplOplnRv2GrhdSXZik0y+rvZaQxX/67TCazYmxsNk5c/q51BZ+JxiuP6c3Sqh8/OS85HAoF3KXTBbZAejzGDtjBzvmoExNz+sFLb+nW3323InNx9XZ5NTY5r2t/7UwN9QYUiycVmU+WnWLT6L7m2Pic+nu8hX27y6PIbHn3cfnjSsPu1asYf5hXsAf1Wj7S1JdvdNJ4nB2dnLfkPqkp4wODNPCNTpfe1P27BeJQtK9jY7P61g9fz6YGjqfk97r0tacP6drAmeo7pbfRxSvLRMQ47aZVzwRwzYMdTozPGfe9XztTA2X2PR5OA5qEFUshAsvZuQS36dK5odZqs+3S98K9fsM0j+EWOx/NkObBbBn3jIpTd07PJtTtcynU7y8q9w3bNuqJH76hD/3bc+R1O/UX9/246JgqWjLeoG7KScm5fB9G+zsxPqd93zucTWdgcPPTlEvbo5hBG/nYB8/XmnBQx8bncm/LnbtlqaKMxhCHw5H7ItaoHUzPJuRQcbtaEw5qbDKqv933UlG7XzHtlENyOZ20uRZkFncMkroLNbDzGjTYFzAc+2izxejfsF1GGjS5N1uxv5eZxrwoFu82Hl/yY+P+kM9wnPB5nAU/Ox2FK1aXE9Nvv2yD4f5ffTOiO//pJwWxU1H81AT3TeVg7IAdBvsCJmm5a29Xw/0BnXvGoD7/9z8qaLNrhrr1qXueLd3fKkjh2e33LPVtg7SMJe/j8jTkXr3K8Yd5BXtQr+UjTX357J73b9r4oMnSpTdt/26ROBTtK9zn15HjM/rCV57PvdZq303anT7Z7u2jMw1a0PdI6wk0CbNl490VLIUILJfJGC+RnbHgJsGszXrcrdVmHQ7jVHaOZV8uNLtwj1d7dmwuOI49OzZnV9NqIc2wXHko4NYtv/3OojbxyHd/oRuWtZXF5d2Nyv3AEwd1yZZTddeDL+jwWxHDY6pkyXijfZSTktPp0IrpR596/khue2mD9FzNuLQ9ihm1kb966EXt2XGe4bnLP69mbePuh39akFpqefqZj27fpMeeOVzUNz589bm5B9MWy1JuX47MJfTqW1MrphlF88nI3tQf6Ex2XoMcMk7ryUhTzOEw7t8My7BStf293DTmy39ntL/lsfH0bMJwnFicq1ks44a1oYpj+qeeO1IUQ+Xvv1Ts1Az3TeUgNoAdnCbzOFbcK6RNUs29enTl1L1WpvAsdR+XrxH36tWOP8wr2IN6LR9p6svn97q1+9rCeebd125WwGfdeidG54Jbi0LN2r9bJQ5F+/IujEnLx6hWSuspk+9uLRsH7d4+OpJZWk93Bc8FsHIa0CROTJgvhdjfIsuQovmYLcFtxdKtx0ss39lKbXbk5JxpOqeBYOsch9LS+RsGdNvui3VyJqb+bp9pmsdm1hTLlWekizev0er+7DLubrdL/+3+H2tsMqqT07FcWznvzEGt7feXTM+5mEYzveyJ0PxjKnfJ+FL7WL7NfBORWGEbl3T9FWdpzWCXXn9rWt/c/5rGJqMlt5G/tP1cIqWgx9Xwpe1RzKyNZDIZ0zaW3/6CAY+uz5ylWCItZZRrG7k2kZH6u73ae8MWvXF8WspI3/7h6/qVjavkcEif/uhFiieScrtdeuX1iar78uRMXLPR5IppRtF8Rk3Sk41Nzmuw0X/Zi9Zl4zXILC06aT2LjU1GTfp3VANB6goWqTKdUql7iPw05st/lx+LHz85r1ffjBTFxlOzccNxYs+15+kzH71wqYxSxTH92GRU31zY9tvW9pQfm69wzA1P85SH2AB2sHMex2webWo2UfRaOSk2DVN4LhsfqrmPy2lAGrqqx58mTJnXFpivKduYSf8m1XSxY2Oz2v/TN3MpjkNBrx575rCCfrd61oZq3v6ISXxgVdrQttGk/btV4lC0r2OjxmOU3+dqmbSeY1MmcyxTUQ1YkT7Z5u2jM5HWE2gj4V6/ZuYSeuPYdO7hgZm5REstQ4rmY7YEd39P7e3KrM1ase16MkuH2ZJ9zyUl0xklkmmlMhnJpZZ7OK1Zlit3Oh25Zdwj0aSmFyaixyajevA7B+XzuLT13FWSpMh8Qh6Py7Dc61f3aE04WJTmZ004qC6/R0dGZxXu9yuaTGs2mpTf51bIJSlZXCazulmckDCrp74e41REn951kfZ974Xy63phafsN6wY0Ojrd8ImQjubI/pXi5ExcfT0+hQJuw7Sbg31+XfHu9UqmMpLDoXVDXdnzZnTuMtlUmk/+y5GC1DFrwkH5fW69NjKjroBHsWRaDodDz/zkqI6Nz2mwLztWxuIpeVwOre7rUmQ+qWQqU15fNjiWvh6fnA6HYbtteOoClGRn3IEOZ9M1yCwOpM0WM+vfLZdCHs2vinRKJe8hlqUxL/hdHrfLWbTqks/j0mCfXx6XU089f0SXX7BOckhXvHu9hvv8Sw/ML5SxnHIP9Pq1c9vbc3+88tRzR7Tve4f1p793kb54/wuGcdz4bFzJdEazcwkN9vpz8ZLRcbndLkWiyVx82GjEBrBDuDfbL3McksfltGQex6zN5t/TF/TPmbhi8aS6g17TflmQwlMq6pulxrCyxkO709Atu2cbqDYFcz3K2ukyyi53C0Nck8oX7vXLtRgXZSQ5JJfTYVns37TnwiWNTMY0EYkq3OvXUK9PSq38MVs14Xxss8zfo0oL1/Xjh0YV9Lmb5r6hEuFev/q6vdl7OIdDbrdTfd3exo8hFbB7joU5HNgh3OuXOy8+cDgkt9NRUd/j4TSgSQz1+/TB39ioex45kMv/vPvazRoe8EmshosqDQ/4tPvazUXtalW49nY1PGDcZq3Ydj0N9RvXUcv1PY/0ws8nio5jy9sHWuo4FpcrX1wavGC58gbdJJmWqcujl9+Y0l0PvqB1q7u1a/sm3buQxnAx3eHXnzms66/YqP7upZv2NeGgrr9ioz51z7Nat7pbV174toLP7b52s7ZsHCh6QM2oHDu3bdQ39r+W+1yo21M0aWL2uS8/9pJ2btuYW965GeoaZXBILx+ZKmqP56zrLTjXPV0eXb319KLze8663qXza7CtPTs268EnD+rY+JzWhIP64G9s1Bfv/4m2XbheD+Rta9f2TfrOj97Qu89dk3v9ke8ezu5jfa82rA0Vta/fv+48hbo8Sw/Nmh2Lyedpn83PzrgDsANttnzhPq9hXYX7vdQVGq7kPYRU8nfLY5HF+Hp6NpFNcf6/fqoP/eY5GpuM6r5vvZJ732nD3YVxVTkc0i9PzOiR7x4q2N9Qf0BP/vB1fXT7Jv3tvpcM47j8ci3GS0Yx/n+7/8dL76m0fDZgnIUd7JxDNWuzawYDeuS7LsP+ecO2jXrih29o9/s3a8+Ozbr74QMF91cF90AGmnEeJMfknu0/3fhO/cV9P26+8naiEnMEnI9CXJPKF+7z6sJNa/X5v/+RLbF/U54Ll/TCLwzm1s8aaPwDak2mqa9bKK1NrhnDAz6944whffbvftg8Y0iFwiGTOZZeryVjDnM4sMPwgE/bLnyb7nrghar7niOTybTQcGNufHxG6SbPDT801JN9sr0DddqxDw31rPie5W12fCauT93zbNFTzLftvlhhlpU21Wltq1InIjHd9cBPdMmWU3OpDp554aj23vArWhXy5d5XTZsdmY7p01/6QVGb/dPfu0jDPT6jTTSlkemY/uHrP9P7LtmQW4b0688c1offd25LHceJSEyfubf4fHxm10UF57olLPz1Tqnlyqtps5UoGlsW/1I4L/VEZC6hP/qb/YolUrr+NzbqmReOFvW1S7acqn3fO6w7bt4qSZqcjavL78mN95/40AW5QG5RyfO2UI7RSEy/PDEth6T5eCq3vz/87XcaXzMWPjcWienQ0Sk9+aM3NDYZzf3F95mn9mow5CtrEoFx11ypuimnzUort9vI/FK7W+TzuHTHzVuzf32+cK5nYin92cINuuH7Smzrtt0XazaakN/n1qe/9ANtv3SD9n3vcNH7/uQjF+YmAZbvw+l06Ce/GNNgX0DRWEqTM1E9+S9H9EcfumDF/d9x81aFgh7NRJOKzCcVjSXLbp9W6+T2Xk2bLTfuQKFObmeVsnqcpc2Wj7qqzkr92+6Y1m5NNX4ZxOv5D+Qb/c4sFvn4DVv0+rFpPfX8EY1NRrVz29tzD5Tlvy8/riqH2f5u2LZRqwaC+sr/flmXbDlV69f0GN4jbL90Q24V58V4ySjGr6Z85Z7LStssY0d1mqpvNaFK5lCtbLMBj9P0Pmv7pRvkdDr09I9/WfTZ/HsgU6XGsBrU2pZK3bNJsj09Z6v3hWrKX2mbXXGOADnjM3H9j8deKpoD/r+v2cT3L8tUMs9cTTzbjPFBs3/X0XTjoU3XLSvYfQ/WdOeiAu1yzWiH78Ii8wnd87UDRdek3e/fXHQuqv3+9ov3F4+zH9/5K00xpjWrVu7f9VBu3yvVZlk5DWgS45Goero82n7BhlyKxKeeO6LxSJSbI1RtIhLVsfG5glRFknRyOlpzkDYRMc5ZPhGJtlRwMxGJ6uU3JvXyG88Xvd5qx2F0Pqw413XXhMuVG6WemJyJL9W5Q4Z9TY7seVi8UVdGmppd+lw0ljI9bwGvq3hZ7YVyHD85r2/ufy2XWqg/5NWHr36HRibnJYcU7vEW/mX2wucmZ+K6/4mf514em4zq/id+rs989MLssZWq6zZY8rsdFLS7BYttbPEcLp5ro/eNTcdyE0Zm75mNJtTX5dXxyXl9fOcWxeJpw/cdn5hTLJHSYJ8/1xYlaSaaUDKZ0Ze//q/F5V8s5wrHsvj7vh6f1g74FZlN6MjIbEEa0wImqU5RX3bGHehwTmk8Etcvjr+lgR5f8XWuShORqLqDHq1f06NoLKWA36WfHPTQZg3Qv1E31V7TjVLFLdvW8hTnk7PGscjrx6cL2no6kykdfy0r+1gkpoDPrZ6gR91+lyKz2TIk08bbicZTSmcyuT52/RUbDd+3aiC7ArOUjbcWj3d5jG9avgZg7IAdxk3mP6yYQ13eZhfvdSYiUQ33BRSLJw33LYcK+nG+ivqiWVrGcsZGo/eUy2T7pe7ZFuc4SCPZWCvOESBnPBJVV8Cj7oBH6XRG3UGPugIevn8xYPc8czPGB+3yXUfdNGOaZuauV9Qu14x2+C5sciau1eGg+rp9mpyJqa/Hp9XhoGXnwmycZUxDLazoezycBjSJof6AYdqGof5Ao4uGFjbYZ5xXfMCCvOKDfQHDbQ/2tVabNcu9bkUd1VPYxnMNY309S6k6/V6nYf0rk/2/w+HI/VXSzm1vz723O+gx/JzT4dQf/fX3TZfVzr9mLKYGvfOfflKQOuT8DQNFX9znlzl/f31dK0zCtcmS3+2g3HNo9r5Dv5xSLJbSOet6Td+T3159Hpf+8MZ3Gr7P73VpTThYlPJz7VCXNpwSWrGc5e4/P9VouelJaZ+NYXZN7e/hWoQaOKUXD08Upcgyus5VanU4qCuXLUe/a/smrRoIWlP2NkL/Rl1YeU1faVsOyeFwmMTihQ9aOE3eVxB/Gexv57aNGh4I6Cv/+xUdG58ruA9Yvj+Xo/B+wuh9o5PzevDJg7m0omsHglKmhhi/Dhg7YIfBfuN2NdhXe7vKb7ODfX5dtfX0gnudj/zWuVoTDurY+FzBvpWRnM4yxgojZYxXK46NJu8JD3SvfNAltl/uPRv3X43TzNeAZrN2uEtbzzulKFXl2qGuRhet6dh9/R7qb77vFdrlO4KOxdxgWdrlmtEO9xhDYb82nzlclJp0aMCaYzD9/ra3tb6/RXOx4pkDpx0FA1C5dDqTezBNyj5pev8TB5s2fQdag8vp1M5tG7MTZVJugtztqn34d0iG2261v5cc6vVp97WbC45j97WbNdzXWn894HNnv0zNP478n2G9UMCtvddvyU7MylHUH27Ylk31+bEPnq+7H/5pbnx/8kdv5N47Njln2I/Gp7IrUt314AuKzBUna3c5lLtmvP+yM3XvvpcKrh93P3xA45F4yTIv7m/v9VuyK2mVEJlL5G7uF/dhVjbYq9xzaPS+G7Zt1JM/eiN37ozes7y9xhIp/f3Xf6aPLhtfdm7bqK89fUgfvvrc3Jc1i+//7//8U0WjqRXLWe7+7374QHYJchm3Pdpn8/D73IbX1ICfv4lC9cYj8dyDaVLp61ylkql00TX03n0vKZmyYFm2NuP1ugz7t89HrAnrWHlNX2lbkbmE7n74p7phWSz+sQ+erw1rQwWvnXVa34pxjdH+7n/ioH55YjYXx+TfByxuZ+e2jQp1efTI07/I/e6p544Yvu/JH72R2/ZfPfRi7liqjfHrwe83iQ0qWdEJWCaTNp6PylgwhdrdtdRmL79gXdG9zt89+jN9+OpzDe/9N6wN2XK/Xc7YaPaeY2OzKx5zqe2Xe8/G/VfjNPM1oNnMziV1zyOF9xX3PHJAs/PJBpes+fh9xrF/wG9d7G80jjdSV8A4ZukOErO0AuYGy9Mu14yAyT1GsIXuMSIzxtekyIw11ySnjMdZZ6t9gYum4nI5Db+HdrvLf+agdXop0ObGp0yWpJ+KKtxiT62jeZyYmNP+A29p7w1bcnnLv/b0Ia0KBzUQ7K1p2yMn50233VJtNiVt2Tigz+y6SCcjUQ30+jXc75NabF7ixMSc3jg2qU9/9CKdnI5qIOTX/hePqjvoUe/aUKOLV5lmWYJ7pbQZGemcdb264+atOn5yXn/76EvafukGeT1OrRns0sjJOf37D26R0umCv6oem4zqG/tf03/5yIWamYvnPidHdpvf2P+aLn/XOknmy2pPTsdzqaDTJumBInNxeVyOovKfs75Xt+2+OJu2IORXOFQiNdriuTg5r+2XbdBTzx3R2GS0ZNlgs7x2t5hKZTFNp9H7/stHLtRPD41JGemb+1/Lnb/F9J7521od7tbJyFz2C9S8FOPHxuc0Mx/XJ//v9ygaS6q/xyen06F1q3tM01yNR6I6Z12vvvCxX1VkPqloLKnBXr9hGRf33+X3KDIXL+gvktTTlU25t5jG6qnnjpSdHpT2WV9vjszowKER/clHLswuSd/t05P/8rr8PpdCp9QWd6Bz2Zm6q9Q92FB3a/2hgt2Ojc7qxPi0PrPrIk1EsrHmCz8/Lr/PpT76Nyxidk0/fnJeTpdT6VS67HSfK8UHkzPZmOOb+18riMX7e7xaOxDUHTdv1Uw0IZ/HrXgyraE+f8n4a3F/y9Od+7xOzcey5ci/D5idTyiZSmtkYk7/5/lf6lc2rlIqndGnd12odCqtUNCrX9k4qNGpmLwep/7ywRdycdzyY1kxPmxg+vM3T8yYjh3EBqjW6KR981Fj49GCNms0jhwdmdb2SzfojFNCCof8iiWSeudZF2T7nUPF99uSxqfj2dd6/UXpycsZr0re7zikmVhK2y/bIEm5+/ZYIqWJ6XmtXmElg5W2v3x8mZlPFN2zcf/VQHnzPCdnYurv9pWe5+lgE5Fobi4tf86jldLA1ctbo7N67c2TuXnm/h6/nv3pUcuu36MlvlcYbND3CmMTUe3/6Zu69XffrchcXKGgV489c1gDIZ/WDTZwdb1mmSdvcswNlqlNrhlHS9xjnN0i9xh2pyYdKREvD7TS97doKifG5/SzV0eL5v6DAbcGyux7PJwGNAmzpRCLvsgFKjDcH9DWzWsLUhXt3LZRQxYskW227VZL6ymH9PJrrb/k85qhLs1Fk/rTv/1BwTLAaxp581yNJlmCO53OlFeOjBYmgx2ank3owe8czP3K53Hpjpu3Sg530fg+PZtQt8+l7kDQ8HMDCzcgZstqD/T6c2k9P75zS9H214SDmo0m9ef/8/nC8q/v1ctvlFm/Bufihm0bcw84teKS321jod3lJlfM+kZG6va7te/pw0XxRX56z8VthcNd+sUvT2rf9w4XnPMnfviGYvG0/vXVCd3/xM/l87j0n258p+LJtH45MmMYv4QXvgD55chs6faWkUJBj94cm9Pt//Cctl+2oWB7g33Ztr78WjPQs3ST3i5L0reDVeGg1q3uLViSfue2jRruJ0UiqmeWriFsQXoVUreU75ThLsXiKX3m3haPNdHUzK7px8ZmdWxsNrdycDn3CCvFB4u/H5uM5mJxn8elrZtWFcQndz34I+N9Zor3Z5Tu/KPbN0mZpZUec/cBfrf+6K+/r54uT1HawL3Xb9HawaBePJRNabz9sg2ani1c9aEo1jGLDxt8f7VmsEvz0WTB2LFr+yatDjN2oHp2znUNDvi1arpHn7n3B0X3JlK278UTae373mHdcfPWhT631BeX32//Pze9SydnYiXTk5c7Xhn+vsR9+/RsQgM9Aa3U2Ve8n1o+vpST6hj14yhud604r1kPw/2B3FxaS89l18HqcJfm5gvnma28fg8P2DeOV6uvx6cDhyf03Cujudd8Hpc+dOXZDStTo+O4VsLcYJna5JqxZqj17zHsTk1qZ7yMzrVmsEvnnjFUMPdfad8jrSfQJIxSwu3ctlEOB2tsonqZjAzTxVqR6sDhMN52qy0L2y5LPs9HjZcBno+11hJwzXI+jo3NVlSOUktil/pdIpk2HPtPHe4uuax2OpXO9b9HvnuoKOXirvdv1l8/9GJR+ccj8bKPy+hcPPDEQV1+wbqWXfK7E5WT3nPRsbFZ/dWydvPAEwf14avPVW+XpyCV1OG3IrrrwRf05I/eKEqH9fsfOE/hkLfs/pz/vqeeO1KwvSvevX7FtOftsiR9O0gm04bnixSJqIXfa5y63G9BOkm/1yTdnI+/41tuPpoyjDWjsdQKnwTKZxa3pDOZouvLSvcIK8UHK/2+0vuSUMCtPTvOK0oB+Lf7Xsp9z2N0j3DFu9cXfeauB1/QyOTSwyzL46NKYp1G31/F4inD9MmxOGMHqud2OgxjTo+r9gmp6dmluRWjvreYwtOoDxr1t7lYasX05LWMV2b37Ve8e732Xr+lrIfIK72f4v6ruTR6nG81RmNHi01l10U8YXz9jiesuX6n08bnIt3Ah2OacWyjf5evGc9fM2qXNhWLtf49Rk+X8XxUqNua+Sg742V0Livu75lxBZrE6OS8vrEsncQ39r+mNYNd6ieAQpVGJ+cNl4Ydm5rXYI1pkEZOGm975OS8BoKt8xcpkzNxbd4woGsu2aDIbFyhbq8e+97hllvy2WwZ4IlIVMM9rbM0fbMswT0RMW7fk7PxXDkLUuJkpHPe1qs//b2lpaQTiaTGZ+IK93hN0+yUSkdyx81bl74cmy9Mw5NfT7/45ZSk17X3hi1yOKSh3oBmownD8pulRjNMHWpyLs48rXepbC30F1UdwShlk6RTBoP6wxvfqVQ6rRPjc/pGXnrPydm4QkGPZqJJHTMZ151O6annf5n7zGCfX6et6s6ljXn2wFu5+GX96h51B7P9wiy91Uw0UdDe8tva2GRU39z/mq6/4iydOtyTK8PyMhW02XJTncJ2ZikSW+1ahOYyPhnVt374etG1crDvbHXVuGrXsTHjVJVBv1s9rZYW3WZ2p5wAJBVc04+fnNerb0b0zYWU9yvGAwZxUMn4YIX4oVSKUTkcS/cBefv1eFzq6fKoR56C2GfDKSF95qMXaqDHp1gyrYNvRhTu9euct/XK73OZXjuXx0c7t23UGaf2KpFIl73KfqPvryYiUa1b3a33X3amorGUAn6XHvnuIcYO1GRy2qRdz8QV8tfWrpe32d5ujz70m2cr3OvXUG9ABSk8l91vGPW3+VjS9N48l57cbDzS0lzAaau6Dccrsz5+1mm9Cvf49LNXx1ZOA1fp/RT3X02l0eN8KzGbJx+dnK85JXC7GZ8yvn5bdW8/ZnIuxqfmNVTjdxZVy0t3WJCauYF/a0f/rkDetWkukVLQ4+LaZKBd2lQ7pGkeHY8apk+2KpWwnfEyOpcVfY+H04AmMdjnN0ztNthHShlUb6g/YJIu1oJUB732bbueBsN+bT3vFH3+75fStey+drMG+1ur79mZ8qqemmUJ7oGQcft2OBz6o7/Zn2sruWWvHcql3Vn83Ue3b9JTP/q53nvR23T+hgHDNDullldefK/R8u2nDHcVlO8Xv5zSXQ+8oDv+fTatyFwsadoeyq1fs3OxblVIXkeGm/tmY7DU/2LqzeUpXhYtnvvDb03r6OiMYom04Tl/9c2Itm5eq5PTMUnSVcvSbOanjbn2186UJM3MJnXKUJdheqvThru1diCYa0NGbc3pcOj/ve/Hpql0itpsualOYSs74w50rr4en44cn9EXvvJ87jWrYoPFtOikqlzZYB8pUFEnC9d0ORy6859+kmtzJeOBEimPSsYHJeIHs1j41TcjuvOffpLd/vreorQ4N155tjxuh/7hGy/nxT7n69zT+4ruF/becL6Cfo9p31r+uiR9/ssmaUZNNPr+avVgUFde+LaC2HHX9k1aNUDKb1TPzna9pkSb7c9P4WnQ74zKFfC7y5urWT4eaYVUbiXupXwel9wup/HcRYkHziq6n+L+q2k0epxvJWZzp8SzxdYMdRmOhValzGvKuYMmTHdI/67QwrVpw7oBjY5Oc20y0C5tanjAOE1zK6WsHOj1a6A3WJA+eee2jRqw6I972+Vco7lY0fcamtbzjjvu0B//8R9Lkl5++WVdd911uvLKK/XJT35SyWRrpSEDapXJyDC1mxXpF9G5HDJuV1Zki/V7nYbb9ntbK2P09IxxOszp2da6DrldTsOUV253a52PZlmCe81gV1E5PvbB83X3wz81XPZ6PBIvStXxt/te0vsu2VCUsiPfSssrmy21bZYONJXOfubuh39alH7kYx88X+GQt+z6NTsXfGHfnIzaymLqzfzXlqdmdTodOvxWRPc/cdAwRediCtD7F1LDXH7BuqLUU4tpY3Zu26jQQvrPux58QU6HDNNb/dVDLxYsF7+8reWn8qwljRXqz864A53Lzthgft4kLXq0teLAenA5jWN/t6u1Yk20jvy+/9RzR4raXy0pOCvd/+I+b9i2UU89fyS3/fFIvGi/933rFUVmE0WxT36azsXXf3liVl965EBRrPPvP3i+hvt8+v0PnGcYH1VyjI2+v0ok0oZpPxJJUn6jek6HcczpdNYedMZraLNG/S3odWnPjsKUTXt2bM6uxlNCueOa0T5LzV2g/TR6nG8l3oW50uVzpz6vq8Elaz52p8xrxrmDZkx3SP+G1eyMoeqpGVMDVyqdShsfg0UH0S7nGs3Fir7XsJXTnn32WT3yyCP6tV/7NUnSJz7xCd12223asmWLbr31Vj344IO68cYbG1U8oO5GThqn9VwVDrKsNKo2cjIvZWAspYDPpUcWUgbW2q4mpmKG2z59bUjdg62zMGe7pCg6MTFnmPLq2l87U/2n9Da6eOXLW0L95ExM/d2+hiyh7nQ6itJUzMwndGx8ruB9i8teR+Mpw3a0+HpByo48Ky2vbLbUdqlU0H6PS8fG5/TNZb/v78nWY9lL1Juk6nA6HcbpI1vo5q8dLW8rg31+DfUFDNvPGaeEcqlZj4zMKp3JKJZIKTaZ0jf3v6a9N2zRG8ezf2H4zf2vSZK2X7pB61f3qCvgzn4pO5kq2OZpq7o1MjGnh797KJf+c2JhpbUVl4tf1taSqUzuM4tprLZfukFnnBLS6v4Ay/I3MTvjDnQwG9NzmKW7npiOariF4sB6ODExZ9q/B4ItFGuiOZQTSy6LDwZ6fPqVswYrSsFZU3qavP2PTEV16JdT+mZeavTFGN9ov+llf2UYS6QM7zvTmYxh3N7ld0spaTDky71+6lDX0nuUTZ0xNhld+RgbnH5vfMo47Qcpv1GLiUjefFTe/Mfpa0Pq9tU2H1VTmzXpb+tWdVWcJm5yJm5YjqI+b7DPmfmEEqm0rv+NjaU/i/ZAKruynRif0w9eeku3/u67FZmLKxT06rFnDqs76FHv2lCji9dU7E6Z14xzB02Z7pD+DYtNRGKG3ylYEUPVU1OmBq5Q2bFelQri5eXf37bQuUZzsaLvNaT1TU5O6s4779SePXv0yiuv6M0331Q0GtWWLVskSTt27NBdd93Fw2noKOFe47Se/T0sK43qrRowTxlYq4Fev+G2rVp2tl7MlnRvtb4X7vUbprxquaXpm2kJ9eVpKhwO06WQE4GM4e+6FtL0mKVXXWl5ZbPfD4SMrxnhkF8et1M+j0tjk9Hc730el7ZuWlV5/Rqk6kinM6XTi6Ah8tvKYJ9fV209XaOT84btZ3X/QtrYTPZzzry2PTYZ1RvHp7Xv6cMF23pg2VLN38j7ctbncemXJ2Z0/xM/L9hPX5e3ZL8pkNfWItHCtLRjk1Ht+97h7AN1ASbhmpmdcQc6nE3pOUhVWT6zVOSD9G9UqkQKzhXTbkoVpeCsOWXJwv79fq/+f1/9sWFaPqP9Opct+7E4rix/72IMtjxuv233xZJDSqWlfd87rJ4uj67/jY3a973DuTq7YdtGPfHDN8o7xgam3xvuN077wdiBWtg5H1VzmzXqbxkp3O1d+oO1Mv74bqDXb1gOw2Nctk+ny1n+Z9EeSGVXlqH+gM49Y1Cf//sfcb+6Aruv3804d9C0KfDo37BQX4/P8DuFhrfzCrXDd3qmsZ5FfyjZLt/forlY0fcakn/hT/7kT3TLLbcoFMr+NcLIyIiGhoZyvx8aGtKJEycaUTSgYYb7fdp9beEy77uv3axVA1woUL10xniJTSvuYRa3tXzbsRZLzzE8YNL3wq3V94Z6jY9juK+1jqMZl1BfVGopdZ/bONXVRGS+ZMqOlZZnN/v9cJ/PNDVIqW1aUb/Hxmab9hx1svzzvph60yhN5/Ll/50OqbfLU9B+n/nJ0dx4YpTGczHFZ/42N6wNGe6nmhQEpC1oXRmTuANoVgGvy/D6HfSR2mc5p9O4f5PVE5WqVwpOK2OHNYNdhtsPh7yGrxvFRUbx+2mruvT7151nGNNH5hK6++Gf6oZtG3XFu9fr7x79WVFa9T07zmv6+MjjdhiOHV436WRQPTvno5qlzdaS6snuNFFAq3I5iGfLZXfsb+d3FtViLgqdoF3aeTt8pxeNG8ez0bg136+2y/e3aC79vW7DvjfQV/56aHVfOe2hhx7SmjVrdPHFF+vhhx+WJGUyxSGHo8Lk4uFwtyXls9vQUE+ji9AwnXzsRoza7K9u9mnNYJcmIlEN9Pp1xuqQgsHWemK9EWhb5l55803jJTYnozrnbeGKtrW8zf7i+Fsm6TBjOrvCbTfaYt87OR1Vf49fZ6xpzb6XP4aEe/06vQXHkOOHRg3b1VwipQ3rBiraltE4m05ndGxsVhOReQ2EAloz2JVNU2nAaGwJD3Rrw6l9mpie10DP0uePHxo1XBJ7z7Xn6YKzV8ntLpy9yZVjal5nnNKru/7jr2k8UrjNlfb5a+/s0rrVIY1PzSvcG9AZa3tz+1n+mVUDQZ2YmNOJqahu2HaWHHJoPp6t56eeO1JR/R6w8By1o1qvSbXEtIvn/Y0TkYI0nYvt8lc2Dukdp4cL2tfxQ6N66vlf6rpf36i9N2xRwOfWsbEZrQkHdOctl+nN0WnD8/32dX36/M1bc21Skr74h79W1E7zy2X0u5WOJf8zksruv1Yizigtv82axR1jk9GWiw3qjXZWPivHWbPr99vf1q/TT+mvsaTt5RcHjGP/8amYNq6jf5fSyNigHio9Pivj/XzlxBuV3Ass/9zpp/Tqj296l/x+twZ6/Fodzn423G8csxjFRUbxuySdtqqnKKY/fnJUx8bn9OyBt/T+y840rDO3y6mhQeuuH1Zdi5aPs4bnO5bShlO5dyiF2MCc1fNRzdBml49PsVS66rHSrnG2UVq9L9hR/lKxQavXl52OHxo1TKE2F09pw2mt1zfsZHXsv7zNWvmdhZWqmb+qJ/p3+ey+B2vlc9Hs7bxc7znHs/R9esiv04a61dtCq+CbjoNTUZ1zeu3jbDt9f1tvrdy/7Xbg0Kh6Ag59ZtdFub43Mzun8cmENm/oK2sbdX847Zvf/KZGR0e1fft2TU1NaW5uTg6HQ2NjY7n3jI6Oanh4uKLtjo/PNP1f/wwN9WSXXe1AnXbs5QxcRW3WKb14eEJ3P3wgt8Tmnh2bdf6GgbKWe+9Unda2KjVossRmuNdfUG/VtNkBk6Wu+3t8LXlOVoV82rRhUKOj05qdjWl2NtboIlXGJb3wiwnd88jSGLL72s3actaAlFr5480i6HMbtqugx1Vzm60khVCpscXrkFaH/JIyGh+fyZXbaEnswZBPJ0/OFm6gZDmWtrnSPiWpP+BWfyBbF8v3k/uMI6P9P32rYH87t23UU88d0fRsQju3bVS3z112vx0IBco6R52oVLsp96am1pjW65BW9S2do8U0UT6PS1vPXVXUvroDHm3dvFZ3/tOPC9pHl98jv1tyO53GY323dyFtzFKbNGunK/2u1LHkPjMx05B0sp0cZ1TTZs1SJC6PO1Cok9tZpaweZ82u31zTioV7zVKNt2bsXy8r9e+qYtomUs34VW68X42S8UYl6USXfe7gm9MFsdLe67fI48jkPme030rid6PXgj631oSDunjzWv3yxIxhnSVTaY2OWZPeqdxzWWmbDfpNzrePcbYUYoPSTOejuouvSZa1Wa+NbdZgfPrYB8/XmnBQx8bnCstRxlhp5zhbb63eF6opfy2xQavXl926Ax7DFGqVzIl1inDIJPY3mPevps0289xBNfNX9UD/Lp/d92DtcC68DmnzhiGNjk43VTsvWxt8F1bud7cS39/WUzv0bzuFuj06Pj6nv7jvBwV9b82wp+zvb+u+YO2Xv/xlff3rX9e+ffu0d+9eXX755br99tvl8/n0/PPPS5K+9rWv6dJLL6130YCGGo/Ecw+mSdknmO9++IDGI/EGlwytzOVyGKYqcrlq/0sIszSGPjdroTfCyGQsF4xL2THknkcOaGSytR6ys3NpaTtThlZS7nqnLjXa3/1PHNTlF6yrKr2HWVqjVlv+u51V0h5LpXwZj8T1pa8dKEoN+u8/eH7dz3czp/zFEodkGBtUuCg2UDdOh3GbbcW/GrZbJm1cVwYL4QMlNSqVTLWxRGQukXswrZLP1SoUcGvPjvNMU7XfsG2j7n74p00fC8WTacOxI55k8ED1wj3eojS5iylxa5UwabOJlH1t1mh8+quHXtSeHedVNVa2S8ouwGqkOCufQ8bfKVSa8cp8+8wdAKheO3wX5vcaf7/q91rz/Srf38IOM3NJw743M5csext1XznNzF/8xV/oU5/6lGZnZ/WOd7xDN910U6OLBNTVeCRqvIRnJKpwd2ul5UPzGD05b5iqaM1gl/oDtU1KTURihts+fW1I3b6mubx0jAmTMWQiEtVwj69BpapCRjpnXa/uuHmr5hIpBT2u7ASqBfPAkzNxwzqanI0vrABVg7xyT87G1dflNS23reUwYLa/xRQGle7b6XSUfaxoEIvaYzSe0rHxuYLUoMpIXX533c93vfsNqjNiEnesCgcV7iKeRfMhni3f6CT9GxapIE6xUrWxRMNikIyUyWQMU7WvX92jL3/9ZxqbjDZ9LGQ2J7EqHNQgYweqlZbO3zCg23ZfrJMzMfV3+7IPplnwfEkjrndm40wmk6lurLRxXgVoZeNTJt+/TEWJZ5cxGwvXDHap34IHXZk7AFCLdvgubGKqxHzUYO3zUcx3wQ5W9L2Gtr4dO3Zox44dkqSzzz5b//zP/9zI4gANFTZbwrOFcmSj+YR7/fK48p6Ed0gel9OSdtXX4zNMg9THDWRDhHv9Omd9n953yQZFYykF/C499r3DGmjlMSQjWfknc30mSxlb1mYzUijgWfpyyGTid3k5Bvv8uuLd65VMZRSJJhUKWPvgT1+Pz7BtLO6jqjoo81jRQPnnyJldoXU8ElW4169wz9IXN6X6RSKQkc/jyqUGlaQ14aDeefaQjozOqq/HZ3l7NWN7/4UlzOKO/p4WvhahrRHPls+sf7d0rInGaUAsWW0sUZcYxCRW6+te2vfYZFRPPX9EV7x7vaKxlC5/1zo985OjTT9ehXv9huMssQFqlpE8Loe6Ax553E7LxpFwr19DvX6tX9OTu38eOuS39XpXapypeqxcGGc3rBvIpthp5nt2R3b1uMmZeF3vMdF5wr1+rQkHdcmWU3N/sPnMT47y/YsBs7HQqrpi7gC2WIipf3H8LQ30+ArmP9Fe2uG7sL4en+E4aNX9nd3bR2eyou/xaCRqEuoNyOctrxkt5peNxZOKTM3bWayWtLgk/WJqz4Il6QmgUKVwn1cf/I2NRbnXw/1eqcbsH4tpAhZTDxSkCWASqe6G+n3aduHbdNcDLxSc6+EBX83nuq4c0stHpora1TnremtuV83SZvPL0dPl0dVbT8+lFbDyeHP763Ibto39P32TftsJnNKLhyeK4ovzNwxI6RX6hUMFscmacFAf/I2N+vSXfmBbezXTLP0XpQ0P+AzjjlXhFrsWoWMwtpRvqN+4f7dcrImOVW1/DwXcuuW335lL7Wn5OFEiVlvpvmHPjs0KdXmaes5oeMCn3dduJjaAtWycN2jE3EpHxyM2nktguXDIZJ681yulVv58Jwn3eg3HwnCfVyo/c5cp5g5guRXmP9Fe2uG7sFDQreuv2FjUZq26v7N7++hMVvQ9RyaTaYswf3x8Rul0cx/K0FBP9i+V2sjQUI8+8cWnV3yfx+NWIpGNWr/w8cvarh6WW3wQrxTDNrvwZL/VS9K3s3bsV1YamY7lHiJY5PO49Ke/d1HBEptVt9mFv25slzQBrdyexmfi+tQ9zxad69t2X9xSqYEj8wn90d/sLzqOO27eWpCuptY2u1JaDNvbwkI5ZmIp/dnf/XDF462FWdv49EcvUtDrrLjftnI/sVupuimnzUrWx7RljQ2lxvK8lTz6enyG1xQr22tJZfZfK3Vye6+mzZYbd6BQJ7ezStkyzrZZPGsX+nd1VurfVce0TaLlxq8qY4lwuFuvHT1pSwyyYqxWp/uGcs9lpW12fCau//effry0Sk1GeuaFo/rD335nS92n1lvL9a06K3feQKquzTZkbsWme51mb0srnctmL/9Kqil/LbFBq9eX3SoZOzpdJWNhNW2Wc1E5+ndpdrfZ5Z9vh3PRysfRDt+F2RnPVrp9LGnlflEP5fa9Um3WafobAPVn05L06Fyl8j9bYiFNwOYNQ9mAhjbbMOMm53rcqnNdJ5MzccPjmJyNW7ODhTa7brCrsW12oRzJRKr643VkbzKOjM4qEk3mUhIsZ9Y2IrMx+m0HKGtsMBrLF9vXiVl53E5tPCWkaDRp3l7LbI81aZb+C1O2xx2AHYhny0L/RluoMpZwOh3WxiB5cdPY1AqxWjn3DfWIw6o0Honq2PicHvzOQT345EE9+J2DOjY+13L3qWguds4bNGxupd3vdUzGKdvngDrFQv0eODTadNeBZkJ7K5/dYyHnAlZrl+9GUJ52ON92j4OMs7CDFX2PtJ5As2AZc9gg3OuXz+Mqeoq5lXKvozxm5zrcYue6r8dneBx9Xa3xFy+Vqvp4K7hmtEvbQHWqOv8m7euUoS7T9koMA4m4A2hn9G/AIsvirP/8O+8qK1Yrdd/QzHEY9yKwg53zBrRZG5SYv+i0OSBb8J1C2Whv5bN7LDQ9Fy2y4hGaD9fvztIO59vuaxLXPNjBir7HymlAk4jMJXI3kVL2SdO7HnxBkbkWSZCNptQVcGv3tZvl87gkKZf/uTvIs8ntxu1yatf2TQXnetf2TXK7W+tSHwq4tff6LQXHsff6LdmUFm3I6ZB2bttYcLw7t22U01n6z1wruWaEe7zas6NwHNizY3M2dTTaXjXn36x9OR0y7J9Op4MYBpIkv9c47gj4iDuAVkf/BqyxPM565Lu/KLqPM4rVzO6Tmj0Oa5f7VDQXO+cN/F6XYZv1+1w1b7tTlZq/6LQ5IDvwnUL5aG/ls3ssTKUzhvOhqbQlm0cHYv67s7TDPYbd1ySuebCDFX2PWUSgSZRaYpP8z6jW2ERU+3/6pm793XcrMhdXKOjVY88c1kDIp3WDXY0uHix0YmJO3/rh69p7wxZF4yn5vS597elDui54lnrXhhpdvPJlpHPW9eqOm7dqLpFS0OPKBsxt+teeE5GYvrH/NW2/dEM27UJG+sb+13T62pC6S3zZW9E1Iy2dv2FAt+2+WOORqMIhf/bGnAmfzlDF+TdrXxPTsVz/nJyNq6/Lq1DQoyMjs8QwkCQdG5s1jDuCfrd6WulaBKAI/RuwxvI46xe/nJL0uj790YsUmY2Zx2p590mtFIe1zX0qmouN8wbjk1HDNjvYd7a6mEerykrzF0ZjW7vOAdmB7xQq0GFzjrWweywcnZw3nA9dM9ilfh6cQDXy5j9PzsTU3+1j/ruNtcU9ht3XJK55sIEVfY+H04AmwRKbsENfj08HDk/ouVdGc6/5PC596MqzG1gq2CHc69eR4zP6wleez73WaksZ52SkUMCjDesGNDo63dYBc1+PT9OzCT34nYO518oZ+yu+ZqSlcLdX4cXl8bkx7ywVnv+S7Wuhf+YmuTPEMFgS7vUbxh03XPH2BpYKgBXo34A1jOKmI8dnFPQ6tbp3YTLXLFZrwTisre5T0Vxsmjfo6/EZttlm6VOtaMVxymBsQ/ma/TrQdDpozrEWdo+F4V6/4Xwo8QFqsjD/efbp4Wz/Zv67bbXNPYbd1ySuebCYFX2vddY3BNocS2zCDrSrzsHS1a2p2j5K34adKm1ftEcs4loEtC/6N2ANq+OmZo/DGDvQapq9T7Ui6tRe1C/sYHe7Ij4AUAvGEKAxrOh7jkwm0xbPSY6Pzyidbu5DGRrqyT6Z2kaGhnr0iS8+veL7PB63EomkJOkLH7+s7ephuaGhnhXfY9hmndJ4JM6ysxVox35lObd0YiKmiUhU4V6/hvt9UrLwLVW3WZc0MhnTRCSmcK9PQ70+KWX8+abmkCJzCc3FUwr63AoF3K35VwRtNoaU6t9Vt1kL9m25hfM2vtBHfW6nJiIx9fX4sm1R2fY5ORNfei2jXLstK/WFw2QbVWDcNVdrm5XqENPmtYWBXr/SqbRm5hPyed2KJ9Pq8rsL2125qVUa1B7t1sntveo265FOjOfFHQM+KWFTIdtEJ7ezStkyzrZLHFgP9O+KrdS/7Y5p7dYU41cd4oqi46x1n0Zxk8rYptl+K4nDyj3GEu9bSVGbLWNOAoWaom81u4X76ImZmAZ6fAr3GM9/VNVm8+e6Qj4N9TVorsuoz6uy8adp2lKV41TTlL9K1ZS/qja7GM+StmtlxP7lK/P6XXU8y71FRVp9PKwnu+/B2uVctPxxtMM9hp3xbAXbx5KW7xf1UOMzB6T1BJqFQ3r5jSnd9eALiiVSub9GOWddLzdIqJ5LeuHghO555ECuXe2+drO2nDVQ+8SaS3rhFzZtu54c0stH2qTvsXR16zEY+3du26hv7H9N07MJ/acb36l4Mm3aPstKfdFObRy1yWsLPV0eXb31dH37h29o24Xr9cATB4vaR0WpVWiPkCS39MLPDWKDjQOtN0GEzsCYVD6XSf9utdgf7aURfdiKfS6Pm1TGNlfYb9OmxHNKL/5iQnc/vDR27NmxWedvGOB+FdVzSi8etqldOaUXDzVBmzXo8yvNDzS1Zh6n2gFpu8pD7F8+O79TkJg7AFCbdrjHsDOercf20Zks6Huk9QSaRGQukbsxkqRYIqW7HnxBkTn+XATVG5mM5W7ypGy7uueRAxqZjDX1tuuJvodGMmp/9z9xUJdfsE6xREqH34rU3D5p41iU3xYuv2Cd7n/ioC7ZcmruwTTJ/vZBe2xvJyaMY4MTE60VG6BzMCaVr11if7SXRvRhO/ZZzjZbdbwaj8RzE9dSttx3P3xA45F4g0uGVmZnu2qWNmvU562YHwA6WateSxvB7tifuQMAtWiWeK0Wdh9DO9QRmo8V7YqV01Ag1BuQz0uzaITJmbh6ujzafsEGyZF97annjmhyNl7w17RAJSYi0dxFYlEskdJEJKrhHl/TbrueJmfihsdB32ughSX2jx8abd8l9heWVB6dmjdsf4vXgXQmU3P7pI1j0eRsXltwLLU1o/YxFonZkh6L9tjezGKDk9NRrQq1TmyAzsGYVL52if3RXhrRh+3YZznbrGq/TZBKfdxk7BiPRBXu9ta3MGgbdrYry7ZdY/8z6vNWzA8AnYzYv3x2x/7MHQCoRTvcY9h9DO1QR2g+VrQrnkJCAZ/XrU988emy3/+Fj19mY2k6y0CvX1dvPV3356XV2rltowaY6EcNwr1++TyugouFz+PSQMjf1Nuup74en+Fx9HURoDVEJyyxn7ek8vbLNhi2v8VjdTocNbdP2jgkSQ7Jsaw9+Tyu3P+Xt49DR6d0/xM/t7wP0h7bm1ls0N/TWrEBOgdjUvnaJfZHe2lEH7Zjn+Vss+L9Nsl9ldnYEe5l7ED1TNuVjXNdFW3bgv5n1OetmB8AOhmxf/nsjv2ZOwBQi3a4x7Aznq3H9tGZrOh7pPUEmkQ6lc49mCYtpXZLp9vlaQw0QlfArd3Xbi54AGH3tZvVHaz92eShXp/htof7WuuBSqdD2rltY8Fx7Ny2UU6no8El60ydsMR+/tK3Tz13RDcYtL+nnj8in8elDWtD2nv9loLf771+i0LB8v+iMxRw17wNtL7IXEJ3P/zTXHt76rkj2rlto575yVHDNvjkj96QZH0fpD22t4DfOO4IBvibKDQn4sDyBX1u7dq+qaCudm3fpC4//RuN04i4wo59ljMWVbrfZrmvcjodjLOwXLjHqz07CmPOPTs2Kxyq/QETv9dleL3z+1xlb8OK/mfU562YHwA6GfMR5fN6jMdCn7f8sbAU5g4A1KId7jHsjGfrsX10Jiv6Hld61F0imdbQUE/Z74/Fk4pMzdtYoubAstKww9hEVPt/+qZu/d13KzIXVyjo1WPPHNZAyKd1g121bTwlbTlrQH/6exfpZCSm/pAv+2BaauWPNpOJSEzf2P+atl+6kFI3I31j/2s6fW1I3T4uk/XWCWNh/tK3Y5NRfXOh/b1tbY/WDgTldDp0+tqQ+rq8uQmyO27eqsnZ+NJrlTy3nJHOWddb2zbQ8iZn4jo2Ppdrb4upY//D9VuUTqd12+6LFU+llclI/+3+H2tsMpr7rKV9kPbY1o6NzhrGHUG/Wz1rQ40uHlCEOLB845NRfeuHr2vvDVsUjafk97r0tacPabDvbHXVel8BVKsRcYUN+yxrLKpwv81yXzV6ct7w2NYMdqm/Te7v0ABp6fwNA7pt98U6ORNTf7cv+0VbuvZNW3G9s6T/mfV51Tg/AHSyvH41l0gp6HHRh0ycGJ8zHAuvC56lXgvu7Zk7AFCLtrjHsDGercv20ZGs6HvMtjZIqDcgn7ey6q/0Ia1q9lEPHreT1KEGWFYadujr8enA4Qk998po7jWfx6UPXXm2NTtIScM9Pp17xqBGR6db7sE0KVtH07MJPfidg7nX6HuN0wlj4fKlb8cmo9r3vcO6bffFuYnq/C+hJCkU8CxNYlczaZaxYBtoaYt9a2wymhvvfB6X7rh5q0KB7LLLQ0M9OvzLk5qeLfyLfsv7IO2xbYV7/YZxxw1XvL2BpQLMEQeWr6/HpyPHZ/SFrzyfe426QlNoRFxh8T7LHosq2G+z3FeFe/2Gx0Y6GdQsLYW7vTr79HB2PsqiL9qsuN5Z1v9M+jz3UkANFvrVhnUD2bGDPmQo3Os3HAutTDfH3AGAarXNPYZN8Wzdto+OY0Xfa74nlzqEz+uu6AEtqfKHtOqxD1hncVnpxWXfC5aV5iYJVaJdrYw6ai6dcD4Wl1ReTO1ZsKQyNwiwSbl9qxP6IOzD+IZWw5hXPuoKsI8d/atZ+iyxAVqNFX2nWfofAFTL7us38QGAWjCGAI1hRd/j4TSgWbCsNOxAu1oZddRcOuF85C2pPB6JKhzyc+ME+5WbCoq0m6gFS8aj1XRC3GEV6gqwjx3xV7PEdMQGaDVWXO+apf8BQLVINwegmTGGAI1hQd/j4TSgmbCsNOxAu1oZddRcOuF8LCypHO725n4GbFduKijSbqIWLBmPVtMJcYdVqCvAPnbEX80S0xEboNVYcb1rlv4HANUi3RyAZsYYAjRGjX3PaU+pAAAAAAAAAAAAAAAAAACdjJXT0PQSybSGhnoq+kwsnlRkat6mEgEAAAAAAAAAAAAAAABYCQ+ntZBqHtJqBx63U5/4fbQSOAABAABJREFU4tMVfeYLH7/MptIAAAAAAAAAAAAAAAAAKAcPp7WQSh/S4gEtAAAAAAAAAAAAAAAAAI3ibMROv/jFL+qqq67S1VdfrS9/+cuSpP379+uaa67Re9/7Xt15552NKBYAAAAAAAAAAAAAAAAAwCJ1XzntX/7lX/SDH/xAjz76qJLJpK666ipdfPHFuvXWW/U//+f/1Jo1a7R79249/fTTuuwyVv4CAAAAAAAAAAAAAAAAgFZU95XT3vOe9+gf//Ef5Xa7NT4+rlQqpUgkovXr1+u0006T2+3WNddco8cff7zeRQMAAAAAAAAAAAAAAAAAWKQhaT09Ho/uuusuXX311br44os1MjKioaGh3O+Hh4d14sSJRhQNAAAAAAAAAAAAAAAAAGCBuqf1XLR3717t2rVLe/bs0euvv170e4fDUdH2wuFui0pmr6Ghnty/PZ7Kq7/SzzTTPvLfV4/jyK/rZrRSm2328jcT6qq0dDqjY2OzOnBoVAOhgNYMdsnprGyMldq7zVpVR82klc9HvlqOo9bYoNnrcLHdTkTm695um71uGqnWumlkTJtOZxTPOBrSppoZ7b205W22Ha+p9UA7K5/V4yxttjq02fK1cmxQjk5pC+1+nFbGgYyz1mj3NmclYoPSWr0tUf5ipWKDVq+veqKuSrNyLDRqs+021tYDbbZ8dt+Dtcu5aOXjaLcxhDbbPKir0mrte3V/OO3w4cOKx+M655xzFAgE9N73vlePP/64XC5X7j0jIyMaHh6uaLvj4zNKpzNWF9dSQ0M9Gh2dzv07kUhWvI1KP9Ms+/B43AXvq8dxLNZ1I5QzcJVqs/ltBaVRVytwSC8fmdJdD76gWCIln8elvddv0TnreqW85tfRbbbMOmolLX0+8pQ6jlrbbC37bgoNbLdNXzcNVGublRoY0zqkg29O685/+nHbjIVW6OT2XlWbbcNraj10cjurlOXjLG22KrTZ8q1UV3bHtHbrlLbQ9sdZQRxYcZtlnK1K27c5C1k+zrZZm231ttSJ5a8lNmj1+qon6moFFYyFVbXZNhtr64E2Wz6778Ha5Vy09HG02RhCm20e1NUKLHjmoO5pPY8ePapPfepTisfjisfj+s53vqOdO3fqtdde0xtvvKFUKqWvf/3ruvTSS+tdNABoO5G5RO4iIUmxREp3PfiCInOJBpeseVBHaEW0W1gtMpfIfSEp0aZQHcYmtBraLADYGwcyzqLV0GYBwP6xkLEWQC0YQ4DGsKLv1X3ltMsuu0wvvvii3v/+98vlcum9732vrr76ag0MDOg//If/oFgspssuu0z/9t/+23oXrSah3oB83pWrk6UAAdTT5Ew8d5FYFEukNDkbVyjgaVCpmgt1hFZEu4XVaFOwAu0IrYY2CwD2joWMs2g1tFkAsH8sZKwFUAvGEKAxrOh7dX84TZL27t2rvXv3Frx28cUX69FHH21EcSzh87r1iS8+XfI9+aktv/Dxy+pRLAAdrq/HJ5/HVXCx8Hlc6uvyNrBUzYU6Qiui3cJqtClYgXaEVkObBQB7x0LGWbQa2iwA2D8WMtYCqAVjCNAYVvS9uqf1BOohkUxraKin7P9CvYFGFxmwRSjg1t7rt8jncUlSLv9zKMhfDyyijtCKaLewWijg1i2//U7aFGrC2IRWQ5sFAHvjQMZZtBraLADYPxYy1gKoBWMI0BhW9L2GrJwG2M3jdq64kl0+VrJD28pI56zr1R03b9VcIqWgx5W9SGQaXbAmQh2hFeW128nZuPq6vLRb1CYjXbx5jVb306ZQA66paDW0WQCwNw5knEWroc0CgP1jIWMtgFowhgCNYUHf4+E0A6HegHxeqgZAm8hIoYBHG9YNaHR0mgDNCHWEVrTQbnO53Gm3qJHT6aBNoXZcU9FqaLMAYG8cyDiLVkObBQD7x0LGWgC1YAwBGqPGvscTWAZ8XndFq25JrLwFAAAAAAAAAAAAAAAAAPl4OA2QlEimNTTUU9FnYvGkIlPzNpUIAAAAAAAAAAAAAAAAaG1t83Ca0+kw/V13j580nSjJ43ZWtVpeqXa3kpU+W8u2Ow11VT7a7Mo4juZiZ5u1+/PtjLox1+rtrtH7b0bUSWml6oe6Kx91VT47x1nOQ/moq/K1emywkmYvn1U64TitOkbGWWtQV+UjNiit1Y+B8le2zVavr3qirspndzzLuSgP9VQ+2mx5OI7mQZttHtRV+aqpK0cmkyELLwAAAAAAAAAAAAAAAADAUs5GFwAAAAAAAAAAAAAAAAAA0H54OA0AAAAAAAAAAAAAAAAAYDkeTgMAAAAAAAAAAAAAAAAAWI6H0wAAAAAAAAAAAAAAAAAAluPhNAAAAAAAAAAAAAAAAACA5dyNLoBVxsdnlE5nGl2Mkvr7gzp5cq7RxWiITjv2oaGeFd9Tqs12Wn3VgroqX6m6os1mcRzNxc42W8u+Ox11Y67WNis1Nqbl3Bbr5Dqptc12ct1Viroqn53jLOehfNRV+VaqK7tjWrt1SlvohOMs9xhrabOdUI9Woa7KZ+c42w7nodWPoRPL3+lttl6oq/LZHc9yLspDPZWPNlsejqN50GabB3VVvmrnaFk5rY7cbleji9AwnXzs1aC+ykddlc/OumqX88BxNJdGHke71KEdqBtzrV43rV5+O1An1aPuykddlY94tjlQV+Vr97pq9+Nb1AnHWY9j7IR6tAp1VT5ig9Ja/Rgof3Pvr5VRV+Wzu644F+WhnspHmy0Px9E8aLPNg7oqX7V1xcNpAAAAAAAAAAAAAAAAAADL1fXhtJmZGb3vfe/T0aNHi3738ssv67rrrtOVV16pT37yk0omk/UsGgAAAAAAAAAAAAAAAADAQu567ejFF1/Upz71Kb3++uuGv//EJz6h2267TVu2bNGtt96qBx98UDfeeGNtO3VIkbmEJmfi6uvxKRRwS8bpdkt+dnDAr5m5pCYiUYV7/Rrq9Ump0u8b7A3I7XJo5OS8hvoDSqUyeuXNNzXY55dD0sjJeQ33B5TJSKOT2fcsvh7u9Wt4wKcT4zFNRKJaNRBQOl38vsG+gJyO4n8P9wckZd8/2Lf0/lL7CPf65fW4dGxsVmuHuxSNpnKv+31uvTkyo9WDQSUSaY1PRXXq6m7NLR5rn18ul1Mnxue0aiCoZCr7nvx9vHx0Sqet7tZsXj0G/G4dPTGjVQNBpdIZjU3Oa3hgoU4WyujzuvTW6KxWh4NKJLPbXTPUpVgsW77h/oDkWHr/UL9P4yfjGo9ENdjvz9bb4vH2+yQrnnmspV0B7cajXB9f7PNKNLpQVeA4moudx7HSGO6SRiZjeuXNiAZCPmUyaQW8HoWCbkVmE5qZT8jndWs2mlBft0+hbrdGTmavpevWdmt6OnudG+j1K51Oyet2y+N2aHI6roDPrVgiKa/HrYzSUsapk5GoTl3TrdnZpetjd5dbIxNR+T2u3H5iibRm5xMK9/ly17bl11yvx6ljY3NaHQ4qlUprPBJb+GxSfd0+xZNpjZ6c12kG+zt6fFarwkElF661vQufGwj5FYunND4V1dCAX6mU9PLRo1o71JV7fbDPr4DXpYmpmPp6fHI6pIlIbKl+3SqIN3Lnc+FcjEViCvjc6gl61O1zLZ2PhXOx+LmugFtjE1Hza2/euR3o9SudSld/rW6ma/1CWYra3mKZlpV1sf7D/X5FYynNx5JKpTPyedyano+rv8cnt8uhmbmkEqm0uvxuzcwn1B3waHQmpqmZuLoCbjkdTk3PLWzT6dDsfEKxeErhfr9SiYxOzsQU8Lrldjvk9TglOTQ7l1AskVJvt0/JVFIet1vzsaRi8ZT6enxyOKT5hTL1dfuUzmQUmY0r6HPL63UqnV7oF9Mx9Yd8cjozSqccmpyJKdzrVzyR1lw0oS6/R06n5HY5FYsn5Xa7NDUT00DIr3CPV0o32TnsNO1yLUJzsbNd0WbLR12Vb+E6dPzQqII+t7XXIauvcWXGGvkxmzIZTURiimcc8mbDAI1H4pqejyvg82hyJqaBkE9D/T5NTMY1Ph1TwOtSV8CjuWhS87GkuoMeed3Zv5mdnI4r6HfL53FpPpaQ2+XSyZmYwiG//F6nRiejCvcHFI0mNRGJqbfbK783m0LC7XJqPpZUIpmS2+XS5Ew2Dk2lUur2exUKujUbS2lmPqlYIqmg36NoPKX5aFJ9Pd7sMc8nNDWTjZM8HqciM3EFA27197o1cTKpn78ZUV/Ip3giKZfTqe4ur+bmkzq5OG/md2tmNi6n06F0WpqLJuT3uhQMeJROZ3LbS6fSubgl1JWNt/0+t+Lx7D3C7HxCXo9LAb9bfq9TyWRao5NRBf0eZTJped1unZyJZbftcyvgd+nE+LwCfreisZSCAbcymbTcDlfheZQ0E00qMp9UNJbUYK+/qN2k0xlF5m2KnRg7YIc6xgZ+n0tvjsxqoNevVDIln3fhPn8mLp/XrVgsKZ/Xrem5uAZ6fYXz0QM+SUv3xAO9fjkcaXUHvZqeSRbcJxfdN6vwXrq7y63p2biUcRq+b3I6pr6QT7F4doxNp7P37wO9frmcGfm92TF4aQ5BisWlk9NRDfYF5HI4FE0k5HS4lrbf75MchdtPJVPq7fFpdn5pW05nRgGfR9FoSuMLnw33eCVlrw/jkejCGOtQLJ7Ryem871nSBtc1GVxHHUvbym0/04D7vma812ScLR91VT6766oZz4XHZA6zCcrUVPUkdWZd2XmPV0/N2qYq1Q7H0YnjLFpfje2qbg+nPfjgg/r0pz+t//yf/3PR7958801Fo1Ft2bJFkrRjxw7dddddtT2c5pBePjKlux58QbFESj6PS3uv36Jz1vWufLHI++zmDQPaet4puueRA7nt7L52s7acNSClS79v57aN2n/gLW3dvFb3P3GwrNe/sf81eVxOffA3NuqeRw6op8ujq7eebvi+6dlE0b9LbTf//RvWhnThprUF5d21fZN+9uqozo0O6d59LxUc72tvntR8tE/37ntJWzevUiw+XNax7r52s/711VGl0pmizyxud2QiaFre5ftet7pbV174Nt277yXDutl97WY99J2DOjY+Z7itLRsHantArZZ2BbQbj/TCzyeKx8e3D7RWgMNxNBc7j2OlMdwlvfCLwn1/dPsmPfWjN/Tei96mb//gdb373DV6YOG6c876Pm278G2655ED2rp5laKxwuvcnh2blUqlde++nxVs77l/PaZ3vWON/nbfS4bxw54dm5VMpfW3+35mGgcYXXNz1/EzCq/jN2zbqCd++Ibee+F6HTk+ZXo9npnrK/jcjVe+XcdGZ/X333i5YN9Hjk9p85nFcYBRbPK5379IR47PGp7Pl18tPBc7t23UqUPd2rC2R3IWn4vd127W/p++qQOHJ4qvvXnn1qjOKrpWN9O1fqEsX3n8ZW27cH2u7eXKtL5XL79RXI8/e3VMl/3KqRqbiurbP3yj6LO7tm/Sd370RkF7LtW2fu/9m/TPT/1CiVTasD36vS71BD366rd+rmPjc1oTDurf/duzNXpyqnA7127WP5vEaTu3bdRQf0BfffwVHRufK+hfRuf0xivPVk/Qrem5hO771s8L+s/5Zw7o5deb5Bx2mna5FqG52NmuaLPlo67KZ2csYfW2q4w1/F6X/td3D2l6NqH/56Z36eRMTA8+ebBoG8vnaHZt36T/9X9+kYsXFue+8q/vHrdD/7As/pyYmtPpp/QXzWGFuj1ySHr4/xzS5e9er781iIF/56pzFI2l9NB3DuqaS85QLJ4qOY+06/2b5HZKDz35Ri4Wyd/mWyMRveOMoaK+kH2ILqb7vvVKQRkXj3fxXuDhvJ8Xy7jtwvUF/3/vhes1NBDQV//3K7m6+sBvnKUvPfJSQb0M9Qf03ed/qQOHJ3Lb+uBvbCw4nv904zslSUdHZ8zjY4f07IFjuvOffmx9m2XsgB0aEBss3ov+h+vPV2R2pmCcWt638+9z/mz3e3R0ZL5ge//hhvN1fCyq//6/flo0t5C/z+F+n/7sfzyXe+2Pb7pAJ6fjBe/7jzf+imaiSd3z8IGi8e+9F67PlSNb7khBuYvH6HPlcjl198OFZU0mM7my+jwufeg3z1ZfJKa/+uel1/bs2CyP26m/fPDF3Gsf37lF8US64LPL97lnx2Z1+z36i/uWxp//dOM7FU+mi651cmR01wNL2997w/lSxlHf+75mmi9YxDhbPuqqfHbXVTOeC8rU2uWyu0zNOP5XoxnPXTXa4Tg6cZxF67OgXdUtrefnPvc5vetd7zL83cjIiIaGhnI/Dw0N6cSJEzXtLzKXyF0kJCmWSOmuB19QZG7lmsn/7DWXbMhV8OJ27nnkgEYmYyu+7/4nDur9l52Zm/wp5/XLL1inS7acmtvW5ResM32f0b9LbTf/31f96hlF5b1330u64j1vy30xnX+8F593au71K97ztrKP9Z5HDujX37Xe8DOL2y1V3uX7fv9lZ+b+bVQ39zxyQJdsOdV0WycmYtU1KIO2sbiPctsV0G5OjMcM+/WJ8dr6Wb1xHM3FzuNYaQwfmSze99/ue0nvu2SD7n74gN53yYbcl22S9L68a7/Rde7uhw9obCpWtL2rfvWM3BdnRvHD3Q8f0PjC58ziAKNrrtl1/IEnDuqSLdnrbanr8fLP3fetn2tqNlG0b7M4wCg2SSRlej6Xn4v7nziow29FFJlLGJ6Lex45oGsu2WB47c0/t0Z1Vsm1upmu9YtluWTLqQVtb7FM45G4YT1ec8kGvTk2p/sXzv3yz9670K6Xv27Wtr70tZd0yZZTTdvj1GxCR0fncjHYJVtO1dGR2eLtlIjT7n/ioI6OzOZ+n9+/jPZ737dekd/ryT2Ytvj63Q9n4/RmOYedpl2uRWgudrYr2mz5qKvy2RlLWL3tamONqdlE7ho+F8tef422sXyO5t59LxXEC8vb1H3fekURg/jz4vOK33vvvpeUTEqJZDZu+FuTGPjI8ZlcOSKziRXnke792kvyejwFsUj+Nn/9XesN+0JXwJt7MM3oeBfvBfJ/fiAvVsv///1PHNTRE7MFdbX4YFp+vRwdmc3Fx4ufXX48h9+K6PBbkZLxcWQukXswzYp2lY+xA3ZoRGyw2NeOjszmHvBa/P3yvp1/n5NKO4u2d/TEbO6BLUmG4809jxyQw+EqeM3pLN5WMqXcg2mLr+WPJYvlMCr38vFibCqWezDNrKyxREpf+d+v6M2xuaL7sKMjswWvHTk+U/TZ5fu8++EDOvxWpOA9h9+KGF7rfnmicPu/PDFb9/u+ZpovWMQ4Wz7qqnx211UzngvK1NrlsrtMzTj+V6MZz1012uE4OnGcReuzol3VbeW0UjKZ4seKHQ5HRdsIh7sLfj5+aDRXMYtiiZTmEiltWDdQclv5n43Mxg23c3IhjcBK74vGUsavx41flyPv35Lk0Mrvy/t3Wdt1mJd3ciZmfLzT0dzrZu8x2/fkTKzwmEy2a1be/PcU1OcKdWO2rU0bBlWtWtrVcsvb7HJDQz0Vl69TUVflq6WulrfZl49OmfbrWvpZvXEczcXK46g0NnjlzUjJ69vy61z+Ncns2pheFuPEEilF5pauwWbX49znTK51ZvGFWTkWt1POdX6l8pfax/J/T0SMt2v2ejqT0Vwipclp43qJzMVz/86/9hacW5M6K/daXeu1vtZrUn67zZXF5JhOmpyLyFxc6Uym5GdrjlHzfpffXhf/n9u/yXaMtpvOZHI/lxPzzceTJu3LuF6qidck4oyV5LfZdrkWNQLtzJzV7Yo2Wx3qqnxWzhtIJrGBRduuNtbIv2bPx5Ilt2F27Td7v1H8aRarzscXlsbPmO87PyYqNz6ZjydNt2kWC+fH+GUdf97PRv/Pr+NSdZUfH+dvY9FifZZqN3a2WcaO6hEbmGtEbLDY1yq9zzG6912+jVL39/mM5g9yY7BBefLLUU65jd5j9jmjsXr5a+XWVbmfK/d91Y5d5ahmvLSjLzPOVoe6Kp+d46wd27cCZSpfM5bL7jZrdbzcKM147qrRDsfRieNsq+A+zJwV7aopHk5btWqVxsbGcj+Pjo5qeHi4om2Mj88onV66QQn63PJ5XAUV5PO4FPS4NDo6XXJb+Z8NdXsNt9Mf8snvca34voDPZfi632v8+uJy+vm/M32fwb9Lbjfv32bl7evxGb4+EPLnXjd7j9m++7p9RcdktF2z8ua/J+B3lV03Rtvq7/GveP5LKbddlTNwLW+z+YaGemoqZyehrspXqq6qabPhXuP+W2s/qzeOo7mUexzVtNmVxvBwb+nr2/LrXP41yeza6Fz2sL3P41Koa+kabHY9zv9cJfFFX7dxOZQp/Xuz67FR+c2O1Sg2GTA5n2avOx0OBT0uuUzORSjoLTpvUvG5rTYGNNpWJZ+vdZyVCtvtYlkWy1DUL0zOZyjoldPhKPlZK2LUxd8ttpP8/ra4/0riNKfDkdtGOTFfwGt8rgZCxvVSbhvI18lxRjVttl2uRfXWye2sHFbGBhJttlrUVfkqiSUqjWlriVNKlXVxO+XGGoXX7NLbMLv2m73fKP7sN4lVA96FaU1HxnTfTudSTFRufJLdrvE2zWLhUNA4rl/p+Bfj9OX/z6/jUnWVHx/nb2PRYn2Wajd2tlnGjuoQG5RWSbuyqs0u9rVK73OM7n2Xb2P5vc/iNvq6fQXlNJo/WByDzeYAFstRTrmN3mP2OaOxevlr5dZVuZ8r933VXhPLUel1uJq+zDhrH+qqfHaOs5Vuv14oU2uXy+42a/V9WKM047mrRjscRyeOs62A+7DSrJijrVtaz1JOOeUU+Xw+Pf/885Kkr33ta7r00ktr2mYo4Nbe67cUTJDtvX6LQkFPRZ997HuHtfvazQXb2X3tZg33+VZ8385tG/XI04e0c9vGote/ZvL6U88f0TM/OZrb1lPPHTF9n9G/S203/9/f/P9eLSrvru2b9OQPX9eu7ZuKjnf/i0dzrz/5w9cNj9Vo37uv3az/89wbhp9Z3G6p8i7f9yPfPZT7t1Hd7L52s5554ajptlYNFN7UV6qWdgW0m+EBn2G/XhWurZ/VG8fRXOw8jpXG8KHe4n1/dPsmff2Zw9qzY7O+/sxh3ZB33cm/9htd5/bs2KzBhYes8rf3zf/vVX104VpmFD/s2bE596CcWRxgFF/s2r5JT/5L8XX8hm0b9cwL2evtk/9ifj1e/rkbr3y7ers8Rfs2iwOMYhOPS8bnc8BXdC52btuoDWtDCgU9hudi97Wb9dgzhw2vvfnn1qjOKrlWN9O1frEsz/zkaEHbWyxTOOQ1rMfHnjmsUwaD2rlto+Fnd23fpMeWtedS8dzvvX+TnnnhqGl77O3y6NShYC4Ge+YnR3XqcFfxdkrEaTu3bdSpw1253+f3DaP93njl2YrGE7rxyrcX9Z/hvuL2RbxWH+1yLUJzsbNd0WbLR12Vz85YwuptVxtr9HZ5ctfwoDd7/TXaxvI5ml3bNxXEC8vb1I1Xnq2QQfz57IvF7921fZPcbsnjzsYNHzWJgdet7s6W4ydHFeryrDiPtOv9mxRPJPTYM8Vx+g3bNur//OgNw74wOx/XjVeeXVTG/G1/dNnPi2Vc/v+d2zbq1FVdBXX1e9duKqqXU4e7cvHx4meXH8+GtSFtWBsqGR+HAm7d8tvvtKXNMnbADo2IDRb72qnDXfrw1ecU3eeb3ee4HOmi7Z26qku/f915hnML+fvMZFIFr6VTxdtyO6XdO4rHqsWxZLEcRuVePl4M9vq0Z0fpsvo8Ln3oN8/WKYPBovuwU4e7Cl5bt7q76LPL97lnx2ZtWBsqeM+GtSHDa91pqwq3f9qqrrrf9zXTfMEixtnyUVfls7uumvFcUKbWLpfdZWrG8b8azXjuqtEOx9GJ4yxanxXtypExyqlpo8svv1z/+I//qFNPPVW7du3S3r17tXnzZr3yyiv61Kc+pdnZWb3jHe/Q7bffLq/XW/Z2DVehcmTzQE/OxtXX5c1eJMo92rzPDvb7NTOX1EQkqoGQX8N9PilV+n2DvQG5XQ6NnJzXUH9AqVRG41NRhfv8ckganZzXUF9AmYw0NjWvwd6AHI7s6/09fq0K+3RiPKaT01HT94V7A3Ia/HuwL5DbR/77S+2jv8cvn9el4+OzWjPYpWgslXs94HfrrdEZrRoIKpFMayIS1SnD3ZqbT+rkdLZO3G6nRibmNNwfVDKVfc/yfeR/pr/Hr2DArTdHZjTcH1QqndH41EKdSBpbKKPf59KxsdmCfa8OdykWz5ZvsG/hmE7OZ8/NgE/jJ+Maj0Q12OdXOrO0rVUDPilZdpMqq22YtStWTqsf6qp8Vq+cJknyqGAcWRX2SQkrSltnHEdzKeM4qm6zK43hLmlkMqaT07GFv1JOK+BxK9TlUWQ2oZloQj6PW7PRRPbzPR6NnIxpIhLVujXdmp5Zus6lMyl53G553Q5NTsfl97kVTyTl9biVUVrKOHVyOqpTV3drdnbpcz3dbo1OROX1uDQXTai326d4Iq3Z+YTCvb7ctS3/mjsQ8svrcer4+JyGB4JKp9KaiMQU6vYpnkiqr9ureDKjscl5nbqqW7Nzhfs7ejx7rU2m0hqfiuY+NxDyKRbPvjbU71cqnd336sEuxeOp3L6DPpcmIjH1dXnldDo0MR1bql+3yflcOBdjkZj8PrdCAbe6/e6l87FwLhb30R10a+xk1Dymyzu3Az0+pdOZ6mLActqJCatXTssvS1HbWyzTsrIu1n+4169oPKX5WFKpdEY+j1vT83H1d/vkdjs1M5dQMpVW0O/WzHxC3QGPHE5pajquroBHDodDM3Nx9fX45HQ6NDufUCyeUrjPr1Qyo8mZmPxet9xuh7xup+RYek9vt0+pVEout0vRWFKxeHZ1QYdDmo9ly9TX7VM6k9H0bFwBn1ter1PpdLZfTM7E1Nvtk9uVUSrl0ORM9njiibTmogkF/R45nZLH5VQsnpTb7dLUTPa8h0NeKV39OazknLa7qttsu1yL6qiT21nZLIoNJNpsTair8i1ch+YSKQU9LtPrUFUxrUXXuOXbWynWyI/ZJGliOqbV4W55ndn0k+ORuKbnEwr43Jqaiamvx6fhAZ8mJuOamM7GDcGAW/PRpOZjSXUHPPJ6nFJGmpyJK7iw+s98LCGXy5W9/of88nudGp2MKtwfUDSa1EQkpt5ur/xelzLKxgPzsaSSyVTuc33dPqXSKXX7PAp1eTQbS2lmPqlYIqmg35ONkaJJ9fV45fO6NTuf0NRMXH3dPnm9TkUWytPf69bEZDK3zXgyKZfTpe4uj+bmk5pcmBPz+92amYsvrHYmzUUT8nld6gp4lE5nFFmIdzLpdC5u6enyKp5Iyu/N3iN43G7NxZLyuJ0K+tzy+5xKJtManYwp6Hcrk0nL487Wrc/rUtDnVsDv0onxeQV8bkXjqez7lJbb4So8j5JmoklF5pOKxpIaDPmK2k043K3Xjp5csV1V1WYZOypGbFCGMtuVFW024HfprdFZ9ff4lUqn5PUs3OfPxOXzLN3nz8zH1d/jK5yPXviiJn97Dmda3UFvwfzB8nl6o8/1dLs1PRvPzSUsf9/iWBVLJNUd9CidXiqHy5WR3+PWXCyVm7f3eR2KxTM6OR3TYK9fLqdD0URCTodrafsD2Ywo+dtPpbP3fLPzydy2XK6MAl6PorGUxiNRhUP+7L2ZsteH8UhUfT0+eb0OxWKZ3HcKw30+KW1wXZPBddSxtK3c9jMWXxPLUcF1uB4rp0linK0EdVU+O8fZCrZfV5SpfM1YLrvbbJn3eE2vGc9dNdrhODpxnG1y3IeVocY52ro/nGaXUg/6NItObtCdduw8nFY/1FX5bHk4rYxttxKOo7nY2WZr2Xeno27M2fJwWh1xbot1cp3U2mY7ue4qRV2Vz85xlvNQPuqqfCvVld0xrd06pS10wnGWe4y1tNlOqEerUFfls3OcbYfz0OrH0Inl7/Q2Wy/UVfnsjmc5F+WhnspHmy0Px9E8aLPNg7oqX7VztE2R1hMAAAAAAAAAAAAAAAAA0F54OA0AAAAAAAAAAAAAAAAAYDkeTgMAAAAAAAAAAAAAAAAAWI6H0wAAAAAAAAAAAAAAAAAAluPhNAAAAAAAAAAAAAAAAACA5Xg4DQAAAAAAAAAAAAAAAABgOR5OAwAAAAAAAAAAAAAAAABYjofTAAAAAAAAAAAAAAAAAACW4+E0AAAAAAAAAAAAAAAAAIDleDgNAAAAAAAAAAAAAAAAAGA5Hk4DAAAAAAAAAAAAAAAAAFiOh9MAAAAAAAAAAAAAAAAAAJbj4TQAAAAAAAAAAAAAAAAAgOV4OA0AAAAAAAAAAAAAAAAAYDkeTgMAAAAAAAAAAAAAAAAAWI6H0wAAAAAAAAAAAAAAAAAAluPhNAAAAAAAAAAAAAAAAACA5Xg4DQAAAAAAAAAAAAAAAABgOR5OAwAAAAAAAAAAAAAAAABYjofTAAAAAAAAAAAAAAAAAACW4+E0AAAAAAAAAAAAAAAAAIDleDgNAAAAAAAAAAAAAAAAAGC5uj2c9thjj+mqq67Stm3b9NWvfrXo9z/72c903XXX6bd+67e0e/duRSKRehUNAAAAAAAAAAAAAAAAAGCxujycduLECd1555267777tG/fPj3wwAM6dOhQwXs+97nPae/evXr00Ud1+umn6+/+7u/qUTQAAAAAAAAAAAAAAAAAgA3q8nDa/v37ddFFF6mvr0/BYFBXXnmlHn/88YL3pNNpzc7OSpLm5+fl9/vrUTQAAAAAAAAAAAAAAAAAgA3q8nDayMiIhoaGcj8PDw/rxIkTBe/54z/+Y33yk5/Uv/k3/0b79+/Xzp0761E0AAAAAAAAAAAAAAAAAIANHJlMJmP3Tu6++27Nz8/rlltukSQ99NBDOnDggD772c9KkqLRqK677jrdfvvtOu+88/TlL39Zzz77rL70pS/ZXTQAAAAAAAAAAAAAAAAAgA3c9djJqlWr9Nxzz+V+HhkZ0fDwcO7ngwcPyufz6bzzzpMk3XDDDfriF79Y0T7Gx2eUTtv+nF1NhoZ6NDo63ehiNESnHfvQUM+K7ynVZjutvmrRaXUV6g3I561u6E4k05o8OWv4O9psFsfRXEodR61ttpZ9dzrqxlytbVZqbEzLuS3WyXVSa5vt5LqrFHVVPjvHWc5D+air8q1UV3bHtHbrlLbQCcdZ7jHW0mY7oR6tQl2Vz85xth3OQ6sfQyeWv9PbbL1QV+WzO57lXJSHeiofbbY8HEfzoM02D+qqfNXO0dbl4bStW7fqL//yLzUxMaFAIKBvf/vb+rM/+7Pc79evX6/jx4/r1Vdf1RlnnKHvfOc72rx5cz2KBgAtxed16xNffLqqz37h45dZXBoAAAAAAAAAAAAAAABzdVs57ZZbbtFNN92kRCKhD3zgAzrvvPO0a9cu7d27V5s3b9btt9+uP/iDP1Amk1E4HNbnP//5ehQNAAAAAAAAAAAAAAAAAGCDujycJknXXHONrrnmmoLX7r333ty/L7vsMl12Gav6AAAAAAAAAAAAAAAAAEA7cDa6AAAAAAAAAAAAAAAAAACA9sP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xXt4fTHnvsMV111VXatm2bvvrVrxb9/tVXX9Xv/M7v6Ld+67f0kY98RFNTU/UqGgAAAAAAAAAAAAAAAADAYnV5OO3EiRO68847dd9992nfvn164IEHdOjQodzvM5mMfv/3f1+7du3So48+qnPOOUdf+tKX6lE0AAAAAAAAAAAAAAAAAIAN6vJw2v79+3XRRRepr69PwWBQV155pR5//PHc73/2s58pGAzq0ksvlSTt2bNH/+7f/bt6FA0AAAAAAAAAAAAAAAAAYIO6PJw2MjKioaGh3M/Dw8M6ceJE7ucjR45ocHBQf/RHf6RrrrlGn/70pxUMButRNAAAAAAAAAAAAAAAAACADRyZTCZj907uvvtuzc/P65ZbbpEkPfTQQzpw4IA++9nPSpIeffRR/Zf/8l/0la98RZs3b9Z/+2//TcePH9d//a//1e6iAUDLufVvvl/V5z5/869aXBIAAAAAAAAAAAAAAABz7nrsZNWqVXruuedyP4+MjGh4eDj389DQkNavX6/NmzdLkt73vvdp7969Fe1jfHxG6bTtz9nVZGioR6Oj040uRkN02rEPDfWs+J5SbbbT6qsWnVZXQ0M9SiSSVX/erK5os1kcR3MpdRy1ttla9t3pqBtztbZZqbExLee2WCfXSa1ttpPrrlLUVfnsHGc5D+Wjrsq3Ul3ZHdParVPaQiccZ7nHWEub7YR6tAp1VT47x9l2OA+tfgydWP5Ob7P1Ql2Vz+54lnNRHuqpfLTZ8nAczYM22zyoq/JVO0dbl7SeW7du1bPPPquJiQnNz8/r29/+ti699NLc73/lV35FExMTeuWVVyRJTz31lM4999x6FA0AAAAAAAAAAAAAAAAAYIO6rZx2yy236KabblIikdAHPvABnXfeedq1a5f27t2rzZs366//+q/1qU99SvPz81q9erX+/M//vB5FAwAAAAAAAAAAAAAAAADYoC4Pp0nSNddco2uuuabgtXvvvTf37/PPP1///M//XK/iAAAAAAAAAAAAAAAAAABsVJe0ngAAAAAAAAAAAAAAAACAzsLDaQAAAAAAAAAAAAAAAAAAy/FwGgAAAAAAAAAAAAAAAADAchU/nHb48OGi155++mlLCgMAAAAAAAAAAAAAAAAAaA8VP5z2O7/zO/rmN78pSUomk7r99tv16U9/2vKCAQAAAAAAAAAAAAAAAABal7vSD/zDP/yD/vAP/1D79+/Xv/7rv+qMM87Qo48+akfZAAAAAAAAAAAAAAAAAAAtquKV08466yx95CMf0de+9jWNjo5qz549CoVCdpQNAAAAAAAAAAAAAAAAANCiKl457Q/+4A/085//XA899JBeffVVffjDH9auXbv0u7/7uzYUDwAAAAAAAAAAAAAAAADQiipeOS0QCOjhhx/WOeeco6uvvloPPPCAHn/8cTvKBgAAAAAAAAAAAAAAAABoURU/nHb77bfL4XDo5z//uTKZjAYHB/XVr37VjrIBAAAAAAAAAAAAAAAAAFpUxQ+nvfjii7riiiu0e/dunThxQpdddplefPFFO8oGAAAAAAAAAAAAAAAAAGhRFT+cdscdd+jv//7v1dfXp9WrV+vP//zP9bnPfc6OsgEAAAAAAAAAAAAAAAAAWlTFD6dFo1GdeeaZuZ8vu+wypVIpSwsFAAAAAAAAAAAAAAAAAGhtFT+c5na7NTU1JYfDIUl69dVXLS8UAAAAAAAAAAAAAAAAAKC1uSv9wJ49e/ShD31IY2Nj+sM//EN9//vf12c/+1k7ygYAAAAAAAAAAAAAAAAAaFEVP5x2+eWXa8OGDfr+97+vyclJpdNpbd261Y6yAQAAAAAAAAAAAAAAAABaVMVpPf/kT/5Ef/d3f6f3vOc9uu+++xQIBPTJT37SjrIBAAAAAAAAAAAAAAAAAFpUxQ+nvfTSS/rMZz6jJ598Utdee61uv/12vfnmm3aUDQAAAAAAAAAAAAAAAADQoip+OC2TycjpdOr73/++LrroIknS/Py85QUDAAAAAAAAAAAAAAAAALSuih9OW7dunXbt2qWjR4/qPe95j/7jf/yPOvvss+0oGwAAAAAAAAAAAAAAAACgRbkr/cDtt9+uJ554QhdccIE8Ho/e9a536f3vf78NRQMAAAAAAAAAAAAAAAAAtKqKH04LBoPavn177uff/u3ftrRAAAAAAAAAAAAAAAAAAIDWV3Faz2o99thjuuqqq7Rt2zZ99atfNX3fd7/7XV1++eX1KhYAAAAAAAAAAAAAAAAAwAYVr5xWjRMnTujOO+/Uww8/LK/Xq507d+rCCy/UmWeeWfC+sbEx3XHHHfUoEgAAAAAAAAAAAAAAAADARnVZOW3//v266KKL1NfXp2AwqCuvvFKPP/540fs+9alP6WMf+1g9igQAAAAAAAAAAAAAAAAAsFFdHk4bGRnR0NBQ7ufh4WGdOHGi4D3/+I//qHe84x06//zz61EkAAAAAAAAAAAAAAAAAICNHJlMJmP3Tu6++27Nz8/rlltukSQ99NBDOnDggD772c9Kkg4ePKjPfvaz+vu//3sdP35cN910k5566im7iwUALenWv/l+VZ/7/M2/anFJAAAAAAAAAAAAAAAAzLnrsZNVq1bpueeey/08MjKi4eHh3M+PP/64RkdHdd111ymRSGhkZEQ33nij7rvvvrL3MT4+o3Ta9ufsajI01KPR0elGF6MhOu3Yh4Z6VnxPqTbbafVVi06rq6GhHiUSyao/b1ZXtNksjqO5lDqOWttsLfvudNSNuVrbrNTYmJZzW6yT66TWNtvJdVcp6qp8do6znIfyUVflW6mu7I5p7dYpbaETjrPcY6ylzXZCPVqFuiqfneNsO5yHVj+GTix/p7fZeqGuymd3PMu5KA/1VD7abHk4juZBm20e1FX5qp2jrUtaz61bt+rZZ5/VxMSE5ufn9e1vf1uXXnpp7vd79+7Vt771Le3bt09f+tKXNDw8XNGDaQAAAAAAAAAAAAAAAACA5lKXh9NWrVqlW265RTfddJPe//73633ve5/OO+887dq1SwcOHKhHEQAAAAAAAAAAAAAAAAAAdVSXtJ6SdM011+iaa64peO3ee+8tet+pp56qp556ql7FAgAAAAAAAAAAAAAAAADYoC4rpwEAAAAAAAAAAAAAAAAAOgsPpwEAAAAAAAAAAAAAAAAALMfDaQAAAAAAAAAAAAAAAAAAy/FwGgAAAAAAAAAAAAAAAADAcjycBgAAAAAAAAAAAAAAAACwnLvRBQBQLJFMa2iop6rPxuJJRabmLS4RAAAAAAAAAAAAAAAAUBkeTgOakMft1Ce++HRVn/3Cxy+zuDQAAAAAAAAAAAAAAABA5UjrCQ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HA+nAQAAAAAAAAAAAAAAAAAsV7eH0x577DFdddVV2rZtm7761a8W/f7JJ5/U9u3b9Vu/9Vu6+eabNTU1Va+iAQAAAAAAAAAAAAAAAAAsVpeH006cOKE777xT9913n/bt26cHHnhAhw4dyv1+ZmZGn/nMZ/SlL31Jjz76qN7+9rfrL//yL+tRNAAAAAAAAAAAAAAAAACADerycNr+/ft10UUXqa+vT8FgUFdeeaUef/zx3O8TiYQ+85nPaNWqVZKkt7/97Tp27Fg9igYAAAAAAAAAAAAAAAAAsEFdHk4bGRnR0NBQ7ufh4WGdOHEi93N/f7+uuOIKSVI0GtWXvvSl3M8AAAAAAAAAAAAAAAAAgNbjyGQyGbt3cvfdd2t+fl633HKLJOmhhx7SgQMH9NnPfrbgfdPT07r55pt12mmn6fOf/7zdxQKa2q1/8/2qPvf5m3/V4pKg2dA2AAAAAAAAAAAAAABAK3DXYyerVq3Sc889l/t5ZGREw8PDBe8ZGRnRRz7yEV100UW69dZbK97H+PiM0mnbn7OrydBQj0ZHpxtdjIbotGMfGupZ8T2l2uzQUI8SiWTV+++0uu6047WjbVjRZtvhPHAczaXUcdTaZmvZd6ejbszV2malxsa0nNtinVwntbbZTq67SlFX5bNznOU8lI+6Kt9KdWV3TGu3TmkLnXCc5R5jLW22E+rRKtRV+ewcZ9vhPLT6MXRi+Tu9zdYLdVU+u+NZzkV5qKfy0WbLw3E0D9ps86CuylftHG1d0npu3bpVzz77rCYmJjQ/P69vf/vbuvTSS3O/T6VS2rNnj37zN39Tn/zkJ+VwOOpRLAAAAAAAAAAAAAAAAACATeq2ctott9yim266SYlEQh/4wAd03nnnadeuXdq7d6+OHz+uf/3Xf1UqldK3vvUtSdKmTZv0uc99rh7FAwAAAAAAAAAAAAAAAABYrC4Pp0nSNddco2uuuabgtXvvvVeStHnzZr3yyiv1KgoAAAAAAAAAAAAAAAAAwGZ1SesJAAAAAAAAAAAAAAAAAOgsPJwGAAAAAAAAAAAAAAAAALAcD6cBAAAAAAAAAAAAAAAAACzHw2kAAAAAAAAAAAAAAAAAAMvxcBoAAAAAAAAAAAAAAAAAwHI8nAYAAAAAAAAAAAAAAAAAsBwPpwEAAAAAAAAAAAAAAAAALMfDaQAAAAAAAAAAAAAAAAAAy/FwGgAAAAAAAAAAAAAAAADAcjycBgAAAAAAAAAAAAAAAACwHA+nAQAAAAAAAAAAAAAAAAAsx8NpAAAAAAAAAAAAAAAAAADL8XAaAAAAAAAAAAAAAAAAAMByPJwGAAAAAAAAAAAAAAAAALAcD6cBAAAAAAAAAAAAAAAAACzHw2kAAAAAAAAAAAAAAAAAAMvxcBoAAAAAAAAAAAAAAAAAwHI8nAYAAAAAAAAAAAAAAAAAsBwPpwEAAAAAAAAAAAAAAAAALMfDaQAAAAAAAAAAAAAAAAAAy/FwGgAAAAAAAAAAAAAAAADAcjycBgAAAAAAAAAAAAAAAACwXN0eTnvsscd01VVXadu2bfrqV79a9PuXX35Z1113na688kp98pOfVDKZrFfRAAAAAAAAAAAAAAAAAAAWc9djJydOnNCdd96phx9+WF6vVzt37tSFF16oM888M/eeT3ziE7rtttu0ZcsW3XrrrXrwwQd144031qN4xhxSZC6hyZm4+np8cjqkiUhMfT0+hQJuKWP8vtzvnNJ4JK7xSFThXr/CPd7s+93SiYmYJiJRDfcH5HBIY5NRDfUHlElnNDa18P5er8Yns58f7Pcrk5ZGJ+e1OhxUIpnW+ML7hnp9UqqwHOF+v6LRVG7fTqdDJybmtDocVDyx9NnhAZ8ikYWyh3xKJNManZzXqau6NTuX1EQkqrVDXYrFU9nP9PnldTl1fGJOw/0BpTPS2OS8hgcCSqel0ZPzCvf61RV0a3wimq2PHrdOjMf08tEprRoIKJORxqeiWjPcpbmFfSw/Jp/XpWNjs7l9jJ6c16qFfYxNZffhdjl1YmJO4V6/gj63xicX9hd0KzJrcD5c0shktt4L6q3EOc991ux1AJJHuT6+OK4o0ehCVYHjaC4L18rccfT7JKueWV9pTF/4/fFDowr63EqlMxqdnC+4lp+cSWg2mlAskdKqgaCisVTB9WlmPi6v262T03nXnPSy/Xa5NT61dJ3Pv472hdwam4jJ7XZpaiamgZBfPrdTE5GYBnr9isaz+1sVDiiVyn5usG/p2jjcH5AkTU7H1RXwKDIbU7hvaR+rBoJKppauu30ht46PFF5HxyIxBXxu9QQ96va5snW0rH2Fut0aGVvh+pt3PhevwWWfz0qvy3mvD/T6FUukcscY7vFKaYvaUImyLrYb22OFZceaTqWX6iPo1sx8UpH5pKKxpAZ7/QWvxeJJhYJexeJJdQe9uVhtIhLVyExMTke27QR8bjldDrmcklNOxRNJud0uTc7E1eV3K+B3K5NJK5WSJmfiCvrdCnhdmplPKOB3K53OKBpPqcvvVjSelNft1uR0TH0hn7weZ7bd9vqVTGV0MhLT8EBAqVRGY1PzGuwNyO12amYurvlYSn09PjkcaaXTDkVm4+rr9imjjCIzcQX9HvUEPXK6pMhMUlMzMQ32+RUOeRWZSWhmPiGf163ZaEJ93WXEccvaV38yrZlYYX2a3he0Ejvj23a5FqG52NmuaLPlo67KtzAH8cqbEYV7fcZzEK3EIc1El8UXAZMpxXKuMQtzZidnYurt9iqjjBKJjGLxVC52icwmNDmbjWej8ZSi8aT6un2KxRZimPz5t+m4JiIx9QQ98ridmohENRAqnFvr7/EpkUrJIaf6Qh5NzyY1MxdXV8Crmfm4+nv8SiTTmpyOaaDXJ5fTqcnpmLqDHr05MSu3263IbEyhbp9m5xLq6fJoqN+nE+MxnZyOZmOydEaz8wn1dvuUzmQ0MRXTUJ9fDoc0Hokp6HOrK+BWLJ7WyUhU/b1+BXwujZ6cV9DnUTyZUnfQo8hMXKEub+7+I39+0e91Lc2BVRjXNCxuYeyAHeoYG4QH3Bobj0ty6mQkqsG+gFwuh0ZPzquvx6dUOiWX06VoLKnhsF9T08lcH1cmrYDPo0QyramZmLqD3uw42u/X9Gx2bnyg1y+vR4rHlbtv7ulyaz6WVCKRfW2wzy+P26mpmbj83uy9VX/Il72/Ti+NqaEur2bnE+rr8SmTzugXx9/SQI+v/Htio+80MgZjicocX5aPQ6XmDgzKUXH5mxn3YM2Buiqf3XXVjOdioUy5OcwmKlNT1ZNU/XxvK6v3/K9d2uU4mrVvVKITx1m0vhrbVV0eTtu/f78uuugi9fX1SZKuvPJKPf744/rYxz4mSXrzzTcVjUa1ZcsWSdKOHTt01113Ne7hNIf08pEp3fXgC4olUvJ5XNq5baO+sf81Tc8mtPf6LTpnXa+k4vftvX6Lznlbr148NKG7Hz6Qe33Pjs3aGvDphYMTuueRA+rp8ujqrafr/icOFvx78f27r92sh75zUMfG53L7/9mrY7po01rdu++lgvdt2Tigl1/LlmPd6m5deeHbCt6za/sm/ezVUZ17xlDRZ5/44et6+Y3J3D4mpuYUjaV0zyMHtHnDgLaed4rueeRAwbZ+8NJbOveMwYLy5tfPru2b9K0fvq4jx2dyx5FIpXPHmL9do/LuvnazDhwa0brVvab1k7+P/H/v2bFZDz65VG97r9+ic07vzdV7Qb2dNbA0OWxwzvdev0XnrO/Vy28YvL6utzUv1oCVPNILPzfoW28faK0Ah+NoLm4Zj9kbB2q/wTUb6xfH9JWu//9/9v4+zq2zvvP/37o9mjvNnWdMEuOEODg3eJLhpqRN18mvtMYUJxvshMR1C213MU7a4m4fvwbYkO+DXZZ+6RZ+8G3KQtK03+52Fza4TWwaoATTdKmpW2hSnDitgxPnDsfx3M9opBnd6/eHRrJuzpGONDoaafR6Ph55RHN0bq7rOp9zXZ9z6Vi68zq5XC5NzCxZjk8f3j0mw+vSH/3Fk0XlHx0I6L/82T8plkjp6ksHtOP6y4rqWHicj9xxnaKxVNHYuHfHVh0/eU43jF1sOf4WrvOdH7yiHddfqq+VrGu2jwO7xxQKL+vxIz/RnTuu1JcfeaZom00jvdqyuc80vl56bU7f+eFZ8/F3c7/kqfN81jouFyw3Oy937RnTdVuGnJnMrhZXDh7PrK4H77xO0/MxffXx5/LL7r7tWi1HE/rv3zyVX3bnjq1KJBIaGey1jMV9O6/ScNCvb/79S/qFd16qPz5yISZ/bdfVChjeonx3746tMvwePXbsRb3nZ94kn9elx469WBaLpfmkVa73yN8+r9dnlnTRcLfe//NbK5ez39AfHXr6QpztGdMPTp7TlZcNFx274rkpOZcXDXfrV37xak3OLhWVbd/Oq/TY988U3xe0U17oZMyul7EIrcXJuCJm7aOt7PNIJ56vMgfRTlzSmXOLOjsVLs457hjX8FBv2bpVxxi39PSZC3NmFw1367afe3NR7nv3bdfqa0d/XDSXVJjDHP3BK/qV91ytqy/r1zNn5sry128ef0k+j7ssf/jQrdv045endc3lI/qLvzmdz1Gs8vpkMqU//atny3KZXBne//Nby+bVSnPzf3PdpnxeZpbTFM5p5fZ7y/bL9Sdff1b/7pZrFF5OFuVbhevXktes2XwWfQec0OTc4CN3XKeMpC8W3G8UXu8f3j2m7/7gZV2xqV9vumSwrN954p9e0Y1v3aR4Mq2vPv7PpnPupZ8FfOSO65RKZ/Slv3ym6D7E53XpfxTc15mt96u7rtbZyUjRPaGte+KS/jl3f6mMq6wv8Xvd+txX/7ly/2LSD1nOHWQql8PRe/pm4B6sNdBW9jndVq14LiiTfU7O37eqVsmtV2u91KNVr41adGI/i/bXgLhqys96Tk5OamRkJP/36OioJiYmLN8fGRkper/ZQkuJfMcsSbFESg8fPa13vX2zYomU7j90QqGlhOl69x86ocn5WP7mKbf8gUdP6sXXQ/mT9a63b85PehW+zq3/4OGT2j6+qej4t2zfkp+sK1xvYjaWL8f7brqibJ2Hvv6sfuGdl5lue/P2LUXH+JlrN+XLeMv2LfnXhfu6ZfuWsvIWts9DX39W77vpiqJ6FNaxcL9m5X3w8En9wjsvq9g+hccofP3Ao8Xtdv+hE5qYjZXV48HDJzU5H6t4zu8/dEIzobjp8tASPTcwMWN+bU3MxKps2VqoR2ux6rMnZldfD6u+PtenVxv/fzIR0avnwxXHpz8+fFJnp5bKyp/KKL/sZpPxtfA4ZycjZWPjw0dP6303XVFx/C1cZ/v4pvwHaNX28eDhk7rysg3aPr4p/8Fe4TZnzoUs4+tnrt1kOf6GlhJ1n89ax+XC5Wbn5YFHT2omFK85ZuyoFldOHs+srj+ZuPAhRG7Zlx95RguRRNGyrx09rWvfvLFiLH718ed0dmpJN2/fkn8wLbfeQiRRlu8+fPS0QpGEto9nP4TNvS6NxdJ80irXy8XU9vFN1cs5GSmOs0dP6r0/e3nZsSudm9JzuX18k34yES4r21cff67svqCdOBmz62UsQmtxMq6IWftoK/sm56vPQbST0FJCZ86FysbD+w+d0OvTkbJ1q40xM6F4UQ6xfXxTWe775UeeKZtLyr33tZVcNzf/Zpa/vuvtm03zhz/5+rP6uXdcmp+r+lqVvH5uMW6ay+TKYDavVpqbF+ZlZmUqnNPK7fd/fPOUto9vUiKpsnyrcP1a8pq1ylvoO+CEZucGZycj+QfTcssKr/c/XukLCufVc+v9ydef1c3bt2ghktBXH/+xYgnzOffSzwLOTkbyD5zlluXusUrLVrpeKJIouye0c09c2j/n7i/N+pIz50JV+xezfshq7qBaOZy8p28G7sFaA21ln9Nt1YrngjLVUC4H5+9bVavk1qu1XurRqtdGLTqxn0X7a0RcNeWb0zKZ8sdtXS6X7fftGB7urb6STedfmMo3ak4skZJcF14vJVJSwQfNhevNhmIWy6MXlrtk/trkeLm/Q0tx0/XmFi/sNxpLma4zHzYvUzSestxXKGJ+PKtyFLZPbr+ly0v3a6u8Fu1TeAyz4+X+Lmr3wrqGYnrL5RskWZ/zWYt2W0qktGXzkFajWsz6fPVfniMjfXVv2446rb5rFRulMXvq7IJln7Rty4a6j9Ns1KO1NLIepTFr1dfn+vRq4396JV+pNj6lS/Ka3NiZYzX2FR7HatyrOv7m9m01dlocezYUrVgfy7F0MVpWjtzfSytjbT3n0+pczFmMy7M28oa5cExXvWnY8pj1qhZXtaqWHxQdz6SuVvFjFpdW57UwptKZjGncVDyOq/x16XpF+WS1XLjK+5Wuu1rOTdm5dFnXs/S+YLV5YTM5GbPrZSxaC52Wz9ai0XFFzNaHtrLvuddC5m1VMAdRi0bOd9Xj/AtTluPh7OKyxraMFK1bbYx5/vy5svG22lhr9l42lzHPDSttm59vsjEvVymXyS0vnVczzc2r1LV0Tiv3/+VYsur6tvOaKutLjRuL6Gcbg9zAWrNzAzv3BNF48bx64XrReKpoH1Zz7oX31Hbv68zWs9q22j1xWf9cQznM+pdqcyxW25mVw8l7eqeNjPRxD9YiaCv7nOxnndh/I1Am+1q1XIVWm0fV+rlCu1gv9WiHGKymE/vZdsF9mLVGxFVTHk7buHGjnnzyyfzfk5OTGh0dLXp/eno6//fU1FTR+3bMzISVTjfmOye7Da8Mn6eocQ2fJ/+VlobPo26fR3K5TNcbDhqmy4eCgaLlVq9Lj5f7O9jjN11vsO/CfrsCHtN1BnrNyxTweyzLGOw1P16w23x5Yfvk9ptf7pLpfu2Wt1LZTY9XeD76A+btFjQ0NbUoyfqcD1m0W7fPk9/WjJ2Oq1LMjoz0KZGo//tvK5VtvRkZ6eu4+joRG/XErOW11Rdoq3NCPVqL3XrUE7NWfX2uT682/rtXHpyvNj65Sx6wz42dOVZjX+FxrMa9auNvl5Fdx6psuffNcpRXzi9a1qfSeSktR2G7uuuMS6tzMWgxLpeO11bbOnEtVIurHLs3NdVy2tLjlR7bKn7M4nLI4vwUxpTb5TKN2UrHSaczF15nMrbySTu5cLVyltbPKme1yuPMzqVVPUvvC9qpn3UyZtfLWNRsnZbP1qqRuYFEzNaLtrJvuN88Xymcg8hZ7dxBM3QbXsvxcKivq6hOdsaYoT7z9jEda13W7xk+6/m3StsOrBy/9LiWeY1FLpMrQ+m8mlluXq2upXNauf93Bczbs3D9WvKaSuvbHYtqjVn6jvqQG1RWS1w1Imbt3BME/OVz/4XvFe7Das698P7H7n2d2XpW21a7Jzbrn2u5vyztX6rNsVhtZzVOOHVP76TctVxLn0w/6xzayj4n+9la998slKn9y5VTLY9y4nOFdrFe6tHqMWhHJ/az7YD7sMoaMUfblJ/1vOGGG/QP//APmp2d1fLysr7zne/oxhtvzL9/ySWXyDAMPfXUU5KkI0eOFL3fbMEurw7eMV40WbV3x1Y98dSrMnzZ318OdvtM1zt4x7hGBgzdtWesaPlde8Z0+UVBHdidXf7Ek69q746tZa9z6x/YPaZjJ84WHf+xvzuj/bduK1tv45CRL8fh//NC2Tr7b92m7/7wZdNtv3HsTNExjj99Nl/Gx/7uTP514b4eO3amrLyF7bP/1m068r0XiupRWMfC/ZqV98DuMX33hy9XbJ/CYxS+vmtPcbsdvGNco4NGWT0O7B7T6IBR8ZwfvGNcw0G/6fJgt69R4Qa0rdEh82tr47BRZcvWQj1ai1WfvXFo9fWw6utzfXq18f+NG3u0+Q29FcenD+8e06aR7rLye1Y+HJNkOr4WHmfTaE/Z2Lh3x1Yd+d4LFcffvTu26vDKOsd+dFZ3mqx72GQfB3aP6ccvT+vYj87q7tuuLdtmy8VBy/j6h2fOWo6/wW5f3eez1nG5cLnZeblrz5iGg37L461Gtbhy8nhmdX3jxh7t23lV0bK7b7tW/T2+omV37tiqZ05PVIzFfTuv0qaRbj32d2f04fcVx2R/j68s3927Y6uCPT4dO3FW+3ZelX1tEoul+aRVrpeLqWM/Olu9nKM9xXG2Z0zf+vsXy45d6dyUnstjPzqrN27sLSvbvp1Xld0XtBMnY3a9jEVoLU7GFTFrH21l30h/9TmIdhLs8mrLxcGy8fDgHeO6aENP2brVxpjhPn9RDnHsR2fLct+7b7u2bC4p996dO7bq2Imz+fk3s/z1iadeNc0fPnTrNv3tP72SnasqyFGs8vrBPr9pLpMrg9m8WmluXpiXmZWpcE4rt99f3XW1jp04K59HZflW4fq15DVrlbfQd8AJzc4NNo326LfuuM7yfuTDK31B4bx6br0P3bpN3zh2Rv09Pu3beaUMn/mce+lnAZtGe/Qbtxf3b7l7rNKyla4X7PGV3RPauScu7Z9z95dmfcmWi4NV+xezfshq7qBaOZy8p28G7sFaA21ln9Nt1YrngjLVUC4H5+9bVavk1qu1XurRqtdGLTqxn0X7a0RcuTJmv6npgMcee0wPPvigEomEbr/9du3fv1/79+/XwYMHNTY2pueee0733XefIpGIrrnmGn3mM5+R32//hqPh/5LUlf3t5flIXAM9frndLs0uxjTQ48920hnz9fLvuaWZUFwzoaiGgwENB/0aGe7T1NyiJmZjmluMamSgSy6XND2ffZ3JZDS9sLL+gF8z89ntNwwElMlIU/PL2jjUrWQqrZmFqIaCgezkZqq4HMP9AUVjqfyx3R6XJmaX9IahbsWTac2GohrsC2jjsKFQaKXsvX4lUhlNzS/rktFeLS0nNbcY1Rs29Cgez/7s01AwIL/XrfOzS9nySpqeX9boYJfSmezrwb6Aenu8mpmLZtsj6NPEzIX6StLMQlQXjfTkjzE61K1kQbkChkevT0eKjpFtH2l6YVnD/QF5PW5NzC5pKBhQT8CrmYWV4/X4FIqYnA+PNDkfy9cj324Vznl+W6vlFTTim9Pu+cPvVd2Hmc/+9k0d9VRvpz3F7FRs1B2zPuWv8Vy/ovb6efos6tFavMqPlYN9geyNbckXBtYds9X69JX3lxIpdfs9SqWz429uLJekuXBCkWhCsURaG4cCisbSReNTeDkuv9erucWYhoJGdsxJlxy316eZhZVxfjCgdPrCODrY79X0bExer0cL4biGgoYMr1uzK/uLxrPH2zjUpdTKdkPBgHze7NiYyy/mw3H1BHwKReIa7jfyY/XoYDaXyI27g/1enZ8qHkenQzEFDK+CXV71BrzZNiqJr/4+ryZnqoy/Ns+nqVrH5YLlQ32GYslsvpQ/d2kbx6xXYdz4PKa5QqO+Oa3weLm6ptOZC+3R41N4OanQclLRWFIbgkbRslg8qWC3X7FEUr0BX1GuNhQMyO2W5hfj6jK8cntc8rhdcsuleDIprycbk90Br7oMrzJKK5WSFsJxdQW8Cvg9ikQT6vJ7sz//Ek+pO+BVLJ6Uz+vVfDimgV5Dfp87H7epdEZzizGNDnYplcrmwhv6A/J63QovJbQcS2qgz5DLlVY67VIoEtdAr6GMMgpFEupaiVO316VQOKmFSEwbggEN9/sVCicUjiZk+LyKRBP28riS+Lr04gH95PzChfbsN+R2WdwXtBMb+W3dMbtexqIm6rR8ti424oqYbQLayr6VOYi5UEyDuXywdA5C7fHNaZIklxSOluQX3T6NbDDpv+zMoazMmc2FYwr2+CVXRolE9qfjNvQZRblld5dPsXj2Z/EGegpymML5t8W4ZkMx9Xb75Pe6NRuKaajPKJpbG+gzlEylJLk1GPRpMZJUeCmhni6fwstxDfYFlEimNR/O5twet1vz4Zh6u3xKJJPyerwKReIK9vgViSbU2+XT6JBRlEelMxlFlpPq7/ErrYxmF2IaGQjI5ZJmQzF1GV51d3kVj6fz11FXwKOpuai6A17FEyn1dmXz92C3P3//UTi/GDA8F+bAasxrKq3v1DenSaLvqAO5gQ0246oRMbth2Kvp2biUcWtuMarh/i55PS5NzS2rv9dQOpOSx+1RNJbU6HBAC4vJ/LZypdXl8yqRymghHFNPl1+xeFIbBgNajFxYz++X4nHl/w72erUcSyqRUL6P8fvcWgjHFfBfuLfaOJSdb8j1qX3dfi1FE9l7pkxGs4sxDfYa9u+JTT7TUMakL5HN/qW0H6o0d2BSjrlwjeVvMUXXss0+mX7WYbSVfU72szXsv6kok331zvc2gRPfnCbJ1vxvW1gv9WjVa6MWndjPtjjuw2xY5Rxt0x5Oc1pLTNZV0ckB3Wl15+G05unE2Gqph9MKtl8P54F6tJZK9XD6g7z10oZOoG2srTZmpbXNaTm35Tq5TVYbs53cdrWirexzsp/lPNhHW9nn2AcjLaJTYqET6unow2k1HgO0VS2c7GfXw3lo9zp0Yvk7PWabhbayz+l8lnNhD+1kHzFrD/VoHcRs66Ct7Kt3jrYpP+sJAAAAAAAAAAAAAAAAAOgs3rUuQKO43a61LoIt7VJOJ3Ry3c042R6d1tadVt/VWE1bVdt2vZwH6tFanIxZp7dfz2gba+0ed2t9/FZEm1RWqX1oO/toK/uc7Gc5D/bRVva1e25QTauXr1E6oZ6NqiP9bGPQVvaRG1TW7nWg/LXts93bq5loK/uczmc5F/bQTvYRs/ZQj9ZBzLYO2sq+etpq3fysJwAAAAAAAAAAAAAAAACgdfCzngAAAAAAAAAAAAAAAACAhuPhNAAAAAAAAAAAAAAAAABAw/FwGgAAAAAAAAAAAAAAAACg4Xg4DQAAAAAAAAAAAAAAAADQcDycBgAAAAAAAAAAAAAAAABoOO9aF6BRZmbCSqcza12MigYHuzU3t7TWxVgTnVb3kZG+qutUitlOa6/VoK3sq9RWxGwW9WgtTsbsao7d6Wgba6uNWWltc1rObblObpPVxmwnt12taCv7nOxnOQ/20Vb2VWsrp3Nap3VKLHRCPe3WcTUx2wnt2Ci0lX1O9rPr4Ty0ex06sfydHrPNQlvZ53Q+y7mwh3ayj5i1h3q0DmK2ddBW9tU7R8s3pzWR1+tZ6yKsmU6uez1oL/toK/ucbKv1ch6oR2tZy3qslzZ0Am1jrd3bpt3L7wTapH60nX20lX3ks62BtrJvvbfVeq9fTifUsxl17IR2bBTayj5yg8ravQ6Uv7WP185oK/ucbivOhT20k33ErD3Uo3UQs62DtrKv3rbi4TQAAAAAAAAAAAAAAAAAQMPxcBoAAAAAAAAAAAAAAAAAoOGa9nDaH/7hH+q9732vdu3apT/7sz8re//UqVO67bbbtHPnTn3iE59QMplsVtEAAAAAAAAAAAAAAAAAAA3mbcZBfvjDH+of//Ef9Vd/9VdKJpN673vfq5tuukmXX355fp177rlHn/70pzU+Pq57771Xhw4d0r59+5pRPHMuKbSU0Hw4roE+Q8Eur5Spc5uV5edfmFK34S1bXvUY9ZTFTvl6vJpZiGsmFNVwf0DDfX4pXX/95sNxjQwHFAonNbuyz9EhQ6FQtu69XT6lU+mK2w8PBhSNpjQTimpksEselzS/mF3f7ZJmQ7HKbeCWZkI11KnVeKWJ2ZhOnV3Itt+gIfGcJlbLJ03MFMTVkCEl1rpQwDpUyxhUsO7G4W4lE2nz7erJAczKkSneTyqd0dT8cvXjdXsVimT/HuoPKBpP6bnXXtOG/oACfrdmF6qMy7W2y2q2a1S+tJ6ttFF4OSHD71UskZTh8yoSTagn4NPs0owyaWX/7vIpmc4ospTQhv6Agt1ehZeTisRTymQySqYyWo4lNdDr11I0KZ/HrWCPX72G50K7585JJF62P7dLmgvH5PN6tRxLaDgYKIo3zmEbI++AE5yMK2LWPtoKjdKoHLcghw1HkwotJxWNJbO5i908wiVF4iktLiW1EI5pw0DBvlf2O3FmWpHlCzlRWb6iC/XJ5czTC9lce6TfkFLV22GoP6BYIqWZhYL6uaTJ+Vh+jm1kwFBosUq7tWJOTN8BJzg5h+rJXnvPvRbK3/uGwnEZ/uy900BvjfP4rmz/NbsY1UCvoUQypd4uf/Fct9k8fWkfYNWfrPSPoaXsfVc0lrxQRjOV+om1mFtv9mck61FBzA73G5XHnk7HmGSf023ViufCY7PfbSY+M0SjrYz1z58/p6E+o/0+R89pxT6kVp3Yz6L9rTKumvJw2jvf+U79+Z//ubxeryYmJpRKpdTd3Z1//7XXXlM0GtX4+Lgkac+ePbr//vvX7uE0l3Tq1QXdf+iEYomUDJ9HB+8Y19Wb+61veKy2ubRfp16pYXnpMeopi43yXX3pgHZcf5kePHwyv9+79ozpui1D5oOQjfrdMLZRY1eMFu3zwO4x/eDZczpzLqRdN7xJDx89bbn95jf0auf1l+mhrz+rvh5f2fp7d2zVN4+/pMVIwrwN3NLTZ2b1wKM269RqvNKJ07Nl7Te+dYhkE/XzSSd+bBJXVw6RhACNVMsYVLBu4dhXtl2mjhzAohyDvYY+8+dPmo6pVse7aLhbd/zCVj3w6Mn6xuVa22U12zUqX1rPVtrof337lHZcf6mO/uAV7bj+Un1t5ZxeNNytPT/3Zv1JQSwWneM7r1N4Kal0Oq1oPFUUC/t2Xqlv/8PLevf1l2rTSK+2XNwnqfycFO5v386r5PO69D++earoHB/67mm9PrPEOWxX5B1wgpNxRczaR1uhUerJ2yrlhhnpzLlFnZ0Kl885VcsjXNKrkxFNL0TL8/ErhnTmbPF+C/Pj3Lq/u+9tiifTuv/QCdOc+cDuMY2/eaj8g82CdjDb7u7brpXX69Iffe3p/LHf//Nbi67Bsjq2Yk5M3wEnODmH6pFOPF+8b7N7F7vz+L+7722KxJL68iPP5JfduWOrjv7gFb37+kv1zeMvaaQ/UDZPf/dt18rnden+lT7Asj9Z6R8Pffd00f1drozDQ73F9avUT7jWYG7dbr/Viv1bqzCJWcuxp9MxJtnndFu14rloxWuJzwzRaO3+OXpOK/YhterEfhbtrwFx1bSf9fT5fLr//vu1a9cu/czP/Iw2btyYf29yclIjIyP5v0dGRjQxMdGsopUJLSXyNzqSFEukdP+hEwotWbeq1TYzoXhNy0uPUU9Z7JTv5u1b8oGT2+8Dj57UTChed/1+4Z2Xle3zwcMn9d6fvVzvevvm/CSb1fbvu+mK/GSg2foPHz2td719s2UbzITi+QHVTp1azcRszLT9JmZja1wytLOJGYu4miGugEaqZQwqXLdw7Cvdrp4cwKocS7GU5Zhqdbzt45vy+6pnXK61XVazXaPypfUs10bbxzfpa0dP5/9feL7/pCQWC8/xTyYimluMaSGSKIuFrz7+Y20f36SHj57WmXMhhZYSpuekcH9fffw5hSKJsnO8fXxT/m/OYfsh74ATnIwrYtY+2gqN0sgcN5fDnjkXMp1zqpZHhJYSWoqlTPPxyflY2X4L8+PcumfOhfL1McuZHzyc3VeldjDb7suPPKOzE5GiY5deg6V1bMWcmL4DTnByDnVyvnzfZvcudufxz5wL5R9Myy3L3Y/l7o/M5um//Mgz+klBH2DVn+T6x9L7u1wZX5+OVC1jri5rMbdut99qxf6tVZjFrNXY0+kYk+xzuq1a8Vy04rXEZ4ZotHb/HD2nFfuQWnViP4v214i4aso3p+UcPHhQ+/fv11133aVDhw7pzjvvlCRlMuX/vMXlctW07+Hh3uor2XT+hal8o+bEEiktJVLasnmopm3mwjHT5bMWy0uPUU9Z7JQvWvAhdWl5r3rTcF31m7eoU2gpLrlUdfuiMlmsL9eF16Vt8Pz5czXVaa2Vxuypswvm5V+MatuWDc0sWtsZGelb6yK0rEbGVbV+dr2cB+rRWlZTj9XmBrUcu5YxqHDdSuNxb5ev5hzAqhzL8WTZssIx1fR4hWNxHeNypfJUG5tr3a5R+VIjrPbaa2ROWyjfRi4V/z+nyjlOF+TrVuvFEimlMxktJVJSpnrMpEvuAQrfz/29Fuew1HrpT51SGLPks/Ujzqw1Oq6I2frQVvVr1dygUWqtXz15W6XcsLfLp3QmU1cueP6FKS3Hkub7DsXK92uSLxWtYzX3FYrpLZcXXydF7WCxXVGuZLFOYR1XmxM3aiyin20McgNrTuYGz70Wqn49yv48vlX/VHhfZjUvYHbM0v4k3z9a9BGzi8sa23LhSwEq9ROLSwnzdnVwbt1OvzUy0tdS9/y1cuJathOzZmNPp2NMss/JftaJ/TdCK15LrdhO7cLpe7B2zdPa7XN0K+vh2ujEfrZdtOv13QyNiKumPJx25swZxeNxXX311erq6tK73/1u/fjHP86/v3HjRk1PT+f/npqa0ujoaE3HmJkJK51uzHc4dxteGT5PUeMaPo+6fR5NTS3WtM1gr2G6fMhieekx6imLnfJ1BTyW5TXbr536DfSZ1ynY7c+/rrR9aZnM1s99TbdZGwxZHN+qTk6y03GVxuxwf8C8/H2Bppe/nYyM9NE+FdiNq3pittB6OQ/Uo7VUqsdqY3Y1xzZTyxhUuG6l8djnddecA1iVo8tfnPKVjqmVjlfvuFxru6xmu0blS6u12piVGpvTFsq1kaSi/1ud7/x6K0VxF/zDEav1DJ9HbpdL3T6P5HJVjRl3yT9GKXw/93ezz2Gp9dKf1qOemCWfrU8nx5kdjcxnJWK2XrRVfapd307ntE6rp/+qJ2+rlBv6vG65LfKOanlEt+FVV8Bivito6JXz5vst/Lv02Fb7Ki1HaTuYbWeWK1Wq42pyYrvnstaYpe+oD7lBZbXEVe0xa97fmF2Pdubxrfqn3P2TMtbz9GbHLO1Pcv1j7v2yzyD6umx/1uDrM58TcHJuvVq/lbsWWuWev1b1XMuNilmzsafTMSbZ52Q/W+v+m6UVr6VWbKd24PQ9WDvnaa30OfpqrIdroxP72XbQztd3MzRijrYpP+t59uxZ3XfffYrH44rH4/qbv/kbvf3tb8+/f8kll8gwDD311FOSpCNHjujGG29sRtFMBbu8OnjHeNGN3cE7xhXs9tW8zXDQX9Py0mPUUxY75Xvs787owO6xov3etWdMw0F/3fX77g9eLtvngd1j+tbfv6gnnnxVe3dsrbj94f/zgvbfuk2Gz2O6/t4dW/XEU69atsFwn1937bFfp1YzOmiYtt/GIWONS4Z2NjpkEVfDxBXQSLWMQYXrFo59pdvVkwNYlaPb8FiOqVbHO/ajs/l91TMu19ouq9muUfnSepZro2M/Oqs7d2zN/7/wfH+oJBYLz/EbN/ZosM9Qf4+vLBb27bxSx06c1d4dW7Xl4qCC3T7Tc1K4v307r1Kwx1d2jo+dOJv/m3PYfsg74AQn44qYtY+2QqM0MsfN5bBbLg6azjlVyyOCXV51+z2m+fjogFG238L8OLfulouD+fqY5cwHdmf3VakdzLa7+7ZrtWljT9GxS6/B0jq2Yk5M3wEnODmHOtJfvm+zexe78/hbLg7q7tuuLVp2546t+funJ5561XSe/u7brtUbC/oAq/4k1z+W3t/lynjRhp6qZczVZS3m1u32W63Yv7UKs5i1Gns6HWOSfU63VSuei1a8lvjMEI3W7p+j57RiH1KrTuxn0f4aEVeujNlvajrg/vvv17e//W15PB69+93v1kc+8hHt379fBw8e1NjYmJ577jndd999ikQiuuaaa/SZz3xGfr/9zrDh/5LUJYWWEpqPxDXQ48/e6FTbvdU2K8uXEil1+zxly6seo56y2Clfr08zC3HNhKIaDgayg0+6/vrNR+IaGQooFE5qbjGqwb6ANg4bCoWyde81vEqnMxW3H+4PKBpLaSYU1chAlzxuaT6cXd/tdml2MVa5DdzZ38y2XSeH1P3kvTf7O/L59hsypKT59sjiKWYbfNnfgS68LpUoXqWT/7VIIerRWtrpm9Mk1TYGFay7cahbyWTafLt6cgCzcmQK9tPrVyotTc0vVz9ej0+hSPbvoaChaDytmYWohvsDCvjdmg1VGZdrbZfVbNeofGkVWvmb0yTl2ygcTcjweRVLJGX4vIpEE+oJ+OTySJmUsn93+ZRMZxRZSmhD0FCwx6fwclKReEqZTEbJVEbRWFLBHr+WY0l5PW71d/vUG/BeaPeCc1K0v35DbpdLc+GYfF6vlmMJDfcZRfG2Vuew1HrpT+tRd8zayDtQrJPjzLYG5bMSMbsqtFXN+OY0C43KcQty2HA0qdByUtFYMpu72M0jXFIkntLiUlILkZg2FO57Zb+RWEqR5Qs5UVm+ogv1yeXM0wvLGgoGsh9opqyPnd+uz1AsuZJr58rgkibnY5oNRbP7GjQUWqzSbnXmxE59c5ok+o46kBvYYHMOta6Y9WSvvblQLH/vG4rE8/dONc/ju7L91+xiTP29fiWTKfUGfMVz3Wbz9KV9gFV/stI/hpay913RWDJ/7JENJrFUqZ9Yi7n1CuUpuhZa4J6/Vs345jRJRTE7GDQqjz2djjHJPpttVXc+24rnwmOz320mPjOsGd+cVsXKWD8Xjmmw11izz9FXrRX7kFp1Yj/b4tr++m6GVc7RNu3hNKe18mRdTicHdKfVveOTmyairexz8kGf9XIeqEdrabuH0zoEbWOt5R9Oq4JzW66T22S1MdvJbVcr2so+J/tZzoN9tJV9PJy2PnRCPR19OK3GY4C2qoWT/ex6OA/tXodOLH+nx2yz0Fb28aBPa6Cd7CNm7aEerYOYbR20lX31ztE25Wc9AQAAAAAAAAAAAAAAAACdhY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F4OA0AAAAAAAAAAAAAAAAA0HA8nAYAAAAAAAAAAAAAAAAAaDgeTgMAAAAAAAAAAAAAAAAANJy3WQf64he/qL/+67+WJN1000366Ec/Wvb+I488omAwKEm644479Mu//MvNKh4AAAAAAAAAAAAAAAAAoIGa8nDa8ePH9f3vf1+HDx+Wy+XShz70IR09elQ7duzIr/Pss8/q85//vN761rc2o0gAAAAAAAAAAAAAAAAAAAc15eG0kZERffzjH5ff75ckbdmyRefOnSta59lnn9VDDz2kn/zkJ/qpn/opfexjH5NhGM0oHgAAAAAAAAAAAAAAAACgwdzNOMib3/xmjY+PS5Jefvllfetb39JNN92Ufz8Siejqq6/Wxz72MR0+fFihUEhf+tKXmlE0AAAAAAAAAAAAAAAAAIADXJlMJtOsgz3//PM6cOCAPvKRj2j37t2W6/3rv/6r7r33Xh05cqRZRQMAAAAAAAAAAAAAAAAANFBTftZTkp566ikdPHhQ9957r3bt2lX03rlz53T8+HHdfvvtkqRMJiOvt7aizcyElU437Tm7uoyM9GlqanGti7EmOq3uIyN9VdepFLOd1l6rQVvZV6mtiNks6tFanIzZ1Ry709E21lYbs9La5rSc23Kd3CarjdlObrta0Vb2OdnPch7so63sq9ZWTue0TuuUWOiEetqt42pithPasVFoK/uc7GfXw3lo9zp0Yvk7PWabhbayz+l8lnNhD+1kHzFrD/VoHcRs66Ct7Kt3jrYpP+v5+uuv6zd/8zf1uc99ruzBNEkKBAL67Gc/q5/85CfKZDL6yle+oh07djSjaAAAAAAAAAAAAAAAAAAABzTlm9P+9E//VLFYTL//+7+fX7Z371498cQTOnjwoMbGxvSpT31Kd999txKJhN72trfp13/915tRNAAAAAAAAAAAAAAAAACAA5rycNp9992n++67r2z5L/3SL+Vf79y5Uzt37mxGcQAAAAAAAAAAAAAAAAAADmvKz3oCAAAAAAAAAAAAAAAAADoLD6cBAAAAAAAAAAAAAAAAABqOh9MAAAAAAAAAAAAAAAAAAA3Hw2kAAAAAAAAAAAAAAAAAgIbj4TQAAAAAAAAAAAAAAAAAQMPxcBoAAAAAAAAAAAAAAAAAoOF4OA0AAAAAAAAAAAAAAAAA0HA8nAYAAAAAAAAAAAAAAAAAaDgeTgMAAAAAAAAAAAAAAAAANBwPpwEAAAAAAAAAAAAAAAAAGo6H0wAAAAAAAAAAAAAAAAAADcfDaQAAAAAAAAAAAAAAAACAhuPhNAAAAAAAAAAAAAAAAABAw/FwGgAAAAAAAAAAAAAAAACg4Xg4DQAAAAAAAAAAAAAAAADQcDycBgAAAAAAAAAAAAAAAABoOB5OAwAAAAAAAAAAAAAAAAA0XNMeTvviF7+oXbt2adeuXfqDP/iDsvdPnTql2267TTt37tQnPvEJJZPJZhUNAAAAAAAAAAAAAAAAANBg3mYc5Pjx4/r+97+vw4cPy+Vy6UMf+pCOHj2qHTt25Ne555579OlPf1rj4+O69957dejQIe3bt68ZxVsdtzQTimsmFNXG4W4lE2nNhKIa7g/I7XZpYnZJw/0BjfQb2fU90uR8TLOhqN4w3K1EwfoBv1evT0c03B/Q8IBfEzPZ9Yb7AxodMqRE8fFGh7qUTGY0vbCs4f6A/D6PJmaWLMuxYaBLLkmTc8v5fU7OZo+xYaBLbpdLk3NLumikR9FoqvzYLim0lNB8OK6h/oCi8ZSmF5Y1MtilTEaamlvW6GCXXC5pej6ar8fkbEzPvRbScL+hni6vpmejGh4MKBpN5ctoeN2aDcW0YSig8FIyf2y/z6PXpyMaHeyS1+3S/GLxsQvLPdwf0MiAodBitowDfYbcLmk2FCt7HezyShmb57ig3jVvWyufNDET06mzC8VtD6wGcQVcUDCODvcHNNznl9IF76/0+edfmFJvl0/pVLq4/1fJmNDr1eTchfHa63ErvByX3+vV3GL0Qg6Qtt6ucBwd7g9osN+rqemYDL9XsURSht+rpVhSsXhKo4NdSqUzK+OsoWQqo5mFqDYMBNRleDQ7vzLO9Xg1t5hQJJpQLJHSRSPdWgxnx9dNG3u1tHxhrB0e9Oq116PWdcyNewV9ycahbJlnFlb2EfQrFLYYKwtyn3x7pGo8b7WOxc0cu51mVhcV52RlcZop3m5kOKDFSDKbaw0ElMlkFE+kFYuntGEgoEQyremFqCZCMaXSKXUZPi1Fk1qOJdXb7ZPX49ZsKBsjkhQKxxXwe+X1uhTwexWNJzW/GNdg0JDP61Y0llIkmlBPwCfD59ZSNCGv16PIckLBXr+Wo0m53S71BLwa6vNn46Gknh6PS+FoUulURkuxhLr8Xnk8rmyTuFzqNrzqNTz5tpgOxdRleNXX7csuz1Rov9XEwnqJLSfrQd4BJzgZV8SsfbSVfQU5Zbfhbd/xIsclhaNJhZaTisaS2tAfyOckte6naPwpyVlH+rvK28pVJe/RhbLF4kkN9BqKJVJaiq6Us9urUCSh8Eo+shCOabg/IJdcml5Y1kCvoUQypWCPoXgypZlQTF1+jwKGVy5XWsmkSz9+LaSBoKGl5YR6u33KKJsPBXv98nvcCi9n86aBPr8SyZS6u/yKxVKay823eVyaWYiqr9svlystZdyaW8zm7X09XqXTKsrPvV4pk3Zl71Xc0sTK3N1Qf0DdhleL4Zh6u/2meZ/puL7W+Qt9B5zQxNxgeCh7z2wYXoUj2evI53UpvJSQ1+PRfDim/j5D8XhSQwMBhSPJ4nl1qXyeP5WdmwgtxdXT5VMymZLX49FcOKahoFE2j5CbSw9HEwr4vZpfjGkwaBTta3Yxmu/TBoKGwkvJ/Jy86bzESv9Y8b6yUElfUjbXrgp9zcq24eWEDL9XkWhCA71tfD/Vauhn7aOt7HO6rVrxXPhM+uu1LtPKXPbz589pqM8on8teK63YVitz0EVjX61z0JWsl3u8Vo2pWrViH1KrTuxn0f5WGVdNeThtZGREH//4x+X3+yVJW7Zs0blz5/Lvv/baa4pGoxofH5ck7dmzR/fff3/rP5zmlp4+M6sHHj2pzW/o1c7rL9NDX39WsURKhs+j/bdu0+M/eFmvng/rwO4x/eyYoRPPz+rBw+brH9g9puPPvKbIckI7rr9MDx4+WfTe+JVDevp09nh9PT7tuuFNevjo6aLj/cuLU3rL5SOW5di7Y6u+efwlLUYSOrB7TH/xN6f1+sySDJ9He3ds1b+8OK2f3nZxWbnGrxzSqRcXdP+hE6bH3rtjq46fPKcbxi4uWl56jAO7x/TSa3O69KKBomPs3bFVr55f0NgVo2X1PvnCpDa/oV8PHz1teexvHn9JPo9b7//5rUXbF9a38PXBO8Z19eb+6omDSzr1arbeuX3a3rZWPunEj2dNzzuDBepGXAEXFIzbuevhrj1jum7LUPYGrKDPNxtvDt4xLr/Xrc999Z8VS6R09aUDZeP1h3ePyfC69Ed/8eSFa27PmIZ6DX3mz7PLrr9mVNdvu9hyvDqwe0ybRrv0+f/9z7pl++WKxVNF5di38yp9/+mzZWNu4T7u2jOmaCyp//7NUxrbMqQbrr1EDx4+qRvGNioWLx9rDV9Gn/nzJ/W7+96meDJdPu5d3p/vS8za5sDuMR39wcs69cp88VjpVj73KeqD3jxkf3Kg1rG4mWO30yzqkotDqzi9+tJ+nXolu90NYxvz+VVfj0+3/X+uUNQkph77/hktRhL6zduv1dzior76+HNV86lf23W1/D6P/vhINqe7aLhbt73rzXroyLNF+/Z5Xfof3zyVX3bnjq06+oNX9O7rL9XIYJeuedOATr1UXM/fuv1aLUTi+p9/XVyOgN+Tb56LhnsUiSaLttu7Y6s2jfRqy8V9khocC+sltpysB3kHnOBkXBGz9tFW9q2X8SLHJZ05t6izU+GynGN4qLem/ZS2S2HOatpWNvLznoBXL70espwzuvu2a/X4P7ykn3rLRfqaRe78q7uulhQuylf23/oWeTzuonuHwhwmt+3+W7fpkb99Pj/v9dt7xzU1Fy3arvBYH949pr8smCf7j7/6ds2G4mXX1tRcWFs2DSoUSZS95/e59N8eeUa/8p6ri/K+am24JvFI3wEnrEFuMNTn0X/64yf1q7uu1rnpJX37H17SjusvLepX7r5tTItLCf3Roafzy/6/+96qcDSpBx8t3t/wgKEHHjmpHddfqqM/eKVsX4XzCLnPER752+fL1vvIHdcplc7oS3/5TH7Zh259i6bmi/uhj9xxnVxylfXBh757WolU2vy+srCfMOlLSufaC+dLivah7Lb/69unysrf1uNjq6CftY+2ss/ptmrFc9GKZao2l71WWrGtPA2Yg65krXPqRmnVmKpVK8ZgrTqxn0X7a0BcNeVnPd/85jfnHzx7+eWX9a1vfUs33XRT/v3JyUmNjIzk/x4ZGdHExEQzirYqM6F4vgN/301X5B+2kqRYIqWHvv6s3nfTFYolUnrw8Em9+Hoof7LM1n/w8Endsn2Lbt6+Jb9e4XsTM7H88d719s35G8bC4/3COy+rWI6Hj57Wu96+Ob/P7eOb8us9fPS0btm+xbRcEzOx/KBrduyHj57W+266omx56TEePHxSP3PtprJjPHz0tH7hnZeZ1vsX3nlZfr9Wx37X2zdr+/imsu0L61v4+v5DJxRaqn6VhJYS+Xrn9ml321pNzMQszztQL+IKuKBw3Jay18MDj57UTCguqbjPNxtv7j90QmfOhfLLzMbrPz58UmenloqvuUdPaimWyi97789eXnG8evDwSaXSbm0f36RQJFFWjq8+/pzpmFu4jwcePamFSPYbKG4pKKfVWDvU36tYIqUz50Km415hX2LWNg8ePqmbt28p2ia0lNDkvHkfNDlvvw+qdSxu5tjtNKu65OLQKk5nQvH8doXn/F1v36wFi5jKxc656aX8g2m5963yqYVIIv9gmiRtH9+UfzCtcN+hlVjMLfva0dPaPr5JDx89rbOTEU3Mxsrq+dr0Uv7BtMJyLEQS+f+WYqmy7R4+elpnzoUUWko0PBbWS2w5WQ/yDjjBybgiZu2jrexbL+NFTmgpoTPnQqY5x+vTkZr2U9ouhTlr4X5zbWUnP1+KpSrOGX35kWd08/Yt+YchcssLc5pQJJF/MC33/vRCrOzeoTCHyW370NefLZr3evV8uGy7wvX/uGSezOVym15b1755o+KJjOl7fd2Gto9vKsv7qrWh2ftOo++AE9YiNzCMQL6/+Orjz2n7+KayfuXLj5zU2clI0bJkSvkH0wr3p4wrvw+zfRXOI+Q+RzBb7+xkJP9gWm7ZjEn/dXYyYtoHbx/fZNm/FvYTZn1J6Vx74XxJ4T5y25qVv53Hx1ZBP2sfbWWf023ViueiFctUbS57rbRiWzViDrqStc6pG6VVY6pWrRiDterEfhbtrxFx1ZRvTst5/vnndeDAAX3sYx/TZZddll+eyZQ/VuxyuWra9/BwDf9as0GeP38u3/jRgg+dc2KJlKLxCydnNhStun5oKa54PG36XuH2csl0nflwrGo55FLZ68Lj13tsqzqVHmNuMVpT2YuWWxy7qE6V3it4vZRIacvmIVVy/oUp033a2baa0pg9dXbB9Fhzi1Ft27JhVcda70ZG+ta6CC2rkXFVrZ9dL+eBerSW1dSjNGYLx+2cWCKluXBMV71puLjPtxhv0gU5i9W4ly7Ja2KJlJbjyfzfoYj5WFs4Rs2GopJLSmcyluN6tX3kylF4PKuxdjYUlWR9PFt5QDxV9PdSIqX5RfO6zoViesvl9vqgWsdiJ8duO1Z77RXGrVVd8jFmcS7mCs5zaR5ldY5zsVPt/Yrr2rhuCveRe88sN7QqR+G+lmNJy3WWEikpY16eWmMhd07XOrYapdH1KIxZ8tn6rZdx2wmNjititj60lX1O9rNr4fwLU9Y54uKyxraMWGxZvh+7eUKurezk58vxZNV1quXOZvWrlBNVmlurJZeSrO8NZkPRinOHuXLMWeT3pm1o8n6hRo1F9LONQW5gbS1yg7J7Zpv3Plb3LIXXcaX+TSqYezBZz27/ZatvKnmvsJ+w6kvM5iBK95G/L7OoZ7Xxsd2vBSfKTz9bH9rKPif7WSf23witWKZqc9lrpRXb6rnXQuZlqmEOulBpzK6XOcFWjalatWIM1qoT+9l20e65p5MaEVdNezjtqaee0sGDB3Xvvfdq165dRe9t3LhR09PT+b+npqY0Ojpa0/5nZsJKp5v73ZlDfYYMn0exREpdAU/+dY7h8+R/esjweTQUDFRdP9jtV8SdMH1vqD9QtNxsnYFeo2o5cl8xWvi68Pj1HrvLMK9T6TEK26Go7H3mZS+tk+UxXBXeM3nd7fNoampRlXQbXtN9VtvWTsdVGrPD/ebtMtgXqFrOTjYy0kf7VGA3ruqJ2ULr5TxQj9ZSqR71xOyQxTgz2GtoamqxrM83W9dd8PC81VjuLnnA3vB51OW/kHIFe83H2sIxaigY0CvnF+V2uSzH9Wr7yJWj8HhWY+1QMCBJlsezkwcU/txibqz09Fu0edCwHaO1jsX1jt2NsNqYlYrj1qouhTFmFdNW59zqHOdip9r7dta1c00oc+G9ob7yscpq38XXoHX7dPs8ksU+aomFwnO6lrHVSHbrUU/Mks/WZ72M205pZD4rEbP1oq3sq2W8WO19WDN0G17rHLGva9U5nVmekGsrO/l5l7/6OtVyZ7P6VcqJKs2t1ZJLSdb3BkPBgOYWY5Zzh7lyDFrMA1q1Yen7OXbHolpjlr6jPuQGldUSV42K2dJ75tzyan2a1T1LsNuff221r9w8Qm7uwWw9u/1Xxb7JYk69sJ+w6kvM5iBK96EqbVbpfqrdr4V6yk8/6xzayj4n+9la998srVimanPZa6UV22q4hjnoemJ2vcwJtmpM1aoVY7BWndjPtoN2zz2d1og52qb8rOfrr7+u3/zN39TnPve5sgfTJOmSSy6RYRh66qmnJElHjhzRjTfe2Iyircpwn1937RmT4fPo8P95Qftv3VZ0o7X/1m068r0XZPiyv7d6+UVBHdhtvf6B3WN67NgZPfZ3Z/LrFb63ccjIH++JJ1/V3h1by4733R++XLEce3ds1RNPvZrf57ETZ/Pr7d2xVY8dO2Naro1Dhg7eMW557L07turw914oW156jAO7x3T86bNlx9i7Y6u++4OXTev93R++nN+v1bGfeOpVHfvR2bLtC+tb+PrgHeMKdvuqnuNglzdf79w+7W5bq9Ehw/y8DxsNPxY6B3EFXFA4bkvZ6+GuPWMaDmYnhQv7fLPx5uAd49pycTC/zGy8/vDuMW0a6S6+5vaMqdu4MJn8re+/WHG8OrB7TB53Wsd+dFbBHl9ZOfbtvEpHTMbcwn3ctWdM/T0+GT5PUTmtxtrZhbAMn0dbLg6ajnsbC/oSs7Y5sHtM3zh2pmibYLdPI/3mfdDogP0+qNaxuJljt9Os6pKLQ6s4HQ7689sVnvMnnnxV/RYxlYudizd0a9/Oq2zlU/09Pn34fRdyumM/Oqv979tWtu/gSizmlt25Y6uOnTirvTu2atNoj0YL8szcOpds6NYHfrG8HP09vvx/3X5P2XZ7d2zVlouDCnb7Gh4L6yW2nKwHeQec4GRcEbP20Vb2rZfxIifY5dWWi4OmOcdFG3pq2k9puxTmrIX7zbWVnfy82/BUnDO6+7Zr9Y1jZ3Rnhdw52OPTr+66uuj9Df1G2b1DYQ6T23b/rduK5r02v6G3bLvC9T9cMk+WSadNr61nnp+Q3+syfW9xKaZjJ86W5X3V2tDsfafRd8AJa5EbxGLRfH+xb+dVOvajs2X9yt23jWnTaE/RMq9bOrCnfH9yZfL7MNtX4TxC7nMEs/U2jfboN26/tmjZsEn/tWm0x7QPPnbirGX/WthPmPUlpXPthfMlhfvIbWtW/nYeH1sF/ax9tJV9TrdVK56LVixTtbnstdKKbdWIOehK1jqnbpRWjalatWIM1qoT+1m0v0bElStj9puaDfbpT39ajzzyiDZv3pxftnfvXj3xxBM6ePCgxsbG9Nxzz+m+++5TJBLRNddco8985jPy++13hmv2L0nd2d9onglFtXGoW8lkWjOhqIaDAbk9Lk3MLmkoGNDogKGRoT5NzS5qcj6m2ZL1h4IBdRlevT4d0XAwoOFBvyZmYppbjGqwL5A9qYni440OdimZymh6YTn7bWR+jyZmlizLsWGgSy5JU/PL+X1OzmbLsqG/S263S5NzS7poQ4+isVT5sV3Z39Wej8Q1FDQUjac1vbCskYEuZSRNzy9rw0CX3C5pej6ar8fkbExzoZgGg4Z6u72anotquD+gaCyVLWN/QIbXrdnFmDYMBhReSmp2pU0Mv0evT0c0MtAln8el+XDxsQvLPRQMaHTQUGgxW8aBHr/cbpdmF2Nlr4PdvqJ/qVpRQb3tblv3v372yfy8wxJPMdtgI6745rQs6tFaGv3NaZKKxtHhYCB745UueH+lz19KpNRreJVOZ4r7f5WMCX0+Tc5lx9LhYEBer1vh5bj8Xq/mFmMaChrZm+C09XaF4+hgX0BDA15NzcRk+LyKJZLy+73ZnwKJpzQ6GFAqvTLO9htKpjL5MbM74NHswso41+vT3GJCkWhCsURaF410aTGc1NxiVBeP9mp5OZnvEzYMefXa+ah1HXPjXkFfMjLQlW3jhZV27PcrFLYYKz3K5z65nEjF3/xbXa1jcR1jdyM0+pvTJJnXRQU5WZ9RHqeZ4u1GhgJajCQ1G4ppw0BAGWWyPyMfT2nDgKFEMqPphaj6ew2l0yl1GT4tRZNajiXV2+WT1+vWbCiqgV4ju99wXAG/Vx6vS11+r6LxpBYW4xroM+TzuRWNpbQUTag74JPhc2splpDX41EkmlCw26/lWFJut0vdhjd7DabK6+nxuhWOJpVOZbQUSyrg98jjyf5LfJfLpR6/R70Bb74tpkMxBQyvgl3e7PJMhfarIRbKzukaxVbD2ahH3TFLPluz9TJuO6pB+axEzK4KbWVfQU7Z7fNYjhft8M1pkiSXFI4mFVpOKhpLakPQyP5DhA019l+l409JzjrSbyjYVdJWrip5jy6ULRZPaqDXyP7ETnSlnD0+hSIJhaMJeb0eLYTjGg4acrlcK/mPX8lkSsFuv+KptGZDMQX8HgUMr1yutJJJl+bDMQ30GlqKJdQT8OXzoWCPXz6vW5HlbN7U3+tXMpVSd5dfsZV5tQ39XXJ7XJpZiKqvyy+XOy1l3JoPx9TfY6iv16t0WloqyM99fimTdGXzJLc0MXvhuusOeLUYiak34DPN+0zHdZvjvhPfnCaJvqMO5AY22IyrRsTshuHsPbPh8yqyHFew15Df61J4KSGPx6OFcEz9vYbiiaSGBgIKR5LF5ZJJWVPZuYnQUlw9XT4lUyl53B7Nh2Ma7CufR8jNpYejCQX83ny/VLiv2cVYvk8bCBoKLyXzc/Km8xIr/WPF+8pCJX1J2Vy7KvQ1K9uGo4lsO0YTtu6n2v1aaMY3p0min60FbWWfk/1sDftvqlYs08pc9lw4psFeo3wue620YlutzEEXjX0mc9B1x6zNe7yW16oxVatWjMFadWI/2+LaPfdsilXO0Tbl4bRmaInJuio6OaA7re486NM8tJV9jjzoY2Pf7YR6tBYnY3Y1x+50tI01Rx5OayLObblObpPVxmwnt12taCv7nOxnOQ/20Vb2VWurtnk4zUKnxEIn1NPRh9NqPAZoq1o42c+uh/PQ7nXoxPJ3esw2C21ln9P5LOfCHtrJPmLWHurROojZ1kFb2VfvHG1TftYTAAAAAAAAAAAAAAAAANBZeDgNAAAAAAAAAAAAAAAAANBwPJwGAAAAAAAAAAAAAAAAAGg4Hk4DAAAAAAAAAAAAAAAAADQcD6cBAAAAAAAAAAAAAAAAABqOh9MAAAAAAAAAAAAAAAAAAA3Hw2kAAAAAAAAAAAAAAAAAgIbj4TQAAAAAAAAAAAAAAAAAQMPxcBoAAAAAAAAAAAAAAAAAoOF4OA0AAAAAAAAAAAAAAAAA0HA8nAYAAAAAAAAAAAAAAAAAaDgeTgMAAAAAAAAAAAAAAAAANBwPpwEAAAAAAAAAAAAAAAAAGo6H0wAAAAAAAAAAAAAAAAAADcfDaQAAAAAAAAAAAAAAAACAhvPWu+HCwoI8Ho96e3sbWR4AQBtKJNMaGemra9tYPKnQwnKDSwQAAAAAAAAAAAAAANZazQ+nvfjii7rnnnt06tQpSdLb3vY2/cEf/IEuvvjiqtuGw2Ht3btXDzzwgDZt2lT03he/+EU98sgjCgaDkqQ77rhDv/zLv1xr8QAAa8DndeueP/xeXdt+9rdvanBpAAAAAAAAAAAAAABAK6j54bT/+B//o97//vfrtttuUyaT0de+9jV94hOf0J/92Z9V3O7pp5/Wfffdp5dfftn0/WeffVaf//zn9da3vrXWIgEAAAAAAAAAAAAAAAAAWoy71g2Wl5e1d+9e+Xw++f1+feADH9D09HTV7Q4dOqRPfvKTGh0dNX3/2Wef1UMPPaRbbrlFn/rUpxSLxWotGgAAAAAAAAAAAAAAAACgRdT8cNob3/hG/fM//3P+79OnT5f9RKeZ3/u939M73vEO0/cikYiuvvpqfexjH9Phw4cVCoX0pS99qdaiAQAAAAAAAAAAAAAAAABahCuTyWRq2eD222/XqVOndOWVV8rr9erUqVPasGGDent7JUmPPfZYxe3f9a536c///M8rPtD2r//6r7r33nt15MiRWooGAFhD937p7+va7v/+jZ9tcEkAAAAAAAAAAAAAAEAr8Na6wQc+8AE98MAD+vjHP64zZ87ozJkz+t3f/V2NjIzUXYhz587p+PHjuv322yVJmUxGXm9tRZuZCSudruk5u6YbGenT1NTiWhdjTXRa3UdG+qquUylmO629VoO2sq9SWzUiZhOJZN1la5VzuF7iqRPqsdqYXc2xOx1tY221MSutbU7LuS3XyW2y2pjt5LarFW1ln5P9LOfBPtrKvmpt5XRO67ROiYVOqKfdOq4mZjuhHRuFtrLPyX52PZyHdq9DJ5a/02O2WWgr+5zOZzkX9tBO9hGz9lCP1kHMtg7ayr5652hrfjjt8OHD+qVf+iW9853v1HXXXadYLKYjR47ooYceqnVXeYFAQJ/97Gd1/fXXa9OmTfrKV76iHTt21L0/AAAAAAAAAAAAAAAAAMDacte6wdzcnD74wQ9KkgzD0K/92q9pamqqroPv379fJ0+e1NDQkD71qU/p7rvv1nve8x5lMhn9+q//el37BAAAAAAAAAAAAAAAAACsvZq/OS2VSmliYkIbN26UJE1PTyuTsf/zAk888UT+deG3re3cuVM7d+6stTgAAAAAAAAAAAAAAAAAgBZU88Npv/Zrv6b3ve992r59u1wul44fP66PfvSjTpQNAAAAAAAAAAAAAAAAANCman447fbbb9e2bdv0j//4j/J4PPr3//7fa+vWrU6UDQAAAAAAAAAAAAAAAADQpmp+OE2SrrrqKl111VWNLgsAAAAAAAAAAAAAAAAAYJ1wr3UBAAAAAAAAAAAAAAAAAADrDw+nAQAAAAAAAAAAAAAAAAAajofTAAAAAAAAAAAAAAAAAAANx8NpAAAAAAAAAAAAAAAAAICG4+E0AAAAAAAAAAAAAAAAAEDD8XAaAAAAAAAAAAAAAAAAAKDheDgNAAAAAAAAAAAAAAAAANBwPJwGAAAAAAAAAAAAAAAAAGg4Hk4DAAAAAAAAAAAAAAAAADQcD6cBAAAAAAAAAAAAAAAAABqOh9MAAAAAAAAAAAAAAAAAAA3Hw2kAAAAAAAAAAAAAAAAAgIbj4TQAAAAAAAAAAAAAAAAAQMPxcBoAAAAAAAAAAAAAAAAAoOGa+nBaOBzWzTffrLNnz5a9d+rUKd12223auXOnPvGJTyiZTDazaAAAAAAAAAAAAAAAAACABvI260BPP/207rvvPr388sum799zzz369Kc/rfHxcd177706dOiQ9u3bt7qDuqTQUkLz4bgG+gwFu7xSpvZth/oDSqfS9e2nlE+amIlpNhTVcH9Avd1eTc9Gy/frkSbns+u9YbhH8URKs6GoRge7lclkNLOQ3X64zy+lJbmlmVBcMyv7dbtdmppb1nB/QIbXrdlQrOIxhvsDGuk3pFTx8g0DXXJJmppfzr+enFvWG4a7lU5nyzEy2KVkKqPp+ezx+nq8mpoxqVOhkvIG/B7NzFfYpp5zWbKN2yXzdljNMRptJT5OnV3QcH9Ao0OGlGhyGbD+EFdAzdLpjELLJmNCyfg1HPQrFM6uNzwYUDSa0kwoqsE+Q+l0Wl2Gr+qYs3E0oPmFZH487uv1am4uJsPvVSSaUE/Ap6VYQl6PR8Fen5ajKU0vLOfzg5mFqDYMBOTzujU5mx2LPR6X5sNxGT6PlqJJjfQHLpTDavyvV7Xx1lXSZrncpZW1Qk5Qj5VyT4di6jK86uv2qdfwWJfdJYWWE5qaj8rwezS3nFA6k1E0ltJyLKmegE/BXp9i8bSWogklUxn1dfsUS6SVSKZk+LyKROPqDvjk87o1sxDVQK+h3m6vevwehZYSmlqIqsvwKeB3azmWUiye0uhgl6SMFiIJLUWT6u/1q7fbq+VoNt8d6DXkcmeUTrs0txJLfT1eJeNpzUfi6gn4FIsn1dvtv3Bu2vWcrUfkHXCCk3FFzNpHW8FKI8fhWvMZO2VYeS+8nFBXwKfleErRWFIbVvLmhUgi/7dZ2dPpjELRCzlTd8Cr8FJCbrdLPV0+GX63FpeSSibTiiVS6uv2K5PJKLyUUG+3T4uRuII9fqUzablcbi0uxRXwe+V2S12GV/FEWrF4Un6fV/OL2dwnl0+Fl5MKR5OKLCfU1+OXx+1SZDmhgd6SvLvbq1CkpP6yP7dpef/TCPQdcIJXmpgtiKtBQ2rUv3U3i9n0hfvo0cEued3Ze+4uw6vwckLBHn/2XlfZ+9/QUlw9XT5FY0kN9BpKpTOaWpk7H+7zS5mV63Pl/iaZSsnr8SgSvXB9R2IJSW7NLVa5d+deCCtzVc+fP6ehPqM95l3WCmOSfU63VSuei5LPb1uiTCvzuM+9FtJwv7H6edxGacWxZ6VM51+YUrfhbY0ytaL1Mma0Yh9Sq07sZ9H+VhlXTXs47dChQ/rkJz+pj370o2Xvvfbaa4pGoxofH5ck7dmzR/fff//qHk5zSadeXdD9h04olkjJ8Hl08I5xXb2539aEVm7bvh6fdt3wJj189HTt+ymxtBTXiR/P6sHDJ/P7OrB7TMefeU0nz8xe2K9bOvF8dr3Nb+jVzusv00Nff9a0LHftGdN1bx7S08/P6oFHL+x3746t+ubxl7QYSRS9NjtGYVnGrxwqK2Ppvv7lxWn99LaLLct0YPeYTr4wqeMnJy4cr5BbevpMcXn337pNj//gZb16PlzevvWcS5NtTNthNcdoNJ9M42P8yiEGC9SPuAJq55L+4eTr+sL//ufiMeGyfj39QvH4dWD3mP7ib06rt9uXH69z733o1m164p9e0c3/ZovlmPO+Gy/T7GJf0TX6kTuuU3gpoT/7xr/ml925Y6uO/uAV3fZzb9Yjf/u86fEKx7lf23W14sm0vvr4j4vr8KZ+nTht0ie8eai+iY0q4+3v7nubIrGkvvzIM8W5y5ah1r3pbYWcoB4W52LTSK+2XNxn+oBk6fofft82JVMZ/b+P/YtiiZQuGu7WvndfqemFqL7zg1d0y/bL9crrKX3nB69ox/WX6msF+V/hef+t91+rdEb60l8+U5TrPfK3zyuRSuv979qqpWiiLKf9zj++rFOvzOui4W69/+e35uO09O/Ca+JX3nO1rr60X6deacNzth6Rd8AJTsYVMWsfbQUrjcydas1n7JRB2ff+17dP6ZbtlysWTxXlILkc5fWZJfOyu6TjJ8/p//nfPyoqk+H36LFjL+o9P/MmXTTcpdemIkX7NcvHP3TrNj1acKy9O7ZqQ39A33/6Nb3jmov0JwW5/f5bt2nDgKGzkxH9z79+znT+rTD/umvPmA5993R+37+7722KJ9P25jat7n8akUvRd8AJXpnf124dWv0DahYxe80V/frkH/+j6fWUuze5c8eV8vvc+p/fOlXxfungnddJGVdRn1XaP/y7W94ir8elPz7ybHEdS+/d2/X+FY1j8llLy8+7rBXGJPucbqtWPBetWCaPxee49c7jNkorjj2tWKZWtF7GjFa8XmvVif0s2l8D4qppP+v5e7/3e3rHO95h+t7k5KRGRkbyf4+MjGhiYmJVxwstJfKDkCTFEindf+iEQkvVW6Zw23e9fXP+ZrPW/ZR68fVQ/mTl9vXg4ZO6ZfuWov1Ozsfy673vpivyHzybleWBR09qYjaWH0hyyx8+elrvevvmstdmxygsy8RM+fLSfd2yfUvFMj14+KR+4Z2XWbbVTCheVt6Hvv6s3nfTFabb1HMuzbYxa4fVHKPRzNo+d06AehFXQO1CS4n8BzPShTFhcr58vH3w8EltH99UNF7n3vuTrz+rm7dvqTjmjF/5hrJr9OxkJP9gWm7Z146e1vbxTXro689aHq9wnFuIJPIfhBXWYWLWvE+YnK+vT6g23p45F8o/mJZ7/4FHT2omFK/reM3QCjlBPazOxZlzIdOym63/x0ee1dxiLL9s+/gmvTa9pIdX4i8USeRff60k/ys8769NLeUfTMu9n4vdd719s+YWY6Y57c3bt+SPWxinpX8XXhP3HzqhmVC8Lc/ZekTeASc4GVfErH20Faw0MneqNZ+xU4bce4W5jFmOYlX20FIi/2BaYZlCkYS2j2/SVx9/TsmUyvZrlo//ScmxHj56Wq9NL+m9P3t5/sG0wnK5XG79z79+znL+rTD/euDRk0X7PnMuZHtu0+r+pxG5FH0HnGB1Xzsx61xuMDeftLyecvcmX37kGb16Plz1fuknE5GyPqu0f5hbjOUfTCssR+m9e7vev6JxzD5rafV5l7XCmGSf023ViueiFctk9TluvfO4jdKKY08rlqkVrZcxoxWv11p1Yj+L9teIuGraN6dVksmUP7bscrlq2sfwcG/R3+dfmMo3TE4skdJSIqUtm4cq7qtoW5fq3k+pU2cXTPcVWooX7Xd+MZ5fLxpLVS3LXChqulwu89elxyjcZtbGvkKReNUyzYdjRceTpJGRPknS8+fPmW4TjaeKtsm1bz3n0mqb0nZYzTFWqzRmreJjbjGqbVs2OFKG9SIXWyjXyLgqjdlSPl/9Q0orncNWKstqUI/qMWvFakyYDcUsx5ai8brgvWg8VXHMMRt305mM5XGqHS83zlntY27RfJyfC8X0lsvt9wm581JtvLUsRzimq940bPt4zbTanGC1116j4zadyZiWvdL6ea6Cc1jyup7zXu39XC5Ytv8Kx4slUpoNm1+bjcrj1kt/6pTCmCWfrR9xZq3RcUXM1oe2qt9a5QbNshQ3z0vrGYdrzWeqbbeUSEkZlecyJevJVb5dtfmidCaTz0WWY8macvrS/YSWzOfoipZXyb9K9110/Cpzm42eE6OfbQxyA2trkRvMhqLZP6rcmxT2DWbrSPb6B8t76ZJ7dzvXb7vHEuUvVxizVp+1tPK8y1phTLLPyX7Wif03QiuW6bnXQg2Zx220tfg8tdllqnYP1q5j03oZM1rxeq1VJ/az7aJdr+9maERctcTDaRs3btT09HT+76mpKY2Ojta0j5mZsNLpCx+mdRteGT5PUQMZPo+6fR5NTS1W3FfptvXup9Rwf8B0X8Fuf9F+Pf1Gfr2ugKdqWYYs9pv7qtLS16XHKNzGqoyF2wd7/FXLNNBrFB1PUr69hvrMjx3we0zbt55zabVNaTus5hiV2Om4SmPWqu0H+wJ1laFTjIz00T4V2I2remK20MhInxKJ+n87oVXO4XqJp06ox2pjthKrMWE4aD5+KaOy8Tr3XsDvqTjmmI3hbpfL8jjVjpcb56z2MRS06BOChu2YKTwv1cZbq3IM9to/XrOtJidYbcxKjY9bt8tlWvZK6xfKncPS1/Wc99zPRlm9n8sFrfZvdU0M9Zpfm/XmcYXWS39aj3pilny2Pp0cZ3Y0Mp+ViNl60Vb1qXZ9O5nTNsPISF9D51NqzWeqbdft80gmuYxVDmNW9kplSqczMnwedQXK17F7LLfLpWC333Td0uV25/7Mjl/pHNVyDmuNWfqO+pAbVFZLXDUqZoeCgaK/re5N3C6X0plM/fdLqrxO6b17teu33WOpE8tfa8xafdbSyvMua4UxyT4n+9la998srVkmi+u7hnlcJzT689Rml6kRn4W1a5+xXsaMVrxea9WJ/Ww7aOfruxkaMUfbtJ/1rOSSSy6RYRh66qmnJElHjhzRjTfeuKp9Bru8OnjHeNEHaAfvGFew21fTtk88+ar27tha135KvekNQR3YPVa0rwO7x/TYsTNF+x3pN/LrHf4/L2j/rdssy3LXnjGNDhq6a0/xfvfu2Konnnq17LXZMQrLMjpUvrx0X48dO1OxTAd2j+m7P3zZsq2G+/xl5d1/6zYd+d4LptvUcy7NtjFrh9Uco9HM2v7A7jFtHDaaVgasP8QVULtgl1e/80tvKxsTRgbKx9sDu8d07MTZovE6996Hbt2mbxw7U3HMOfHc+bJrdNNoj3795muKlt25Y6uOnTir/bduszxe4TjX3+PTvp1XltVhdNBi/B+or0+oNt5uuTiou2+7tix3GQ766zpeM7RCTlAPq3Ox5eKgadnN1v/w+7ZpcGWSQpKO/eisLtnQrb07turYj84q2OPLv76zJP8rPO+XjHTrN24vPu+52H3iyVc12GeY5rTfOHYmf9zCOC39u/CaOHjHuIaD/rY8Z+sReQec4GRcEbP20Vaw0sjcqdZ8xk4Zcu8V5jJmOYpV2YNdXv2HX3prWZmCPT4dO3FW+3ZeJa9bZfs1y8c/VHKsvTu26pIN3frW37+oD5Xk9vtv3aZMJq0P/OJVlvNvhfnXXXvGiva95eKg7blNq/ufRuRS9B1wgtV97cYh53KDwQGv5fWUuze5+7ZrtfkNvVXvl964saeszyrtHwb7DH34fdvKylF6796u969oHLPPWlp93mWtMCbZ53RbteK5aMUyWX6OW+c8bqO04tjTimVqRetlzGjF67VWndjPov01Iq5cGbPf1HTQu971Lv35n/+5Nm3apP379+vgwYMaGxvTc889p/vuu0+RSETXXHONPvOZz8jvt98Zmj7F7Mr+zvR8JK6BHn92ELJb24Jth/oMpdOZ+vZTYGSkT1Pzi5qYiWluMarBvoD6eryanouW79eT/T3x2VBUbxjuUXzl68NHB7uVyWQ0sxDVcDCQHTDSktzZ34qeCUU13B+Q2+3S1Nxy9glGr1uzi7GKxxgKBrIJTap4+YaBLrkkTc0va0N/l1yu7OvRoW5l0tlyjAx2KZnKaGZhWYN9AQV7vZqaLa5T2ZOmheUNBhQwPJpZMGmH1ZzLkm3cbpd5O6zmGBXOdTWmMetTUXxsHDYkfhK9Ip5itsFGXDXiX4vc84ffq6t4n/3tm1rmHK6XeOqEejj9LRPDw7166exc+ZhQMn4N9/sVCmfHjuH+gKKxlGZCUQ30Gcpk0uryeauOORtHAppfSOav0WCfV3PzMRk+ryLRhHoCPi3FEvJ4POrv9Wk5mtL0wnJRfjAUDMjvc2tyNjv2ezwuLYTj8vs8Wo4mtaHfULBrpRxW479NZeel2njrKmmzXO7SyurMCdbym9Mk5cs9HYopYHgV7PKqN+C1LrtLCi0nNLUQk9/nVm+XT+lMRtFY9uepugM+9ff6FIuntRRNKplKq6/bp1girUQyJcPvVWQ5oe6AVz6vW7MLUQV7DPV1e9VjeBRayu67y/Aq4HdrOZZSLJ7S6EBAckkLkYSWokkFe/zq6/FqOZr9+dz+Xr/c7ozSaZfmFmPq7zEU7PUqGU9rPhJXT8CnWCKp3oDvwrlpYB5XaL30p/WoO2bJZ2vWyXFmW4PyWYmYXRXaqmad8M1pU1OLjR2Ha81nSrYzLcPKe+FoQl2GT8vxlKKxbI7s8bi1EElk/w4apmUfHu7VS6/NaWohJsPnUbfhUTiakNvlUk/AJ8Nwa3EpqWQyrXgipd5uvzLKKBxJqLfbp8WluPq6/cpk0nK53Fpcisvwe+VxSwG/V4lkWrF4Un6fV/PhbO6Ty6fCy0mFo0lFokn1dvvkdbsUWU6U5909PoUiJfWX/blNy/sfk3NeDf3s6pEb2OCVJmYL4mrIkEy+0L9hMZu+cB89MtAln8el+XBcASN7TxTs9uc/2J0JxRVaiquny6doLKmBXr9S6eycev6eOHPh+uwJ+JRMp+R1exSJXri+I7GEJLfmFmMaChrW9+4V+r92j6VOLH9dMbsyVzUXjmmw12iPeZe1wphkn822WlefhbVimVbmcedCMQ1WGguazaF5uEaUaSmRUrfP09h8tmT7dh6b1s2Y0YrXa606sZ9tcW1/fTfDKudom/5wmlNaebIup5MDutPq3vHJTRPRVvY5+aAPD6c1R7C/S4a/vl/kjsWTCi0sN7hEzlrLh9NaPRbWEm1jbc0fTlslzm25Tm6T1cZsJ7ddrWgr+5zsZzkP9tFW9nXMw2nrXCfU024dVxOzndCOjUJb2edkP7sezkO716ETy9/pMdsstJV9TueznAt7aCf7iFl7qEfrIGZbB21lX71ztPV9wg0AAJrO8HttPQTo83mVSBT/k+HP/vZNThULAAAAAAAAAAAAAABT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QcD6cBAAAAAAAAAAAAAAAAABquaQ+nPfbYY3rve9+rHTt26Ctf+UrZ+1/84hf1cz/3c7r11lt16623mq4DAAAAAAAAAAAAAAAAAGgP3mYcZGJiQl/4whf06KOPyu/3a+/evbr++ut1xRVX5Nd59tln9fnPf15vfetbm1EkAAAAAAAAAAAAAAAAAICDmvLNacePH9dP//RPa2BgQN3d3dq5c6e+/e1vF63z7LPP6qGHHtItt9yiT33qU4rFYs0oGgAAAAAAAAAAAAAAAADAAU15OG1yclIjIyP5v0dHRzUxMZH/OxKJ6Oqrr9bHPvYxHT58WKFQSF/60peaUTQAAAAAAAAAAAAAAAAAgANcmUwm4/RBHnjgAS0vL+t3fud3JEl/8Rd/oZMnT+pTn/qU6fr/+q//qnvvvVdHjhxxumgAgAa590t/X9d2//dv/GyDS7K+0c4AAAAAAAAAAAAAgHbhbcZBNm7cqCeffDL/9+TkpEZHR/N/nzt3TsePH9ftt98uScpkMvJ6ayvazExY6bTjz9mtyshIn6amFte6GGui0+o+MtJXdZ1KMdtp7bUatJV9ldqqETGbSCTrLlurnMNWjye77ezzeU3Xa+W6mXEyZldz7E5H21hbbcxKa5vTcm7LdXKbrDZmO7ntakVb2edkP8t5sI+2sq9aWzmd0zqtU2KhE+ppt46ridlOaMdGoa3sc7KfXQ/nod3r0Inl7/SYbRbayj6n81nOhT20k33ErD3Uo3UQs62DtrKv3jnapjycdsMNN+iP/uiPNDs7q66uLn3nO9/Rf/kv/yX/fiAQ0Gc/+1ldf/312rRpk77yla9ox44dzSgaAKBDBfu7ZPjLh0E7iV4snlRoYdmJYgEAAAAAAAAAAAAAsG407ZvTfud3fkcf/OAHlUgkdPvtt+vaa6/V/v37dfDgQY2NjelTn/qU7r77biUSCb3tbW/Tr//6rzejaACADmX4vbrnD79XtMzqG8dKffa3b3KqWAAAAAAAAAAAAAAArBtNeThNkm655RbdcsstRcseeuih/OudO3dq586dzSoOAAAAAAAAAAAAAAAAAMBB7rUuAAAAAAAAAAAAAAAAAABg/eHhNAAAAAAAAAAAAAAAAABAw/FwGgAAAAAAAAAAAAAAAACg4Xg4DQAAAAAAAAAAAAAAAADQcDycBgAAAAAAAAAAAAAAAABoOB5OAwAAAAAAAAAAAAAAAAA0HA+nAQAAAAAAAAAAAAAAAAAajofTAAAAAAAAAAAAAAAAAAANx8NpAAAAAAAAAAAAAAAAAICG4+E0AAAAAAAAAAAAAAAAAEDD8XAaAAAAAAAAAAAAAAAAAKDheDgNAAAAAAAAAAAAAAAAANBwPJwGAAAAAAAAAAAAAAAAAGg4Hk4DAAAAAAAAAAAAAAAAADScd60LAAAA1q9gf5cMf33pRiKZbnBpAAAAAAAAAAAAAADNxMNpAADAMYbfq3v+8Ht1bfvZ376pwaUBAAAAAAAAAAAAADRT037W87HHHtN73/te7dixQ1/5ylfK3j916pRuu+027dy5U5/4xCeUTCabVTQAAAAAAAAAAAAAAAAAQIM15ZvTJiYm9IUvfEGPPvqo/H6/9u7dq+uvv15XXHFFfp177rlHn/70pzU+Pq57771Xhw4d0r59+5pRvOo80uR8TLOhqIb7AxrpN6RUlW1cUmgpoflwXEP9AcUSKT1//pyG+gwZXrdmQzEN9QcUjac0vbCs0aEupdPS1NyyhvsDGh0yNDmbPeaG/i653S5NzC7pog3diifS+eUej0tTc8vaMBBQJiNNzWe37za8mpmPangwoMhyUrOhqEYGu6SMNFlwjImZC/Xy+zx6fTqii0Z6FIulNBuKauNQl1JpaXp+WRsGuuR2Zbe/eKRH0ZV1hgcC8nrcmphZ0uhgl1wuaWK2+Binzi7oktFeLUeT+eMZfo/OTUWK91WwfMPKfs/PLOkNw91KJNOaWSgu0+hgl3xel+ZDcQ30GQp2eaXMyjlwSzOhuGZW9hvwezQzHy1fr1YF53bV+yrlU769cu2nRIP2jc5FXAH2rYz5z70W0nC/oZ4ur6Zns2OH26X8+J1OpYvG+JmFqC55Q4/C4aTmQlEN9geUSCTVZfiy49RiXF2GV7FEUn6fV8lkSobPq0g0odENAS2ELoyPPd1eTc9FZfg8CkcTCnb7tRRNyud1a2jAr9Bidt3Rwa6isd/nc+v89JI2DATUZXg0uxCTz+fRUjSpkYGA4sm0puaW9cY39CqydOF4vT1enT0f0cbhbiVXxtr+XkOxRFJDwYDSyWxdB4KG4sm0Tp09q41D2WPPLGT3Mdznl6x+hdUrTcxeyDdGBw0pqfx4Oh2Kqcvwqq/bp17DYzmO549hNQ6b5F62ytcIK8c+/8KUug1vY3ODkmNUqnd+uaRwNKlwLKlkKqNUKi3D59XiclyDfYb8PrdC4YSSqbR6u3xaiMQU8Hs1HYkrspyQx+2S1+uWS5Lf51EqnVYimVE6ndFyLKlgr1+ZjBSNJWX4PIpEE+rp8sntdmkhHNdAryG3R1qOprQcTWq4P6BEKq3laEJdhk8L4ZgGgoYymYwWIwl1GV75/W655FI0nt2mv88vlyujdMqlhUhMG4LZGM4dy+N2KRSJqzvglc/j0VI0oZ6AT7F4Ur3dfgV7vJpZMImfGtt5MJlWOJZUaDmpaCypDf0BZ87vekLeASc4GVfErH20lX0lOaWteSS7Gj0nsbK/8HJChj+bnw70lucahTmbMhnNhmKKZ1zyr/yz19BSQuFoQl6vRwuRuLoNrwaCfsViKc2EYurye9RleLUQjqun26dUMiWX2yWf16NQOJsre71uxeIJ+X1eLYSzebfb5VJ4OaFEMq2eLp8iSwl1d3ll+D1KpzIKGB6Fl5KaD8c00GcospxQd8Crvh6fevwezSzENbuYzW+TqZT8Pq+WY0nF4ikN9Pnl82bz5YVwXENBQ8lkShm5FPB71NXl0fJSSqfPvaaBPkM+n0uxWFrJVEo+r1dzi1ENBQPKZNJKZyRjZd/LsaS6Da98frf8Xo9cymh6Pqbe7my+NL+Yzb18Xpd8XrdCkbh6Aj4lkin1dvnz+Vxhu/f3+bS8nNL0QlT9vX51Bbzq7/YqvJTUwlJCS9GkhoKG83lvPeg74IQm5gYBw6Op2WX1dvsVisTU35udK5iZj8owvIrFkjL8XoWX4xoMGmVz/Epnx4T5cHbbpeWE3jDSlb+3N5unHx0yJKloWU93tm/0uDzF99eu7Hrzi9n7rKVoItvnJdP5OrjdGfm9XiWSaU3NL2soGJDf51I8kdH8Yiw7J+91K5pMKpVyme6/qGyZ4vt8tzujgM+XnyvJj0/uks9VBi985lHxcxazcTRtfu/r2Dy9lXrHYT5TaA20lX1Ot1UrngufSX/XImVqqXaSWrOtnJ6fbcb8bzO0akzVaj3UoxP7WbS/VcZVUx5OO378uH76p39aAwMDkqSdO3fq29/+tn7rt35LkvTaa68pGo1qfHxckrRnzx7df//9rfFwmkc68fysHjx8UrFESobPowO7xzT+5iHriUWXdOrVBd1/6IT6enzadcOb9PDR0/nt9+7YquMnz+mGsYvLln/z+Evyedx6/89vLTrm3h1b9S8vTuunt12sh77+bNk2i5FE0ev9t27Tv7w4pbdcPmK6/paLg7p+28VFxyjdxqrsr55f0NgVo2Xb/uOz5/SWyzcUrX9g95iO/uBl9XT5dMO1l5S148TMomLxVNny48+8ppNnZiuWyax8B+8Y19Wb+yWX9PSZWT3waHEZH//By3r1fPjCerUmDgXntuyYq01CfNKJH5vE2pVDDBaoH3EF2Gcx5ufGpNLxu3AcGtsyVDbO/ebt1+rV82H9z79+Lr/sQ7du0xP/9Ip+6i0X6WtHT+vd79ykN10yWLTdR+64TqFIXP/jm6fyy+7csVU/fnkmP3abjYGF49yv7bpa8WRaX338x0Vj+OzCkum4OzGzqPBSoihn2LfzSr0+FdF/LyiHVQ5z154xXbdlqPyDMK904rR5H3TqxeLxdO+Ordo00qstF/eZjuN37RnTdVcM6dTLJuPwpf069Yp17mVZvkZwMjeodoyCeueW/+6+t0mSpheWFY2n9J0fvKId11+qr5XEyt/80yv66bGLy2LE8Hv02LEX9e7rL1XA71Ffj1/xREoL4XhRm/67W96iaDxZtP2+nVfpse+f0WIkoQO7x/QXf3NaiVRau254k2k5SvPYDf0BffU7P9brM0u6+tIB7bj+Mst437fzKn3/6bNlsXjnjq06+oNX9P6f36q/+JvTen1myX4MlLTzRcPd+pVfvFqTs0vm+WY7TkA5jbwDTnAyrohZ+2gr++qZR7Kr0XnHyv7+17dPlY3TVrnG3h1bFfB79Mj/eUGLkYR+d9/bFE+mTfex/9ZteuRvn8+Px/lc469e1C+9+0qFlxNFOe++nVfJ53Xll1003K3bfu7NRTlqbqy/7eferJFBQ2cn40U5Y+79fe++UqmM9OVHninKz+cWF/XVx58rOjeFOUMuX3/nWy7SyGCXvvLt5/T6zJIuGu7W+39+q47+4GW966cu1Z8UlOnA7jEF/G5NzM4X5Qwf+MWrNBg0dP/XnlZfj0+3/JstRcfOtWVG0mPHXtSO6y/V0R+8ol95z9Xye9363Ff/Od8OpfOE+2/dpv5en2ZDcf2/j/1Lfvndt12ray8fbJ0H1Og74IQm5wa5e/TPfeWfy+6/w0sJ7fm5Nxf1CYX3OR//4Ns1txgv2t+9v/o2/filhfwys2v8rj1jChge/T//+0L/+9t7xxWLp4r6vN/95bdqcSlZtO2v7rpaZyciRf3Nh3eP6YfPntNVlw1bfv7wq7uuVrDHrz869HR+2T2/8jaFIonitt4zpt4ur/5/X/lRUXlTqbQe+vqF/uh3971N4WiiqLylfa7p+Ggyjt61Z0y9AV++X8ztP55MO3svXqrecZjPFFoDbWWf023ViueCMrV3uZyen23G/G8ztOK5q8d6qEcn9rNofw2Iq6b8rOfk5KRGRkbyf4+OjmpiYsLy/ZGRkaL319LkfCzfwJIUS2Q/0J2cj1luE1pK5Aeod719c35iKrf9w0dP6303XWG6/F1v36zt45vKjvnw0dO6ZfuW/IRc6Talrx/6+rP6hXdeZrn+e3/28rJjlG5jVfZfeOdlptvesn1L2foPHj6pm7dv0S3bt5i24/iVbzBdfsv2LVXLZFa++w+dUGgpoZnQhcnJwjK+76YritarVeG5LT3mak3MmMfaxIx1rAHVEFeAfVZjfm5MKh2/C8chs3Hu3PRS/sG03LI/+fqzunn7lvyHdj9zbfmYf3Yykv9ALrfsa0dPF43dZmNg4Ti3EEnkHxrKvf/w0dOmx8uNx6U5w1cf/7EWIglbOcwDj57UTChe1qYTs9Z9UOl4+vDR0zpzLmQ5jj/waDb/MhuHZ0LxirmXVfkawcncoNoxCuudW37mXEhnzoW0EEno4aOntX18Uz7ecus8tBKHZjESiiS0fXyTHj56WguRhM5ORhTw+8radG4xVrb9Vx9/Lp+LPnj4pLaPb8qfD7NylOaxr00vafv4JknSzQXXlNk5/erjz5nG4tdWjpU7fm65nRgobeft45v0k4mwZb6JcuQdcIKTcUXM2kdb2VfPPJJdjc47cvszG6etco1cjpAbw8+cC1nu46GvP1s0HhfmGueml8py3q8+/pxCBfnn9vFNZTlqbqx/6OvPSnKX5Yy591+bXso/mJZ779z0Uv5hjdyy0pwhl68/fPS0zk5G8u/l8oubt2/JP4RSuI+eLn9ZzvA///o5/WQiks9nSo+da8tcm+TKfv+hEzpzLlTUDmbzcImkNLcYK1r+5UeecSzvrQd9B5zQ7NzA7B49d/+9fXxTWZ9QeJ/jdrvL9ufz+YuWmV3jDzx6Uq+8Hi5a9ur5cFmfl0iqbNtQJFHW3/zx4ZN6789eXvHzh//xzVM6OxkpWhZPZMrb+tGTSiZVVt7pheL+6My5UFl5S/tcs/HRbBx94NGTRf1i4fjTzHu1esdhPlNoDbSVfU63VSueC8rU3uVyen62GfO/zdCK564e66EendjPov01Iq6a8s1pmUz5Y8Mul8v2+3YMD/fWXjAbnnvtwk1PTiyR0lwoprdcvsF0m/MvTF3YxiXT7aPxlOlyuQpel7wXWopX36bg9Xw4Zrl+KGK+r6JtLMputV+r8kXjKaXTGdP3ZkNRy31VLZNF+ZYSKS0uJSzLUrjels1DqkXRuS05Zq37Ko3ZU2cXzGNtMaptW8xjDVkjI31rXYSW1ci4qtbP+nz1DylrdQ7Nymy3Hq1UZrvrtXqZzaymzLXmBlZjfuGYFI2lTMchs3E1nTEf+wpzgLnF8nHQaruicbZCflFpH2bHqzQep0tytEo5zFw4pqveNFy03KoPqnS8SuP4bMg8B5m1kb+Yla8RGpkbSOZxa3WMOZOcrPCc5fI+01iJmZ/HdCaT3ya3r+VY0nacWuWlVuUoXCd3bEmW11pRHSrk04X7LmyvSjFQ1s4u63rWe37Xo8KYJZ+tH/mstUbHFTFbH9rKvnrmkSopjNlG5x35/VXInyrlC1LBWFllrC/d1mqMLco/K+yz2jyZ2f6r5S+5v3M5RmE9c8e0yqGsypKvj0Vdyt532W+H5XjSNF+vN+9t1FhEP9sY5AbWmp0bVLq3r9b3mc0VlN2XV+sfKpSjlnu1fD9V4fOH0mOa7T/X/9RTXtP7tJLx0Woctbt/J+/V6hmHR0b6HJ03oJ+1j7ayz8l+1on9NwJlsq8Vy+X0/Gyj979WWvHc1WM91KMT+9l2wX2YtUbEVVMeTtu4caOefPLJ/N+Tk5MaHR0ten96ejr/99TUVNH7dszMhJVON/67M4f7DRk+T1FDGz6PBoOGpqYWTbfpNrxF25htH/B7TJcrI8llvk2wx2+9jcnrgV7zsisjBXvN9zXQZ1Qtu9V+g93m+wz4Pert9pm+N9QfsNyX1fGqla/b55Gvz21ZlsL1rM6hldJza7UvOx1XacwOW7TFYF+g5nJ2kpGRPtqnArtxVU/MFhoZ6VMikTR9z461OIdmZfb5vLbr0SplNmNVj1YusxWrMq82Zs1YjfmFY1KX4TEdh8zGVbfLVTUHGAqWX6NW25XmAZXGOat9mB2v0nJ3yT8WqJTDDPaW50ZWfZDV+O92uSqO40NB83M0VCFXqFS+RmhkbiCZx63VMQZNcrLCc2b4LuQ9pduWxnJuudvlUjqdKTr/XYHy41vFWFle6qpcjsL1c8fOHtP8WivctlI+XbjvwvaqFANm7WxVz3ryyHZTT8ySz9aHfLayRuazEjFbL9rKvlrmkWrNae3mHXbl9pfbj51co3TMzo2VVvsoHY9z27rd5mOsWf5pNdZbzUMpI9P9V8tfcn/ncozCeubeK81RcsutylKam1m9n8u/cnWz0w5dfq/pevXkvXbHolpjlr6jPuQGldUSV42I2Ur39rnXVv2K2VyB1f13tf7QrBy13Kvl+qlKnz+UHtNs/7n+p5Dd8prep5WMj1bjqN39O3mvVus4nLuWa9mOftY5tJV9Tvazte6/WShTe5fLyX621v23slY8d/VYD/XoxH62HXAfVlkj5mib8rOeN9xwg/7hH/5Bs7OzWl5e1ne+8x3deOON+fcvueQSGYahp556SpJ05MiRovfX0ki/oQO7x4om2g7sHtPogGG5TbDLq4N3jMvwefTEk69q746tRdvv3bFVR773gunyJ556Vcd+dLbsmHt3bNVjf3dG+2/dZrpN6ev9t27Td3/4suX63/r+i2XH2H/rNn33Bxe2sSr7d3/4sum2jx07U7b+gd1j+saxM3rs786YtuOJ586bLn/s2BnTehSWyax8B+8YV7Dbp+E+v+7aU17GI997oWi9WhWe29JjrtbokHmsbRy2jjWgGuIKsM9qzM+NSXt3bNXhgvG7cBwyG+cu3tCtD/ziVUXLPnTrNn3j2BndubLd8afLx/xNoz361V1XFy27c8fWorHbbAwsHOf6e3zat/PKsjHc7HgHdo/pxI/Pl+UM+3Zeqf4en60c5q49YxoO+svadHTQog8aMsrG0707tmrLxUHLcfyuPdn8y2wcHg76K+ZeVuVrBCdzg2rHKKx3bvmWi4PacnFQ/T0+7d2xVcd+dDYfb7l1cnmbWYwEe3w6duKs9u7Yqv4enzaN9igaS5S16WCfUbb9vp1X5XPRA7vHdOzE2fz5MCtHaR57yYZuHTtxVpKKrimzc7pv51WmsXjnjq06duJs/vi55XZioLSdj/3orN64sdcy30Q58g44wcm4Imbto63sq2ceya5G5x25/ZmN01a5Ri5HyI3hWy4OWu5j/63bisbjwlzj4g3dZTnvvp1XKViQfx770dmyHDU31u+/dZukdFnOmHv/kg3duvu2a8vy8307ryo7N4VlzOXre3ds1abRnvx7ubm6x/7ujD5UUqYDu8cUWY6X5Qwf+MWr9MaNPfl8pvTYubbMtUmu7AfvGNeWi4NF7WA2D+fzSoMr/8g0t/zu2651LO+tB30HnNDs3MDsHj13/33sR2fL+oTC+5x0Kl22v3g8XrTM7Bq/a8+YLr2ot2jZ5jf0lvV5Po/Ktg32+Mr6mw/vHtO3/v7Fip8//Oquq7VptKdomd/rKm/rPWPyelVW3g39xf3RlouDZeUt7XPNxkezcfSuPWNF/WLh+NPMe7V6x2E+U2gNtJV9TrdVK54LytTe5XJ6frYZ87/N0Irnrh7roR6d2M+i/TUirlwZs9/UdMBjjz2mBx98UIlEQrfffrv279+v/fv36+DBgxobG9Nzzz2n++67T5FIRNdcc40+85nPyO+3P5ni1DenSZI80uR8TLOhqIaCgewNU6rKNq7sb1DPR+Ia6jMUS6Y1txjLThp53ZpdjGkoaCgaT2t6YVmjg11KZ6Tp+WUN9gW0cdjQ5Gz2mBv6u+R2uzQ5t6SNQ91KJNP55R6PS1Nzy9rQH1BG0tT8soaCAfUEvJpZiGq4P6BINKnZUFQjA13Syjq5Y0zMxDS3GNVgX0CG36PzMxG9YUOPYrHsV/CNDGTLNbOwrOH+Lrld2e0L1xkKBuT1ujU5u6QNA9l1JufKj3HxSK+Wo8n88QKGR69PR3TRhh5FV/ZVuHwoGJDP69bEbHG9Rwe7lEpny7RhoEt+r0vzi3EN9PiziUAuDNzSTCiumVBUw8HsfmcWouXr1arg3Frtq+5v9PGp6JxsHDak9vrJ8qbjKWYbbMRVI7457Z4//F5dxfvsb9+0Zt/oVVpmu9+c1kplNmNWj1Yvs5lKZXbim9Mk5cf8uVBMg0FDvd1eTc9lxw6325Udv/sMpdOZojF+ZiGqSzb2KBy5MM4lkkkFDF9+nAoYXsUTSfl9XiWTKRk+ryLRhEY3BLQQurBdb0/2mH6fR0vRhHq7/FqOJ+X1uDU84FdoMZkfozMZaXohO/b7fG5NzCxpKBhQd8Cj2VBMPq9Hy9GkNgwYiiczmp5f1qaNvYosXTheX69XZ89HtHGoW8lUti7BXkPxRFJDQUPpZLauA33+/D5yOcXMQnaMHQ76pbRFm3qlidmCPmjIkJLKj6fToZgChlfBLq96A17LcTx/DKtx2CT3slW+Rlg59lIipW6fp+7cQKoQtzbqnV8uKRxNKhxLKpXKKJlKy/B5tbgc12CvIb/frVA4oWQqrd4unxYicRn+7L/8jywn5HG75fG65JLk93mUTqeVSGaUTme0HEuqryebo0djSRk+jyLRpHoCXrk9Li2E4xroNeT2SMvRlJajSQ33B5RIpbUcTarL8GohEtNAr6GMpMVIXF2GV36/Wy65FI1ntwn2+uVxZ5RKuRSKxDQUDCiRTOeP5fG4FYrE1R3wyudxaymaUE/Ap1giqd6AT8Fen2YWTOLH5rnMteelFw/oJ+cXFFpOKhpLakPQWF0e2Ubqjlny2ZqRz9rQoHxWImZXhbayrySntJpHqiuntTEnUZOV/YWjiXx+apZrFOZskjS7GNMbhnvld2cPntuH1+vRQiSubsOrgT6/YvHsT7MH/F4FDI9Ckbh6Aj6lUim53G75PG6FluLq8nvl9boViyfk93m1EI5rKGjI7XYpvJxQIplWT8CnyHJCXQGvAn6PUumMugyPwktJzYez+cVSNKEuw6u+Hp96DI9mFuKaXYwp2ONXKp2S3+fN/kxdPKWBXr98Po+WokkthOMa7DOUSqeUzrgU8HvUHfBoeTmlmVBU/b2G/H6XYrG0kqmUfF5v/lqQ0kplpMDKvpdj2ZzH73PL5/PIrYym52Pq6fbJ43ZpfjHbHl6vSz6PW4tLCXUHsvcIvQFfPp8rbPeBPp+Wl1OaDkUV7PGr2/Cqv8er8FJSC0sJLUWzuftwX315r1PfnCaJvqMO5AY22IyrRsRsV8Cj6bll9XT5FYrE1d/rV09Xdu7d8F24zw8vZ/uR0jl+pbNjwkI4pmBPtp96w0hX/t7ebJ4+9wFP4bLeHq8WwjF5XJ7i+2tXdr1cP7gcSyjYYyiZys6lD/YF5PFk5Pd4lEhl8p8NGIZL8XhG84ux7LcgeN2KJpNKpVym+y8qW6b4Pt/jySjg9ebnSvLjiLvkc5WhC595VPycxWwcTZvf+zZ0TLSjhnG46Fq2uR39rMNoK/uc7Gdr2H9TUSb7WrFcNuZnpVXErM39t7xWPHf1WA/16MR+tsVxH2bDKudom/ZwmtMcfTitQTo5oDut7o140KeT2ms1aCv7KrUVD6dl8XBa47Xdw2kF+6dvMUfbWFttPyutbU7LuS3XyW2y2pjt5LarFW1ln5P9LOfBPtrKvmpt5XRO67ROiYVOqKejD6fVeAzQVrVwsp9dD+eh3evQieXv9JhtFtrKPqfzWc6FPbSTfcSsPdSjdRCzrYO2sq/eOdqm/KwnAAAAAAAAAAAAAAAAAKCz8HAaAAAAAAAAAAAAAAAAAKDhvGtdgEZxu11rXQRb2qWcTujkupup1h60l320lX2raSsn27kdzyFlbo61jNl2bK9moW2stXvcrfXxWxFtUlml9qHt7KOt7HOyn+U82Edb2dfuuUE1rV6+RumEejaqjvSzjUFb2UduUFm714Hy17bPdm+vZqKt7HM6n+Vc2EM72UfM2kM9Wgcx2zpoK/vqaStXJpMx/wFaAAAAAAAAAAAAAAAAAADqxM96AgAAAAAAAAAAAAAAAAAajofTAAAAAAAAAAAAAAAAAAANx8NpAAAAAAAAAAAAAAAAAICG4+E0AAAAAAAAAAAAAAAAAEDD8XAaAAAAAAAAAAAAAAAAAKDhvGtdgEaZmQkrnc6sdTEqGhzs1tzc0loXY010Wt1HRvqqrlMpZjutvVaDtrKvUlsRs1nUo7U4GbOrOXano22srTZmpbXNaTm35Tq5TVYbs53cdrWirexzsp/lPNhHW9lXra2czmmd1imx0An1tFvH1cRsJ7Rjo9BW9jnZz66H89DudejE8nd6zDYLbWWf0/ks58Ie2sk+YtYe6tE6iNnWQVvZV+8cLd+c1kRer2eti7BmOrnu9aC97KOt7HOyrdbLeaAerWUt67Fe2tAJtI21dm+bdi+/E2iT+tF29tFW9pHPtgbayr713lbrvX45nVDPZtSxE9qxUWgr+8gNKmv3OlD+1j5eO6Ot7HO6rTgX9tBO9hGz9lCP1kHMtg7ayr5624qH0wAAAAAAAAAAAAAAAAAADcfDaQAAAAAAAAAAAAAAAACAhnP04bQvfvGL2rVrl3bt2qU/+IM/kCQdP35ct9xyi9797nfrC1/4Qn7dU6dO6bbbbtPOnTv1iU98Qslk0smiAQAAAAAAAAAAAAAAAAAc5NjDacePH9f3v/99HT58WEeOHNG//Mu/6Bvf+IbuvfdefelLX9K3vvUtPfvss/re974nSbrnnnv0f/1f/5cef/xxZTIZHTp0yKmioV4uKbSc0KtTEYWiScm11gVah1ba+OQLU7Qx2gMxCwCoF7klALuczDnJZ4H1g9wC6ByM3+sb57c2tBewfnF9A+uX09c3/QdakNepHY+MjOjjH/+4/H6/JGnLli16+eWXdemll+qNb3yjJOmWW27Rt7/9bV1xxRWKRqMaHx+XJO3Zs0f333+/9u3b51TxUCuXdOrVBd1/6IRiiZQMn0cH7xjX1Zv7pcxaF26doI3RbohZAEC9GEMA2OVkf0FfBKwfXM9A5+B6X984v7WhvYD1i+sbWL+cvr7pP9CiHPvmtDe/+c35h81efvllfetb35LL5dLIyEh+ndHRUU1MTGhycrJo+cjIiCYmJpwqGuoQWkrkOzBJiiVSuv/QCYWWEmtcsvWDNka7IWYBAPViDAFgl5P9BX0RsH5wPQOdg+t9feP81ob2AtYvrm9g/XL6+qb/QKty7JvTcp5//nkdOHBAH/vYx+T1evXSSy8Vve9yuZTJlD+i6XLV9t2Cw8O9qypns4yM9K11Eepy/oWpfAeWE0uktJRIacvmIVv7aNe6O6U0ZhvRxp2K2LJvNW3VKTG7XuKJeqw+N1gvbegE2sbaattmrXPaZp3bdhpDiPfKKsUsbWcfbWWt0f1FYcy2U1/UaohZ+9o9N6imVWLB6eu5VerppEbVkdygMWgra07mBqXWw3lotzqst/zMifYnn22Mdrs21pLT+SznwhzXd/2IWXuox9pxOp+l/6hfO8bTWqmnrRx9OO2pp57SwYMHde+992rXrl364Q9/qOnp6fz7k5OTGh0d1caNG4uWT01NaXR0tKZjzcyElU639vcQjoz0aWpqca2LUZduwyvD5ynqyAyfR90+j606tXPd62HnYiyN2dW2cafqtNhajUptRcxmrZd46oR61BOzjTp2p6NtrK02ZqW1zWmbeW7bZQzp5Hhfbcx2ctvViraqzG5/UU/Mtktf1GqIWfuqtZXTOa3TWikWnLyeW6meTrFbx9XEbCe0Y6PQVpXVcr13esy2Yx3WU35WT/vXGrPrqb2aqR2vjbXidD7LubDG9V0fYtYe6rG2nM5n6T/q067xtBbq/SzMsZ/1fP311/Wbv/mb+tznPqddu3ZJkq677jq99NJLeuWVV5RKpfSNb3xDN954oy655BIZhqGnnnpKknTkyBHdeOONThUNdQh2eXXwjnEZPo8k5X+bONjtW+OSrR+0MdoNMQsAqBdjCAC7nOwv6IuA9YPrGegcXO/rG+e3NrQXsH5xfQPrl9PXN/0HWpVj35z2p3/6p4rFYvr93//9/LK9e/fq93//9/WRj3xEsVhMN910k97znvdIkj73uc/pvvvuUyQS0TXXXKMPfvCDThUN9chIV2/u13/9jRs0H4lroMef7cBa8x/vtqeCNl5KpNTt89DGaG3ELACgXuSWAOxyMucknwXWD3ILoHMwfq9vnN/a0F7A+sX1DaxfTl/f9B9oUY49nHbffffpvvvuM33vr/7qr8qWXXXVVfrLv/xLp4qDRshIwS6fgl2+/N9osJU23rJ5KPtViLQxWh0xCwCoF7klALuczDnJZ4H1g9wC6ByM3+sb57c2tBewfnF9A+uX09c3/QdakGM/6wkAAAAAAAAAAAAAAAAA6Fw8nAYAAAAAAAAAAAAAAAAAaDgeTgMAAAAAAAAAAAAAAAAANBwPp6GcSwotJ/TqVEShaFJyrXWBAKzKyjV98oUprmkrtBEANBf55vrFmIp2Q8wC6ARrmXvRz6LdELMA0Jl9IXNVAJrJ6X62E/txtDzvWhcALcYlnXp1QfcfOqFYIiXD59HBO8Z19eZ+KbPWhQNQM67p6mgjAGgu+t31i3OLdkPMAugEa9nX0c+i3RCzANCZfWEn1hnA2nG6z6FPQ4vim9NQJLSUyHdUkhRLpHT/oRMKLSXWuGQA6sE1XR1tBADNRb+7fnFu0W6IWQCdYC37OvpZtBtiFgA6sy/sxDoDWDtO9zn0aWhVPJyGIvPheL6jyoklUpqPxNeoRABWg2u6OtoIAJqLfnf94tyi3RCzADrBWvZ19LNoN8QsAHRmX9iJdQawdpzuc+jT0Kp4OA1FBvoMGT5P0TLD59FAj3+NSgRgNbimq6ONAKC56HfXL84t2g0xC6ATrGVfRz+LdkPMAkBn9oWdWGcAa8fpPoc+Da2Kh9NQJNjl1cE7xvMdVu43iIPdvjUuGYB6cE1XRxsBQHPR765fnFu0G2IWQCdYy76OfhbthpgFgM7sCzuxzgDWjtN9Dn0aWpV3rQuAFpORrt7cr//6GzdoPhLXQI8/21Fl1rpgAOpScE0vJVLq9nm4pkvRRgDQXOSb6xdjKtoNMQugE6xl7kU/i3ZDzAJAZ/aFzFUBaCan+9lO7MfRFng4DeUyUrDLp2CXL/83gDa2ck1v2TykqalFrmkztBEANBf55vrFmIp2Q8wC6ARrmXvRz6LdELMA0Jl9IXNVAJrJ6X62E/txtDx+1hMAAAAAAAAAAAAAAAAA0HA8nAYAAAAAAAAAAAAAAAAAaDgeTgMAAAAAAAAAAAAAAAAANBwPpwEAAAAAAAAAAAAAAAAAGo6H0wAAAAAAAAAAAAAAAAAADcfDaQAAAAAAAAAAAAAAAACAhuPhNAAAAAAAAAAAAAAAAABAw/FwGgAAAAAAAAAAAAAAAACg4Rx9OC0cDuvmm2/W2bNnJUnf//739W//7b/VzTffrI9+9KOKx+OSpHPnzumXf/mX9Z73vEd33323IpGIk8UCAAAAAAAAAAAAAAAAADjMsYfTnn76af3SL/2SXn755fyyT3ziE/rCF76gb3zjG4pGo/r6178uSfrP//k/a9++ffr2t7+tbdu26Utf+pJTxUKtXFJoOaFXpyIKRZOSq8WO1+zyOc0tzYTjOn7ynGYicb7bEI2xcp2cfGGq8dcJMdtanDzXALBajcjbXFI4ltS5+ahenAjT17UicgM4wckch/zJPtrKPtqqNq06t1N6Ht0tWk6gE3mkycWYjp14TVPhmORp4L5buQ9v1f7SSruVF+sf96v2Od0XOtmPA1j/1kN/7nQ/ux7aCK1nlXHrdaZU0qFDh/TJT35SH/3oR/PLUqmUwuGwUqmUYrGYDMNQIpHQP/3TP+m//bf/Jknas2ePfuVXfkX33HOPU0WDXS7p1KsLuv/QCcUSKRk+jw7eMa6rN/dLmRY4XrPL5zS39PSZWT3w6Ml8fe7aM6brtgxJ6bUuHNqWk9cJMdta1lufCGB9aUQf5ZLOnFvU2amwHj56mr6uFZEbwAlO5jjkT/bRVvbRVrVp1fYyKddde8Z06Lun9frMUuuUE+hEHunE87N68PCFnPPA7jGNv3lISq1y363aJ7V62cy0W3mx/nG/ap/T16+T/TiA9W899OdO97ProY3QehoQt449I/l7v/d7esc73lG07D/9p/+kD3zgA9q+fbvm5ub0nve8R3Nzc+rt7ZXXm31ObmRkRBMTE04VCzUILSXywSVJsURK9x86odBSoiWO1+zyOW0mFM8PElK2Pg88elIzofgalwztzMnrhJhtLeutTwSwvjSijwotJXTmXCj/YFq9+4FzyA3gBCdzHPIn+2gr+2ir2rRqe5mV64FHT2r7+Kb8361QTqATTc7H8g80SNnr8cHDJzU5H1v1vlu1T5Jau2xm2q28WP+4X7XP6evXyX4cwPq3Hvpzp/vZ9dBGaD2NiFvHvjmt1NTUlD73uc/pG9/4hjZt2qTPfOYz+sxnPqO77rqrbF2Xq/bvLRwe7m1EMR03MtK31kWw7fwLU/ngyoklUlpKpLRl85DpNul0Rq9PRzQbWtZQsEsXbeiR2509n9XqXul4b9o0WLbf8y9O11y+VlIas8+fP2dan7lwTFe9abiZRWs77XRdNVs917GVTonZdo2nRp7rtZYbS06+MFU2ltRitblBu8ZCM9A21lbbNmud01Yqf6U8r5J0OqNXnptYdR91/oUppTOZpvd1xHtlhTG7XnODZiDOrJ1/YUp9PT7d+vYt+a+Kf+LJV+u+7gtjdj3lT05r9HlYzxodV2udG1Sz2v6rFa5DsxzHas6p8Ccr7JSz3vxpLTRqLCqN2Ubd33UacgNrz70WMs85QzG95fINNe9vLXKDevqGesu2VrHUqLbMlb+d+tNCTrQ//Wx9uF+1z+l8ttH9+HrG9V0fp+dn10ue1q71WA/9uZNzXdL6aKO10q7XRTM0Ij9o2sNpTz75pLZu3arNmzdLku644w79h//wH3Tvvffmf+rT4/FoampKo6OjNe9/ZiasdLq1vw96ZKRPU1OLa10M27oNrwyfpyjIDJ9H3T6PeT0qfJXfyIbqdbc6Xq/h1fdPvFa23zdu7K2tfE1kp+MqjdmhPsO0PoN9xprXp5W123XVbHavY2I2q53jqeY+u1XZ/FrYemK2Fu0cC06jbaxVahu7NzVrmdNWPLf1fmXzynY/mQyvuo/qNrxyu1xN7es6Od7riVnL3KC3fXODZujkOLOjt8unXTe8qejnfPfu2Kpew1tzPisVx+y6yZ+awO55QG1x5XRO67RG9F9rfh1a5DiXjPSYlqsw76lazjb6STu757LmmG2jNmgl5AaVbegPmF6fw/2BVfezTemT6rwu6inbWsZSI9oyX/427UvqaX/6Weesx7lspzidzw73W5yLIOeiCNd3Xar1vau9B1sveVo712M9zD/WMsfC57fN087XRTM04pkDx37Ws9TWrVv1zDPPaHp6WpL0N3/zNxobG5PP59M73vEOfetb35IkHTlyRDfeeGOzioUKgl1eHbxjPDv5JuUTn2C3z3T91X6Vn9Xx0umM6X7TqXRN5Wt1htetvTu2FtVn746tMrxNu0yxDrldMo2rRvzrGmK2tdTaZ7cqfvYBaE31Xpu57b77T6/ozpIxo9Y+Ktjl1ZaLg2VjTzv2detVwO/R/lu3FZ2f/bduU8DwrHHJ0M7SqXTZz/k+fPR0Qx7WcTJXXm+cPA/rzXrJy5tlrdvLKsdxu1RWrrv2jOnYibO2y8m9DW0AZwT85vNRAf/q56Oa0SfVe12sdX9Zq0aWl77EGm1jH3PZ9jnd3/R0eXVg91jR/g/sHlNvd9O+T6UtcH0D5ob7/Lprz1jZvdpw0L/GJbMvN6dSOscSS6Ybsn/GPDihEfOoTRvpt2zZot/+7d/WBz/4QXk8Hl166aX61Kc+JUn65Cc/qY9//OP68pe/rIsuukif//znm1UsVJKRrt7cr//6GzdoPhLXQI8/m3xazD3Ph+OmX+U3H7H5+8UWx3t1MmK531rK1+pmQzF98/hLuvXGla/wzEjfPP6S3nRxUL0GSTnq42RcEbMtpqAPXUqk1O37/7P373FSVHf+P/6qvlXfu6d7LswAAzg4wAIyAgZhg/ohTEiiCYIRkDWJu2ogxph1P0lcjYmaJcnPb7LrrjGJRt1PEl0FTETiJTEgq3ElId5AZAdGRmCEYW7d09PT9+vvj+6u6eo+1V19qe6unvN8PPKI9FSdOlV1zvu8zvucer+VsrSJucYSs642Ha4UylSg2L6ZOi/oiuKltDHjormNaGvQFmaj4kBHmwktNh0ubG9AIBhBo5mVpa2rVxyuAF4+dBq3be5CIBSFVqPEc6+dRKN1PgyNhmpXjyJTpNQGVM+Kh2q0AqgTXV4xCvQ9lRuhtu2cCGa/R4Mac6YtE11P2m/oM6BIg3M8x/jdWOL4XQEbXnS/qLK9LJgy1pfaEmHosxEP1f4FILEtHHUGcPC9c7jrhkvg9oVg1mvw/Ot9sJlZtFPfAQft3xSKADFgSYcNO7atxJgniAYjm9iYVp59XRXBMR4g9m/HeAB2Q+mb7OiYR5GCcrQryVvfgQMHuP/esGEDNmzYkHXM9OnT8cQTT0hdFUoxxAGzTj0pdHKIT6tAiEhrIUaUcL2c5RZQv1rHamIx4Q1j9yu93G8FPz8KJQMp2xVtszVI0iZ2tNsSIVRlaBPLMpZQKJSyU2zfTD9v1BXA7ld6waqVWLWwpTgbFQeMrIo/2ZGhratXrCYW/YMe/OjJt7nfqA2nlIqU2oDqWfFQjVYgdaDLK0oVfTtifE7ce4wVVk/ab+gzoEiD5OO3xDa8pH4hN194mepLbYkw9NmIh2r/ApHQFlpNLI72OfHW8RHuN1atxPXr5pfvInUA7d8USg5igN2owfw5dm6uJifsQmnqzdqylE/HPIoUlKNd0dh9lLIhVahfuYUsL5apcp+UyiJlu6JtliIFtF1RKLVJsX2T9umpBX3fFCmgerY2oM+KUq9QGyMt9BlQpEDu7Uru9a8G9JkJQ5+NeOizqh3ouxAHfU4USv0idWpSaj8oUlCOdsXE4/Fa/75GFA6HB7FYbd9KU5MpsXu3nlEADncIDncAdrOWC6NZ8r0zifzqsghZjsT95oPYZpPPT65hSKvBlOhXpZLsP7lCcNM2m6Be2pPs70PKNisS2T9DCaHPRphcz0ZMmwWqq2nzvttceiz1N08IVhMLs06V/TeZ6Lh0pnJ7L7rNJrWB0xOErQ60QSWYyu1MNGXSBgChzYoom5KkzrR/JcjXv6XWtFIje/uVplEMWjWC4QiMWnWWHSjpPmWig8TeY1FtltrZgpF936oEIsekktpsKAo9q+LPbcpFhWyD3NsSr/4ysafpFPP8qZ2VGKpnC0YyPUt9B+Kg/btgpJ6DyX1sTSH7+6iEXpMaKfVsAeVTJpF9v6gEJfpoaVJZSvlggJ4z43hw92EEw1Fut+SCdkvpZcstZHkx5Hp+9Xi/lMohVQhu2mYpUkHTIFEotYmQHmOAnv4c48FU0HGUBFQbUKRCSm1AdYc4aP+m1BsC+qXNppfExkxpHUTtLKXcSDkm5ZvblAtqGwqHPjNhqJ0VB9WztQN9F+Kh/ZtCyaZSek1qpExNSu0sRSpKHJdoWk9K2XD7wpyRA4BgOIoHdx+G2xeucs3kAX1+FLlB2yyFQqFQADoeUCahbYFCqV9o/6bUG7RNUyjyRcr+S20DhVK/0P5dO9B3QaFQSoHakPzQZ0SpVejmtKkMA7j9YfSPeOEORACmtOJcnhBn5FIEw1G4vKHSCp4i0OdHkYxkXz96cqQsfT0FbbM1iETvmkKh1Dkl2g46HlBS0LZAkQyqcaoO7d+UekOyNl1mX1tdQG04pcxIOSYVVTbt9xSKLKB6tkAkHL/pu6BQKKVQNzaE2lmKHCmx3dK0nlMVCUJeWk0sWLWSZ+xYtRJWg6ZMla5v6POjSIKE4W1pm60x6iWUMYVCqSxlsB10PKCkoG2BIglU49QEtH9T6g1J2jS1V9nQZ0KRACnHpILLpm2cQpENVM8WgMS2jb4LCoVSCnVhQ6idpciRMrRbGjltiiJFOEezToXbNnWBVSsBgGuQZr26LHWud+jzo0iBlKFbaZutLWiYXgqFUgzlsB10PKCkoG2BIgVU49QGCgbY0t3J699bujuhUNDwMBR5IsWYRe1VNvSZUKRASs1ZaNm0jVMo8oHOV8UjtW2jcwsKhVIK9WDPpbaz9fCMKLVHOdotjZw2RckVztGsK9AwMYnG6PKEML3ZgB3bV2LE5YfNrEWzlQWi+YsglWU1sTDrVFPnK7M4sGCWBTu2rYTTE4TNyMJu1gCxaleMImdcnhAWd9jw2dUdcHtDMBs1eP5PfcX19UziwILZFtz35UvhdAdhN7NoKrTPU8pGWe16tVEADncIHwwOwGZiYTdRW0ihSIVo25HUaKPuIHSsCia9GkZWmdBpcWBBuwX337IKLm8IVoMmMdHNp+GK0X1TWSvKgTiwYI4F9958KcYmAon5QAMLRKpdMYqccXlCMBnUWL+sgwsVf+Ct/vJpHBUw5Ayi5+w47BbaZoVwuoN48eAprL8s+R7iwIsHT2FOmxlGlrqWKDIhQ0csmDWpX2wmFrFYHP3D3twag6RFkPhtcMyP9Zd34MBb/Rh1BQDIeE5WJlyeENqnGXH15XMRCEah0yqx59WTU/qZUMqAlP6otLmNLxyFXq3kFvHc/ux5SOZ8qtGqxZpl7Rgc8wMMUx/zlVLmYHT+VhmSz3nw5Aj0rIo+ZyHS5qtOd4Bq/xxI7Wd2uoPoHxzHd29cAZcnCKuJxf5Dp+ncggTt35RyUw9tSkivyeg+JF27BeiYR5GEcvho6Sg/RSlbOEdC+L4t3Z148eApTHjD2L5xMZZ02Ioua0qFQWeAnjNT+P4pktBo02LVRdPxg1++ybWrbRsWo7FBW3rhCuDISScefvYoVzbX5+lGoopTN2F6FcCRPtquKJRKIcp2COi9GU1GdLSZuA1qZp16chIiYpNZwbpvqmtFOaAEDvc68cieozzd0XWhjW5epxSNzaLFlavmYOe+Xp4NspnY0gtXCbTZTht12GVgNbGY8Iax+5Ve7jdZak3K1CWHjjDr1eI0BqGMb2xdilAkxvttc3cnXjp4CqOuwJTvJ/YGLdatmI0Hd00+n5vXL4LdUgafBGXqIrU/Kjm36Wi3YWRkAoCw/UifTzVatfjMqjnYlaZZZD9fKWUORudvlYE+Z/HQ+apopPYzN9q0WDy3Gd97/FD51yzqCdq/KeWmntpUpl6TWf0lXbsF6JhHkYRy+GhpWs8pSrnCOZLC9+3c14s1y9oRDEfx8LNH4XCHii5rKoVBn+r3T5EGjy/CiQ8g0a4e2XMUHl/pq20Od4hzBKbKLqTPU8pLvYTppe2KQqksYmyHkN7rG3AXrVOK0T1UK9U+w64gUXcMu4JVrhlFzsSiMc7pAUzaoFisdM/jkJPcZoectM1mUi9akzJ1yaUjxGoM0nF9A+6s33Yl/WK0nwCBQBSP7n2f93we3fs+AkG6IkIpnkr7DXLZiPTxcc2ydm5jWuZxcqWUORidv1UG+pzFQ+er4pFa+0u5ZlFP0P5NKTe0TdUOUttBOuZRpKAcPloaOW2qUmz6pQyEwvumQvkFw1E43IGSypoqof6n+v1TpMHpDhDbldMdQHOJ0SYcAmU73AHYjVP3y/CqUQehjAHariiUiiPCdghplFg8XrROKUb3UK1U+0ipOyhTFyn7vlCbHZsIoMVM2yyPOtGalKlLLluCOETZGVIZsXiceO4F0824/5ZVU76f0PkdRQoq3a7yaZHU+Dg45q+7+UopOozO3yoDfc7iofPVApBY+9N3IQ7avynlhrap2kFqO0jtLEUKymFDaOS0qUwy5GV7oyHRYIoQlqnwvumwaiVXFqtWwm4WF4JSqKypkv5gqt8/RRrsFi2xXdlE9stiyhbb5ykSkLTrizuairbr1Ya2KwqlCuSxHUIaRcEwReuUYnQP1Uq1j5S6gzJ1kbLvC7XZBhNts0TqQGtSpi65bIlYO0M6TsEwxHOnNehoPwGd31GkodLtKq+NSI6P02z6upuvlKLD6PytMtDnLB46Xy0QCbU/fRfioP2bUm5om6odpLaD1M5SpKAcNoRuTqOUBCm875buThx4ux+sWontGxfDbhbXIKd6mpCpfv8UaWiysNi2YTGvXW3bsBjN1tJ3xttNGmzfyC+7kD5PoZCg7YpCqT2E9F5Hm7lonVKM7qFaqfaRUndQpi5S9v3mBnKbbbHRNkuh1Bu5bIlYO0M6rqPNTPVJDuj8jiIFlW5XpdgIuduDUu6pHp9HLUKfs3jofLV2oO9CHLR/U8oNbVO1g9R2kNpZihSUw4Yw8Xi8Lr7hczg8BeUzrQZNTSaMjExUuxrlh0nkqXZ5Q7AaNYjGgBGXH3azNuEUiBVw7+llFZlqtBZoajLlPYbYZpP3T9OkiKdu+1U5USbyi4+5g2gwswnxwY+6WXybVQAOdwhjniAajCzX5+VKvbQn2d+HiHZVdJsVieyfoYTQZyNMrmcjps0C1dW0Od9tUqOMuoPQsiqYdSoYtarSdEoxuq/CWnEqt/ei26wI3UHhM5XbmWhEzJOKbrMqYMgZxNhEAA0mbWJjWqSMda9DaJsVT75nJbWmlRrZtYVcOiLH33j3SToO8vdliX2XRbXZOvMbVALZ9a1qILJdlWJn8/Z9Uj+vMd92WdpSKfdU4vOQe18opv5FtVm6piAeOl8tGMn0LH0X4qD9u2CknoPJfWyqtzYl6/ch0g5SO1s5ZN2eKkWJPlqVxNWj1CupiaUnBKuJTX5pOrkrsiG1Q7JQZ1MyVDBXlowHxKJI3n9Huy1h/Kba/VOkIQZoVQpYjBpo1cryOoHjgFrJwKhTQ61S0DZLKQ8xwG7UYP4ce8IW0oULCqX6ZGq05G8ll5nUjC5PCGAYmHV5NrxNda0oB6JAs4nFwgsaEzacOj0o5SQOgGHKW2YU0KkViBtZ6DRK2mYplFok0weVTy8IkUtHiNUYAsdRfZID6jegSEGl/QYl2ogsymXXKkEpczA6f6sMdE1BPFL6ySmFQX0H4qjV/i2ncYzCp1bb1FRE6jGJjnkUKSjRhtDNaZTCYYCe/nE8uPswguEoF7JvQbsFABUkFEpNwQB9AxPoG3AjFo9DwTDoaDOjo81Uet+UsmwKhUKhlI9adRjl0pS1UD8KhVIbUD1LoVQGqhcoUkDtLIWSDe0XFEp1oH2PIkeSGn3w5Aj0yUwGVW+vVJ/Lm1psU1MRqfsRHfMoNQrdnEYpGLcvzBlLAAiGo3hw92H86Na/xUfDXsFNaxQKpfJ4AhGcHfFgz6snuX65pbsTLTYdjGxpQ4CUZVMoFAqlTNSww0hIU95/yyp+hDYKhTKloXqWQqkAVC9QJILaWQolG9ovKJTqQPseRXbUqEan+lzG1GibmopI3Y/omEepVRTVrgBFfrg8Ic5YpgiGo3D7I0RD6vaFq1FNCoUCwO2PYOe+Xl6/3LmvF25/pKbLplAoFEp5EJro1oI+E9KULm+oSjWiUCi1CNWzFIr0UL1AkQpqZymUbGi/oFCqA+17FLlRqxqd6nP5UqttaioidT+iYx6lVqGb0ygFYzWxYNVK3m+sWolAMEIFCYVSYwj1y0CwdAEiZdkUCoVCKQ+17DAS0pRWg6ZKNaJQKLUI1bMUivRQvUCRCmpnKZRsaL+gUKoD7XsUuVGrGp3qc/lSq21qKiJ1P6JjHqVWoZvTKAVj1qlw26Yuzmimwn42WrRUkFAoNYZQv2w0szVdNoVCoVDKQy07jIQ0pVlPUwBQKJRJqJ6lUKSH6gWKVFA7S6FkQ/sFhVIdaN+jyI1a1ehUn8uXWm1TUxGp+xEd8yi1iuSb0zweD6666iqcPXsWAPDuu+9i06ZNuPLKK/FP//RPCIUSu3F7enpwzTXXYN26dfj2t7+NSITu3KxZ4sCCdgvuv2UV7r1pBe6/ZRUWtFuoIKFQahAp+yXt8xQKhVL71LStFtCUiFe7YhQKpZagepZCkZ6a7gtUL8iamm5bFEqVoP2CQqkOtO9R5EbNtlmqz2VLzbapqUhaP/rBLavK3o/ou6bUKkw8HpdsuDhy5AjuvvtunDp1Cn/4wx9gtVrxqU99Co899hjmz5+Pf/qnf8Ly5cuxdetWXHXVVdixYwe6urpw1113YdGiRdi6davoazkcHsRitT3yNTWZMDIyUe1q5IdJ5J12eUKwWbSIRWNweUKwmliYdarchlEBONwhONwB2M1a2M0aIEa497RrCJabdoy9QYtAIJoo16IFq1LA6Q5mn5uj7goG5HMkoKnJlPcYYptVAUPOIJzJ+2xuYAG6TzMnsulX1UQNDDkS7cpm1qLFzgIZKeSLbrMiypYFSdvl9ARhM7GwmxK2S3YogWFXEE53EHYLiyYLC0Tzn1ZziHgfRbdZkVDbIgx9NsLkejZi2ixQJk2bqbP0Kri9Ybi8IVgNmsQklKC7QjEGg6Oe/NrMG4JBq0YwFIFRr5ksX0jXMYAnEIHbH0EgGEGjRZs4BoTf85VV6rMosLyp3N6LbrNp2sBu0aLZJlNtUEGmcjsTTVIbjHmCaDCy3DwznXK0WVnr2UpA56sFk69/S61pCyJtnBfUCxnktV9CmkSkL4h3TK4xPd94n+/v6b4si5Y//xCjkTLqT9Q9te2yFD0WFdVmqZ0tGKoNRCByTCqqzWb4Vgw6FUadgcJtTwqSjYkXaHOLnNcQ21Kxc6QS51bFIPe+wKu/yOdXVJtNlu0LRaFnVbIYd6oGHZPEI3JuX7SerUU/di3Od0TMhasC9/4Sz6om3l8Sqedgch+b0vuezcyi2Vo7764g6sH/KNIOTvn12woi+/5dCUT0vVxtViVl3Xbv3o177rkH3/rWtwAAb7zxBrq6ujB//nwAwN13341oNIpz584hEAigq6sLALBx40Y8+OCDBW1Oo5QJBujpH8eDuw/DZFDjylVzsHNfL4LhKLerVnDnLgP0nEmcm3W8wDUEy007pn2aEetWzMaje9/njt/S3YkXD57ChDfMu0auuhPPqaVJmgo43OvEI3uOcnXetmExujpt1RfAFPmiBg6fILSrebbSRYhKoGy5tVkFcKTPiYefnbyP7RsXY0mHrTYmemJRAoc/ILyPC23ymlzUy/ugUKpFDp1l1iW/jCIsAheizVLHbO7uxJvHzuOTl87m9VneuQzQNzCBsyOeLE1p0Kpw6ryb9/tXrrkIu/adwHmHL7/2LOFZ1JQGrCek1B2UqUuueWapfZm2WfHQ+Wr9EwfMOrWwXiiUjHG41a7HprWdwpqBcA53zCxLTn9TzvE+nx7INf+IF6glcuieKas/qJ2lSIGUY5KAb+Xge+dwtM8p3vakyGFjRNvccs5rii2Lzq1KQ8rnR9+NeOiYJB6pn1Ut+rFrcb4j5Vy4FGrx/VHEoQCOnKyDtZd6sOdS96N6eEaU2qMM7aqgtJ4fffQR3nzzTdHHf//738fy5cu5f585cwZ6vR5f/epX8dnPfhY/+clPYDabMTw8jKamJu64pqYmDA0NFVI1Splw+8Kc0FmzrJ1zpgFAMBzFg7sPw+0jt670c3MdL+a49GOuvnwutzEtdfzOfb1Ys6ydd26+upPOqSWGnEGuMwOJOj+y5yiGnMEq14wiZ4YcAu3KUXq7qpc263CHODEOJO7j4WePwuEOVblmhTHsIr+PYRd9HxTKVEKsHiv0HNIxu/b14qrVHVl9Nv1cty+MvgE3UVP6gtGs33/+2/ewumuG6LqX+1lQSkNK3UGZukjZl2mbFU+9aH9K5cjsu6u7ZuTUDKRzUsc43CFBO5DPRuT7e675R6H2J5fumar6g9pZihRIOSYJ+VY+u7qjINuTohw+jnJqoWLLonOr0pDy+dF3Ix46JolH6mdVi37sWpzv1Gr/rsX3RxFHvay91IM9l7of1cMzotQe5WhXeSOnPfXUU3j77bfx7W9/G1u2bIHRaMQnP/lJ/N//+38LrnA0GsX//M//YNeuXWhra8O3v/1t/OIXv8Df/u3fZh3LMExBZdvtxoLrUw3EphqpFoMnR7gGBQaT/50kGI7CF46io92W+9yM44HJe891XKrc9GMCwSjxeDAZ14gjb90zzyHdR6XIbLM9Z8eJdR6bCGBRR2MlqyY7ar1fVZNytqt6bbMfDA6Q78MTxPw59irVqnCOn3OT78MdxMILpub7KFUbUNsiDH02wpT6bEptt2J0VjHnCB0jpNNS5w6eHEEsHice4w9Fcuo1MXXPRTHPggRt77lJb7P1og2qAW1nwpSrL6egbbY46LMqnmprA6kRur+svivCxyTU352eoLC/KZ673Hw2JNf8w6hTF+wXE9I91fZBiaFcYxG1s+WBagNhyt2u0tuskG/F7Qtx/y3G9qQoh4+jVC2U3paKLavceqwQ5N4XmppMkurZar4buUHHJPFIaWeB2vRj12L7qNX+XYvvLxOp52ByHZvqZS2sFvtroZS7H9Xr+m01kGv/rgTlaFd5N6f95je/wS9+8Qv84Q9/wCc+8Ql897vfxaZNm4ranNbY2IglS5Zg5syZAIBPf/rTePLJJ7Fx40aMjo5yx42MjKC5ubmgsnPlf64V5JCnVs+qwKqVXMNK/+/Uv/VqJfE+Ms9NPx4Ad06u40jH6LRK4vGpsLXcNRgmb90zz5HqfRST/9lu0RLr3GDS1ny7qSZy6FfVRGy7mspt1mZiyfdhZGV1H3aLwH2Y5XUfYt9HMW22EKhtEYY+G2FyPRuxk5pSNa0YnVXMOULH6FiyTkudq2dVUGRoNO5cDbnM9NQEpWi2Yp5FJlO5vRfTZutFG1SaqdzOxCC2L9M2Ky30WRVHvv4ttaaVmlz3J9R3i9EbNiN5jkDyBWWWm8+G5Jp/qFWKgv1iQrpHSh9UORA7FhXaZqntKA6qDXJTSLsqvM2SbYJZr+H+W4ztSVEOn1Mp85rMtlRsWeWYWxWD3PtCqv6FPL9C22y13o0coWOSeKS0s4nya8+PXYvto1b7dy2+v3SknoPJeWyqn7Ww2uuvhVJIP5rK67eVRs79uxKUY89B3rSeDMOgsbERf/7zn3HppZdCpVIhFisu8fDHP/5xHDt2DOfPnwcA/Pd//zcWLlyI6dOng2VZvP322wCA5557DpdddllR16CUhlmnwm2busCqlTjwVj+2dHcmFgkBLp+5Wa/Oe26u48Ucl37MnldP4ub1i3jHb+nuxIG3+3nn5qs76ZxaormBxbYNi3l13rZhMVpsbJVrRpEzzTaBdmUvvV3VS5u1mzTYvpF/H9s3LobdrKlyzQqjyUJ+H81W+j4olKmEWD1W6DmkYzZ3d+L51/uy+mz6uWadCh1tZqKm1LPKrN+/cs1FeP3wWdF1L/ezoJSGlLqDMnWRsi/TNiueetH+lMqR2Xdff/dsTs1AOid1jN2sEbQD+WxEvr/nmn8Uan9y6Z6pqj+onaVIgZRjkpBv5fnX+wqyPSnK4eMopxYqtiw6tyoNKZ8ffTfioWOSeKR+VrXox67F+U6t9u9afH8UcdTL2ks92HOp+1E9PCNK7VGOdsXE4/Gcn19ed911WLNmDR577DH88Y9/xIsvvojnn38eTz/9tOiLrFmzBr/+9a8xY8YMvPrqq3jggQcQDAaxYMEC/OAHP4BOp8Px48dx9913w+v14m/+5m/wwx/+EBqNeGNYy1+SppDNbksmkcvc5Q3BZmIRi8Xh8oZgNWgSoifXY047N/34rHsXOE6oLLtFi0AwCoc7kNiVqVLAORHMPlfoHLMWWlYJx3hA3H2USNE771WJ3PZjEwE0mLQJ4RuRqJJ1gmz6VTVRJ/JAc+3KzgJh/iFTvs0qEznene4gbGY2IQCj+U+rOZL3MeYOokHO96EAHO4QxjxBNBjZxOQoY188jZxWPeizEaYWIqcBEKezCOeEYgwGHR5R2sygVSMYjsCoVcNsVMMxHuI0V1afZQBPIAK3P4JAMIJGM8s50rJ+N6jh9hZY93I/izSmcnsvus2mdIc7gAYzWXdQ+EzldiaaZF/2haPQq5XEvlxym82hlSlJ6kX7V5CpHDkNQPY4LGacFxq7c43p+cb7PGX6QxEwCgVcE8FsLSNGI2XUn6h7avMVckgVOQ0AZ2ed7gBsVBuIgmoDEYgck4pqsxllm40qjDgJPmWxc42kj0NwviSGIuc1xLZU7BypxLlVMci9L/DqL/L5FdVmRWhlShKq/cUjcm5fV+sKtVinWu3f3HpKQt/V0joEjZyWBxFrL7KgHuYYItfzim6zdMwrGNn370ogou/larN503p+//vfx+OPP477778fFosFb7/9Nnbs2FFQHQ8cOMD99xVXXIErrrgi65j58+fjN7/5TUHlUiQiDph1aph16V+vqrm/FXSu0PFij0v+LRqNw27SwG6c3LBoZFXZ56bK1avR0z+OB3cfRjAc5b4oWNBuSRxfC+KNRBTQqRWIG1noNMqaEXMUGcMAPR/m6AulEgFazCwWdTQmBuxqT9aKgQF6Tkv4jCpJDNCqFLAYNdCqlfKcVABADLAbNZg/x55oV3K9DwqlWhSis9LOmd5shIaJC5+TpRE1om1oLBZHJBxFo0ULs07F/c3IqiY1HQDEiqh7nvsqa3mU3EitOyhTl2Rf7mi3JbRBudoTbbOFQeerlELJHIfFjPNCY3euMT3feE/6OwOi38hu1iQ20HlCsJpYmHWq/Bop41pZ+mYq2xNqZylSIZU/igF6Ton0KRfgB1crGWjVSqhViuLafjnnNcWWRedWpSHl85NKK9cj4QzbQRfpyUg9fueztdUiOba0mFnu31WnVvt3FGg2sWg2sdy/KTKhHtZe6mWOkexHCy9Ijknl7kd0zKOUmzL0vbxpPS+44AJ873vfQ3NzM44fP44f//jH6OjoKLXqFEpukk7CO352EPc+fgh3/PQN9PSPA4y4092+MNcxACAYjuLB3Yfh9tWw5U2757t+frDge6ZQSMiyL1SYunlG1IZQKJQqkNeGlqjpKPKibsZUypSBttkCoFqTUmcI9f+PRnxZuqVWI9fJAWpnKXKj7G2WzocoFIoMkXr8pvqAQqGUArUhFEp1KEffyxs57a233sLtt98OpVKJWCwGtVqNn/3sZ5g3b17xNafIn1QY6rQvScu5G1mocd9/yypeRDchXJ4Qd26KYDgKlzck6vxqUOo9UygkXJ4QTAY11i/r4BxfB97qr+m+UGnq5RlRG0KhUCpChgb0+MM5NRe1TVOLUXeQOKaOuoP0fVNqknrRgZWA2nNKvSHkN+o57cxq5x0zrNAUs5FEYt+ZHKDagCI3yq0N6PhJoVDkiNTj96g7SNRhVdcHVLtRKLKAzjFEkrRpgydHoGdV1KZRSqYc43fezWk7duzA97//fVx22WUAEik677nnHuzcubOIKlPqAoHUB+UMl1nq5jKriQWrVvLKYNVKWA2aHGdVFzluqKPUPjaLFleumoOd+3q5/rqluxO2VLhlSt08I2pDKBSK5BA04K3XLkGrXY/zDh93WLrmorZpamHUq4ljqkFP3zWlNqkXHVgJqD2n1BtCfqNYRlqbYDgK54Qf08zawi5QAd+ZHKDagCI3yq0N6PhJoVDkiNTjt45VEXWYls27ZC0dVLtRKLKBzjFEQG0aRQLKMX7nTesJgNuYBgBr1qyB3+8voJqUeqMS4TJTTsJ0CtlcZtapcNumLq6MlNE11/DAVOo9UygkYtEYJ9CARH/dua+XpiVJo16eEbUhFApFakga8KFnjmD7xosENRe1TVMLpYIhjqkqBc1bRKlN6kUHVgJqzyn1BslvdOu1S/D64bO841i1EjaTruDyaaqZBFQbUORGubUBHT8pFIockXr8NunV2NLdydNhW7o7E1F9qgTVbhSKfKBzjPxQm0aRgnKM33mPnD9/Pl566SV85jOfAQD8z//8Dzo7O4us8hSlVsMmFhmithJffKWchJk7es16NcAADncIDncAdosWdpMGyPiyFXFgQbsF99+yCi5vCFaDJnFuLTx3Acw6Fb6xdSn6BtyIxeNQMAw62sw1X29KbSN5qiJFoj9+MDgAm4kl98cap16+YjXrVLjzi8vhC0bhD0ag06qg1yjlaUNqddykUKYKmRpRr4LbG8bgmJ9oL+PxuKDmStd0JoMan1k1B22NBniDUSiUChhZ5WT/pukTZI/XHybqDq8/DDtdgKOUgkTagKb1FI9Zp8K9N30MsTgDlycIq4mFAnF5ak0Kn6k6/pL8RgY1rv/UAs4X1WrXY/vGi+AY98OgLcz2iJ5n5nr+aX+zWbSIRWOye09UG1AkQ0JtUE4fkWh/r0KEv5tCoZSOEhh2BXH8nBt2C4smCwtE85821fD6w0RbWK7x28gqMX+WFd+9cUVibmFkoWDiMGqrp2/qZY2AQpkKSG2jKoYKGHIG0XN2HHaLFs0NLBApT9HU30WRAiOrxIUzLLjrhkvg9oVgNmigBAoav/NuTvvrX/+K5557Dvfddx+USiWcTidYlsX+/fvBMAzeeeedEm+jzqnVsIkl1KsiKTOFNpcxwJE+Jx5+9ihX7+0bF2NJh424Qc2sU08aWRk47UKRGPa8epL3TiiUUrBZBdIRmMuQqkhRQH+sYeSYBpgIA4x5glnvo73FIAv7x1Gr4yaFMlUg9MHtGxdj9/5erL54hqC9FNRcSU33o1v/FqcGJ/Cz37zHG49mNBnR0WYCQPt+PSCYBqkcuoMydZFQG9C0ngWgBM47/Hhkz6TW3LZhMVrsurI5TylVYKpr70y/UWzSF+UJhDE2EcIPfvlmUc9G1Dwz1/PH5N9Mhuy0NXJ5T1QbUCRBQtsl2HeNxfuI8vp768S/RqHUPErg8AfOLD3bdaGNblDLwGosvy3koRCYW9h0VXsXUth/CoUiDYI2Sk5reirgcC9hTOq0lcXHQudhFElggJHxQNa8pa1RL3oeljet5xNPPIFXXnkFzz77LJ555hm88soreOmll/DCCy/g+eefL/UW6h7RYRMZwO0Po3/EC3cgwu1izULscXmOz1mvPNdQMCCG7POGInB4Q/AEI5PnKgGHJ4SDRwfg8IbgDUfRP+KFJxTlXYN3TuY9xQEwDDyBCAbHJjdepOr98LNH4XCH8jyI2sftC6O334F7broU37x+Ge69+VL09jtoiE1KSfgCEWJ4W1+w9Fmewx2qi/4oxzTAJOrlfbh9YTz5hx6sv6wDm9Z2Yv3lHXjyDz3UFlKmLoVqvxLPI2nEh589itVdM3DgrX5sztCAt25agmA0huPn3BieCMIXjQKK7GsHwzFuY1qq3J37etE34IZjIlSzocZjsXhxz3+KIqXuoExdpNQGNK2neIacQc5pCiSe1SN7jmLIGaxyzSilUNHxN6lNPhzyYNAdgMMbwgfn3XB4QyK8k+SyRI3PhR6bjFTGqlV46JkjWc9m2B1E70Cy3qqEz4v7t2Lyeh5fCLdeuyQrbajZMDnP9AQi+GjYg/WXJ+ybyaDGg7sPw+Hha6M1y9qzbFUt6CQxUG1AkQIptUE0Fif6vaOx4nz3QnbW4Qlh1BPC8XPjGHKR/d1jnnCW/3zI7ceQO4jj58Yx4gkCSoF6FIsSGJ6QsPwC10COnhyh8zAx0OclimEXWc8Ou6iezSSXLSwHtfgupL7noqnV/q0g6GCKPKjVNlUACgb40pULeP31S1cugEJGaT2l9rEEQlHiPCwQqrZRo8gZhzuE3ft7efOw3ft7C1qHzhs5bfr06Xj99ddx8OBBqFQqXH755Vi+fHlJFZ9KiAoFK/Zrr0K/CstxfK56nRv15byGcyKIFw+ewvrLkqEg48CLB0/BH2rH3tf6sKW7Ey8ePIUmixbdK2bzdv3evH4R/vL+ABZe0Ji1W/fFg6cw4Q0nrjfLgp4z/Lpv6e6E1aQl1tvhDsAu8y8YYoo4ZrVacd9jf+Htko4p6MIIpXic7gCxzzjdATSXGBHCOSFQ9kRQXv0xLVKjLxyFXi3PVJj18j48gTC6V8zCrrQxYnN3JzyBMA03TJl6FBsRoIRIAi4vWSOCAUZdAbyU1IAtdj3GPUEwAL77yKR22b5xMViNEv+xkx95TWg8UikZvH1iGDNbTLWXPoEB/nz0PB54+h3ZRSmpFlLqDsrURUpt4PIJzIt9NM1BJi5PkPisxj1BtNAvb2VLxdIXEbRJuh+ooAhBheicEo7d0t1JfDaHe0ewc18v57PZd+g0es64OM3TYGTxw1+/hWA4igWzrLjji8vR2z+GWAx46uXjuP5TCxLXZ4C+ATcvmtLm7k68dPAUzg17YdCpJq/PoPZ0kkjG3GTbMTYRpNqAUjRSaoMRl5/o92626fHgrsJ99/+45WJiHzg/6sVPkx/vkOyNyaBG/5AHDz87GXn6C5+eD7NBw51X9qhPUkeVkmoNZKpDn5dohPSsy0PHpEwc7gDRFk5vNqKhDB90j03Unj4YHSfb/7am8txzUdRq/6YRP+VLrbapAglEIjAbNNhwxVwubbrZoEEgEoGRzbv1pSYYE1jPG5sIlMXHMjruJ5Y/Oh5Ao4zWCym1xYQ/RJyHTfjDoteh8+5lfvjhh/HDH/4QWq0WSqUS3/72t/Ff//VfJVd+qpAKBZtOZmhJsV+qFvpFa67jhepl0KrzXkPLqjDhDWP3K73Yvb8Xu1/pxYQ3DMQnd96uWdaOq1Z3ZO36fXTv+/js6g7ibt01y9onvx5zh7LqsXNfL2xmcr3tZm2+V1HzBINx4i7pYFBGioBSczSYtcQ+02Aqvc+YjeT+aJZT6NwUyXQuizuaEo5MGXa7enkfKqWSEzZAwhbu2tcLpbLcn+tSKLVPsdFMSomCYtCqibYkZRdHXQHs/VMfhhw+BIJR/GQ3P6LIw88eRf+gJ+u3VruBWG5boxGxGPDRkCevZq40bl+Y25gGyCtKSbWQUndQpi5KCbUBq1ER2yyrloczs5II+RAsRrqQJ2fE+KzKAUmbpPuBCon4XIjOKeXYWBzEZxNLLrilfDZXre7g/v3ws0fhC0a5MhbPbcb9v34LO/clfGfnHT7u+qTI17v29WLtJbMw6PQhHInzrl9rOkksVgE/npXaDkoJSKkN7BYt0e/NgCnKdx8Huf+qlMqc9mbtJbO4jWmpsp74/XEMjPqyfMflijQkdSQjqdZApjr0eYnHIuA7tRjomJSJyaAh2kKTvjzaQ1CDVlEfWIws8Z6r6Vuv1f5dLxlcpiK12qYKJRpl8JPdR7Bz3wns3t+LnftO4Ce7jyAalU/kNKl9qMLl0zGPUjw6Vk2ch+kK2BSad3PaCy+8gN27d+PrX/86/vEf/xG7d+/GU089VXytpxg508UlQ2cOjvmx/vIONFonDU7qC8h0cn3RSiL3F7DkegVDkbzX8PhCWSmdNnd34sDb/dzxYIBAmkMOABqtWqy/rAMef5h4v6nQocFwIhIaqR5nhyZw0/pFvGtv37gYdnPtO+TyIRRpYmwiUKUaUeqBaCSaiGKT0WeisdI/efT6wvjSlQuwpXseNq3txJbuefjSlQvgDchLyNYLXl+YaJvl9j7GcnzFSKFMNQrVfiWdxwDnhj1w+0K48XMLebbkyxsW4/XDZ7l/c7pPIIpHLB7P+m1ozEe0UXHEceDtfux/8wy+cs1FNZViudjnP5UJhSL48tV8rf7lqxchFIlUuWYUOeMS+Kq+HNrA4yXPbb1+2s8zodq/PsnpsyojQmNqph+olLJI43Mpx5LSmaf7vlJlBUKT55gMamhZJTat7cSmtZ3QaZWC1xfye7XY9Nj/5hkMjHrw9S1d2NI9DzpWmeULq7ZOEkswKKANwlQbUIpHSm1gN2lw2+YlvPHua5uXYM9rH2RfT4TvfsjpJdqSoTEvdwzJ3sxoNoieazlF2s985IqCXA7E2mQ6DysM+rzEUy++00rg9YbI2r9M86RgMJKlbW5aX1194AuQ5zv+YPXqVKv9W0jHitXzlOpRq22qUOphPV3KtVuA+mgp0lCOeVjebWwsy8JgMHD/tlgsYFm6q1I0QunikB06MxW+f9QVIH4BmfqaIP2l5/pSMufxafVyeUOwGjQw69Vw+yN5r2EyaLDv0BkupdPImJ+rd+p4xAGdVsmV1WjV4jOr5mSF+Uu/31REjlQkNFI9xr1hvPvuWXx988VgFECjWZvYmFYHoWLtFvI900gTlFJgNSpEozFeeNtoNAZNGaJBWIwanBvx8tKQbF03X3aRuuoFo17N2eZU6PF9h87gts0XV7tqBSFk/+shQiaFUjqUxrYAAQAASURBVCiFar+iz8sI6d5q1+P265bi7PAEQuEYIpEoLl86E00NOqLuy7yOguF/pcaqlfAHojjwdj/WX9YBhQKY2WLCk7/vwdqPtXNa8IJWU5Y2rWYky2Kf/1RGr1UjEvXzdEckGoeOrf3Fc0rt0mAW6Itl+Ko+fW4rZ/1UCaj2r1MEfEPlHn+FxtRMP1ApZZHG51KOHXUFsO/QGezYthLhWAwKhsF/7HyX00CpsrSahLO/0arFlavm4P5kSk9WrcSNn1uIVrse5x2+rOuHdXFi3ZxuPya8YSgUDKLRONfnWu163HXDJYjH4zWhk8Ri0Kkx5CRoAy3VBpTikVIbIA4gzvDGu1s3LYEnI6KIWN99MBTDa+98lKU1Ll86kzsmZW/uvflSjHuCsJu1UKsUoudatjL5S4R80+UqX6xNpvOwwqDPSzz14jutBBYTi3OjvmztX6bIZlpWhQNvnsFtm7sQCEWh1Sjxwut9+OKVC8tSfjFYjCw+Gsqe71iq2JdqtX8LjRfUf1/71GqbKpR6WE+Xcu0WoD5aijSUYx4mGDntj3/8I/74xz9izpw5uOWWW3DgwAG89tpruP3227Fo0aLSaj7VIKSLI4XO3JVMaSD0BWShX7TmPT5Zr/ZGA1cvMddosrC49hOd2PunPjz9x+Ng1YpEWs/k8VuSX5I+/6c+bNuQ2PW7Zlk7Mcxf6n5T56SuZzdrsuqROqZ/0IN4PI55082J/LV1sDENAJptLPe8gMQ9b9uwGC12uhmUUjwKBfDo3mO88LaP7j0GZd64mflRqxg89fJxXr9+6uXj0KjkEzq3nmi2Tdrm3ft7sfdPfbj2E52ysyFajQJbMr5i3NLdCa2mDI2WQpEZxUYzKfS8TF163uHDA0+/g1A4hr1/6oPNpMU0ux6/eaUXmjTd9/q7Z7O0y5c3LMasVmPWV1+vHz7LpQTVqJV48vc9+OSKWfj9n09z9TNqVVnatJqYdSrcft1SWUYpqRZKFfCfz/N1x38+fwwqmiGRUgLNDQLzJFvpGsdiUhH1k9VMG20mVPvXMQTfULkhaZN0P1AhEfEL0TmlHnv9pxbAbtJgcUcTmi0sNq3tzLJFL7zeByCRgm9nht/r8d8dw81XLyZe327SZH0pv7m7E/v/2o8t3Z3obLfioWeO8PTZD375ZmJjWg3oJLEolGRtUIbsi5QpjJTagOSzf2j3EWzfmD/KM8mOzGk14VMr5/C0xqdWzobFoOYdd+0nOtHSwKKzLeHvJpX1hU/PR1ujPuu+m63l8fs0WcjPtVzli7XJlYrqWS/Q5yWeevGdVgKGAVH7K8ok/ZttLLpXzMaDuw7jJ7sP48Fdh9G9YnZV34VS4J7LsY5SLAoGRD+5olwvokhIOrZeMlzVO/UyZhgNKqJmMRnl48tRqxji2m25fCxqFUOch1EfDqUUDHoVbs6IfHrz+kUwGsT3PSYejxPdGV/4wheET2IY/PrXvy6wutLicHgQi9W2Z6apyYSRkQkAQP+IF/c+fijrmH/+4nJMa9AJfwHJJCbJor9oLfR4secogWFXEE53AC02PSKRGBzuAOwWLfSsCo7xQOJcoxqO8RBGxgP4/554S/B+FQoGzokg/3rp9TBqEI0BIy4/7DKIltbUZMp7DLHNqoEhRxBj7gAazNqEGKdRpXOS3q8o2fQOuPH/+zW573W2mbl/F9NmhezYvTetQHujIet3OSD79pS0IU53ADaZ2pD+ES8e+u0RrFnWzn3FeODtftz6+SW8dlW0nRWJ7NuChNBnI0yuZyOmzQKEdluMlivwvFy6tM2uRywWh8sbgo5VIRSOQqVSwu0NwahTY8jphd2ig9sXglqpwG//+wN86TMLYNSqJ69tUMPtTdTFoFXDFwxDqVRCp1HCHwzDqFXXbPQPu92IU2fHaiaaWyUpps2K1R0UPtSuikAFDDmDGJsIoMGkTSw+Z2QiKKbN9o94cfq8C/NmN3L66cTpUcxus8pWz0pFPWr/SpCvf0utaaUm6/5S+sMTgtXEwqxTTY6byb+NuoPQa1VQqxRwuoOwmdjCfTyF6KMyHJvSA/5QBIxCAddEIrKR3aqBw5VI0alUMPj+L9/MKvLem1bAatCQr68AHO4QnBNBWIwahMIRKBRKmHUqOCeCuPexyvU5sWNRoW2WaoPioNpABCK0AVB4m8013gn25XQy7IjHH8a/7z6MNcvaoVEr0NpowPCYD/Nn26BkGIyO+2EzaxMbwDKzOGWUpVAw8AbDABQYmwjCZmbJ56Wd6wtFoWdVfHucizSfv2C9SkGsTU7VPz0TTW0OhTkppi8XpQ3q5HlVhHTfqSVpO2TmO60EhYzfJa+Fpex4lf3YtTjfEesnrwpJHetwB2puzVbqOZjsdVodjBn9I1689u5HWPux2XB5grAaWez/62lcvnRm9fuGSAqxOXT9tnLIvn9LTP+IFy+88SE+u7oDbl8IZr0Gz7/eh6s+foHo9VvBbWxPPPEEAOC9997DRRddxPvbwYMHS637lEcodOa0Bl3uLyCTX7SadZPRz3JS6PFiz4kCzSYWzWY2Kz3pbZu6sKDdkjgvCtiNGpgMee4XgJFV8a+Xqodenfsa9QID9Hw4Be6TUlEEQyxbSg9vWy8hgOuGOrEhVhOLCW8Yu1/p5X6j7YoypSlGyxV4Xi5d+tGwl2BX9Ggxs3AHInhkz/tZ5xm1av61Y7k1XZtNX7N2SqFginv+U5RGK1l3NJZBd1CmOBGgxcxiUUdjwklEWHwuBptFi1PnFbj30b9wdmlLdydsJho9IROq/Sl5yUgTnjUfydQmAOyp9lPoQlYh+qjUYxngz0fP44Gn3+Hdl92kASIJn5fdqIE7EBHsI4LXj02enzxj8k9xcvp0ufU5qg0okiGRNsg13omyJZl2hGGIPo77b1kFs06NxlT/J20AI9jNlP+8xcwKn5fPHuci5fM35Si/FMTa5ORxHe22xPul87Dc0OclDgVwpNeJh589yvWN7RsXY0mHrWY21dQKFUnbGM6w41XeJCho/43VTetZs37yTB1L+5B8qIMxw2bRon2aBd97/JBsfTlS+1ioD4ciBTaLFgsvaMQPfvlm0X1PMCDp//7v/+LYsWO44447uP8+duwYjhw5grvvvrssNzCVqZfQmaRQ5w/uPgy3L6kkGcDtD2PcG8Ctm5aQ7zd5TP+IF55QlPtvdyDC7eDOeQ0h0spNlVXLuH1hPPmHHqy/rAOb1nZi/eUdePIPPfnvk0LJAasip0hkVaXHo67VsNJTlaJtZY1RL+MjhVIziNBDpH5367VL4I/EBO2K2x+GxxfCrdcK6DsCKTtlMqix6RMJrfPRsAeeAGElSWY6jpKAAUPUBgxDXyClRJI24ejJkbLahFg0huOnHbjrhkvwf7cuxV1/fwmOn3bUbJSqakK1PyUfks9H8mmDQrQD6ViB3xwTIW5jWq77Kvc8pl7mRVQbUCRDCQxPBPH64XMY8QSBMqWKLfd4J9iXDWrJ5jti/fXEa4u1j5TaQgE4PCEcPDoAhzeUY9VvauNwh7iNaUCibzz87FE43KEq16z2qEjaRonseLFEY3Gi/Y9WcdOVWafCnV9cjm9dvxxfu7YL3/rCctz5xeWy04OUGqMOxoxYNIad+3p59nznvl5Z+XKk9rFQHw5FCsrR9wQjpz399NN44403MDw8jFtvvXXyBJUK69atK6HaFABAHFjQbsH9t6ySNk1QrpQKZcDlCfF23QKJhujyhnjRMUwGNa65Yi42XDEXsXgcCoaBRqVIfMl1ZvKYK1fN4Rp1arJuMahzXoN4f6V8IVYlPP4wulfMwq60+9/c3QlPIMz7Qo5CKQTnRBAHjw7gts1dCASj0LFK7HntJOZMN09GK6zBsimFk9Mey8yGaFSK7PGCQqEUTj49lJZSpdmmw79sXwm3NwRWpcTPfnsEqy+eQbQr5xw+PLgrUWarXY+7brgE8Xg8r551eUIwGdT4zKo5PL0zza7HRXMaeGm/5KbjKAmcEwG8ePAU1l/WwaWcePHgKcxoMaKBOk8pxcIAfQMT6Btwc9qgo82MjjZTyTYhFIti9cUz0HN6LFH2CIPVF89AKBYFQNtsOoLav41qf0oCSecjSW3w5B96sLprBhQKYMFsG2Y26RNRGgrRDgrgoxEfek47EYsDr797Fv9w1UKE0jblp87XqBToGxgXd1/l9vNVym8oMaPjfqLtaGui2oBSAkrgf0+7cHbYi1g8jv5BBjOaDfib2daSI3053UGini16vEvry55AGKxaBW8gjI9GfHj42fdw3uEr+3zH5RXnr8+ylyDbUo1KgR8/9U5xczOJ1yYoSEQD66PRwMTg8gRhMqixflkHt8nywFv9cHmDaVFMKQCAGLCkw4Yd21ZizBNEg7GINOy5kNCOF8uIy0+0/62NhuppFgbwBsP4aMjLzYVnthi4+lEoBVMnY0Y9rIVJ7WOh67cUKcg5zxDZ9wRb37/8y78AAB544AHcfvvtJVSTIkixaZrEUoGFvVxhIdO/0lq/rAO/fLEn67gd21byjsncbfng7sPYsW0l8Ro2k3BKUaEvxFIh02sRVqPiFmqBRJ137evFjm0rq1wzipwx6NVYtbiN20SQ2h1v0JbeD6Qsm1I49RKm1+0Lc07PFOkpLygUinhy6iHCosTm7k7sO3QGn1wxC+Hkp6Eku/LRkIf77bzDhx/88s3JPponfejaS2Zl6Z2f//Y9Xh+Xo46jJDAZNMSUEya9vMYiSm3hCURwdsSDPa+e5GnOFpuuDA41BUbG/FllN9v0Zal7PWHSa4jan/ZvSgop5yOpSPOZH/Tdeu0SLJxlFa8dGODYaRceeuYIT/8MOLx46uUTWecnPpgpIL1muf18UvsNK4DNrCXajgazfFLuUGoPhztEHL8dNv1kuuAikSSFWhww69U4N+rDg7vf5Nmflw6ewqgrUNb5jkGrJtotg1ad014CIP5twxVzi5ub0Y+OKoJQNLAd21bSDVcZWM1sVnCELd2dsBrpmEQkmbZx/hx7IvVfGTeuSGnHi8Vu0RLtf1lTmRbImCeMYWf2c5pmq+KGOYqsqZcxox7WwoxC66tl8n3T9VuKFOSaZ4glbyiSbdu24fDhwwCAX/3qV7jzzjsxMDBQeG0pFacSKd5ypRng7VxmQNxJ6XAH8h7jDYSJ14jF4oL3l2vXdK3iDYQF759CKZZwmBxiM1yGeNRSlk0pnHpJ+yJH+02h1Cq5+hNJJ+7a14vVXTOwc18v1ixrx4G3+rE5I/z3V665CPvfPEMsMx9mnQozW4x5+zi1A/IlEokRQ8ZHYlQbUIrH7Y8QNafbT0gJXCD+ALlsf7D0suuN1LPJfFaZ9poydZFyPuLyhLC6a0bWBveHnjlSkA/I7QtzG9NSx+za14tGq454fiweJ+ohOc6zqoWQ7QiFqTagFI8vSB6/fWUYv6WyZULzrzXL2rl/l2u+EwxFsuzW5u5OBMORnPZS6G+xeJx4fD4qsTZBAX99JUlq3YXCJxyhvuxaQUo7XiwVSWVaIN5AmPic6JohpVjqZcyoh7WwkMRjEl2/pUhBrnmGWPJ+ZnzXXXdh5syZUCgU+PWvf42rr74a3/nOd/D4448XX3NKYWSEv1YwiRDj+UJhFxTWstgQ2znSDGTuXCbtpLSbtXmPsRo0aG8yZF2jf9greH9y3DVtNcqvzpTaR8gOjE+EMK3Er36kLJtSBHFgwSyLdOHWK4Qc7TeFUqvk6k9CNpz7WIABRl0BvHTwFDZcMRdzZ1hgMWjgC4ax9pJZ2P/mGYy6Arwy8xIHpjca8vbxVL1NBnVisYYBFAwDm4l+zVzr+AIRYhqMLzcvBizVrh1FrgSCEaK9CpRh4SIYjhLLDobohqtMfAHye/AFIrR/UxLkS0NZQmo3q4mFQkH+oLEQH5CQ/gmGokTtoWOVnB5af1kHFApg2bxm2E2a7LrT1HVE/AI2nG4CppRCMCTh+B0HFsy24L4vXwqnOwi7mUWTlS05zVyu+RcgMKcq0q4Y9RrsO3SGp8n3HTqDpRcuAxhG2F4K/E3BMLzyxc7/6iHllhywW7SC6y4UPq4J6ssuiKQNGjw5Aj2rKqu2kdSOF0taKlOHOwC7WVt137rgfLUWNvlT7StL6mbMqIO1MKnHJLp+S5ECo16DE6cduOuGS+D2hWA2aPDS/3yIpRc2ii4j7+a0jz76CP/+7/+O//iP/8CGDRtw66234pprrimp4pQCIIS/3tLdiRcPnsKEN5wzFLboBf5SQ2wLpBlI7Vx+cPdhHHirH1u6O3khk2/b1AW7WZP3mJQzM/Maue4v/dqksmoRs16F7RsXZ+X6NhvUshpQKbVFk5UsNhutpYsPKcumFAED9JyRf7oEOdpvCqVWIfWnLd2dGHEF0NSgI9pwxPkLEBPeMGY2GxGPxXH3I38W1KNi+6iYPm7WqfCNrUtxdsTD04Uzm42ys2lTjeYGHTENRnMD1QaU4mkUcJ42liElXLOALaRtNhsp3wOljhBKQ1mi38msU2HBbFvJPiAhP1KTVUfUHl+55iK02vU47/Bh75/6En4sgY1pNHUdmSYL2c42WajtoBSPpOO3Ajhy0pnln13SYSvJPytkf1LzryybVYJdMetUuP5TC8g2ERC2lwJ/06gUXN0L8dHQjw8rg92swbYNi/HInsk2u23DYtgtmpI3VdYb1JddABJrm5qdhyVTmXLpDau8LlezOopqX9mSihCYqXPktrGrHtbCpB6T6JhHkQKzQYUVi9rwg1++ydOdZqNatO5k4vF4zm76uc99Dr/73e9w7bXX4o477sDFF1+Mq666Cr///e/zFu7xeLBlyxY8/PDDmDFjBvf7f/3Xf+EPf/gDnnjiCQDAwMAAvvnNb8LhcGDOnDn48Y9/DIPBIO4OkjgcHsRitW1xmppMidzsBeD2h3HHzw5mGY/1l3Vg9yu9YNVK3H/LKvLXRiIFgtA1BMsthOTueV84CiOrQiwWz/6CNrXD3huCzcSSjxEoO+f9pZWbt6wy09RkyntMZpt1+8O4/8m3sbprBvdV2+uHz+KO65fRr8lyUEy/mkqMByLoOzuOR/e+z/WTm9cvQscMCyzayf3JxbRZsWXLCTm3J0lteaVJGzv0aiXRfhfTZgtBzm1BauizESbXsxHTZoHya1pPMIKD7w8lUrHEgQNv92PCG8aPbv1bfDTs5emozd2d2HfoDK7/1ALMbDbAORGE1aCBQsHgmw+9kWVfvnPjChhZch/NiQiNVis2bSq392LarMMbwvt9Dt7C/pbuTizqsMNOF6EEmcrtTBQi57W0zUoMXYAoinz9W2pNKzVi7VdZxnUFcOy0i0vLWZQPiNCOb712CRbOtsLtJddxx7aVCMdigvOSst1flRH7Lgtus9R2FAXVBrkpZPwutM06PCHuo5wUKVvAbVYoBgH702DSwKhVZ9mXku1KLr9KLntJ+huK9LGXof/LvS8UU/9C2yxdUxCPNxzFiTOuLF/2vFlWGNTKalevpijEBhWjZ8d8YfScduKJ3x/n3sUXPj0fC2bb0CCjtHySU6M6qta1r9RzMLmPTVAADndIthHHgNpvg2IoZH21mDZLx7zikH3/lhixc6VcbTbv7oGlS5fiM5/5DJRKJZYuXYovfelLWLVqVd7KHTlyBHfffTdOnz7N+/3kyZN45JFHMGvWLO63++67D1u3bsWVV16Jn/70p/jZz36Gb37zm3mvUdMQUnFmhb/NFfY0FTJ3zM97wY1WLdYsa0eLTY9Naztx4K1+4VDYaWEtHe4AGq1axONAz0fjsFu0aG5ggUgitKPJoMb6ZR1cKPEDb/VjcMwPhVKBWDSWlVLUZtEiGI7CMR5IhAFVKRKhzhu0CAQS+antFi3sFg3C0TgmfGGwaiWUyQkSGAZj3jBGXH40NegQi8URCEURisbAgEEgFEVYF4c3FIXDFSCHhSWljDCq4RgPTV7fpMn+YrfEdylVeFqXJ4R1K2Zi3uxGON0B2Cxa6FmGhjqnlMSQ04cz512456ZLMTYRQINJiz+/dxZGvRqWNnPJZY+MeXDvzZcm2qxZi8MnBstSdsVRAsOuII6fc8NuYRNfH8ns60KXJ4TbNi2CzWLkbIjT5ZGnDWHAjR1qk4JzrlEolMJxuoPY/+YZLkXVZ1bNhk6jgssbglGvwve2XQq3NwyDVoVgOIqvbe6CWqnAyHgAOlaFaBwYdPiw/vIOHHirH6OuAKdHA8EwlAoGgwNuNJiStjM2uXBh0KoRDEVgNrI8PWnWqfhRVZBwKrj9IahVKox7glAqGaI+dUwE+ZoMZdZpGbrPnumIomkLcjLi8sM57uN0h82sxcEjZzHi0tONPpTiiQML5lhw782T7So1ly2VEZcfxz4cTYSj9ybC0T//eh9a7LTNZhEHFlxg4Wn/FjsLhKtdsRpFwjRIckTI7+TyhmDWq/ljq14Ft3fy30olg3FvGIFgBDObjfjRrX/LbaDnbZCIg9tE4fKEAIYh+t9mthhx/1dXYXQ8CC2rgsWohtub8L+l6x0gkfbEGwhjmt2IQYcH4WgcccQQizNwTQRht2ihUSsx7g9j+8aLoGOViXm3WQd/IAy3P4xoHPD4Q1AplTDp1TCyiYWAXPfM1VsBjHnC8AUj8AcjMGjV0GqU8AfCMOo10mihckNtB0UCpNScDneAmAJpwh/m/p7yOSNO6H8Q/s1iUGPHtpXwBsJZG78GnD6olEqMeYKwmVlEolHimoBjIohwNJ4ow5gsn0ksMjsnArAaWYQjURh1iY+MUn54HkJRLnP8Les3Jnvex9mlNLuc5bs3qMn2LhPSOEp6ttWwdzU2J3R5QpjeZMDCC2wJPWvU4MNzY/L0B0qMwxXAsQ9H8N0bV8DlCcJqZLH/r6fRaNXC0FhYsIx6x+UJ4bruuby1qhOnRsvWrkZcfjSYVJP6IOnHHnH5q7s5TQ0MOYJwJm19s63KmqVGdRRN2yxz4oBaycCoU0OtUtTW3EEkLk8Id36xCyyr5WxIMBCQVRuUen3V4QoQy6djHqUUHO4AVi1uwdqPzU5oKROL/YdOJ+ZIIj/kybs57Tvf+Q7effddzJs3DwqFAjfeeCMuu+yyvAXv3r0b99xzD771rW9xv4VCIXz3u9/F17/+dTz33HMAgHA4jDfffBM//elPAQAbN27E9ddfL+/NaWJScc6yCIecxOT56y/v4MIuNlq1+MyqOdiV8VWYzSQQwjUtrGX7NCPWrZjN2yG7bcNidHXaYLNoceWqOVlfm425Azg/6s36/eDRAaxa3Jb1+7EPR3HpojbuGq12Pa79RCce2XMUJoOaeA2hslLP6ub1i/DyodPoH/SQvwhInzBLEXa9gl8mTGvRwjmhw72P/oX3jqY1aWUpDii1wYxpBvgCEdz3GL9dzZhWuviY0ZooO7PNlqPsiqIEDn/gzAp/33WhTVYb1Ka3anG0N5j1PjrnaMuyeFsxFMCRvvKn0KBQpiqZOq/Vrsc1/+dCfP//TYZe/sKn50OhYPD86x+ie8WsLK2Z0mWbuzvx56MDWLm4DfsOnYGWVfKO3b5xMYxaNX781Dvcb1vXzYNGpcAvX+wRjHLS0z+OJ//Qw7v231/1N0TtCDB46LdHMOEN4xtblyIUiZVPpxF03+3XLUXndBOvrrX2xWotMavNiEAwmqU7ZrUZq101ipxRAod7pdFq01sMuDQjHP3N6xdherPM9GwlUAOHTxDewzxb1RdHag46XmQh5HeyW7S8Z9VqT3yImZoLpHRLui+L9yzTn6fQcyf437ZvXIzd+3sRjsay6rW5uxMvHTyFUVcArFqJWBz4+r+9imA4igWzrFi7YjZ+kdEPnnmlF+cdPrTa9fj8mgvxQJoW2tLdCVajxPOvf4hPrpiFOa1meAMRYn3OO3yT9Z5tQc8ZF0ZdQTz18nFief9w1cLyaiEpoLaDIgEzW8mac+a00jVnY0N2CqRWux4TvhDu//VbvH7bYGTxw7TfhOYnGpWCN0e6bVMX2psSWoM0F2LVSmzbuBgLZlnRc8bFrQmQ5mDf2LoU3mAEP//te1kRsT+5YhZ/PaJctoFgb9OjcPOuk+67F5uCS8Cek55jxe1dDY7xjTYtVl00PSu9UmO10yPWIHabFgsvaML3Hj/E0/52+qyyEFyrataWxT87Z6YBxz4Yzyp/4WxD9fzxtahZarFOyJG2uZQIo5TKUIPjWDFMb9Pi6IlxPPJrvg1ZPM8omzmG1OurTY1aOCdMWeU32emYRymexJ6DZp6WKrTdKvIdoFQqMTo6isceewx+vx8ejwcKRd7T8P3vfx/Lly/n/fav//qvuOaaa3gpPsfGxmA0GqFSJfbJNTU1YWhoSPQN1CJuX5gz7EBix/jOfb1Ys6wdwXAUD+4+DIc7lHXMg7sPw+0L884/8FY/Nnd3glUrsWZZOzf5TC9XKLRoejlXXz6Xc+alzn1kz1EMOYOIRWOcIy693Aazlvj71ZfPJf7+2dUdvGus7prBiaY1y9oLKiv1rB7d+z6uvnwu7/kI4XCHOAdmqqyHnz0KhztU5Jskv8t89SiWMVeEe16paz2y5yjGxuW0q4RSa0x4yO1qwlN6u5qYkK7sSjLsChLvY9gVrHLNCmPUSX4fo055vQ8pbDmFMpXJ1Hmru2ZkacInfn8cbm8Yq7tmELVmSpftSmq3Xft6icc+/OxR9A24eb899fIJjHvDgloqpbUyy4sI6NMzg26uPn0D7rLqNJLue+Dpd7LqWgldKFfcAtrAPSGvsYhSW0ip1Xy+aJZNfHTv+/D5ZfSFQoUYcpDfw5BDXpq5EtDxIhshv1MgGOU9q9VdM3hzAZJuEXqWQs+d5H97+NmjWN01g+ir2pXUPqnNJ48+N1mfq1Z3cBvTUsc/sidRVqq+v3ju/az7TOmsnft64cu45/T6pNd72BXER0NebmMaqbxyayEpoLaDIgUeAV+Xx1u65ozFkNgEmkx3xKqV+NKVC/Gz37yX1W99wSjvN6E+mTlHylwDIM2tHnn2KK5bt4C3JkA6rm/AzW1MS/2WOjZzPaJctoFkb1PXzHUdseOj0HFCz7GS1OIY7/EJ9AcfnYNl4vFGiNq/HLaj3hBcq3KV51k5x8jlO8eq9y5qUbPUYp0AIBqLZ42VW7o7EaUfltc8tTiOFcOoQ2AtzCEfey71+ir10VKkoBx7DvJGTvvFL36BN954A4ODg7jhhhvw0EMP4cyZM/jqV79aUGXfeOMNnD9/HnfeeScOHTrE/R6PZ2+sYjJDTYvAbpfua/xYLI7zo1443X7YzDq0NhoSYbEziERi+HBgHENOP27fejHGxgMY8yQW0w+81c+lLgiGoxjzBLkXlyIYjsIXjgJxcH8bdQXw56MDuG1zF3dM5jnD4wFotZqseg2eHOGODwSjxHPHJoJwKxni37z+CPF3obLcvoxQrkxafRly3WPxOPF3MJPhymPxOJfC1BeOoqPdBhIfDA6Q79ETxPw5duI5+Uh/hull5qqHWDLbbM/ZcYF3FMCijsaSrlXviMm3PVUpZ7uq1zZ7/JybfB/uIBZeIJ/7qJf38cHgADHlTzG2vFRtQG2LMPTZCFPqsymXpk3p16HxAD9FVQ5NJvS3dA2b/ptgOXl+MxnU8IVj8IUCCIYSulKnVWL9ZZP9Ph4nlx8ITdZHSEcWq9Py6T4pdaGcSW+z9TIWVQNqV4U5fs6N9mlGXH35XASCCXux59WTRWs12maLgz4r8ZR7vJDS31UOMu0XyYc2+OGooL9G0I9E+jd3XghzZjQI+sDSj3UK+N8y9U3631rseqy/rANqlQLnHT4sn9+Ez67ugMcfzlmWGJ2V+p9gGcl/uyaCWVon5Seb3myA2aDB2cGJsra1co1FmXaWOL+jtiMvVBsIU+4xid9mz+LFg6cm5yZx4Owwua/5Q/xFGKH5CWmOxFsDELAdLk8Ad91wCTz+ML6+pQvDTl/Wcbl865m2rlzzFiF7m7qm0HUGT44Q7UHm8ULlCz3HSs7FihnjpejL6W22XvyalYDqWfFIaWelKL8c0DqJ54OjAziYXLcOhKLQapR47rWTmN5sROes6vnHQqEo+s65cPzcOTRatOiYboVGoyyqrHxzMLnqtHrxbfacHcfiDhs+u7qDS2n9/J/6qt43CmEq2lm5INf+XQnK0ffybk578cUX8cwzz2DTpk1oaGjA7t27sXnz5oI3p73wwgv44IMPsH79evh8PoyOjuIf//Ef8aMf/QgejwfRaBRKpRIjIyNobm4uqGwAcDg8ghHESkJsiEtCGrKb1y/CuyeG0D/oSaYhSsCqlWgwksOe6tVKgGF4qTxXLm7Dg7sOY3P3hcRzPhqawL/+1ztZ9dKzKu54nVZJPBdxoO/sOPFvBp2K+LuOJZdlMZDvKRiOQqtREP+mVpJ/Z9UKYgpTI6vCyMgE8VXZBELJNhhZwXPykf4M08vUq5U5yxRjuDLbbKM1O2w8q1bCZtYWXf+pQFOTiT6fHNgt5HbVYOK3q2LarNiyax27RcB2mIu3HdWgXt5Ho1DKH3PpbbYQqG0Rhj4bYXI9G7GTmrJoWoE0Ky8dPAUARFuhYBjE4nFBvZj6b5New/syklROOpm/NVoTffy+ZEjxLd3z0GrXw6BVY+cfJ/v97VuXCtcz+XwUaZo5/Zh8Ok2IfLqvWF0oV4pps/UyFlUaaldzM82uw7oVs/HgrkmbdvP6RWi26QrWBgBts8VCn5V4ChkvpNa0UpNlvwR8aDNbjIL+GiE/Uq5/n+h3wReICPrA0o+1CVwjlbKb9Lchhw97/9SH2zZ3YcXfNONjyfS/X9/SlVMrCdU3pV9a7XqYDRpRZWg1Khi0k/eUSuuX7if7yjUXodWux3mHj3duMdpE7FhUaJttbtAR53eNVh21HTmg2iA3hYxJhbbZRqsWE94wdr/Sy/19S/c8su9cq+aVIzQ/Ic2R0tcAUr9lnmfUaXipGr/1heVZxwldE/FJH3v6NcvRroTsbeqaQtcx6tREe5Dp7xcqX+g5VrKvFDonLKYvF9pm68WvWQmEbAddf8lGSjtbaPmVosmqI9bJbqmeZqnF5wQk/PerkuvWufz3FUUJHP6AkAL1QltWqthS52By1mn14ttsazIQU1pPazTI5j6mop2VA3Lu35VgeouR2PfamoyifbR583OqVCpoNJN5os1mM5eCsxB++MMf4ve//z327t2LHTt2YNGiRfj3f/93qNVqLF++HC+99BIA4LnnnsNll11WcPlSITbEJSkNWXpKyp37erkFv9s2dcFu1uC2TV28Cehtm7pg1qth1qm4v6Wn8mTAEEOlKhiGWK/0cva8ehI3r1/EO/fm9Yuw57UPeKlD08sdcweI19vz2kni78NjXt7vr797Fts2LAarVgrWfcwdIF5bwTAFpTAFALtJg+0bF/PK2r5xMezm4vOcpz/DzPdUbpQKBfEZqZT50+hSKELodSquHwLgBgqDvnA7XsmyK0mThSXeR7OVrXLNCkOrJb8PnU5e70PJgJjyh5pCCkU8QmlW1ixrx+vvns3ShF/49HyYDWq8/u5Zoi478HY/WHVig9vTL/dg+8aLiMduXTcPFoM667e2Rj3329pLZvH6+P43z+BLVy7E4787xqvvr144hq9cc1FWXSwGNVefjjZzWXUaSffdft1SrrxK6kK5YjSQxyKTUV5jEaW2iEbixPQ7sWjpm3U0GiVxnsyyxX1dXc9oWfKz0mnps8pkKo8XQj60WDRGfCaZvrHX3z3L8+uQdMvm7k7sf/NMTh9YrmukfEWvHz6LA2/1Z/lhNnd34vXDCZ3zwut9WH/5hVwqzz2vnsRNGfXZtiFRVqq+X756UZZ+MRvUeP3wWXzpyoV4bO/RLA315bQyUnV4ZM97mN1qxtZ187P8g6ln+/PfvodtGy6q6bYWB3l+R6GUgkFP1pxGQ+maU6lUZNmd6Y16fPXaJVljoMXEn/sIzU862sw51wBIc6uvXHMRL61wMBzFY3uPZvm+O9rMWfOmlB1L+djLbRtI9jZ1zVzXEUrxnOnvF7LnQs+xktTiGF8vfs1KoFZl9++b1y+CWkWdjpnoBeysoQx2FqhN34FSSV7DVCkLz/RVLppt5P7dYq9u/65F//2wi5wCddhFU8mnU4vjWDEEglHi+w4Go3nOrB2k7t/1sn5LqS38fnJaT3+gjGk9W1tb8eqrr4JhGIRCITz++OOYPn168bUmcM899+Cf//mf8fOf/xytra34t3/7t7KWXwouT0aqSiTDantDMOsmjbXDHSAeFwhNvpyZLSbcf8uqhJGPAQtmWbBj20o43AHYzdrEJqpkTu4F7Rbcf8sqDI75uXL9oSgOvNXPCyv+4sFTWLO8nVyv+GQ5Lm8IdqsW9335UjjdAViNLJ797w9wcWcLwAAMA2xaeyGsJi2GHD68ePAUbvrcIrTZ9bj4wka4vCFYDRooFAzmtJlhM7FY1GGHYzyARosWDMNgaMwHtzeELd2d8IcSockPvncO99x0KVyeIP7z+feJdU/d0+w2E5qtOq4sMc+dRwxY0mETfKZFkfEMrQZN4v1J8NHykNNHDIXbYtfDpreU/4KUKcFHgx4cPTmM7964Ai5PEFYji/1/PQ0tq8T86aW1q48GPTh1bgz33HQpxiYCaDBp8ef3zpal7IoSBbo6bbj35ksx5g7AZtGiuYEFZJZ6/dyQ8Ls2y+h9uCYExl1PCGatvCZJFEq1ENKvLXY91n6sHeFIFHfecAkcrgAYJo7pLSZMeIK4bfPFCEci2LFtJdy+EDRqJU5+5EpozTjw0sFTGHUFcOXHGazumoHmBh1u29yF86NehMIxPP8/HwIA91trowHDYz4oGIbTgE1WHa9uo64AMU3OeYcPNrMG99y0Ar5ABAadGsFQBCqlAt/4u2XQa5QwahNTmbLpNILumzOjAQ6HR/DvUulCuXJmoE60AaWmcLgDxBRQDncAdmPxHyIBwPkRL14+dDprDrZBNxdW2mZ5nBv24i/vD+CuGy6B2xeCWa/B86/3Qa9TyUprVoS08cIXjkKvVk6Z8SKXD404hsYIY6tBzfu3UqXAt//+EvT2uzhtkfIl5fKB5bvGnGnL4PKGYDOxnN/LoFUjGI5g8QVLEQxHsPTCRgw4fTwbFAxF8I2/W4pQJAalgoEvEMbNVy+G2xOCllVibCKA269bCn8wDLtFB4NWBY8/hK9e24VgKIJwNAYG4OxOg4nFkNOL1V0zOH9ZSnPF43EsusCGu//hY5jwkp9tMBytaW0yMuYn2vBRlx+NhtJsOGXqIqU/asjhI4536y6djbtuuARj7iDUagWee+0k/m7d/Oz+B8L8hPRbsp8uaLfgjuuXwRMI496bEz70BhMLbyDMi4oIJOZIJr0aO7athDcQnixLAdxz0woMO/1oMLM4OzSB1V0z8OLBU/jy1Ysn1yPKZRsy7G3Kdi69cFnO64hdZxEcR3M8x4pRi3PCKNB1oQ33fflSjLmDaDCziY1p8lmfrxiDAv1br1OhgepZHh+d92DIMYF7b06sJ9rMWhw+MVi2uf2ZAQ/cHj+v/BOnR9F/vnq+g5Exf1Za5xcPnkJrowENQmuSUhMGuubZeM+pxc4C4fynSkkt+u+dAmv0TncAzSa6WZcjPrk3wekJwmZkS19HrwJC73tsIoAWs0zed1r/TunZcvbvs0PUR0spP+Xoe3k3p33nO9/Bt771LZw4cQJdXV1YsmQJ/vVf/1V0JQ8cOJD124oVK7BixQru39OnT8cTTzwhusxKYhVIFWnNcKAIhUfUaiZ3pLa3mKFRxOH2heHxhzHmCeGhZ47wUh1wKQniSEzKMkJzZ4YVZ9X8VEuZ9UqVk5rgGUxKNJtYeEJRLLygMSuMttsTxO5XesGqlTDqNYlda4gn0x0wMGpVMLKJZmNkAbtRQ0wblXA0BcCqlbh+nQK2Notg3UddAez9Ux++c+MKqJQKmHUqKBUGUc89i1iiTtwiRTkG1IxnKNVks7lBRwyF22jVSXNBypSguUGH9mkWfO/xQ2VvV80NOgw79bjvsb/Iu80yQM8pEembaxy7RYuDR4fw3+8McL+xaiU+eemcKtaqcMSOuxQKRRihfjTk8HE677bNXXh633FcuWoOHtnzZ156qAvatJhjMsLtj/C+hEyVo2AU2PunPqy/vAN7X+vj/b3VrofVxCIUjmHI6cVLB09j7SWzsPdPieM2re3MqlskSk4nqlAoYdSpMeYO4kdPvs0ba2Y0GWFsM5Vfp2WUp1AwOf8up3GiEtSNNqDUFE0CKeGaytCuGq1a9A968KMn3+Z+Y9WJ1D4UPs0NOiy8oJEXup/27xwkx4uOdlsitcEUGS9yanmhMTTz91jGvwHEjSyUCibLX2LSa7jFQzCJyG0uTwhWEwuzTlXQNSb/W8P7/4iADbqw3Yq7H/4zgETKvz2vnoTJoMaaZe0YmwhBwTDoaDPDyKrQkNxU4QlFs8r69t9/DOOeMKeVMp+bWadGg14Nh0ZJfLY2E1vT2iRXWk8KpViaG3QYsmRrznJoA6HxTqdV4V8e/ys2d3fipYOnMOENc33UrFfD7Qujf9ibsD/67D4p2E8z7FNqUcehIKfrtBhYvu8bQM9pgm/+7X5MeMOJ9QgmXpptELCvfDuqyb63DAry9wiMozVh72pxThgFmk0sFl7QmHhedGMaEapnxZOY2/tw76PSzO1bbOTyy2HHi8VuyU7rzKqVsFdzbsgAPR/W3rpFLfrvc6XtpaTBAD1naq9NFUqjtU7edxRQKRgolYpElMYyjt/NDXqiXm5u0JfvIpQpR650sWLJG2Tz6NGj+NWvfoW3334bf/3rX/H000+jra2tuBrLELEhLkkpJW9evwjPvXaSO6fFpkdP/zju+NlBvNfn5DamAcLpQtOvT0o3kJ5qiasXA7j9YfSPeOEORLgvE9MRDKOdTD26pbsTv3rxGN4+Pow7fnYQ9z5+CPc/8RY+GvWhf3Sy3MyUDSaDGqFwDNd1z8eW7nm4bfMSmA1qtDYasp7j1nXzubpv6e7Ev+98B3f89A309I/DbFARU3SaDfUbNYcRCIWbuSZKoRSCWsXgj4fOYP1lHdi0thPrL+/AHw+dgUZVesNSqxhimy1H2ZXE7RdI3+yv8idIBVKL4dCLwaxT4c4vLse3rl+Or13bhW99YTnu/OJy2YWWplCqCUm/pmvGlEbNTLFpMqgx6PDh5NlxfDTqg9lALkfHKvBPW5eCVStw+9alaLUnJrWtdj02/p8L8b3HDuE/dr2LXfs+wGc/3oH57VZ8Y+tSbOmeBx2rzEqHRUp/k9KGB48OZtnonft60TfgztLNkiFCW1MSKBQg6g6amplSClKmDFGrFMQ5tkZNG20mUs4rKPWDVGlihHxYR06Ooqd/HFCA87fd+/ghzrckeswWGusZIB4j26CB4URk1Va7Hgvn2PCNv1uKzWvn4ejJYcyaZkJzgw4T/gjvs2DSfTz9cg9mNBuybFHmcyP5HbdvXJyIdFDDUG1AkQKVguyPUpch9ZqQr+vssAfBcBS79vVi7SWzeH74vPZHATg8IfQOuOHwhkSsyAB2s4bo47Fb+H2elE45vY6tjYbCHkCmPSzVvqZRL6nEKPJFoai9VIS1itTaPx6vvbTfYu1uJXH7wnjyDz289/DkH3oq5w8ToBbtOU1xLA6SbiDtTah1NGoFbrhyAbZ0z8OmtZ3Y0j0PN1y5AKxGRgZdAfT0u/D2iRH0nR3H28dH0NPvEqUTxRCPx4l2PB6X0S5ESs1RjnXovEc+8MADWLt2LXS6Kfr1gNhQzYSUklpWiUbrfO6cIadv0ugzKDiMdWa6gfQ0m+lhwjMjmZF2PbsE0gFMbzZiwxVzEyk3l7VzArHRqkX3ilm8r0pu29QFg07FldNo1eIzq+ZgV9rXkFvXzYenKQJ7A6BRKbDhirmIxeNQMAym2XT42rVL0HPahReTKQsA4MHdh7Fj20rs3t/LC6G7e38v5kxbJpzWU+Y4xsmhEB3jQdj0te1spNQuLk8I3Stm8frl5u7ORIhltrS+NOIKEtvsqCsIc4t8+unIuMB9jAdllUby/LAPB987lxWa3mTQoKPFWO3qiYcBxjxBPPzsUa7Nbt+4GO0tBll9vUOhVJVM/WrUIBoDWhsNPI0aicZz6rhbr12ChbOtuP+WVRh1B6FlVTBoVTj2oQNP/P44d9wtn78IHl8IVpOWi2gCJGzpUy8fx/1fXYVzIz7sefUkguEoWu163HXDJYjH41mpbkbdQZw8O85pw1g8TrTRsXg8d7r3MhGLxUVpa0qCCV+YqDsmfGE06KiepRTHqIRabcQVIKZumd5shHWafHRgJRgXmFeMe0ufV1DqCInSnQmlgguEopwPibTIcv8tq/JrBUbAjzbLgp4z4/iIkH48GI7CZtFhx7ZLMTYRwo7/91esv6wDR08OY80ls3gR3rZvXIwlHTYgRr6PnjMuXLY0hBnNRtzxxeUIBCNobtDBZtTwnxvB7yiHFDxuL1kbuL1UG1CKRzA9ZBnSiY24yP5ZT3LRNhiOYu4MCy6YZgTiwh88cvZHARzpc2b5OFJ2QQi3J4xnXuH7xp95pRcXtPJ940LPorlBB42qwNVNgj289doleOrl48XZ10xqMSUmZUrhdJPnFU53iI5JGQitKYyXYU0ByLUWFoC9StG33J4w9h06zaVe12qUeOH1PlzQaqramqQnQNZRnkC4uuuktWjPaYpjUYwK2MFRd1BWa+9j7iBCkRjna07sR5iHMXcIliZ53MeYJ4xhp593D1u6OzHNZuAib5fCuFfYh1MtO0uRPyPOADRqhrcOPeELYsQZwCyRH8XknaF0dnbi5z//Od58800cO3aM+9+UIhmqub3RkDDOQgNsMqVkZ5sZdqMGBrWSd47T7c8Kc5dOvjDW7Y0GGFkVry5GVsW7hthdzwatmnh9s57Fzn0nEhvF0jbQrVnWzhmw9HLTyyEd89TLx+H2R3B+1IsfP/UOdu47gd37e7Fz3wn829PvQqlUTl4vSTAchcMdwPlk6qnd+3ux+5VenHf44PKG8rws+WI2suR3QgcJSglo1KqsfrlrXy806tKjaRm0KmKb1WnlFalLXyf3wWqUONrnxD2P/gX/+l/v4J5H/4KjfU6wMov84XCHOKctkGizDz97FA53/dp/CkUS0vWrNpEOKlOjNibDMANkHffQM0fg9iYcXhe0GNFm1cIbiHAb01LH/ew372HcE8aZQfLi7eh4kKdPzzt8+MEv3+TS4KSntE9EQeBrQ5KNVjBMRdIFnB/11sUXhZWCFdAdbBl0B2XqomPJWk3Llt6uTDo1l7olNe+c8IZhkJFTtlIIzitUtH9TMhDrQyuAVOqgdFi1EohP+pCEPgDNh5AfzeEO4cHdhxGLk7VIo5mFUauezIrAAFet7sBje98XnMsI3ceYO4Tv//JNfO/xQ/j/nnwbHn+Y/Nwy/I61vjENALQaAW2gobaDUjxCfm1DGT4w1AuUnYpAlur/qT4quFEuaX+K9XG4PCFRvnEhuzLo8OHHT72D86Ne0fdOsocPPXMEq7tmCN5fwUgwRlAoYjHqNGTbQbV/FkJze3WZ5vYWobUwY/WiXI26g+g548KPnnwbP9l9GD968m30nHFh1B2sWp1USiXxPSiVyjxnVoBatOfJFMcf75qOZhPdmEZCSv9KJdGxajz18omM/QgnoJPRfXgDYWIESW+gPD5ng1ZNtB/l0MuUqYtGrcRPdr/HW4f+ye73oFGLH5fyrli//PLLeOaZZ3DHHXfga1/7Gr72ta/hpptuKqniUxWbWccZ/QNv9WNzRsj+r167BI6JoOjw3iTyTYi530KRrOtv7u5EOBpBq12PTZ/oREuDHl/ZuBj//MXlmNliJJbr9oVw66YliXIEosEFgpGsjXnc30IR4kBoN2uJv1czZ7nUeH1h4jsp10BEmZqMe8hfQrg9pU+qQpEotq6bl5Gudx7CEXmp/lCYfB+hsLzuw6BTE0MZy01sCi0sOdwBgTMoFEpBpKVpAYBvbF2aU8dxGjJ53oRA9N1pdj1aGvTY0j0PjVYt97eUg0Oo7MwUWpmLKwfe6sfWdfOzUu51tJn56QIyU+Uoy5OKU0jD1vMHE6XgmiDrDlcZdAdl6mLSq/GlKxfw7MCXrlwAs650p6OQDpSbnq0EtH9TRCFRKmxS6qDNaSnL7WYt58vatDbxv1a7HjYTm7s+jHD0gNS8hOS/S6UtSvngGq1azJpmEoz46pwIwu0Pw+UJ4s4vXcKlRE/pmnd7h7i6b+meB5upftIPuST0SVCmLsFQhDh+B8ORkssOhaNZff7Gzy1EPBbHlu55+MbWpbx5iNDmsJQPW7SPI2M+Y28Q5xvPZR8T1/GLtstC6wqKjHWKVD2yypVoDKBQyoXXT15/8fnp+ksmgmsK3vKM38FwBNd/mu/ruf7T8xEqgx0vFh2rIurJam7aGRN4D3QOJkByHDp6coSOQwKY9OosP+vWdfPL4l+pJPXgnwiGozAZ1DybYzKoEQyX5wskITs+XiY7TpmaeANhYrstZC+LoLVxuVwAgLlz5+LXv/414vE4GIZBOBzG1q1bS678VKS10YDbNnXhwd2HMeoKYN+hM1xKo1gcePS5ozjv8IkO700iNSHOjNCWOXE16jXYl8w1nAoNvu/QGSyftxyb1nbi4WePon2aEetWzMYDT7+Lzd0XEssdGPVCpWCw4Yq5aJ9mJB7TaGah1WrIfzOx3DNJhZW8bVMX7GYN8feqh4aVEKtZg8d/l/1O/u/fLa121Sgyxm4h2wSbuXRnt82sxfkRLy9dr0alKEvZlcRi0kAzqsi6D4tRXpthG4xqaFkVfvliDy9VRINJLauvhOzJSE6ZbdZu1uY4i0KhiEIgbdUPblkFtydE7HsMwwAKoOdM4rz1l3cQjxse82PnvhPcIuuLB09hwhvm9JtQ2Xf87CCvLgtmWXgacMIbRptdj/u/ugqj44nUomadCkatalITElLlbNuwGM8kowuUkooz9XFJPm1NSdBgJuuOhjpaZKdUHqM+EU06XauZDRoYDSqgxLULm0WL86Py17OVwCYwr6D9m8IhlB6zHKmw01IHnXP48NGQBy+laQ27RcP5srhrb16Cj4a9wvVJ1vejYY/g/INVKzHqCuClZPpfhQJYNq8ZdlMi5abVxKLVrkf3ikQqz69v6SKWxaqVPM1z4+cWwh8MY5rdiHAkglWL27iv5lm1EjObjXWTQtwmoA2s1M5SSsBsYqFRZftxzGXw4zSYWPwi6TPXqBWY0WzCr148xptX8OqS3Bwm5MMW5eMQSP155xeX44e/fiu3bzxpH3dsW4m3TwwjFgNeOngKo64AWLUS0Wg8e84lYF+E1hUWzLZxv6fKGHEF8OOn3uH9plEpsn6rF1tGqQ/MRg32EdZfbr+Orr9k0thAtl2NlvL4Z+1WLSY8IZ4dtxo0sFur5/+1mtW49hOdeGQP37fUYK7eh99COorOwQhIORepI4xaJRqtLK/vNVpZGHUqWURlTtFQB/6JFpseV66aw5sHbunuRIutPHZQyEdrrWKESor8abRqie22EH3AxONxolm+8cYb8cYbbyQWpNJQKpXo7u7GAw88UFrty4zD4UEsVtsjTFOTCSOjE3D7wrw83I6JEO5+5M9ZBmLHtpWJMP2FIHYAFjhueqOem7B+8/pleHBX4u9f+swCAMhqbDOajfjxf73DfSn6mVVzePmLU9e224z4n8PnyPUCsp5JylFI/F0GNDWZ8h6T2WYd3hDe73NkPeNFHXaa/zkHTU0mjIxMVLsaNYvTH8bpc248mkwtwqqVuHn9IsyeboYtLWR5MW12eCKIe37xlyzbdd+XL02ETZYJDm8Idz9MsMHbV8qq77n9Yc5+p2DVStx/y6pEaG25IOCUzdywXUybLQRqW4Shz0aYXM9GTJsFpNW0ueyEyxPCmCeEh599j+t7m7s7se/QGfzTdUs5rUrSe6nNaKlUnKxaibv/4WMwaVVcVIFM3XnrtUvw1MvHcd7hy6qLWa8uSAM6PGQtvf6yDux+pZdfdoH20G7PoWFlokuLpZg26wpGcPqcO8uZO3u6GVYZhdavNNSu5kas5iymzdaLnq0EY/4wThHmFXOmm9EgJ61ZYfL1b6k1rdSk31/F5iMEX5Hbl33tLd3zsOfVk4L1SdXXZFCTfVmzLNzmfEENwAAfjSbSlQfDUVw404JPrpjNpfZk1Up85fMXYdcfT2RpnvWXdWDvn/pw35cvJdqhSs/jxI5FhbbZ8UAEfefG8ehzabbj6kXomG6BRUu1gRBUG+SmkPG70DY75gvjvZOj2Lmvl+uneftnLh+2CB+H0Hxmx7aVUCsZcfMigq8/55yLZF+E1hVmWeD2Tt6fQsHgmw+9kVXfDVfMxc59J8RdSyRy7wvF1L8UbSD35yU1dP1FPKPeEI4RntXCDjsaM55Vvawr1GKdfNEoes+MZ/lYOmdZoK+F1J41RCFzkVLnYHK2tfWyhjQejKDvo/Es/0THTAssMvE/SqlnAerDKRY59+9KMOoJ4TuEecu/bFuJxrQ9TbnarGAPffzxxwEAd955J374wx+Wo76VJzUx9IRgNbGJsJTl9ucVeg0GCEfjCISiiBoSA8HIODld0Kg7AIc7gKYGHZQM4JrIuEbatW0WLQKhKEbH/Wiy6bBj+0qMuPywm7VosiZzaysAhzsEhzsAu0WLBbMTX526vCHYzCwCoRjOOXxYf3kHDrzVj0AwytXLH4ri3RNDuG1zFwLBKCwGNc47fQiEo9jyyU7EYvFkqMk4tnR3orXRgGkNOpiNajjGQ/jg/HlMa9Rjx/aVcIwnrq9QMOg950ZTgw6xWOKZhHVxeENROFyBxL3q1ZMDYqHvrhLvv4yMuPw4eHQg8YxDUWg1Sjz32km02PV0ckQpmiGHD8c+HMF3b1wBlycIq5HF/r+ehl6ngm26paSyHeMBtE8z4urL5yIQjEKnVWLPqyfhdAdktZjnGA/AZFBj/bIOLtTzgbf6E7ZKRn3P5QkR78PlDclqYoEYsKTDhh3bVmLME0SDkYXdrJHVlzsUiiSUQde4BFJyjriDiMVimN6sx+3XXQxvIAKDVoUxdwCrL57BSyOQih6ypbsTF8ywIBCM4lzGhC0YjsIfjMAXCCMQicEbCMNu1eLOG5ZDpVBAqVIgGo1iddcMnr0adQUSNsug5vRyWBcHFIDbE4bHHwarUcEbCMNqZBGNxTHi8kOvVSfCnruivDqkh+8PhqNF2UOFguEitcjxg4lKc37Ei1PnxnDPTZdibCIAm1mLg0fOQssqYS1Rd1CmLk43WauVQ3PWi56tBENOH0bGPLj35kvhdAdgs2hx+Pgg9DoVGmj/nhqQtEja3zzBKNZf3gFgclxPjb8AyBomn74R+LtZx/cVubzZcyFWoyDqnsExP5RqBUbGE/ULuqJcZDQwwKIOO+KxGBwTIbTYtbj35ksxNhGEzcRCoYjDE4wiFo1xdVIqJlOjf/DROCyGAXznxhXwBsLQapSIx+O8jSGNVi3WLGvHzGlGbO6+EB5fmPsAYM2ydq7+4/5QQnMwgGMiBKc7CINWlYgcySqznpMnEIHbH0EgGEGjRVuwVozF4snUo+X1oQ05fRhxZtsOo04NS5u59AtQpiRSjt8jLj+aGzRcm035yVMf4qTmT2ZDwgY53CG4fSEYkjZJpVFgaDwIZ9L/3tzAcj4OhzsAu1mb5eNwuANY3GHDZ1d3wO0NwWzU4Pk/9WHCH4Zeq4IvGIFOqwIUAGIEu8gk6qHTKnHfzZdi3BuC3cLC4wvz7E+q/ty8KGOtwG7SkOc+Mb7d7R/xEu1rLCMGAu9aMvPTyw4lMOwK4vg5N+wWFk0WVlZZFCrF8Jgfxz4cxV03XJLoawYNnn+9j66/EBgZ88M57uPm9g1mLf585CxGXfqszWnFIOUcr5Q61drccNQZ4PlYUu/BZmbR3mioSp04VMCQkz/elRrZvBSEUlPLbm1EYurlOQ05fDhz3pXlfzTq5TPHkNofNSjwjKgPh1IKo0J7msb9vM1puci7fVTOG9MkD+FZ4DUikRj3pZTJoObC3gmF/WfA4LHfHc0Kj5f5BWd6WZkRLCa84cTXWBfacOQD8ldaZqMahz9w8nbfb+7uhNkwmYJJxyqxanEbHtzFv17qv3fv/4B37Ta7HkadCkdO8q+5pbsTB48OcCkLSHW/ef0ivHzoNPoHPcW/MxmGcG2x67lnzA/hqa921SgyprVRj4UXNOF7jx/i9bFp9tLbVWujHutWzOa12ZvXL0JLGcquJM12HdGGNtt01a5aQdgEwqnaLDJcWI0BdqMG8+fYE18p0I1plKlOOXQNAzAMQ9ScfWfHsf/NM0Qb8u6JIXRMt2SdBwA/+H9v8rRjevqYD8+5uTSfqQhs3StmYd+hM7j68g4olQouCkH6MXaLlpii89D7A5g3206M2DbhDROjt6U/m5JScRIWwSlkprcY4A9EcN9jf+Fpg7amKjtNKbJGONWBhHqWzsGymDHNiEAwinsf/QvPPs9oMVa7apRKIKBF7DYj8W8pXTDhDZPTeCej6OfUNwVkBtColVl24qb1i9Bq12dFDBpx+eHxhTE6HuD0zagrgN2v9IJVK3FBmwWP/e4o1EpFVmqnm69eBAUDPLJn8uvzW69dwl2n0arFyovaMDjq5b5Q39I9j7sOKQLtV665CAtmWXHJwlbe703WRYhHExvvfv7b93j2b0aTER1tJu459Q1M4OyIJ9t3KFYrMsCfj57HA0+XPx3f9BYDfIFIlu2Y3kK1AaV4pkk4fs+eYcD/nhzntdnMuU7f2XGEI1GEwjHs2ncC3StmYde+XizusGHVRdOzItx0ddpgN2omM6Rk+DhamwxYddF0Lgpj6jylAlxEDVatxNc2LQEDJssugonjwV1HuN+u//R8hEIRnBv1kdM5GTQ5I7rlm/sIpf9UZGTg4a4lQz+9rFAia21n24bF6LrQRjeoZTCtUY9LF7Xx+hrV/mRmthoRDEV5c/tyav8Wu8Acr4rrCq1NBuLY0lrFTWD2Bi1mtVqzfCz2MqVXLRoVcLiXYHc6bVXboCY0NhXtC6xT6uU5TZ+WmGNk2qjp0+Qzx2hrltbmTG82EO049dFSSmFao45oQ6bZxa+nK6SoWC3g9oW5CQ+Q2LX34O7DcPvCVbvGhwPj3IRvzbJ2TnjtefUkblq/KLGIBnAGaMzt5x2Xfg2HO8Rdm3TMzn29WLOsHcFwFA8/exSDjgB37dQxDz97FA53CMOuICciUn/bta8XapUCNyfrFYvFuWukX0/o2sFIDA53KOuaO/f14urL5+Y8/9G97+Pqy+eW9M4q8f7LTTgcIz7LcITuyqAUTygc45ziwGQfC4VLb1dCZYfLUHYlCYXIfa8cz6iS+AIR4n34AtQTRaHInXLoGrcvjIeffQ+buzt5mnNLdyf2v3lGUNNdfflc/PKFY7zz1l4yK+vYXUntmV5m+t9Wd83g/n9sIsSldko/ZvvGixAIRrP04yN7juIzf3sBt2CbXr+U3t25rxdrL5nF3de2DYvx+uGz3L9v29TFpRilSIffHyVqAz8diyglEI5IN08S1LN0DpaF1xvJ8hs8sucovL4qfh5PqRhCWuT8qJf4t13JcfnWa5dwKcPTz3P7wnn1jVj94/aFMeELZ9mJx/a+j20bLuLpns3dnZhm0+PRve9j/5tnsnTR5u5O/OrFY1izrB2ru2ZktflHn3sfWo2a99tDzxzB9o2J66xZ1g6dRs2zK/vfPIMtyeusWdaepWd+/tv3cN26BVm/P7b3ffiCUW5jWur3nft60Tfg5j2nvgE30XcoViu6fWFuY1ox5+fCI2A7PF5qOyjFE5Zw/B5zZbfZ9LnO5uRcp3/Qg5//9j1unhMMR/HZ1R3E9j7kDOa8pt9P7icAw/vt7LCXaBc/GvLyfnvy98dxbtRHtHOpeRHJb59aK8iHWafCbZu6ssrtaDMTryVHP72cIK3tPLLnKIZdudvdVERK21FvSK39BdfCquiPDwTI/oxAsHr+DK8/QqyTN1BdHTXkJNudfOOdlAiNTdQXyEfBgJubAJO+YYWCyXNmbeHxCMwxPPKZY0htc/yBKPEZUR8tpRQiEbINiRTQrOSReLcIKhGastBr8ELdMfyw/8Bp3La5C7F4HAqGwXOvncTF81oABuR0c+4Asaz0eqSOD4ajOD/qyzqmfZoRoWgMrokgvr6lC3tePZmsS+IcbyCCv7w/gLtuuAQef5gLY867nsC1HeOToc4z/5aeLlTo/Fg8jk1rO4tOSSfH0KRCqQVpShlKKTjGA8S+UK40SFKVXUnofVAolFqnHLrG5QnhvMPHS1s1a5oJ/++FY4loYwyyQokfeLMfOlaF1RfPABDHDVcugNnIJtO5Z9enxa7HP153MR7/3fsAgE2f6OQ0jY5Vcvo0FiefH4/H+Ro37W9uH/kZpOvdOW1m/PMXlydS5Vg0uKB1GU3FWWGcAu9vbCKAFjMdiyjFIeU8ieon8dD+XSDJ9GWDJ0egZ1WyT18mpEWcE36E0n08aX/rmGGBTqMQTCmHONkflNI3YvWPPxSBQafGl69ezKVC+eCjcQTDiXrdf8sqDI758eE5N/58dABNqzsSf8tI55mpi1LXy7y+PxTJSsGpVAA7tq3EuDcIhUKRld70xYOncNffX4LRMXI/cgikxvCHIoI+M08gsaljcMyP9mlGYopzsVpRSh8atR0UKZBy/BZqs7PbTLhtcxeGx3xYs7wdrEYBk0GNWa0mrs8HguQ+S2zvaWkuAxGyHXX7+BvFhOZRpHSarEaBNcvaEYvF8fXNXRga82HuDCssejX6h70IRmJke+QOTEZ4EyIOLJhlyU5VGkd2StC4PP30ckKozVI9mw3V/uKRevyuxbWwWtQstZj+NFWvWntWiINLTe0LR6FXK8vvC0ymw/5gcAA2Ewu7SSO7jC9OdxAvps2BEAdePHgKc9rMMLLy2TJSk22wQKS+h3p4RpTaY2TMT7QhLXbxab/lY2kKpBKhKQu9RqOFH+ou/b8/+GgcD+46jPWXdXCpBC7ubIFOm52aYEt3J+wWrWBZqX+nBl1WrYSOVfKOuXCmBetWzMb3HptM9XfT+kUATuODj8bBqpVobtBh4QWNvDDHm7s7AcTzXrvRokVc4G+ZdREKA773tb5ESroiRJYcQ5M2N5BTCzZa5ZVakFJbNFq1xL5gM5ce+rmpgRy+s9EirzabaU+B8j2jSmKX8F1TKJTqUg5dkyojlbYKALZ0z8OEN7Gw2WDSZIUS37ZhMZ7ZfwI9Z1xoteux8f9cmNCrl3cQ6zPuCcKgU0OtVHCpbVJl3fi5hWi168GqFQhH4oL3E9aR/2bWa/LqXZuJnVxIidJUnNWAjkUUKZByniSkAxtMtM1mIuW8ou6ow/RlQlrEZtIhoAkT/9Z3dhwLZjcIaxiBdOMpfSNK/yiAQaefl5Yu5dvqH/TAZmITWoBh8KsX/xfdK2ZBqVRw5aan81x/WQeXsg9xQMsqBOwDm5Was63JgJcPHsf/Wd6Ox393jOdDS6U31agSKUVJZbIaFdl/JvC7VqPE2EQI//Kfb/LsYmaKc7FaUUofGrWzFCmQ0h+Vq82mp/r86ucvwmc/3sGbP33l8xcR0wlntfeMcSI9/W/6eWY9vw8qBOxmZjrNVrseRp0GO/84mYJ467r58PrD2PGff815TbuYcZ0Bes6QxznSHEyOfno5US9+zUpA56vikXr8rsW1sFrsS0LPqanKa4a1+KwAAPGEL7Cj3YaRkYmyb0wTSoctpw1qVhOLCW+Y8w0D8hyT62GOIbWPhY55FCmwW7REG1JI36vbtJ6VCOFZ6DUuaLNg+8bFYNVKHHirnxj27sDb/dxi4OuHz/LSaQKT4W1ZlYK7dr6yNnd3Ys9rJ3lhvDdcfmFWuMjHkuk0U+czDIgpmxgw3PWErs0wDOwmDXe/6X/b89rJnOfftH4RnnvtJHevsVjhCkKOIVwViuznvXNfL5R120splUCpUBD7qKoMDYsBOXxnhk+s5tGolVwKY2AytbIm+W+5oFQwAu9aZi+EQqFkUQ5dQyqjfZoRW9fN4yYQmdrwkT1HcdXqRBSA1V0z8Fjy7wfe6s9KD/OFT8/HhTMs+NULx/ClKxdmpaZ6/HeJ31VKBRpMGmxdN594P1qNEl/ewNePX96wGC+98SExJWlK727fuDjxtT6lqqiVCuKYqlZRQUspHtK8dOe+XpQj6wSrIetALSsvHVgJpJxX1Bv1mL5MSIu0NhqIf0ulvXv42fdw67VLiGN+vpQyYvQPKS3dY3vfx4bLL8RXPn8Rpw3MOhW2b7wIu/b1Ys+rH+CmjH6frilS/y3U5lm1Mjs152/ew1WrO7iNaanfU+lNb1q/CEplHB1t5qwyr//0fASC4azft66bDz2rxFeuuSirDp3tVjz0zJEsu5ie4rwQrWjWqXD7dUsl8aHpdSpsy9B22zYshkFft99LUyqAlP4oIW3g8QZ4fW5g1IenXj6eZQtuvjq7vbfY+B9eZ44T6el/08+LxWO832Y0G4h2cWaLgffb3392ITd3S9XtqZeP4/T5iZzXFDunKnSck6OfXk40WViinW220qgomagE5qsqOl/NgmUF5kna8syTGIG1MEUVX4VaVXv+DJWCIT4ndZX9/QadivisDLr61XelpMOuJeplTDYayHMMk1E+bVBqHwv10VKkQKsl9z1dAfZfPr20UNJCeJaczictzLbVxE6mYyjwGiqVAkvm2nDfly9NhF216nBx56pEuQYNFAoGc9rMiXKMasxsXooRgdD+zokg79o2M4uFF9gxOu5Ho0UHpZJBW5MRpwbceCn55eTYRBAbrpiLOW1mRAXSMQHA+ss68OLBU2htNBCPabbpMez0YdPaC2E1aeH2BLFp7YUIhmNg1QmjNjTmg1JhwJK5NuzYthJjniAaTCxYlQKtjQacH/Vy52jUCtx+3VLE4jHE48Bzr/HTixYV4ruc779CDDnJ73rI6UfDdLrYSimOIacPB48O4LbNXQiEotBqlHjutZNoseth01tKKns4R/hOu4y+tBh0ePHyodNZz2iDbi6s00t7RpXEOR6cfNfBKHSsEnteO4m2JiNsevm8DwqFQqAcuoZQhkKpwBMv9WD9ZR0IC6R1CYdj2PSJTrTY9FyK91FXgEuDNWe6Ga12HaJRYGTcj/MOH84OTxDLOjs8gVmtZhh1SmhUKnznxhUIhCJoNLHc/ThcAYTCEdx+3VJEYzHoNCo43X7Mn21H+zQTdmxbCW8gDKtRg2gMaG00TKaRkdGXivXKoMNHHlOvmIsGGY2plNpieMxPTGUyPOYvWeMMjAjrQAttszyknFfUG3WZvkxAiygUDPe379y4Au+dHAXi4PxQQCI6K0nD5E0pI0L/CKUDVygAnVIJty/C+fDiyXR4CX/TZL9vazRAoQDap5lgNmgQicUxs8WEOOJ4ZM/RrPpNE/CVBULktHyz28z47zfP4MLp89DRpoXRqOHmbC5PAHv/1AcAuP26pbj7Hz6GQCgKg1YFY/J/7YwBO7avhNMdhF6rgkWvhnMiSLzWnDYz7v77j6HRzBamFePAysWtmNZQfh/a2SEPjp4cxndvXAGXJwirkcX+v56GllVh/nRz6RegTEmk9EedH/XiL+8P4K4bLoHbF4JZr8Hzr/fhghkNvOOEUmzGEce9N1+KsYkAGkzaxMa0CP8ameNEKv3vt//hY/D4QpPnxcGtI9jM2sRmoxghdSaTSC3snAjCYtRg3EO2ESolg02f6OT01MGjA7j7Hz4Grz9c0Jyq4HFOhn56WREFui5MrDmNuYNoMLOJthLNf+pUYyjHfNVGtT+P8yNkW6jXqWEpw/g9LLAWNuwMwFaltbBa9Ge4JgTsrScEs7Z68wrHWID4rBqt82FoNFStXlIiNO8QlQ67lkhLze30BGEzsrL0qZ4d8mLIMYF7b57USYdPDEKvU6Oz1VTt6oliyOkT1LPl8LHUok2jyJ+BYeH5vVmkPqjfzWkAF8KzpHQ++dIxFHCNWCyOntO5UztwOZ2jgN2ogVpFTiNgNWiyrm3UAI1pg2CDXo1IJMala5rwhtHWZIBKycBiJKdGMurUXEoDs5Ecctts0OCjIQ/2v3kGa5a3Y+9rfQiGo2i0avGZjBCzt23qwsxmA4zJFE9GrQrTbHo88PS7WeXu2LYS//b0O1jdNQMXz2sBALz+7tnscKJCmwUzKcf7JyH2+gWSmfYVkGeKREpt0dygw6rFbbw0A+VMg1Rq+M5aoNGig8cXxpnzE5yDzuMLy67vNVq1+PiSGbx3vXXdfDRa5fU+AHB2dvDkCPSsqmx2lkKRNeXQNZllMMD1n1qAB3cfxte3dJF1n1GDnz/7XlZ6qlFXYjH1/ltWwaxVwxOIwKxnsaW7E21NBmJZkWgcRr0ao2N+PPTMX3l60dyemBTbLFrOHzLuiUCljMEbCKOtyYjmBh0MaiXP6dOQ+rJPZk6UesVu0aJ/0IMfPfk295sctQGltpAylUmjldxmaZqDbITmFdVOKVOL1G36slxaJA4YtSrOP5SCVSth1KoF07zlTSmTfk2CL0Yoncvp8xPYue8Ez+9mTfq4TAY1Lu5swZnBCSgYBvNmWeD3RxGOJMREi4UFTCzcgQixfnYz+ZoGnZorf82ydoBJpOBTMQwuWzoDSpUCAw4fVGolPhqaQCwOvHtiCGuWtUOhADRKBexWTdZzRRywGzS8DTexOIh1aLFqi9aKCgUjiQ+tyapDx4wGfO/xQ5zt+MKn56NJjvNUSs0gpT+qyapDV2czfvDLN3ltVqHgb+zSsUry/Emngd2kQYs5GbUqkn0N0jgx4Q1Dp1YiplFBp1FyG4u0KgX0GhW0amViziNgi9VKBqxKAa1aCW2Dnli3Gc0mPPD0O7xxXM+qEI3EElE0hPp9hv0tapyTyk9PSRBLtBWLUTPZVihZUO0vniarDpcuakXP6THE4nEoGAaXLmot2/htF1gLs1uq9y5qsX1YTSxa7Xqs7prBjT/ENdMq1Iu0nlLtekm5piA07xCVDruWyJGaW05js82sxd6TDrS3WhEIRjE2EcB7Jx1YtqC12lUTjdTrq7Vo0yjyx2bW4vgZF5oaRgEGOIMJHD/jwrqVc0SXwcTjcRmZG2EcDk9R6R/z4faHccfPDmYNOPffsqrgL15DcQZf/7dXCysr3+a4fKQmj94QYnHg0eeO4rzDh7XLp+NvLmjCI3sm82Nv27AYR08O4+DRIWzp7sTBowNYtbgtaxHgxYOnMOFNpBw49uEoLl3Uhkf3vo/1l3Vg75+yHZEbrpjLdwrOspAHv9kWHDmZJ2d3qc+jVERev6kp/87szDbrCUXw9vGRrOe9bH4TjJr63kdaCk1NpkT+eAoRpy+Eb//8z1n98vtfWcmLNFFMm/XHozhxajzLjsybY4GOkU8qJG8kihOnXVw6u1R423mzrTCo5HMf7mAYdzxEGK9uXQUzK6MIDRLa2UKgtkUY+myEyfVsxLRZQDpNK0hSK/rDEZx3+PEIT4ddhN37T+C8w8cdzqqVnOZL6bq+cxM4O+LhNEyrXY+N/+dCLpVMarOsRsXAF4xg9/4PyHpYr0bfAL+sxLnz8Ic/n8bWdfOxcJa1os6Sqdzei2mz3lgUH5zO1gYXzrbAoJDPmFpppnI7E4NYjVNMm/WEI3i7hzAHW9AEo5rOwdIZ84dw18+y5xU/uGUlGnQy33RVbgrwW0itaaWGZ78K9dcUcrzQsQQ/UspvlYrclktntNr1uPYTnbxxi/NDxbOvubm7E1qNEsFQNMtusJrEOJf5t5QGUigYeAMRLiUoq1bipvWL8Ox/f4DzDl9h/i0JfGNix6JC2yy1HcVBtUFufLEoegmas3O2BfoMzVlom3X6Q/g2oc1+58aP4V8en/zA5utbuhAKx/Dz377H69MH3jyDqz7ekbs/KoAjfXzbtW3DYuw7dBo9Z1xcn9aoFPjxU+/k7ucEe/CNrUsRisR4v9167RI89fLxrLnd5u5O/PqlnpLLl8o/L/e+UEz9C9YG1V4vkRFU+4vHFQzjyInRrGe1ZF4jrBl+5mL0rCsQxpFeQvmdjbBWKSJYTbYPFXC415k13nV12oibnysGYRzLWsutNFLPwWrxnougnHseqkkhWrBWkVLPArVpZ+WA3LWn1Ihtt7naLFVceShnOganmxyqNmdZYsNeKxI5rx3uAOwWLewmDe9rqnA0jrsfmZxY2ywGPPNKLy9c5DOv9OKWzy/B7DYrItFYInoZA2zu7sTMFhP6zo5zDr5GqxbBcAzdl87GwIgHW7o7YTawxPuLJfc/BsNRPLj7MO6/ZRUXNtThDqDJqoNSAXw44MGQM5GyJehKpEN4+NmjvEHR7Qtz4iKzzEoMnFJeXygl35w2M4yNtKtSimN0nBzK3zEeLDkNksMVwqGM8N4vvfEhGht0mNEgnwgK454wfvvfH0zaQwC//e8P8NVru2CwykPIAsDwGDm09PBYAOZp8hGb1bbzFMpUJRiMYV57A/5l+0qcHfKA1Sjhcgd4ixdAMmXUdDO3yOv2htE34MaeV09y/fa8w4cDb57Bd29cgeExH1iNClajGqfPu9HWZMT6yzsAgEsRmtLDALLKCoajeOrlE1h/WQceeuYItQU1zti4sDYwyEgbUGoLKTXOoMNPTFU5vdmIudPkkQqiUjjGg8T0qo7xIN1gkkmaH8cXjkKvVk6N9GVC/iskFkGyos8XkOYt1xxh7gwLvr75YvhDETQYWfzs2SPcxrRGqxZrlrVjcMwPMAxabDr85wvHuLnf7GkmPPH7Hl65Dz97FDu2rYTdqMGC9oTv6u0Tw4jFEulK1yxvx4G3+rPSr2zfcBH0WhXue+xQho45jq3r5mHuDCsXPSz1t8eSH3rufqWXu6cd21bC6w/nzRQglxR5jhw+CWo7KMUyMOwjppMx6tUlj99C4507bY3AZFCjf9CDaXY9vr65C+PeIMwGFoMOLz67ugNP/L4Hd1y/THDe4vaGsXt/tl9+ddcM9JxxcfZgwxVz8/pGSPbxx0+9gx/d+re8ccjjDxPndoFQaeXXug2aClA/mnh42j9t/YVq/2w8vgj+eOgMz1/+x0Nn0DHTmrU5rRhGxgLoHxyftOMmFvsPnUZbkxHW1uq020EHOWV0NdvH8FiQ2wAAJPr3I3uO4r4vX4pmE1uVOgGJcSy1SStVr8y13IrXSWpbGAOWdNiwY9tKjHmCaJBpOsxy7nmoJuMTYf4eByS01K2buqC3yGNNzzkewr6MtJsvvN6HxoYF0JfBhzo8FiCOedW0sxT54xwPEcelb//Dx0S3W7rjJQ/lTMdgM5ND1eYtK1/YaxE7trPyYTOJhcP0cJEAMOELocVuwK9eOMZ9ubm5uxOxWAw7950AAC59Z/rXnpu7OzHuDRDvL72+qUHu3KgPD+4+DJNBnZWiJT1dVOagWO2BU8rr2yxaYpoUWxVFJkX+GJOpRTL7paEM/SUSiWHebDsv1cHm7k5EovJS5NFoFN0rZmXZtGg0mv/kGkKrIaeUSH3BLxeqbecplCkF4avC7RsX46k/HseoK4BNazuJdsWk1yT6YzzRZ2PxOO+YRqsWlyxs5aVvuvnqRWDA4N+ffhcmgxprL5mFv1u3AGMTfuw71A+rQUMsC0jYADDUFsgBJh7H8r9p5WmDm9YvAkNXqiglwEqocfRaFXEOptdRV0kmRn323H1LdyeMemqTiST9OB3ttsRXt3I2g4R0moL3k+m/Qp4IBiLTvOWaIyAO/H9PvgUA2LS2ExPeMACy7+qWz1+Ez66+AL96sYfog0qV63AHEmnE44DXH8bOfRm+M0L6lUYzS6ynyaCGjlXhaN+ooMZJ//fbJ4axc19v/sg3MkmRp2dVRBuuY6mdpRSPXqvC7DZ+utit6+aXZfw26lTE8c6UHO9ItuWm9Yvw5O97eL50TyAsOG9xeUJEv3ymPYhlJLwhzYeE7KPbF4JRm9wwxjAw6jVkPaVWFFW+cyKI9kZDzdugqQD1o4nHqFcTtT/Vs9mEI2R/eSoNeqnYLCwWz23m2fFtGxbDZqneWhirURI1XjV9687MdV0kbbA7UNXNabVodypSpxhgN2owf449MceT1zIYgPLueagm/kCEaKP8gQhgqXbtxBGJxHDJwlbemFTO9VWLUUMc88xGeb1rSm3hD0SIttYfEB/OU5H/kKmNWafCbZu6EpusAM45ZC5CsLY2GspWVjoOd4i4S93hDnHHpPJhp0P69+mBCTzw1DvoXjErGR0til37emE1stzxa5a1cwY/db1d+3rBgMHm7k7e/W3p7sSBt/t51zBo1Zxjcs2ydm6yn17WmmXt3PHpg2Jq4Mysd6UGTimvHwxHs57Fzn29CJZJ8FOmJqxakUgxktEvNerSzb9eqyLaAp3M0tDqWTXxPvRySoUJQMeqiO9abk7/att5CmUqQfqq8OFnj2LtJbMAJCIEkLSdOW3Rx2pioWAYXr8lacVHn3sf494wTAY1PrNqDva8ehL/setd7Nr3ATat7YTZoCaWlbou4tQWyAGVSsmlcwUmo8KolPLaKE2pLfQSahyVUkGcg6kU1FWSiYJhiM9KwTB5zqTImuRG9jt+dhD3Pn4Id/z0DfT0j/M2UORCKIKB2xcuqBq55gjpf0vXLiQ98rPfvAe3Nyzog0qVazdrBa994K3+LJuU8u2R6rn2kll4/HfHEIuT/XDpGzpYtRKxpAuo2GdVa2g0SqINl9tHVJTaQqNS4qmXj/P68lMvH4e6DJpTqSBrAyTHO5JteWzv+1jdNYP79659vWBzpIATsmmZ9iBzjCXNh0hltdr1GJsI4Y6fHcRdPz+IO376BoacPmxdNz+rL6ZfQ2z5dF5WW9B3JB6h/q2k2j8Lg1bIX14eP3MkEidGXolEqrfTVcp5Z7EIreva0rRqNahFu1OLdapFyrnnoZoYdGQbVY6gHJVC6vVVBiCOedSDQykFi0lDtLWWAjY9UtWVjzi4FJT//MXl2LFtJRbMEvhqMQ8KBcOF3b/3phWJ9JapLyCZRJqD/hEv3IGIaEcfQIiKhskvPVPYTRps37iYazCvv3sW2zYs5g1Am5MbyUwGNULhGK7rno9NazthMqgRjkQnB6xk5IrM6/lDUew7dAZ3fHE5d38zmozcV6upQS4YSttVKVAWGPKgWO2BU8rrO8YF3uN4QOAMCiU/zokgF45609pOrL+sAy8ePAXXRLDksse95K9RJnwhgTNqE28gTLwPb0BeiwDBUASsRokNV8zFprWd2HDFXLAaJUIh8TvWa4Fq23kKZSrhErDjLTY9WLUSo64A9h06g9uvW4rrPzUfG66Yi7ZGA4xpm9PMOhU62sw8B55CQdZ3sXict5jTaNVi/WUdGHL64HCHYNZnl5WIgjAPrx8+S22BDBibIKfuKofuoExdItEo7BYtT+PYLdqyRLmd8IVgMqix6ROd2LS2k5v/yk3PVgKnm9y/x2j/rmtK3VyWM+JZChH+sFxzhPS/pbTLXTdcggummwX1SOZvqTXpVBRZu3nSsWrWqXD7dUu5a094w5jRZCT69sw6FW75/EW8erbY9AiGo8RN/9s3Lsbrh89y/77xcwuh0yqxaW0n98Eo71mRKMGfWAkc4wGiT8JJfV2UEnB5yGOS21v6mCRUtscfzukXz4x6lsunRLJpmfbgtk1d6Ggz5/WNkMu6CA89c4Rnu//t6XcRi8Wy+mLqmELKF5yX1bg9qleoH008LjpfFc24V8DOlmmeJBQRbGyievpAynlnsTAMsjYWb103H9XeT1mLdqcW61STxMHtU/jBLav4+xRkhFvIRuWbO9UQUq+vCvpw3HTMoxSPzx/G9Z/mj0vXf3o+fAVETpNXOJVqwAA9Z3KkICgUUth9QkqlQq6R2j2fGYYz/UvP9HzYDncAdrMWdosG99+yCoNjfnx4zo2XDp4CgKzQ5Fu6O2HWa9Bm0+P+W1bBG4xi72t9WddbdIENl8xv5uXZNuvVuP+WVfCFo9CrlTDr1XD7I7z6kup+0dxGrFrYkhAO6c8gbeB0eUOwGjTZx0iJhNcXfI+W6n4FQZE3Rq2aGI5ary1dlBu15JSh5Si7kqQiQ8o9lLFRp8Hzr3+Y+FqXAWKxOJ5//UPccf2yaletMNLsbPrYIbcJEoVS8zAAk4xSlmn/PP4Qbr9uKU6fH4dapcCQ04tGiw4Otx+/fPF/cf2nFvDScXW0mdBi02HeLBt6Tjtw4cwGYrkKhkEMcW5jWrrm3PNqX0L/zrKgxabDhe0NCAQjsBg1CIYiuOP6ZdQWyIAGgfQAFiNNU08pHp1Gjd8f7MFVqzsQCEWh1Sjxwut92Hb14pLLtpm1xNRdNhOdg2ViNZHTgVlkppkphVFqepy8aWPE+sPy+GJIf8v0PaWuTYpE1NXZhNmt5oSvLM2nlbr2ysWtmNaQfe2sdHZxYE6rGZu7O2ExsNDrVDDpNNzGuZeSm7QUCmDZvIT/bM60ZckNaAwe2fMeLy3gvkNncs9LS/QnVoIGE0v0SVirmIqKIn8MQv6oMkTAt5nI/lmrkcWGK+aifZqR+PfMqGc5+y7JphnUnD3g7AyQ3wdNKEvoI6RgOJrVF5fNa8b8WQ0FlU88Tgb2qG6hfjTRGHVk2yGnSDuVosFItoUNZZrbC62FVXMeJuW8s1j8gQjUKgYbrpiLWDwOBcNArWIS6dMMVdRS1V6nzVMnagvzkJzHdLTbEulJZfiMGswCNsosnzmGnlUR76Fc0Rqpj5YiBRYjiyGHjzcuqRRMbUVO83g8uOqqq3D2bOLLn127duGqq67CZz/7Wdx5550IhRI7QHt6enDNNddg3bp1+Pa3v41IpDYivZQrBYGU19BqlLh5/SLeLsWb1y+Cls0IZZ7Mh93ZZobdqAGiiQFomk2PvX/qw6grQAxNvnNfL2KxODdgtTZoiTvQZ9j1iXIznHhmnRqLO5oSTrs4fwe7UDqEtgYtd3wWyTLbGw3Cx0iJRNdnVeT0i6yKBjikFI9GIK0nW4a0nqyGXLZWI682q2BAvA+FQl6feCoY4JMrZmHvn/qwe38v9v6pD59cMUt29wGAOHZQKJTy4vaF8fCz72VF8PjK5y9CLBbHA0+/g537evHE74/j/73wv/j5s+8hGIrhvMOXrVPjgJFVYZqVxTSbAT//7ZGscreumweLQc2l7SRpzgd3H4bbG4aRVaHNqsUFLUbYDRq0NeipLZAJGrWCOC9hZaYNKLWFWafCVR/vwIO7DuMnuw/jwV2HcdXHO8ryBXQ8FiemOYjHqcHJRMjvQFPz1TelpsfJF8GgIH9YLl8M4W9C1yZFImo2s5O+slj2pRUKRrQfyMgq0dKgxy+eO4pT59z46W8Oc7po1BXA3j/1YXqTEXZT4lpmnRpWgwY//NWbOO/wcc9h175ebN94UU5bVwmfZalo1GTboVFT20EpHq1AulhtGcYklZIhln1qYBw7953Afz5/LG8URFGRWjLtVoxg48T6oDOOS32EmQ6rVmLBbFuW/bObNAWXTzpODvaorqF+NFEI+rLL4CevN4RsoUpZHj8zq1FmZXbatmEx2Mw1zQoi5byzWPSsGr96sQc7953A7v292LnvBH71Yk9ZNmOXTLXXaUlQWzhlYEBe05PTSpjFoCHeg8VQnv4t5MPRVdHOUuRPNBrHLzPGpV++2INoVLzBlTRy2pEjR3D33Xfj9OnTAIBTp07h8ccfx7PPPguDwYB//ud/xlNPPYUbbrgB3/zmN7Fjxw50dXXhrrvuwu7du7F161YpqycKlyeR5mP9sg4uFPWBt/onvxJlEpMvlycEm0WLWDQGlycEq4mFWacifkWUOt5qZhGOxDA85sd3bvoYzg554EyGU/zw7Bh8oSjOOXywW7RobmCBSMb5yWs4XAG8fOg0btvchUAoCoNWDce4D+dGvJhm0yMai2PE5UdTgw5KBnBNJM/Vq+D2huHxh3HrtUvw0DNHBEOTu7whmI1qDLuCcLoDaLHr8P3tKzE6HkCjVQsGDHrPuWG3aDkHW/r9Dp4cgVGn5p7PzBYj/mXbSoyO+9Fs1eHizlWJezJooFAw6B/2wmpioWASoSfTn629QYtAIJG21G7RQqtRwuEKCD9zsRCebSXFi9MdhE7D4N6bL4XTHYDNrMWZgTE4J4IwVjGvPUXejI4H0D84ju/euAIuTxBWE4v9h05jWqMB9hKjHDgEym5rMsKml08EBac7COe4D/fcdCnGJgJoMGvx5yNnZdf3nO4grEbVpA2xaDE44pbdfQAAFIDDHcIHgwOwmVj+uEKhUITJ1DJJrefyhqDTquD1R6BRKWA1a+ALxfD5NZ2wGNX4+8/+DdRKJbRsImLrNJse2zdeBJuZxYQ3hGGXD38+eh6LO2zonPUxKMDA6Q0hGI3B7Q1Bx6qh1SjgD0bBapT4p61LEYlFce/NlybGByOLUDgCrVYNtZLBNLsegw4vUXMOOH0ImrWIxWLQsepsPUbSaxD5G3VKSc6w048z511ZY6pBr0YD/RqdUixxYMFsC+778qVwuoOwm1k0WVmgDNlVRscDxPn+6HgANhoRjMeYO4hpNu2k9jeyiMcSaZBo/64wFfRdpDZ4pUfC+eq1S6BUKdA/4kUoziC1/5hYJ4HoQG5v4thILE7UA6PuIEbdQehYFUx6NYysknyPDOAJROD2RxAIRtBo0ea8tlKlwIQ/jG///ccQDEfRZGFhNqjhGA8J+5gAnBv2YHDUm/28k+9i1B2EUa+GUsHA6w/DbtXim3+3FAa9Bh+eG+MipoEBTHo1Wux6nDjrhsWogU6rgkMgzVg8Huc/V4OKV9dIJCousl0V/V2DDi90LHi+Lue4B4MOL6zTLZWpBKXumPCFcPDoAOcL12qUeO61k5jTZkZDiZsIhsf8OPbhKO664RK4fSGYDRo8/6c+zJ9tx6ZPdCYjUAOb1l6I6U1GWJJzna9vuRiBYARWowbRGPh+cgacT91u0aLJwgKxZL/0hmDQqhEMRWDUa/j9M+kbSbdP454gVKrE/9vMyfIxeVyDiQXDxHHrpiV4aPcRXhSzmc16flYVc7YPn1gf5LchoiNtip3P0blbYaiAIWcQPWfH+WtJFB6O8QDRdrQ1Gan2z0DIFrY2GmAtg/Y/P+qFzaTk6YNgMIDzo15YqqUP4sCCCyxcnewWLZptLFDFPbbeQJhoW72BcOKjimpS5fVUSgmkrdvrWZUs393wmJ9oz1vs+pLXPSuFkVViTpsZX998MfyhCHQaFfRaZWItrwzvY9wTJPpoG61aWLQyWy+k1Ayj4360TzPi6svnIhCMQqdVYs+rJzE67kejyHFJ0ta3e/du3HPPPfjWt74FANBoNLj33nthNBoBAJ2dnRgYGMC5c+cQCATQ1dUFANi4cSMefPDBmticZrMIpflgeeGqTQZ11nGZoatjsXhWeOst3Z04eHQAqxa3cee22vW49hOduO+xQ9xx2zYsRtc8G3o+zA6PPbPFiP5BD3705NtZKZKErpH6qmv3/l6cd/jQatfjrhsugUqpIKbstJo0OPyBE4/sOcqdf/P6RTj24QgWXtCER/e+zyt3SYcNiJOfD+lZbd+4GEvm2tBzOvfzaZ9mxLoVs3nXu3n9Irx86DT6Bz3FhwuvgdDj01q0cE4Ece+jf+G992lNWtkJA0rtMHOaAf5AM773ON+ezJxmKLnstmYDFs/NLrutWV+GmleOpkYt5kxvwH2P8ftek11e6Zxap5FtSGuzVl4buxTAkT4nHn72aPa4Iqf7oFAqTYaWabXrsWltJ68vbe7uxInTDqxY1MZpula7Hp//RCd+kabxtnR34sWDpzDhDWNzdyfePDaIz62+AGeHPQiEovjjoTPoXjGLpzdvXr8Iv/3vD7hUVF++ehF+c+CDrNRUn1t9ASwmFu3TzMTQ4qcHJvAfOw/jpvWLcODNM7jq4x2TekxAr2lUCvz4qXfy/kZTykjPzFYD/MFI1phaDt1BmcIogCMnpdEGrU064ny/tUlXnrrXETPbdHi/d5znE9i2YTEWdVro4mclqbTvIrk59I4vLkdv/xhiMeDpl4/jkytmcVrhG1uXIhSJCdcpGcEg9YFnz5nJ+m/pnkfUAyfPJiIUpfrkjCYjOtpMWRvW+wYmcHbEI+yLS11bryYe+83rl+LU+f8/e/ceJkV154//3fd7z6VnBobbiIMjKMgoIsJGMYaJJsagGAGJSdz1AvGbkJgnWfNzzUY3boy72c03fHPRNfe4ETFBjZdoQFfjLsb7BV0UQQQRGObe0/fr74+e7ulLVU91d1V3Vff79Tx5Ij3d1VXVp875nFOnPmc8p37JH2MSjSlQfEwwHftc/rEeAB9i25N7cdLsJlxw9gn41p3PTX7fJQsx3WMXPA86nQ43/mQXwtE4FnQ1o2/ZCTnX4KY1i7Cgqxl7Do7mfC4ns12Nx7tOnOPE/747VtBPPWWek/07KltrkxUrFs3Alvtyx5Bbmypfpqizw46zF87Ad3/1Yk69MLvTgX+88/mc73NYjTll+8trF2PMH8FPfv9G5rWvrO9FOBLPqWe+vHYxdNDlXJfpOuPKCxekrk9d4djIlz5zGkb9Edzzp7czr33xstNgMuqw5b7JiWj/5zOnIRKN5yy347AaC8bdheqz/P35u0+dWryOnzDlMs6AYH00ZRtCUzMCr+0dLojRentaGaPlmd5mE6w7prdpawy4GmZME64L5Rr37+5y4q29Y7jrN7nxwaknNcnyEFJZTMBr7whcSye31myCWjoTZuFS07WfmFbr+6lUpjr57Trb7cL1uUdD9yaNwMh4uGCsa06nQ5Y6p61V+L5nWyvbPCrfrOkOXLDshJxr79rVCzGrhLF/RfPV/vM//zPOPPPMzL9nzpyJFStWAACGh4fxn//5n/jYxz6G48ePo729PfO+9vZ29Pf3K7lrU9MDQ74IxvwRwWU+EolkTrrq85fMKXjflm2v4chICN5QDNClngbIT2+9dcdeXLJyXs5nz+mdlQmA0u+764Hd6B8KC6bHTsQTmaUKzl8yBzueP4jV53Zj7aoerF7ZjT8/f7DgO8LRVKf4yk8swNpVPTjn9Fm4c/sboksARmLJgn26+6E3seqsyYli2dsd8kZEz4/Qubpz+24cHy08vvzzc8nKeQXfd/dDb+KSlfMqSheuhtTjI6Mx3P/k3pzf7v4n92JkjL1IKt+4LyZYn4z7Ki9XPr/wtn1+bZVZ77jwcXjHtXUcwyPCdcjwqLaOY8gbyQTkQG67QkQCdIA3GMV7x3z44LgPronU3+f0ziq4lu7bsRef/JsTc+q8c3pnZSampd+3dcdenL9kDsLROHY8fxBXXDAf0VgSTU4rtu7Yi3N6ZxUsyXn3Q2/inN5ZmX//x4O5/75v4nNj/ih+uPU1/OLhNwuWw7n606fiqZcPIRyN42cPvYlPndOdE4+JxWv7j3glvcYlZZSnZNxBjUvJ2CAYSgj294MhzpjINzQsfH0PDfP6rqZajF0MjUVwx29ewtYde7HtydQDjtmxwv4jXsn7lL//O188KDgGtfPFg5ltbd2xF/uPeFPbm4h7Dg34MTQewZEhv+BYXP53ewNR7D/ixZ/zxsticRTUL3c/9CYu++hJWH1uNz44Po4EUkvGpD9zz+N74A1EpxwTTMc+dz2wGxef0w0AuHTlSbj7wbwxrQffhD8YK4iL/s/li3Hn9jcy7/3UOd0F12BqXO+UnM99fcMZAIBDA374InEMjUfwwfFxrF7ZjbZma9XjopER4bpjRGP9VFKXQCgm2H4HQpXPaAgE4oJjz4m4LvOay2FCOJrA4Fg459o6fNyfmZiW/uyhY76Ceubw8cJ7BPft2IsrP7EAHxwfx9B4BEPjhfHPh4OBzMS09Gs//cMb+KDfn/PakcEA7n7orZzldt4+NCpaVwu1Lek6TGodP9UyzoBwG1ZKG0LC+ofDwveShsM13jP1Yewvnd8vXBf6A/LMHBsW6VsMj9QuPugfErmWhmp3LcUTScFYOV7jIusNRHHP43ty4up0jEzqpoZ74XKIRITr80hUO/V5/1BYcKxLrjqHY7SkBNH4wC89PqhJ3r7+/n5cc801uOyyy7Bs2TK88sorBe/R6UpbGdjjccq1e4jFEnj6lcO4c/sbWL2yO3OC08LROALROJDMWgJTZDnMN/YN4qFn9uOGK85Ai9ss+J5QOC8Nv8i2RsZDovvykd6Z6J7VjCNDPlgthpxMFuv6epBMCi+V8EH/OLbt3Jt538BoCI9mLTeAJPDorgPoaLULfn7UJ7z0wIgvDKfNJHx+RI5v2Cu8rVBk8vwUnKus96T/2x+Jo3tOK0pxbN+A6LktdVtS5ZfZ/cfGC7KQrOvrgT8YQXt3myL7UC/a21213gXV2nN4TLQ+WVhiucovs3Juu5bq5Tjeq5M65N2jR4TbiPEw5s/1lLStSmMD1i3ieG7EVXpuSim3iUQSz+0+ih/c+0rOdf/YrgOi8ZY3kLfcisj7oAPamq3oW9aFf/5l6knZ9X09mb+JfWaqfycmYtLwaDxniauu6S4cHwlgcDSUeX86BkzHY2LxWiKZlPRauXEdy3tx2WW2XtrUWmA5E/fuMeHYYMRXemwA5JbZdz70ipTZME49kWU2G6/v8skZG9Ri7ELsGky38wmR8Sahfcrf/8GJMajN63px8Ng4uqa78MtH3srEA+ltJZJJhBMJ7P1wPCfuufrTp6YmiYzGi373sX0DsJj1Bf2lL6/tFdz3WDyJh/6yP/O+9X09eOqlQ5mssuFEAvFY1nEXiY3C0Th8wShuumopEiLLmPqC0Zy4CEnAajIgmnXnUWw8zBeK4odfOw/D40F43DYcOOLFjT/ZJZrN7bFdBzA4GhL8feRqi7LL7NusO8rG2ECcWJs07A2V1X5LiWeHval6SWjVkvS1JVQfGg26gtfE6s0P+sexdcdePPD0fsH6Sexz+X0fofcVq6tz7nFk/S27/yb0ufw6xNPqRPesZgyPB9HqsqGzzQG9frJTKNSGSdm+1q8FJfaffbDyyF131DOxftKoL1xWudLCfQU17tO7u48I3q+d2eFET5cysb8UAwcGBe9DhBMJ1dTZSo/PquU4S3X0XeH+ZDn31WupHsZy5K5ztFDPaoVWr+9qkKNcVX1y2v79+3HttdfiyiuvxN/93d8BAKZNm4bBwcHMewYGBtDR0VHSdoeGfEgk5Mk5OeSL5DydKJQ21W4yADpdzt+E3pfu3P3g3lfw3ev/RvA9NotB8PX8f7e4rKL7MjTkg1kHuKymgkwW9+3Yi5uuWir42cTEOFf6fbdedzbG/VFse3Jvzvta3cLfLZZWtsVpgcmoR6fHjnN6Z+GETteU58rjFt6W1Tx5fmxW4XNlNU8+OWA26DEwMC7004qyW4yi57bUbQHSKq78Muu0mwV/u1uuPbusfWgU7e0unp8iWpuEr90WlzXnvJVTZqVuW+3q5TgcdVKHNDnNgr+H22GuuMyWgnWLOJ4bccXOjdROTSnl1huMZm7QApPX/epzU9k5xK4lKXEnksD5S+bk1CuJJHKe1hT6zFT/1usn4+fB0RC2PZl6SOLS8+blHHd2DJiOx8TiNX3eQy1ir5UT1zVyeS+nzNZLm1ptjVzOpGh1WTL9yvRkmGdfPYwWp6Xk2ADILbPNIn3Q5rxtE6/vck11fZca08o9diFFq8hSbel2Xp83NlZsn4T2f9wfxcGj49j25F6s7zsZ4/7cp/bT7bo+qSuIe37+x7dw6XnzsHXHO0W/224xYlqLAz+879Wcz2fHJfnfl/2+rRPx1bYn9+K+HXtx24nLYckbyxOqpzAROzltJjTZTYgmksLjgmZjJi5Kv3bpefOwamlX5tjExsNanRaYdUlMd1vhDUYy52j1km7BbG6rz+3GQ3/ZX3COpLZFpZbZFtYdZWFsUJynhHJVapkVa+9a3aklkPL7SNnXllB9OKPdWfCaWL2ZPU5/+LhP8ufy+z5C7ytWV+ff40j/Lb//lv85oTJq1gHT3VYASQwN+XL+JtQGTNWGaP1aKGf/Sy2zpVwPjY7xrHSl9JPq5b6CGq+lVpdF8H5tfl+42vTQCbaFt524XBXXktx9sFK3r2Zmo16wnJdzX72W6mEsp5R6sF7qWS3Q8vVdDXLMOVB0Wc98Pp8PV199Nb7yla9kJqYBqeU+LRYLXn75ZQDAgw8+iHPPPbeau5ZjyDuZoeyplw4VpNZPp6TOTlf91EuHCtKrruvrwVMvHwKQzv4QK0hvvb6vBw88sy/ns8++ehjXXboo533XrF4IgyE5ZXpsfygqOGPxwNGxovuXfl8ymcCmNbnfvWnNIkzzWLAxb5+uXb0QO194H9euXljwfo/bDLfdiLWrevDQX/bjFw+/lfl+oXO1ac0itDdbBM/Pg1nn54Gn9xV837WrF+LBZ/ZljikcLT0lpZTU40rzBSOCv50vyKXsqBKJgvrkuksXAbrK09tazLqCemHjpYtgsZSW+bLWbFa94HHYbFVtIivmDQhnn/QGtFWHRKIxXJNXz1+zeiGiMaYbJso36hOOHaBLxZP5Md26vh489t/v5dR5QnHn+okYUa/PfYI+HRc/++rhgvj42tUL8exrhzP/vu6S3H+v6+vBs68dRpPDVFDnru/rwawOR877r1m9EI88uz8nHhOL17pnuCW9Vs24rnEpF3dQ4/K4zbj8Y6l+5bade/HQM/tx+cd64GkyV7ztaLRwKb11fT2MOwQYDUnBmNlolOchQZKmFmMXHpe5IKZIxwoWkwHdM9yS90lo/6fa1vq+HnTPcIuOd01vtU/53W6bETqB7GYPPP0uNq4pbLceeObdgu9JTzoLR+Pwh6I5x/LqO/247KMn5dRTaz56EnbvO46Nly6CQQe47SbBc3ntJQthNKCgHtr54kHMnubMvP7wX/YXXIPp8be0nNhQJJubXo+qxkVR9u9IAR2thePUGy9NjV9Xym4THiMyGFKTS4tdW7M6HLj+M6flfDaZTBbEGm6HCdddsrDgus8ep9/54sGC+mJWhwNfuGhBzmtfvOw0zJ7myHltRpsdn/vE/JzXitXVQnVzuv9WSh0/FaHvkXP7jaqjReR6aK38eqg3BpF41sB4tkBEpJ8Ukan9Npsg+FuYK+/ilU2nSwjuk15fu/LhcZsF90mOvnAlxOJyf0hbS0M2onBE+Nou5756LdXDcSg/xsIxWlJC5eVKl0wmFW9Zzz//fPzmN7/Bzp078f3vfx/d3d05f/vKV76Ct99+GzfffDP8fj9OOeUU3H777TCXEInImjnNH8HNdz6XaVzbmq1YtbQL3bOa0O62pDpH6a/SpdZoHvVH0OqyIJFIYnA8jH0fjGHniwczSxFYTAb88GvnwaxPZt7f7DQjGk9iYDSI9mYbTAYdRn0ROKwm/P6pvTj3jNkIReKwmg145Nn92HjJIrjtpsnPO8y5+wLAG4rhxh//T8GMxX/426VwWE0w6JH5jn+/9xUcHQrkvO+O61fA7TBhyBvBkDcEj9uaGuhKADAAx0fDGPaG0Oq2wmE1YmgsBE+TFaFwvOD93mAUN/5kV8F5nDerCR3NVoRjidTns78j63w2O8zQ63UYHg9nzu2oP5L5vkFvCDroMOINYsQXAZLAs68dxo1XLoHbVkYHNu+7889tKcqZxZxf7oDUb3LbxuXwOGsbbKoZZzEXd3w8jAf+61188m9OhDcQgdtuxmP/8x4uOe8kTHNPDlKUVWZ9Efz364exbOFMjIyH0OKy4vk3P8RHFs/SVJn1hmJ4/q0jOO2kaZn67Y13+7HslM7y6pIaGfCF8Y93/bWgDrn1urPR4dLOgNSQP4Jf/PFNfOqc7pw28O8uXphTrpg5rXZ4bsRVPXOaSNz3rauXwWlJ3fTw+lOxjdVixOBoEHarCV5fCFaLCcFwDK1uK0a8QUxvcyKeSMJs1ON/DwzDH4rhhOku/PC+13K23+mx48pPLMDxkQA6Wuw4NuRHz5wWxOMJBCNxBEMxzJ7mhNVswJg/ilA4BofNhHA0BoNej/c+HMN/v/4hzl7YiWanFTaLAdNa7WhxmTA0loo/m10WJJMJ2EzGwnhMKF6DxNfKqA4aubyXU2alxh2Uq5HLmRT5/Uogq++aFauVU2YHfGH833tfncx2NNGn/Mr60zUVP1XD8fEwdj7/Pj56ZhdGfWE0Oy34r5cO4mNnncDruwhFntqXcexCMj0mx4marLAY9RgeD2O6xwnzxA07yfskMu6T34YPesOwWoxw24xwWo3wBoXjnts2LUc4mkAoHENb/phdFrG46fubP5IzpmU06vFNgfelM6fl1D8TxzIeiuG2X7xQ8Jlbrj0bLocRdmNWRtmJcznoDcHtMMNuSU2c++ub/aml+ZLAUy+nlhC94/oVADB5Xp2T8VLOWJrAMa5d1YOHntkvPMbkMhecI6Uypx0fD+PXj7xV0L/7/EWnsu4ogrFBcd5gFG/sH8BJczyZcZx3Dw3htO72gnGcUsvskD+CAx+OYPb05sy2Pzg2iu5ZrUgkkghGYvjnX74oeL1Pa7EASeD4WBiv7R1AIgFYLXrseP5QQaxx4fIT4A/GYDbpcdLsZty5/Y2CcfovXLQATU5L7rXzqVOhAzDmS92LSE9QTdfR6b6Uw2JCIpFEIBqH3WSYuo+UVTc7rKn+m9NqkrVvlf89UvpuWr8WqpE5DQBgBPqHw5nx2WmtFkA79+erZsAXxo6/Fsazq5adwNg/z/HxMH64tbCftHnd6QXtdzll9vh4GM+98WHBfYWzF82sWXww5I/giecOFJSPC86eW7N7Hd5gFHfc83LB71D2PVC59kskrs7vo9cKM6eJ84ZiuOO3L6muTJWqlDpKrQbGw9ghMMYi1CaVU2YHxsPYLjBGe+lHT2KbV4SWr+9qkGPOQVWW9XzqqacAAFdddRWuuuoqwffMnz8fv//976uxO1NKP8l45/bdCEfjGPdHMa3Vhu5OZ2rQJ7s9SgJumymn0nbbTQiH45mlCNJP/HS2OTA05Ct4v8dhznTMkAQsZgPOPX02tkzcDLSYDPjS5YvhC0YBnW7iiSZT5vuzpZ9A2rJt8rOb1/Zilseeea/bmhpAu/LCBQXvc9tNQALwOM2TAVd6oCsOdLgsOZWWo82R+n+ToeD9+dk8BkdD2LrjHdxyzTI4LUY4LRPHnv0dAufTaZkspunBv3gsAZfViBFfBL96dE/hMZTTQc7/7io/EJFf7nKeguVEZipTMpnAmad04ru/ejFTrq5ZvRByFKpwJIYmlw23/uyvmW1PPp2gnclpbpsRszqacMvdf5WnLqmR9qbUk5J3PTBZh2y8dBE6mi1AfOrPq4XHZcbHzz4hpw1kXUgkTCzum9FiTdVfiazYRgcMjYZw94O70besC/dtfzPnMx1uC9rbXBgYHEdbkw2/e+I1uBwmrO/rySwJZTEZ0LesC7985K3MAxgAMu9JbysdE8ZjCcSicdjMBkxrSsWPXl8Eh4758O4Hb2fe3+IwAfGs+DN9w8IXScW+NuNkfSwSr0l9jSZkneNmlyX3HFego9WCZQtn5MQdmSwWfICWyiSWJXLUH6l48LS9yYK1q3oK+mBai5+qIRaLY0aHG//08+dzYv94nCeq6moxdpE/ToTUWE17uzMzcCt5n4qN+wi14ZnPCMc9Hqe5YJxOiNjnHWZD7piWDgXvW9/Xg0d3HSjsK04ci1g9FY7EUgO02fskcC6hA2Z3OIXH6JKTY2FeXxT+YBTTW+2ZttsbzGrP7ZPHmF61IDuO27y2V3BimpI6Wi3oW5bbv2NsQJUa9UXwi0feLnj9lmuaKo4NPC4zDptMOWNEm9YsQovTNPFgtVmwLpnWNBk7dLgtmN3hwpZtqT7VRSvmFlyLZqMe3/9dahneTo8d6/pOxk//8EbmPV+87DTc8/ienH4XAITDMTQ7zAgZ9TAZ9Zm6qKBemdA9pzVVT0/VRyqom80575Gt3SmhP0cliAHT3BYs7G5L/d6cmCaovcmCU7rbc+LZjYz9BcVi8dTYUVbdJWfs39FiwQkzmnPuK2xas6imEys9LjNOzSsftR6THvVFcHQokLOsJwBZ+sKVEIurtXY/pRG5bUbxuQEa+u06Wiy4/GM9BffCtDQ5OyoyxhKLyVPPJhLC94aTSd5ko/J1tFpw9qLcsf/0CoxS+/dVyZxWDXJmTgOQ+1SowNOIUxJ4Cqi9TWS2pQ7Yc2gspzH4+oYz0N5sxag/Ap1Ol3l6Kt1QLJjTJPkpVNFGRa6nbUVubikyez7vXHV67Ni05jQkk8nqPTEsQblPPx867kcgHEcwEoPNbITdYsCcDocqjkmtOIu5OG8ohnv//HbBLOYrPn5yaqLqhHLKrDcUw10PvJF6Ajoch81iwMPPppYayd62JkzUYzlPlGrtutMBR4YCiCeR+a0NOmBG1uRkzZhog0d8YbQ4LYJtMDOn1Q7PjbhqZ04DUFo8N/FeXygKi8kIfyia85nM/gtkBk4/QS+Uefe2jctzt4XC2DYTv2KK/RWIizev7cWCrqZUFjiZJ1NNpS7Lu9g5zutflFVmDam2SAd95qm/JBKptoiD/aLqspzJSGq/sqwyqwfe/mAMh475kEgmodfpMGe6E/NnN3FSfJ56ecK6atL9i0gc9onsX0LtltIxrdKqXn9VOo4ldawv73tsNjOODvpEv1OW8a9ixybSdmdPbimImfLiuKnOl1KZ0xgblIexQXGlXHMll1kp47NS6iKRPpVQtrBWlwX9w0HsP+LNxCMLu1vxnZ8XZmS86aqlOTeDprpPoPWyNOX+K/TQjVyqljlNYtzR8PTA/iNeRGPIXN8mI9A9w83YP08psX9ZZdYA7Dk4ig/6/Zl6b/Y0BxZ0Ndc2Pqj0vrDMVJ2hTGXnKhszp01h4rcb9oXRKnLvRfX0wHtHxxGJJjP1udmkw4mdLs0ci9L1rOi94b6Ta19/qJjmr2+lGYC3DwmMo85pymm/a545TZPEsodJVcKTrN5ANDPABKServz+717BHdevQLPDnLOESTgax5ZtrxUPPqR+txxP2xa5uaXE7Pn8c3V0KIDv/urFyfOh4U6XNxDF7b95SZ2BJmlWEsDSvNnx165eiCR0smz7Y0u7cp6AlmvbVTdRH+Y/Uaol3kAU3xFYWkKTdchEGzx/rif1e2ikQ0FUE6XEc3nvzcS5+Z8RygxsE8+863GZc7blDRbGttnxa7H9FYqL73l8DzZcMB8/uv91yTdhSJzQOZ6yfyHRkDeCdw+N5WSGWN/XA4vJOJkxmahESj6VPeSN4IdbXyuIn27buFxTy9RXg14HfHxZV8H1rddrMPZXmsRJwFSGSsaxdMCegxJ/l7zvaW93wpR+k8B36nUoyFJW8vVR5NjE2u5Lz5tXNN5Kq2U2IsYGpAQlYwNJ47NS6iKxPlXW+9N/9wajmYmmaZ2v2PGlyxfn9IG+dPli3Ln9DUXieE1ie5vC8yDZkDeC7//nq4z9JVA69j8+GsaW+14v+C1uve7s2i43V+l9YZmpNkNZKXE1qUud/HZD3gj+9Z5XNF2fK13Puu1GwQxXboep5nUbadfx0bDgOGop7Tcnp6lAsWVKkIRiS5jIYaqbWwvmNOGO61fIlo1IySVdaq2ej41qZzwQwd0PvZlzjd790Jv4h79diiZrZU2Aktum0rEOISLFJZGJ7YplCaikPhL67Dm9szI3ZdLbauibMBVSsr0IhGOZQZX0drfu2IubZi3lDWgqX1bdI3eW2yFvSPB6GPKGNDOgWS3D3jAe3XUAq8/tzjzV++iuA5g7wz25JCMBUHYSMJVPyd9F6etDrO1O5C2Gocb+H2MDUoSCsUEtxlaEvvPoUAAtLnNO38sXjOZksa7GvqkZ29sUngfpGPtLp3RsMyzyWwx7Q7WdnKY2CrZ3lWC9o1318tvVQ32udD3r9Udx5/bdOb/1ndt3a+63JnWRo/3mCGK1Zac6bbLC4zKj2WWBxWTIfTrKY4fDasKYP4IvXLQASALBSOrvz756GM0Oc+Vpq2VIez1lh12ubEQT+xpLJLG+72TsfPEgBkdDAFIzMpunGtBSeYpvAGh2WbDslI5Uik1/BG6nGY/993tTHxtREeFoXPAaDUcrnxqv5LarbqKOOLZvQLPp75tdFizoap5cZtVqwMN/2c86hKje5cc4dmPZy18mEkl4g1H4glFYzBPLfjrztqEDovEkQpE4orZkpvOcvR8OuwmdHnvmxklbsxWrlnYhFk/CG4oVbC97/1ubrAVxsV6v7oc1tEao7yEpnpYgHBGJDSJct4sqpFCWW0+TFavOnImPntmVWm7OZcF/vXgQHrdVni+oI80uC9qbrOjqdGVizfZ9VsaaAvjQiEKmGtcp9ncdMOgNC/4ug96wtLipyPabXRaYDPqc95oMemljdxL+7rCZBNtuvS73qXq52nM5MTYgxUz0S8YDUZhc+sl+SYWaXRasPucELFs4EyPjIbS32BAMRREIxTHkj8Djkn/pK7H43GnNyzqt06HTY59c/glZ9wkqpYGx83xsb1N4HqTzNFkFx04Z+xdqdlnQt3QWTjupHcPeEFqbrDDoE7LFGZ4mq2B91lrr38II9A+HMTxx/7ajxQLEartLalzxhfWOdtXLb1cPYzlF+5AyqJffmtRFjvabk9OqKBZL4PX9w5mZqukUiovnteakZu302LF2VQ9uvuu5nFSOT710COP+aCrtotOEPe9XkHpTpnTPSt7cKrav6/t68OiuAxj3R6dOY6uR1NZupxHLFuam2Nx46SK4XabaB8CkWe3NNsFrtL258ieQlNx2VWmkjpiK22lE37ITcpZZZR1CVOcE6q9NaxZh2869ODoUKK0+0wHP7T6KXz/6FvqWdeG+rJTimW3oIBrL5sel6f2IxhO4aMXcnBTlme1BuP79+oYzMsvaWEwGLDihVfl4s4EouSxER4twbNDRop3BIWosnmYzTjmxHf/08+dz4idPixmI1nrv1MXtEok13SaeqzxVGSdpNFP12Yr9Ham/fXDcJ/i77Ds8hq073ikaNyUSyaLf77YbsXZVT0GMNOXYncTjuufxPVjX11MQn5mN+swxqWaZpzyMDUgRepF+SXdrxRPH3C4jujqbcevP/gqXw1TQl5Hre3K+U2J8LlrXVLo8k0bHxdjepvA8SOdpNgvGs4z9C7ldRrS3OHHL3X9VJPZvb7Hg8o/14K4Hdudsv6PVUrvfwgi8tne4YJ96e1o5tp6H9Y521ctvVw9jOYrFdROa3SK/tUtbvzWpixztt37qt5Bc3jsyJphCcWgskknNess1y/C1K84oeN/WHXtx/pI5OZ8RSr3pDUj75cVSd0r9fJpeB6zv64HFZAAA2ddEFtvXrTv24qvrz8Ad16+YsqMs17Eq7fhIOHMxA6n9vOuB3Tg+Eq7xnpGWRWIJwWs0Eqt8dEnJbVeTVuqIqbAOaUwmiwl6k1H0fyYLn4KpZ0L1153bd6eeXEFp9Zk3EMUP7n0F5/TOytz4zN/GkDciGMseHw0L7sfXrjgDX11/RsFSTuntidW/7c3WTFx8x/UrMLvdjs1re3Pam8zNGipd1rIQ6XMs142neokNqHH0DwnHT/1DjJ/y8VxJl55kwHZLPlP12Yr9Pf23nS8exDqBNmrniwcFt5nt6KC/+PeLLJky1did1OM6OhTAYxNLvqzv68FtG5djwZwmdM9wKdKey4mxASlBrF8y5I1UvO3s9u78JXMK+jJyfU8OifG5WF3j9Vc2fqXVcTG2tyk8D9IdHxYZOx1mPJtP6dhfjX2LfpHy0c/yUYD1jnbVy2+nxjqkVErFdWnsh5ES5Lj2mDmtGibSYvcPB/GFi+aj1W2HPxiFzWrAA0/vSy3xmZ6pmgTG/BG4HCasXpJaZ9hmMSCRSKLZacXaVakMakPeUM57rGY9dNDh2EgQ0OkmU2/npeTW61LrGMcSSfF0jk4Tjo9Opq5tb7IA+dn2J5YnHRgLAjpg7aqTEI4mYDGl5jseGQpgequ9oqVGW5usSMQTODYSFNzXWCwOd7N1yu1rJXWlHOv0EuUbGAni0LEx/OPVyzLpbXc+/z6meexoq/BpiIGRIN56bxA3XbUU3kAEbocZD/9lvyzbrqZRXwRzpjtxycp5mZTuDzy9T3V1xFTqqg6ZaGPePXYErS6LIstm1It4Ionv/foF0b9/8wtnVXFvqNrEYhzoUktpnr9kDmxWAwKRBIbGfbCajXDZTXBaDAXLavaPBvGNz56BSFw8RgyJLMs0NBbCDRtOx8hYCP5QDDPaHOgfCSCeTH3J6pXdAIBX3+nH6T3TAB3gD8eRTCREv2tOm2OyDk5M3qwZ9UfQ7DBPZhHQ4PIzqjCxLETmHMt0zpSMO6jBKbQE+3BevxoAnnrpEEbGQ5jm1lj8pLBhb0gwZua5EpA1ySAQjcNuMqgum1XViLXTQq9D/L3pJTnT8U36evWFonDbTRj0hgWv5VF/BEhOLCM5Gs9M8DKb9FgwtxWHjnnxt586FUcH/YjEEpnP5PcDh73C41KZMbQx4b7YkEgfLT125wtGxbdrN8EXjmfiqKdeOoRtT+4FAMzvaoHHmWpXlWjP5TQwEsSu3UeweV1vqu6wGPDAM/sYG1BFhkTapCFvKHNtlCs7NpjWahe9tkW/Z2I8Y2hiXF10PCP/fU1mRONJhCJxRG3JwmVKiyxPPOpPTZYTqlOlxE5Tjp2XUmdXU7JIP7GRJIEFXU24beNyjPjCaHFa4HFzHE3IsDeES849Ab0nT88sVfna28e0OXaqMLFxZrli/2FvCCsWTcOqs07IGTuoZd9Ctf0dhfrCFWH9q11JYMEJTbj1urMx7A2j1W1BR7PAHACVq4exnFFfBB8/axaWnzYLI+MhtLqt2PX6YdnuS3KMlpQgR3zAyWlKy0qLnU4F/oN7J5cpunb1Qkzz2HNSZ//tp07JpAxPf2bbznczn1nf14NprfaCtOLr+3rwsz++mVnqckFXE/YcFF4Oc9XSLsF0jq1uC157VyB17Umtk42TQOr0dX09ePWdfixfNEN02aZyztXWHXuxemV3RWlGtZKm1NNkFflNuNQBlW/mNCfCkY6C9LYz2p0Vb7uz3YGz85aivXb1Qkz3OGTY8+rxtFhxQV5K92tXL4SnSVvXXt3UIQouz0FUb8RiHJvZgE+umIsdzx9E37Iu3Pqzv+bEgrPaneie4QJQGHulHjYo3KbRaIDLaBD828Gj43joL/tx7eqFeP6tD3DomA9fuGgB3jk4it898Xbmu69ZvRDb/+tdHB0K4KFn9uNLly9Gp8eOo0OBnO0JxmhCk6k0uvxMPVMy7qAGpuC13tku3K+e7rHLs+91pLPdIRgzay32r5qJdqt7TisGBsYbs10Su3YFxqq+vuEMRGIJ0fd+cNyHTo+9YOnxGe0OxGJJfDjgE7yWW10WJJLIxC+DoyE89fIhXLRiLn607TX0LevCrx7JHTMzGvUFk0JaXMJ9LU+zFa/tG8bx4aDg3112s+Dr733oxQ/ufVU0Fmp1WQrO3bq+Hjy26wDG/VHVjWcVM81jx4pFM3LqjvV9PehoZT1L5etstwu2SZ3tlZeraR77lGPSHrFxFqnjGXnv6/TYC5bHyfmcrvjyxAa9Hjf+ZNfUdapI7FR07FygLi91+4pS6KEbTdGhoF1lv1jYnE4nQuF4wVKVczrZX83X1qzsOPPsTuGxg1nTavdbqLK/o+ZxL9a/2qQHXt+n/Xsv01ptgv2/9mZbrXdNso52K+aOt+SM22+8dBE6PPLUsxyjJSW0t9gE44O2JunXHpf1VFh2WmyhVOB3P/QmwpF4TursWDyReZ/QZ7bu2ItYLCH4enrpzy3bXsOQt3D5gPR7dr54sCCd4+a1vQhFEsKpjUcn0/EJpU6/b8deXLJynugyUJWcq6deOlSw9EIpaUarsfSoHEzGVLCbvZ/Xrl4I88S/icoRDMYEr+lgKFbxtsPhiTpMoE7TklBI+DhCYW0dR73UIUouz0FUb4RSsW9aswhJAPft2Cu4ROfWHXux/4i3YFnNdOwltuRVKBTDPX/6X1yTV8+s6+vBUy8fytSdl6ych3A0Dq8/mpmYlv7unz30Zs6Soz+6/3VsWnNa2TGeVpefqWdKxh3UuJS81iMR4X51JKqhUdkqqZfYn6pH7NoVGqvaf8Rb9L07XzyIaz69sCCu+env30AgHM8ZR0v/beuOvUgkkgXx0qqlXdhaJE7ae2i0oH7R63WC40r+YAx3bd8tGD+t6+vBPX/6X3zp8sWisZNYLJRIJAvOx3079mLV0i7NLbsjNn4Zi7GepfIFgsJtUiBYeZuUXWaFxqQ3rVmUykolQOp4Rv77zumdVRBDZ39uquWJ3zsyJqlOFYudii3xJVSXl7p9Uhb7xdKN+4T7q+M+9lfzGQx6wXFmo1GeW8p+v/Bv4Q/U7rdQY3+H1zfJrV7uvcQTEO7/aWiS5JhXuB4cG5enHuQYLSlBB+E5N7oSptwwc5rCctJi65AzkxCYXHIt+/VwNDHlZ8SWBkinr5zqPYOjIezafQTfvuZseP1heNxWeNxmvP3BmOg+plMbi21XJ7Kv6dTiotJpaUeCWL2yG0+9dCjnuAdHQ5mlF06c6cb0FltJKWKHvWE8OvH59NOvj+46gLkz3HBa1HMJHBvy4633BiZTbDot2PnC+7DbjGieKTH7HFEeJVNwK53eu1rE6jQ5loOopnqpQ+rl95DCZDEhPkWPyaDXIRrmgAPlyVpWZfY0Z24afYcJ7x31ZWI+oespkUzmLHOV3mY4mrvkFXRA13QXfvnIW7iibz72HBxFLJHE5nW9AICDR8fx3O4jOctrJSeW8kwkhZcHhS7338lkUnwZgCmW7NTK0u2NpF5iA1KXUV9EdLm+Sq/1IZGl+Li0TyFe31QqsXZaKN4XixvS7w2PxuENCC+BGYzEcsfRsv6Wrieylx2KpZcwF4mTmhyWzLKb6dhj1BdCIpnEdZcsgs1qQP9QAI/uOoCOiSX/8uOn+V0t+MkfXsfgaAifvdCMO65fgWMjQbz3obcgdjLokRML6fU6HBkKCO7bvFlNOHG6U1OZKVjPkhKUbJOyy2z2mPQJM1xodVuLLn0ldTyj4H1Fxv89TnOmPhXrq130N3Ox9mM9mXrFYtaX1k8qsjybUF0uVmezH1Yb7BdLx3hWuv6hAP765hHcdNVSeAMRuO1mPPzsfthtRrTKMM6sxt9CjfukZF+4YlOM2ZE61cu9l8HRoPBxjAXRrpHjqMbyyWqr00j7jo8EBefcTPPY4ZGY4V09M3PqVH5abLFUuEKvF/uMR+QzFpN+yvcgmUrLu2LRjJx0kZvX9qKtZep0vcWWjit5+UyBtLTrJmZYZm9rcDSEh/6yH3dcvyIVdJUQ5DS7LBj3R7Htyb3S96sGpnvsOPXE9pwUm9euXohpXOqAKiB2vba4Kk8Nq+S2q0nsOESXaVCpeqlD6uX3kCKeSOJ7v36h6Hu++YWzKvoOg0GPqcI9ToDTmKlS+ieAtonrCBCOI/U63cQSLTrBmHNwNIRtT+6FxWTA6nO7Me6PwmY1wmIy4N0PxvCv97yMv//cEjz72uGC5bU2rVmEtmYr9HnbTm8/O4ZLx2OCywBIWLpAK0u3N5J6iQ1IXVqbrKLL9VWKZVa6ullCnqpGrJ0WGqsSixuy32sx6wXfYzMbM/8tGhNkLTvkDcWKxkkDo0H8v/vfmYw9upowMBLCtp3v5oxbmQx6NDstgvFT17peDI6GYDEZ4LSa4LabMBaICsZOszucmNFqh9tuysQ+YksJtrktmrvpp/SyYNSYlGy/88tsekz61uvOxrf/469Fl1MTHc9oskp6n9g4SHZ9mt9XMxn0cNrM2PrnNzP1yjWrFwouGVy0nySyPJtQXS5WZ7MfVhvsF0vH2F+6jhYbTj2xDd/91Ys5fbA2mZbMU2N8oMbyoWRfuCJqXm6UiqqXey/1MD6hdJ2jxjqNtM/TZBWcc1NKueKyngrLTov91EuHClLdbVqzCB3NlpzU2c++ejiTMlfoM5vX9sJqMQgvVTnROdy8thcet7kgJff6ieUD0ssYpCulcDSVDtYokq7XYp5cFs7jMmPTmkVTHkd6P4otNyCUlva+iaUXhI67nKULiqUmV5NoLCGYNjgW51IHVD6nw4iNl+ZerxsvXQSXs/K5yQ678LadDm3Ne7aahZfDtFq0tRxmNCpSh2hsuRSxNkZs2QwqLp5I4Hu/fqHo/6bK3kbqIiWlfzr2efbVw4LLvnTPcMNtN00Zp2644GQ8+9phrO/rgd1syImnHv7Lflx7yaKC5bDu3L4bq5Z2we0w4dpLcuvWa1YvxLOvHc78u1g8Vspxqj3GayR2m3Bs4LBrKzYgdUkUWa6vUs1u4TLb0sQym89sEh4rMJs4rETCxNppobGq7hnuKd/7wNP7CsrgpjWLYLcYBGMesZhgqjhp54sHAeQuLfr/BMatvnDRqdj5wvsFdci1qxfiwWf25eyDNxDFndvfwBcuOrUgdvrR/a8XLLcutJSgVmMck1EvOH7JuoMqoeRYl9EgXGbjiYRgnySbRaS8W/KWwcsf93j21cMFx5M9DiJUn67r68Gzrx3GpjWn4Wd5Y0E/e+hNwSWD5RpXF6uztVhH1QP2i6VTsu6oOzrhJfNKWbarGDXGBx2tFsHyMc1Tu4lgSvaFK8HlRrWrXu69mIzC4xMmmZYeroYml3Cb1OyWp02ql/u3pC5mk/D99Ox5RFNhCVRaVlrsQDQOp8WIhd0eDI2FMktpIp6bOttoNODXj741mRIPwNpVJ2FmuzOzpOWh437BtHnXfHphKruY3QQkClNy6/U6zJ3hnlzGIEs4Gkf/cABPPP8+Nq/rRSgSh9VswIPP7MNl9pPQNMOdemMCWNzdits2Lk+l+hQ5joKlmQSIpZ2e2e7EDI8dp5/UVritUtPFFklNriZiSx0MjYXQ7mSKTSrPoaM+7N53vGCpR6vFgPkVpuD+sN+PXW98WJje22pET7q+0ICh0ZBgvdfWPB+ONketd0+yYimZ22v9NFUpstqYEV8YLU5Lqo3R1hw7IsVIWrJjIva58col8IWiuG3jcngDEVjMRrhtRjitk7FTdozU5LLi5K4WBMIxuO1m+IJRXP+ZxWh2mhGPJWA06PDta87G3g+G0d5shz8kvLxW96wm2Mx6xCeWAD14bBxIAn9+/n2c0zsL0AGnzWvDjBaraDxWynGqPcZrJB8cUy7uoMal5FJFx46H4PUFccu1Z2PYG0Kr24p33h/EsQEL5mgoDqyGo4PCYwWX2uZpagl5qiKxdlpgrCp9A32q93qarIVjUUnkxDz+ULR4TJAEFnQ14WtXnAFvIIJbrzsb/mAUJqMeW7a9hsHRUOat6f6UUB10+Pg4/uuVIxgPRPEPf3sWfMEomp0W2CwGfLZ5fsGyeEeHAjh8fFy0Pstebj17KcETZ7ozY4FajHGODgZEl/1g3UHlGhwKCY5Htborb7/7h4XLrNs5H0DqOvWFUjff88emh71hwc/OneGG05J1G0ZobL3ZXFi/pcdB8upTh9WEcDSGM05aglG/cJyUTCYz9yPsJkP5dYhYXQ6BOluDdVRdyLv/VNHvXecOH/ML9le1NpZdDceHhZfMGxgJwmOvfBKLKuODKNB7cituufZsjIyH0OKypiam1XC+lVqX7VXrfpEEdXLv5diQyPjEefPQopE+xsEjfkQikZzxqINHRnDwiF+WNunDfrZ5JL+jg37RZb+ltt+cnFYNE2mxu+e0YmBwHIlAFFaTITWDN5n7nvQSA4eO+fDuB2OZTVhMhsykM28gCpPJIJg2b3qLLXfZy/yU3ACcFmNmGQOh1J2Hjvnwr/e8XPB6jgTgcZpTa1DrAK8/a7KYXWBpJhFiaaent9gynfacbZWbLlYkNbmatDXZBM9FW5M8qZKpMXmarNi1ux//9cqRzGsWkwEXLJ8ry7Z37x/GS28P5Gx7Xd/JFW+7mppdFvgCURw8Op6ZEOwLRDWX/r4eUhlnTLQx8+d6MDAwrrnOEZGSJC/ZkRf7eJzmnL/lvG/i5kI4GoPJoIdRr4PZqMcJHakbO/mx1/q+Hvzykbdw/plzBPel3W3JxLR73h/FQ8/sz7zn3Q/GYDEZsOLUaUXjsXKPU40xXiMRizs+fnblcQc1LiWXKmp2WXDvb/YhHH0nZ9t3XL+i4m3XG0+T8FgBl4SgosTaaZHXpbzXYTJMxjWJws9l/iYWE+iAPQcLx5Xam20Y9+fefUyPhwnVQZ1tDrQ1W/HS2wPYvX84NWY3sQ9NVmPOPqTrsUgsIbgth9WEMX8E6/tOxs4XD2JwNJRZSjCzXY3GOG3Nwst+aLKfSqrR7LIIjkddecH8ircttlSNdSIbQKfHjpHxCL7zixcLxqabXRaYDFkZO3RILQEsFLNkj60DQCzv3/njIAVj/BPvK7LEZuZ+xMB4ZXVIKXU21Ub2/adKf+86JtZf/eSKE2u4V+qk9LKbciwLpogYYDPpETYbYTMbgFhtd0ety/aqdb9Iojq49yI2PqGlPoanyYof3PtqwXV028blsm2fbR7JTY5lv7WT37AOJBJJ7Dk0hht/sgu3/Px53Pjj/8GeQ2OZyRBpoqmYHabM53+w9ZWKlr0U+472ZktpKT0nJotNdUyl7kclSzxpldUinMrYauFlSuVrbxZOR93RUnkmLanLFaid22HE5R/rwUN/2Y9tO/fioWf24/KP9cDt1NZTPkr+1kSkHrIv2TERy91xz8t4671h3HzXc7jlZ5MxnVDstXXHXqxa2iW6/Hx6X9w2I7pnuMuKWbk0iTY57EbB1N5MGU+VULI+cNuNgv1ft4N1TT5e31QvxMaVEvGE6NKiN1xxRsFyevf8aQ8+uWIuOj32KeukYkuJblqzCP9+7yu47Zcv4IGn9+GiFXMzN4TrIfaxWQyC4wZ2q/RlP4jyKdl+t7cIj63810uHJr7nNPzo/tcFx6bddiPWrsodX1q7qkfRuIL9JiLpPG6z4PXtaeKEmnxKt99qXEKz0nudStDrIPg76PU13Cmw7aHaExufcNi1Mz6hdJtUL0u4krqYjDrB5abNRuntknau0jpwdNAvOACW/XQlAMF02Xq9DkeGQ5nPh0fjeHTXAVx63jzMm9WENreltHTNYim54yJLdorMnBYb1Cs4plL3o5IlnjSqfygomMp41jQXnNOctd490ijveBQ78tLbPvLsfpzY6ar4mpG8XIHKDY1FcNcDu3Pqsbse2I3bNi7PzTSkckr+1kSkIjIvZZmO5Vaf24378joWW7a9hm9cuUR06U5gDoDU8vPhaAJ6nQ6zOxw5mU66Z7gwrdWGk+a0IBSOSY9ZuWSnJh0dEE6r73b2YN50V613j7RKwaWKvP4otu3cmxPPbtu5F3OnL2H8lOeYyPXd5DoZ3eyvkoYUG1dK1zWD3jCsFmOmrlm+qBMe93K8/M5xJBLAY7sOYHA0hPt27E31G13mKbP5z+5wYOUZs6HTAZvX9eLooB8z2pz47Z/+F0eHApn92LpjL7519TI4LfWxLBvHukgJSrbfQyMRwbGVDRcuwJUXGEWX0Rz1RwAAd27PHV+6c/tu6ePk5ahVv0mX6kvmL21KpGZeXxT3P5lbd9z/5F6c2MnYP5/S7bdYXTu7w1mz8fiK73UqQLX3XzhmRzVWD+MTirdJdbKEK6nL8ZGQYF/o+EgI7unSyq12Zg/UgWGv8DrtghOr0umy7abMUkqrV3bnfH5wNIStO97BLdcsKy/Fv9jyCvlpxYtUVLJMFithOaZ6ThdrMQsv1WoxaSsLFanLqD+CPQdHsefgywWvVxrgNLssgmVWa9fjkFe4MR3yhjQ1OW3Up9xvTUQqI+NSlplYTgfButBk1AvGXjaLEVt37M3fHOZ3NecOkCVTS8rnvyYJl+zUHIvZIJhW32JmdhSqkEJLFY36Izg6FMiJZ9OvM37KJXp9s79KGjPVuNKHg4GCJT8/0uqEPxgtiH3C0Tj8oaikfuOwN4ytO97JeW3tqp7MxLTsbcZicbibrXUR+3Csi5SgZPs95A0Jjq34g1HMbLEVXUazZg9VV7vfNJFdKL+uXDCnqS7qLapfjP2lU7r9Fqtrazker8bEGKq+/8IxO6oh8fEJ7Yw/jvqq0CbVwRKupC4Ws0GwL1TK2D9HAqqo1W3LqRjbmq1Y33cyYvEkvKGYYHrY/Nn6+RVrrQOR9KBetpx90gHeYBS79w2IHmMp6jldrMNmEkzR67Bq/9iodhxWk+A1Kke50uuADRfMzymzGy6YX/O00qXyNFkFz5FHQ+vTA6n6uNNjx9qP9WDtqtT/Oj12dXRWiUi1smM5obrw/aNefOnyxYKxl6S4dCIWPDTgrywWlGs7pCi7xSgYz9o0lFGVGovDahKMn9gHK8T+KtWEAu1/sXElsYwZRwf9kse/xPZV6PP6iUkuotusA6w7SAlKjnVNNUZUrA5plHEZsbrSG4jWeM+IimPsL53S7XeLWFzlqt2ynmqsw+v5fihRJcTHH7UzOW3K/iWRCskx9s+7BFXU2ebA5rW92LLtNbgcJly0Ym5mXVaxJ4yyZ+s/9dIhrOvrySy5lBOI1GhWejo4yn9SKh0cyf4UVR2ni21xmdDeYsOl581DIpmEXqdDe4sNLW4TEKv13pFWhSOxgnpjXV8PwtEYgMqCHK8/ApNRl1NmTUYdvIGIppb1TK+9nl56IWftdQ09SeC2G7F2VU/BcbgdJk0dBxFVVzqWu+fxPbj606fi5398K6e9ePi/38NX1/UWxl6AeAyYjsvkeqKeT+Zrhk6fFIxn9Xr+UKROsXgcaz56En720JuZ+uWa1QsRS8Sn/nCDaXGK9FddJoCni5SgVPtfZFxJLGPG8HgQ05usFY1/CY2fdc9wTx1PaRzHukgJSo51edxmbLx0Ee56YHJsZeOli+BpMqfauyJ1SKOMy6gxuxCRFIz9pVM69tfpkrju0kX4j6y69rpLF9V07ECVdXhWmxOIxmE31cey70SVSiAhWEclNRRwFZ1fwWucVEqOsX/FZw/4fD6sX78ed955J2bNmoVdu3bh9ttvRzgcxic+8QnccMMNAIA9e/bg5ptvhs/nw5lnnolbb70VRqN2JjdIodfrMoGELxzHd37+/JTrl2cvNzA4GsJzu4/gK+tOh04PtLmttZ88UaRD7g0qtEZ7naaLHRqN4D8ffxvn9M4CdEAikcR/Pv42vnbFGZpaWpDUxWk348W3jqbWXg/HYbMY8PCz+3HGSW0Vb9tiNuLXj+4pSN9528blFW+7qhLA4nmtuPW6szHsDaPVbUFHs0VzN9m8/mim8wyk6tw7t++uvM6lmjIY9CgarjF7FMlgZpsdV396IdxOM9b19SAUiQNJ4LFdBzDuj8JpNQnGXlM9MCD2RH2p9ZJc2yHlxWIQjGe/sv70Wu8aaZ0uVRcc2zcAu8UIt80oSz/QaDBkbk4BqfrlZw+9qb14tgq8vige/e/38KlzuhGKxGE1G/DIs/sxq20R62JShKLtv8i4ktiSn60uG5BMTo7phaKwmIzwh6LwBmPQ6zD1voqNnwF1+QBm2tBoRLDumNaykGNdVDan3Ywdzx/E6nO7U33iJLDj+YM446QlFW/b64tix/Pvp8bRssrsiZ2unOtZqA5plHGZqZZHJlIrxv7SKR3766DHToG69u8uXijD3pdHtXX4RJvTPac1tSxfHcWJROVKJHTaH39MAgu6mnDbxuUY9oXR6rTUfs4H0RRiMQjGB1/41KmSt6Ho7K/XX38dN998M95//30AQCgUwk033YTf/va36OzsxMaNG/HMM89g5cqV+MY3voHbbrsNvb29uOmmm7Bt2zZs2LBByd2rjYlAQuoTRtkzZ10OE1YsmoEf3vdqeU+NTgzoj/oiaHZZZBvQhw6IxpMIReKI2pKZQQHFnqJS6jhqbMgbQjSe1erogGg8gSFviAN2VDa33YjLzj8JkejERaLT4bLzT5LliR9/KIpF3a24+JxueP0RuJ1mPPyX/fCHotoqszpgz/vaz8jDJ1frUzyRwPd+/YLo37951VlV3BuqOwIZSTatWYRtO/fi6FBg8okthwlef1bsZTfm/HtOuwNAYXxWcr0kEuOxftOO0fEwZrY7cOqJrZnY4L0PRzA6HkZHDZfnII1TMHuiPxTFnOlOXLJyXupBDqsBDzy9T3vxbBX4glGcc/osfNDvyzwdec7ps+ALRVkXkyJGfRG4HCasXpKafGKzGJBIJHFsJAjodPKMBeXHHnbhp9c72xwYGvJNZEYyYWA0hDffG8lcC3OmO+FymBAenYxXBGMVkQkt9fgAZpo3EMGqZV3QQQckAZ1Oh1XLuuANRFjPUtncNiM2XrIIgXAcwXAMNqsRp5ywSJbJnb5gFEtP7cSW+1L1QKfHji9cdCr6R6eue6bst+TVOXodMOwNC/ax1DzezUwfpFWM/aVTOvYPR2OC25cjA2a58mNPILWaVc3HnhR6UItIy0bHw3DaTejqdGXq81f3mrQ1/qgD9n84jv1HvEgkkzig06F7hhvdM1zyXeN6YMgbwbvHjqDVZYHHxclvVBm/SHzgD0YBideeopPTtm3bhm9/+9v4+7//ewDAG2+8ga6uLsyePRsAcPHFF+Pxxx/HvHnzEAqF0NvbCwBYs2YNtmzZUp+T0yZIfsIo68lKqdnWBCk1oK8HXt8/XJDqdnF3qzJPUdXxsk7tLbaCpV7X9/WgvdlW610jDfOH4xgdj+DurHTl165eCH9rHA5TZeuvt7VYseK0mfjur17MWeqgrcUq095XR71k5OGTq0RUKqH6787tu3HbxuXwh6Kp7B0OE/YcnIy9Oj32gmUONq/thdmox/d/90rOa7OnOaXXS0ViPNZv2tHZ7hCMDTrbHLXeNdIwJWM1T7MVFyw7IXMDOh0re5q0Fc9Wg81qQjgSxwNP78vpr9os2omXSVtam6yZMRKXw4SLVszFtp3vyjcWJBZ7dBVmN9PrJ9MV+0IxHB7wFVwLF3/kRPzykf/NvI+xSkqzy4IRbzjnQdtrVy9Es1ZuGpE66YARX7hgPHrONEfF48MWszGzXGhbsxV9y7rwg3tfkVT3FO23CNQ56/t68OhEtmqhh4RUO95dZCUVIjVj7C+d0rG/zaK+vkV27Jm9T621jFnq+H4oUSWmeeyC9fm0Vnutd00ysX7ltFYbnBYZpu8Umb/BCWpULrfDjEPHxgvKrbuEsQ+9gvuHf/7nf8aZZ56Z+ffx48fR3t6e+XdHRwf6+/sLXm9vb0d/f7+Su1Zz6SeMLBOTQ3KeMMo38WRlLBoXffpqKmID+t5AtKLjGPJGBFPdDnkjpR2jREodhxoYdMgEvkDq2Lbu2AuDolcp1bvxQDQzMQ1Ilau7H3oT4zJcM75ADHc9kHv93/XAbvgCsYq3XU3FnmzVEr0OWN/Xk1Pnru/rybmRQkSUTaz+84eimNPmgNuWypiWHXud0zurIPbbsu017D/iLXgtEU9IjgWLxXhKxJSkjGBQODYIhrQVG5C6KBmrhUJxwVg5FNbY+u5VEAjHBPurgTCvb1JGIp7IlLnzl8wpKH+VjgWJxh7+VEaQdCyUf+PPGxS+Fk7odDNWERCOJATr2XCEd0SofMXGoyvlD0Uz2z1/yZzMRLX09xSre4r1W4TqnK079uL8JXMy+39O7yxJ36MKE/crxOpKIjXyB2OCbZKf/dUCwUhcMN4JRuTpJ6mxb5Ede2bvUyJRuwqunu+HElUiEhEey4lEtTOWI9av9AblqQeVjJepcYVE4oNQCfGBopnT8iWThY24TqcTfb0UHo+z7P2qpvZ2V+a/Pa1OdM9qxvB4EK0uGzrbHEUnEUSSOsGnr6Z7nGhvL378x/YNCA7oB6JxdM9pLfNogHePHRHc7ogvjPlzPSUf41SUOo5ayC+zoscWiaN7traOrdqyryvK9faHXsFyNeaLYNG8dpFPCcsvs2LbHvGGceqJbeXtcA1UUreqybF9A3h01wGsPrc7s7zyo7sO4OQTWjB3Vkutd69slVzflcYGU323PxhFNCYedJmMBjiKZHQZHQ/BZJo6FJvqPZX+3WDQwdNc2nlmvSuu0nNTzZhWSv1XEJ/oIFj3J/Li+XR89pHemZJiwaIxXlur7DFlKVjei8sus3sOjwn+jsPjIZzarZ3YoBZYzsTJHatll9mp+rM0ad+xccFzFQzHWH6noKXYoBxK/f45sYFI/FHJWFCp40vp4zw44Bf8XDyRxA+/dl5NYhW5yPVbZpfZvUeExw28/jAWzWNsUAzrVnFyt9/ZZTYn7iij7hHrt4jVOeml47L/W8r3lELrZYn7X6hYbKD186WkehnLrgaxeCcajZdVxvLLrBr7Fmq896jGfdIKpftg9VLXavU4xOrzYW8Yp2ikPle6nuV4V/m0el1Ugxztd1Unp02bNg2Dg4OZfx8/fhwdHR0Frw8MDKCjo6OkbQ8N+Wo6g12K9nYXBgbGc14z64DpbiuAJIaGfEU/b9YDm9f2FqRwNeuTBdvNZ7cYBQf07SbDlJ8tplUkXXmL05LZrlkHLOpux8DA+JTHOBWljkNuUi7A/DKrlWNTG6HriiZ5mkSuUbcl57yVU2alblvtKqlb1cRuMWLcH8W2J/dmXtN6HVLs+i6nzMr13Wl6kxHf+/ULon//5hfOQsAXKvr5aHTqJ2Gmek+lf4/HSyvrrHfFVVpmgerGtFLqP7H4JP/f+rwHS9L1z9CQT1K8KyUOKiVulksjl/dyyqynySocG7isDXsepWjkciaF1FitnDIrpT9LKS1i58rFc1XMVNe30jGt0pSsv/JjA7nHS0oZg8k+TrFrodVphlmXrHqsIhepv2WpZVYsNvC4GRsUw9iguFLa71LLbHbckd5uqXWPUL9FrM5JZxzL/m+p3yOF1stSI+5/JbGB1s+X0uplLLsaRGN/p7nierbo9mvYt1Dj/Tk17pMWKN0Hq5e6VsvHUQ/1udL1LMe7yqPl66IapLbfxcpsVRcMXLx4MQ4cOICDBw8iHo/jkUcewbnnnouZM2fCYrHg5ZdfBgA8+OCDOPfcc6u5a9qQBBbMacId16/ALdcswx3Xr5C8trhSyyF5XGZsWrMoZ7ub1iyCxy19bdlS1POyTvV8bFQ77U0WbMy7RjeuWYSOZos82740b9uXyrPtqsqqW797/YqS6lY1YR1CSjFZTNCbjJn/jY6Hcv5tsrCMaVZebPnDr51XUP/l1y3Pvnq4IPbbvLYX3TMqW8qKdVh96GgRjg2mtWosNiB1UTBWq3Z/Vss8LjO+eNlpOefqi5edBo+L54qUkR0bPPXSIazv65E1Tig39mDMUhrWs6QERctVVtyxZEE7vnT5Ylmud6G6Y31fD556+VBm/5997XDF30NE4upmLLsKlI531Ni3UGOMp8Z9IlKDeqjPq1HPsh9GcpOj/dYlhdbUlNn555+P3/zmN5g1axaee+453H777QiHw1i5ciX+v//v/4NOp8Pbb7+Nm2++GX6/H6eccgpuv/12mM3SD0TNT5Km1Xy2pS61RvmoP4JmhzlVwclxyvSptYuHvCF43NZUxZbIfYusx67Uccio7Jn3E8cWiMZhNxlUeWxqU/PrSgsMwPHRMEa8YbS4LakALW8lwrLLrIRta4nmy1Od1SH1kDktUSRr2VSfB4BvXnUWvverIt9R4d/L2U9TXsa3qT7fSLSWOS2f6P7nx14OE7z+vFgMMsRnKozxNN8uVKDsMmsE+ofDGBkPocVlTU1MYxVRVCOXs1IpUs9O9GdHfGG0OC2C/VmawHNVMmZOq1BWbNDqsiCRSMobJ0iMPQqOU4UxS6WUypwGgHVHGRgbSCCxXFWchWpwXL7rPa/u0Ot1GB4Pi/exZKhXtF6WGnH/mTlNYXU2lq0oiePMZZdZNcYHaozx6my8vxqYOU0azR9HPdTnjVjPqpzmr4tqkFCuipXZqizr+dRTT2X+e/ny5fjjH/9Y8J758+fj97//fTV2p3ElAbfNBLfNlPm3LBKAx2mGx2nO/FtRSh2HGkwcW/ec1lTlV0/HRrUTBzpcFpx6YluqXMkZoCm5bSod6xAiUkJ+7JUQjsUqjs/qOcZrJDFgmtuChd0TsQEnppHaTfRn58/1pMosB+rE8VxRteXHBoC8cUK5sQdjltKw7iAlVKtcyXm9C9RpTsvE7RmRPhYRyYxj2dIpPc6sxvhAjTEex/uJhNVDfd6I9SxpX4XlqqrLehIREREREREREREREREREREREVFj4OQ0pegAbzCKQwN+eEMxQFfrHYI694lyTfxGu/cN8Dci+bBcNQ49MOSLYNfuIxjyR9jKE5E0UtsJxpIkBdsiovrF65saXS1ioXqIvzgmQUpQslyxvSMiUr4uVGN8UA9xF1GjUGMdUqp6OAZqPBXGB1VZ1rPh6IA9h8awZdtrCEfjsJgM2Ly2F55Wp+r2acGcJqaBVQv+RqQElqvGoQde3z+MO7fvzvzWm9YswuLuVqbrJSJxUtsJtickBdsiovrF65saXS1ioXqIv+rhGEh9lCxXbO+IiJSvC9UYH6hxn4hIWD1cr/VwDNR4ZIgP+NyPAryBaKYyAYBwNI4t217D0UG/6vbJG4jWbJ8oF38jUgLLVeMY8kYyAQGQ+q3v3L4bQ95IjfescRkMeuhNRtH/8UkYUgOp7QTbE5KCbRFR/eL1TY2uFrFQPcRf9XAMpD5Kliu2d0REyteFaowP1LhPRCSsHq7XejgGajxyxAfMnKaAUV8k86OkhaNxDI8HMd1tVdU+jfojcNtMNdknysXfiJTActU4hrwhwd96yBuCx2mu0V41tngige/9+gXRv3/zqrOquDfiDAY9ioaEMkyiM1lMiCfEH/kx6HWIhtnxqgWp7QTbE5KCbRFR/eL1TY2uFrFQPcRf9XAMpD5Kliu2d0REyteFaowP1LhPRCSsHq7XejgGajxyxAecnKaAZpcFFpMh58exmAxoddlQq1yMYvvU7GCnWi34G5ESWK4ah6fJKvhbe2o0KVrr/MFoKrtZMXWS+awak+jiiWTx7/iCOibqNSKp7QTbE5KCbRFR/eL1TY2uFrFQPcRf9XAMpD5Kliu2d0REyteFaowP1LhPRCSsHq7XejgGajxyxAdc1lMBbpsRm9f2wmIyAEBmneDONofq9slt5+xbteBvREpguWocHpcZm9YsyvmtN61ZBI+bwWw5orE4vvfrF4r+j6geSG0n2J6QFGyLiOoXr29qdLWIheoh/qqHYyD1UbJcsb0jIlK+LlRjfKDGfSIiYfVwvdbDMVDjkSM+YOY0JSSBBXOacMf1KzDqj6DZYYbbboJeX8MUKyL7VKNEbiQk6zcKROOwmwz8jahyLFeNIwEs7m7FbRuXY8QXRovTkgoIErXeMSJSNantBGNJkoJtEVH94vVNja4WsVA9xF8ckyAlKFmu2N4RESlfF6oxPqiHuIuoUaixDilVPRwDNR4Z4gNOTlNKEnDbTJPrAquhMlHjPlGuid+oe04rBgbG+RuRPFiuGkcC8DjNmD/Xk/qtOXhKGmEw6FEsLDXodYiGo6J/N1lMiCeKV25TbaOhSW0nGEuSFGyLiOoXr29qdLWIheoh/uKYBClByXLF9o6ISPm6UI3xQT3EXUSNQo11SKnq4Rio8VQYH3ByGhERERHVVDyRKLpU6je/cNYUn09OudTqVNsgIiIiIiIiIiIiIiIiIvlxchoRERE1nKkybU2RhIuyTJX1DABQ4crmU35HDVdOJyIiIiIiIiIiIiIiIiJxdTM5Ta/Xxl1JreynEhr52IVMdT54vqTjuZKuknPVKGWWx6EuSpXZqTJtffMqZtmSaqqsZ0Dl53PKzGoSt1+sTBjMRsTj4rMSjUY9YrHiOYr9wWjF116tr91af78a8ZwUV+z88NxJx3MlnZL1LH8H6XiupNN6bDAVte+fXBrhOOU6Rtaz8uC5ko6xQXFaPwbuf2nb1Pr5qiaeK+mUjmf5W0jD8yQdy6w0PA71YJlVD54r6co5V7pkMsncIERERERERERERERERERERERERCQrfa13gIiIiIiIiIiIiIiIiIiIiIiIiOoPJ6cRERERERERERERERERERERERGR7Dg5jYiIiIiIiIiIiIiIiIiIiIiIiGTHyWlEREREREREREREREREREREREQkO05OIyIiIiIiIiIiIiIiIiIiIiIiItkZa70Dchka8iGRSNZ6N4pqabFjZCRQ692oiUY79vZ215TvKVZmG+18VYLnSrpi54plNoXHoS5KltlKvrvR8dyIq7TMArWNafnbFmrkc1JpmW3kc1cqnivplKxn+TtIx3Ml3VTnSumYVmmNUhYa4TilHmMlZbYRzqNceK6kU7KerYffQevH0Ij73+hltlp4rqRTOp7lbyENz5N0LLPS8DjUg2VWPXiupCt3jJaZ06rIaDTUehdqppGPvRw8X9LxXEmn5Lmql9+Bx6EutTyOejmHSuC5Eaf1c6P1/VcCz0n5eO6k47mSjvGsOvBcSVfv56rejy+tEY6zGsfYCOdRLjxX0jE2KE7rx8D9V/f3aRnPlXRKnyv+FtLwPEnHMisNj0M9WGbVg+dKunLPFSenERERERERERERERERERERERERkew4OY2IiIiIiIiIiIiIiIiIiIiIiIhkx8lppD06wBuM4tCAH95QDNDVeodkNHFsu/cN1N+xEZHyWIeoVz23XURE2dgWkdawzBKRHBjvi2M9SyQf1jVElWGbpB78LYio0bEeJC2qsNwaldkrIoXogD2HxrBl22sIR+OwmAzYvLYXC+Y0Acla71yF6vnYiEh5rEPUi78NETUK1nekNSyzRCQH1iXieG6I5MPriagyvIbUg78FETU61oOkRTKUW2ZOI03xBqKZAg8A4WgcW7a9Bm8gWuM9q1w9HxsRKY91iHrxtyGiRsH6jrSGZZaI5MC6RBzPDZF8eD0RVYbXkHrwtyCiRsd6kLRIjnLLyWmkKaO+SKbAp4WjcYz6IzXaI/nU87ERkfJYh6gXfxsiahSs70hrWGaJSA6sS8Tx3BDJh9cTUWV4DakHfwsianSsB0mL5Ci3nJxGmtLsssBiMuS8ZjEZ0Oww12iP5FPPx0ZEymMdol78bYioUbC+I61hmSUiObAuEcdzQyQfXk9EleE1pB78LYio0bEeJC2So9xychppittmxOa1vZmCn17L1m031XjPKlfPx0ZEymMdol78bYioUbC+I61hmSUiObAuEcdzQyQfXk9EleE1pB78LYio0bEeJC2So9waldo5IkUkgQVzmnDH9Ssw6o+g2WFOFfhkrXdMBlnHFojGYTcZ6ufYiEh5rEPUq57bLiKibGyLSGtYZolIDoz3xbGeJZIP6xqiyrBNUg/+FkTU6FgPkhbJUG45OY20Jwm4bSa4babMv+vGxLF1z2nFwMB4fR0bESmPdYh61XPbRUSUjW0RaQ3LLBHJgfG+ONazRPJhXUNUGbZJ6sHfgogaHetB0qIKyy2X9SQiIiIiIiIiIiIiIiIiIiIiIiLZcXIaERERERERERERERERERERERERyY6T04iIiIiIiIiIiIiIiIiIiIiIiEh2nJxGREREREREREREREREREREREREsuPkNCIiIiIiIiIiIiIiIiIiIiIiIpIdJ6cRERERERERERERERERERERERGR7Dg5jYiIiIiIiIiIiIiIiIiIiIiIiGTHyWlEREREREREREREREREREREREQkO05OIyIiIiIiIiIiIiIiIiIiIiIiItlxchoRERERERERERERERERERERERHJjpPTiIiIiIiIiIiIiIiIiIiIiIiISHacnEZERERERERERERERERERERERESy4+Q0IiIiIiIiIiIiIiIiIiIiIiIikp1RyY1//vOfx9DQEIzG1Nf80z/9Ew4dOoSf/vSniEajuOqqq/DZz34WALBr1y7cfvvtCIfD+MQnPoEbbrhByV0jIiIiIiIiIiIiIiIiIiIiIiIiBSk2OS2ZTOK9997D008/nZmc1t/fjxtuuAHbt2+H2WzG+vXrsWzZMsyaNQs33XQTfvvb36KzsxMbN27EM888g5UrVyq1e0RERERERERERERERERERERERKQgxSanvffee9DpdLj22msxNDSEtWvXwuFw4Oyzz0ZzczMA4IILLsDjjz+Os846C11dXZg9ezYA4OKLL8bjjz/OyWlEREREREREREREREREREREREQapVdqw16vF8uXL8ePf/xj/OpXv8LWrVtx5MgRtLe3Z97T0dGB/v5+HD9+XPB1IiIiIiIiIiIiIiIiIiIiIiIi0iZdMplMVuOLfvWrX+H222/Hpk2bcMMNNwAA7r//fuzevRtLly7FM888g+9///sAgF27duHnP/85fv7zn1dj14iIiIiIiIiIiIiIiIiIiIiIiEhmii3r+dJLLyEajWL58uUAgGQyiZkzZ2JwcDDznuPHj6OjowPTpk0TfL0UQ0M+JBJVmWdXtvZ2FwYGxmu9GzXRaMfe3u6a8j3Fymyjna9K8FxJV+xcscym8DjURckyW8l3NzqeG3GVllmgtjEtf9tCjXxOKi2zjXzuSsVzJZ2S9Sx/B+l4rqSb6lwpHdMqrVHKQiMcp9RjrKTMNsJ5lAvPlXRK1rP18Dto/Rgacf8bvcxWC8+VdErHs/wtpOF5ko5lVhoeh3qwzKoHz5V05Y7RKras5/j4OP7lX/4F4XAYPp8PDzzwAP71X/8Vzz33HIaHhxEMBvHnP/8Z5557LhYvXowDBw7g4MGDiMfjeOSRR3DuuecqtWtERERERERERERERERERERERESkMMUyp330ox/F66+/jksuuQSJRAIbNmzAkiVLcMMNN+Dzn/88otEoPvOZz+C0004DAHzve9/Dl7/8ZYTDYaxcuRIXXnihUrtGREREREREREREREREREREREREClNschoAfPWrX8VXv/rVnNcuvvhiXHzxxQXvXb58Of74xz8quTtERERERERERERERERERERERERUJYot60lERERERERERERERERERERERESNi5PTiIiIiIiIiIiIiIiIiIiIiIiISHacnEZERERERERERERERERERERERESy4+Q0IiIiIiIiIiIiIiIiIiIiIiIikh0npxEREREREREREREREREREREREZHsODmNiIiIiIiIiIiIiIiIiIiIiIiIZMfJaURERERERERERERERERERERERCQ7Tk4jIiIiIiIiIiIiIiIiIiIiIiIi2XFyGhEREREREREREREREREREREREcmOk9OIiIiIiIiIiIiIiIiIiIiIiIhIdpycRkRERERERERERERERERERERERLLj5DQiIiIiIiIiIiIiIiIiIiIiIiKSHSenERERERERERERERERERERERERkew4OY2IiIiIiIiIiIiIiIiIiIiIiIhkx8lpREREREREREREREREREREREREJDtOTiMiIiIiIiIiIiIiIiIiIiIiIiLZcXIaERERERERERERERERERERERERyY6T04iIiIiIiIiIiIiIiIiIiIiIiEh2nJxGREREREREREREREREREREREREsuPkNCIiIiIiIiIiIiIiIiIiIiIiIpIdJ6cRERERERERERERERERERERERGR7Dg5jdRLB3iDURwa8MMbigG6Wu9QFUwc8+59A41zzEQkH9YhJEUjtq9ERKRtSsY4jJ+IqFyMq6VhPUuNjnUFEWlRI7bfrK+JtKMR6ygiNajw2jMqs1dEFdIBew6NYcu21xCOxmExGbB5bS8WzGkCkrXeOYU04jETkXxYh5AULCdERKQ1SrZdbBeJqFysP6TheaJGx2uAiLSoEeuuRjxmIq3i9UpUGzJce8ycRqrkDUQzBRsAwtE4tmx7Dd5AtMZ7ppxGPGYikg/rEJKC5YSIiLRGybaL7SIRlYv1hzQ8T9ToeA0QkRY1Yt3ViMdMpFW8XolqQ45rj5nTSDpdqtCN+iJodlngthkVm4E86otkCnZaOBrHqD8Ct82kzJfW2KgvApfDhNVLujMpEJ966VBdHzPVgYl64di+AdgtRkXrBSquEetNElGkvWY5ISLFMTYgmSnZdrEPRkRFFWnTGFdLw/NEitFIzFnVa0BoLICIcmmk7qi1Rmy/VXvMLLNEBVR7vZZK6eub9QfJTI5rjz0UkkbhpVTyO87NLgssJkNOAbeYDGh2mCv8MvVqbbLi4o9043dPvJ05xxsumI9Wl6XWu0YkjKlzVaUR600SMMV1WVE5YWeGiKbC2IAUoGSMwz4YEYkSadNmdzgw7A3DYTeh02PH0aFA5iPsfxVqdlnQ6bHjnN5ZmUnAz756mOeJKqOhmLNqYzUi58TT6pT3e6qF4w+kBA3VHbXWiOPMqjxmNZfZKiYzIcqnyuu1VEpf32quP0iz5Lj2FF/W84477sA3v/lNAMCePXtw2WWX4YILLsA//MM/IBaLAQCOHDmCz372s7jwwgvxxS9+EX6/X+ndohIpliJzonK88Se7cMvPn8eNP/4f7Dk0BrfdiM1re2ExGQAgU2m67Rqa8VyiRCKRuSkCpM7x7554G4kkWwlSJ6bOVRe3rfHqTSo01XVZdjnJaq9v+umuTHudvsFERAQwNiBlKBnjsA9GRGLE2rRdb/bjlp8/j5vvfA5rV/Wg02MHwP6XGLfdiLWrevDQX/Zj2869eOiZ/Vi7qgduB88TlU9LMWe1xmrEzsnRQQ3eZ+H4AylES3VHrTXiOLMaj1m1ZVbkvi7raaoWNV6vpVL6+lZt/UGaJse1p2jmtOeeew4PPPAAzjvvPADAN77xDdx2223o7e3FTTfdhG3btmHDhg249dZbsWHDBlx00UX48Y9/jJ/85Cf4xje+oeSuUYmUSpEpVjnecf0KLJjThDuuX4FRfwTNDnOqYNfxPYLBsbDgOR4cC8Nt1U6DSo1j0CtSZr1hbaXOrRdJZOrNQDQOu8lQ9/UmFZqyvc4qJ6W0r8Xaa17vRJTG2IAUoWCMwz4YEYkRi6vTk1fD0Tju3L4bt21cDn8o2hDjVuXw+qO4c/vunH7Endt3sx9BFdHUUk5l9sFLJXZOhseDmO62yvtlCuP4AymF/dUSNOI4c5Xq61Kotb1jPU01Vwd1lNJtEts8UoQM155imdNGR0fxgx/8AJs2bQIAfPjhhwiFQujt7QUArFmzBo8//jii0ShefPFFXHDBBTmvk7qk0/RlkyNFZrHgCknAbTNhTpsjc0O9ntksRsFzbLVw9V1SJ5ZZFZqoNxd1tzdEvUmFJLXXZbSvRdtrIqIJjA1IMQrFOCyzRCRGLK7Orn/C0Tj8oWjDjFuVg/0IUoJS49SKqcIYt9g5aXXZ5P8yhbHeIKUw9i9RI44zq+yepFrbO9bTpAoar6OUbpPY5pFiKrz2FJuc9o//+I+44YYb4Ha7AQDHjx9He3t75u/t7e3o7+/HyMgInE4njEZjzuukLrKnyNQB3mAUJpNBlcFVLbjsJqzv68k5x+v7elJrtROpEMsskfpIaq8n2uBDA354QzFJKdfVOhhCROrC2IC0hmWWiMQIxdXr+3rw1MuHMu+xmAxwWE0lxdWNhv0IUkI9LOVUoIx+ejaxc9LZ5lBgZ5XFeoOUwthfZSbqvd37BhhHiVBre8d6mlRB43WI0m0S2zxSTIXXniIl8P7770dnZyeWL1+O7du3AwCSycJpczqdTvT1Unk8ztJ3tAba21213oWyeVqd6J7VjOHxIFpdNnS2OaDXS/+t0seeSCTx3O6j+MG9r8DlSFWOW3fsRTgah8VkwA1XnIG5s1pK2rYW5ZfZllgCHxz34dLz5iGRTEKv06Gj1Y7Z05tgNCo2j7QuaPm6qrZKzlWjlNl6KU88jspjA62ew2LtdXYbnN3uLl/UWbTd9SSSuOGKMwo+1wjtdakqLTe1jmm1Wu6VxHNSXHaZrdfYoBpYzqSTs55lmS0fy6x0Wo8NplLPZSE7rm52WnF00I9xfxRAanB/05rT8O/3voKjQwHJcbWayfVb5tezm9achju3v5HpR2xacxq6ZjSznp1CPV9bcqh0nDpnW0Xq2Wr8DuX20/OJnROtlaV6G39Q4vzXusxqFWP/8skdz8pV7zUCOds72fZJA/W00n2weqlrtXoc9VCHeBJJDIyGctqkOdPd6JrRXNYx5JdZubffSLR6XVSDHNeeIpPTHnvsMQwMDGD16tUYGxtDIBCATqfD4OBg5j0DAwPo6OhAa2srfD4f4vE4DAZD5vVSDQ35kEioO2dje7sLAwPjtd6Niph1wHS3FUASQ0M+yZ/LPnZvMJoptOHROB7ddQCXnjcP82Y1oc1tgdtuKmnbaiSl4sovs95gFPf8aQ/O6Z0F6FIX+D1/2oOZHjvXfy6iHq6rail2rlhmU+qlPDXCcZRTZuX6bi0Qa6+z22AglXL9B/e+guktK6a8bntmugrWktd6ey23SsssUNuYVuvlXgmNfE7KKbP1GBtUQyOXs1LJXc+yzJaHZVa6qc6V0jGt0hqhLJh1wKLudgwMjGPuNAfuuH4FRv0ROKymzMQ0oLS4Wo2k/pallllvMIptO9/B6nO7U09UJ4FtO9/B3OlOTZ6nammEa0sO2denWN+0knq2Wr9DJf30fPljAVotS/Uy/lDO+ddCmdUqxv7lUSKelbPeawRS2rtqS9fTo/4Imh1mVdXTSvfB6qWu1fJx1EsdMneaAx6Xecp4p9wyK3X7NEnL10U1SL32ipVZRSan/fKXv8z89/bt2/HCCy/g9ttvx6c+9Sm8/PLLWLJkCR588EGce+65MJlMOPPMM/HYY4/h4osvzrxO9St/PfLB0RC27ngHt1yzTJPrQstl1BfB0aEAtj25N/d1f0RTjSk1DpZZIu3Jb4OBVAAp6bqdWEu+e05rKkBv0PaaiMQxNiCtYZklopJMxMNuW2opz/TEtDTJcXUDYT1LNLWK+un1iuMPpAC2SerBeq8OZMXF6X8TVUvd1CFKxzuMp0hmclx7Vc1V+/3vfx+33347PvGJTyAYDOLzn/88AODb3/42tm3bhk9+8pN46aWX8NWvfrWau0VVxvXIhfG8kNawzBJpD69bIlIS6xjSGpZZIioX6w9peJ6IpsbrhKg6eK2pB38LIqoE6xCi2pDj2lN8ctqaNWvwve99DwAwf/58/P73v8ef/vQn/Nu//RvM5tSOzpw5E7/97W/x2GOP4ec//zmampqU3i2qIbfNiM1rezOF12IyYPPaXrjtGprNrACeF9Iallki7eF1S0RKYh1DWsMyS0TlYv0hDc8T0dR4nRBVB6819eBvQUSVYB1CVBtyXHuKLOtJVFQSWDCnqWA98oZPJ5l1XrLXf27480LqxTJLpD1sg4lISYwNSGtYZomoXIyrpWE9SzQ11idE1cE2ST34WxBRJViHENWGDNceJ6dRbXA9cmFc/5m0hmWWSHvYBhORkhgbkNawzBJRuRhXS8N6lmhqrE+IqoNtknrwtyCiSrAOIaqNCq89xZf1JCIiIiIiIiIiIiIiIiIiIiIiosbDyWlEREREREREREREREREREREREQkO05OIyIiIiIiIiIiIiIiIiIiIiIiItkZi/1xdHS06Iebm5tl3BUiIiIiIiIiIiIiIiIiIiIiIiKqF0Unp5199tnQ6XRIJpMFf9PpdNizZ49iO0YEHeANRDHqi6DZZYHbZgQKi2J9mTjmY/sGYLcYG+OYiUg+rENIjRqxPSdqZGyLSGtYZomoGB3w4XEfjg36GcuWi/UsNTr2iYlIi5RuvxkfEFElWIcQ1UaF117RyWlvv/12pbtHVB4dsOfQGLZsew3haBwWkwGb1/ZiwZym+m1cGvGYiUg+rENIjVguiRoLr3nSGpZZIiqGdUTleA6p0fEaICItUrruYt1IRJVgHUJUGzJce3opb0okErj77rvxuc99DldccQV+9KMfIRaLVbLrpHU6wBuM4tCAH95QDNDJu3lvIJop2AAQjsaxZdtr8Aai8n6RijTiMVMdmKgLdu8bUKQuIOlYh2iYwm1qLbFcEjUWXvOkNSyzJWLsTw2m7DqijuP7UrGeJcWotU3Ku/55DRCRFildd7FuJKJKsA4hqg05rr2imdPS/u3f/g1vv/02vvCFLyCRSOC+++7DHXfcgX/4h38ob89JO4TSjkP5GcmjvkimYKeFo3GM+iNw20zyfInKjPob75ipSpRKb6sD9h8Zx/4jXiSSSeh1OnTPcKN7hotPJ9RAI9abdUGup3xUukwIyyVRYxn1R+BymLB6SXfmBuFTLx3iNU+qxXaqBIz9Se0UiIfLqiP4FH8O1rOkCLW2SULX/7peadeASvv0RHWHy8BJovS9KtXeC2NdTKQJqq1DSsXlk0lj5Lj2JE1Oe/bZZ/GHP/wBJlNqo+eddx4+/elPl7i7pDkiA2qzOxyCsyLvuH6FbJV+s8sCi8mQU8AtJgOaHWZZtq9GDqtJ8JgdVg01pKQ+Cg6M+0IxHB7w4YGn92W2vb6vB9NabXBaJDUvJKNGrDfrgdiTBiW1qSq+AcZySdRYXHYzLloxF1t37M2JDVx2XvOkTmynpGPsT6qmUDxcTh0hS3xfR1jPkhLU2iYJXf8f9PumvgZU3Kcnqiu81iRT+l6VKu+FsXwQaYYq65BScflk0iA5rj1Jy3omk8nMxDQAMJvNOf+m+iSami8YE50VKRe3zYjNa3thMRkAIFNpuu31W+7CkRjW9fXkHPO6vh6Eo1xCl8qnZHpbbzCWufmc3vbWHXvhDbLM1kIj1pv1oFgmAanUnMaa5ZKosaRjgfzYIL+eI1ILtlPSMfYnNVMqHi6njpAjvq8nrGdJCWptk4Su/50vHsQXLzut6DWg5j49UT3htSad0veq1HgvjOWDSDvUWIeUissnkxbJce1JepRo/vz5+O53v4srr7wSAPCf//mf6OnpKWOXSUvEBtRCkZjyTz0mgQVzmnDH9Ssw6o+g2WFOddrreDav027Gi28dxeZ1vQiF47BZDHj42f0446S2Wu8aaZiSS2iEwsITVUNh7QSAGfWQ3jar3gxE47CbDHVfb9YDOTIJqHqpnAZsz4kaWSAkHBsEQjGgqUY7RVQM4yfJ6ir2p7qjWDw8UUf88Gvn4diQT1IsKxTfd3rscFhNODTgb7wlopLAgq4m3LZxOYZ9YbQ6LfC4zUCi1jtGWqbWNkno+h/3R3Fip6ton1jVfXqiOsJrTTql71Wp8V4YyweRdqixDimV0nUO6zRSghzXnqTJad/+9rfxne98B+vXr0cikcBHPvIRfOtb3yp7x0mACtcyF7th3ua2YPPa3syM206PHZvWnJZ6ClSnk2/fk4DbZpqsJOt84M5tN+Lic7tx6JgPiWQSep0OF5/bDbfDxEE7KpuSS2i0NVnR6bHjnN5ZgC712rOvHkab21LxtquqHtPbJgHodLXeC5LAbTPi6xvOwP4j3kzd3z3DXdKN8WaXRfBaVM1SOQ3WnhM1srYmq3D/oUljsQGpTzUeJGD8VBSvb1IzsX5vq8sCb7DCsbYkMLPDCbMumfl3MelMYdljZmtX9eDmu54T7m+qcDxQVjpgz8E6629TzSk+HlVm3JF//afLu9NqzPSLARRsS5PL39Z73UV1SfXjZyrithtxwfK52HLfZH32xctOk+1elRrvhWmyLiZqUErXUdWgdJvENo+UIMe1J2lymtPpxB133FHJvlIxKp0YodcB6/t6MmnSLSYD1vf1QK/TZZ4u94WiGBmP4Lu/elFV+65FvmAM/UMBPPD0vpzzPavNAadF0qVKVEBsYEyOjBBuuxFrV/Xgzu27M9vetGaRpgJAQDy97R3Xr9DWEwQqbUtoapFYIqfu37y2t6TPGww6XPbRk3D3Q29mtnHt6oUwGCWt3k5EJJti/QeisikZ4zB+kozXN6mZUL/36xvOwAfH/dW/vvMyBzuspszENCCvv2k31X0dVDf9bVIVRcejKokNyswcLtrG6lXaxjJ+Io2ql7HsavD6o/jpH97Iab9/+oc3ZGu/1XgvTMn7KEQkL6XrqGpQuk1im0dKkOPak9TKv/zyy/jRj36EoaEhJJOTrfDDDz9cxm5TPrUO1Ax7w3h01wGsPrc7Nas2CTy66wDmznCnnvgCEIok8OGAHy6HCeHReOX73sBPXY0FoplBCCBVDrbu2It5s5s5OY3KlwQWnNCEW687G8PeMDxuC9qbLUB86o9OxeuPYtvOvZN1BIBtO/di7vQlmgkAgfpJb+sNRHHP43tyfo97Ht+DG6/U1u+haWW0YXLEAGP+aGZiWnobdz/0Jr519TI4mg2y7CcRkRTHR0N4671B3HTVUngDEbjtZjz87H7MnuaCc5qz1rtHGqVkf1mtfXE14vVNqiYwIQQAbvzJruLXtxxxscg20pmDDw34RfubAOq+Dhr0huFymLB6yWQ/9amXDmHQG66bY6TqU3I8quKxlTIyhxcdg1fhmDDHn0ir6mUsuxqUbr9VeS8saynyIW8IHreVS5ETqVQ99DGUbpPY5pESBr1hwfGNUq49Sa38t771LaxduxYLFiyAjk/Fyk6tEyOaXRaM+6PY9uTezGvpZRHyn45a19eDx3YdwOBoqPx9b/CnrgKhmGA5CIRiNdojqgt64PV9wwWz4xd3t1bcsfIFo+hb1oX7sp7sXNfXA18oqqngpl5SdtfL76FZZbZhcsQAobBw+xEKC7QfDd7WEpGympxmnL1wRk5W5WtXL4Tbqa02ldRFyf6yWvviasTrm1Qvb0JIsUlhbptJnrhYwjaK9TcboQ5y2k24aMXcgoxQDnt9HB/VhpLjH7UYWxEbg1fruBTHn0irWHalU7r9DoqMZQaFxjKrhUuRE2lGPfQxlG6TfCG2eSQ/m8UoOL5hLWFiuaT1nsxmM6666iosW7YMZ511VuZ/JI/0QFU2NXRA02ls0/uWDsYSiWTBk5337diL85fMybxPcN91gDcYxaEBP7yhWGambvr194758MFxH1wOU2a7W7a9Bm8gqvixqkGrW7gctLotNdojqgdD3khmYhqQuq7u3L4bQ95Ixdu2mI2ZwCa97ft27IXFpL6nOosRq+vcGgpkgfr5PbRKLPPKVG1YRTGAHhjyRRBPJLG+72S0NVtzttEm0H6Uu59ERFLEE0nBTI6JBEdyqXzNLgs6PXas/VgP1q5K/a/TY5elv6zktusNr29Svbwxp9Yma9E4W464WMo28vubnR47brpqaWrJT7sJnR676D7WA4Nehz8/fxCrz+3G2lU9WL2yG39+/iCMal2ukDRByfEPi9mIHXlldsfzBxUdW6l4XEpszF0hHH8irWLZlc6g1+GFt45i87pefPnyXnxlfS9eeOuobO13k9MsGKe5axgDccy0RFVue4iy1UMfQ+k2yWg0CG7faBRYaYdIIpfdhPV9PTn9lvV9PakM8hJJeueJJ56I3bt3Y9GiReXtKRVVs7XMp1q+QCSN7aF+4adPoUsNsm1ac1pqeQKdLrPNRCIp/DRpV1PB0wiyZGHTII/bjC+vW4zD/X4kkknodTrMmuZIpQ6WYQlGakzD4yHB63V4PAxPhVkO/KGo4Lb9oWjF266qrLpuxBdGi9OiyZTddfN7aFS5WQ/cNiO+vuEM7D/izdT93TPcU8cAeuD1/blZEdf39eDRXQcw7o+KxhGays5QyTJL+tTk3CFvCJ4mKzwu7V3TRFo05hNO7T3mi6DDxQcuqDxuuxFrV/UUZAJ2O0wV1+1uhxGXr+rBXVnb3rhmEdxOE/tgeUbHha/v0fEwr28hE3HMsX0DsFuMXEZ9KpUurymSwezrG87A93/3Ss5rer0Ohwb8iCWSpcfFefs56pcQW2ctOeoLRTEyHsnJQPjFy07DmC8MfygmvS+gIeFITPCJ/XAkBtTRJDyqLiXHP8JRkTIbjcEb1FW2DLAYgaWJJdcDNciOXtL5Z9+8Ohh3SMKxU+li8TjOX9qFLfdN1i3XrF6IWFyeTlIikcCXLz8NhwcCk/fC2u1IJmtXQWhqzLTWuDIH1Vg4EsPF55wIrz+aqUMuPudETfUxlG6TxkX6quMBjtFS+ZwWA06a1YSbrloKbyACt8MMAwCnVXrsWXRy2sUXXwwA8Pv9uOKKKzB79mwYjZMfefjhh8veecpSSQe0XFKCB5E0tjPbHYIp+3pPasPsDmfOIFt6m0cH/YJPHdy2cblgFrbV53Zj25N7K3titNLBzSrzBWIYGg3jgaf3Zc7fhgvmw9ceg7OEdIhE2cSWEGmSIbixW02C27ZbNdZZq5OU3c3O+lieVKsqWR42Ekvk1P2b1/ZO+ZkhbwTbdqbay/STaX9+/iC+su50uKxG0ThCM8vYVjLIITBxT67ljImouBa3VbCOaeGgB1XA648KZgK+4/oVFd8kGPJGcH9ee3r/zr2Y3XEGPGprG2vM0yR8fXvc1iKfalC8WZNrqrEZGc6XWKaLO65fkTPWNjAawjd+9D8IR+NY33dyaXGxwH7edNVSaduYWHIUAL7zixdz9vOnf3gDl543D9t27pXcF9ASi2kyC1W6nt3x/EEsOvGM2u4YaZrDJjwe5ZBh8oDFJJzF4tvXLMONP9mlXL2etzSxHPXflHFSmWPnksef2DevDsYdknHsVDqdTo+f5WVN/tlDb+LW686WZftWswnhaCBnPPS6SxbCaq7dfQXNjJmqgDcQxT2P78mJ7+55fA9uvHIJJ/JRVdgsJkRjyYL76TaLdsqfQ+T+qkOm+6tukTbP7eAYLVVABwyMhQri+xltdslxZ9FlPb/1rW/hW9/6Fr7yla9g9uzZuPXWW7FhwwYcOXIEmzZtkuMQ6lepKU0nOqBz2hypxlvhjoOUFLVi79HrUJBq/EuXL0Y0FseHA37BZTmHvUHBGbpDXuGsTtBNpgLUl5OGc6JTduNPduGWnz+PG3/8P9hzaEzVqWXHAlE8/tyBnDSkjz93AGNMG0wViMbiuGb1wpzrVa6nnOLJpGD6znhSWyMf2Z2p9LV3z+N7NJeyu16WJ9Wqcs9/uSnjvYEI+pZ14aG/7Me2nXvx0DP70besC5FofDKOEIhFtFJOKkmlr+RyxkQ0NaHYQM0xOKnfqC8Cl8OUs/Smy2FKZeuu0HggiovPOTHT50w/bTuusTiwGowGPa7N61dcu3ohjMaiw0oNiUsCZZEwNiPH+Zoq08WcNgcAZLKoAcDOFw8WtFlicXEikcTQeAQfHB/H6pXdaGu2TsSYb+BLly+WHFuL7Wdiog895bFrcPmkYES4ng1GGvB6INlE4wnBmDMar3zGkzcgHHccHwmqsl4vVv8VVcHYudRxBfbNq4Nxh3R6nXB/taz7T3VuxBsWrAtHxsOybD8YjuE/Hsyd/PYfD76JYDgmy/bLodox04n4b/e+AdXEf75gVHBc2hdivUPVEYzEBe+nhyLaSYEfCEexLq9NWtfXg0BYnusokUxiwwXzc7a/4YL5mb4nUTnkiO+LpmM666yzAABXXXUVrrjiCpx11llYvHgxwuEwHnzwQVx00UUV7H4dE3laxdPqrPWeZUhJUSv2nuHxcE6mN6NRj72HRvHBcR/0Oh3WnDcP25/el1mWc9AbFn2izSOSXaFrugurz+3Go7sOYO4Md8mZwyp6aqxGorGEYNr4aIyPklH5dDo9nnrxIDav60UoHIfNYsDDz+7HlZ88peJte/0R7Np9JGfbDzyzDzM6nJimoQwp6c5U/rXnC0VVW1+IcViN+Mq60xGMxGAzG2G3cP34ipTyFLFYFlSkBhDEtlFuyniHzST4NHfmCUaxJ2e7mmA26nHpefMyKa/NKrypXEkqfbGJ70PeEJdpIFLYsDckHBu0O9HGp42pTK1NVly0Yi62ZsVq6/t60CpDvOmwGRGOxHOetl3f1wOHjZmr8/UPB/DE8++nru9IHFazAQ8+sw+X2U9C0wx3rXdPVdITKlcvmcwk8NRLhxpySSApYzNyLKEkJdOF0O+ya/cRfOvqZYjF4uKrGOiA53YfxQ/ufSWnv/jYrgM4OhRAi8uc6QM4rCaEIzF4gzHBvoPYfma/T/TYNZoZx2I2FdxD1U28TlQurz+CR3cdmMzYkgQe3XUAM9qdmF5hRk+HzSQYdzisubGBWpZ6KzfTT0Vj5xJXgalK31xjK6cogXGHdMdHQ4J1x+xpLjinqefenRq0NlkE68IWtzxj/qO+sHD854tgelONMjMngQVdTbht4/JUPeW2wuOu8VLEKo3/LGZmxtW0OlgKOhKLCy/DHtPO5DSjwZB7HSVT11HP5b2ybD8YjsFpn7hfGI7BZjUiGI4iFI4BGrp/S+oiR3wvacR1ZGQEn//85wEAFosFV111FR588MHS9raBiHXuumc1w5w9IpPXedLrgGFvuCodKSkd16Lvmcj0ptfr8PI7AzkNwPq+Hly0Yi5+/dgeWEwG7Ds8lnkiNTuY3by2Fx63GZvX9uYEV1d/+lQcHwkAOsBk0JeVNleL68PbrcJp4+VKlUyNKRqL4+xFM7DlvslrbMMFJyMqQ5DmspvwkcWz8rY9H65aP01UIotZ+Nq7bePyGu9ZaXyhGIbHQ6n05xNZs4bHQ2h1W7g0cBkSiWTpnf/8ZTgw9QBCuQPJoXBMsJ1Ldy7E0qt/7Yoz8ItH3sI5vbMAXeoJml888pbq0q5Xkkqfy44R1Y7bYRaODRzqqV9IexLxRKYfCaTau6079uL0k9oq3nYkKrztm//urIq3XW88TVYY01klkoBOBxj1OnhqdfNIxZScUKk1UsZmJMd9RSYgpDNdZMfdX7p8MdwOU+aGotjv4rYZ4bRMlGOBON8biGYmpqX3/74dqeWAH/rLfjitJrjtJnw4GMDtv34JLocJq5Z2YfY0J2a2Oabcz/V9PXh014Hixw5tPoQJAPFEAiGBScDxBB/EpPK1uqwwGbIespoYQ5ZjKXm9TicYG9z4+TOx9mOTGYGfffWwKpZ6c9uM+PqGM7D/iDfzANqc6U7oDfqi2XUqHjuXsAyp4n1zlU7aqDbGHdLZLEbBusPKcdMCOgjXhd+Raby81W1Fp8eeGZ8EUvWqHPV42XTA/g/HM/Xp+0fH0T3Dje4ZrprVKWqN/8LRmPDEoGgMQO3bRiqiTtpOq8kgugy7VrjsJnx8WZdg/1QODqsRHxyL4T8eeDNnjHZWB9s8Kp9Y+91aQnwvKVVGPB5Hf39/5t+Dg4NIMu2fKPGMY8HJFwRSZ7/8zgB+9IfXi6fRlimFv5QUtVLe4w3GBIPUjlZ7piLd+eJBDE48lXLpefNw89+ehTuuX5Fq7BKTT1rdcs0y3Pj5M/HA0/vw60f34KFn9mPtqp7UYGKJ0oOb2dS+Prw/FBUsN36mwqUKWM1G/O6Jd3Ku0d898Q6s5soDELNRj9898Xbett9WZRamYurl2gvFEkgkgB/e9yr+3/2v4YdbX0UikXqdSnd00F/xsghSllYoN2V8s7N4OyeWXn08KLysjtrSrleSSt/jMmPTmkU5n920ZlHqaUciUpTRIBwbGA3aig1IXcperkqCgMhk71ouJ6NWdpsBF33kRHzQ70P/SACHjvlw0UdOhN3GTL35xCZUJhKNN44mZWwmP+7r9Nhx01VLMeqPTI57TbX83ESmi5uuWor1fT1YfW43fvfE29hzcPI95f4uYnWQXo9MfJqO+10OEz65Yi4eeHof/vWel4X3M2sM7I7rV2BWuxPj/mjm3IjFvErWhUqKxZOC5z0eb7zrgeTT1mzGZy+cn9Ov/eyF89HWXHmfTyybTyAcy+lflztmXQ3j/ghu//WL2HNoTLSOq8bYudJ9cy5nmcK4Qzq304QNHz85p+7Y8PGT0aTSa7mWvH7huMMbkCfusFr0uPxjPTn16uUf64HNVruxA18ohsMDPjzw9D5s27kXDzy9D4cHfPCFatc3TGdGzF9etdbxn8Uk/LC/xcRJL2pXL22n+D097YzlOK0GzOpw4CvrTseXL+/FV9afjlkdDjhlmpwWiycFx2hj7IdRBYxGnWD7bTRKn7AkqYRfddVVuOSSS3DOOedAp9Nh165d+Pu///uyd7zeiT312eqyIT31WKgB2Drx5OW2J/fmzn7Xp9Zw9QYi8Idi+PH9r5c3oznvKdMFXSLpt7PeN3uas2iKbrHMLUaDHt+6ehn+79ZXMDgaAgAMjoawdcc7uOWaZanjSm9n4kkrALjjnpdzZltu27kXc6eXns1F6GnUzACfSutdm0V46VMblzqgCowHhIO08UAUHRU+iTQmMjg+5oug1a6dSSDpST7lZGhSk1gsgT/817s5mbL+8F/v4stre2u6X1o17A1Ke4q4SAYHSU8iT7UcRv727UZ4/VEEY4mCjKTr+3oyA2xiGQG/s2k5wkdzMxdcs3ohYvEkvCHh5YdqQuIyIYISwOLuVnWl4SdqEGMiN/PGfBEu60llqySb5lRaRbZd0yf2VcofjGNgJFiQ/aij1Q6bgxPUsmkxk7tSJI3NZMV9vlAUI+MRfPdXL+a8f3aHo3jWCF1q3GzP+8NIJIGnXj6EwdFQznvEfpfB8bDgeFg6therg3p72hGLxuENxjA6cQN39ZLughi8ILtFEpnJZ6O+CNpbbPjXL/0NhsfDRWNeJetCJYmNG3ISMFXC548Jtkm+DmfFmePtFqPgtXa435dzbd+5fXd1M9eIjD1kT6bIPhcfX9YlvJLLhKqMnSvcN2d7m8LzIF0ynsTgWKjgeuma7qr1rqmOwyZ8r8phladMhcIJ3PXA7px69a4HduPW686Gu0bFViwRx0lzWmq2KolaMyMWe9hftmWbSRGDXuFxu0FvWFNthtNuFqyjnBo6Bl8whoHREH796J7M9f2FixZgWotdljonEBLph4ViQFPFm6cGFQrHBdvvb1+zDJAYI0gq3Z/5zGewcOFC/PWvf4XBYMDVV1+Nnp6e8ve8zol17jrbHBga9qXWch4RvumdnlCQ6UA4THh9/zDu3L47s2RAWSlcdcD+I+M5Kb7TKWlz0m9PldIzr3PaJpKee1qzFdDpMk9/AkBbsxWrlnaJ3gBPZ3nJTwXrC0VLbxQrualdI9FoDF+4aEFBQxSNxQDw5giVx2ETHlSzWysPbmxWkQmVFu0EgADgdhixac0i3Ll9d+ba27RmEdxOE6CdJeoRCAmn0w5w0L8srW7b1Dd/pmgzJd9AElsOQ2D7X/zMaXhi1wEsOqkDr77Tj83rehGKxGE1G/DgM/swd4YbTotRdJAgFI4XDLT87KE3MzFG+uZftZYZL0rCMiGiEoDHaZ4cEOHENKKqcIjEBnLEHdS4lLx56mk2Y+OaRbgrKw7cuGYRPM1mQFsPDisuGBa+WXPTrKWAyifHVJtWJxEpQurYTNZDi9/5xYsF417funqZ+I13u6kgZl7X14PHdh3A4Ggoc3Ne7HeJRBLYf2Qc3bNceOvAKH6U/0BoVxNuuOKMzNKe6f7iD7e+iqNDAVhMBtx01dJUZiBdar/amq04f8mczBhfzrhWieNuaVp8CBMQn+hj4xJqVAElJxA0uc249pKFuPvBySWQNl66CH967kDO+yqe/CPyIJrQg2/F6g2xc/HVK05HOJpayWW60DI71Ro7V7BvzvY2hedBOjVOPlIrfyiKDRecnFmRJbUc3MmplUbcld+rKvZgW6UP1JdLbEJ9qIZj62KZEU8/qa1m+wTUz8P+jcgmEptrbXnjSDSGKz8xH/f86e1MHXXlJ+YjoqH76f5wLDMfAEhd379+dA9uuXaZLG2S2CRju0yTjKkxjflTGT1XL5lMkvLUS4cw5o9gepO0pT0ll+758+dj/vz5Je3gD3/4QzzxxBPQ6XT4zGc+g7/927/Frl27cPvttyMcDuMTn/gEbrjhBgDAnj17cPPNN8Pn8+HMM8/ErbfeCqNRW5VhhljnDpMdydUruwUrha7pLqxd1YNnXz2MZocZQ95IZsJEepArm9SOsNhTVNNabTmVnOQ1zCc60L5gFF9auxg/2pY7eJc+3vTAmcthKpjhn5/1TSzLy20blxfNTFPsd8jc1C7n82Lk3FaWZrcV44EoLj1vXmYCodthRnMJ6/QS5QtH4ljX11MwYSkSrXzWVSQaE962hgJAABgZjyIUjuVce6FwDCPjUbRIWEJQLZx2k2Adesu1Z9d4z7Sps80x5c2fqdpMoRtIX7zsNOgN+lTgJpYdbaJd8QaiuOfxPTnZ8O778zv4wkWnYmQ8iI8snoUt972WNUg0P/PknNggQSgiPNCSjjG2bHsNl543D1t3vFN6hlYxCrWbRKQ+4ahycQc1sInl+m7buBwjvjBanBbZsm4MjkRw/869k21tErh/517Maj8DbXziO0c4EheMIcIRXt/5tDqJSDElPHAglv3FH4yK3gATisnvm1iZ4KG/7M/cJBP6Xdb19eC3f/pffPqcE2EyGTIT09LbScf2c2e48a2rlyEUiaHJbsa/3/sKjg4FMu+7c/sb+D+XL8aRAT8WdDVj9cqT8P7RMSSSwLOvHsbsDidmtNozMb6kcTcBM9vs+MaVS2CzGOGyGeG0qj+utlmN2HjposzT1emJPjZOXKcKBEQexgqEogAqG0cNBuP4w1Pv5sYGT+5F37IuvPvBWOZ9FpMBzU4zhnyRVFawJis8LonxicBks01rFmHbzr2ZSa/ZffFi9UZQ5Fwkk0ms7zsZ4XBcPEt6JQ+EqQDb2xSeB+mUrDvqTZPDDK/dhK+sOx3BSAw2sxGhSBRumSYfiU2qbKphH6zJKZyJqZb7pNbMiHodiq7oQerlspsEfzu3TEtJVovDaobHbcFNVy2FNxCB22GGPxCBw6qdcZxiq15Nk2FeQDgifP82HNXW/VtSl7YmKy4/vwcj4+HM/fTLz++BR+LENKCEyWmleuGFF/DXv/4Vf/zjHxGLxfDJT34Sy5cvx0033YTf/va36OzsxMaNG/HMM89g5cqV+MY3voHbbrsNvb29uOmmm7Bt2zZs2LBBqd1TnkDn7uigP9NJeOqlQwWVwvq+Hvzykbcw7o+msvY4TNh72FsQDJUzG90bjOHPzx/MucH95+cPFjwVMiqylnxOsJPXgV7Q1Yx/vHoZxgORgvTc6Ul6wWgCt9z916KDb8VSwR4fCWa+r9Njx6Y1pyGZTKLZKeEm91RPpZZCzm3lCQRj+H/bXi/4fW+59my4TFwmhcpjMuixI/vaTwI7nj+I6z+zWIZtGwS3/aXLeyvedjX5Q1H8KusJBSB17f3D3y7V1OQ0r0j9PR6IYJoMT7Q1jImJVMfeG8TMdkfRJXamHCDImqz+4VAAH/T7cM/jezDuj062HRBvV3zBKC5cfkLBU4r9wz50tjnxb//5Sk67+rsn3sbieSsAHTAwEizoaG5e2wuXXfiJmfRxhaNxJJLJzH9LztBa5Hwq1W4SkfooGXdQA9MBew4q05aM+MI4OhTAtif3FrzOyWm5xDMjaiderprpOmNkAAEAAElEQVSsGDAQjcNuMvAGsURiNyoPHx/Hhgvm43dPvJ1TD7jtJhw67heMyfV65N6cn/hdvn3N2Xhj3wASCWSyq435oxjzDwtu58OhALbct2vye9f1ZiampR0dCmDEG0STw4QLls/NybK2rq8Hv3vibdx45ZLU8qJZ/bZ0hjWzSY9ANAFfMACn3Vw4zlUspla5WDwBIFlwczseZ2pjKp9oRj4ZJj2KxQYz252Z70xfgx8O+rHlvskHtjetWYTF3a3iE9QmxhsGvWF8cNwHl8OE8Gh8YpJratWUbU/uLeiLZ489ZGdm9IfjcIr08R1WU85D6nXZD9fgyimKYNwhGbN5ShdPJBEIxXDXA5NZJD/3iflIJOQpWIFQTDAzWzAcA2qUOS0Wi+O6SxbiP7IyZ153yULE4rV7GEc0M2KN+6rD42E8uutAztjPo7sOZFb0IPVyWgyY1e7MSdQwq92piYdeciURjyex5/2RzHHMbLNDSwdhMRsEr2+LWZ75AKJjtJdzjJbKl0gmEQhFC5JhJZPSrz3FWomzzjoLv/nNb2A0GtHf3494PA6v14uuri7Mnj0bAHDxxRfj8ccfx7x58xAKhdDb2wsAWLNmDbZs2aLtyWkChr2TS3kOjobw2ETj3T2rCQeOePHoxKAYANy5fTfuuH4FPFnLZgpNaJP6FEw8HsfF55wIrz+aqagvPudExOJxHBrwZzKZiA04Z68ln/20VluzFUtP7cQ//fx54c7uxCS9QCQ05aQ3se+2Woy4/dcvZb6vb1kXvvurFyV3rit5KlXJbeUb9gqfo5HxECeWUNmsFiMuXD43ZxB/wwXzZel0m016wW2bTHoZ9rx6QiJZIEIaywLR5BB+ukuuJ9qqKj1BbN8A7BZj9TJtlbjEjqSlEyY+k85wlpZuO9L/LdSuWCzGzCBN+m+/e+Id3HDFGaLZSwbHwkAS+P7vXkml153ofOh1OszucEBn0OG6SxfhP7IyF6SXPUrvf/Zxij6NJzEbmpLtJhGpj8ViEIwNrDINrFBjEsokes/jezITPSrhFouf7BqMnxRmMOoEsx8ZjXw6XtDEWEj3nFYMDIxraYy8poSyv1z96VMRTyRgtxhzbqKYjal+p1hMvuTkjlQWo+xzn0xlTdm6I3fSSfrhDKHtfNDvy4llP+j3Cb7PH4zDj3jOg0/h6GQWt3RMnR77cjlM+OSKuQVPsu94/iCuvHBBZuKZNxCFLxzXbEwdSyQx5ovgrh2TN3rX9/VgWhsvCiqfxWIomLC64YL5sMrwcK/LLhwbuOzmnElQ8SRw00935VyXd27fjds2Lp9cwjKbwHhD9hLE4Wg8E+ektzfoDecsS5xfbzz0zH587YrT8blPzMdv/5R7Lt4/6tVknVGUyDiElrO/yYZxhyQms16w7jCbtTWWXQ2JRDJTrwCpeuS3f3ob375mmSzbN5n0MBv1BbFdLe8rGA0G/D4vc+bvn3oXX7vijJrtk04v3AfT6WtbZh1WE8b90ZyJ3Pn3kUmlkkD3DBfam62antAcSyQxOBYqmCDT7rHXetcks1uMglns5JowLTpGy2Q4VIFwVHi56X/4u7Mkb0PRKcwmkwlbtmzBL37xC1x44YU4fvw42tvbM3/v6OhAf39/wevt7e3o7+9XctdqotVty+ncDo6G8NBf9uNrG87A1h3v5Lw3fTN4TocDm9Yswp3bd2NwNIQdzx/EjZ8/E3odSnoayGkzIxzxFlTUsWgSt/3qhcwN+Fa3WTzNoy61XMKxkclJducvmVOwjFxOZ3ei0xiOxLG+72TsfPEgBkdDaGu2YtXSLsTiyUxqcbEUk/5gVPr3CZAz9a2SaXRb3VZ0euw4p3dWZjDi2VcPo9nFlNJUvmg8AbNRl9fR0yEqw1PKsURScNtxmZ6gqhaxTFIuDWVNA4BEIiH4dFcyqbEn0muYaavUiVRSl04o1nYgCcyZ7sQlK+chFI7DZjXggaf3YdQfQSyeFPxcMBxDq1v4JpzVYsx8X3g0nhkkaGu2YmG3B+FIDC0uC9b19SCRSGJWhwu/fvQtDI6GMrHBoxMT1dLbzM/QmkgkJf9Gak0/T0TKiMWFY4OYxmIDUhdfMCr4oJUvFK24LUkkk4KDgQmtjcxWgU4HCGU/0uk4OY3yVLKke1b2l/7REJJJ4NePvoVzemfhV38pzHZ9x/Ur4LabBGPygolpE9qyHgJN0+t0eOaVDwrGpK7/zGn47Z/25Hx+54sH8cXLTsNP//AGXA4TVi3twrRWO0bGg0gkIBj76vXIxNThSAxfuGgBmp1WHOr3YvXKbjz10iEMjoYyE9nSfZAPBwPYsu01rF7ZrdmYOh5L4IW3jmLzut5Mf+fhv+xH96zmWu8aaZiSMWexJZCmNzky19zeI17B69IbiMBk0BXUgcWWIN725F50euzomu7C2lU9AFJjwmaTITVubk+NPXxw3FcwLv7v976Kb119Fi49bx6MBh1mtDlhNOhweGAcbc3WzIPwWqkzRDErO8kgXVfk1x16xrMFfEHhVY58wShQwtJdYox6veBKJrdcd3bF2y6XPxQVzJzpD0WFJx1XgS8Yxf1P7i1YavpLa3vhquFDgLG4SJa5hLYe9m9YdTChORyJC06Quelvl9Z4z6TT63Voa7bmtEltzVYYZFoel2O0pASxJdKDoZjkbSieX3Pz5s249tprsWnTJrz//vsFf9fpdIKp3kod4PR4nOXuYtUkEknccMUZOen91/f14MOB8YKBsU6PHS6HBcdGQlhwQituv/5vMDgWhKfJhhNnNMFoLG1m/LF9g4IV9dc2nJH595Ztr+G71/+NYJrHsxeejb0fjuMH976C1Su7J/dXJzzwFojGMXdWC57bfbTgeHftPoIVi2bk3AC44YozMHeGGz/+wxsF3/31K8+U9H3dc1oFjz2S1AnewJ/ucaK9vbRyI+e28susPx7H5R/rKXgKwuUwor3dVdK2Gw3Pj7h3j43jD0/vy6T8TySS+MPT+3DdJYuw8MS2kraVX2b3iWx746Wlb7uWogCuvWQh7s7qTF17yUK0uK2aKltR6HCo358TbMbiSbS67SXXT7X04XGf4ASxH37tPMzsqKyencqxfQMltzGeVie6ZzVjeDyIVpcNnW0OAKmlvIe9QbS6bejMWv4jLd126PXABctOyGRWs5gMuHb1Qsxod2JoLCScmc1lASB8M7292YZkMjfrQ1uzFRetmIvvZGU5XdfXg8f/+j4AYNXSLpw4041ZHS4cHfRj3B/NfNcNV5yBubNaoM/qFJXyG8nZbmpFpfVGrWNaLdV71cJzUlx2mZUz7mg0LGfixsJxhCNjBQ9aOeyWss5bfpkVWo5kRocT7d3t4htpQMe8IcHsR9PbEiy/U9B6bDCV7ONLJJIF40A3XHEGli/qzIknp9wmgDhGcNNP/mfqsaC2VsGYXOz7PAJjcyfNbsYJnW78+tG3sPrcbuj1wClzPZjusWdi4/RSeno9YLMYcevGs9E/FMBPfv9GZjtf23CGYOw7/4TWTEwdhQ77j4zjh/e9Kpg9KX2sI75ITsxdjZharms5u8weGQ3g/KVdOf2da1YvhF6fZN0xBZ4fcWLjUeXGnDlldiQoukx99m8yEowJjuf7QzH8y29fLqgDj703KFiPQZf63OUf6ykYF0gkErjxx/+DG644AytOm4HX9h4X3IZOp8NHl8zC2weHResWLffD29tdso4VVZsS13Kx2IB1h7j9bx4VGcs+DfO7PLXePVU5PBwQXW6u0j4YALx33CdYn/mDUbTXaOwgktQJJo+oZd2594hXcMLceCCC0+bVrr86Fo4jEh3PuQ8RicZhtZhVUwcp3QdTy3FWSqvHsb9/XLAOiUS1Mz7x4d7j+N0T72TqnEQiid898Q6u/8xi9IjciypG+v3b0zhGOwWtlKFaGPRHBOODFrf0MVrFJqft378fkUgECxYsgM1mw8c//nE8/vjjMBgmZ3MfP34cHR0dmDZtGgYHBzOvDwwMoKOjo6TvGxryybbeuVLa213omenCHdevwKA3jH2HxzLZSbKfyOr02LF2VU9mEC7/SaCREX/J3+0PCmcuiWVlTwpH4xj3h/F3nzoV+494kUgm4bAZcf1li3F00IejQz6s7+tBPJHE33/+TBw86sV0j12wECYSwN6Dw5nBvvT2t+7Yi29fczZu/dlfc17/wb2v4I7rV+DKCxcUPAHV4pjMTJPefv732U2G1AxvAWY9BJ+iNeuTop8RI3VbUi7A/DIbCMYyE9PS5+WuB3bjnzaeXfJ+NpL2dhfPTxF2i1EwxbLNYqy4zDrt4umbtfSbeP0R/CEvZfcfnnoXXdNdGIB2jiMYjOIXD78lmE1AS7/HsUF/ajnKJZNLdz310iEcG/LBrJssf+WU2anYLcaS2xgAMOuA6W4rgCSGhn2CT/N+fcMZ+P7vXiloO4bGI7j7oTdz6v67H3oTt21cDodVOLXz0UEftj+9D5edNy9nEGBGmwMDw3447eac71u1tKtggnr2E9pbd7yDm65aCqsemDvNkbNUidtuwtCQL+d4xZahzv+NgFS7+fUNZ2TiCr1Oh+4Z7sl2s1hmjUqyblTbxL4GInHRpWilBue1jGnZphZq5HNSTpmVGndQrkYuZ1L4g1HBB61OmtNScjwL5JbZZqdZsMw2Ocz8TfLE4knR1P08V+Kmur6ViGmrKf/4vMFowTjQD+59BdNbSl9KbtwfLojLi8XpZh0wvckKbyCCV9/2FY0f02NzmZjXYYLXH8XVn14Im8UIl80Ip9UIIInNa3txz+N70LesKyeT0jWrF2L7f72LcDSembh2bMiHTWtOw53b38h5n8dtycTUwWA0s7RK+hylY/OH/rIfmHjQxJR1vE+9dKggk1O541pipLZFpZZZg96An+X1d3720Ju45VqOdRXD2KC4UmLOUsuszWrEx5d1FfTDHTYj9h8azvRPW5zGzGonkw86LsIdv3mpoA6c4fkbmAx6wXps4YmtOL2nHbfc/deCcYEbNpyRM27eIrKMscNsQDAYyUyWTW8ju26Ru85QXF4fe9QXljwOoSblXMtlxQYSxiQIcNiE6w67lf3VfDaR5ebsMtSzAOC0Ca9k4rTV7r6C2QB87pMLcOiYLzOG+blPLoDZULu6U6zeb3Zaalpm/cGoYOa7b129TBXXktJ9sHqJ07R8HG6H2DLs2rk3GQzHBCefBsMxeepZ0fu3bPOK0fJ1UQ1JQDA+ACB5jFaxyWmHDx/Gli1bcO+99wIAnnzySaxfvx7/8i//goMHD2LWrFl45JFHcNlll2HmzJmwWCx4+eWXsWTJEjz44IM499xzldq12ppIlznqi+Qs5fnYxNPaJ850w+O24ua7nit4EqjY0pVTcYgEewaDPuffrS4L+oeDAACzUY/pHgd+8ofXcXQokClgz791FAa9Dvft2AuXwyRYCP/v1lewaukcwU6j1y/cmRz1RzLLN2TfFEdiclkHXyiK2R1O/Oj+13MG5Ioub5q1LETOdsvpoMm5rTzDXuHzMuINo91pqfwLqCEZDTpcddECjGUtg9TkMMFgqDw1bCgcxxcuWpCzxJLbYUIooq30zcPekGAQOOwNw+OoTcructTL8omtTaksX/ntSqtL+XpQ6jKdxRRbGlSo7RjKm+iVvrE1MBbEDI8DczvdORPQZrU7Ma3Vhhlti9HqsiCRSGLUH4FOp8Od29/ItNeb1/biX7/0NxgeD4suD5qe/GcxGWA1T4SEE3FKpswIHHf+MuXpbeQv/5kWiSVyst1sXtub+kOxZTmgoSU7uLwIUYZBwbiDGlc4GhNsx8JR6SnjxYQiMfzdxadgZDySKbMtLvPEttkHyxYMCf8OpaTup/on1ic5NhIEdDrhm+UiDyQ0OydvxolNzsqJ00uJybJjXh2w56D45xbMacLmdacXTBz52UNvYvW53Xjq5UP45Iq5OQ+c3nDFGTh8fByRaAL37XwHX/rMYjgmMiyLnSO9PvXg6o7nD2aOLX38g6MhPLbrAC49bx7mzWpCm9si21iU0kbHRcYAfWFMc7OepfK4nWbBmLPJWfnYRySWgNVsyOmH260m9A8H8H/vza0nFs9rxW0bl2PIG4LHbYVfYJkbl8OE946O474d7xTUY+v7erBl22uiY+j+QDTz375QFG67ObOscH5deOi4X3Ab82Y3ZZZAVrzOkOsBM4H6/KarlpY0DtFQOCYhmdhYdlhjY9nVEE8m0NaUt9xckxXxZGLqD0sQjsQEVzIJR2rXD/MFY+gfChRk7J7V5oDTovgiZIKiMeEyG4vVtsyGwsJ9w1CYfUOqDl8wKnht+EMxoAr3keRgt4okSrDKU9/Uy/1bUpeh0ZDgChTTPQ60SYzLFWtRV65ciddffx2XXHIJDAYDPv7xj+Oiiy5Ca2srvvzlLyMcDmPlypW48MILAQDf//73cfPNN8Pv9+OUU07B5z//eaV2rXQKZO5ozpvxPjgawkN/2Z+6ca3ABAOnzYQNF8zPPJ1pMRmw4YL56B9KZWHr9Nixac1pGPGFMRaI5ARgGy44GQ//93sT+5HAJSvn4YN+H1wOEwYnCuGl583D3JluHPjQi0cn0oUnksJPtnrcVvHOZN4AYc55t5vgtpsQDMXz1kiWsMSphJvtksm5rSxiT0E0cWIaVcBkMsDtNGNsYikSIDWIZzYZinxKGpfDhOGx3OvPbNTDZdfORCggddNjQVczPnVON0LhOGxWAx7+y340ObU1wJXfrgDaHKhLxBOCWTlOP6kKqYazJiAHonHYTYaSB3CLteFz2hwFbYenyZpJGW+zpjIP/vyPb2Xa4C9dvhgf6Z2O0fEoQuEY2pqscFqNqUGRiXYyFk9i3+FRRCeyoWZPiJvT5oA3VLjciMVkyGRlWN/XA0e60yMhk1k4nsCXLl8saaJ4scl6AMr6W1UmW5YQ+xU7Ri1NDCWSg9lkgNVizDxBazEZsGnNIlniDmpcDqtJcHkVu6XyOtZmMcGY1580GvWwybDtetPqtgj+Dq2cXFL/pMRF6bg0kcT6vpOx88WDqSUqkYo33/vQix/c+2rhzfIiN9SzHxwZHA1hx/MHM5O+YvEkZnc4cvajpJgs65gcNlPxzyULb8ClHyiZ7rHj7z51Kn77p8nMEUeHAvjBva9g7aqTsO3JvQV9MrF+W29PO8KRGHouT8XVTqsh58GZcX/qYc0TpztTx13qWFSNshI3u8UzfhCVKxpLCI51RWNJoMIm3OeP4OW3+3HxOd3w+iNwO8wYGgtmJqYBufWEx2mGZ2L8yGQszI62amlXZjJZ+uF0vR6YM82NXzzyZtEx9EA4irUf64HFrEcsDtz+m5fgtJvwlXWnI4kkOppt8LhT4+n5D6a3NVuxamkXTAY9oKvwQRGJ7YBcE6SE6vM7t78heRyi0XgDUdzz+J7Jm4QA7nl8D268cgnHJPK4HSYcGUjm3Pv63Cfma24suxq8viheeacfq846AaO+MJqdFux84X0sP20mOpzWirdvMRvx4ltHcdNVSzN17WP/8x4uOe8kGfa+PGOBKP6cvawzgD8/fxDzZjfXbHKazWJCIlFYZmvdX21yCmet0tr9FNIum8WIaCyZN5dhPmwW7Yw/mk0GfOkzi2AwGBEMx2CzGhGPxWQbQ62X+7ekLq1ui2BGvuYSJoUq2qJu3rwZmzdvznlt+fLl+OMf/1jw3vnz5+P3v/+9krtTHoWePCmanUWnk32CgdNiwAyPPXf5L48d01pt6N54NkbGI/jur17MpPrO7vz97ol38PlPzkc4msh5umtdXw8em5iItnXHO/jy2t6cbHBCT7ZuWrMInibz1JlpRM777A5HZpmy7HNTDzeAA6Fowfla19eDYJhP7VP5EokEjg8HC574aW+xVbztZDKJ8UC0YNtJjY0K6fRJfPzsE7Dlvtdy6iq9XlvHIUfWLzUY9dc4A9zEBOTuOa2pNLQlnrtSJwl63GZ89sL5OHzcj44We6YcAqnj/tH9r+PGz5+Jux/cnZMVbUFXU0GGh+x2Ofucue2Fy41cs3ohfMEILj1vHjpabWhxpsqJ1ExmnR47brpqKZLJZNEsooMiWUEHvWEY9TrR3xpJ1K4clBj71UvWQiI5RKPxTF0DpG8k7cYt1y1DxXcKqWGFIzGs+ehJmWXh0u1YRIbsZslkEl5fpDCe7dBQ8FQlHrcZl6/qwV1Z8cTGNYtSN8X54G39khIXCbxnfV8PHt11AOP+aCZGFZosNtWEsgVzmvCtq5fhjX2DQBL42R93Zya9ze/KvVEoOSbL29/1fT1Tfm66x5GJ8duarTmZ0vLj8PTnW902dHrsWLuqB25HalUAQLzfNu6LZMa7smN+WTL31zCrTjwRx3WXLsJ/PDBZd1x36SLEk6w4qHzRmPBYl6ep8rGuFrcFZy+cge/+6sWcMjtnuhPvfjCWeZ9Q/SJ0fc+e5sx5OD19I2ftqp5MnSE0hv65T8yHzWqEPxhDOJrA2wdH8JmPnQRfIIof3vdqzrVsNurxi0feymzD5TAVZKQv+5qXWH/I+dCWUH1+dCiAFpdZkdVMtM4XjBYsPb2uryeVbY9jEjki0QR++6fcpbV/+6e38e1rltV4z9SntcmCU09sxz/9/PlMubp29UK0NslznyqJBM48pTOnrr1m9UJAJ09mtnLE4gnBaykWr90+RWJxwTJ7y7W1HWMJhKLYcMHJ+N0T7+QkOQmEoppaiYa0y6jXZ5LxAOm5DG/jOxuX13jPSpFANA786PeTcd3GSxch03GsVBKC92+JKpFMJnDN6oUFY7SllFsJKacam1jHyhuITvHJKWRlZ7nlmmW44/oVmU5duiNr+f/Ze/f4KOp7//81uzt7v+QewiUBAgHkFkDk0qpUSamlNgKFRL5abQVBa/Hb/tp6jrWneuq353jaR3vqsYq19rSnHkRUkCpeGry3WIpXkCKBCAHklttm77MzO/v7Y3cmOzufSTbZ3exu8nk+Hu0DN7szn52d+Xzen/fl9Y5nxyoSDNI4X+1YBxZfUoFLJhZj8SUVqB3rgN1kgN3MylVHYMjB4KpSu2yUSa891dKKqxZUy2M0G/XymAHIla1bmuqxbnkdGq+oxY69rfAFBBgNOqxaNgXrltdh1bIpKvUzreuulbRwvicIT0iQKxoKEZuZRUu8MkO6Xi372zMm4UkZnYTCZBWqUDh9Ayebxx5WojpiIB3RAlsio8CMSS7cu3Exvn/DAtx362LMmFR4Ev4Wk0GxlgDxNSZHFWqDJeU1nAE8QR4X3Bw6emJO9fbzXuIa13qqJ6ZSgr71sMsTVq2TyeuylBDn8fPYsbdVXl/WLZ+KQIjH2DI7Fkwrx4zqIkDs3+ZJrMRdt7wODYuqcfKcB0Ik2m8Vdn+/p5TIl/y3Ipux379lm8HafrkcK4WSb3gD6lZGktoLhTJUjKxBdnoAfe30jGz6tgHHk+1Zji8we3YY8Ph4OTENiF2rR3cegsdHn++RTCp2Eek921tasWXdPDReUatI2nLYWPi4CE51+OEJCf0WpgAAooDdbMDuN9uw49VWhRpbsq2Vqk2WPF5JsUjzc0ysbfXtX5sDE6vHVQuq+/WPSZ+/0B3ADdfMwI69rfAkroMEf+CYUquiEFO+zv5YYoGswDzEvV3WfJspoGf0eObVVoWv65lXW6FnCkfVgJJ/hAXy+h0W0l+/hUgUjyXZHb/ZdQirrlSq+RD3fFFgRo0L929agn/6+qW4f9MSjCuzEecYXcI+WvKh33frYnlemDm5VE6g37G3FbveOA6b2SgnAkhje3DHh2g768G5roCszPbNr8xUXZ+hPvOpzh/9JQgPFq353G5mMzInjjRMRgNxXTJlwFYeafiC5P2qL0jt2WQEQT0XPrb7YwhChh68qI64x8ulP95iIj9Llhz6pDV9LMNgw/WHQa/Hy++cVNh3L79zEno9te8Kgnhc4tDxjoKNq7t95IJ4t4/L0YgGTyTC4NFdST6WXYcQiWTmBwmGI0R7OUjbelLSwKDT4+jJTvzLLYvw/RsW4F9uWYSjJzth0KU+/1MLdQCyqoah1R4ywVHVbyVQkqR2RIyiwx1EqcuMUodRnaSocb7k70hSfAmGyT3EK0utaG6YhrFlVrz+7ili/+L/fuGw7EAEAE9QGFD9TOu6d7hDRInyICfgb4cvoHasE7VjHQW5OdXrgbVX18mLkZQlbaBPKSUNAkEeDhuLxgV9ctSvvXsKgZCQ/rFD2Tv2cNLjJRuyPV4OZYUkRa0H/nHCjTMX/RCjUZy+4MP4ChsumVhUUGoWviBPXEv8QR4YhDRsToivyzaLAfdvWgKOF2LO0+Q1PKHyeEtTvWKTQFqDRREwsn3OGY6PoMsTIt63YJIS4qKxNfVcV0AhtQsA925YFGs/ErcXtNbez7oCKHEYFdWDVaVW3LRyJk6e8+D4mV7N9ddhZXHzyhnoTfg9XTYWTosBdnM/an9AekqAabQtGqztN1JUCymUTGBi9cS2fyYjdVBSho7HT7bVPP4wKtNsKTlS7NnhIOfqtpTs0Y/dlIpdpKWUy/ERhTJ/WZEZK5dOwk8SFDjuvnmhQpHsqgXV0OlixXtgoCjgfOLlI7i8fjx0OmDGxBKFGhmQgk0W/57ne4KK8ZIUi/o6GwCfdQbR2RuC2xdCc0MdXHYT8fvq4uZ6opLaVZdW41xXAL4QL19P6RrHFI5ZHDnVi9MXyUUqmXq+cqn06w2EwScqjjAAHxHhDaY/h1NGL9lcv91ejnjsKKLyfKWaX3RAlyeMbm8IJtaAR3cdlJXPv7d+vmpuiiW76tDcME3eJ0+ssiMajcbnKwYhXh1QPHmul/gsi9HYpC0ps61bPrAiZMrXI8X5Y7Aq8v1B99iDwx8iJ6/4Q7zccpYSw2IyEPeruUw+yld6POS5sMfLoSID/tkeL9mv2eMN5cw+8PjDxO/s8Ycz8p2HgiQIkjy3mo25vWcdVhZfXFSjUOhsbqiL7SMo+U0OFZUziclY+P7Hbo34TqbmwWzGhimjF0YXxSVJyqqbVs0Go099AqErxQBkcmM1KLQS1yQGaJtw29fmoMxpgt1iHDAgm/gdSU655oY6lLjMxOtwoSuA3W+1YeN1s/DFy2rgCfLY9cYR+bPrV0xXnMvE6hHiyIluiZtarevu9ob6lShvbqhDZYklZz3g00GIAE/Hq0klJ+zTr7bizuZ5uR4apYCRAgDJz0lpBoybMpeFeOwylzkDIx8+bGYDcb4pNNXCLk9YVuBK/D26SqwFJadd5DDhzEW/4nusXzEdRfY8D1xobOzGllhVa3Bi5XGIi8j33mvvnsItX52Jx/90WD5GU0MdWva346aVM1FWZEZnPEm71Elel+dMKcPnZ4+BKEZx6qIfRQ5TyraM1vtOX/Ch1FUmq3tazHrYzCx++eT7A66/drMeFjOL3+/psw1uWzMHdosBEPtPxk8pUT/pN/AEePiCPHp8YVkVdrCb7EHbfglFBQE+Aiurp05zyqjFYWOx5gtT5QprqfWHnSauUNJAa152ZSDYNlLs2eHAamY1bGb6fBc0AwQnUrGLJKXc5PdYTMrkgms/PxlBLoLGK2sBxGzfrTsP4o61c7HtlU8UhRC73mhTjGNGjQvrV0zv377rr9Az4Xs2XlmrGG+iYpHby6HUaY61q40Ch0+6FedsaqiD2xcift/qSifWLa8DosCLcd9czRgHZtQUoccbxk9+d0A1dmlfkDwm0nWWfq+hFGDkzLcJwGkzEudZh7Vw9qiU/COb63epi+xHKy+2YNWyKXIymdwFRAd81NYtK/InJqh2ukP4+bb38fMtn8f9m5agyxNCqdMMo1GPD1s7FX6PjdfNwh/2HJGT2m5bMwcOGwvO3ffcSkqP6iQFZSBWxzAZe+ZTnT8ymlCmtcdGTOllKEVoI5kie+7m+ELDYtYT96sWU+EkMwwXmjGFDO2TyoosxPu2LAPtmYeKps2Sw2fJZmHR3FCnGpMtx3ELu0mP8eV2xbo4vtwOu5nOy/lOJttw5xKnzUgUe8nl8zpYSjXyLoodmZpnsxcbpoxeeAFExb97Ny4GUlzCC6xn2fCT8RabcblMqYXBUOUytdomXLWgGhwfwSPPHESvn8ffDl9A21lvv+dJ/I6SU+4718/HDV+ajlXLpsBqZmV1k8Tr0NRQh9feOwWOj+Cx5z4GL0bx2HNKKd5tr3yC5Qtr5M9sWVePsviEK1FWZEZzwzQIkah8TUjXvamhDi+9c1KWKL99zVyiJKUnKAztWmfotxkqbh8Hu5VFTZUDlcVWTBzrgN3KoreAZEgp+YcogvicRDOwSYiIUeKxI2Jh7UCcNiOaG+oU801zQx1ctsIxxgEgEBLw58TWwFfW4s/72xHgCqsSQs8A2175RLWW6PPVYtEBXb4wznQFiBu7Lm9YtZ4kVh73+kPyvdfpDqHl7+34wY2Xormhr71zw6Ia/GHPYVy1oBomVo871s6F2RRL2ku8b9evmA6XjcXpi37c9fA+3Pv4ftz167+ioyeI29bMUbz3tq/NgS/EK9Y7p8Wgel9TQx32HmiHP8ijYVENdr/VhmAoIifQSd91e0sregPqNdTj5/HIswcV733k2YN9rY3iyfjEthz9/S2ZeMDxrof34WBbd1+78oTfItUWJkOy/eJjnV1bTtuLUEY1YV4ktv7gM9BiiTJ6sZoM2Ng4SzEvb2yclRGHvBAhtwUTIvSeTUYQRdy8cgaaG6Zh3fI6NDdMw80rZ0AQ6bUqZAZq16ZlF+l0DE51+PHZRR8cVpa4n3JaDHJywf2bFsNlN+HN908DUUDHABsaZ8NuZVHsMOK7189XtVF6cMeHONsTgickwOPnU7PvNOzHxO8pFWUmjnfd8jr8avsH+Pf/eRf3PPoODp9047w7pDrnUy2tYMCoPr9lXT1YPSO3H/X6eWxsnIVOdwD/55pLFMdx2FicvujDp+d98HMROGwscUwq+zPB3pXs/COnelPyXWXctzlISPNsAXYPouQRooY/SsyAP4rXahnKR+Tji9EofvfCYXgCPLo8YTkxTXp/Yqtfh41F22ce3PPoO/Ic0+0Jqfwejz33cUz9A337ZsmnLvH2B2ewIckmam6ow8zJJfjBDZfi22vr8YMbL8WsScUZe+YT5w/Jh7+lqR5gGOX8Q2hZTCwQS9X/nrzHxtDnwJGOXs/g1uuU98Wt182C3pCvjrTcodmqMkKdOMnwGvukSIb2SQxAtB+ZHD/T+WazFNtYTKi0486mefj2unrc2TQPEyrtKLbnOG4RBWrHOrD4kgpcMrEYiy+pKNiOVqONTLbhziVBLkJMkAlxhdNCyGiMJdQlzoObVs2GKUMJ09mMDVNGL1otdQeTy1JYsjC5INUWmykgilFVReoda+ei2G6E3dqPwhmhMlJrAZEsJY6PoP28F7vfbBtYTSxehXr/piXo9IRgNRvAh0UUO82wGA0Ihnn0+jj5OpzrCeLEZx65Akw6X6L6S+KYJo9z4qe3L+2rctIBm1bNxqO7DhHVz7asq8eMGheMBh1WLZuC8mILOnqCivPtfqsNlSWziecLcQKx+rffa50HUqYVxRasWDQRDz7VN4aNjbNQVpS7ahFK4dPhDhKlWzt7g2m3rOzuJcvOdntCKC8k2fhoFFYzq6j0sZoLL7lEjEYVagNSYlEmnLPDSWcvWTa+s5eDc7iVOQZSJkiokG68spY47veOXsSECodiPUmsPP7Hp13ymsjxEZw674MQiUAUY+e/vH68vP5VllrReEUtih1G9Ho5WM36pPtWD19IUAUYf77tfaxfMQ2NV9TCyOowvsKBP+w5LFdkJ653k8c65WMmqj7YLGxfwJAB8dnv6AniwR0fKo45XC3AFIFVjfGlfM4M2n4Uymgj260/KKOTLncIr+w/iS1N9QiFIzAb9XjuzeMoK5oOW5ktvWP3Y8/Se1YJL0Sg0ylDMzodA14oHOcvRc2A7doIdlGHO4TvP/RXec/xvfXz+1VOcFpZ8JEonmo5qNqvbGicBafViG6N1qAHj3di95tt+Pa6eu1xWllZPddkNMAf4lFk125P2ukOyUWPteNdcNmN+NX2D3CuKyAf96GnP8Kt15F9TsFwBG9/cAY/3rAYYV6I2Yo2Fm2feRXXgBcieP4vJ7B8YZ+vrKzIjC8vnaTqVrBn3wl5TDodsGBaBUodRoX9mZbKQQ7tW2obULJBl0YbpC5PKG1fly9IbpEYCAlyq2LJ3xLkBXj85A4h0v2+fGGNqmDraHuP6jMOW6xged3yOgCx52RCpV32HZhYPZq/OA0v/OVTRdeNfYfOoshhUii3bV49G3OnlGRGeSw+f/zsjs/h03Ne+btoKVgOthNMqv73kaL0kg18IQFhPqJYg8J8BL6QABtLFcESoWtS6vgD5LnQFxRQ6Uz/+Bd7gth36Gxsj8dFYDHpsevN46gszV0HkB4NezSn9wcDeAO8ao7Pi8TcgeZ8Sl6SS0XlTOLRSJDx+DmMKRBlsPOdfhw6fhH/cssiuH0ciuwm7P37SZhNBhSNS3+i7eoNEde8TNjLlNFLiUZHp2Jn6op/NDktFTK0yJ7r9Ks2UQ89/REar6jF7reULQsGak2VuDmVMLF6eWzSv6VM2KnVxdrJaQxwpD22MWxuiG2Ak2Ueq8ps8ASF2EaWYfCfT36gOrfFpNX/XI/ZteXo6PACUaCrN4yWeHDBYjLggf95V7WxvOebl6HtrAd7D7QDAL68dBK8cZUVaUyS2kzy+cqcJuKGVfNaIz82uFyYrDQxGClECiWZ8mKNVgcZSHoscmoYsvnefjGJi+4Qnn4tXtXKxBKJn36tFZtXzYG90p7r4aWMxWRQqQ081dKK+25dnOORDQ67ldyy2TZMVf0SpITy5LUjsULaYtITxw1AtZ4ktrv4wqXVeOKlIwrn8tlOv+z0ljCxsdbWb394BgtnVMDt5xAICWANDDg+CjEaxc7Xj+P2r80lbsz8IQE7Xm3Fuqvr5Hac0t8Sx2c36TGhwq763sktuUnPfo83pDqmTaMFmC3DiYbJgdW0N9nUwUKhDInSLLf+oIxOihwmnDrvw8+eeE9+LVPO05Ist1EYSVhMLAIhQdVC3mIa3QHhQiel4IRkF1lZdHnDaDvbi8Yra2MFJPGWdT+743MoLzLD7Q/DZmbBhYW4D8mAI+29OH3Ri8vrx6v2K7/d/TEeuH2p5jgkv9aZiz7NcR451YsnXj6iSnzrrz1ppztmV0+otOPD1g45MU2C4yOwmMk+Lh3DYPUXpoIXBDkJzuPn8fNt76ve23hFraIN31ULqlXXYHtLK1Ytm4LtLUex+622uIqITmV/DphIOBA5sm+pbUDJBppzVwb8UQ6bUXMPK+/bAbTsb8fksS6cOOvRnL9MrB7jKmyqZze5PafUdimxYLm5oQ4Tym2KpFKdXodT5304drpXPlZzwzSVctvWnYdw/6YlKLUbUVtdEvPJI43C7GjMR5KcZDdY33k6/ve058ARjCCI+P2eI6p78J5vXpbDUeUndE1KHbNG23aTMTMJj+XFFiydPVY175XmUKihWCvWkcPExYtujjjH33frYppQSRkSGW3DnUNcGragy1Y4z0VZkQXVY1z418f3J8VuM7Mm0TWPkg0EUcT6FdNlFWipo9NguipQbd9hpNsT1KykkjZjngCfUmsqMSKq5Lmb4202peqt1947JX8mGFcTI8lmJ24MK0qsRJnHHg8ny2U7rQZ8b/18uZ3HTStn4Ac3XoqLPQF8Z/18VJVaFWOSA9Dx8/f6OXzh0mo8+NSH+IRQKcbxERxq68KuN47jy0snAYBcQfpPX78UD9y+FAumlaNuQhHuWDuXKFHen7Kc4lrHyQcpU7eXnOntpm09KWmQzVYHIU5QtR5paqhDiC+sNpJmox5sYs9IBmD1uoxttoeLkTKH6HUM8Z416Ia3JIyUUJ68diRWa2s+a9GovJ7Ia3BQwIyamHIBw8Sk8mUYYN/Bs/jW12ar2mZZTAbccM10vHe0A+3nvBhTasPev5/Cjr2t2P1mGxoW1SAiivIzKSEF0aTj97veabTiKLKb5OOS2g6tXzENL71zUnVMLkyeJ7gMzxNScEJrfMPZtohCGc2Eea02SLTtH2Xo6Bhyy5dkFa+hYDbGKs8Tj7159WyYzYVlBw4HQU4gPt/BAmshT1GScrvHuJ/qnkffwfaWmO355aWTUFZkBsdH0O3l4LSy8AcF3PPoO7jnN3/DXb/+K053BGI+rCig0/WnbqseR6Jfa++Bdtzy1Zmqcep0DJ54+QhuuGYGsS1ocnvSqlIrbvryDPzghgW4+Ssz0dkbhMmoJ9rPF7oCKpty06rZqKsuws7Xj+HHj/W1ldNSCwaTZJtq2OLlRRasW16HxitqsWffCZzu8KsUMRLt3cRx2iwszrpD+PSCr/8WeTlC0GiRKNCW35Q08Ad54j4zEOIH+OTABEI81q+Ypjj2DddMR483hN1vtWHH3la8/cEZ3LRyJtw+DkaWwU0rZyjef8tXZ8JijiWodrqDqmf37Q/O4PavzZFfX76wRtOfkNiq2G7Sq+bK8RV24rzS5QkpXhuojfNAJPvOy4rMaLyiFud7ginPPW5fGA4bi3VX12Hd8tj/HDY2Jf+71hxYaEov2YALk7vZcGGqbptMOP5s0f3qwDAMcPPKGSrfpC5DEWUxSvajRnPYb04QIqrWyRsaZyGSQ6Xobg2l0O6kOZ5CSZkE3/9Pb1+q3YY7z/EHyLagPwO24HCR7X0S9dFSskEoLpixatkUrFteh1XLpoA1MINqqUuV04aREqelX7WzxOCwtFk0sjpN553UirPLE0JZkRnRKFBZagOiwK43j8ktME2sHnaLQbM6KnFzqdWaM8RF4LCxOH3RB7vVgJAQUVVM74m3/tq8eg4CwTC8QQGTxjogilEcOHIevgCPXyeol0nn6a869qmWVjReUYsdr7Zi91ttikoqu8mAsSVWYluC/qpuE6+hdKx8kDIdKSpUlPzCqyHB7Q3waVfXWM0GtOxvVyg+texvx53Xz0vruMON2azHmi9MlZULTWyspa4lQ73dh4uRUC0CxJzMpHvWH+SHVdZdK6E8ce0oTVBb4XiR7AzkY8liDMPgrof3qdZgQVSrG968cgZ4IapYZzdeNwsTxtjxyQm34vVbvjoT/hCPIBdBy/52bGmaR6x+Mhp0is1av+sdQVXBaYklpred9UCMRqHXMbjnG5chIoqwmVn84sn3ZbtDcUyGIc4T86cuyOCvpaz66nSH0LK/HXffvBDRaJS25aRQhpEgR57DafIKJR26PRwOf9qJu29eCE8gDKfViOffbsOksU5tdfAU8QfCMBmVbbJNRj38/jBcRuouSSTMk30F1LFZ4KTY7pGU1CD5a3a/1YYim5H4niMnu8HxEbz27ilsaJytbYcmjKPTy+H46V65tT0AeP08/EEejVfUYvI4J8YUW+C0sjjbFUDDohqcvuDt33aPAjNqXLh55SU42+nHrxJUOjatmo1bV83Cb3b17Qc3NM5Csd0ITyCMu29eiCAnoNhhAqNj8KOt78jnkvxkteOcaG6Yhr0H2hW+OEQh26Z3Ns0DmCjxGlzoDmDHq63yf5++4MO4UqtCDYikcnDbmjk4ftotK+YMSglpmPCHNPZ3IQFw5WhQlILHYWXJ/qjm9P1RdguLv0mt5uLtxH2BMP5rR6x4vKzIjIZFNbIiuYnV49brZuFHt1wGtzeMC91++IM8guGIXHy2oXEmfrv7sPz+Ly6qweSxTnnu5QWyP6Gzl4MzUXWcMGfzInleKU1qrZOy8li8m4ui9ScAm6VPFZ3UojiVuafERVbwKEnBPzlSlF6yQZmGEnBZgbQ1G04CIXIb3lhiK1WSScRsMsBkNGBXgo2xadVsmDO0R/L6NdqG+nlU5CgeptPr8dqBdsX8/8LbbbjxyzNzMh4AKHORY8plLtpqiZIBoohlohYgdg1bcEtT4cQm/RprUqb2SdRHS8kGVguLPxAUe+/dmHoHL+ptHUaqymyqTVRTQx1e3HcCQJ9TLnGzOLbMpikl3vaZF21nPTAZdfAFeTz23MeKjV2Pl4PXz2PjdbPA8RGcvuiDw8aCc8ecyk+8fATfvX4+BDEqO9GCHE88X4Dj5U2nmJRcJmXbSklkW3cexA+/sRAOqxEnz3nwb394T5mQllApKlWQJm5m16+Yhuf/8inKisy4akE1KkusaG6YhtqxTrl6V7FJtrKKTbQnyMPtjzkQt+48iHNdAc1rLZEPG1yeF1TXoqmhDrwgAKCbScrQcFjJLfXsGZC81+t0+OKiGpVTyZCpEqphIsSRW+r+6JZFgDXHgxsEPC/gppUz4PHzcnDVaWMhFNgcIil05TJZGNBOKE8cR6nDiM2rZ2PrzkPy35Pfr2MY3LF2LrbuJLe/EAiKa71+HrveOKK8J5/7GHc2zZPlcqXXH//TYXmNbWqoQ5ATMKPahZ/d8Tl4ggJCnIAylxluL4dVy6ZgfLkN3/raHJztDMj3icvGpqQ+ExZERWKc7HwGcMOXZpDX0P7+lsn1daDA6ih3VlMow4XdSm6DlAm7gzJ6KS02Y8mccfjp7w/0BYFXzc5IKwKTyYBf/e6A6p69/7YlaR97pGG30Od7xJJCu0etpAadDrJtd+qiX/UeqXVdpzuEZ19rxS1fnYnH/3SYbBcmtA/luAi8/ljVu+QbkQoif3bH5yCKUZy66IfZbIglyV1ZO6Dt7vHzOHHOK9uz0nd4dNch/OiWRfi/19fDaTXB4w+DYWIqyQa9TjH33LZmjuxXIyVnrF8xHaIoQoxGMXVCMU6f98j+LAD43Qv/UPl9NjTOws7Xj8lj3rx6Ntw+Dn4uovKBjSu34Wd3fA7dXg42M4t/nOzGtleOEvcZ+dLmLjGhRSLm16QuacrQ0fRH6dP3RzFMFCuWKFts3rZmDqrH2DGvrhI1VQ75b0DsufvNcx9j1bIpmFpdBB3DqMY1vsKuSIQfX26HzagHWD2cFhbn3CHic2I2GdDlC6PLE0Kpy4xShxEQk+ZsHWS/hHTOzatno9RlhMfH4/zxDlhNBs1W5gpfC0Nu/WkzG9B+wSvP4aQWxanMPWKErOAxb2rZwD9MisnUo5F8iGsUClptex1WqsCXTCQi4tFdh1Q2079uSj343B92jZiFLYf2CxcWsDip1ej6FdMQ6/6QG9+62aRDc0Odal0xm/Ig/kJKZqZzTv6jsdbnU3FLKhiNDNZeXSfPU1ICrclUOMl2WvNgpnwsDuqjpWQBXyCmhNy4oFZWTn7t3VPwBcOoTLEwgnoC0mUQC7BOx8hqZ91eDiZWj0d3HURnfAMqbxoYRp4wLvQEiAlLnCDgTIcPu944jsYrarH9zx+rNnbfXT8f0Sjwhz2HiQlaDYtqcM+j7yiMGr2OIfSKnQZBEPs2nRptCKSbkOMjEMUoBEHs64ee9Bnp+3W6Q3hx3wmsWjYF5UUWdLiDYA06FDtMWDJ7rKoCCwxwpF1j4YR6Ub1j7VwUO4yIiMDWnYRrnRC0zvUG12Qkq1DNnFw4md6U/MMXl7dNnkP8QR5Is4KuqzeEPfGWu9I9u2ffCYwtt6OkgNrnjZQKAouJValtrV8xHWZT4fwWQP441UgJ5apxiMDc2hLcv2kJPIEwbv/aHDz8zEGFQ7h6jAPhsIBzXQHF8aUKZVKFtNQKNPn9HE+uppHW2KdaWnHfrTEn0emLfsXYb7xmOvYeaMfKz02CjmGS7pNp8ATC/arPaLUAkZzP/a2hw7a+phBYpVAo2cWvZXeE0rc7KKOXEBfBb5ICI7/ZdQj3b14CG5ue0q1mW3RvGKU0SKUgyJGLqWI2M32+RzpaavMLLxmDYqtBU8H+7Q/O4I61c/HQ0x/h2Ole+ALHB1a3TfDPfNYVwOkLPrwYT0z73vr5Cju3uaEOHB8hFj4m2+5uX1jTzu50B9HtCeE/W/rs5w2Ns/DMa8cUc88jzx7EqmVTsL3lKDE5Y9srn8h/l56RN98/jQkVMzCjxoW7blgAX4jH/ZuWwB/iwTAMXvzrp7jhmhngBRFOuxGP7Tok+/C+t34+woJI9IGduujXrLZXKSHlEJ6PaBRi0nZzlKGTTX9UNMrgkWcPqp7979+wAD974j00XllLfO7EaBTt5zyqeWF7Syse+NZSLL6kQnNP7LCyxOSDqCjinkf3K3wMc2tLgETR0gS/RJcnhFKnGaUuI46cVPvPv7d+Pn6+7X3NeZK073/i5SNY/YWp2PbKUThsbKzoTaOVaL9zDwN0ejTsrlTnLLrnJxNXB71/0xL0+DgU200odRqV9wkFABAKC1i/Ypqc2C35xEI5TD7KVzwahQkeP4/yDCibhTT2FrlMBDMZ9TAadIpkYqNBB5Mxd91VLnQFievd+EoH7JX2nI1rpCQ4jUYG8vEXCoIQhcnI4M6meQiGBViMBkQRAS9EC2Y6z7YPVTM2TH20lDRw2U1EJWTXIGwDmpyWDoNcgEUxqkisqiq1YvPqOYhGoyhxmMAJIlo/86DUZcY/f/1S/Nv/vIsgF8HbH5yRjQ8Tq4Nex8AfirUKc9hYzWQxhgF+Ed9wSq9JbRcAEDfLP/zGQjy440M0XlELq0WPCRVO/Hb3IVw+b7ycCTmxykF0Skrf2cTqYTDoEQwLckWp9DrJaej18zCyOjzZ8klf8lhTvaoK7cEdH+L+TUs0F04Aqr899PRHsUXVyuKuGxb0HxjP8QY3EBJw7eWT+1SPdAyuvXwyAiEBoK09KUPEpiFv++0MyNtazAawiVWpDMDqdbAUWAV0eRFZIavcVVjPHceLKlWtba98ElOAKyQSglEBPgIrqx/exLR40vn5TzsVygSaa4cIlNqNYPUMnnm1VSX9PreuEuPKbagqtSoS1KQKZT8Xswcurx8vJ3lbTHriPVlRbNVcfyW10W4PB72OwRMvK5XX/vjSJ7jhmukocZpV6+u2V47i/k39K8QM2AKkvzU00+srrcyjUPIWLbujkGT1KflHt4cjVuV1e7i0W37bzKxqHX77gzOwFpg9OxxYLeRiqky0UKPkP1oFJFPGF6Gry6f5nhu+FEvKGrS6rWQ/VrtQUWTBxCoHSp1msAYGd/16n2yXJiqzvRgP3Ol0wIJpFTGFoYTjFzlMsda9pL1fsQWiGEVTw1S8uO8kOt0h/Hb3x3KHAAmOj2B8hT1mg2v44sRoVP635INLDPhINnGp3Qjogc/Vj8eDT8X8cMkJMW1nPSqlN+lY/X0fhmHk5zTXGFny3DGD2gaUNLCYDfD6ecXzaWL1GfFH9fqUagAWkx6iGEUwLKDxylqYjTrNfXkoHNFQEuBhN7PK9lkJ+9oSlxnjy5XqalVlNjycNCds3XkI925cDItRr9wHx/0SpfaYXeTxaQee+yscI+37L68fj9/Guw1w7gi2txxFc8O0wSnex2Mopy/68kIpf8TRXzF/HqwD+YTZaMDL75xUrEkvv3OS7lcJmE0G4vOaqUQti4lsH+Tyt9AxjNwqXcLE6nHvrZlRixsKJqOeuN4Z2dwqp+VtgpPk14+rhlKfsRq3j6x6lE/FLakgisALb5/AVy6vjdtXUbzw1gnc9JXcteEdLNmM3Q7H8Smjk2gURCXkf52cegcK6nFNg8EuwOc6/Yr38xERR072YMbEInx63otHktRWfr7l8+j1cZhQYcdDT38Eh43FyqWTFJUdTQ11YBhyKzGzUU90lFWWWsGA7ETzhwQsX1iDvQfacdWC6lhiWv141E1wwWKMZUI6bORqrj37Tsj//s/t78Pr5+XXExPSOt0hHDh8Dv9yyyL0+jkgCux68zg63SE5uM4wQOOVtXjt3VOK1zt6Q4rXpXG7/WEgSv5O53uCAMMo23/moUFiMuqhT2qHqNfltjKDUvgwjEiUt9Xr0n8I7FYD1i2vU7UOsFkLa2nRAfjGtZfgv5//h/w9vnHtJdBJDsMCwRckJw/5gjxQlH7bq5yQ6LgdDgZKOu/nsfEFeSycWaWQfpfW6Iee/gh337xQ0RJIqlDWszp87eo6WREmlqA9FzdcMx1PvPSJ4lhPvPQPbGicJTuGpdffOXRW1VJIUkpNXCtLnGac61S3W4qt/7zsyE6+Jp4AD5bVE4P3KicyKXEMGUwmo5V5FEpeExEjRLtDjFJ1FMrQcdqNxKo8J2ndGjRR1Tp866rZYOiiokLgI2haXodHEmz/21bPhhChz/doYVyZFd+/YQEsJgMcFgPsZoOyNbyWIn1yC7qBHi/JnvSHwTAMtu48KCuJbWmqV9iyyb6m3W+1Ycu6elViGhBLnptU5VD5szY2zsJDOz6Uz7F+xTQ8/5dP0ekOIclFg6pSK8qKzNi0ajZKi8zEApTE83J8n8pxp4dT2cinLwbw67i/r6bKgcYra+Xv1ekOwaBniLZ7p4fD5DF21I51qr7P+hXTsHXnQdx1w4K8CDCFeQGrvzBVsYfZ0DgLYapSQ0kDu8WAb6+bizMX/X2tMitssFvS90dZzQasWTYFvX4eJqMOdotRcf/etHKGSnlJ2n9f+/nJKpvl5pUz0OMN4ye/U/oDjAYdfr7tfThsLK79/GSUJfltImIUdiuLdfV1iuBxZ28QD+34qN99cH/FZUU2Y5+vJWn/TlLA1OnU/va9B9px25o5ckLtQIr3UgzFYWMHVLmkDB5PgMcTLx/pCz4DeOLlI3mzDuQTPC/g+i9Ow9nOgCwOcP0Xp4EX6JqUDMsy2Ng4C48lzH8bG2eBZTPjpxUiZN9BJIe+A7ePXBTl8YVR6ciRmptJT27rmeOY4YBFzLmA+oxTosRllu0cyYZas2wKSnJ0jw8VjhOw8nOTcPqCT/4eKz83CVy4cOZzholmLXYLADqdxvH19IGgDJ0ud5A4/3f1BlGeop+2sDII8ozBLsDdnr4frKzILAeSxStqsfutNlUl1H23LoYgRDGhwo6f3fE5eIICfvL4fpUS2v+9fh6+s34+/vBCX/vO5oY62CzkKnC3NwReiBIT2k585sHut9rQ3BDb+J7rCmDHq6248Zrp2LH3mFwlte/QWdzZNC+2j9Ux6OkN4vqG6ehwx2RmpWD49pZWuaVBy/52/ODGS6HXAx4/j399fL9iEw9A1cpTCrqTXpeC7nKFlUbF6KefefDLJz/Ie0OE1esgikq9bVEUlcpUFMogiYo6PP1qqyI7/ulXWzNShRQOi9ixt1Xh/NixtzWmnlAY9h8AICQIsFtYRYWq3cLGXu+nzWG+odVqpygjgdthJIcbySFVfcWducFwBOG4oinnjshrtBRAi0ajykCdjYXHzyMQVrcqe/Cpj7Dxupn44Tcuwz9OdEEUIa95bl8YW5rqca7Tj/EVDvxhz2FcXj9epYYqqTRIlXUmVg+X3QSGQWpJZvHvJv0W1WPsWHPVVDz2XIJT6rpZ0Bt0xPdL7+mvFdFQfs+8rcyjUCgAAFavR8v+kzEVSS4Ci0mP599uK6jKRUr+oWM0qvIyUMHOMDpiy9B7N+auOj5fMZtZWEx8rG0GJ8BiNkDPRAuuhTxlCPRnnyeTrmIu4Vw3rZyBICeA40UwDKNICOt0h9Cyv11uk0lUO05IvhhbYYPNyuLOpnro9DqIkSj++NI/5ONJqsKNcT/dxCoXTKxeTh5x2oz48W/+pkhmfebVVoUvbs++E/KppWQ1E6vH8TO9crvPLevqMaHChiMnu+Gwsfjy0kmqIpd3Dp3FhEpy5wI2boPXjnXAbjfK667bF5IT6/JF/cDIGrDz9WMKn8TO149RlRpKWogi4A8Kitf8QQFiBtoYmlg9QuEIdr1xHI1X1GL7n2N7YKlw2uMPY9JYF9avmIbKUhvESBS73jwGr5/H2DI7fv6/7ynsil4/r1DikfawTQ118vMf5GJ+gMRnvarUqkrsbG6oQ7HDNOA+WMs/xDAM7np4n6LAdMfeVkUr4WQFzBkTS1TH8vp5TK5y9KvClogUQ+HcEVnlEgwwZ0oZxhab89ZXXyj4gjwaFtWoYie+EJ8X60A+YTaxCHYGFa8FuQjGlNHrpCLK4Nmk9fvZ149lTDXZkIe+g1KnmVgUVZzD9ncGnQ5lLrMiblHmMsOQ45hhPsYhqM84RaJR2c5JvM8LDauFxacJKtPS96gsteV6aCkTFRniPPj1lZmZB7WOT320lHQo1ehEVuqypHyMwom65yGaC7CGFHWJs+8Hu2pBtSynWFliJSa5fdjage0trbLjymYxEN934qwHu99sw+bVcxAIhuENCjAb9dDpGKz5wlRVdQMvRPDsO8dVGfdSwpfDxoLjRUwa50RzwzTsPdAOjhcViXVLZo/Fr576QPHZEB+T9k4eX3WlHd9eVw+L0QCvn0OXJyQnuknvkQL4ya3G+ntdchbKFVaAagMtfadCMET4iEg0CvhIBjwrlFFLj5eTk0wTcfs4VKa5sfKHyM4Pf0gACqjSIhJh8F87PlLN5YUWlLSYDNi0araqEqLQ2qzmsuIzpaTzpNYbpy/4FOvO5tWzwep10OkZ7HrjOM51+mXbQA7UJbRcuPW62cRzOqwmHDvdg+0tymf3XFcApy94sb2lFVWlVty0ciaCHE88hqT0IK3/v376Q9itrMo22Lx6Npy2mKpFIomb+sWzquTENOn4jz33Me7duAg2Vq96v/Se/loRDeX3zMvKPAqFIuMPCUQVySBXWLYBJb/o7uWIc3+3l0N5mvdVj5d8bLc3fVt5pBGJiDjbGVAFa4qcBarQS0mZ/gI95Vk+l8PGggtHZB+SidXjtjVz0OsLwR+K4O0PzuCLi2rg9nKoHetQqx1rFE+Mr7DhTEcAJ897FMpn0vfT6YDmhjr4Q2HctHIGLCYDLnQHse0VdTLrlqZ6tJ/3wsTq5NZLAOQ1sGV/OzY0zsJTe4/K3+n0RR8MBh0mjXVh83VzcPwzt6JLwFMtrbizaR5+/8JhlcrQhsZZOHnOA1e8O4CF1St8ZtK5Fb5JkrrxMCWDeANhok/CGwzTeZYyZDg+gkCIV/lQY89BevvCUDjSlxQfVz5MLDJP9LE/+1orTp334bY1czChwo7OXrWSgBiNEm2NMSVWOQmi8cpa1XsS22lKn9ne0orv/58F8n/L++DkZ9yqbrN8x9q52LpT3SZUKmrj+Ah+98Jh3LzyEkUSRFSM4nvr56PtrEd+rXasE3azQU5IBtDvnJIYQ+l0h7Dj1Vi8Y+nMSpqYlgFMRgOxYPH+Tam3Vxot8BGROHfQ+IuaXh85ptDrC6MiA3v7gIbvIJDDuAIviMSiqB/XLMrJeADA7eXwp798iuuunIJQOAKzUY/n3jyO5oZpKM6hHzQiRomKbrl8lKjPODU8QYF4n0+tLi4ooYYgFyF+jx9OuAwokPy0QIjciSfA8ciE+oeWjzaX8yyl8GENOnx77Ryc6Qj0KViXW+UCulQonJkmD3Fa1Bu9/qSoq8ps8vstZr2c1NF4ZS0xyU2q9pIcf/duXEx8n9TOcuvOg9jSVI9evxfPvnEcWyrq5eCzdJzHdn+MLU316HSHsGffCfzolkXwBcL49DMPXoxXdyZvtpsb6mAy6hSJdYkbHoeNRZgXUT3GLiezScppJlYPvV6HC91e6BgGThuLqEb7Ta3NevLrUqXaxLEO3L9pCUqdxlhAnQGMBh1WLZuC8mILLnQFVC3N8tkQESJR8mL6zctyPDJKIeOyG4kqSU6NJNrBYNZwfvzLhtxt2IaC20uW7M5EAt9w4g/wRJW8b6+bB4ercNoD+zSSHoej4nPApPOk4FZzwzRV4pXk3N39Vhs2Ns5CRBRVtkFi0M1mMRCfUYvJgBmTSonjmTOlHNVjHODCQiypDFHi+ltd6cS65XWYOMYpK0Ksq69T2QZbdx7CA99aCqdZeX0TN/UlTjNxjfYFBVQ61e+X0Frbh7oeD7YwgEKhDC8mVi8X4EhzWsv+dtyxrj6n46IUNi6HkTj3uzIw9xc5NGzlQlOeHQYUwXr07Vfv/sbCHI9sFDLMiUb9BXqyfa6rFlSr7rtHnj0o29u3fHUmWv7ejlPnfcTiB1Ji3e9eOIz1K6ZDr9dBp6HAP7u2DK2nevDkn4/iqgXV+MOeI8TkEY6P4PQFL3bsjQVuy4piyhZVZVYY9Dpc7Ang8vrx8AXD6HSHiAkuzQ112HvgFFi9Dhu+OhtnLnoRFkQYWR3Oxf1aiXs8q9mAp/YeRc0YR7z4ZQDfZI5bHDlsRsyoKcJXLq+NVeyb9Xj+rTY4LHSepQydiJYP9Rvp+1ADnCD7iCqLrWhumAYTq1Od77HdH6PxilocO92LR549iAduX4rKYqu6LabGPNPhDqK60oG1V0/F+Eq7qk0wqZ0mx0dw8rxHPkask4jGM14Ta7Mc4COwsnr4gjwxGVeyf4BYQtwvnvxAcd6qUivWr5iuSObZMkjbfrAxFMrg8IfIBYv+EI9SatMqiAhR/Dlpv/rn/e2oHV+U03HlI04b2f+WiZgCAJiN+ryLK/hDAjFGEAgJAEEweDgwGw04dd6Hnz3xnvyaidXDZMxtaF/qoJVoo+7ZdwJVZTYUW3MTf6U+49QIcQJxzQhxgsYn8pMgJ6B6jD2WuBnfY+x64ziCocL5HjYLS5wH78tAlwAgNs9SHy0l04SFmKp94t7g1utmISxEkGraGU1OS4coMKPalbKEtU7HYEaNC/dvWoJuH4cTn3ngsLF47d1TqkpISfFLguNj/Vr7ex/HR9B+3itXH3HhCNGYCnGxiY7V62Ay6MBYjXJb0XVX16kmw+0trbh342I5E16qGgNAdKytXzEdz/+lDV4/j+aGOpzt8GHH3laUFZmxfGENJlSSk9hKnGai8aBP2MSTzic51TwBHr97IdbezGLSK1qlSsfKZ0MkOEKMAkp+YTHrccM103H6gl/OYr7hmukwm9JPVgqGyPdssMDu2bIismR3qauwVCDcPnJFeq+PwxhX4STZGQxko/mSSdlv++K0GIgVwdLanhzc0kq8ktbJx3Z/jPtuXYwKp0lhGyQG3SxGPVHl1GoxwKjXEavQ7GY9TEYrDh7rxNadyhYfe/adAKvXYfPqOQgLEcycXIJoNNrnhGbIDu6OXi6WnJYQ7LRZWXn9ddnJG3wT2zeXkJwAWo74oa7H1KlNoeQ3vBAhJhjzQmTgD1MoGhjjraSTW0sbjenbs2aTAWuvrit45dnhgOMjRBsizFOliWElB4lGwxnoUZ1Lw3aVXn/8T4fl5JBOD6dK2CMl1l1ePx4PPf0RqsfY8dXLJ6O5oQ5/3t+Oy+vHQ6cDptUUY9cbx/DuJx2qMST6pq5aUA2dDphdW4Y33z+Dc10BeP08TKwOL/zlU8yrqwSYmC9Qx8Q2NsnFnpLPrbmhDlEAv3zyffl3/dbX5srJKtIez8Tq8Z3188HqdX3XfwDfZK5bHEXECL64eKKiYn/z6tkQo9Q2oAydUFjDhxpO3x/ltBlVPqJNq2bHlBzdfedMTOzi+Ag6PBycNhbrV0zHtlc+kT9bPcaueu2mlTPACyL+44n3FH6AZ18/JrfYnDTWRZx7w7yo2AcP9IzXVpego8MLaOzNE9cOnQ6qWILFqMdDT3+U3hwyyBgKZXBYTAbib2suIAWc4UKMisT9qhil9mwyHC/gppUz4PHzso/UaWPB8QIyo+hDTqoMhHggRz55l92Iaz9fq5iv16+YntPCJbNRj5tXzkBvwu/gsrGwZGAvnA6lLjO8fl4RhzCxepTmUFWb+oxTo8xFjsOXFZBIAwCUFpmxImmPsfG6WSgtKpyYnjdALgLzBviMKFRq+WgF6qOlpEEkAvwmqcPSb577eFDJ5dRCTZe4fDVRQjupelUUo3Ibr+TkMqkScuJYJ0pdJvznkx/IiVtAbHFgGAYHDp/DlqZ6MAxw6rxPoQwmbSilRbcyQR48MXAdCvOoKrXihmum472jHTDoGXx3/Xz8/oXDmo6/Hm9IzoSfWOXQVFHj+Ai2vfIJvrN+Pj4904s9+07g+obpuGnlDNjMLB7/02FVEN3r57F+xXT8/oXDqiD8HWvnothpxB1r5+Khpz8ink/aEPuCfWo7DhurOla+GyJ2M0s0Cqzm/FR6oxQGkUgUHp+yot3jC6OixJr2se1W8j1rK7B7Nh8lu4dCsZaqiCN/k3JJBDkBX1oyEdteOZrgCJg2bC3hwoKoWRGcHNwyJ6iKSphYPSxGPdZdXQcwQFhyWEtrDxOrimluqIMYBfhIlKhyes8tl6Gk2ILx5XZFS43x5XbYzQZ4Qjz5vt2wCF29Ifz09wf6gj9r5siBLa0xW80GVbCzqtSKzatnY+vOQxBFUeVQX79iOgwGps/+8Ydx980LsXXnQdmhXjvWidvWzMEjzx5UBKNIbURTgjq1KZS8RktVNVNVf5TRSSAYhtmow903L4QnEIbTaoQ3wCEQDKMkzcSKQFCQE9OA2D376K5D+NEti1BEA3oKXDayremwFZbtX+jkItGo30BPls+lVegg2X5ScoiJ1eP4mV5sbzmqSNgjFk/E1YiOne7Fn97+FDdeMx1Nrml45Jk+e3VD40zMrC3Dnr+ekM8pFZa27G9XOPl3vdGG2782B3YLC9aghz/Io7lhOn67+xD4iIjlC2tQ6rLgn29aCH088SM5waWixKpozcnxEfz6mY/wgxsvxX/88V1FQsvZDh/+z5emAwzTt89I9E0CmoUxieccrs4CBp0eW3cq59mtOw9R24CSFlr+KHsm7ukoVHvtR3cdwqplU7C95ajifNKzZmL1aDvTi5oqO1gDo9jDC4KIv3x0Rm4BjGjM7yG1K5bOIXU7kd7zzGutqr30HWvnoqzIhIUzKuAP8fAEBfiCPLkbQNIzTprLNzTOws7XjwGIKaTV15XDxOoV/vQNjTOJ89ag5xBpnoon1J266O+LnyB3rYdHAr4gTxQ08Ad52rYrCRNL3q/eu5GuScmYjHoYk1p0GQ26jBQIAYDDSt5b2HOorMoLouz3BPpinblUcwvzAkxGA3btOaJImA4LAtJtY50OpU4jNq2arSryKnUZgVzlvST4jCXVUOozVuO0GlT2xW1r5gzdV58jeEGUCxiBuC313Me4t4D2GBajRnJ5huZZ6qOlZINeDf+Cxx9GVYrJ5dTbmilSqF491+lXORGfaom1YNvxait2v9WGB25fikgU+OKiGsVGsKmhDq+/ewpXLazBg099CIeNxcqlk+D18wBiE9a31s6FzWyQW116/OTA9T3fvAzfXT8fH7d1KQLwGxpnYUyJBbsJk2Gxoy8TfuoEl1y5rpXM5g/wsoJbhzsIUYxi+5/VY9nSVI/TF3xgDQx6vBz2HTqLO5vmgdEBZU6z3LKzstiC+25djK7ekKZTzWbuk8Dk3BHs2XcCq5ZNQe14F8qdprw3RAwsgxuvmY4/vtQX+L/xmulgDczAH6ZQNOAFEaFwRPGsNzfUgRfStzTFaJSo6hTN5weNgLb8fe4ku4eCyWjArdfNkrPWJTlVc45lvgeLxWSQE9MAyRFwNHNGcz+J5AMF+5KDWwwY1TMgVUBL6p2748lYc2tLgKjaVvj2urnE+y/ERYAoUDvWgfIic18ilo2Fx8/jXHeQ+DlfkFdVNW999iC+c/18/PLJ94ljbm6oA2vQqb7/ua4Aduxtxf2blgBMTC0x0cle4oiNJ/k73bF2LoodRtjNLHQ6Bo/E246HwhGYjXq88HYbJsXbEA3pt9IKvg1ziysKhaLGo1n1F85I1R9ldGIxsfjsoh9nLgYU1eIVJba0jx3kyHZgkOMBFE7F7XAQEcm2vyjSxXY4yUmi0XAWBySdq8RhwoQKO7HIE4j5q3QMgw2NM+EL8igrMqPTHeqz4a0stqyrxxMvH5GV0WbXlmHXG21ygtrHbT0K5X2Oj+C3uw9j1bIpWL1sCgDIBRsv7juBb35lFn711AeK9z/8zEH84MZL8f/++++qfUFi0c2GxlnY8NWZONcVQJCL4LV3T8Hr5xHiyMqEJ8/14u6bF+LIyW6YWD14QSR2Eujvt8h1i6Nev7bzmtoGlKFijAfBk4PimUia0PIRjSnta9kprYH7Dp1Fc8M0VJZY0eMNwmEz4j+f/FD1vK1aNgXt573Y/Wa8c8nyOuI52s/3tQk2sXqUucyKPbiZ1cPnF/DzbX1zzXevn6dS+mluqENJ8vMVn1/v37QEB9s6MabUBrcnhBuvmQFvgIPFbMQ/TnSrgpjSfJicmDekOYQQP/ne+vkIC2LOWg+PBOwWVhY0SPS7XDKpJNdDyzt6fRzx2ev1cagsMNWgbMMa9PAGeFVMwWjITNIExwvEpMpY0lVufouApppb7mIEBoOeWEx1/+YluRlQHI+PR8v+k6p5Z3JVCv7ebBL3GcuqoXQdUeHx83jlnROq325ipT23v90g6fX2M58XyB7DZNQTfSyZSk6jPlpKNih2avgX7KnfU4UVsc5jUqle7faQA8lSladUedr6mQf7Dp3FlqZ6AADDMNj1xjHMq6vEb+PqKonJV1PGu8AadAqlki3r6mGzGIjnO9TWhYljHKrEtd/u/hj/fPNC3PLVmSqFM7Opb5JcPKsKz752TKWiJhGTjdYr1NGuurS63013X1ILZCdfTLFlDvQ6oNPD4ZFnDqLxylpNp5o7yeHV6Q5he8tR3LthUew3yHNDJBqNoqLYgjub5iEYFmAxGmDQo+ASfSj5hSBEiUmqP/zGZWkf2xfg5blKMmSfe/M4xlXYgRxKOA8Wu4VcqWUrIGMcAIJhAWE+onBchvkIgmEBRQXUmiqrwYsBEskHCvYlVxpzfAR7D5xC4xW1qB5jh9XM4uQ5j8qZu3XnIdy/aQlYPaOyFXQ6spKZ09aXeJWo0CopsGqth8mvSef5rMOLxitq4bSZ8GTLJ31tU6PAnn0nUFlqhctmUlVEn+sKwB/iYbOweCiuJpF4vvtuXaz6Tg89/ZFs/5ztDmDhzCqFxHZTQx18Ib7/DS8DtJ31qlqs1o51kNfzHLS4olAoaqgSMCUbcBotB8IZaEWgVbHvsBaW8uxw4PXzspp6og0xttyOMQVk+xc6OUs06keZK2USCglKXGZwfARdvSGUuswodRj7KvWTzpWYrMYwDLbuPIhOd0hW5PX4w3hqbyu8fl5OXOt0h2QbfkaNC+tXTJcLON58/4ycbBazx2M2rNSqU1IeclgM4MKx/bPDxmLVsikYU2oFo1Gkeex0j8Im9vj7ArrSa7/d/TG+c/18IArsfrMNzQ11sJpZBDme+LtyYRGeQBjbW1qx7uo6VRJdKqp5uW5x5LBoKK4X2H6bkmdEY/+X6EMNhfmM3NM2DXvWbDTIa+CksU54fByuWTJJkSC3eTW5/eeESjueeOmInIjh1FB+k4KRJlaP2742B79+5iOc6woo3rNq2RTFPHDinFc112xvacW8qWXE68aFBTAMo9ijS8VsjVfWEue32nFONDdMU+zNiXPIAAVjpPhJ21mPavzD2Xp4JMAwUTQsUrY227RqNnQ66gxJxmkn2/7OYUrYLiQCIYEYU6idUJS2ejUQU7Fr2d+u2Fu07G/HjInz0j72ULFp2CzWHPrVPf4wUR3T4w+jNIf3baeHQ0dvCO3nvPK4OnpD6PRwdO7Oc3xBHpfPG4/TF3zyun75vPED++rzDJedvC922gon6crt44g+lvGV9ow839RHS8kGDCMSi4QGY3cWTrQ6z+k3oB2Xq+bCETQ3TMPeA+2KVpw1YxxYtWyKLJNbXmzB0tljFRuK5oY6RMQoMfnqnm9cJrfvks774I4Pcf+mJZrtD4IaVZld7hB2vXEc37l+PkKcgLOdfuzZdwKTxjoxqcopq5qd6wrIKmobGmfJSXMmVo+NjbNQ4jLhrhsvxcM7P1J8V9JYpHMntjEoKzKjYVENfvr7A2i8olZ2wEltFJ5KyiTW6RgUaSxGw1UNmi4GvR6fdfhVWdIlLkuuh0YpYIJhgfish8JC2sd22Iz4/Nzxirlq/YrpcBTIMycRCpMrtbhw7iq1hkJEiOL3cYlvCROrz0gi4nBiNWnIGWegtdZgldGkc8vrSLzS+Gd3fA6eoIBgiAdQg70H2vGNr8zE03uPovHKKeT11ROCmZA4dqHbT7z/AiEBHoNeU9lNaz389Gwv8TuMr3DgF9tizmZJCTXx7yfPerH7rQ/lpPLEtbvIZsQFtzLBXgre9ado6rSwMGnIR9+/qf8KP19IwJkOn6pCs7LEAjvhXshFiysKhaImxEfI1c9J8wSFMhgYhiEqATNM+grTPB9R7Wc3NM4CT+9ZFU4bC1af0NqHAVi9ruBs/0In14lGQyahkEDqBJDo+5CVhkkC30nFGnfdsEBWz//Fk+8rEjek7gS732qTbXiPX6ksLKkD33frYri9HIocJrz5/hlFq05pTC/s7VPnl1qG3tk8j2hvi0ljF6NRop188lwvJlQ65CDvv2y4DB5/WFU1v37FNLz8zknceM0lMLF6WMz6vsAFYoFJKQkPgLZ68HAq3xHgqG1AyQIhXkCvL4xHWz5W2AYhPv02Z36NFonnunxyl5CmhjrUVRfjJ4/vVxWmkVTGSpxmXDl/AhgGuLNpHkqLTUSljJm1pfjBjQtQ4jRDECKK+U06hxhVPrxac42WoiZpj37yXK/838nzW1WpFcEkO2zLunr1hUuhYIwUPxns+ClqGEaXl8pK+YjZSFZdNJkyo1IzkuhXRSwD+AI8rr18Mjx+PpYgo2Nw7eWTY+1oc6RiF+TINgsXzp3NYifYzc0NdbBbczs/2q3kcdlyPC4pSfr88Q5YTQbaVYOAxcyCI/hXLKbCWnODGjG9UAHF9GwWso8lU8ljoigS/V3R5I0rhTIYojqicubXV85M+RA0OS1DaAW0WVaHj9vd+HXcEZaoJiZVdf73C4flqs8Hbl8KPQNiVcLdNy/UDNiTDEWOF1ROS6mK9LoryIorbl8I57oC+OWT72Pd8qnyprvEYcLpi7G2pHc218ufnVdXiZ2vH1Nk9j77+jFsXjMHIT4iT6ykIHpyK4bENgZXLaju2ygnVKV2ukN4MZ5JXFlqxYWugJw8V11uK0wnbZygRjXKlAlFQK6NOkrBUqyVbDMIic3+kNoGAFL7xU8Kqq87ABgNemKl1rfW1ud6aIMiFBaIlVSZSEQcTgx6cttJgz79APSAymhWg0JFQQpKOW2sIlAmrYeJ4+voCeBIuxvXRqPEZ67UaQZr6FNJk5K7Kkus+OOLR1T338bG2bjr13/F99bPR2WJBZ6gAK8/jMYra+VAlLQeThhjx2cXY8nkAFTr7Y3XTIfRwODOpnkQRRGbV8/B1p0HVeuxtO6sXzEN/qAAnQ6YMbEEThuLkCAqxv7lpZNiwb9+FE2B/trm8ii1awezPUHymji1upiYnJaTFlcUCkWF3cIS19TvXD8/10OjFDBihKwEfM8300/A1+t1qv3szteP4Q5S0HWUw7I6NC2vwyMJdtJtq2eDZdO30SiDIMeJRgOioZqTWEjQuKBW9UxLSsP92YcAFIlqpzr8xMQNm0WPu29eGEvaYhj4gn32aKI6WrcnhN89fxjlLjM2XjcbD/zPu6oxNV5Rqyjq4PgIRFHE+hXTFO06b//aHGz/81HFWHQMo5nEFuL6ztPrDeNXT8WS9qS5SBdPvv3iohrsevMYblo5A6xBj+1//lhhw7fsbwfDMLjr4X19z+WaOZg81gm7qa8gNCPKd0PEaiYro9x5fe6UUSiFjyiSfec/zIBt4LCR7dnll1XLz5jFqMfHbZ3EPWhlibL9Z1NDHSKRCBZfUiHP2xfcIaJSRlW5HSfPeXHqvA+zakuIc4guKTlfa64pcZjgCSYF6AFwgojGK2sB9CW5itHYZ0j++5tWzsQvn3x/wEKwVArGSPETrfEXSrF5PtCr4Q/p9eVWWSkfCYQiePrVVsWz9/SrrfjW2noUUyUZBcUOM/HZLM5QKziHjcVnHVFFgsz6FdNht+Xud9CyWbY05c5m4XnyXvhHtyzK2ZgAQK9jiOPKaVLsYLtwjFKCcWVoks+9uIDi0DatPUZz4ewxIoKIr101Fb95rm+Pd+t1syBGMpM8ZjDoif6uLQV0jSj5hy/AY+nccQrRmhuumQ5/KPXkcpqcliFI1avNDXX45GQPduw9pt4sf2MhPm7rltsNSH+TKh5JG4qIGMUda+fKFZ9S8pXFqG7jZWL1MLEGGA2xFm/VlXacuuCTz8cLItavmC4nlkhVmc//5VP5fBwvyq01L7pDOH3RB4eNxYXugJw4AKZPRS2Rw592Y/ebbdjYOAvPvn4M57oCaNnfjrtvXohoNKpqxXDH2rkoLUoweJPaJCR+v053CLvfapOdhCZWD5uZzX8n7QAEQmSFq0xVo1BGJ3qNRB+9If0gklej/aLXHy6Yvu4AYDLq8MVFNaprZGJ1A384j3DZjcSKJedAAZ48g2EYmI16RXtSs1GfEXWUgZTRPH4eO/YqnVQ79rZi0pgFsjOV5HDd3tKKH29cDBOrx643jqsqUjavno1SpxGIAlvW1eOJl4/Iygwk5YjmhjqIiMJhY9HZG8SZDp/i74ntina/1YYtTfWKymwpaW3SOCccViNsZgM+bO2QjzGjpgg//MZl8AbCYADsevO4bIs4bCxcdpMi2LZlXT2cNoPspE5MICc5rxMTw4eqahriNFQfOfKamLMWVxQKRYFOxxDXVF0GEowpo5cwT1b9zoTqji/IE/ez/iAPuGirykSiUciJaUDsN3hkJ1XlyAk5TDTql35Uc9y+vpZElSVWRcEFELufur1crL1nit8n0f6Tks5sFj2KHRa5u4Dkb6oqtYKPiHKBRaIfjDXocOJsL3Ge0SVtCU2sHmcu+uG0sVi3fCo4XoSOYRAVRay5aioeSwgsTKi047Y1c/DIs8qiECnJRTqe1NmAc0cUc9E/37QQj+0+hE53CItnVeEPCSrZHB9TI/7nmxbKRSfS6488exCrlk3BhAp7XrS41+vJ+22DvrD225T8YrD7xcHAMGR7tm5iMe67dTGsJj2+/19/RVPDVOIeNBAKqwKl86cuUMzbvpCgoWjuwY69MV+3xTQd371+Hn7x5AeKORVMX0FcbK5RF2t/b/18VVHd99bPR1gQFa9JsYC3Pzgjxxxe3HcCq5ZNQWWJFd2eID7r8KZUCJZKwRgpflI71ll4xeYDtC8dbiwmA6pKrbi8frxcrPr2B2cy0oFgpBHiBKLtX2iFvcNDlBhTyNTNzjAMsej9JzncW9itBqy9uk6lrGe35e5Z8gc1in6DPFCUu/2qP8gTi+T9QT5nSbGD7cIxJEaAMhun0WmJK7B5kGGiWLe8TiUyUEgtrVmjXk5MA2K/w2+e+xj3ZUj8wxsg+7t8Ab6g4reU/MJhY/GzJ5Tr9xMvfYL7NqV+31ILNV0SNiMTKu144Pal6PBwaDvTiz37TuCqS6vJxkNIgE7XF6QpKzJj+cIaCJEo7Fbt3uYTK2yq5KuzXQFySzCOx8+3xSqbblo5A0ZWB6+fl8ew90CfAllHTxDP/+VTRRuvuVNLMb7CrnDqNTXUYd/Bs/jCgglYtWwK6qqLiGNFNHaOx3Z/jB9vWAwwUVhZfd/GMqEVg5xEBsibUek4WoFvSX1OltblBQDG/HXSpoDLYSReS1eBJZZQ8osujWrMcRV2FI9JrxLCotF+0VJgzg+Pn4cpKRnKZNTDG8jdZmooRKPkyuFMGbPDhdVkgC4pCqTT6WAzpi+xP1AbJLcvTDTYE52pWg5XMRKRj/3n/SdxZ9M8RBFFRZEllpgWL3iZUe3Cd6+fj3sefUcOQu2JO3/LiyzocAdhNuphMujwja/MxOkLfZtq6VyJ7Yo2NM6Cx88Rk7ilCuWz7pB8b5QVmbFwZhX+33//XbG293g5dLpDWL6wRg6gSed7cMeHuO/WxXI1UmWJVXEuKRlu8jgnxhRbFE7kobaeKnORKzTLNKovCrbFFYUywujuJdsd4ysdKKEqhpQh4rSS90lOa/p2mksjidqVIZXhkUSPhyPaQD1erqBsZkr26E81p8RlVhVkJBZcmFg9Tpz1QBBE7YSq5GQAq0FV+NF4RS22vfKRYgwPPf0R7r55IY6c7FG1stv2ylF5H0iaC2ZM7FMuShyz18/L9viN10xHjzcMsymm2OYNhMEwDJ578zgA4Lvr5+PE2V6IYixJ5UtLJuH5v7TJx/MEOOK5SxymBB+eSA4i8dpt//Klxb2WbTCuwk5tA8qQKdLwoWaiS0Cnhh9tTKkNVSUWnO0MgOMjYEAuBq2pcuInj/+9332p02YkflZSQ5eSNH68YRHu37QEXZ4QSp1mmE16PPzMR7E2OlwEFpMez7/dhttWz1HECwDIiorS8drOelS+hW2vHEVTQx0qi62YUePC/ZuX4LOLfpzvDuB/XzkCr5/Hd9fPT6kQLKWCMa3CcqBwis1TaF863DjtLNZ8YSoeSyiS3Ng4C64cKlDlK1pxNxtVTVPR4w0T58Kx5XaUZ2CudXvJewu3l0NZjvYWoSBZWe+718+HzZ6b1q8ue37GDEucatu+uaEOJTlMeBlsF45Bk4fz/1DIpn9lOOF54G+HzuLumxfCEwjDaTXixb9+iq9eOSXXQ0sZr0acyRvgUZGBZ8msJWyUgTgbZfSipdjr8YVRkaJ9UFgZBMNJKhUwGouRXs8oFExID/+JzzzY/VYbmhvqsO/QWVy1YAJ6/TxaT7thMxtw63WzFFKOTQ11sWx4h0mVfGW3GonylXVr6+XzRqNRtOw/Jb+nutIht9zs8YQwcaxT/u/+VN8kZ9/ON45j+cIaiGK033adHB9BIMRj0awqdHR4B2wpMGOiC/fduhg9Xg7/fNNCPLrrIM51BXDg8Dnc881F8Pg5FDlMCHECrm+YLm/C66qL4QkJBZmpLiEIEdXvfut1syBEctfTnlL4mIx6Yt/yTBggOh3ZEZeYeFsIGPQMnn/7U7nCUBSjeP7tT3Hbmrm5HtqgcPs4YsWS28dlxJgdLuxmPexWA3q8XN9rVgPsFoOiteaQGEBhMxVnqtZ77GYWghCNtc6MirBZDAhyAliDTrkuRdVVb53uELa3HMW34y3E7FYW//PSESyYXgmDXkc09ipLrbH1+PVjWH5Zdb/qZYlV5Yq22VAnu9WMcWhWoDc1TMMjzx5E45W1xKrcpbPiCnNJ33coqqaDTjYrcPVUCmWkYDYayHYHSx0flKHDhQXinlMuUEoDvY7BratmoaMnJBcplBeboS8we3Y4MFHHJmUA+lPNKbIZVcGiRBv0lq/OhD/E44mXj+CuGxaoE6q0gkE1fYUf1WPsqKki27LRaBRTxrvIRSbRqKYa8IQKK368YTHOdfphMekVisOTxjlx362LcaHLj4efjVXsV5VacduauXIhCAA8tvsQli+sQVWZBXesmwtRZLD+i9NhNsb8WcsWVGPT6tl4NKHqf8u6epQ6jcQCTgkpga2/glFfiJd/m1yp+5jY7PkkKKMXBgxuvGY6/vhSX0eQG6+ZjgwIrqPIYSSqmtksLP72j4swGWO2bTAcK6hOTty4Y+xceV9qM7PgwgJ8XARiRFQk106qcuLOpnkIcgLKisx44uUj8vwCxIM8AR6/jBeeV5VasXnNHKxYOgmnL/iw90A7vH4e61dMgycQht0sFYQzcPvUSR9iNEqcAydUOlA7xg6IQKndCLcn5ou56tLqWPGmQZfS3jzlPbxGTKBQis1TaV863ER4UU5Mk8b02O6P8cDtSwG6D1Pg9Ydx08oZ8Ph52fZ32lj4g+GUW1GNFoo15kKXIzMJLHYLS/Qt2nKYuN7lCRGLlrs8oYFbz2cJm8WAzatnq9ShbObchvbFiEhMBJs3tSxnY8qmqiqQn/P/UMimf2U4CXAC2s56cPjTbnkOaTvriXUic+V2bKliMpKVTzPlQ2V0wM0rZ6A3Yc1z2ViVOjiFMhgykfRIk9NIpJgBrbUY/euti/tV/ZKStxw2FhwvYu3VdYhGgT+9/SnOdQVgYvW4eeUMfOf6+fj0bK+cbHb71+YSE7CcFgNu+NIM4uZPGgcDpST5jJoilUTt5tVzYGJ1OHXB16/qGxjA6+cxrtwGk1Hfp6QSV2BLbFVqYvUoc5nk65qY8BcRo+hwB1HqMsdaNwD46Hi3wtC67WtzUFlsRqebw/2/209sf7axcRb+sOcwTp33FWSmuoTRYMDev7fHqt/CEZiNerzwdhu+ce2sXA+NUsDYLCyxb3kmNnqsgYHLbow508ICLEYDQmEebAZahg4nVgtLbNlgzfEmb7CUalUsOQurJZXHz+PBpz5SGTcZ2+j1o7DZrzMVsTXMF+SJLbb1Bh1OnPPgz/vb0bCoBv+14yNNG0Irwa3YYZLn/sWzqqDTMRhbZie+90KCs4TjRbz9wRl85/r50OmAYrtJodamUCFjQExinDzOiZ/d8Tn0+MKaCXo8L2LVsilw2Vl87eo6/GaX0jHitLHkBMKhqJoOJdmsgNVTKZSRgtWiJ9odVgsNilCGjlYx1vy6BWkfm48I0DGMovXH5tWzwUcEAIXjYB4OLCYDsTDFbCwsm5mSPfor9NBKXKse48CqZVOw49VWeP08mhrq4AvxKru/v2CQP8ijeowdX1w0Eacv+DSTuDheRHNDHcQo5JaiJlYPHcMo1IB1OqC+rhxRUcThE26F3S8pDnv9PKqKLXD7eTkxrazIjIZFNXjk2Y8UfkCvn4eR1SHMR9Da7lY8QxsaZ0EQImj52yncu3Exen0cSp1m2ZaX7GFfiMeECrtqD5KYwJbsc6wqtaLHG8ZPfndAc18yHNhtZEUfewEF8Sj5R68/DIvZoPBHBcM8ev3htNU8TcbYPZp4zzY31OHBHR/IyWBScgspcUPau37WGcC//eFdoi97y7p6GA06/OqpDxTnkBTNpWOd7fAp5pef/vcB1bO+7ZWj+PGGRbjr4X1w2FgsX1iDSeOcaG6Yhr0H2uXj6RhGu/tBQjF57VgHyovMAyubAfAElYX9o6FgLJX2pXRM+YvLYcLZzoDC9l+/YjqcVDVZhc1mwLfXzcWZi345qWF8hQ12a2Zsf1EUsfoLU/HbhLl2Q+MsRMV0K5OHTrHTREwUKcph0bfNpAfL6hQdX1hWB5tZD+RQ0yIf553BduEYLPn4nYeCpn9lavr+leGk2GEixsKKC0ikwWwi+1DNpsz4UM1GA0xGA3btOSIff9Oq2dSHQ0kLLd+gdRAKlUw0Gh0RW4SuLh9EMemrpKJ+RsAT5BXS1wA5MH6qw497H9+v+vy/3b4E57uCcpJVVakVG6+bjYgYxbFTbrz23ikAwJeXTiImrUkOsjub6vEfT7ynkPZm9TpsXj0H0WgUJU6zoupKxwDdXk6xSZSS7BqvrMVr757CVQuqAQaoGePAEy8dURlaN1wzA//9wmFctaAalSVW+IJhCBERHC/K7/nW2npEIiK27jyIay+fBC4cy5J32FisWTZFkYVb5jJh0lgXBFHExe6gwpEmfSevn8fm1bMxocKOH259R3Xd77t1MX78m7+B4yNYd3Uddr/VpnpP4xW12PFqa2YTGNKgvNwx4HuS79mLvhA6u4M40xHoM/jLrSgrsaYshTgaKS93xFT5KEQ6/WH8iPBc/WTzEoVE9lDu2e4gj/OdftUmdUyZraDac/iFCE5+5sFnnX3P3rgyKyaOc8JmKJxg+vneEO777X7Vb/3jDYswxlU4CWqfXvBh666D8noFxIJHm1fNweRKu/y+odyzKRG3HQJ8pK8dNfrWU4eNxbWfn4yJVU7wERFlDlPM8dwdxMPPfIQbrpmBB5/6sF8bwscJeO9oB7GFhxSUqyiy4EJPAHv/fkpuU5RoU/T6wjAZdXj+rTasXT4NIU7ArjePY960Srz9wRnZViiyx6qyj7THxt/8xTogoQWsdO45U8qgZ4AHnnhPcT4Tq8cda+eiptKO7z/0137X4nxYf3NNf2tSKvcsMMT7NkPQNVXNaL4mQ7lnO3xh/MujarvjXzctQTltVa/JaL7PUqE3JODTsx5FUvStq2Zj8lgnXAnFBEO5Zy96OXmvKSHtQQtJeXY46Any6OoJQBAZBDkBFrMBBiaK0mIrikf5+k9EsinDEVhNBk1/VNZs2mFCMX9pFHpOqLDhojuE42d6FYkSJlaPVcumqDoP3L9piUqdQsv/du+GRShxmtHj5XDkZDeMrA5mowF/SHDAf2/9fIQFUZXA1bK/HU0N02Ay6vCfT/b9bWPjLDz7+jFcXj+eaPOuWjYFtWOdKHKacPqCD+e7A7K/bfdbbXDYWFyzZCKK7GZYzHo4bUYcO+1GzRgnHvifd1XH+/4NC9DtCeHxPx3uP4lM8nFKSR82Fh4/L6szuX0c2j7zyGpKd9+8ED/9/YGUbfbSUjtOnOkZ0Ic62Hu20xfGjwi2wU82LUEZtQ00obZB/3T6wzjxmQc9Xk724xQ7TJg0zqlqBzfYe/aCN4hQKAKdTocgJ+DkOa9q7lq3fCp0DIMihxlbdx5UPbueQF9sQWv/3NRQhxAXUfjlr5w/AdtbjsLE6nH71+bgjy/F1NQG8off2TQP//vKEUWsoarUiptWzsSZi14IkSgqis0Qo8Bjz32s8gV4/YNUVxzG1mb59ix4QgLu+vVfU55bhzL+wd6zgx3TaIauSamTzXkWyM99WD7GOrp8YfziyfdVcdzvXj8/Z2puQJ7OO4NYm4Zyz3pCAh7447uq34Ko+pzHaMUlFkwrz0z702Hioo/Dr578QPV73Hn9vIKJpw9mTRrKPZtqbJiiJN9sz3yjOxTG+Y6Aeq0st6LEnFrOQVZnmoceeggvvfQSAODKK6/ED37wA+zbtw//9m//Bo7jcM011+A73/kOAODIkSO455574PP5cOmll+K+++6DwZDG8NLYJKWaAa1VFWphDZhbW4L7Ny2JSb7Gqx45Afj5E+/JG1Ottlo7Xo29bjDo8M83LcSJsx7sibfJbFhUg5/+/oBm1ZX8/aQ2mfGKJT8Xwe432+Rqro1fnakKPjc11MFo0KG5YRoee+5j+RxSa0+pitxlY/HT3x/A5fXjwfEiyorMWLVsCkxGHVhWj11v9DkBb71uFn7+v+/h8vrxePvDM33Z2AD+vL8dVy2oxo5XW7F15yF89//MJ173bk+o73UGmmpuWr9ToRARgS5PWFW5U1xkyfXQKAVMj1ct5c/xEbi9XNoGSJiPwOsPK17z+sMocZmBAnoGe308tv35qKKt57Y/H8W31tbDVlQ4yWm+pFaRQLyVS5AHCig5zW5Vr2/NDXWwWYfpnoqrb9VWl8jtqD1BXk5M+/LSSdj2ylGlslq1C7wg4ktLJuL0Be+ANkS3h8OeuDJDZYkVHe4g9iSojj7V0oq7b16IUxd9ONcVkFUcXDYWVotRDmpJ1S4v/vVTHGrrjquX6GVbITG5bOakIjxw+1J4QwLu/93fFfbH9pZWTKspRjgcUZwPDGAx6lHqMuNsV0BOdNdaizXX3yEWC1AolMKjl9BCiOMj6PVzNDmNMmSCYQGCICqqxQVBRDAsKJLThgKp7RXHR9DrC9PktCSCIR7hiIgzFxOKqSqsCIZ4mpyWzDAG7fMKgvJthzskFzgkF2TctmYOnnj5iOIQHB+BP8Srgm2S/81hY+UiFh3DoNRlxqnzPsW1Xr9iGpob6hAMRzBrcgmcFlZRgCr537Y01eOJl47gS0smyoppU8cX4ZnXWnGuK6Bp806d4EIgJOCeuKNf8qcxDFA9xo41X6jDyXO9uNATwNsfnMG65XXYd/AsKoqtxOPxEVFOTJNeI7YISlQJZiAXnyTeY0tnVWJ6TVFMrc4/CHUHBnjn0Dn88sn3M37PdvWGiOPo8oRoIgBlyIjRKAIhXuFDjSkjpj/J6nV6XOzxo8fLobzIojomx0cQjQLb97biZ3d8jqgUlhhbMLI64jNQ6jLj4WcOKuaR2nFO3LthEYpsRuj0Onj9sda8WgroYGKxCCOrw1ULqmU/v6S0lvhMr18xDTVxtUppHa8oseDn//ue3Mkl1ec+Uc2yrMiMqxZU4/RFLyqKLbHuKCN4rUu5fekoH1O+omX7u30cXZOSCAsRiEkqZqIoIixkRq7LGyD7sb0BPmf7sHyMdXgCYWIc1xMI5zQ5LS/nnYS9iKLoPEPjcVoNWLe8TtViVbOTSJ6SGJdIbEs+aayzoJLTgiGB+GyEOAEokOS0Ho01qSdDa5K2vyv92DBl9BLmotjzl0/xlctrFV0Ab/zyTCDFMHTWOsvu27cPf/nLX7Br1y4899xzOHz4MF544QXcfffdePjhh/Hiiy/i448/xptvvgkA+P73v48f/ehHeOWVVxCNRrFjx460zq8l+e8J8AN+VnJ6SZQVmdHcMA1CJApPSJA3gdICLL03eQFm9QzMrB6sQQdfUIDbG8SmVbNj7x8gycrE6lHhMsNk0GF7y1F0ukOKTeZVC6pVPb37+368EMHdNy9EVakVADBhjJOYHGdk9XIFFekcW3cegjfAo2FRDXa/1YY/7DmCba8cxcQqJyaOccqfld7/m+c+xuX142Ex6+XP7Njbit1vtqFhUQ0sZr38Xku8T20iJlaPUqdZ8TrpPZKBIcmnFyJiJIptr3yiuH7bXvkEYoTuIilDx2kzEp8ZuzX95yQKIBSOYNcbx7Fjbyt2vXEcoXCk4PwegRCPc/EWiTv2tmLHq7FgRCA08HqRT1hNBuJvbSmgTQUA6HWMau3Z3tIKgy5D7WKZWLLZqQ6/Yk3vD8mxnLgOS2OT1l67hcW2V45CjJLXKZtZmdwutf+40BPA3gOxZO11y+uwbnkdHDYWPR5ObrvR6Q5hx6utKHL2VWVL53901yF8Id6Ge3tLK4qdZtUYH3r6I5y+GIDTyiLMR4j2R5ATUOKK2TtXXRoL+H1w9AIA4L7f7se//8+72P1mG768dBLMRh3xOxLX33hw9q6H9+Hex/fjrl//FUdO9aZ03ZOPM9jfjUKhDD9adocjA3YHZfQiisDvnj+M7S1HsWNvK7a3HMXvnj+MTHR8sZlZsv1UYO3dhwOj0YCOnpDC9u/oCcFIW0KoSMcfVfDEE6iqy2wAgJ9ve19l1//f5vl44PalmDzW2Zd4EUfLpnRaDPje+vlYs2wKdAn7Arc3rLrW2145imC8QNPI6jULUNvPe3GuKwB/SMCOV1uxvaUV//HEe5g9pUIxnuTxmY0GuSuAdKynWloxvjzWWvSXT76P7S19fq8de1ux5gt1MLFkn1dUjGomkYGJqRucdYfw6QWfbAdr3WOiGEV1mQ1OC4siuyllm90T4OUklsTjZeKeLXaRx1FILXco+UeYF4l+gzCfvnEQFiJy4tt/Pf2hvA8uK4pFW0ysHmPL7Niyrh52syE255XH5rxTF2P71cTYwtgyG/EZYPV61TxiNbHyM4xoFOtXTI/7dfRYuXQSdr/VhtfePQUdw+D/rJiB2nEu3LxyBjrdQUWsgeS72PbKUdjMLBZfUoFLJhZjwbRyPPHSJ7FkXAzuuZfm1bIiM74cH9f2llbc8+g7Q9vvFxIJyQ/3bliEB25fmhfJ50ZDrO3fuuV1WLVsCoyGrIX9ChoH3a+mDMMwRL8/w2TmAbdZyH5sW473YaTvnEtsZpYYx7Wac1wclKdzobQXmV1bHl9LM3doj5+XE9OAvni5x19Ye7zEuIQUC/P6eRQVWIKuyWjQyHEoHP9Etn2oTmv2YsOU0YvHz+FIuxs/e+I9/NeOD/GzJ97DkXY3PAEu5WNk7SktLy/HP/3TP8FojN3ktbW1OHnyJGpqajBhwgQAwLXXXouXX34ZU6ZMQSgUQn19PQBg9erVePDBB7F+/fohnz+d/s+JWd8DKZQlV4Umt/9KrN4ysjq88JdYRvLEKgdRdQ3xoPb31s8HAAhiFM0N07D3QLsyoS0V1RJCte4da+ei2GHUVNjp8XADnsMfEhSTPh8RcfKcBxMq7ZoJdxXFVkWbs8RK1bIiM5YvrEEwHME/3XQpfrPrkFyxtXn1bJQXmeTf47V3TxF72e7ZdyJ72fnDpPgS5ARiFVyQEzJ/MsqoQRRF4jOTiY7OEUHEnxP70yOmiFg7vijtYw8nlnhSV/J8XGhJXRazAetXTJeTXCX1RWuBBVf9GuuTP8ijNN3k40GoWIhiFJ5gbO63WdlYcnc/a68QiQWVXnv3FJoa6lRVOxwvAIiNP9HOkJzMyc9oqcsEs8mA29bMwfmuWAIbFyYnlkmOkth1EsjKBL0hFNuN8qYn+X532ow4fcGnqDz/zvXzVUGqp1pa0dxQp5pXtNZfrcDZoGTeR6v6CIVSgAiiiJtXzkCvn5cVGVw2FpFMZBFRRi3+ENk2iBUSpKcOazAwRFuZpQE9FUFOINr+k8e7gAItEMsW6fijRhJa10EQInAWmQEG2LKuHk+8fASX14+HTgfMmFhCVh+IApUlFpzpUNqrY0rnEM+h0wEbGmchChE2CxtXVIr5WDrdIYX/LdGelD4LgGjX3/61OTh+pod4ToNeh9/u/lhlOzdeUYuT53oxt65ctV+7bc0cuH0hon1e4jDhs64gujwheT/g9fPYsq4eLhs74D02GEWLbN6zohglzrOZULiijF4CIZ7sQw2l70MVRajWu5Z494/db7Vh/YppsFn0mFBmiz1LSfvVqlIrbl8zF1ua6nH6gg89nhDRR3Chx684L8dH0OsPgwsLsFuNCHI8WAODVcumoKrMjl9ue19Wc0881m1r5qDKZsQnp9x9c4mmT5+Xk99OdfjlxLTE96Ty3EvJd1oFfCO+nWSikmX8v3OJJ8ArksGBPGivl6f4/GHctHIGPAn7VaeNhT8YBpw0aTqRSCRKTAL+4Tcvy8jxw3yE+FtkSpltKAiCxnf+Rma+81DwBMg2mjcQRmWu79k8mwuzzUjZ40U0bPNIgbntPD6OaAt6fBzG5PrZSBExSv4tohl6mKiPlpINXA4TZtQUxZTTuAgsZj2ef6sNLlvqz13WItZTp06V/33y5Em8+OKLuPHGG1FeXi6/XlFRgQsXLuDixYuK18vLy3HhwoW0zq/VcjMlVa2EpDMfF8FPHt+vvckiLMBS+69kI+auGy+V1XnKisyqjamUOPb5OWNw+qJfbjsgTUimuFKJdNyBvh8pIPzQ0x/hgduXQm/QEz/PsgOfw5QgRy5VSD3V0orGK2s1E+7OdfrJC7cnpArK37ZmDpw2IxwWFqVOIxBRJgGWOEyYN7VM/jcniKgqs8ntUzMqoTqMAfEih5GYoFDkoI5+ytDxBwXsO3QWW5rqYwuFSY9dbx7HuAp72q0eI2IU114+WbGJvPbyyQVn3FhMemJSl9lUOC09ASDI8Sh2GBUtGoodMYdmIbVakhRMktcSWwYqwlJOlCK0tdm8ejbcPk5zbHxElFXOpLaYOh1wyaRSPPLsR5g/dUHf8RNlxsMR3PdbpZ3x5/3tKHFNU7T42Lx6NsZX2InnNxv7FFylysPk91zsCUKnY1DiNBId43xExBMvH1E44C90+4hr97gKO8YUW+S1OLF9STKZ2LhnJMGNQqEMCzwvIiyISW3qp4HPgIoFZfRiMxlQVWqVW7ADwNsfnMlIIYFep4PVzCrsJ6uZhT5Tiq0jCFHD9hfFER6FGAJp+aNGEANehygwo8aF9Sumy0pk/flcPEFBFTA8Hy9sTD7H7Noy/Omt4zCy41Rt8w4cPofGK6fisw4vvrt+Pp55rVXx2RkTS2S7vmV/O+6+eSECnID2c150e0IIchHiObXapuh0sWQXrz+MyhIzvnP9fJw81wtRBJ5qOYqvXj4Z61dMw7ZXjiYUicxD+wWf4ro0NdThxX0n8OCOD3H/5iUD32NaBbWERzab96wvwBN9EuMr7YAzPZ8EZfRS6jITfaglGQhGRiIisU1UdaVdVqQqtpvkZym5xWXDohrc/99/lz/7T1+/FL957pCifVbL/nZcOX+C4rwmVo/jZ3phZHVo2d+O61dMx/Nvf4pzXQGsW14Hjo+gcUGtKhnskWcP4oHbl2LprEpUlVnx8DMH5eP190yn89xLya+nL3oH3u8PU9H3aGZQbZxHOS6HCd0epbKHXqeDs0BawA0nIY5c/BrKkJCC1cyCF6JJvoPpsORQESwU1vjO4dyJRxQ7TMS9cDG9Z4edkbLH63AHiW09q8psKLYWzpqhZQuWphnzHE78GvukcRWZ2SfxvKhQHQcAnY6hPlpKWohiBMsXTZQFqUysHreumg0xmnpyedblVI4dO4ZNmzbhrrvugsFgwIkTJxR/ZxiGqOAzWHnY0lK78r/FqELxQ1IAmTS+WPUwalEO4NDxDnKVNh9BbXUJ8XPnNT4T4gV58ZKC16uWTcHkcU5UVzpRVWaDTsfgs4s+YnLbfbculrNoSQpiyd+v/R/niePo8YVht7Kqzzc11OG5N4/LQWstlbK2z3rl75FYIUWqKt28eg527D2Ky+eNJy7cE8e58K9JQflHnj2In97+OdRVF6t+j0REMapKHvjO9fOxZHZVyr/xQJB+iwd3fIhffXdZbIFIg+R79qKXI1Zm3DdpMcrLHWmda6RDr482HX4OS2ePVSwUzQ11cNmNg75uyfdspz8MLi51nXhsm4UtqN+k62QXHFYD7myahyAnwGI2IMTxQLSw7q0LHg6/fuagap798cbCmkO6A13Y0DhLVh0wsXpsaJwFRj/43yP5ntVan5PX9M8u+lSKYVt3HsJPNi/BLV+dicf/dFixdopMFBZz37ra6Q5h91ttaG6oQzgcwU0rZxLtj3IAB4+px3R5/Xg5iJZ4/l/83yuwafVsPBqXEDexemxsnIXn3jwuP3/FLhM2r54jt/9MDGR5/TzuvXUxWhKrwOOO8UljnSoH/C1fnYmqUquimtrE6lFd6Ux5DQxHGeL6P6bUjvLy1I6R6u+WL6T7vCXft8NNIc0XwwW9Jv2TeM9e8HBycB3oayF0b4GtRbmAXh9teoI81nxhKh5LsA02Ns6CxWwY0nVLvGfbO8+rCisioohAiEf5xNK0xz6SGCm2/3DAd/iIvhSLxZiy/ZNIrm2DgdD6/VPxy3120adqkanlc2nvUBc97j3QTrTPj5/pwRcXT8J//PFdxbGlhI/EMTU31KHHy8Hr5/Gd6+dj1uQy/PT2z6GrN4hSlwVWswH/9xdvguMjWLe8Dm9/cEbl+9rQOAtWjSKbiVUu/GHPYcybVo5/nOjCjr3HFO/5/Z4jWL9iGpob6lBZYgWjY1BWZMEPH9mnGLukwrbj1VZ4A3zKPs9kX9pQf6vBkHjPdgXCRJ9Ekd1E544BoNdHm/PHO4g+1B9PXJS2bXDBwxHbRP14wyJsbzkKE6vHL79zJcrLHRDFKNo/uSC/l6Qk9pvnDmH1F6YqfBzrV0wDa+grEE/etzdeUYtfP/2R/MwD8QJwDUW0AB/BzEll6OjlsGrZFJiMOpVfJfmZTve5Ly2x4/gZN3a90aa538+U777Qn4VsjD/xnu0JCsT1x2Gj82wyHb5OuW1v4poURZReqyQueskFuk7b4GMKgNqe/aznolwoDki+g09wzzcvQ/nE3PwWHb4w8Tu7cmizRHQ+rL26Do/u6vMFb1o1G0VOE8rzfI+QazLtn820vZwreoKC3NZTwsTqUV5sLah5sMPXRbQF/3XykoL5Hhc8IeI+yW4dmo+FFL8NhATqwxkC9Ppoc8HD4ZlXWxUiF8+82ootTfNSvm5ZTU577733sGXLFtx9991YuXIl/v73v6Ozs1P++8WLF1FRUYHKykrF6x0dHaioqBjUubq6fKqK3bpxDlWFYFeXb1DHtWq0e7OyenR0eAf1GZ1Op3BQev08TKwOY4otMDJReWzntVTGvJwyoxnAuuVTMa48pmAif794RZJeTw4Is6weHn9YPpaR1WF8hQN/2HMY57oCMOgY/PAbl6GrNwiHxYgf3bIIXFjAsdO92LMvllwoOeISN8WJajGTxzljY7KxmDRmAThRxIQKu6oa1qchS9vRE0Cxpf/b0xPkVckDv3zyfYwpzpySitZvcb7LByOjXeaVygOYfM929YaI5+r2hDTvNUrsWtPro01UBDnp8dbFius2lHs2FI6Qpa4nXFZQv0mvPwxvgMeju5SOwl5/uKC+h1tDyrjXxxXU94iKwM7XjymSp3a+fgzfvX5+2vdsqmu61tzv8Yex643jqsSu+VPL4PaGiFVHt62eg7oqh6b9YTToVGPS6cgO546eAKpKLdjSVA8xGgWr16HHE8K8aZWYV1eJPftOYGy5HcV2I+76+qX4pL0HiAIv7juBTncIAOAPhJWqJ7qY6omJ1auc6I//6TD++aaF+Lc/HFCs3VVltpTvKaMOxHZCRl005WMMxRbLFf2tSaka5ySbdriga6qa0XxNhnLPerVaTgQLa00dbkbzfZYKgZAgJ6YBsXvqsd0f455vXjZo2wBQ3rN6HYO3PzjTJ0dv0uP5t9tw/Yrp9DdJYqTY/sPBuQ4/0S6cNNYJNkkuZig2bT4x0PxF9Mt1+2QVHZbVw2Fjwbn71g4tn0sxQa3A6+cR5ASVfX7DNTMQ5iPEIpBfJyXDbW9pxY83LEYgxKPMZcb7n1yQ26OZWD22NNXL73/t3VNYd3WdvCfQ6YCJVS48+3orls4Zq0oGueWrM7H7zWNYtWwKwoIAXhCJ62RNlQM9njB+FQ9MNDfUEd8HJmYHG1k9JlbY0vZ5JrJkdhXGFA98vMHesyGOPHfcQ+eOfqG2Qf/4guSW3/4Ar7pug71nezVUEDt7g/K/L3b7YdbHum2cvujrm5sIyWPnugIoshtxZ9M8nLrggSgCz//lUwDAqmVTUF5kwYXugGLfLh3HZtFj3dV1MBp0+M76+TjX6dPcG58406NIyJ06wYU7m+ZBp4PcbST5mU43dlJsJbcPlvb7afnu4/GNQDgCq8lQsIprQ3mWB3vPBoNhokJ+MET3YMlwvEjt2RQJcgK+ee0l6PGGlR06wkLa86x0fNJcG+TUxx8uuDCPG66Zjide6uuucsM108GF1WvLcHHBHZIT04DYNXp01yH86JZF0Od6f5DHypgDzb1D3YNJ62aAj8DK6tO2v3NBsd2ATatmqxIei+2GgpoHu9xB4hzS1RssmO/BMExKsVtgaPcsp+HDofuw/qH7sP7xB8NElWl/kE/ZR5u15LRz587hW9/6Fn75y19iyZIlAIC5c+fixIkTaG9vx/jx4/HCCy9gzZo1GDduHEwmE9577z0sWLAAzz33HK644or0B5GBntc6BsSK1/4yoSVp68SNWXNDHZ59rRVXLZigaBkyvtwOu1m5aGvJg5Y6zcSM5sQWo4ltKB02tTpac0MdnBYDRLNBcayyIjOWL6zB+HIbguEI/l+C/PiWdfVw2VjsPdCOqxZUx5MeYr2Qa6qcirFKajGKMQGICFHUjCFseDWqEVKR3hyOHt/DKdVa6jITz1XsKBwZUkr+oeWw8wV5VDjSk3/mNKSuuXBE4xP5id3CElVe7rt1cY5HNjjKXGZc+/laVXvSsgKSMgYAf4iXW2Anv15qT2/uJa3PW9bVq9rbaM39ZQ4TbvjSDPLnGYa4Rpc6TGT7I76BD0cE3LpqNn6TsCGsqy7WXnsYBg8+9Xc0XlmL3W/2VShL67iOiY0/Eo0q/i4dw2U34XxXQFExc+M10+EPkZ9nIKpauwdVDTaIdkJapPq7USiU3FPsJM+ftOUEJR2026ukb3NaLQZcfVmNolJ143WzYDVnXWS+4Bgptv9wUOQwEe3CQmv5MiQIQSqFXw59PqtEP9WehKQMrWulZRMa9Ax+8eQHCsfoEy8dwXevn59yEcjBuAqTNB4pYY7jIzh9oS8ZpNMdQkQUceM1l8RUt016PPt6K06d9+GmlcWIRCJyEWhVmQ0XewKYPaUCQY6Hy+KSW4Ymr5M2E4t/29mXVCJGyS35dAwj+/U0fZ5DDBTqdEzaPlQS2ZzDKaOXimIL8RkpL07f/6HlD3DZTPK/i2xGuZ2nw8b2FXGD/OyWu8zQ6RiEhVjHEGm+Glduw7ZXPlGplSMKVJVa4XKYse2VvvffeX09bv/aHEW7YmlvfOqiX+EfWDJ7LH711Adw2FgsX1iDCZV2jCuzKeeEdGIn8bnGZjHg/k1LwPEC7GZWsU8fsu+eUa8VWi2fKYDdaiQq5M+fuiDXQ8s7qD2bOnYLi1NhUdV205ahtpsuu8Zcm0PfgdNqwr6PjsZa7IUjMBv1eOHtNsyePDtnY9K+Z3PXahTA6J2n4+tmbXVJLAmjAL+rx8fjH5924F9uWQS3j0OR3YTX323H5CpHQbWCLh4B8fT+CnzTjd0CdB9GyQ42i5GoMn3vxtTj6VnzuD7++OPgOA7//u//Lr/W3NyMf//3f8e3v/1tcByHK6+8El/60pcAAD//+c9xzz33wO/345JLLsHXv/71bA0tNeIbrPM95P7Lk8Y6YTdpXD5CIFanYzBtYjHsJgNEMdpvgFbL4VbqNA4YnJU2xhwfAeeOYE+8dWh5kQUd7mBfMhwDbF49G1vjrcG8/liFaI+PkysDgL6WCj+9bSmxf/OFLr+qMkceEwYwUKKAyaAjJtCZDLoBf6LhSBwbzoB4RYmJmLFeWWoC+MyeizJ6sFvIrUUysZF02owa8t6FY8QCQEijUivECUAGjMDhgjUwRDn0B+5YmuORDY4iDedERub2FBOlnBaDSqZbmvudGp8f1HqRsIG/++aFShncKPD03qOKNTp5bd2yrh5PvHxEXn8dNla1Rm9ZV4/vrZ+vUH24Y+1cCKKIPyat83986RPcd+tizeuedpAq3WKBDCS4UdIjAgb+kNrxZTMboKc/BCWRKLmwh0JJh3KXRgDalQE7LQo89lySKttzH+P/3bYk/WOPMBxWsu3vsBaW7T8cjNrE+hSCVIk+K6CvenvVsilyuzzNa6VlEzLA3TcvxJGT3RDFuHLal2YQfWgTx7qI97HU3VcaT2Irvb0H2uVkEIeNRZiP4ldPfaBY59ZdZcfYYjM8QQG731IXiNx988LYXsLG4o61c1VdBfwhZVHZa++eUvnabvnqTAQ5AWNKrPD4wxDjexDFdcrDQKHW3GEvoOAXJf/QQaOYHIMopNIgGhVVKogbGmfhbFy1LDkZjHNH5E4iFpNeM3kMUWDOpGLlHGZjVQVwTQ11aNnfjs2r5+Cnvz+gmC9/9eSH+NkdnyPujRP95FJ7UYeNxZeXTlL57dOeEzTmmrEl1pQK/wby75DWigd3fNhXDE9R4LQYtAspR7LdMQQ0E6JGQwHBIOEFkehn/vGGRZk5fkQgxsL4iAAgN7+HXs/g6oVJhUuNs6DXDxyrzBZODTvKac3tPUvn6cIlGBYwbWIZ/vXx/Qo7J8gLBfXb6XVRVcH/ratmQ68vnIXPrrVPMmfm+XbayGuek655lDRI9l0AcQXrEA84U/PTZi057Z577sE999xD/Nuf/vQn1WvTp0/HM888k63hDI6EDVZTw9ShVbwmB2IBTBpfLEvaOS2sdjWjlsNNHDg4m1yR1OkOYXvLUfzT1y9F7dgK+f2eAI8de5XB8GdfP4abvzKTeFMFNeQf1y2fipfeOYlVy6ZgyngXypymvnMEBzZQuj3c4JP/4gyLw3c4A+ICUD3Ghns3Lka3J4QSpxmsIfY6hTJU/CGBLO3OCQDSC+j5gwLWr5gmq47FKqimwR8UUF5ACilZTYYaRjrdGq0n3ByclYWzsRiKYumgSCVRKkpuayO9l/j5QawXiRv4bk+IqBS38vM6uVXQgmkVKHUY5WPNqHbhrhsWIMgLuHfjYoSFCH763weI6600HoZhsHXnQXztKnKLoFBYyO8gagbUcClDxx8SsHXnR6rXN6+eC6dZn4MRUfKVLg3bfmy5HaUFtq5S8gfNfZ8l/TWq20O2n7o9HEpy7PDPN3wBnmj7Z0KRecSRYBcmtnwpaPslBTWuVIJUWio6U8a7cO+GRQP7XEg2YRSYUGaFy8rC7Q9j6axKlQ/tfE8Qn37mwbOvtRL3xy/uO6EYj5TfIqkTO61G3L9pCfiIiPt+u1/lG3vg9qWaBSt3rJ2LCeVWQIyNdWZNkWrP4AkKqq4ELfvbcf+mJfCHeNjMLDheQEQEtu48iHNdgZST/3IdKAxk0SdBGb1cdIeINueESgfslfa0jm3Q6fHagXaVcs76L82IPUuEZLBOdwg7Xo2pL2oljwFQz2FJvn7pWZ8/dQHcfvJ82e3lUF1mU+2NE+cfqS1o44JalbJBJuaEVOeaofruh6NbyohiJNodWYIXRKxfMV3VdYKPiLkeWt4R0OiwEOAyE6wy6PR4OrlY99VW3Nk8LyPHHwq9fh6P7U4qXNr9MX50yyLYinLj++LCZDuK43OXxAfQebqQYXQ6OQEfiP1uv939ccF1EWKiOuzdf1Jlr33z2lm5HlrK+APkttz+YDjlJJ/+8AXJPhx/kEd5mh2KKKMXbdGa1O8p2quCQOIGiwGTepBcB3R5wujyhFDqMscCyVp2bVKFUVWpFZtXz0E0GkWRndD6gFAxCkY9Bq2KpDHFlpjDK+5MFMQoMRiupbKkpSzE8SK8fh4TKuyYPMYOMH3XwGU3oXqMHcdO9yo+k2ig9NvuYiDn53Aljg1TQNwXEnDoeLfqXlswrXzARD0KRQtWr8OBw+dURtqU8UXpH9ugw98OnVUde/K4GekPfBgZKcoGFpOBOH+bC2z+yKaTeTCk1dZGY42W6EwIhFvM5N+NYRjsfqstppyakJgmHd9pZfHZqQAe3PEhGq+s1XQIVJfZAACPPncIN1wzAzYzeZ3XMQwmVNqHV51siC2HKBRK/mI1GYi2vaXA1iJK/mEzG3Bn0zwEwwIsRgOspswEB0ysHlWlVlxeP15ORnn7gzMwGWnibTIOG4u/vaa2/W++dmauh5afFGLLFy3brD81rgRSCVJp+azKnCZFIMsTTBiH1QCPfwCbUctvE5WKQxn8Mt76s8fLyUUg9XXl+NX2D+SWotJ4dAyDsiKzWp24qV77O8Z9biVOI+67dTHcXg6lTjNKnUm+QcJYDSyDH37jMnS6gzCb9Hj+rTZcNrMKJlaHUrstfk0Y3PXwviEl/+UyUMgayD6JqROKcjIeysjAomFzZsL/IUQjWLe8DjqdDqIYhd3KYt3yOhgMUCTGOy0GfG/9fLSd9UCMRqFjGNSOdcJuic1ZA/kFkufc6nJb/NixwA4fiQ6uE0KCn9zPRbD7zTY5SS0RzTlhEPvzlOeaIfruh6NbyohloPtulOMN8PjLR2cUa9Jzbx7HmFIr4CqcVnDDgctODj5nSmXOGwgT45PeQO4KX/rtrpIj7FYj0Y6aP7UsZ2MC8niejsfoj50/ixKHqf8Y/SjF7eXgsLFoXFAr+0Bee/cU3F6uoIrOegNhHGl340j7e4rXPYEwSgsk8cphI7flzlSSLqsnx28njS2s+C0lv9DpgP9v/TwIESDICbCYDTDoYq+nCo0SEEjcYAXDEbz27qmBlb10wEdt3YoWXJtXz8bc2hLl4hff6HV6OJy+6IPDxsIBFg2LamSpbk2J7RTk+TWTLGwsjrT3fba5YRq5JYfG58s0+jfPmVKGpTMr5VYKyddgY+MsACflBLXkTXSq49W8Jv0ljhVY0NsTFIjqdFOri2lyGmXI2G0sUY7anoHWm1aLgXhsq7nA7tcRUmFoMumJydTmAguuZtPJnFUYoO2sV+WYrh3rUN1LiYmEgSBPlLEvcRkVVdnJJFcq9+cQCIYFXBV/Vm/+ygxsbJwlVwJKz+1nF334f/99AN9bPx/lRWa4fWGAYbK3duZhyyFKzEHhCUUGfiOFooHVYiCuRQVnG1DyCl9IwIlzHtV9VeI0pb1PsltZrPnCVNW6aKPV3iosZgNWfn4yTl/wybbOys9PhoU+3yODfmyz/hRyyhMOkUqQasDCIMI4Nq+ejR17W8FHRCxfWIMJlXaMK7MNyk5NPG+nO4Tdb7WhuaEOoZBAbIU2ocKGWbWl+MnjSpW00xd8mskiR073otMdBABFdfqANq4OaD3Ri0d3KlvSvHPwM4XvMZ3kv1wGCm1Wsk+CzrOUdHDYWKLN6bSmvyaZjCzOdwZVPv4ap1P13rAgYtcbxxXPe9tnXvx82/tp+/g5fghqOZKf3Mpiy7p6nL5InrNUc0LCeBw2dsC5dlBzzRCKvkdKEemwMQh/1GinrMiMpbPHKtak5oY6lNLENBUGVkf0VxrYzLS4dFiNxCIhuzV39oFWDLTMlbuEHafVgC8unqi4Zzevng2njc1p0lVeztOpxuhHOeXFFlUBTnNDHcqLLLke2qBwWMkF+LYcziGDpbzYhHXL61T3bEWJCeDTP77TTt6HOe2Fc40o+Uc03p3xsecS/KjXzULxIGwp6kUkkLzBSqWtZ5cnLE8gQMxBtHXnIdy/aYmcpSuKUdXGs6mhDgygSkoiSWGnJJmtUZHk8Ss/u/dAu2oTv2VdPexmA7miCSAaG2OLzXIbhS6v+ho8tvtj3Nk0D//xxLvkTXSK49W6JpoUYNA7qNGnN5jDygxK4SPwIlGO+ieblqTdQSMiRLWPXWgUorJBEkJEhNmox6plU2RnlNmohyAW1u7LYdVwMlvy22TxhQSc6fApHNPNDXWoLLGoAueJ39FkNOCFt9uILUOcDu0NfWJw6rV3T6mc1okOgUS57kBIwN6/f6pq6738smo4bCzOdPgGdqRngHxsOUSJVa6S2nduvG7OoI8VAQN/SG3D2MwG6AtxkqWkhI5hUOYyK9aiMpc5c62ZKaOSbBbxiCLZnr1/cwHas1kmyEXQ0RNU2TrlJVbYDYVVDEFR059t1l9SVCIpBakGUNEhjWPrzkNobqhDFFDZuynbqVFgQoVNXp+kwlOvn9dswUdq+7v3QDtuWzMHjzx7UBFA+MWT7+NcVwDNDdPkZyT5OmrZuF2esJyYJn3mN7sO4c6meQrfY0aS/3JAOD6vJs+z921aDOqWpgwVXhCJNicfSf9G58IRoo//3lsXAwl2h9a8uWrZlIz4+E2sgaimMXvy/IG/RHyunVBhQ1WZFQ8/c7DfOUEaj8PG4stLJw0412Z9rhkhRaTDxWD8UaMeMUrcV8yuLc3xwPKPEBchtt3c0jwPLmP695VOD6y9uk6V/KbP4bZCx4DcRSuHaoQeP09ck3LuPx2urlaDIJUYPQXQM+p8hO0trZhXl1s1vsESBfl5LSS6e3mEOEFhz4Y4Ad29PEoykGTHa8SG79+8JJddgSkFTpgX5cQ0IH5fPfcx/mXDopSPQa1TAokbrNfePUVM4kpeaLs8IaKzrssTQqnDCE+Ax4UTXaqN51MtrcS2AA4bCx8XUah+DUYyO7kiKfmznfG2aT+6ZREEIaIyHkgVTcnGhk7H4NRFvzw+rWsQiYpYt7xO3kTPn7pAecFTGK/md9WgEIPeNo2WqjZaiU5Jg24v+bns8XIoS9Moz+axKYOnu5fDs28cx1ULqgEmFmx99o3j+Oa1s1BhLxxJZrtJj/HldoVRPr7cDrt55KhfJn5HAOjoDaH9nFeuFOzoDSFASOpJJDE41ekO4cV9J7Bq2RRMGe+KtUVKWNPdXi5hXCJRNp/jRVy1oLr/ZPm4Iun54x2wmgxpqarlY8shyuAxsvp+ldZIiW6bV8+F00yTGEYqvkAYL+47ga9cXosQF4HFpMfzb7fh+hUzUERtWsoQyWZ7Fa09bLeHQ2muW5LkGaGQgD8nBskB/Hl/OyaPdwH0WhU8/dlmKSvkpBqkireol86bqNarNY6KEqtc8S29NlgfT7eHw/aWo6rXPYEw7GZJua0v+Ej63l4/j8lVDvk72sysnJgGAGI0OmgbV2seiiKa5KdLP/kvFyTuRSQ4PgK3N1xQ+1RKfuEL8kSbs3nFdBSnuZ/s9ZHv2V5fGJUJ7a605isxGlW9ljwHpLIf5sICGhbVEJXTPEEmpU4hohjFmFIr7t+0BP4QrzknSONpXFArn08a04M7PsTP7vgcRDGqOGfW55oRUEQ6XHiCZBuNdmNR09lLXnM7e0Moofasgl4fR/QfJs+FQ4Xno8rkN8SS3+5YV5/2sYdKt4fDnn0nBu6iNYzktf90CMqY2aTfGD2NVcm4vRr3lC8Mp1br8Dyku5f8vI4ptRXMHiMQ4vH7PUdU++wffuOyjCSndRGKrai/i5IuvRrrkscXRlWK6mnUOiWR5MwpcZgwb2pZv5utUg3J1/Iii6zg1XhlLdmpHo4oPltWZMbKpZPk9gFyW4FK+5Dl+bWcanaTHs4is/y9B7oukjQ4SZWsosRCHJ+e0WHH3lZUlVqxefWcWHUtw0DHxAw+0kY63VYEeW20aWC3sPjmtTPR4+XkhIxihymWkEGhDBG7xUhOeszAc5DNY1MGT4nLRFT6LHEWhjEuEwVqxzpQXmQuqApZLkwOnHNhQuA84TuGIiJRSrusqH9DLjk45fXzmFBhx+QxdlnRVKLUZZal8iuLrWhumIa9B9rR6Q4BiN0nUhslzbVTY+1PSa2C0GY7H1sOUQZPkBPw2HMHiX8bitoapfARIlEsTmqTsn7FNAiRwlLxpOQXmu1VMmDj2MzkAiHailaNGI0Sg+SimOdGGiUl+rPN+k2KSiaVIFU/Svda4whxEThsLBoX9AUwX3v31KB8PKRjV5Va0eMN4ye/OyCP5Y61czFzYpHm95aKZpwWFqc6/HJiWuJ4B2PjavkTi5MDv4NJ/sujQCGdZynZQBTJNmcm1iSteza5eFhrvkpW2CHNAansh+1WI1E5rXbcHNz18L7+9+Ua82x1uY04J0jjIfkEHDYWn57zKhQjpXMOaa4h+AdyPU8NG1n67pFIhGijRSLahWSjFa01t9RJ23omk+31OxgiJ+DmsotQkcMEVp/QtpQBWL0up77KvPaf5tl8Tp/v1Mjre2oQlLjIz2txAcXCglyEGIvJ1Dxo1xLEofFbShqUuMhzyGCevcw0CB+JxJ051WU22E0G+d9OCzlAXuowYvPq2bGNHCBL++t1UCh4SX+XMLF6VJVaccfaufLfli+sISqXiBERW9bVK86h6RBMQnKqDeWzyWipkpmNeuI1mFBpwwPf/hzWr5iOn/7+AO797X7c9eu/4r2jHXjo2Y9w16//iiOnemUHYybGK2+qE8j3BdZu1sNk1GPXG8exY28rdr1xHCajHvY8b2VHyW/MxliiS+Kz1NxQB7MxfdWabB6bMngcVgM2rVLOwZtWzYbDVoBzSHwNnl1brrnu5htOq5G47jitGutO/DuaDTqi4pp+IMX4hODUvRsW4YHbl2omipU6jVh7dR12v9WG/3r6Q+x64zhWLp2EsiKz/Ny+9t4p6BhGc+3UWvs9Ab7/ccad4nc9vA/3Pr5fXvOd1szZJRQKJX+wWVhse+WoYq7Y9spR6vigpEUm97KqY9uNRPvJSSurVdjMBpWaylMtrVTpe4TQ73M2CLszFfqzK0nj2Lx6NsKCgJVLJ2H3W23YsbcVu99sw8qlk1AyCOUO8rHn4KGnP1KM5aGnP8LpjljCmfS9f3r7UuL3TvY9Sd0XBjNfkfyJGxpn4Y8v/kNtayf4Kgtln+Sws9jYOEvx/TY2zoLTRm0DytCxmTVszgwofrhsRqKvy5V0z2rNm7VjnQPOAanYNk6LATd8aUbfvPdWG9avmI6tOw8OuC8f7P5dGg/JJ7B8YY2cmJbKsfpFwz+A3HXMGz6y+N2tJpZoo1lNdJ5NxmLWE21/i4X6spOxWQ3EuTBTsSqblXzfZmIeHypOqwHrltcp7M11y+tyarNkcy+cFnk4n2vF6EuddG+fiNS+NvnZ1ukKazF22gxyvEN6XtdeXQenvXD8E8VOch5DphLsaPyWkg2cNgM2Jc21m1bPHtSzVzhPab4jAnNrS3D/piUxmVCnGaVOI05d8MsG1mvvnkJTQ52iGmDLunqMKTJjTJFZrn4UIuQ2AOd7ghhXbsPP7vgcur3c4CSzMyjtr6VK1tUbIl4DiABrMOBftv5NFXxvvKIWO15tVbdjSHO8KbU7yDM8fl612X/k2YN53YqUkv90eUJEeduxFfa0pWG7NY49LgPHHnYy2K4wV3R0hXDo+EX8yy2L4PZxKLKbsPfvJ1HiNKG6zJbr4Y14uLCgWuObGuoQCPMoZYya91NaUtopqiJ4fDwe3XVItQb/6JZFsJv00OkYTBrrRInDhAkVduLaeeqinzzOAdQq+muznW8thygUSvpot0HiUE6TfShDJWFvmGlV1UBQULaTicbayWxpmgcHSx12ifRotObr8YZRViBtMyj9MJAPJoNqXAMp3avGYWPR5Q3jnq3vqOzZeVPLUjtpfL9nsxhw/6Yl4HgBdjMLt588liMnu+GysvJ31morR1Izriy14v7NS+AParfQUyACY0os2NJUj1A4ArNRj+fePI5jp3vzWv0/VQIBAc++fkwxzz77+jF8e109nEbqlqYMjR4Nm9Pt41CWps1pN+kxvtyOVcumyJ0txpfbYy3dEp9lrXkTSEnhcMD9MOE9viCvUmsk7csH3VEkfq4JFTaMKbUqVNImVNoz1p2kP/9Aoc91A5HN7+4JaLRXCoRpK7sk3F6eaPt/a209rEXU9k8k4OdRZDcq5sIiuxGBII+iDCSQafkOPH4OlTlSPvL4eWzdqfSfbt15KLdzVBb3wumQl/N5Qoy+x8eh2G6S49OUPvKxfe1Q6O5Vxzse3XUIP7plEcYWyHwejUaxfsV0bHvlkwQl4OmIRjPzgI+o+C0lb7jYGcKFTi/u3bgY3Z4QSpxmfHj0PEocqcehC2emKQREoNRu7DP6RaVEZqc7hBf3ncCqZVPkIHDi4ig5vTwhgSiJ9+lnHvzyyQ+Uct2DmaMy5EzsV/aTcA0AoNsTJBqbUiY9cVObzngzmIw3XGg5RUeCM5KSO6wmA7HVozUDhqbZqCce21RomfcM0HbWi7azHnmzXTvWidqxjryeM5Ipcpiw79AFvP7+Wfk1E6tH4+W1ORzV6EGr5UaYnwCfX9BUlxgOKW0tx7QgROTW3tLmU2vtHOo4B3KK51PLIQqFkj5mo544VxScbUDJP+J7Q60EkaHi9nI41xVQ2LMA4PblLiiSr5Q4yW1SCq6FPEWbYWoHOaBdmTwOEfAH+KH7SzTa240tsQJxlaDksYgiUjt2P76n0oTvMxAWE4sHf/v3gW3tPGuflApBTiDOs7ls20UpfGwmA/HZtWQoqMoadKiudCAYFmAxGsAaNJrPaMybKc2lqcy5ye/RmLOG0jaUdC67yYA5k4oVc1qq50yFQSfNjSCy+d3NRvLzYKIJwCpCGmtSiK5JKuxWI/73lU/wlctr5eT5F95uw6brZmfk+MUa85Qrh0UveTtHZWkvnA55e63i8enpk0pj14ompqkocpiIMb187jpGggsLxHuQCxfOfO7183j+L22KeNLzf2nDuPI5KM/AXDhi4reUvKLEZUaRw4KPjnVCjEZx+oIPRQ7LoFTtaVvPLJMsu+r18zCxOjy2+xDuefQdHGlXS52SpFqb4i230pLOzhBDkZItcVqI8pSSIZWVxa/A2h3YzCzxGuVSyphS+LjsqbUjGAo2C0uW9y6we9YXEnCmw6doqXumwwdfqHAMWSCPZb5HCaSWGw2LarD3QHv/7TOsBqLkeCYl4wfV6lpj7Rzq/VWIbbYpFMrQsZrJrT9sBVR9SRldSC2uEzGxepQ5zTkaUf5iNuqJrfloSwjKYBmKXZmOTTlQG9E71s5V+d/e/vBM6vZqBnxPKV2TPGyflApOm5H42znpfoCSBk6t1psZ8H/4QgJOnPPgV099gP/a8SF+9dQHOHHOkxc+olTnz7T8Q0lzWiZ9TaPZP5DN7+6wkv2zzgy1XxxJuOzkNclFFeZUOK0GfHHxRDz41If4rx0f4sGnPsQXF0/MmL/SZjEQW6zarbm7b0fzHDVY6LUqXEZKDGkk7DHKXGY5eWzH3lbseLUVXj+PsgwVAI6U+C0lz4hGEQpHFPH0UDgy8OcSoBZqtkmoouzxhXH0lBt79p1ApzsEAGSp04TPnO8J4tPPPHgx4TMDZqBnu5JyCKpkVWU2VZvN5oY67Nl3YnhabhZAdSkXFrB+xTRse+VogoTnNHC8AKBwFlRKniFG4bCyCgluR4aetWIbi4oSi+LYFSUWFNvZgqpK8QQFbI+3YgT6WsRMrS4uKCljRIEZNS7cv2kJun0cSqh09fASXxt/dMsifHKyG1VlNlzsCeCqS6vx2run1Ot2fF3q9HDw+MNYt3wqOF4EosCOva2YNGZBxirNMtLqeogy8oXYZptCoQwdMQqUFyttg/JiC12KKHlLqcOI29bMUbSvum3NHGpDEej188TWfN9aWw9bgbTNoOQJQ/ApkWzKO9bOjQVIB3hWB1J2mDmxCHffvBBHTnZDFGPqxzd8acbw2qspXJO8bJ+UAoIYxc0rZ6DXz8u2gcvGQhDpZoAydDRbb5rT9/dmxUeUKb90gt+nyxNCqdNMtlky2QYug91JRrN/IJvfPZvPw0iD4wTccM10PPFSXwu1G66ZHlPaKaCEhuHA4+exY29CC1Rk1l/p9vJo2X9S0db8hbfbUFFySc5arI7mOWqwOC0GfG/9fFUnGnqtCoA8bRU7WASR3BKzkPYY2Z5zim0sKkutCvugstRacPFbSn6Rib1SAUXdC5h4xVEgHMH2lqOKP2kmmsU/A4bBL5/8IHXpbI12BVrtxNL9Tqm2e9DpGNVGVqdjMGmsM/stN4frmqSJ026C0aBTLBRGgw5OK90YUYaOxx9GWFBaGmFBhCcQTj/xKgrYTKyi1YHVpM+r5yoVQhxZArjgJN0Z4Eh7/s91I5oo4LSy0OsYPPiUMhlbIWtLWJeaGurw2run5ET0jMqgZ8qZPBQZ+QJss02hUIZOiOPhDyqVIv1BHiGOp85+Sn4SjbUGS9yD2Uw0kEeCC5PbIBVS2wxKHjGEFqI2swHfuX4+Tp7rhSgC2175BDd8acaA+50B29uJwIQyK1xWFm5/GEtnVebGXh3gmuRt+6QB4HkBYUHErjeOKwoxeV4AQNsCU4ZIFKgd60B5kTnjgdWM+4gy6ZcejN8nk23gMtX2eTT7B7L53bP4PIw0nHYTDDqfwvY36BgafyHgC/JoWFSDp+IBaMl36QvxGbE7uLCAI+1uHGl/T/V6zhjNc9QQSLbvtqyrz/WQKKmSh61iBwvPC2ANjGI+Zw1MYe0xsp0oGAVYnbKBIqvTFeTvTckfMtFSlyanDSNSa8uUE80w+MzZvK6kTN7IAn3JMVmcDPP6miQgRkT8fs8R1f3xwO1LczgqSqFjMhrwB8J9df+mJWkf2xPg8W//8y7xns2nZ2sgylxm4tycKfnc4aJQ5rqRjhgRiZUD86aWye8h/VZPtcSqEXe82prVVtdpO5ML7dyUvMPI6uEJqaWebWYD9PTmKHiMrAG/e/4fqjX1vlsX53BUFIo2ngCPn297v+Dt2eHAaTUSbWYazKMMB54Aj09OueUAmEQq+52U/GoFYK8OmGSXpxhZg9whAIjtfba9cpTaBpT0yVJgNdM+okz6akaE36cA5tuskc3vPgISDYYDGn9JHZPRICemAX2+y0zEFIA83luM5jlqEIyI9YhS0BhZctyz4PYYWVy/qb+Lkg0ysX7rBn4LJVNIrS1T6uXMAJ4gj1MX/ZhQaccDty/FvRsW4YHbl/ZbWdVfJeVopVCuSaGMk1JY+EM88b7yh3iNT6TOSLlnpWBFSnNzHjNSfo+CQ1qvO/zwhAS4/QP/Dlq/FZjCvf8olFQJcgK27vxI9T9/iCrvjAR6fRxxfuv10bWIkp9Q+yl1uLCApoY6hc3c1FAHjqfzNyX7uH1hiNHo0J7XhIr0VPxqOSVpbyG10QIKd99KbQNKoZH2szYEH0GqULuFQkkP+gylTjZjCgDdWxQ69Fmi5Bq6xxgY+pxSskEm1m+qnDaMkFpbEhXQBpL7TqddwSikUK5JoYyTUlgU2bN3X42Yezbb8rnDxIj5PQoJwnp9980LB/wdtH6rOVPKsHRmjtoIUSgUSgYocZKVJhStjSmUPILaT6ljtxrRsr8djVfUxhJmokDL/nbMn7og10OjjAKKHCboGGboz2shqGCk4AssxFZT1DagFBzp+IiG6CNIFWq3UCjpQZ+h1MlmTAGge4tChz5LlFxD9xgDQ59TSjbIxPpNldOGm7hDrLrMFnOKDaI1pycwcFVCoVZSZpNCuSY6BmhOyjZtbqiDTscM8EkKRZts3v+F8mylRHxunl1brjk35zt0Dhl+SOv11p0Hccfauf0+F1rPzthic8Hef5TCIgIGnlBE9T9BEHM2JqndZ/L/IqBzWCFhNuqxsXGWYn7b2DgLZpM+xyOjUMiMKHs2y+gY4IuLarD7rTbs2NuK3W+14YuLaqitSRkWnBYDasc6VfudkfS8puQLTMGnmG9Q24BSkAzRRzRUH0GqULuFQkkP6jtNnWzPN3RvUdjQ9YiSa+geY2Doc0rJBplYv6lyWh7Sn9TigH2AC7SSMqsUyDXp9nDYs++EItt0z74TmDTWCbuJPqqUIZJNVbARojg2UqBzyPBDWq/PdQVQ7DD2v+YUyLpEGbn4Q7HWmsncunpuDkYTI8gJeOy5g6rXN6+eC6eZOhYKhS53CK/sP4ktTfUIhSMwG/V47s3jKCuaDluZLdfDo1DUUHs2ZaitSckpUaB2rAOVJRZMrS5GiBNQ5jSNqOc1LV9gHkNtA8poYsg+glShvgQKJS2oPTsIsrxPor9FgUPXI0qOoXuMFKD+LkoWyMT6TVf5PCRtqcXhaFfAxKrB3L4wihwmOC2G/J7QCqCFQ5HDBK+fx45XW+XXqMQmJaNEATBZqj7K5rEpKUHnkOFHa722m9mB15xMrEuFthZTKJQRT5HDBF+AR/s5LyTRO1+Ap2sRJb+Jr8m11SXo6PDStVSDIocJrD5BfJ8BWL2OPt+U9BiMPRsF7CaD0uE5gp7Xkdp2pchhwqnzPvzsiffk10bC96LkAfH54/zxDlhNhrzYD6flI0h1PiwAHzeFkq9Qe3aQZHGflLd+bOprTR26HlFyyIjZYwyXPUvjt5QMkYn1myan5SGS1KIkA66QWsyHBZ4BjpzqVY1vRrUrP8ZXoOT9704pTLL5vNK5IK9wWgz43vr5aDvrgRiNQscwqB3rpHNIFsnpvJ2L5y8Pnf8UCiW/cFoNWLe8Dlt3HpLnps2rZ8NpY4HcdY2ljAToGpRznFYDmhqm4ZFnD8rP921r5tDnmzJ06H6yDwZANIotTfU4fcGHvQfa4fXzI8InRPeplKyQw/1wfwkLQ/YR0PmQQhkW6H51kGRxD5aXsTA6F1MoBUNeziGDJdtzDp3TKFkgE/t7mpyWj+S5JKonwMuTGRBrM/Dgjg/xwO1LC7rVQM6hEpuULJDN55XOBflHWBCx643jCmOTkkVyuF4P+/NHNzMFSQQM/CEh18OgjCI8fl529AOxuWnrzkPUNqCkB12D8gKPn5cT04DY8/3Iswfp800ZMnQ/GYcwx922Zg4mVzlgN4+MRFy6T6VkmrzdDw/RR0DnQwpleKD71UGQ7T1YHsbC6FxMoRQQeTiHDJZszzl0TqNki3T397qB30LJCXFJ1OoyW2ySyKMJtdPDKeTJgdik1unhcjSiEUT8d59dW553vzulMMnm8+r2hYnHdvvDaR+bMni0jE1PgM/xyEY4OVqvh/v5o/dXYeIPCdi68yPV/yJi4RgYRlYPTyhC/F8EVI4836C2ASUb0DUoP6B+AEqmoWtGDNIc98izByGK0RHhE6JzOCUb5PV+eAg+AjofUijDA33WUmdY1u88i4XR/Q6FUmDk2RwyWLI959A1j5INMmEfUOU0yqCxmAwwsXrFpGZi9TCb6O1EoeQb2Xxeixwm4rELrq/7CKE/Y5NWQow8hvv5o/cXJVcEOQGPPXeQ+LfNq+fCadYP84go/UFtA0o2oGtQfkD9AJRMQ9eMGCN9jhvp34+SG0bafpjOhxTK8ECftdQZjes33e9QKJThJNtzDl3zKNkgE/YBVU6jDBqHlUVzQx1MbCwYaGL1aG6oi/Wcp1AoeUU2n1epr3viseW+7pRhRzI2E6HG5shluJ8/en9RKJRUoLYBJRvQNSg/oH4ASqaha0aMkT7HjfTvR8kNI20/TOdDCmV4oM9a6ozG9ZvudygUynCS7TmHrnmUbJAJ+4CuqpRBYzfpMb7cjlXLpkCMRqFjGIwvt8NuNhScbCaFMtLJ6vM6Avq6jyQkY1OSVFUYm/Q3GXkkPH9ufxhFNmNWf2t6f1EolJSgtgElC9A1KD+gfgBKxhlmezZfGelz3Ej/fpQcMcw2Z9bvYzofUijDA92vpsxoXL/pfodCoQwnWZ9z6JpHyQKZsA9ochpl8ESB2rEOlBeZ6YaZQsl3Ep7XrBgg8b7utdUl6Ojw0nkgl1Bjc/QRf/5kudxs/tb0/qLkIUZWD08oonrdZjZAT2/O3EFtA0qmoWtQfpDtfQVldDKc9my+MtKTUugcTskWw2lzDsdzSudDCmV4oPvV1BiN6zeNe1IolOFkOHwsdM2jZJoM2Ac0OY0yNOiGmUIpHKgBMnqgvzUlm9D7i5JnBDkBjz13UPX65tVz4TTrCZ+gUCgFC12D8gP6O1Ao2WGk+9jo3EEZCYz055RCoVCSGY3rN53rKRTKcDIa51lK4ZPmfavLzqgoFAqFQqFQKBQKhUKhUCgUCoVCoVAoFAqFQqFQKBQKhTKaocppFAqFQqFQKBRKnhMBA39IUL1uNRsQILw+mslku0+3l6OtQykUCoVCoVAoFAqFQqFQKBQKhUKhUNJgxCSn6XRMroeQEoUyzmwwmr87iYGuB71eqUOvVeqkc61Gyz1Lv0d+kc17NtufH8nQa6NNtu47b1DA1p0fqV7fuGoOHtulbm0p/Y3IYIeo9f7+jjPYz2TwHMGwQLwmt62ZC5dFvf0RoiAm/gEAEw4Rr7vWsfIVre9oMxtgSPNx7u+ep3NF6tBrlTrZXN/p75A69Fqlzki3SfN9fJliNHzPTH1HOs9mBnqtUofaBv1T6N+Bjn9wxyz06zWc0GuVOtm2Z+lvkRr0OqUOvWdTg36P/IHes/kDvVapM5RrxUSjUVryT6FQKBQKhUKhUCgUCoVCoVAoFAqFQqFQKBQKhUKhUCiUjKLL9QAoFAqFQqFQKBQKhUKhUCgUCoVCoVAoFAqFQqFQKBQKhTLyoMlpFAqFQqFQKBQKhUKhUCgUyv/P3p/HyVXdd/7/u/al925VN4sA22K3GhSbBIIDBGKNbIwsJAgo8pJvHMsCT0YZJuOQAB47/IyZ2EkYY8cBlPmOxzGMEQaBFSeAHGxHtvg6A7FAYMkYYRZJqLvVW3VV1171+6O6qmvtvtV9b3VV1+v5ePjhrlt3OedzTp3zuVeHKgAAAAAAAACmY3EaAAAAAAAAAAAAAAAAAMB0LE4DAAAAAAAAAAAAAAAAAJiOxWkAAAAAAAAAAAAAAAAAANM5l7oAZhkdDSmdzix1MebU0+PX+Pj0UhdjSbRa3QOBjnn3mavPtlq8FoNYGTdXrOizWdSjsVjZZxdz7VZHbKpbbJ+VljanpW3LtXJMFttnWzl2tSJWxlk5ztIOxhEr4+aLldU5rdVapS+0Qj2N1nExfbYV4mgWYmWclePscmiHZq9DK5a/1ftsvRAr46zOZ2kLY4iTcfRZY6hH46DPNg5iZdxCn9HyzWl15HQ6lroIS6aV674QxMs4YmWclbFaLu1APRrLUtZjucTQCsSmumaPTbOX3wrEZOGInXHEyjjy2cZArIxb7rFa7vXLaYV61qOOrRBHsxAr48gN5tbsdaD8jX29ZkasjLM6VrSFMcTJOPqsMdSjcdBnGwexMm6hsWJxGgAAAAAAAAAAAAAAAADAdCxOAwAAAAAAAAAAAAAAAACYrq6L00KhkK655hodOXKk7L2DBw/quuuu07p163T77bcrmUzWs2gAAAAAAAAAAAAAAAAAABM563WhF154QXfccYdef/31iu9/5jOf0Re+8AWtWbNGt912m3bu3KktW7bUq3hLwyYFpxOaCMXV1+NVNJrSaDCqvi6v+jrcUnruY7o7POr0OaWMJLs0GozPfXzpsR1ODY3GNBaMKtDtk90uDY9H1Nflldvp0NDYdPG5nNLQWHb/Fd1euZx2DY9FNNDnVyye0uhkVAO9PqXT0onJ7HkCPR6Njsf1y+PH1Nvhkdft0OhEtKy+drtNIzPXzl+voE6BHp8cNmliKlt2u00aC8bK49bpVjBUIT7V4tZoXNLQaEwHj0yqr8ur/l6PlFjqQqHpWdmvlkufpR6NpQHqkU5nFIwYmDdK5pfc/FT1mErzka3CHJ7J7hdJJOVwOBSJJRWLp9Tf41MimdbIRET9M3PuyHhEK7q9cjrs+bk70O1RKJxUMJJUNJbUim6vUqmMRiYi+Xk3v2+XR0rNlu1EMCafx6kOv0vtHsdsHWbygINHJrWi2yuf26GxyTnqOledMwaut8jYzru/mWauffzVEfk9TnOvZ0YOUy3WkoKRhEYmovJ5nBqLJBSJJjUdS6rd65LdLnk9TtkyGYWmE/K4nQpOx+VxOWR32JTJZOR2OhRPJuWwOzQZisvvdarN59R0NKVwJKHeztn8r7fLq3QqrVAkIZ/XpWgipeloQm1el9KZtDwup4LhuLxup7xuhyLRhNr97mydVRIHv1PB8ByvrWrzZskpARjXAHlH0yBWy9tcc9x885/Vedg8ZQtFkwrHU8pkshtTqYxi8ZRWdHllt0nDM7lOZ7tLmVQmu38koTa/Sx6XQ+PBmNr9Ljnstnwu0uF3qd3v0PB4TK8NhdTmc2lqOq6eDo+8HocmpuKajibV3eFWMpWS2+lULJFWNJZUd4dHkVhS0XhSA71+xeMpjQZjavM61dnmVrvXUZy3tDk1PpVQOJpQNJ5Sh9+lNq+rfL9a2sRo/OqBsQNWqNOzrty99shERF3tHk1HEupscxc/ey/4jOXueea953co/1w+V/7hsdnXgS6PlKlwnE0anijZL529fiiSvWcLRxPqbvfk76PycuUMx9XmdSmZSsnpcBTvb+C5R9H92cy5YvHk7L3bHPOD4fHHynvs5Yhx1jhiZZzVsWrEtnCVj82NUqaGipPUmLGyeu5YLnNTo/apWi2HerTiOIvmt8h+VbfFaTt37tTnPvc5/emf/mnZe0ePHlU0GtWaNWskSZs2bdK99967vBen2aSDb07q3p37dfpJ7Vp38Tu044mXFEuk5HE5dNOmQV24qrd4gVnBMbn9tt+wRue9o0svvDqm+x47UP34kmPff9GpOv9dAd2/a/aYzWvP1vf2/UpT4YS2blitp376ut48Hsqe6+xe7f/FWNn+L792QpesPkU7nnhJHW0ufejSd+rbe17J77Nt46D2/PR1HXxjQh6XQ1s3rNbLr43o3e8KFNW38No3bRrUhWf16oVfZutU6byl1652ve03rNF5Z3Tp4BsV4nZ6V2MlDi6VxXjbxkGtOaeXyQILZ2W/Wi59lno0lkaoh0169sDbuuf//Pvc80aFeblwPis7pso8LltG9z78QtEc3tPu0cPf/4U+eOk7NToZLZsDc9eo9vd/uuFCBcNx/e/vHZx3nt+2cVBrzu7VwV+V12VloF2rTumQHNL+V8rzgKp1nSNG1ebmoutp8bE1VD6T+kvFOppxPTPOXSU27zy5U+Fosmj71g2r9egPfqm3R6flcTn0ifXvltNp13f+5RWtvfgMPVzSD71uhzxuhyRbUd8oPc+nNg7q2ReP6t3vWqGnf/qG1l/2LiWSGT301KH8MZ/csFqPFRyzee3Z8rgd2r33NX3imncrnkwXlfWmTYPa+f1X8vuXvrakza1sawBLoxHyjmZBrJa3ueY4zf2e5XnYPGU7fGxKJyYj+d2j8VRR7rxl3bna/ePDmgon9EfXX6DJcFz/8M+Hisq678AxXTp4StFxH/vgueru8OjBJw8V5UEn9/l13ZVnlT3Di8aS+sb3DhY9w6r2PGugz69/+KeDent0Wued0a0P/da7NDIeKbt+T6dH3/rnQ+X5zVxtYjQfr1f+wtgBK9T5WVfhmHbj2rO156dv6Ib3n5199p6Z/YxV+sxXuuf/7Ccu0vB4rKz8P39tRN9/7mj2uBsvVCKZ0d89+mJ+nz/evEaxeKrs3wDavS79v//4ctk92/Yb1qivtz1brwpjQek9mNHnHttvWCO3066/emj2mUkuLh/9wHmz51jo+LPU41azYZw1jlgZZ3WsGrEtKFNzl8vquWO5zE2N2HYLsRzq0YrjLJqfCf2qbj/redddd+miiy6q+N7w8LACgUD+dSAQ0NDQUL2KtiSC04n8JHbtFWfmH2pJUiyRvckcDcarHpPb796d+zU8EcvflFY7vvTYKy86I99xcsd8e88ruuq9pyuWSGnHEy/p2ivOzJ9raDRWcf/1l63Kl/2q956ev/nO7XP/rgO65rJV+dc7nnhJ7/+Nd5TVt/Da9z12QENjs3WqdN7Sa1e73r0792s0GK8Yt+B0Y42+lWJ8/65s7IGFsrJfLZc+Sz0aSyPUIzidyC9My5Wh0rxRaV4unM9Kj6k2j781FC6bw6djKV1z2SodOzFdcQ7MXaPa30eGw/mFaZWOK5zn79+VnXcr1eXwsaCC0wkNjVXOA6rVdb46V5qbC69nRmyNlM8M1epoxvXMOHe12EzHUmXbdzzxki5bszL/enwqpgd2HdBla1bm/5Gj8ByT4YS8bldZ3yg9zwO7Dmj9Zav07T2v6LI1KxUMJ/IL03L7/H3JMd/e84qC4YQuW7NSh48Fy8p632MHivYvfW1Fm1vZ1gCWRiPkHc2CWC1vc81x881/Vudh85Xt8LGgJsOJ/P9Kc+eHnjqUL8vRE9P5hWmFZb32ijPLjvuHfz6kI8PhsjzosjUrKz7Dmwwnyp5hVXue9ebxUD5vueayVToyHK54/beGwhXzm1pykqXOXxg7YIV6P+sqHNMenrmnyT17L/yMVfrMV7rnt9kcFct/5UVn5F+/NRTOL0zLbXvzeKjivwEcPhaseM927879evtEWFLlsaD0Hszoc497d+7X4WPBom25uMw3PxgZf5Z63Go2jLPGESvjrI5VI7YFZWruclk9dyyXuakR224hlkM9WnGcRfMzo1/V7ZvT5pL72v1CNputpnP09bWbVRxLBQLZbwM5/upIvuGisVT+75xYIqXxUEznvrMvv63wmML9xoKxeY8vPXYiVPkY2Wb/jsZnO9ZYMFpx/2A4Prvdpor75M6Te23k2kXXq3Le4HTc0PXGq1xvOpHSqtN7tVRK++zBI5OV23EqqtWrVtSzaE0n97lCOTP71XLts9SjsVjZZ42qNt+WzhvV9iuczwqPqbZ/uiQPiiVSisSTUkZKZzLzXqPS30aOK5znx6vM8+lMRtOJlMar5BrV6jpfjMaqzM256ylTee6vNbbzlc8MRvuLUYX91oxzVztHJJacM2ZSQT+qkoulMxlF4vOfpyhvs83fPwvPX8v+pa/NavNK+bsV12lW1cbaRDK94BwtkUzL5azbf0fVEMhnjVtsrAr77HLJn+qBWC2cmX3WKnPNcdXysumZbdPxys+0zMrD5itbpVy6Wlmq5RTRKnXI5SJF782RF5W9P9e+M2WKxlJVy1W4X2m9jeYkteQvZs1FjLPmIDeozux+ZaTPlt535545t/tcxj7zBao9G58Izf6jTqVxYb6xouK991REg6sC894z514bfe5Rcey1FZ9jofdPy+2+y4rPMuPswhAr46wcZ604vxkok3GNWC4rn89acf6l0ohttxDLoR6tOM42C+7DqjOjXzXE4rSBgQGdOHEi/3pkZET9/f01nWN0NKR0urG/OzMQ6NDIyJQkye9xyuNyKJZIyed15P/O8bgc6mn35PcvPaZwv75Oz7zHlx7b3VH5mNzXj3pcDnndjtlrdHkr7t/Z5i7aXmmf3Hlyr7vb57926fUqXtvvNnS9nirX87scRfE1k5GBq7TPVotxT4fXsnIuB4WfK5Qz2q9auc9Sj8ZiZZ81qtp8WzpvVNuvcD4rPKba/vaSBfkel0M+t1OyZWS32ea9RqW/jRxXOM/3Vom73WaT3+WQvcr71eo6X4x6q8zNuevJQPmNxHa+8pnBaH8xelNT2G+Nnnsh5fN5546ZNNuPcu9Vai+fe/7zFOZtheed7xi7zaZ0OiO73dj+pa/NaPNq+bvZ12lEC+mzpcd/5is/WtC1v/zHVyzLmFZDPmvcXLFaSJ9dLvlTPRCrhZnv821lTluLuea4anmZf2ZetzoPm69slXLpamWploN43ZWfy9ltNqUzmYrvzZXTz/c8K5fjSJLP66harsL9SuttNCepJVc10ka19lnGjoUhN5hbLf3KrD5bet+de+bsctoNfeYLVXsu393uyb+uNC7MOVZUGat6O3waGZmad6zOvTb63KPS2JuLS+4cC71/Wk73XQv5LDPOWodYGWflOFvr+euFMjV3uWqZOxbSZ5fL3NSIbbcQy6EerTjONgPuw+Zmxr/fNsR/jn7qqafK4/Ho+eeflyQ9/vjjuvzyy5e4VNbq9Dm1/YY18rgc2vXDV7V1w+qif/y7adOg+jrdVY/J7bf9hjUKdHt006bBOY8vPfYH//cNbdtYfMzmtWfrmefflMfl0NYNq/X4j17Nn6u/11Nx/917D+fL/sxzb2rz2rOL9tm2cVD/uPdw/vXWDav1/X97vay+hde+adOg+ntm61TpvKXXrna97TesUV+nu2LcOv0u09rTDJVivG3joAb6PPMcCVRnZb9aLn2WejSWRqhHp8+pW37vPfPOG5Xm5cL5rPSYavP4aQNtZXO43+PQ7n89rFNW+CvOgblrVPt7ZX+bfv9D5xma57dtzM67leqy6pROdfpd6u+pnAdUq+t8da40Nxdez4zYGimfGarV0YzrmXHuarHxux1l27duWK29+4/kX/d0ePSpjYPa+7MjurFCP+xqcykaT5T1jdLzfGrjoHbvPazNa8/W3p8dUWebS1vWnVt0zCdLjtm89mx1trm0d/8RrTqls6ysN20aLNq/9LUVbW5lWwNYGo2QdzQLYrW8zTXHzTf/WZ2HzVe2Vad0qqvNlf9fae68Zd25+bKcusKvj33w3LKyPv6jV8uO+9gHz9XK/rayPGjvz45UfIbX1eYqe4ZV7XnW6Se15/OW3f96WCv72ype/7SBtor5TS05yVLnL4wdsEK9n3UVjmk3rj1be/cfyT97L/yMVfrMV7rnz6RTFcv/g+feyL8+baBNN193QdE+p5/UXvHfAFad0lnxnm37DWt08oo2SZXHgtJ7MKPPPbbfsEarTuks2paLy3zzg5HxZ6nHrWbDOGscsTLO6lg1YltQpuYul9Vzx3KZmxqx7RZiOdSjFcdZND8z+pUtU+k3NS101VVX6Zvf/KZWrlyprVu3avv27RocHNShQ4d0xx13KBwO6/zzz9fdd98tt9s9/wlnNNs3p0mSbNnfqZ4Ix9XX5VU0ltJoMKq+Tm92YVm6wkkKjuluc2cnvowkuzQajM99fOmxnS4NjcY0PhVVX5dPDrs0PB5RX6dXbpdDQ2PTxedySkNj2f17O71yu+waHotooNef/ZrwYFSBbp8yGenEZES9nV7193o0Oh7XeCimnnaPvB6HRiejxfXt8sput2lk5tr56xXUKdCdLd9EKFt2u92msalYedy63AqGKsSnWtwssuD/+tmlfJv0dHizH+bm+snyumMVswEG+lXL91nq0Vis7LMG9fW161dHxuefN0rml9z8VPWYSvORrcIcnsnuF0kk5XA4sj/BGE+pv8erRDKjkYmI+nt8SmekExPZOdfltGtobDo7//Z4FAonFYwkFY0ltaLLo1RaGpnIzrV2h212326PlJot24lgTF6PU50+p9q9ztk6lOQBfo9DY8E56jpXnTMGrrfI2M67v5lmrj2dSMnvclS83oK/hcqMHKZarCUFIwmNTMbkdWe/TS0STSoSS8rvdclul3xup2zKKBRJyONyKjgdl9vlkN1hUyaTkdvpUCKZlMPu0GQoLr/XqTavU9OxlMKRhHo7PfK6s/lfb4dH6XRGoWhCPo9L0URK09Gk/F6nMpm0PM7s+T1up3xuhyKxhNq9rvyDnqI4tLkUDM/x2qQ2nyt/r0vfWkJ8c1r9kM8aZ/Y3p0laPvlTPRCrmjXLN6dJmnuOq/Jevn5W52HzlC0UTSocTyn3iDOVyigWT2lFl0d2m03DE1F5PU51tbmUSWey+0eTavM65XE7NB6Mqc3vktNuUzCczUU6fU61tzk1PB5TKJJQm9elqem4ejqyz7YmpuKajibV1e5WKp2S2+lULJFWNJ5Ud7tHkVhS0XhKAz1exRNpjQZj8nud6vK71O5zFuct7S6NTyUUjiYUjafU4XepzeMs389Am9QcvxlWfXOaJMaOBSA3MMBgv1psn83da5+YiKizzaPpaEKdfnfxs/eCz1junmfee35HefmHx2IaC0Zn79MzFY6zScMTJfuls9cPRbP3bOFoIn/twIqCvlRQzjavS8l0Sk67o2h/I889Su/P2rwuxRLJ2Xu3zDzHGpkTDNxjN4N6fHOaJMbZWhAr46wcZ2s4f11RJuMasVwG544F99llMjc1ZNstxHKoRyuOsw2O+zADFvnvt3VfnGaVplyc1kJare6LfcDcavFaDGJl3GL/Ma8V+iz1aCxW9tnFXLvVEZvqLFk0UUe0bblWjgmL0+qnlftZrawcZ2kH44iVcU21OG0BWqUvtEI9LV2cVuM1QKxqYeU4uxzaodnr0Irlb/U+Wy/Eyjir81nawhjiZBx91hjq0Tjos42DWBm30Ge0DfGzngAAAAAAAAAAAAAAAACA5YX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AAAAAAAAAAAAABMx+I0AAAAAAAAAAAAAAAAAIDp6rY4bffu3br66qu1du1aPfjgg2Xvv/zyy7ruuuv04Q9/WNu2bVMwGKxX0QAAAAAAAAAAAAAAAAAAJqvL4rShoSHdc889euihh/TEE0/o4Ycf1quvvlq0z1133aXt27fru9/9rt75znfqf/7P/1mPogEAAAAAAAAAAAAAAAAALFCXxWn79u3TJZdcou7ubvn9fq1bt05PPvlk0T7pdFrhcFiSFIlE5PV661E0AAAAAAAAAAAAAAAAAIAF6rI4bXh4WIFAIP+6v79fQ0NDRfv82Z/9mW6//Xb91m/9lvbt26fNmzfXo2gAAAAAAAAAAAAAAAAAAAvYMplMxuqL3HfffYpEIrrlllskSY888ogOHDigO++8U5IUjUZ13XXX6e6779YFF1yg//W//peeffZZPfDAA1YXDQAAAABggdu+/pMFHffFT7/P5JIAAAAAAAAAAICl4qzHRQYGBvTcc8/lXw8PD6u/vz//+pVXXpHH49EFF1wgSbrxxhv1la98paZrjI6GlE5bvs5uUQKBDo2MTC11MZZEq9U9EOiYd5+5+myrxWsxiJVxc8WKPptFPRqLlX12MddudcSmusX2WWlpc1ratlwrx2SxfTYQ6FAikVzw9Vsp7q3cz2pl5ThLOxhHrIybL1ZW57RWa5W+0Ar1NFrHxfTZVoijWYiVcVaOs8uhHZq9Dq1Y/lbvs/VCrIyzOp+lLYwhTsbRZ42hHo2DPts4iJVxC31GW5ef9bz00kv17LPPamxsTJFIRE8//bQuv/zy/PtnnHGGjh8/rtdee02S9C//8i8aHBysR9EAAAAAAAAAAAAAAAAAABao2zen3XLLLfr4xz+uRCKh66+/XhdccIG2bt2q7du3a3BwUHfffbf+83/+z8pkMurr69MXv/jFehQNAAAAAAAAAAAAAAAAAGCBuixOk6T169dr/fr1Rdt27NiR//uKK67QFVdcUa/iAAAAAAAAAAAAAAAAAAAsVJef9QQAAAAAAAAAAAAAAAAAtBY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LE4DAAAAAAAAAAAAAAAAAJiOxWkAAAAAAAAAAAAAAAAAANOxOA0AAAAAAAAAAAAAAAAAYDoWpwEAAAAAAAAAAAAAAAAATMfiNAAAAAAAAAAAAAAAAACA6VicBgAAAAAAAAAAAAAAAAAwHYvTAAAAAAAAAAAAAAAAAACmY3EaAAAAAAAAAAAAAAAAAMB0dVuctnv3bl199dVau3atHnzwwbL3X3vtNX3sYx/Thz/8Yf3hH/6hJicn61U0AAAAAAAAAAAAAAAAAIDJ6rI4bWhoSPfcc48eeughPfHEE3r44Yf16quv5t/PZDK6+eabtXXrVn33u9/VeeedpwceeKAeRQMAAAAAAAAAAAAAAAAAWKAui9P27dunSy65RN3d3fL7/Vq3bp2efPLJ/Psvv/yy/H6/Lr/8cknSTTfdpI985CP1KBoAAAAAAAAAAAAAAAAAwAJ1WZw2PDysQCCQf93f36+hoaH86zfffFMrVqzQrbfeqvXr1+tzn/uc/H5/PYoGAAAAAAAAAAAAAAAAALCALZPJZKy+yH333adIJKJbbrlFkvTII4/owIEDuvPOOyVJ3/3ud/XZz35W3/rWtzQ4OKj/8T/+h44fP67//t//u9VFAwAAAABY4Lav/2RBx33x0+8zuSQAAAAAAAAAAGCpOOtxkYGBAT333HP518PDw+rv78+/DgQCOuOMMzQ4OChJuuaaa7R9+/aarjE6GlI6bfk6u0UJBDo0MjK11MVYEq1W90CgY9595uqzrRavxSBWxs0VK/psFvVoLFb22cVcu9URm+oW22elpc1padtyrRyTxfbZQKBDiURywddvpbi3cj+rlZXjLO1gHLEybr5YWZ3TWq1V+kIr1NNoHRfTZ1shjmYhVsZZOc4uh3Zo9jq0Yvlbvc/WC7Eyzup8lrYwhjgZR581hno0Dvps4yBWxi30GW1dftbz0ksv1bPPPquxsTFFIhE9/fTTuvzyy/Pv/9qv/ZrGxsZ06NAhSdIzzzyjd7/73fUoGgAAAAAAAAAAAAAAAADAAnX75rRbbrlFH//4x5VIJHT99dfrggsu0NatW7V9+3YNDg7qb//2b3XHHXcoEonopJNO0pe+9KV6FA0AAAAAAAAAAAAAAAAAYIG6LE6TpPXr12v9+vVF23bs2JH/+8ILL9R3vvOdehUHAAAAAAAAAAAAAAAAAGChuvysJwAAAAAAAAAAAAAAAACgtbA4DQAAAAAAAAAAAAAAAABgOhanAQAAAAAAAAAAAAAAAABMx+I0AAAAAAAAAAAAAAAAAIDpal6c9tZbb0mSnn76aX3ta1/T1NSU6YUCAAAAAAAAAAAAAAAAADS3mhan/bf/9t+0Y8cOHT58WHfeeaeOHj2q22+/3aqyAQAAAAAAAAAAAAAAAACaVE2L01566SV9/vOf1549e7Rx40bdfffdOnr0qFVlAwAAAAAAAAAAAAAAAAA0qZoWp2UyGdntdv3kJz/RJZdcIkmKRCKWFAwAAAAAAAAAAAAAAAAA0LxqWpx2+umna+vWrTpy5Ih+/dd/XX/yJ3+ic88916qyAQAAAAAAAAAAAAAAAACalLOWne+++27t2bNHF110kdxuty666CJde+21FhUNAAAAAAAAAAAAAAAAANCsalqc5vf7tXr1av3gBz+Q0+nUpZdeKp/PZ1XZAAAAAAAAAAAAAAAAAABNqqaf9Xz00Uf1sY99TC+++KKef/55feQjH9FTTz1lVdkAAAAAAAAAAAAAAAAAAE2qpm9O+8Y3vqHHH39c/f39kqRjx45p27ZtWrdunSWFAwAAAAAAAAAAAAAAAAA0p5q+Oc3lcuUXpknSKaecIpfLZXqhAAAAAAAAAAAAAAAAAADNzdA3p7388suSpHPOOUd33nmnbrzxRjkcDj322GN6z3veY2kBAQAAAAAAAAAAAAAAAADNx9DitJtvvllOp1NDQ0MaGBjQD3/4w/x7NptNd9xxh1XlAwAAAAAAAAAAAAAAAAA0IUOL01wulx566CF98pOf1D/8wz8ok8nIZrNZXTYAAAAAAAAAAAAAAAAAQJMytDjtt37rt/Tbv/3bkqTf/M3fzG/PLVI7ePCgJYUDAAAAAAAAAAAAAAAAADQnu5Gd/uIv/kIHDx7Ue97zHh08eDD/v0OHDrEwDQAAAAAAAAAAAAAAAABQxtDitJwHH3zQqnIAAAAAAAAAAAAAAAAAAJaRmhanAQAAAAAAAAAAAAAAAABgRN0Wp+3evVtXX3211q5dO+c3sP3whz/UVVddVa9iAQAAAAAAAAAAAAAAAAAs4KzHRYaGhnTPPffosccek9vt1ubNm3XxxRfrzDPPLNrvxIkT+su//Mt6FAkAAAAAAAAAAAAAAAAAYKG6fHPavn37dMkll6i7u1t+v1/r1q3Tk08+WbbfHXfcoT/6oz+qR5EAAAAAAAAAAAAAAAAAABaqy+K04eFhBQKB/Ov+/n4NDQ0V7fPNb35T559/vi688MJ6FAkAAAAAAAAAAAAAAAAAYCFbJpPJWH2R++67T5FIRLfccosk6ZFHHtGBAwd05513SpJeeeUV3XnnnfrGN76h48eP6+Mf/7ieeeYZq4sFAAAAALDIbV//yYKO++Kn32dySQAAAAAAAAAAwFJx1uMiAwMDeu655/Kvh4eH1d/fn3/95JNPamRkRNddd50SiYSGh4e1ZcsWPfTQQ4avMToaUjpt+Tq7RQkEOjQyMrXUxVgSrVb3QKBj3n3m6rOtFq/FIFbGzRUr+mwW9WgsVvbZxVy71RGb6hbbZ6WlzWlp23KtHJPF9tlAoEOJRHLB12+luLdyP6uVleMs7WAcsTJuvlhZndNarVX6QivU02gdF9NnWyGOZiFWxlk5zi6Hdmj2OrRi+Vu9z9YLsTLO6nyWtjCGOBlHnzWGejQO+mzjIFbGLfQZbV1+1vPSSy/Vs88+q7GxMUUiET399NO6/PLL8+9v375dTz31lJ544gk98MAD6u/vr2lhGgAAAAAAAAAAAAAAAACgsdRlcdrAwIBuueUWffzjH9e1116ra665RhdccIG2bt2qAwcO1KMIAAAAAAAAAAAAAAAAAIA6qsvPekrS+vXrtX79+qJtO3bsKNtv5cqVeuaZZ+pVLAAAAAAAAAAAAAAAAACABeryzWk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ve//31t2LBBH/7wh/XpT39ak5OT9SoaAAAAAAAAAAAAAAAAAMBkdVmcNjQ0pHvuuUcPPfSQnnjiCT388MN69dVX8++HQiF9/vOf1wMPPKDvfve7Ouecc/TVr361HkUDAAAAAAAAAAAAAAAAAFigLovT9u3bp0suuUTd3d3y+/1at26dnnzyyfz7iURCn//85zUwMCBJOuecc/T222/Xo2gAAAAAAAAAAAAAAAAAAAvUZXHa8PCwAoFA/nV/f7+Ghobyr3t6evT+979fkhSNRvXAAw/kXwMAAAAAAAAAAAAAAAAAmo8tk8lkrL7Ifffdp0gkoltuuUWS9Mgjj+jAgQO68847i/abmprSpz/9aZ122mn64he/aHWxAAAAAAAWue3rP1nQcV/89PtMLgkAAAAAAAAAAFgqznpcZGBgQM8991z+9fDwsPr7+4v2GR4e1h/+4R/qkksu0W233VbzNUZHQ0qnLV9ntyiBQIdGRqaWuhhLotXqHgh0zLvPXH221eK1GMTKuLliRZ/Noh6Nxco+u5hrtzpiU91i+6y0tDktbVuulWOy2D4bCHQokUgu+PqtFPdW7me1snKcpR2MI1bGzRcrq3Naq7VKX2iFehqt42L6bCvE0SzEyjgrx9nl0A7NXodWLH+r99l6IVbGWZ3P0hbGECfj6LPGUI/GQZ9tHMTKuIU+o63Lz3peeumlevbZZzU2NqZIJKKnn35al19+ef79VCqlm266SR/84Ad1++23y2az1aNYAAAAAAAAAAAAAAAAAACL1O2b02655RZ9/OMfVyKR0PXXX68LLrhAW7du1fbt23X8+HH9/Oc/VyqV0lNPPSVJWr16te666656FA8AAAAAAAAAAAAAAAAAYLK6LE6TpPXr12v9+vVF23bs2CFJGhwc1KFDh+pVFAAAAAAAAAAAAAAAAACAxerys54AAAAAAAAAAAAAAAAAgNbC4jQAAAAAAAAAAAAAAAAAgOlYnAYAAAAAAAAAAAAAAAAAMB2L0wAAAAAAAAAAAAAAAAAApmNxGgAAAAAAAAAAAAAAAADAdM6lLgAAAAAAAGgNnV0+edwLexSRSKZNLg0AAAAAAAAAwGosTgMAAAAAAHXhcTv1ma/8aEHHfvmPrzC5NAAAAAAAAAAAq/GzngAAAAAAAAAAAAAAAAAA07E4DQAAAAAAAAAAAAAAAABgOhanAQAAAAAAAAAAAAAAAABMx+I0AAAAAAAAAAAAAAAAAIDpWJwGAAAAAAAAAAAAAAAAADAdi9MAAAAAAAAAAAAAAAAAAKZjcRoAAAAAAAAAAAAAAAAAwHQsTgMAAAAAAAAAAAAAAAAAmI7FaQAAAAAAAAAAAAAAAAAA07E4DQAAAAAAAAAAAAAAAABgOhanAQAAAAAAAAAAAAAAAABMx+I0AAAAAAAAAAAAAAAAAIDpWJwGAAAAAAAAAAAAAAAAADAdi9MAAAAAAAAAAAAAAAAAAKar2+K03bt36+qrr9batWv14IMPlr1/8OBBXXfddVq3bp1uv/12JZPJehUNAAAAAAAAAAAAAAAAAGAyZz0uMjQ0pHvuuUePPfaY3G63Nm/erIsvvlhnnnlmfp/PfOYz+sIXvqA1a9botttu086dO7Vly5bFXdgmBacTmgjF1d3hUafPKWUMHmuXRoNxjQajOjnQpulIUmPBqPq6vOrv8UjJyvtFotn9VnT5ZLfbNDQ2rYFen9Jp6dDRowp0eyVJw+MR9ff4lMlIIxMRrej2ymG3a2hsOnuNXo+GRmMaC0bzx49MRBTo8UmSRsYjWtHtk8MmDY0XHz/Q61cqldaJyahWdPtkt2WvV3hs6TVWdHvldNh1fHRapw60KRJJ5a+dSksnJrLHuJzZfU4/uV2hcLau/T0+ZQrO63Y79PZIuOgaB49M6rST2hWeno2j1+vU0aGQTgm0KRpL5bcXHu9xO3RsJKyT+vxKJNManYzq5BVtisVn9+9sd+rNt7P793W5NTqRbY8VPd5s3GbK5fM68+ft63BLaYP9pXS736lgeIH9aj4u5eOVi58SJp0brcvKfrVc+iz1aCxW1qNg3q44HzilobHZa/s8Tr19Ijt3eN0OhSJxORwORWJJxeIpnRzw5+fD005uV3jm794ur9LplNxOp1xOmyam4vJ6nApNx9XR5lagZ3YOLjyur8ur9janxidicjodGp+KqbfTo0QiJdls6u5yKxTK7nvSCr8Siezc2Nflldfj0NHhsE4JZOfJ8WBM3Z0exeJJdbS5lEpl58QzTmnXVGj2eh3tTr1xLKT+Hp+cDpvGp+JyOx2ajiXU1+1VOpnRicmo+vu8Sialg0eO6OQVfsVnrr2i2yufx6Hhsaj8Xqc8LoempuPqbp+ZI53K17Wm9nRIwxOzxwW6PFJKhubrvh6votFU9Xaez2JySKuUlMluk8aCsbK6elx2jU/F5PO6lEyllUxlFI0l5fe6ZLNl5PO4lE5nNB1NajqW1Iour9KZjCamYhoKxhSNJ+Vy2eW02xUMZ9vR7pCmIylF48ls305lFIom5HVn+7TP45TbbVcmIwXDcXX63UrO9P/cZ6Wr3aN4IimH3a5QJKHONrcSiZQcDrvC0YTafW7JlpYy2fL3dHrksGeUStk0EYqpr8ureCKt6WhC7X6X7HabpsJxdba7ZcvYNDYVVVe7R6lUSu1etzrbnBqdjGtsKqrudo8SyZTafe7527Ikzj3JtEKxpIKRpKIz8WqI/rBYjdjHgaWyXPKneiBWxpXklEXPkRbL7DF8vvPNvH8iGJPX7ZDTaZfLYVckmlA8Y5N75j97DU4nFEkkJdk1PjWTv/V4NDYR1+hUTD63Q20+l6ajSUViyZn5XLLLrolQTH6vSy6nTbF4Um6XU+PBmHq6PHI7s7llMplWm8+l0HRCPq9TXrdDkuR22RWaTiocTajN69JEKKaeDo86253yOhzZ5zfhbC6eTKXksDsUnI7L73HK53XIbrMrEktqMhRXT4dHLpddU+G4/F6X3G4pGs3o0NFJ9XR6pUxakl2RWEI+j0uToZi6OzxKZ9Ky2+xKZzJKp6XpaEJet0N+n0uZdEaT4bj8XqdSybTcbqcmQ7OxdDuzuZHf61IsnlIkllR3h0cet0OZdFonJmNq87kUjyfl9WTr53U75Pc41dedvTeYnE5oOppUV4dbmUxaTptD4WhCvZ1epVNpTYTiMzlcumo7p9MZBSM860ITqeOzrrY2p4ZGptXmc2syFFNPp1cOu00nJiPZ+5yZcWtqOq6+bk/+3ru3yyuf1y6P266JydlnBVJaPo9LkWgqv62vx6nRsdn79L5ep+IJKRic3eb3OzU+Ec2OkVNR9XbO1FvZ8k5MZZ8BRKIJdXV6lIindfDIpHq7vHI5JafdoUQyrZGJiHo7vXK7bIonsveCK7q9ssmmRDqpTNpefP9ecv5UMqWuDo/CkWT+eUR/j0dKV3jeotltPR0eeTx2RaLp4n9nSVWYh2zZ4355/Jh6Ozxl58qfP7ME9zULnYetvAdjnDWOWBlndawasS1cC3yGWYcyNVScpMaMlZX3YFJ+HD/+6oj8HmfzPktr1D5Vq+VQj1YcZ9H8Ftmv6rI4bd++fbrkkkvU3d0tSVq3bp2efPJJ/dEf/ZEk6ejRo4pGo1qzZo0kadOmTbr33nsXtzjNJh18c1L37tyvWCIlj8uh7Tes0Xmnd80/WdilFw6P6b7HDmhwVa8uveBU3b/rQP482zYOas3ZvVJ67v02rz1b+w4c06WDp+jbe14xtP17+36lVad06uLVp+j+XQfU0ebShy59Z8X9psKJsr/nOm/h/oEur9Ze/I6y8r782gldsvoU7XjipYrX3rphtULTUcXiqarl27phtZ766et683hI2zYO6qcvHZPf61Qs3l8Wx2Aokj9X4fZ9Lx7VgcNj2rZxUL86Oq5ItFs7nnhJp5/UrnUXv0M7nnip7Dz/+3s/1+/+ztlldcrVvfC8N20a1IWremf/obpafzmjSwffmN1+cp9fN7z/bN332IHa+9V8XNL+X4yV97VzepkssHBW9qvl0mepR2Oxsh4F83vu3EXzgVPa/0r5tXNzxx/97gWy2WwaGY/o23teKZqTLh0cKJvnbto0qFQqrR1PvJzfduPas3VsOKjz3xXQ/bsq5w/bb7xQ0XhaDxRs++SG1Xru52/n84NK8+HWDav1xtsTZfPqjWvP1p6fvqH/cPEZGpucrjjv/urouIa6/Hr6p29o7cVn6OE9r1TNQQpzhflyk7v/42/q9WOh2tvTIe3/ZYV+cHavDv5q7vm6UmzK5v25LCaHtEqFMlVriy3rzlVXm1PHRsKKxlNF7fexD56rQLdXx05M69tV2njLunPkdtr1je8dzG/71LWr9Z1nfqlEKq0PXfpOPf3TN/SB33yHHnrqF0Xl8XtdeuSZV+Ry2PWRD5yrkfHJonPnzvP26HS+Xz/2g9nX2zYO6pF/eUVvj07rvDO687lq5XKeqx+/cKQs781+Vl7TxYOn6P7Hyj8HH/3AedXbsiTOJ/f59dEPnqfhsemiayx5f1isRuzjwFJZLvlTPRAr46rklGvO7l38P46YPYbPd74qOYjX7VBG0t8++qI+cc27FU+m9Y8/Pqyrfv0M/X3J85rc3J7LVx+dmftP7vOXPcPZsu5cuZw2/e+ZPOTkPr+uu/KsolwnN6dfd+VZ6uv2aDKU0MN7fpHPYQvzP6/Hof/xf/YX5QmFucd/+b01mooktePxgpz62tVy2qWde35R9tzsUxsH9f2fvq5ff/fJZdeySZoMJ/TQU4eK8vNHC6639drVerQgF8rF0u126I23Q0XH3rRpUDu//0o+Vtf/zll6YNdzRe0Q6Mn+B6lfefiFspjn8rZqOV9pOz974G3d83/+nWddaA51ftZ106ZBKZPRl7/170Wfwdx9b+nYUvje/2/bb+i1tyLFZd00qHZvQn/90M8US6SK7n0K69PZ5iq65s3XXSCnXfrqI7NjwZ///ns1FowXHfv7HzpPbw2Fi8aUbRsH9fPXRnRqf6e+t+9XcjnsZWPwpzault1mK3pm8p9uvFDJZEZ/9+iL+W0f/eC56g7G9LXvvFgUI4/boa98e39ReV1Om+6dGaMqjfs3bRpUu9elv3potp7/dct7FI4li65583UXyO2yF51/+40XShlbfe9rFjoPW3kPxjhrHLEyzupYNWJbUKbmLpeV92DS8nmW1ohttxDLoR6tOM6i+ZnQr+rys57Dw8MKBAL51/39/RoaGqr6fiAQKHp/IYLTifwkIUmxREr37tyv4PT8kRkNxvM3YesvW5UPcO489+86oKGx2Lz7fXvPK7r2ijPzD3+MbL/qvafr6ve9K3+uq957etX9Kv0913kL/76mSnnXX7Yq/9Cv0rV3PPGSznnHijnLt+OJl3TtFWfmY3X1+96l9//GOyrGsfBchdvXX7Yq//dvXrAyX6Zrrzgz/3fpeS5bs7JinXJ1LzzvfY8d0GgwPm9/GQ3Gi7ZftmZlvs1r7VfzGRqNVe5ro7FFnxuty8p+tVz6LPVoLFbWo3Dezp27cD4YGqt87dzccXRkWkeGw/l5r3BOqjTP3ffYAZ2YjBVte3jPK7ryojPy+1bKH94aCucXpuW2/f0TLxXlB5Xmwx1PvKTfvKB8Lnx4zyu6bM1KfXvPKxXfz821357ZL/cPbdVykMJcoXB7pdwkFs8sqD2HJ6r0g7HYvPN1pdiUzvtzWUwOaZVKZarWFg89dUhul0uT4URZ+/3DPx9SKm3Lb6/Uxg899QtNhhNF2x54/CVdtmZlfv/L1qzML0wrLM/4VExXvfd0XbZmZdFnpfQ8udd//0Tx6/t3Hci/LsxVK5fzUMW8N/9Zeazy52CutiyN82VrVuqtoVDZNZa6PyxWI/ZxYKksl/ypHoiVcdVyyqGxxcfK7DF8vvNVy0EmwwkFwwldtmalDh8L6t6d+3XNZavyC9Ny+xbO7bl8Nfe60jOch546pGBBHnLZmpVluU5uTt/xxEuy2+z6u0dfLMphc/vd99gBvfF2qCxPKCxPKm3LL0zLl/Hxl+R2uSo+N3tg1wFdc9mqitdyu5z5hSCV6ps7d+HrXCx9blfZsfc9dqAoVg/sKs+/jwyH1eZzV4x5Yf5UKZcqbefcwjQz+lUhxg5Yod7Puu577ICGxqNV74FLx5bC91Jpe3lZHzugZEr5bZXGm/t3HVA8kSna9nePvqgjI9NF22y28vMHCxbKFp7vyovOyJet0hg8Mh4te2ZyZCicXySW2/atfz6koyemy2L05vFQWXnfGgoXjemVYnv4WLBo2+FjwbJr/t2jL5ad/62hcN3vaxY6D1t5D8Y4axyxMs7qWDViW1Cm5i6Xlfdg0vJ5ltaIbbcQy6EerTjOovmZ0a/q8s1pmUz5smGbzWb4fSP6+tqLXh9/dSQfmJxYIqXpREqrTu+d81y/PH4sf2wwHK94nvGpqBwO+7z7RWOpytvjlbfLVnIum6ruV+nvuc5b+He1cgWn57/2WDA67z7ReMEN8XRcdptt/nOVlCP39/jU7D7Vyj0WjBqKVdF5QzGd+84+SdX7y1goVry9yjWM9KtSpX324JHJqn1t9aoVNZ271QQCHUtdhIZlZr9arn2WejQWK/ts4fxedO6Z+aDatXNzR3omX6k0J02Uzhcz+6VLcpxYIlW0b6X8IZ3JVC3HfPNh4ZxZuD03f1V7P7+9cJ6rMucV5Qol1yj9u9o8P197HjoarHxctfMVxLRqbArm/bksJoeUFj8nlfbbucpUrS0isWTVfhSJJedt40r9trR9qx43s1+168tm7HVRO86Rb9baR+dqy7I426rXYyG5X6NYbB8vVanP5rhcC7/dbLX8rtXqu5R9o7DPLpf8qR6IlXFmx6qwz5o9hs93vmrv53OFgrmyWg5Wde43kofM8ZynaM5fQE4jqTgvKtgnEk9Kmdryj2rnmi/3SWcy8x87R/1y9yqVjpsvl5qvnc3IDRg7Fq7VcoNaWDnOVju3kXukSu9VuyeOxGe/xqXa+Fm4T7Vy1PJMIf8sonSMmOO4aueqFI95txkcq41ecynu1RYyXgYCHYyzDYJYGWflOGvF+c1AmYxrxHJZ3WfNHseXSiO23UIsh3q04jjbLLgPq86MflWXxWkDAwN67rnn8q+Hh4fV399f9P6JEyfyr0dGRoreN2J0NKR0evYGxe9xyuNyFAXI43LI73JoZGRqznP1dnjyx3a2uyuep6fDK6fDNu9+Po+j4navu/J2ZVR2rmr7Vfp7rvMW/u3zVt6vs23+a/d2eefdx+t2zJ7T75bTaTd0rsJj8vt0zu5Trdy9nV69cXxq3roXnren3ZPvC9X6S2+7p+L2+fqVkYGrtM/2VYlFT4d33j7bygKBDuIzB6P9qpX7LPVoLFb22cL5vejcM/NBtWvn5g77zML5SnNSd5Vz20sW23tcjqJ9K+UPdputajnmmw97OivXQZnyObU0vh7X7Nw91xxfWI7Sa5T+XW2en69f9nVVjmfV8xXM11VjUzDvz2UxOeRcc5LRm5rSfjtXmUrzttx2n9dZtR/5vM5527hSv8395FOlflJ4XDqdXaBW7fqFX3U/1+vSdqwln56rj87VlpXiXK0eRvpDozLaxxfTZ3PHJxIL/+2EZo3vQrRaPmtV31hIn10u+VM9ECvjaolVrTntYvKUSuY7X7X3c7lCOp2R3W6byTHmfh5V7bWRPKTanJ6b82s5V+H1S/Oi3D4+t1NSpqb8o9q55qu/3WYzfGyl+uXuVcqOs82f18/XzpX6Va19lrFjYVotN6iVleNstXPPNZ7M9Vmvdg+bHWeyqo2fhftUK0ctzxS6Z+6bK40R1Y6rdq5K8TC6bb5zGb3mUtyr1ToP5z7LjLONgVgZZ+U4W+v564UyNXe5rO6zZt+HLZVGbLuFWA71aMVxthlwHzY3M/79ti4/63nppZfq2Wef1djYmCKRiJ5++mldfvnl+fdPPfVUeTwePf/885Kkxx9/vOj9hej0ObX9hjVFD6m237BGnX7XvMf2dbh106ZBeVwO7f7Xw9q2cbDoPNs2Dmqg1zPvfpvXnq1dP3pVm9eeXbb98Srbn3n+Tf3Tj1/Ln+uZ596sul+lv+c6b+Hf1cq7+18Pa+uG1VWvvXXDav3iVyfmLN/WDav1+I9ezcfqn37ymr7/09crxrHwXIXbd+89nP973wtH8mXa9cNX838Xnef1E9r7syMV65Sre+F5b9o0qL7O2Qd41fpLX6e7aPvenx3Jt3mt/Wo+/b2eyn2tz7Poc6N1WdmvlkufpR6Nxcp6FM7buXMXzgf9PZWvnZs7Tg34tbK/LT/vFc5Jlea5mzYNasXMIqvcthvXnq0f/N838vtWmo9PG2jTp0q2fXLDav3TT2bzg0rz4dYNq/XsC+Vz4Y1rz9be/Ue0ee3Z2lfh/W0bB/Xsi9n39/7siG6cqV+1HGT33sNl166Wm3hctgW1Z6Crclv093jmna8rxaZ03p/LYnJIq1QqU2neltu+Zd25iscT6mpzlbXfxz54rhy2TH57pTbesu4cdbW5irZ96trV2rv/SH7/vT87oi3rzikrT0+HR888/6b2/uxI0Wel9Dy515/cUPx628bB/OvCz0blcp5bMe/Nf1Y2Vf4czNWWpXHe+7MjOm2gvewaS90fFqsR+ziwVJZL/lQPxMq4ajnlQO/iY2X2GD7f+arlIF1tLnW2ubR3/xGtOqVT229Yo93/elifrPC8pnCu31ow91d6hrNl3bnqLMhD9v7sSFmuk5vTt25YrXQmrZuvu6Aoh83td9OmQZ1xcntZnlBYHocto63XluTU165WPJHQ7r3lefqnNg7qH/cerniteDypLevOLcvPi+pfkgvlYhmJJcqOvWnTYFGsPrWxPP9e2d+mcCReMeaF+VOlXKq0nW/5vfdYkhswdsAK9X7WddOmQQ30eMs+g7n73tKxpfA9hy1dXtZNg3I6lN9W7d8f3C5b0babr7tAKwP+om2ZdPn5O9tcZWPKto2D+sFzb+TLVmkMDvR4y56ZrBxo083XXVC07aMfPFenrvCXxej0k9rLynvaQFvRmF4ptqtO6SzatuqUzrJr3nzdBWXnP22gre73NQudh628B2OcNY5YGWd1rBqxLShTc5fLynswafk8S2vEtluI5VCPVhxn0fzM6Fe2TKXf1LTA7t27df/99yuRSOj666/X1q1btXXrVm3fvl2Dg4M6dOiQ7rjje1xWGAABAABJREFUDoXDYZ1//vm6++675XYb+0dEqcp/sW/L/g70RDiu7jZ3dpIwWlu7NBqMazQY1cmBNk1Hkhqfiqqnw5udzJIV9lvRpkgsqbFgVCu6fLLbbRoen1ag26dMRhqdjGpFt1eSNDIRyW8/MRlRb6dXToddw+PT2Wv0eTQ0GtP4VLRovxXdPknSiYmI+rp8ctik4Yni4/t7/Eql0hoNRtXX5ZPdlr1e4bGl1+jt9MrltGtobFqn9LcpEknlr53OSKMzZcztc9pJ7QqFszEpPa/H49DxE+Gya6wcaFd4ejaOPp9Tx4ZDOmlFm2KxVH574fFej0Nvnwirv9evZDKtsWBUJ/W1KRaf3b+rw6k33w6rr9Orvm63Riey7bGi26t0ZrZcfp9Tb4/M7NfpltIlbV6tv5Rub3MpGJ67Xy1kFbMkyaV8vHLxU3P9ZHndsYrZAAP9quX7LPVoLFb22YJ5u+J84JSGxmbmxg6vfF6n3j6RnTu8HodCkbgcDkf2p3fiKZ0c8Ofnw9J5Lp1JyeV0yu20aWIqLo/bqXAkrna/W/291efHjnanxidicjgdmgzF1N3uUTKVUkY29XS5FQpl9x3o9SsxMzf2dHjl8zp0bCSsk1a0KR5PaXwqe2wskVSH36VUOjsnnn5yu6ZCs9fr7HDqjWMhBbp9cjltGp+Ky+1yaDqaVF+XR+lURicmo+rv8yqZzJ6j8Nq9nV75vQ4Nj0Xln/nWh6npgjnSucB+6ZCGJ2L5a/R3e6SUDM3XfV1eRWOp6u08nwXmkFZ9c1qlMtntNo1NxYrr2uWVx2XX+FRMPq9LyVRayVRG0VhSfq9LNpvk8ziVTmc0HU0qEkuqr8urdCajiVBMHT63ovGkXC67HHa7pqbj6mrzyOGQpiPZn5rp6cz2iXA0IY/bqdB0XD6PU26XXRllf1amw+fO9//cZ6Wr3aN4Iim73a5wNKFOv1uJZEp2u13T0aTafC7ZbGkpY9dEKKaudo+cjoxSKZsmQtl6xhNpTUcTave5ZHfYNBVOqLPNJZtsGp+KqrPNo1Q6pXaPS53tLo1OxjU2FVNXu1vJZErtXtf8bVkS5zNO6dZbxycVjCQVjSW1otNT2z1FozLQx8345rTPfOVHCyrel//4ipbK71otn7Wqbyy4zy6X/KkeiJVxBTll2XOkAgvKaRfzrKuS+c438/6JYEwet0NOp11uh12RWEIrutvktmd3Dk4nFEkkJWVzkd5Oj/p7PRqbyM7HXrdTfp9TkZkcJDufSzbZNRmOye9xyeW0KRZPyu1yanwqpp4Oj9wzuWUylZbf41I4kpDP65TX7VBGksdlV2g6qeloQn6vSxMz+XNXh1NehyP//MbrcSqZSslhdyg4k7/4vQ7ZbXZFYkkFQ3F1tXvkdts1FY7L73XJ7Zai0Uy+HTWTq0RiSfk8Tk2Gs9fKZNKy2e1KpzNKp6XpaEIet0NtPpfS6YyC4ez10qm03G6nJkPZeDidNrkc2dzI73UpFs/+PGh3h0ced3bRyYnJmNq8LsWTSXndLk2Gsu3g8zi1ojt7bzA5ndB0NKmudrcySstpcygcTai3w6N0OqOJcLzo70rt3NfXrl8dGZ+3Xy2ozzJ21KzVcoMFMdivzOiz7e1ODY1E1OZzaTIcU0+HVw67TaOTEXW2Ze9z3C6npiJx9XV5lErNPo/2+ezyuO2amEwWjSU+j0uR6Ozz7b5ep0bHZvdZ0edUPCEFg7Pb2tqcGp+Myu10Ftdb2fLmxr9ILKmuDrcSidnnBS6X5LTZlUhlNJJ/hm9TPJ7RxFRMK7q8stlsSqSTyqTtc54/lc7e34Ujyfz5B3o9UrrC8xbNbuvu8MjrtSsSSRfPj6kK85Ate9x4KKaedk/ZufLnz5g8JxpRwzxc9Fk2eBzjrMWIlXFWjrM1nL+uKJNxjVguK+/BpPw4Pp1Iye9yNO/zwUZsu4VYDvVoxXG2wXEfZsAi//22bovTrFb1H/IaSCt36Far+4InioLjWylei0GsjFvsoolW6LPUo7FY2WcXc+1WR2yqs3RxWh3QtuVaOSYsTqufVutnDbc4reD4VmqHxSBWxs0XK6tzWqu1Sl9ohXoareNi+mwrxNEsxMo4K8fZ5dAOzV6HVix/q/fZeiFWxlmdz9IWxhAn4+izxlCPxkGfbRzEyriF/ltYXX7WEwAAAAAAAAAAAAAAAADQWlicBgAAAAAAAAAAAAAAAAAwnXOpC2AWu9221EUwpFnKaYVWrnsl88WDeBlHrIxbTKxapc9Sj8ZiZZ+1+vjljNhU1+z9bqmv34iIydysik+rxb3V6rsYVo6ztINxxMq4Zs8N5tPo5TNLK9TTrDoyzpqDWBlHbjC3Zq8D5a/tnM0er3oiVsZZnc/SFsYQJ+Pos8ZQj8ZBn20cxMq4hcTKlslkKv8ALQAAAAAAAAAAAAAAAAAAC8TPegIAAAAAAAAAAAAAAAAATMfiNAAAAAAAAAAAAAAAAACA6VicBgAAAAAAAAAAAAAAAAAwHYvTAAAAAAAAAAAAAAAAAACmY3EaAAAAAAAAAAAAAAAAAMB0zqUugFlGR0NKpzNLXYw59fT4NT4+vdTFWBKtVvdAoGPefebqs60Wr8UgVsbNFSv6bBb1aCxW9tnFXLvVEZvqFttnpaXNaWnbcq0ck8X22VaOXa2IlXFWjrO0g3HEyrj5YmV1Tmu1VukLrVBPo3VcTJ9thTiahVgZZ+U4uxzaodnr0Irlb/U+Wy/Eyjir81nawhjiZBx91hjq0Tjos42DWBm30Ge0fHNaHTmdjqUuwpJp5bovBPEyjlgZZ2Wslks7UI/GspT1WC4xtAKxqa7ZY9Ps5bcCMVk4YmccsTKOfLYxECvjlnuslnv9clqhnvWoYyvE0SzEyjhyg7k1ex0of2Nfr5kRK+OsjhVtYQxxMo4+awz1aBz02cZBrIxbaKxYnAYAAAAAAAAAAAAAAAAAMF3dFqd97Wtf04c+9CF96EMf0pe+9KWy9w8ePKjrrrtO69at0+23365kMlmvogEAAAAAAAAAAAAAAAAATFaXxWn79u3Tj3/8Y+3atUuPP/64Xn75Ze3Zs6don8985jP67Gc/q6eeekqZTEY7d+6sR9EwH7s0GorrlWNBjYbjlXuMTQpGEnpzJKxgNCnZ6l5Ka9Wzfg5peCqmvfuPaiQUk/j2SJhhpg8feHXE/D5Mn20sVrY1FsbsOcSM8y33eVtqjTqapSBWx0ZCjRu3kjYNxZKNWU5ITmkoGNO//uyIhqdiknOpCwQAaGg2KRRL6thEVK8NhWqf22vJ+8gRl8bMs8V9B45Vf7YI1Gq59CurxqVGeT5k9bjLuJ7VKO3dDHiW3TgacRxnTDGOWDWv5TJnNOIYUiur24I5D1ZYZL+tyz8VBAIB/dmf/ZncbrckadWqVTp27Fj+/aNHjyoajWrNmjWSpE2bNunee+/Vli1b6lE8VGOXXjg8pvseO6BYIiWPy6GbNg3qwlW9UnpmH5t08M1J3btzf36f7Tes0Xmnd0mZJS29OepZP4e0/5djun/XbLy3bRzUmrN6pZTJ10LrsLIP02cby3Ifj5uR2W1ixvlaoZ+0Qh3NUhCrjjaXPnTpO/XtPa80XtwqtOnmtWfre/t+palwonHKCckp7X+lQm5wdq/EF2MDAErZpMPHpnRkJLSwHKSWvI8ccWkYebYI1Gq59CurxqVGGe+sLkej1HOpEQfjeJbdOBpxHOezZByxal7Lpe0acQypldVtwZwHK5jQb+uyjvSss87KLzx7/fXX9U//9E+64oor8u8PDw8rEAjkXwcCAQ0NDdWjaJjDaDCeH9glKZZI6b7HDmg0GM/vE5xO5Dtgbp97d+5XcDqxJGU2Wz3rNzwRy08SuWvdv+uAhidipl8LrcPKPkyfbSzLfTxuRma3iRnna4V+0gp1NEthrK567+n5fxSWGituldr023te0VXvPb2hyglpaKxybjA0Rm4AACgXnE7o8LHggnOQWvI+csSlYeTZIlCr5dKvrBqXGmW8s7ocjVLPpUYcjONZduNoxHGcz5JxxKp5LZe2a8QxpFZWtwVzHqxgRr+t64+s/PKXv9S2bdt066236h3veEd+eyZTvpTOZqvtO+D6+toXW7y6CAQ6lroIhv3y+LF858qJJVIaD8V07jv7JEnHXx2puM90IqVVp/cWbW+muufUUr9alfbZQ0eDleMdjOnd71qxqGstd83Yt+rFzD7cKn22WfuTlePVUlpMeyw2N1hsXzC7Tcw4n1llauTPyVJ/FhYbm3rmtEWxsqlhx5BqbZr7ymiry9nI/b0RFPbZg0cmK+cGU1GtXtW8uUE90M+Ms3KcpR2MI1bGNVNusBCLqd/xV0eUzmQWnIPUkvctNkdshT5vVh0L+6yRZ4uorBX63EKZ3a+WKjew6t51qe+JzS5HtTZolHrOx4o+VNhnmyUOjWC5PsuuB7Pz2UbMD5rhs9QouUErxGq+e7BGaYtaNUPbGdGIY0itzG6LVvn323po1s93PZjRb+u2OO3555/X9u3bddttt+lDH/pQ0XsDAwM6ceJE/vXIyIj6+/trOv/oaEjpdGN/52Qg0KGRkamlLoZhvR0eeVyOok7mcTnU0+7J18PvcVbcx+9yFNW12eqeY7R+pYwMXKV9tq+rSrw7PU0Zu3pp1r5VL7V8RufTCn22mfvTQserRjZXeyykz5p1baPMbhMzzmfGORr9c7KUn4XF9lmpvjltaawadQyp1qa5r4q2spyN3t+ttJA+29flrZwbdHhbNo5GtHI/q5WV4yztYByxMm6+WFmd01ptsX3B73HKbrMtOAepJe9bTI7YCn3eaB1r7bNGni2iXCv0ucWopV8tZpy1uh2sundtlOdDVj9/aJR6zmUhfajWPtsMcWgUy/FZdj1Ykc82Yn7Q6J+lRsoNmj1Wi70Ha6S2qFWjt51RjTiG1KqWtuDfb+unmT/f9WDGmoO6/Kzn22+/rf/4H/+j/uqv/qpsYZoknXrqqfJ4PHr++eclSY8//rguv/zyehQNc+jrcOumTYPZf/yT8r/Z3Nfpzu/T6XNq+w1rivbZfsMadfpdS1Jms9WzfoEuj7ZtLI73to2D6u/2mH4ttA4r+zB9trEs9/G4GZndJmacrxX6SSvU0SyFsXrmuTe1ee3ZDRm3Sm26ee3Zeub5NxuqnJD6eyrnBgO95AYAgHKdPqdWndK54ByklryPHHFpGHm2CNRqufQrq8alRhnvrC5Ho9RzqREH43iW3TgacRzns2QcsWpey6XtGnEMqZXVbcGcByuY0W9tmUq/qWmyL3zhC3r00Ud1+umn57dt3rxZzzzzjLZv367BwUEdOnRId9xxh8LhsM4//3zdfffdcruNDyKN/F+S5jTlakt79rebR4NR9XV6swN7umQfW/Y3ZifCcXW3ubMdsKQpmrLuOQbqV2rBK+8d2d+BHg/G1NPpyU4SqcrHI6up+1a9zPTh6URKfpej6md0Pq3QZ5u+Pxlo62bS7N+cJmlBc4jl51vkOZric2J23A1qtm9Ok1QUq5NXtCsSidc9boaUtKndbtPYVMzycjZFf7fIgvusUxoai2l8KqqeDm92YVrSokIuE63cz2rFN6c1BmJlHN+cZoBNCkWTCkaSisaSWtHpqW1uryXvW2CO2Ap93qpvTpOUf7Y4Hoqpp91T+dkiirRCn1s0g/2qkb85TZJ1966N8nzI6ucPS3Tvb1Q9vjlNUuO0dzNYZs+y68GyfLYR84MGHlMaLjdo4li18jenSVo+c0YjjiG1MtgW/Ptt/TT957seFrnmoC4/63nHHXfojjvuKNv+e7/3e/m/zz33XH3nO9+pR3FQi7TU1+5WX7s7/7pMRur0udTpc+VfLyv1rF9K6u/w6N3vWpEd/JgkYIaZPrzq9N5svzKzD9NnG4uVbY2FMXsOMeN8y33ellqjjmYpiFUg0K6RkanGjFtpm0pq9zjz76GBJKWBTo9Wr5rJDViYBgCYSyY7p+fn9ZlttRxvOO8jR1waM88Wz31nXzY3aLZ/NEJjWi79yqpxqVGeD1k97jKuZzVKezcDnmU3jkYcxxlTjCNWzWu5zBmNOIbUyuq2YM6DFRbZb+vys54AAAAAAAAAAAAAAAAAgNbC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H4jQAAAAAAAAAAAAAAAAAgOlYnAYAAAAAAAAAAAAAAAAAMB2L0wAAAAAAAAAAAAAAAAAApmNxGgAAAAAAAAAAAAAAAADAdHVdnBYKhXTNNdfoyJEjZe997Wtf05VXXqkNGzZow4YNevDBB+tZNAAAAAAAAAAAAAAAAACAiZz1utALL7ygO+64Q6+//nrF91966SX9zd/8jX7t136tXkUCAAAAAAAAAAAAAAAAAFikbt+ctnPnTn3uc59Tf39/xfdfeukl7dixQ+vXr9edd96pWCxWr6IBAAAAAAAAAAAAAAAAAExWt8Vpd911ly666KKK74XDYZ133nm69dZbtWvXLgWDQX3961+vV9EAAAAAAAAAAAAAAAAAACazZTKZTD0veNVVV+mb3/ymVq5cWXWfn//857rtttv0+OOP169gAAAAAAAAAAAAAAAAAADTOJe6AJJ07Ngx7du3T9dff70kKZPJyOmsrWijoyGl03VdZ1ezQKBDIyNTS12MJdFqdQ8EOubdZ64+22rxWgxiZdxcsaLPZlGPxmJln13MtVsdsalusX1WWtqclrYt18oxWWyfbeXY1YpYGWflOEs7GEesjJsvVlbntFZrlb7QCvU0WsfF9NlWiKNZiJVxVo6zy6Edmr0OrVj+Vu+z9UKsjLM6n6UtjCFOxtFnjaEejYM+2ziIlXELfUZbt5/1nIvX69WXv/xlvfXWW8pkMnrwwQe1du3apS4WAAAAAAAAAAAAAAAAAGCBlnRx2tatW3XgwAH19vbqzjvv1M0336wPfOADymQy+oM/+IOlLBoAAAAAAAAAAAAAAAAAYBHq/rOezzzzTP7vHTt25P9et26d1q1bV+/iAAAAAAAAAAAAAAAAAAAs0BA/6wkAAAAAAAAAAAAAAAAAWF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jsVpAAAAAAAAAAAAAAAAAADTsTgNAAAAAAAAAAAAAAAAAGA6FqcBAAAAAAAAAAAAAAAAAEznrPWAj33sY7LZbPnXNptNPp9PZ511lrZt26b29nZTCwgAAAAAAAAAAAAAAAAAaD41f3PamWeeKZfLpY997GP6/d//fXV0dMjv9ysajerzn/+8BUUEAAAAAAAAAAAAAAAAADSbmr857cUXX9TDDz8spzN76BVXXKEtW7bob/7mb3TNNdeYXkAAAAAAAAAAAAAAAAAAQPOp+ZvTpqamlMlk8q/T6bSmp6clSQ6Hw7ySAQAAAAAAAAAAAAAAAACaVs3fnHbllVfqE5/4hK699lplMhl997vf1W//9m/ru9/9rvr6+qwoIwAAAAAAAAAAAAAAAACgydS8OO3WW2/VI488on/5l3+R0+nUtddeq40bN2rfvn26++67rSgjAAAAAAAAAAAAAAAAAKDJ1PyzntPT05qYmNDXv/513XrrrTp48KAikYje9773aWBgwIoyAgAAAAAAAAAAAAAAAACaTM3fnPbnf/7nWrlypSSps7NTNptNn/3sZ/XXf/3XphcOAAAAAAAAjSORTCsQ6FjQsbF4UsHJiMklAgAAAAAAANDIal6c9vrrr+urX/2qJKmjo0O33XabPvzhD5teMAAAAAAAADQWl9Ouz3zlRws69st/fIXJpQEAAAAAAADQ6Gr+Wc9kMqlQKJR/HQ6HlclkTC0UAAAAAAAAAAAAAAAAAKC51fzNaddee61+93d/Vx/4wAdks9m0Z88ebdq0yYqyAQAAAAAAWI6fqgQAAAAAAAAAa9S8OG3btm0688wz9eyzz8rpdOq//tf/qiuu4GcZAAAAAABAc+KnKgEAAAAAAADAGjUvTpOkd7/73XI6nXrf+96nkZERs8sEAAAAAAAAAAAAAAAAAGhy9loP+OEPf6jNmzfrL/7iLzQ2Nqarr75a3//+9w0dGwqFdM011+jIkSNl7x08eFDXXXed1q1bp9tvv13JZLLWogEAAAAAAAAAAAAAAAAAGkTN35z2ta99TTt37tSnPvUp9ff366GHHtKtt96q97///XMe98ILL+iOO+7Q66+/XvH9z3zmM/rCF76gNWvW6LbbbtPOnTu1ZcuWWotnHpsUnE5oIhRXX49X4UhSY8Go+rq8CnR5pNTMfnZpNBjXaDCqkwNtikSz+63o8slut2l4fFr9PT5J0i8PHNOKbo9SKWlkPKKBPr+SybRGJ7Pn9bgdOjYSVl+XV/29Hg2NxjQWjKq/xyebTToxEdWKHq/S6ezxK7p9csxco+h6vbPnXdHtlcNu19DYtE4JtCkaS+XrUXiNvi6v2vxOjY5F1d3pUTyZzl/DbpOGxyPq6/LK53Xq7ZGwTju5TcGp2Zj4vE4dGQrppBV+JRKzdcpd4+CRSZ0SaFMsnpotl8OuodFpndTnVzI1W167Pbu9r8urjjan3joe1kCfX/F4SqMz8UinpZGJSFFs+rq86ut0KxiabbdoNHtMX5dXTkc2Dn1dXvV1uKX00nWvqlzKxysXPyWWulBoelb2q+XSZ6lHY7GyHgXzdsX5YOb9V48fU1e7W9FYUk6HQx1+l9o9DskmjYcSCkcTiiVSOmmFX6Fwdj48eYVf8URaY5NR9XR5lUgk5XY5s+VPZvOKUCQhj9upWCIph8OhiamYTju5TVOh2Tm1r9ep0fGEUikpGIqrt8ujVDqj0HRCfd0epVPZebk0j/D7Zubivmw5xoOx7JweT6qrfXZuP3WgTZFIcT6ghPK5z+hUTD6vS4lEUj0dXqVTaU2E4vn84OCRIxro9SmVlk5MRPLnCAaz8293h0edPqeUmYmpUxoam803+nuy8ahJQV7W21VQpsJrFezT3eGR3SaNBWPl5Wk2tuK+E44m1N0+W7/CePR2eZVOp3ViMiafxym/16loPKlQJCGv2ymbTXK7HLLbM0okpHA0oXafS8FwXD6PUyfCcYUjCTnsNnk9TsXjSfm8LiVTGUXjScXiKfV0eiSblEikFYml5HM7FI4m5PO4ZLdLNkkOh13xRFIel1ORWEqReFJd7W6FpxPy+1xKpVKy2+wKR5MKdHmz7WOTxqbi2f7ndsjncSqZTkkZuyZDMXW1exSNJ+X3OuWw2zU6GVFvp1d9XW6NTsR1IhhVd4dHqVRK7V63OtucGp2c47MO6yyXuQiNhX4FzCrJeRad58x3vpIcMZlMyud2KRZPKp6xyW3X7P52aXQqrrFgTG1epzrb3NkceiZXC0WTCkaSikQT8ntdcruy/81sOJLNb3I5QWG+7nTaFQzHFU+k1OF3KzSdkN/rlM/rVNdMWUPRpEKxZDZniSXV0eZWIpFUd3s2NxoNxuT3ueRy2pTJSPFEWpMzebbLYVc4klA0nlLbTJmC4bj8XpdS6ZQ8LqeOTQ7JYXMoHEmozZfd7rA7ND4VU1+XRw6HXRNTMXW1uRVLpDUdTcjrdsjjccjtdCiZTGtsKqbudrdssml8KiafxyGf1ymX06FILC5l7BoLRtXb5ZXbmY1LT6dLk6GkIrGUpiMJdbS5NRGKyet2qM3rlMfl0OhEtHrum2vbcFxt3mybtfvd9c+NGcNhhTo+62pvc2p4NCKfx6WJqew9mMNu08hERN0dHk3PjA2ypdXmcysUTmo8mH0uoEx223Q0mb9HTyVT6u32aLLg2XpPj1NjY8ni+3Sp7Nl9KByXZK+6X+/MNX1el6Kx1Gx8erL/njHv/OGQhidixf8OksmOy2NTUXW3e5RIptTZ5ql8X16qZBzKKK10xqaJqdjsfVrG4Lxm9vy3UI1SjkKMs8YRK+OsjlUjtoWreNxtpDI1VJykxozVzDPoornPzO/BmRn/j786Ir/H2Rjj/0I0ap+q1XKoRyuOs2h+i+xXNS9OS6fT6u/vz78+77zzZLPZ5j1u586d+tznPqc//dM/LXvv6NGjikajWrNmjSRp06ZNuvfee5ducZpNOvjmpO7duV+nn9SudRe/QzueeEmxREoel0PbNg5qzVm9UkZ64fCY7nvsgAZX9erSC07V/bsO5PfbvPZs7TtwTJcOnqJv73ll3u3bNg5q34tH5bDbdPHqU3T/rgPqaHPpQ5e+s+z47+37labCibK/q13vzeOTGjyzP1++i8/vz18jt9/WDav11E9f15vHQ1WvsW3joOLxuKajyaJjt20c1NDolCLRZFmsfv7aiCZC8bL4bN2wWi+/NqJ3vytQdExhOXLXC00ntOOJl4riUSk22zYOas9PX1cynSlrt8Lz3rRpUBeu6m2sf6R0Sft/MVYW1zXn9DJZYOGs7FfLpc9Sj8ZiZT3ss/N27txF80GF929ce7b2/PQN/YeLz9A7T+7UdDypodFpfXvPK0U5QqV84ZMbVuuZ//uG1l78DvV2eHT/4we09uIztOenb2jtxWfo4T2v6NLBAUVi/UX13X7jhYrG03qgJKeYb77PzcXTkeK5uLAOL792QpesPqU8rzmnVwdfy+Y+ue1b1p2jYyNhfeN7Bw3lMD9/bUTff+5otg43rNF5p3dJDmn/KxXa8+xe4w8HCvKySnP/9hvW6LwzunTwjeLyF8YsX55me2AwU/dvPXkw32eqtUVpbE7u8+v6q87SA4+/VHSM1+1QR5tb3/vxa7pk8BQ99NQvit73uB3avfc1/YeLz1Cgx6vpSEJHT0wXxfzmTYN66v97Xb/+7pOLyrRl3blyO23yuB3yuB0aHpssOm7LunP05LOva9OVZ+mxH/xSb49Oz/T5NbLZpK98e7b9/p8PnSevx1nx8/iB33yndv/4sAJdXq29+B1F/euTG1bruZ+/posHT9H91T7rsM5ymYvQWOhXwKyCvKgoF1ponjPf+Sq8n5uP1158hv720Rf10Q+cl93fJr342rj+7tEXi3KLlYF2rTq1Q4ePTunISKgoV7nuqrO0oyBX2X7DGsmW0b0PvzC7z5VnVcxtr7vyLAV6vIrH0zoxGVE0nirLO9zO4lx2+40XKhpLFeVHWzes1qMFecmWdefK5bRp997XtOnKs/Tcz9/WReefrMd+8EutvfgM/d+X39ZVv36G/r7wedO1q+X32PXz4bAeeupQUf0DPT49+OQhJVJprf+tVWXvn7TCr1Qqo6/ufKFojGvz2hWJuDQ8EdMj//KKrn7fO/Xlbz1fdOyKbq++u/e1sud41fLjXOzybVaP3JgxHFao87Ou/3TDhQqG4/rfJffGuc9c7rP1savP09sjkaJ7mP94/QU6fCSof/jn2c/+J9afr4lQPP+5P++M7rL7mm0bB9XZ5tKXv/Xvs/dh110gp8NWNF78+e+/V2PBeNmx7d64/vr/7C+qg81m070PzzF/OKT9vyyp+40XKpnMFI3t2fHVXjy+VpqLKswhn9o4qO/8yysF94IXShnb/POa2fPfQjVKOQoxzhpHrIyzOlaN2BaUqbnL5TThGfRcGnH8X4hGbLuFWA71aMVxFs3PhH5V8896+nw+HTt2LL8g7bnnnpPH45n3uLvuuksXXXRRxfeGh4cVCATyrwOBgIaGhmotmmmC04n8BHPtFWfmH4JJUiyR0v27Dmh4IqbRYDx/s7n+slX5hsjt9+09r+jaK87MPxybb/v9uw5o/WWrdPX73pU/11XvPb3i8Ve99/SKf1e73vt/4x1F5Su8Rm6/HU+8pGuvOHPOa9y/64DOOKWn7Nj7dx3QmnNOqhirKy86o2J8djzxkt7/G+8oO6awHLnr5fYpjEel2Ny/64CuuWxVxXYrPO99jx3QaDBuVRdakKHRWMW4Do3GlrhkaGZW9qvl0mepR2Oxsh6F83bu3IXzQaX3H97zii5bs1Lf3vOKpmMpvXl89h/UCueaSvPO3z/xkq6Zmf+mYyldtmZl/ny5BT2l83MskdJbQ+H8wrTcNiPzfbW5uLAO6y9bVXGuHhqN5XOf3PaHnvqFJsMJwznMlRedkX997879Ck4nNDRWpT3HjLdnYV5Wae6/d+d+jQbjZeUvjFmuPM0mV/fCPiNVbovS2Fy2ZmX+H14Lj5kMJ3RkOKxrLluVX5hW+H4wnMj3lyPD00qmbWUx/7vHsvlWaZkeeuqQJsMJed0uvTUULjvuoad+ocvWrNTfP/GSLluzMr/93of3683joaJ9J8OJqp/Hh546pKvee3r+81X6ubv6fe/KL0zLbW/E3G85Wi5zERoL/QqYVZgXSVp0njPf+Sq9X5jPXrZmZX7/0WA8v3ght++397yiw8eCGg3GdfhYsCxX2VGSq9y7c7/eGgoX71Mlt93xxEuSbDp8LKjJcKJi3lGay741FC7Lj3aU5CUPPXUonw/l8opc7vLwnld0zWWr8gvT8ud4/CW1+Tz5hWeF9T8yHNZla1bqqveeXvH9N94O6chwuGyM83rcstkdun/XAV22ZqW+9c/lxx4dma74HK9aflzaZvXAGA4r1PtZ15HhcH5hWm5b4Wcu99l683io7B7m2Inp/MK03Lb/d/fPiz73le5r7t91QPFEpvg+7NEXy8YLm81e8dhk2lZWh9zCtNy20rFgeKJC3YfCZWN7pfG10rhSaQ55YGZMy71+ayhsaF4ze/5bqEYpRyHGWeOIlXFWx6oR24IyNXe5zHgGPZdGHP8XohHbbiGWQz1acZxF8zOjX9X8zWl/8id/ok984hMaGRnRjTfeqNdff11f/epXaz1NkUymfFmxkW9jK9TX176oMhQ6/upIPqjRWCr/d04skdJ4MCa7Y/YmLxiOV9yv2vHReOXtwem4lNHsezZV3E+2yn9XO+9EKFa0vWp547Odqdo1xoLRisdW2z4RiimdzhgqV6VyFJ3XNn9sovFUcQyrnHc8FNO57+zTUintswePTFbua1NRrV61op5FazqBQMdSF6FhmdmvlmufpR6Nxco++8vjxyqfe2Y+qPZ+br6JxJJKZ2bns8I5fr75PhJPzs5bBfNXpXmw8Bql5cift8r1qs3FuWtWm/+rHZcuydHmyzUKX0/P5EuLbc/CvKza3D9WJZ8ojNl0IqVVp/cauuZiLHZOKuy3+brPkfNUjU2VY3JtWq0PpTOZ/LHpTEaReLKmHDedyZR9VgrfL/wcVCpXjpHjq5UhOF25ny809yPPmFthn10uc9FSoJ9VZ3a/muvZgctV8yOSvFZrQ2JlnCW5QYHF5Dnzna/a+6V57XQipanpRNXcYDwUK5/b58lV5tonn9tOx/P7G8ll58uzi46zleQVtrlzoGr5R+5cRstYeD67zTZnLpjOZKo+x5srP67WZ8z6bJIbmKPVxspaWJkbVDq3kXt02SrvV+3Yws9+tXElEk/OeZxU/Rl/6bHVylE4Fhw6GlxQ+SudS6o+xxSOuUbKFQh0mD7/LdRCymHFZ5lxdmGIlXFW34M1YltQJuMasVxW99lGmYcWqxHbbiGWQz1acZxtFtyHVWdGv6r5aeJ73vMe7dy5Uz/72c+UTqd14YUXqrd3cQPvwMCATpw4kX89MjJS9NOhRoyOhpROm/PdmX6PUx6XQ7FESj6vI/93jsflUE+nRw67Lf9eZ7u74n4+T+Xjve7K2zv9bsmmovcq7Zf7mtDSv6udt7vdU7S9Wnm9bse81+jt8lY8trez8vbudo+S6bShclUqR+n15ouN1+2QzVb9vXwbtns0MjIlKxgZuEr7bF+VuPZ0eC0r53IQCHQQnzkY7Vet3GepR2Oxss/2dlSec3LzQbX3lZmZ071O2W2zc39hjlAtX8jNyz63c/Z8mp2juitcs/AapeXI/V0tv6g2F+fq0NlWef6vNrfbS/5jgflyjcLXfpdDdhP6ZWFeVhi7ovJXyScKY+Z3OSz/LMw1Jxm9qSnst7m6S9XzmvliU61Nq/Uhu82mdDqT/9vndlbcb67jSz8rhe/n+mLhV95X6mtGjq/2uev0V+7nC8n9WjnPWEifXS5zUb21cj8zwszcQKr+7CAQ6FAisfDf+2ilNiRWxs33+a41py3Ni6TF5Tnzna/a+4XzcW5/V4e9am7Q0+6pOrcbyT/nym1z+xs513x5duFxuXwol1fk3qs1/8idq/RZX7UyFp7P6bTPmQvabbaqz/Hmyo8r9Rmjc1GtfZbcYGHIDeZWS78yo88auUdXRrLby/erdmzhZ7/auJJ7jlDtOKn6M/7SY6uVo3As6Osy/nyi0lhdOq7MNYcYLVfus2D2/LdQtZZjIZ9lxlnrECvjrBxnaz1/vVCm5i6X1X22UeahxWrEtluI5VCPVhxnmwH3YXMz4xltzT/r+clPflKdnZ264oordOWVV6q3t1c33HBDracpcuqpp8rj8ej555+XJD3++OO6/PLLF3XOxej0ObX9hjXyuBza9cNXtXXD6qKHQds2Dqq/26O+Drdu2jQoj8uh3f96WNs2Dhbtt3nt2dr1o1e1ee3ZZdsfr7B928ZB7d57WP/049fy53rmuTcrHv/M829W/LvSeTevPVvf/7fXi8pXeI3cfls3rNbjP3p1zmts2zioN46Olx27beOg9v/ieMVY/eC5NyrGZ+uG1fr+v71edkxhOXLXy+1TGI9Ksdm2cVD/uPdwxXYrPO9NmwbV1+m2qgstSH+vp2JcB/rm/9lcoBor+9Vy6bPUo7FYWY/CeTt37sL5oNL7N649W3v3H9HmtWfL73bo9JPa83NP4VxTad755IbV+se92fnP73Fo78+OZM838/8el0Pf/+nrZfU9baBNn6qQUxTOy5Xyi2pzcWEddu89XHGuHuj15HOf3PYt685RV5vLcA7zg+feyL/efsMadfpd6u+p0p69xtuzMC+rNPdvv2GN+jrdZeUvjFmuPM0mV/fCPiNVbovS2Oz92RF96trVZcd0tbm0sr9Nu/ce1pZ155S939nmyveXlf1+Oe2ZspjfvCmbs5aWacu6c9XV5lI0ltBpA21lx21Zd4727j+iT25Yrb37j+S3b79xjU4/qb1o3642V9XP45Z15+qZ59+smF9+csNq/dNPXtO2OT7rsM5ymYvQWOhXwKzCvEjSovOc+c5X6f3cfJz7/9z+fR1u3XzdBWW5xapTOtXX6daqUzrLcpWtJbnK9hvW6LSBtuJ9quS2WzesljIZrTqlU11trop5R2kue9pAW1l+tLUkL9my7tx8PpTLKz65YXU+H9v9r4f1ydLnTdeuVjgS05Z155bVf2V/m/buP6Jnnnuz4vtnnNyulf1tZWNcNBZXJpXSto2D2vuzI/roB8uPPTXgr/gcr1p+XNpm9cAYDivU+1nXyv42/f6Hzqt6v5n7bJ1+UnvZPcwpK/z6WMnn9xPrzy/63Fe6r9m2cVBul634Puy6C8rGi0w6XfFYpz1TVoftN849fwS6KtR9oK1sbK80vlYaVyrNIZ/aOFg05p420GZoXjN7/luoRilHIcZZ44iVcVbHqhHbgjI1d7nMeAY9l0Yc/xeiEdtuIZZDPVpxnEXzM6Nf2TKVflOzgu3bt+tXv/qV3nrrLZ122mn57clkUna7Xd/73vcMXfCqq67SN7/5Ta1cuVJbt27V9u3bNTg4qEOHDumOO+5QOBzW+eefr7vvvltut/F/QDLzm9MkSbbsb0hPhOPq6/IqHE1qLBhVb6dX/d0eKbcg0C6NBuMaDUZ18oo2RWLZ/VZ0+WS32zQ8Pq1At082mzQWjKmvy6NUWjoxEVF/j1/JVFpjwah6Orzyehx6+0RYPR1eDfR5NDQa0/hUVCu6fbLbpBMTUa3o9iqdyR7f1+WTY+Yahdfr7/Urmcyet6/LK4fdruHxaZ28ok3RWPar9Uqv0dPhVXubU6PjUXV3uBVPZvLXsNukkYmIejq88vucenskrNNOblNwKpk/1u9z6uhwSAO9fiWSs3UqvMZJK9oUj2d/Oqy3yyunw67hsWx5U6m0RiejWtHllX1me0+HV53tTr11PKyBXr/iiZRGg1H19/iUTksnJiNFsenr9Kqvy61gaLbdorHsMX2dXjmddg2NTWf363RLafO6S6mFrGKWJLlU1CYDfR6puX6yvO5YxWyAgX7V8n2WejQWK/tswbxdcT6YeX8iHFOH361YPCmHw6FOn1PtXqdkk8ZDCYWjCcUSaZ20wqdQODsfntTnVzwxOwcmk0k5nc5s+ZPZvCIUTcjjciqWTMphd2giFNNpJ7VpKjQ7p67oc2p0PKlUKqNgOK6eDo/SmYxC0wn1dXmUTmfn5dI8os3v1JGh2bl4fCqm7naP4smkutpm5/ZTAm2KRFPl8Z3JfUanYvJ5XEokk+pp9yidzmgiHC/KDwLdPqUz0uhkJH+OYDA7/3a3ubM35rnQO6WhsYL27M3GoyYFeVlvR0GZCq9VsE93m1t2u01jU7Hy8ljI7G9Ok5SvV67vhKOJovoVxqN3pq+cmIzJ63GqzetUNJ5UOJKU2+2Q3S65nQ7Z7RklElI4mlC7z6VgOC6vxymv26FwJCG73Safx6l4PCmf16VkKqNoPKlYPKWeDo9klxKJjKKxZPaYaFI+j1M2e/YXWhwOuxKJpDwupyKxlKLxpDrb3ApHEvJ7XUqlU7Lb7JqOJrWiy6NOn0uySWNTcY1NxeRxO+TzOJVKp6SMXZPhmLraPIrGs9dxOuwanYyqt8Ojvm63RifiOhGMqrvdo1Q6pXaPS53tLo1OzvFZN6FNl7sF99nlMhfVUSv3M8NMyg2kub857TNf+dGCivflP76ipdqQWBln9jenSSrLeRad58x3vpIcMZlKyud2KZZIakV3m9z2zOz+dml0Kq6xYEx+r1Ndflc2h57J1ULRpIKRpCKxpPwep1wuu2ySwpHE7LVtBfl6V/ZZTjAcVzyRVoffpdB0Qj6vM3t+X/bcoWhSoVgym7PEkurwu5VIJtXdls2NRoMx+b0uuVw2ZTJSPJFWMBRXT6dHLqdd4UhC0XhKbT6XXE67psLxfM6Sz91tDoWjCbXNbHfYHZqYiqmn0yOn066JqZi62tyKJdKajiay33DrdsjlciiVSms8GFNnu1t22TQ+FZPP45TPk30/EotLGXt+jHO77VJa6ulyaTKUVCSW0nQ0oQ6/W5OhbK7U5nHK43ZodDJaPfctaNs2b7bN2r2uin3Gqm9Ok0RusADkBgYY7Fdm9NmOdqeGR6PyeZyaCMXU2+mVw27TyERE3e0eTccS8ntcstnTavO5888Iejq8ki2tNq9L09FU/h49lU6pt8ujyYJn6729To2NJYvrI5U9uw+F45Lsc+4npeXzuBSdeQ6fvw9PGZg/HNLwRKz430Ey2XF5bCqmrna3ksmUOv3uyvflpUrGoYwtrXTapomp2Ox9WqZ6uYo+C2bPfwtVQznq8c1pkhhna0GsjLNynK3h/HVFmYxrxHIZfAa94D47M/5PJ1LyuxxLNw8tViO23UIsh3q04jjb4LgPM2CRz2gNL047cuSIjh49qs9+9rP6whe+kN/ucDh01llnqbOzc2EVMInpi9Ms0ModutXqvuCJouD4VorXYhAr4xa7aKIV+iz1aCxW9tnFXLvVEZvqLFmcVke0bblWjokZC31aNXa1IlbGWTnOsuDKOGJlnCWL0xpIq4xfrVBPSxen1XgNEKtaWDnOLod2aPY6tGL5W73P1guxMs7qfJa2MIY4GUefNYZ6NA76bOMgVsYt9Bmt0+gFVq5cqZUrV+rJJ5+U3Z79NdC33npLx48fX/KFaQAAAAAAAAAAAAAAAACAxmKv9YCHH35Yf/Inf6KxsTFt3rxZd9xxh/76r//airIBAAAAAAAAAAAAAAAAAJpUzYvTHnnkEf35n/+5nnzySf3O7/yOvve97+knP/mJFWUDAAAAAAAAAAAAAAAAADSpmhen2Ww2rVixQs8++6wuueQSOZ1OpdNpK8oGAAAAAAAAAAAAAAAAAGhSNS9Oc7vd2rFjh/7t3/5N73vf+/TQQw/J5/NZUTYAAAAAAAAAAAAAAAAAQJOqeXHaXXfdpddff11/+Zd/qa6uLj3//PP6whe+YEXZAAAAAAAAAAAAAAAAAABNylnrAe9617v02c9+Vm+88YYymYzuuusueb1eK8oGAAAAAAAAAAAAAAAAAGhSNX9z2v79+/X+979f27Zt09DQkK644gr9+7//uxVlAwAAAAAAAAAAAAAAAAA0qZoXp33pS1/SN77xDXV3d+ukk07Sl770Jd11111WlA0AAAAAAAAAAAAAAAAA0KRqXpwWjUZ15pln5l9fccUVSqVSphYKAAAAAAAAAAAAAAAAANDcal6c5nQ6NTk5KZvNJkl67bXXTC8UAAAAAAAAAAAAAAAAAKC5OWs9YNu2bfroRz+qEydO6L/8l/+in/zkJ7rzzjutKBsAAAAAAAAAAAAAAAAAoEnVvDjtq1/9qr72ta/pxz/+sTKZjD796U8X/cwnAAAAAAAAAAAAAAAAAAA1L07zer3yeDz6yEc+YkV5AAAAAAAAAAAAAAAAAADLQM2L0yKRiH7nd35HJ510kvx+f3777t27TS0YAAAAAAAAAAAAAAAAAKB51bw47fbbb7eiHAAAAAAAAAAAAAAAAACAZaTmxWm/8Ru/YUU5AAAAAAAAAAAAAAAAAADLiH2pCwAAAAAAAAAAAAAAAAAAWH5YnAYAAAAAAAAAAAAAAAAAMB2L0wAAAAAAAAAAAAAAAAAApmNxGgAAAAAAAAAAAAAAAADAdCxOAwAAAAAAAAAAAAAAAACYjsVpAAAAAAAAAAAAAAAAAADTsTgNAAAAAAAAAAAAAAAAAGA6FqcBAAAAAAAAAAAAAAAAAEzH4jQAAAAAAAAAAAAAAAAAgOlYnAYAAAAAAAAAAAAAAAAAMB2L0wAAAAAAAAAAAAAAAAAApmNxGgAAAAAAAAAAAAAAAADAdCxOAwAAAAAAAAAAAAAAAACYrm6L03bv3q2rr75aa9eu1YMPPlj2/te+9jVdeeWV2rBhgzZs2FBxHwAAAAAAAAAAAAAAAABAc3DW4yJDQ0O655579Nhjj8ntdmvz5s26+OKLdeaZZ+b3eemll/Q3f/M3+rVf+7V6FAkAAAAAAAAAAAAAAAAAYKG6fHPavn37dMkll6i7u1t+v1/r1q3Tk08+WbTPSy+9pB07dmj9+vW68847FYvF6lE0AAAAAAAAAAAAAAAAAIAF6rI4bXh4WIFAIP+6v79fQ0ND+dfhcFjnnXeebr31Vu3atUvBYFBf//rX61E0AAAAAAAAAAAAAAAAAIAFbJlMJmP1Re677z5FIhHdcsstkqRHHnlEBw4c0J133llx/5///Oe67bbb9Pjjj1tdNAAAAAAAAN329Z8s6Lgvfvp9Jpek8RErAAAAAAAAAEY563GRgYEBPffcc/nXw8PD6u/vz78+duyY9u3bp+uvv16SlMlk5HTWVrTR0ZDSacvX2S1KINChkZGppS7Gkmi1ugcCHfPuM1efbbV4LQaxMm6uWNFns6hHY7Gyzy7m2q2O2FS32D4rLW1OS9uWa+WYLLbPtnLsakWsjLNynA0EOpRIJBdctlZqQ2Jl3Hyfb6tzWqu1yvjVCvU0WsfF9NlWiKNZiJVxVo6zy6Edmr0OrVj+Vu+z9UKsjLM6n6UtjCFOxtFnjaEejYM+2ziIlXELfUZbl5/1vPTSS/Xss89qbGxMkUhETz/9tC6//PL8+16vV1/+8pf11ltvKZPJ6MEHH9TatWvrUTQAAAAAAAAAAAAAAAAAgAXqsjhtYGBAt9xyiz7+8Y/r2muv1TXXXKMLLrhAW7du1YEDB9Tb26s777xTN998sz7wgQ8ok8noD/7gD+pRNAAAAAAAAAAAAAAAAACABerys56StH79eq1fv75o244dO/J/r1u3TuvWratXcQAAAAAAAAAAAAAAAAAAFqrLN6cBAAAAAAAAAAAAAAAAAFoLi9MAAAAAAAAAAAAAAAAAAKZjcRoAAAAAAAAAAAAAAAAAwHQsTgMAAAAAAAAAAAAAAAAAmI7FaQAAAAAAAAAAAAAAAAAA07E4DQAAAAAAAAAAAAAAAABgOhanAQAAAAAAAAAAAAAAAABMx+I0AAAAAAAAAAAAAAAAAIDpWJwGAAAAAAAAAAAAAAAAADAdi9MAAAAAAAAAAAAAAAAAAKZjcRoAAAAAAAAAAAAAAAAAwHQsTgMAAAAAAAAAAAAAAAAAmI7FaQAAAAAAAAAAAAAAAAAA07E4DQAAAAAAAAAAAAAAAABgOhanAQAAAP9/9t49Toryyv//VHdXV9+7Z3ougDCAAwNELoOIKPkirmFC1GRHUGFkTWIiiBpDvua3iYlrNibrJus3+SbfuK7xujGJIYCRS7xEAxKVDYZ4QwGBgRGGO8ytp+/VVV39+6Ona7q6q2Z6prunL3Per1dekZ66PPXUU+c55zznOYc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g4FpxEEQRAEQRAEQRAEQRAEQRAEQRAEQRAEQRAEQRA5h4LTCIIgCIIgCIIgCIIgCIIgCIIgCIIgCIIgCIIgiJxDwWkEQRAEQRAEQRAEQRAEQRAEQRAEQRAEQRAEQRBEzqHgNIIgCIIgCIIgCIIgCIIgCIIgCIIgCIIgCIIgCCLnUHAaQRAEQRAEQRAEQRAEQRAEQRAEQRAEQRAEQRAEkXMoOI0gCIIgCIIgCIIgCIIgCIIgCIIgCIIgCIIgCILIORScRhAEQRAEQRAEQRAEQRAEQRAEQRAEQRAEQRAEQeQcCk4jCIIgCIIgCIIgCIIgCIIgCIIgCIIgCIIgCIIgcs6IBae9+OKLuO6669DU1ITf/e53aX8/ePAgbrzxRixduhT/8i//AlEUR6ppBEEQBEEQBEEQBEEQBEEQBEEQBEEQBEEQBEEQRI4xjMRNzp8/j5///OfYvHkzjEYjWlpasGDBAkyZMkU+5lvf+hYeeughNDY24v7778emTZuwatWq7G7MAN6gAI8/Apedg8NsAGJDP7fSaYIUlYZ2HZXzzx3tgM3CIhgW0dUbhttpgpkz4GxnAGOrrQiFRXR7479XV3A438Wj2xtGbaUZUQno9IRQW2mGFIv/d02FGYgBnb1hVFWYIElAR0/8d9bAwOONwOXgIIgSOjwhuJ0mGPQ6nOsKwu00oaaSQ1dPBF3eMGrcZkQiErp6w5gwxoZAsL8tFrMBZy4EcFGtFf5A/PeaCjMA4EJPCOOqrQjzUXR7w6hymaDX63A+6R7nu3gcPNWLsVUWRIT4PdwuE9i+ttS6LRDF+O/VLjMYJn7d5Gsl32+M2wKh73i30wSTUS8/k9tpRJcn/kxVLhMYMPKzm4x6dHnC2u8w0/GSzbgaDBZyfyX6D0KOrk2MXvI5rsplzNJzFBeFfA4d0OWN4Mi5M6i0c4q5Q8cA3kAEnNGAQFiAy8bBYTHAG4jPCWNqTejxiPD4eLgcHPiICJPRgJoKDpDi1+3qm1vdLiMudMfn+XE1FoTD8XmtymWCidPhfFcYDqsR4YgIE2eAKEoIhkWMcVtkPSJ5/nU7TWAN8Xm1ymWCmdOju5cHy+rhDwmorjDJ8/zYaiv4pPPMJj1OXwigpsIMg57BhZ4wOFYPs8kAi0kPSYyh28ujttoEj1fEwVO9Sl2jr2+6vXzafzvMBsAAWadRvM+++bTTy8PMGWC3sLBx+v451QCc7046r4IDBtq7kK3upnGtjM7vO/7c0Q5YOENudYPhtBWAPyyiNyggyItwO0wIR6LwhyJwO0xgdAwCIQF8JIpKBwcACIRFtHcGYDWziEoSBDGGYFiAy84hFpPAGgyIRmPw+HnYLSyiogSW1cMXjMBqZmFk9fI1nTYOkYgInV6HYFhAhYODKMXAxABekBAMC6h0mADEx4rVZIDRqIMQiUKvj49Zq9kAKSpBp9MhEBZQW2mBFJXQ0RsGxxrAGXXQMQy6vWFUOkxwO4zw+lXe2TDfZeL4ClGCnxfhDYkI8yKqnKb0MT5S7zqXkD5LlBo0rggi/ww0Nww2b/Tp0N2+MFw2DoIYhc1shMNqQLc3gi4fD7NRDzNngD8kgGP1YA06eR6PiBIEMQorxyIQFmA1sQjyAgx6PThWhyAvwG7lEBGi8PgjMPVdiwFg0OsQioiICFFwrAEePw+nzQi7hYXVqIc3IMAfFmAw6OENROC0GQEG4CMSRFGCy25EmI/G/2bnEOJFsHodzJwBRo5BIBDF4dNeuBwcIoII1mCAFI2C0ekQDItwWFlEhCh0urjeY7cYAQDeYAQ2MwujQYceXwRWswHhSBRmTg/WENebIkIUDqsRIV6ExcRCjMbg8fGocHCwWwwQBQmdvXFdmWN1CPECWIMBvQFe1n/8wT6dLyyiws4BkMBA12+vZKgTSVIM3hDpBkQJMYK+LovZgFPn/ahwmBCJiOASdj7iNqs/GIHNYoQ3yKPKZUI0GvfRy+1Cv01c6TRBkqKwmIzgI1HZv53woSfsX4fNgIgoIRSS5N84ox5ePw8ja0CPLy4/ayo4IAZc8PDgI2Lf3/g+vzhw+PTpuD0mRmGzGOV1gkqHCQZ9DILIoMcXRpXLDD3DIBCOgDXEr+F2cqh2cgCjYptD+ZtOF4OZYxEOR/v9HnYjEEuRPVYDunojymMklXegjz/TodPe/nZIebRhRgKywYoD6qvMyXdfFeO7YDV8mEXQpqLqJ6A4+yrf/tlC+n9zSbGOqaFSDs8xGuUsUfpkOa5GJDht9+7duOKKK+ByuQAAS5cuxauvvop77rkHAHD69GmEw2E0NjYCAJYvX45HHnkku+A0Bjh4ohePbNoLXoiCY/VYt6IRM+qcGQWWJc61W1lcv3AyNmxvzfw6GuerXWvtslk43+VDMCziiS37FL9v33McHb1h1fPVrtXS1IDd+85g4axxab+/vPsYfAEBa5pn4rU9x3HinB9rl83C86+3QohK8rUWzqoFH6lJa0tyG5PvXTfGhqULJuGpbftV75d4DlGKpR23pnkm/rb/DC65uGrA9iYfo/bciWfyBwXc/JkGRdu1nj3tHWY6XrIZV4PBAnsPd6f1feO0SposiOGTz3FVLmOWnqO4KORz6IAP27rx+OZ9aXPMiXN+rFo6HayBwa9fPgheiGKs24IVSxrw+OZ9uKVpCrp9ZkW7VzY1YPuedtz8mQbUVHD4t/9+Vz4vMV9pzeeJuStxjc8umKiY49Xm3+S23nb9DERECetfOzzovD3QfFxdYQYQQ2dPUH6+wdqc/N//tnYBTl0Iqr7Pg58o59OWpgaMr7ahfpwd0AN7W1XGQUOleoBatrqbxrUyOj+fusEw22o1GXDsrHdA3emFvxzB2a5g/N83zMTrf2/Hornjoe9bWE0+/s7lsyDFYnhyy355DC//h6l4OmUcpV7zhZ39//76itno6o1g/WuHNMdNlcuE9a8dxtmuoOIeWmPOZNTjhTeOyjrn86+3yvdbt6IRMyY6cbB9+O9yrNuCW6+dgQvdQcW9Vy2djhf/pw2+gDBy7zqXkD5LlBo0rggi/ww0N2Dgv6np0CubGvDOgbNoumISntis9NFwRj1e3PWJQr/98552NC2YiI1J821CD/7HRRdjTKUZ7We8+GXKtapd8Q0az758MO38Nc0z4bIb8cLOI5h/ydi0v73+TjuWXjER3b1hhW6cfF8TZ0h7ru172rH8H6Zic5Les7p5Jjb/5YjCv6amvyTOv/GaqQo96cvXz4AgxhR6UsKfdrDdI+sfFXYj/usP7yp0tDAv4tk++yRx3pB1IgZ4e99Z/Pz375NuQJQGBfB17f7oNPa1dWN180zsfKcdn71iEjijHr99JV3+JNs5D66ej7NdYcX11q2cg/Mpv6V+83fdOBsGA4P/3PihfMzXV8xBRJDwxBalHDCyOry06xNcM3+iwkbT8i28vPsYWL0uzY/+xWunw2FVyplv3XopvAFBcVzino+ktE0QgwqZedeNs2HlDPjp+vfTfCHJ15pTX6kMUNMDe4+kv4Malwn/9qt3Rt7uzgVkgxUH1FeZk+++KsZ3QW0q7Xbl2z9bSP9vLinGdzccyuE5RqOcJUqfHIyrESnreeHCBVRXV8v/rqmpwfnz5zX/Xl1drfj7cPAGBXmSAABeiOKRTXvhDQ7eM8nnXjOvTnYkZXodrfPVrvXEln1onDZGfonJv39+Ub3m+WrX2rC9FTcsnqL6+zXz6sALUTy1bT9uWDxFvseixvGKay25fJJqW5LbmHz8DYunyE48tfslnkPtuKe27ccXFtUP2t7kY9SeO/FMixrHp7Vd69lT32Gm4yWbcTUY57t41b4/38VnfW1i9JLPcVUuY5aeo7go5HN0eSOyIzVx7+S5Y/1rh+ANCPLfFzWOl4+fNqkqrd0bt7fKcxPD6BXnqc2pifOS567ENVLneK15NdHW3oCA9a8dzmjeHmg+PnUhALuFUzzfYG1O/m8xymi+z9T5dMP2VrSd8cIbFHC+W2McdKuPg2x1N61rZXJ+PnWD4bY1yEcH1Z0WNY7v//fW/fj8onp4AwJ6fHza8Y9v3oeOnrBiDD+tMo5Sr5n871MXgvKCa+K31HFzuiMon5N8D60x1xsQFDpn8v0e2bQXXd5IVu9yUeN4nDzvT7v3+tcOyfcdqXedS0ifJUoNGlcEkX8GmhsGmzfUdOiN21vx+UX1cmBa4vcN21vhDQhp+u2ixvFyYEfyNRY1jkdvQIBOr5cD05KvdaojiKjEqJ7/1Lb9iAgxfH5RverfPr+oHkaWTdONk++r9lwJHSVZ70j8ezC/XeL8VD3JGxDS9KSEPy3x7/WvHcKZzmCajtabZJ8MVyfyBgU5ME3t79lAMpzIB4XwdX1hUb38vX9+UT0e37wPJ875VeVPsp0Tgz7teifPBzTXAhL//uULH+HU+YDimFMX0s97fPM+nDwfwOcX1afZaFq+hWvm1an60X/7p3Q5ExFimvdMbVuqzPzlCx+h7YxXYV+pXavLG1G8gwse9XcQjaEgdncuIBusOKC+ypx891UxvgtqU2m3K9/+2UL6f3NJMb674VAOzzEa5SxR+uRiXI1I5rRYLD1smGGYjP+eCW63TfHvc0c75I5JwAtRBIUo6usqB7yW4lwGQ76O5vka1+r2hlV/D0ei2udrXCsciar+Dibluiq/A4DHzw/exqR7h/kM7xdTb683GBn0fMUxAzy31t+0nj35HWY6XrIZV6mkjtmDp3pVr93jC2NmfdWQrj3aqK62F7oJRUsux1W5jll6juIin2N2MI6cO6M9x/T9t5SssyTNO1pzeeIYj59XPS+TuStxTPKcqzX/JtoqxWJDmre15mMpFoM3GIGOYYbcZgDo8an3i1Z/SbEYgkIUPV51fURrHGSru2leK4Pzc6kbAEMbt1r3DvFixu8r8e9wpH98a70bmQyvmfxvxZhUOUa+R+KcDL6T5OPV7t+joddm/C6ZzNo93HddKPI5ZstlLioEpM9qk+txNZCcZdnhu0hG2zukvsqcbJ93qDrtcBhobtDy5wQTerDGfKvln0rM3wr9dgDdQorF4A1o66qhiKh5figiarZ/IF/VYDrAQHpPJjpYpnpSQrdX9J1KH6jdI/nfWu8oMfeTblCcjDZZORTyqRtoXdsbjMj/nZBvyfIs9fiBbOLhfvNa50mxWEY++lT5M6jdByhty2G2TUajr3r8PKZPdsu/HTrtHfAdJP9WCrZYdbWd5GyRQH2VOfm2wYrxXVCbMqcY25Vv/2yur18oivHdDYdyeI7RKGdLBbLDtMnFuBqR4LTa2lq8++678r8vXLiAmpoaxd87Ozvlf3d0dCj+ngldXX5IUr+xY+EM4Fi9ooM4Vg8Lq0dHh2/Aa6WeO9TrDHS+2rUqnSbV301G/YDna52j9nsirWjqdRPp+xPnuOxcRm1M/LfZlNn9GEa9vQ6LcdDzU4/JtK8Ge/bkd5jpeMn0uEwEV+qYdWuMgwq7adAxO5qprrZT/wxApuNqNI9Zeo7iIp9jdjAqNebA5LlDlxI8nzheay5HLP7/Lhunel7qfyefl3oNM9c/52rNv4m26hhmSPO21nysYxg4LEYYU/SLTNoMAJUO9X7R6i8dw8DC6qEb4njOVncb6FqDnZ9L3QAY2rjVurfZNHh/JKecT4ydxPjWejfJZHLN5H+njsnUYxL3SH72wZ4h+Xi1+1fY1L/pobzLTNqd6dgqFvI5ZstlLhppSJ8dmFzqBoC2nK2utkMQ1GpHZ8ZoeofUV5kz2PedD512OAw0N0BjLrSwcb1zIB16oPk7Wb9N/E1tvtXpGDhs2rqq2WjQPD/+t5hm+5gB5nmdTvtvmnoPM7j+ona+lr6R0O2TnzcZrd9S21Y5iE40FP13qGOWdIPhQbrBwAxlXOVqzDosRvm/E/JNxzCQYuoyZiCbeLjfvNZ5OobJyEevkD8avvrUe6balsNpWzKq783GKd6b26kusxLvIPm3YrfFEt8yydnigPoqc/IpZ4d6/ZGC2lTa7cqnnB3q9YuZYnx3w6EcnmM0ytlSgOywgcmFj3ZEynouXLgQb7/9Nrq7uxEKhfDnP/8ZV111lfz3iy66CBzH4b333gMAbN26VfH34eAwG7BuRaPCybVuRSMcFnZI5+589wRamhqGdB2t89WutXbZLOw9dA5rl81K+/2lXW2a56tdq6WpAVvfPKr6+873ToBj9VjTPBNb3zwq32PX3lOKa+3Yc1y1LcltTD5+yxtHsaZ5pub9Es+hdtya5pl4cVfboO1NPkbtuRPPtOuDU2lt13r21HeY6XjJZlwNRk0lp9r3tW5ukDMJQpt8jqtyGbP0HMVFIZ/DbTfizuWzVOcYjtVj1dLpcFhZ+e+7PjglH3/4WGdau1c2NWDX3vjcFItFFeepzamJ85LnrsQ1WpoasCVpjteaVxNtdVpZrFo6LaN5e6D5eHyNFb4gr3i+wdqc/N96XUz9fVZyafNpS1MD6sc54LCwqKnQGAeV6uMgW91N61qZnJ9P3WC4bbUY9YPqTrv2nur/9w0z8dKuNjisLCrsXNrxdy6fheoKk2IMr1YZR6nXTP73+BoLVi2dPuC4uajaIp+TfA+tMee0sgqdM/l+61Y0wu0wZvUud31wChNqbWn3XrV0unzfkXrXuYT0WaLUoHFFEPlnoLlhsHlDTYde2dSAl3a1Ye3ydB+Nw8qm6be7PjiFlSnzbUIPdlpZSGIUd6lca3y1BXpdTPX8Nc0zYWQZvLirTfVvL+1qQyQipOnGyfdVe65de+M6SrLekfj3YH67xPmpepLDyqbpSQl/WuLfq5ZOx7gqS5qO5kyyT4arEznMBtx7y6WkGxAlQyF8XS/uapO/95d2teHO5bNQN8amKn+S7RzEomnXm1Br1VwLSPz7rhtnY3ytVXHM+Jr08+5cPgsTaq148a22NBtNy7ew870Tqn70L16bLmeMBkbznqltS5WZd904G/XjHAr7Su1abocy6Kzaqf4O9H0BdYnfSskWIxusOKC+ypx891UxvgtqU2m3K9/+2UL6f3NJMb674VAOzzEa5SxR+uRiXDExtZqaeeDFF1/EE088AUEQcNNNN2HNmjVYs2YN1q1bh1mzZuHQoUN44IEHEAgE8KlPfQo//vGPYTQaB79wH6o7SZl4HWhPIAKX1RifJDJ92qRzK+0cJCk2tOuonB8UorCZDAjy8XJWlXYTzCYDznYGMLbKihAvxn93mFBTyeF8F48eXxg1FWZEJaCrN4RqlxkxAJ2e+H8zADp7w6hymSDF4r9XucwwGhh4fBG4bEYI0Rg6PCFUOkxgDTqc7w6iwm5CrZtDV08EXd4wairNiAgSur1hXFRjQzAkoscXRoXdBKvFgDMXArio1gp/IP57Vd+9OzwhjK2yIszHU/ZVOkwwGHS4kHSPxHPUVlogiJL8jIm21FRYIEbjv7udZuiY+HXdThP0+vi1ku9XU2mB2HedCrsJZk6Pc11BuB0muF1GdHniz1TlNIFhmPi1HCaYOD26esPa7zDT8ZLBccPe/cxC7q9E/6G0SpaPOBTFnAEZjKtRP2bpOYqLfI7ZwdABXd4Ievw8KmycYu7Q6Rh4gxFwrAGBsBCfA6wsvIH4nDCm2oSeXhEePw+XjQMviOBYQzygSopft8sbjs9XFUZc6ObR7Q1jXLUFYb5/fjSbdDjfFYbdYgQviDAZDRAlCcGQiDFuM4LhuB6ROv8m5tVKhwkWkx7dXh6sQY9ASECVyyTP82OqrOD7zquwm2Ax63H6QgDVLjNYA4MLPWFwRj3MnAEWkx6SGEO3j0dtlQkeb78eIOsafX3T7ePT/tthYQGDxvvsm087vTxMnAEOswE2k6F/TjUA57uTzqvkgIGStGSru2lcK6Pz+44PClFYWP2wdQNgGONWra0A/GERvUEBIV5EpcOEcCSKQEhAhYODTscgEBLAR6KodMQNh2BYhBSLwWJiEZViEEQJobAIp82IGCSwegOiUgy9fh5WMwspKoFl9fAFI7CaWBiNevmaThuHSESETq9DMCyiwm6EGIuBiQG8EL9uRd99e7x8fDe+UQchEoVeH7+OxWSAJEnQ6XQIhEXUVpggSTF09PLxRRKjDnqGQbeXR6Wdg9tphNev8s6G+S4Tx08c58LJc73whkSEeRFVTg46JmWMj4g1lWNypM8CKmO2XOaiEYT02QzIkW4ADJw57Vu/eHNYzfvJNxaPqndIfZU5pZI5DcDAc4PG3+Tn69Ohu308nDYjRDEKm4mFw8aiu+93U59+6Q8JMLJ6GA06dHt5VDg4CKIEQYzCyrEIhAVYTSyCvAC9Xg+O1SHEC7BbOUSEKDz+iHwtAGD1OoQiIgQhCiNrQK+fh8NqhN3KwmrUwxsQ4A8LMBj08AYicFiNYHQAH5EgihKcNiP4SBTeQAROG4dQRIRBr4OFM8DIMQgEorJ+HxFFsHoDJCkKRhfXc+xWFoIQhS7p34ghriOZWRgNOvT4IrCYDIgIUZiMerBsXN+JCBIcVhYhXoTZxCIajaHXx8Nl52C3GiAKEjp747oyx+oQ5kX5ORL6jz8Y1/niOhcHMBKYmK7fXslQJ3K7bTh2qmdQnWlYY5Z0gyFDukEGZDiucjFmrRYDTp0PoMLOISKIMCbsfMRt1kAoAqvZCF8wAreTQ1SK++jldkF5PSkWhcUUlz0J/3ayD73CboLTbkBElBAKSfJvJk4Pr5+HkTWgx8ejws7F2xEDLnh48JF42zw+Hm6nCQwTXzdw2ThEo1HYzKy8TlBhN4E1AIII9Ph4VDlN0OsYBMIRsIb4NSocHGpcHMCo2OZQ/qbXx2A2sgjz0X6/h8MIxFJkj41FV29EeYyk8lL08Wfq8Sa1Q8piradAKL7lDG1TkrN5hvoqc/IpZ4dw/RGF2pQ5xdiuDPyzQBZjNsPrFz3F+O6GQzk8x2iUs0UO2WEZkKWPdsSC0/LNiDnrsmA0D+jR9uzZOphHW39lA/VV5gzUVzRm49BzFBf5HLPZ3Hu0Q32jTbZjFiisTkvvNp3R3Ce5CPQZrX03VKivMiefcpYCrjKH+ipzSio4bRiMFvk1Gp4z02fMZsyOhn7MFdRXmZNPOVsO76HUn2E0tn+0j9mRgvoqc/Ktz9K7yAzqp8yhMZsZ9BzFA43Z4oH6KnOG66M15KtBBEEQBEEQBEEQBEEQBFHKOJxmcMbhuc8EUS0dDEEQBEEQBEEQBEEQBEGMLsomOE2nYwrdhIwolXbmg9H87GoM1h/UX5lDfZU52fTVaBmz9BzFRT7HbL7PL2eob7Qp9XFX6PsXI9QnAzNQ/1DfZQ71VeYUq5yld5g5pdZXnNGQVaa4Yh2zuaLY25crRsNz5uoZSTfIDdRXmZNPOVsO76HUn4HaP7Rrlnp/jSTUV5mTb32W3kVmUD9lDo3ZzKDnKB5ozBYP1FeZM5y+KpuyngRBEARBEARBEARBEARBEARBEARBEARBEARBEETxoCt0AwiCIAiCIAiCIAiCIAiCIAiCIAiCIAiCIAiCIIjyg4LTCIIgCIIgCIIgCIIgCIIgCIIgCIIgCIIgCIIgiJxDwWkEQRAEQRAEQRAEQRAEQRAEQRAEQRAEQRAEQRBEzqHgNIIgCIIgCIIgCIIgCIIgCIIgCIIgCIIgCIIgCCLnUHAaQRAEQRAEQRAEQRAEQRAEQRAEQRAEQRAEQRAEkXMMhW5Arujq8kOSYoVuxoBUVFjQ0xMsdDMKwmh79upq+6DHDDRmR1t/ZQP1VeYM1Fc0ZuPQcxQX+Ryz2dx7tEN9o022YxYorE5L7zad0dwn2Y7Z0dx3Q4X6KnPyKWfpPWQO9VXmDNZX+dZp881oGQuj4TkzfcZsxuxo6MdcQX2VOfmUs+XwHkr9GUZj+0f7mB0pqK8yJ9/6LL2LzKB+yhwas5lBz1E80JgtHqivMme4PlrKnDaCGAz6QjehYIzmZx8O1F+ZQ32VOfnsq3J5D/QcxUUhn6Nc+jAfUN9oU+p9U+rtzwfUJ8OH+i5zqK8yh/TZ4oD6KnPKva/K/fkSjIbnHIlnHA39mCuorzKHdIOBKfVnoPYX9/1KGeqrzMl3X9G7yAzqp8yhMZsZ9BzFA43Z4oH6KnOG21cUnEYQBEEQBEEQBEEQBEEQBEEQBEEQBEEQBEEQBEHkHApOIwiCIAiCIAiCIAiCIAiCIAiCIAiCIAiCIAiCIHIOBacRBEEQBEEQBEEQBEEQBEEQBEEQBEEQBEEQBEEQOae8g9MYwBsScKIjAG9YBJhCN4ggCKIA9MnCfUc7SBZqQX1ElCKk5xA5RpJiNKaI7KE5lSg1aMwSBEHkF5KzRKlBY5YgCCL/spBkLUEQ2UAyhCAKQ5bfniE/rYrz6KOP4k9/+hMAYPHixfj2t7+N3bt348c//jF4nse1116Le++9FwBw8OBBPPDAA/D7/bjsssvwgx/8AAZDFs1jgIMnevHIpr3ghSg4Vo91Kxoxo84JxHLxdARBECUAycLBoT4iShEat0SuYYC3953Fz3//Po0pYviQbCJKDRqzBEEQ+YXkLFFq0JglCILIvywkWUsQRDaQDCGIwpCDby9vmdN2796N//mf/8GWLVuwdetWHDhwAC+99BLuv/9+PPbYY3jllVewf/9+vPnmmwCAb33rW/je976H1157DbFYDJs2bcrq/t6gIHcMAPBCFI9s2gtvUMj62QiCIEoFkoWDQ31ElCI0bolc4w0KcmAaQGOKGB4km4hSg8YsQRBEfiE5S5QaNGYJgiDyLwtJ1hIEkQ0kQwiiMOTi28tbcFp1dTW+853vwGg0gmVZ1NfX4/jx45g4cSImTJgAg8GAL3zhC3j11Vdx+vRphMNhNDY2AgCWL1+OV199Nav7e/wRuWMS8EIUnkAkq+sSBEGUEiQLB4f6iChFaNwSuYbGFJELaBwRpQaNWYIgiPxCcpYoNWjMEgRB5F8WkqwlCCIbSIYQRGHIxbeXt+C0qVOnysFmx48fxyuvvAKGYVBdXS0fU1NTg/Pnz+PChQuK36urq3H+/Pms7u+yc+BYveI3jtXDZTVmdV2CIIhSgmTh4FAfEaUIjVsi19CYInIBjSOi1KAxSxAEkV9IzhKlBo1ZgiCI/MtCkrUEQWQDyRCCKAy5+PaYWCyW1+q7R44cwdq1a/H1r38dBoMBb775Jn76058CiJf+fOaZZ/C1r30NP/nJT/D73/8eANDe3o61a9dmlT1NkmJ4e99ZuTwRx+px7y2X4spZY6HTMTl5NoIgiGKHZOHgUB8RpQiNWyLX0JgicgGNI6LUoDFLEASRX0jOEqUGjVmCIIj8y0KStQRBZAPJEIIoDLn49vIanPbee+9h3bp1uP/++3H99dfj73//Ox577DE8++yzAICtW7diz549uOeee3Dbbbdh+/btAIB3330XjzzyCH7zm99kfK+uLj8kKeVRmHjtU08gApfVCIeFBfIaijcw1dV2dHT4CteAAjLanr262j7oMapjNun80dRf2UB9lQF9sjAoRGFh9aqycNSP2Qz6qJQo+ffRx0DPke2YzebeRUOB9JyS6JsCke2YBbIbt9nidttw7FRP0ejOxcBoHu/DHrNlNqeOBKN5nA2VvMhZGrNDhsZs5gzWV/nWafPNaBkLo+E5M33GYY1ZkrNDZjSMuVyRFzlbRmO21MfSaGx/NrpBqffXSEJ9lQEZysJhj9kykrUjAY3ZzMm3DVYu76Lkn6OMZAiN2eKB+ioDsow5yFtZz7Nnz+JrX/safvrTn+L6668HAMyZMwfHjh1De3s7otEoXnrpJVx11VW46KKLwHEc3nvvPQDxoLWrrroq+0bEAIeZRV2VFQ5z6QolgiCIrOiThbPqq0kWakF9RJQipOcQOUanY2hMEdlDcypRatCYJQiCyC8kZ4lSg8YsQRBE/mUhyVqCILKBZAhBFIYsvz1DfloFPPPMM+B5Hv/xH/8h/9bS0oL/+I//wNe//nXwPI/Fixfjc5/7HADgpz/9KR544AEEAgF86lOfwpe+9KV8NY0YjEQmFn8ELjsHh9lAQp0gSpm+b/rc0Q5YOAN902pQHxEEkQzpQvmH+rh8oTmVKDVozBIEQeQXkrNEqUFjliAIYnTKQvJVEQQxkuRbzo5GOU4UPXkLTnvggQfwwAMPqP7tj3/8Y9pv06dPxx/+8Id8Nac4KUZFhwEOnujFI5v2yrVi161oxIw6Z+HbRhDE0KFvenDKqY9I2SxNilEfGM2Uk0zIN8Mdu9TH5Qu9WyJf5EvHoTE7NEjXJAhiqJCcJUqNfIxZsvmJfEM6GpFrRmL+LrZxSzoLQRAjSb5lDsk0Il9kOX/nrawnMQh9QuG+x3bjwWf24L7/+isOnugFmMI2yxsUZEEFALwQxSOb9sIbFArbMIIghgV904NTNn2UNK/c/8vdRTOvEINQpPrAaKZsZEK+yWLsUh+XL/RuibyQRx2HxuwQIF2TIIhhQHKWKDVyPmbJ5ifyDeloRB7I+/xdhOOWdBaCIEaSfMsckmlEXsjB/E3BaVowgDck4ERHAN6wmHOlqFiFgscfkduUgBei8AQiBWrRKKNv3O072pGXcUeMPjq9vOo33enlC9Si4qNc5F6xziuEBn3y/pNzfpy84IfdygKg91YMlItMyIoM9OBsZA71cflC75bIB/nUcWjMZo43KOC5Vw+i+ap6rFjSgObF9Xju1YOksxAEMSDkkyBKjZzpBmTzEyME+QOJfJBvO6kYbQuyDQmixCjx9fR820kk04h8kIv5O29lPUuaEUh1OJBQcJjZ3NxkGLjsHDhWr2gbx+rhshoL1qZRA6XYJPKAmTOoftMmjsR/gnKRe8U6rxAqqMj7lU0NeGX3MXR6wvTeCky5yIRhk6E+ko3MGfV9XMbQuyXyQT51HBqzmeMPCWhaMBEbt7cq9Bd/WCCdhSAITSwmdZ+ExUQ+CaI4yYluQDY/MYKQP5DIB/m2k4rRtiDbkCBKiDJYT8/32i3JNCIf5GL+psxpKozEbpOEUEimGISCw2zAuhWNctsSAt1hIUMm39AuJyIf2C0sWpoaFN90S1NDvAY0AQDQMVDtI52utLZaFOu8QqSjJu83bm/FNfPqANB7KzSjXRfKVB/JRuaM9j4uZ8plTiWKi3zqOCSPMoczGmTnE9Cvv3As2RUEQWiT0AVSdYNUuU4QxUIudAOy+YmRhPyBRD7It21fjLYF2YYEUTqUw3p6vtduSaYR+SAX8zd5EVUYid0mCaGQGtXrsLAjF9XLxAW4xx+By87FBV4MmFHnxMN3L4QnEIHLahzZNo1iaJcTkQ9snB7jq21YdvUUSLEYdAyD8dU22EwG+q776PbyeHn3MTRfVR9P/RsDXt59DJPHOWAroQxzRTGv5Iq++enc0Q5YOIM8P5ULWvIeDEr7vZULo0EX0tABgcz1kaxkzmjo41FKucypRHGRVx0nBsyY6MRDa69Ej59HhY2D22EEpJw0vawIhAXV+SEQFuC20eInQRDq+IIRTd2gghZGiGIkB7oB2fzESFJW/sCRoMx9jrki37Z9UdoW5KsiRgtlIAfLYT0972u3STItKERhYfUk04isycX8TSsEKoxIqsNCKzqDpLx0mNl+AU6CakSgFJsEURhcdg6+gIBNr7fKv5Xkt1cuymYZpGQeDC15P3tKFRZeUlua763cKGddaKBvDEPQR7LVZcu5j0cxZTOnEsVFPnUcBjjYXt56R65w2cheJQhi6LhspBsQJUYOdAOy+YkRpVz8gSPBKPA55op82/ZFa1uQr4ood8pEDpbFenoMqB9nR7XLlL/5u0+m1ddVoqPDV1LvmChOcjF/U1lPFUYs1WGfUKirssaVnWShwADekIATHQF4w2J8d0IOKYeUl+UGpdgk8oE3KOCn69/Hhu2HsWlHKzZsP4yfrn+fvvUkyurb65tXZtVXp88rJcJomJ+0UuM7zIahvbc86wpEeTLYN6YmE++5eQ78ISF9nA2kyxKjEirrSeSNPOk4o0HvyBVlpTMTBDFikG5AlBq50A205sxxFSaym4j8UAb+wJGAdP/MybfuT/oBQRSGcpGDZeOfoPmbKDFyMX9T5jQ1hpIJYoCySMNmBCKXyyHlZdlBu5yIPOAJ0LeeCUaDTpE+12go0dhtSslcEuQkNX6Z7HIiRp6BvjEAaXowwzB4fPNHONsVHHic5UMnJkqObh+V9SRKC9KVhwCVQCUIYhiQbkCUGjnRDQpdMaUYIXsxv5SBP3AkGA0+x1yST3856QcEURjKSQ6WzZoeQZQQuZi/aZbXIpP0rXlaGNaKXH747oXak0MmBl7SMVYLi7FuC852BeU/l1zKy3KEUmwSOcZqin/rixrHy9ludn1wClZTjhRNHdDljeDIuTOotHNw20tvgSqRXS41DemAMrcYKZNgpbJIyTwIA6bGz9BhOyxdIQE5hUc1GX1jffoIANz32G7YrSxWfKYBYICTF/yYUGNVGhsq8uefV12KapeJxtkow2piweqTnEEMwOp1udM7CCLH5F1XLieoBCpBEMPAamJVbR+Ss0TW5CkYJ2e6AZWG66dM/FVFC/VvxowGn2Ou8AYFbH7jCD6/qB5hPgqzSY/NbxzB2htm5cRfTr4DgigM5SIH8y2jCIJQJxfzNwWnZUFWC8MDMOTI5UwMEJVj7lw+C5t2tCoyYYz6XVwEUWaIsShu+kwDntyyT/7271g2C2IsOvjJg6EDPmzrxuOb9ynkypz6ypIKUCuX3SL5mpNGmkRK5tQ5rZzmJ81ntLIZL/p2ennVcdvp5Qd+3+S0HPUM+I2l4PFHYLeyuG7hZGzc3iofP8ZtwezJFfKYSZU/diuLUx1+OfCXxtnoIa96B0HkgRgk1TEbY0pImR0hykXXJAhiZOFFEaubZ+LpbftlObu6eSZ4UQRQWotgRBGRR7uWdIPcQzpEfqH+zZzR4HPMFaGIiGvmT8QjG/cq5u+QIOZkXJHvgCAKQ7nIQT8vqMooPy/Q3EcQeSQX8zflOMyCQcsiDZNE5HKCKpcJLU3TIEZj8IZFeddWgkxqRKsd8/jmffjmLZfiwdUL8PDdC2nBkCDKkZhOniSA+Lf/5JZ9QCx78d/ljciBaYlrP755H7q82cnAkSZV5gKluVskX3PSiJNU/uJHdy8sn/mJAbwhASc6AvCGRMyYGH/G5DnYGxh8Pk9g5gyq49Y0SOrcTHQGosxJ+sYG0wFddg5L5k+UA9OA+Jj55QsfKcZMqvy5Zl4dNqScQ+NslJBHvYMg8oEUY1THrCQxg5w5+igbXZMgiBFFx+ix8512rFvZiK+vaMS6lY3Y+U47dIx+8JMJQoN82rWkG+Qe0iHyC/XvEChXn2MeYHQ6ObAciI+pp7ftB8PkyLYn3wFBFIYykYN6nV5VRul1ZGMQRF7JwfxNmdOyIF/pL5Mjl+1WFtcvnCwv8KntBMsk64/aMXYrC16U4tdhyMAmiHKkN8DDbmXRPK9eDmzd+e4JeAM8ah1cVtfu9oVVZU+3j4fbVjqBXQ6zAf+86lK0nfHK9enrxzlKbrdIuaRkBlB+JY4H2NWdXOIjoyx+faVLwhER31x1KZ596YCcAbWlqSFeymQAyiVTIJElGiVmJCkGbyip5KvFgAm1tkHHTKr8MbI6GmejlN6AelbHXOgdxCgnT6W7ev3qY7bXH0GNncZsMi47p1rmrCR1TYIgRgwxKmLR3PE4ed4v29uL5o6HGBUBkJwlhkc+7dpev7ofjXSD4VNW/qoihPp3iJSbzzFP5FsW5nPNgiCIQSgDOUgyhCAKQy6+PQpOy4K8pb9Milz281H82zN7BkzLnIkBknpMlcuE6xdOlq9N5ZYIojypcpjSAlxbmhpQ6TBlfW2XTV32OEsoMC1BRJSw5Y2jCnlYapRLSuZyJNMSC4PO5ypBbqubZ8IfioCPSBhfbYPNNPBiPTktCU0Y4O19Z/Hz3ytLcU6otQ06ZlLlz7hq9XOsJgpMK3cqNHUDcgwRWZDH0l3lpM/mG4fFgBVLGuTMyRyrx53LZ8FhZQGqdEYQhAZWkxF8xKuwt1uaGmA1kZwlhk8+7Vq3ph+N9NnhQv6q/EL9S+SDfMvCfK5ZEARR/pAMIYjCkItvj4LTMqFvl7acRSKxSzspiMwTiKDSzkGSYjhxIQCXnYOOAbq9fP85A10rlb7I5Ux2gmVigKQes2T+RNVyS6kL5TnrKyIz8pQRgBi9REQJh4534f7b5sMbiMBhM+KV//kE0yZWZH1tQYziq1/4FHp8EXkHdIXdCFHMvLZ0MeANCnju1YNovqo/0vu5Vw/ivlvnlVaGnxgwY6ITD629Et1+HpU2Dm6HsTQXC8tMFg46l+viZXK7vGH86+0L8NyfPsbBdk/afK4W5Pb0tv343u0LYOP0Azse++7R7Qvju1+ejye2fCRnXCOnZRmRiR6mcYw3KMiBaYBSN0zWIce6Lbhz+ex4iRCGkc9P1okZBljZ1CCXA+VYPb58/QwIUQknOgLD1xFJzyx6BDGKb6ycDauZk/WOQJAvOd2AKC4yDfIeDoIYxZevnwFvQJD1WYeVpTGrgjcg4M9/O451KxsR5qMwm/R48a02TB5jLy2dmSCIESUUieLvB86myY6pdRWosJDsIIZHPjPgR0RJdczmwo82ZMrF/kmxF11Wo/JdlctzFoqk/g0KUVjYQfxDo50y8znmi3zLwnyuWRAEUf4Ulb6WDfmek2jOI3JMLr49Ck4bjMF2aSfKIlnYtONamhrw8u5jYPU63Ll8Ns72hCFGJTy+WbkgPKPOCUDdCMtoJ9hgBp7KMWI0lvv05wP1FTE4ecwIQIxeGF0Mi+aOx8HjPXGHXUe8hAajy35QOe0cgiEBdguHEC/CbDLAwMRKLjuKPySgacFERRDFyqYG+MNCaS20McDB9jKQIWUoCwcsg6UDPmzrTstC8qXrzTCzBsV8rhXkJopROFymAQPT0u8xG8FQBL6QCKMh83rwMuQ8Lj4y+XYGOGagIEo58NUXBsca1HXZpFKh3rCI7Xva5aBfs1EPQYzhB09nmLFXbXyh/GRDOVLh5ODxRxR6x/gaKyqcpaUbEMVFPkt3OawcBNGnyOizaul0OCyU0SeVkCDiuk9PVpTmu+7TkxESxNLSmQmCGFEYRsL1KbLj+k9PBsOU4i4qopjIVwZ8KSbh2oXKMXvtwsmQYnkes6k2kMVQHj6eBEn2YuLfAMrSB1QQyqBE24hA4y1jYlCXhbEc7YLW6dXXLHR6ehEEQQxODBKWXD4Rj2zsl+d33DAzZzJqRGCAtjO+tM0W9ePsuZmT8n19YlSSi29vGKuRowutXdreoDDocRu2t+L6hZPRtGAifvTsO/iXx3fjR8++g6YFE1HlMimudfBEL+57bDcefGYP7vuvv+LgiV74eRH+YAT33DwHHKsHAGWGEzViABhG828OM4u6KiuqnCb5mgmyTX+eaV8R6lD/EflAr9OjoyeELW8cxaYdrdjyxlF09ISg1+kHP3kQRDEGb1DELzZ+gP98fi9+seEDeIMixGhpaTac0SAHpgHxb2/j9lZwbGnFbydngFuxpAHNi+vx3KsHS06GlKMsTJTB2vZWGzbtaMW2N9uwYkkDHFYWXd6IHDQGxJ/38c37YNDp407bpM8pEbCeDMfqYTDo4Q2LcuBbKur3+Ajja+2QYjH890sHhtS/khRT1Vu07k+MDJl8OwMdozW+Ku0cDrb34oEn3saPf/0ufvxrFV02JMAbEnCiIwBvWITDYsCtn5shj3lekLD+tUOZfdd9zuI0vTgslp1sKEcCoaiq3hEIURYqYvhoyadclO7ihWiafFr/2iHwYgk5NEcIg16PTk9Y8X13esIw6LO3KwiCKF+MBgM6UmRHhycMo6G07G2iuMin38DIGtDVqxyzXb1hGFmDwubJqf2rYgMdOO7Bc68eLHv7pxx9QETxQuMtc1iDuixkczR/6xj1NQsdQ7YFQRCDo9fp8eTW/Qp5/uTW/TlZ9xwp/GERpzr8Cjl4qsMPf1gsiesTo5NcfHsUnDYIA+3SzuS4mkqLatDDNfPq5H93enlVpXj3/vN44Mm/Yf1rh3D/bfPx4OoFePjuhek7OTQW8QYykhNlPjMOesuATPuKUIf6j8gHIV5MK+G7YXsrQnz2CkiQF/HUNuUk9NS2/Qjm4NojSSAsqH57gXBpOSYSGeCSA6CaFkyEv8SeoxxloTcgqAageQMCurxh1eft8obTrqM2d7c0NeD/bXh/wLlf6x6dveFhjZOznQFy5hUhmXw7A2cfMuDeWy5N0w0lKZb2vlN12VMdATz83Hv9emh7L2ZMjGfsfXD1AkwZ78z4u9Z0FofEspMN5Ug+9Q5i9JIP2zVBt8Yc2e3ls752uRHU+L5LTfcnCGJk0dYNKHCdGD759BsMpM/ma4OWmg306PMfxrOvJ1GO9k85+oCI4qXTy6v7x0j3TyPftj35DgiCyAaPX12e9/pLR3/whtTloDeUGzmY7+sTo5NcfHu0TW0QMiqrOcBxAFRfUsJ45Vg9TJxB9RgpFo9AO9sVxI+efQcP371QmUWlL913p5fHyQt+2K0seE9UXsSTj1cjk1KgQyTTvkqDSoMBiPffjIkufH5RvaJOby4yAhCjl3AkqipfwpHsHcFeDQeSNxDBWKcp6+uPFFYTqyq7rKbSKk/EGQ04fLwL9982H95ABA6bEa/8zyeYdbG70E0bEsOeSzJlJOaclHt4AtrOVndfJtPU53U7VL6hpLm708vjdIcfYlTCNZfFg4See/Ug7rt1Xtrcr3WPChuH5sX12L6nHbMuvjTjx+v2hgYIcCqt76acyOTbUTtmrNsCu8WIMz1hGFkdHrrzSvARETZTvGz9iQuBQXXZUxcC+OyCiQCAmkoL+EgUXb4I3DajXOYz0+9aa3EiHMn8GkThyKfeQYxikua/oBCFhdVnbbsmcNrUZaeDZEsaWt83T983QRADEOLVZQctPhPZkE+/Aa+lzyaN5WTfO4Cs/QtaNpAuJa1AOdo/efcBEUQSJqNedbxxxtLJtDNSaMnCXOn+5DsYAn1+5nNHO2DhDKN2/ZQgktFa0zObSifsJcyrb8QO58hOyvf1idFJLr49ypw2CJnu0tbKZnK+O6BaggSx+P/fdeNsMExM85gEaTuGkrKlPfSrv2PLG0dx3cLJqHKZ1I8fiIFKgSbDYMD05cPa0T6MrG/lisNqQNOCSXhk496+Eol70bRgEhw2Wugnhk+FRhmkChuX9bWrXOrlgavUgmqKGDEaxermmQrZtbp5JkSptIzhGCPh8pnj8KNn38H/Xf8+fvSrd3D5zHGIMaVVliqf2VFGZM5RuQfDMJrlyNx2I+5cPkvxvHcunwW3Q8MR21ei22TUISrFsGnHkUEz5ando6WpAY9t/lA+jxc0jBKVub/SYc5beTVi+GTy7aQeM9Ztwa3XTsdHRzvxb8/swQ+f2YMHHn8bvX5BDvzQKqeX0GVXLZ0Gu8WAsVVW2CxGPLJxLx7ZtBcPPP62/H1l/F0zgNXMqs8tdi5/soHIGZUDlIcliJyQqe2aIcGwgFVLpylky6ql0yhoQgW3U+P7dtD3TRCENhUODZ8E6QZEFjgsBtx142zF/H3XjbPhsGZvG2iNWbtFueDCC1Gc7gpm5l/QAV3+CFrPeNEViKStyGjZXDMmVZa9/ZNXHxBBpGAw6NDS1JDmHzMYaJk0lQoN3b8iR7q/5poF6QdKkvzM9/9y96hePyWIZKxmA9akrOmtaZ4Jm7l0gtOqnFrrq7mRg/m+PjE6ycW3x8RisbKIse7q8kOS8vQoiQwog2UYS8pkdvRUL3a80w4AuG7hZLm0J8fqcfs/XgJBiMLtsuDXLx+AEJVw/cLJcnpFjtXjtutnIMiL4IV4UMGuD07hm7dcCrctvvDrDQm477HdaZGJzVfVY9PrreBY/cCZ0/qUmkTK8IThl1YydKjHa/RVdbUdHR2+tMtqPceAbS8Bqqvtgx6TOma7/BE88MTbaX3x0Nor5fdOpKM1tog43SEBre09+PXLB+Vv98vXz0DDxApUJn1jwxmz0AMfHu2WyxUmgmrmTKkESiiuq8sfwc9+/368XAIDIAbs2quUuaXAeS+PB5/6W5oMeXDNFagtJYVTD3x83INTFwKQYjHoGAbja6z41CSXYlwNZ8wOZc4ZlmxhgC5fBO8dvgApBux89wQ6PWGMdVuwaul0PPr8h+lzKIATFwII8lGEIiLMRgMsnB51NdYBd8Fd8PH4/pPp7/sHd1yBGjVHjg7o8kbQ7eNx7IwXO95pR6cnLJ+nOtdozP1XzByLt/aeSv/26yuB0oqFzDkDjZtMxiyQpU6bic6adIzVxOLj490I8f0Ze3e+ewK+gND/XaiMg9XNM+EPRSBJMZg5A3798kE0X1WPbW+1aX9fg7Wt7z7PvXoQTQsmKnTn5O8lI508h4xmPWM4Y7YrEMGRk540vWPqBBfcFMCqyWgeZxmRoS06nDHbExLQftYLk5FFiBdhNhkQ5gVMHONABS2KKugKRHC4vQe//dMh+T188drpmDaxgr7vARjs+x6WHVZEjBb5NRqeM9NnHOqYJdkxPEbDmMsGPy/iwLFu9AYE2W/gtLK4ZHIlbJxyYWSoY7YzEEGrypidWleB+x79H/kcjtVj2dVTsGH7YcVvaf4FHfBhm4rvLNl+1jim2mnC/mM98jPWj3Ogfpx9SDZQSYylAWzFkmj/AAyn/dnoBqXeX/kmIEZx/LQXpzuD8nd1UZUFk8Y5YE1ZwB/taMnChokVqEqZv4e1Flas+kGRVXkq1/XTfJNvG6xcZG0pP8cFH49fv3SgvxIZp8eLu9rw5c9for42UowMYX11WGN2qHEgBIDS/i5Gggs+Hr/Y8EHaevo3WuYqvr2BxmzeQ0j9fj9aWlrw+OOPo62tDT/72c/kv50/fx5z5szBE088gUcffRQvvPACHA4HAGDFihX4p3/6p3w3LzP6spTIk73WR9t3nMcfURimr+w+huar6jFhjA0nz/mx6fVWXDOvDr/50/uyUvHy7mNYdvUU1I93wmFlceq8H88mLeqkZvHRSvcNJmWHkUZbvUFBFkiJcwcqBZrx8Zn21SDPMRpLg3V5w6p90eUNl1SADFFcePsyKC67eopsdAOALxBRBKcNB39QRESQFNeOCBL8QTHNGVjMeIMRnO0KYtPrrWm/l9K3160hQ3p84ZIKTrvg4fGfmz7MPOhqCOR1zlFR9lc2NeCV3cdwtiuICrtRtZS2NyTgx795d8hOht4Barur9pMEuG1GeAJKHUU+L5A+3rXm/jFVVmza0Yrmq+plBXTTjlZMHpNeUpQYYTLRw5KOOdMdhJkzYP1rh9PGbaeXl8vJT6ixyrKeY3UQxCg2/Dk+BjbtOCjroAN+X4O0LXm8JXRnnQ6YN60GbrtRPn4oeiYx8nh8PIB0vaPXz9MCNDFshmq7DgVWz6DXH8ET2/fLcrClqQGsgbaip3KhJ4Stb7Up5v+tb7Xhq1+4hL5vgiA08fh46HSMQjfQ6RjSDYis8IZE2W+egGP1+N7tC7L2R/VqjFlfgJdL2CQytT336kHFuWr+hS5vRF50TBzz+OZ9ig1i3oCgamMvvnTC4MFv5cAQ1xMIYrhEBQnr/3xYXlCVpBjW//kw7rt1HkDBaQq0ZKHXz6cFpw2HDk9Yw7aYWTj9oAgDOTq96v5f2WdHEKMUXyCC+ZeMxSMblWsx/qDG2kgR0tUbUdX/xlfnLmmG0aBTyHEjZQolsqSrN6y6nt7tDWf87eU1euDDDz/EAw88gOPHjwMAFi9ejMWLFwMAOjo6cMstt+C73/0uAGD//v342c9+hrlz5+azSSNCIhV3Qmno9ISx7a02rFvZ2J9RImUBr9MTxobth/GdL10GHRg8uXW/wmh9ett+PPDVy+ENi3CYDWn3AOIG6syLKzF/ek28HNgA2UuGukCfrwV9recYjaXB3H0pNlP7wl1iJRKJ4oJj9XL2kuTf/nX1gqyv7Q2J+O8XD+TFGTiSmIwG1W+PM5bOMwDaMqTCXloyRCvIbijKjRZ5mXP6dtT5+WjawvnG7a1yNimbiVV1tmrNr4nynFo79Sod6u97sNJ5HKtTPc/IphsmWm3r6g2pKqCjMbC8YORoJydnNOCZPx5IG7fLrp4CU5Ic7/byikWRqROcWLeyUT5Hvl4W31fyeOv0hOXxNX1iRUkFCo92bBYjfvq799PGwYNrrihgq4hSx+OPwG5l0TyvXi5fsvPdEzmZd7xBUc5gDsRl2obtrZhaVwFbiemC+abSYYIvICjmf47Vw1ViuiZBECML6QZEPgjzoqqtGs5BWe6BxmzyhjOdXgdfQFCcy7F6uJ0mdPkj8c3GThN6NDaWJW9G9vjVN01KKQVvRuuGboLIFVrfGn1X6eR7/nbZjKq2hbOA/p98booaLmZOfd3CVEJrLwSRD2wWo1x1A+j3aZeSjdHlVQ/yyVXCGm9QwE/Xp8vxstzoQIwYWuuSQ/EN5nUG27RpE77//e/j29/+dtrf/s//+T9oaWnBpEmTAMSD05566imcPHkS8+fPx3333QeOK2B0a9KiX6XTBCkqZbwA6DAbsG5FY1r2lK1vHsXKpgZs3B4XNFqBSIGwoGq07mvrwrY32+LR+hOdafdoaWrAI5v2whcQBo3oH+oCferxVS4TlsyfCDEagz8SHVL/DNZXctY3FFcK3XzjdhqxdtksPLGlP4Xn2mWz4HYZgex9K8QoJRgWVBfzgmERcGZ37Xw6A0cSh43FN29pRFRi5HJOeiYGp7W0FLSaSk5VhtS6OUAY/Pxiwe00Yazb0p8WFvHS1pU5CNQdcM4ZzvyStKOueXG96veg00H9Hn16hijF0NI0TS6zWeUy4bqFk9EbELD/kx7seKdddV53O4z4+oo5aeVP3U6jelndvvvxgoRvrroUz750AGe7grL+YDWlj3ctXcFuMVJgeSEZaqn1ZD0Kyt+0dM4xbot8PKAcC1UuE66cNQ7P/ekgbr12BlqaGiDFgA8On5f13GTdtMMT1hz/yW2jDQvlQUBD7wiEBaCEsngSxUWl04Qbr56iKN1149VTBg3IzoQwL6JujA03LJ4SLwVh0mPLG0dLTp8dCaxWg6ruYbPQwghBENoEwoKqnCXdgMiGKo3NeVU5GFMhXl2fDfECah22/sU8Bmn+he9+6TIcPdWrKM/0nS9dNuhmZC1byGoyYMVnGhS+EZfVCG9o9PjLCSKXuOwcZkx09ZeBM+nx4lttcNGGuDS0/EW5mr/NJgPuuWl2WolVs6lwtoXHH1HVWQoZvGi3sGhpapA3VCV8bck+O4IYjQR5dRsjyAsASsPGyHfCmmKUaUTpYzap+wYtQ5i/8zqD/fu//7vq78ePH8ff//53+e+BQAAzZszAfffdh4suugjf+c538Nhjj+Hee+/NZ/O0SVr0s1tZXL9wsmLyHzSVawyYUeeUd1MxDIPHN3+Es11B+IMC7r9tPvQ6YFy1Fb/8w0eKWsJuR1wRVhNIiCmj9RP36PTyOHqqFy/vPoZOTxgABo3oH+oCffLxyX0yrP4ZoK/kUmcovhS6+abLE8H2PcexbmUjwpEoTEY9XtrVhgk1NsoYQgwbt8uU9o22NDXA7cxeQcunM3BEiQG+kIintvaXc1pzw8xCt2rIdPWUhwypruBw82ca0oLsaipzEGSnNecMc15J3VGn9j2kliQEoBpc1NLUgN37zmDhrHGK7zVRYjF1XvcHRXT18tjyxlH52FVLp6uX1VW53+rmmfCHIuAjEmoqzaiwsWkZV9V0hZamBvz3i/vTHCNZBfkRQyKjnZwq7/yfV12KiCjJv411W3DHDbM0jWCbqX+RI3ksXDOvDtv3tKNpwcS01OnvHDiLe2+5FKcu+BARJLy8+xh8AWHQtmltvKBxVXq47Jyq3uEqkZT6RJESiyEciSrmvJamhpxc2u0yYemCSQp5tqZ5JtwuygaWihCR4A1EFO/hy9fPgCBIgIHKIBEEoU6lU13O5mLzETF6yfnGsyScNnV91mlL0WdV/AtCNIYf/+Zdha325NZ9uPum2XhMbQ1A0n6ef151KQK8iPWvHVac5/FH5HuMBn85QeQSRsegKWVOWrtsFhgdlTlLxWXX2JiaQx+zEI0pbIu1y2YlYnELgrtCwzZ0FlBnicVgMuoVZflMRrK9CKLCrv69llIVIbfdiDuXz1JsakjVEbO6fjHKNKLkkaQYBFFSzN93Lp8FScrcGGFisVjeTZdrrrkGv/nNbzB+/HgAwMMPPwyXy4W1a9eqHv/xxx/j/vvvx9atW/PdNFVOX/DjGz97A7wQxYrPNPSX4uyDY/X4xTevxkU1NsV5oijhkzO96OwNocppxsXjnDAYdJCkGM52BtDtC6HSbsbYKit0OgaRSBRtpz3o7A2jymlC/UUuGI16fHysEwc+6VZknkgsTieCz35090LMqq8GAOw72oH7f7k77TmSjwHQ3w5vCJUOM2orLTjfHUS3LwS3w4yoFIPHF0alo7+NySTO7/GF8cjGD7CocTwmjrXLgm2w/hnuO8jldYuZ3fvO4Kmt+3DNvDrFzrw7bpiFK2eNK2zjiJJlf1un/L0m77Rct3IuZtZXZXVtSYrh3YPnceSkRzaOpk5w4bIZtWnyo5jZ39aJB5/6m2qa8mz7aCT564encex0DxqnjUG3N4xKpwl7D53D5Isq8Ok5FxW6eRnTeqIH9z/217T38aO7P42GuooCtiyd5Pk3kfEsee6+95ZLceWssWnfQ+ocl8hG+qnJlfj3X/097dmbr6rHptdbFfO61rj9l69ejhqXRTGPa91v0jgHKu2crH+okZj7z3b6ceK8D2JUAi9IMBl10Ot0qKu1Y2yVTVVvIHJDqv7WGwjjvkf/mnZc8vhIfedTJzhx6+dmoKs3DBMX3yU1t6EWu/aeQtOCiYpx+7Wb52DqBBd6vEqdMKHnnu8OIhaLqep//7p6AVpP9ODlv/brrABw/23zUVfrwNgqK852BjR1vNpKi6ouTZQO+9o68QMV2fT9NVdgVgnNqURxkU9drVz0wJHgg8Pn8fL/fILrPn0xvIEIHDYjXvmfT3D9/7oYc6fVFrp5BEEUKSRniXyh5YfPFq0x+4M7roDLZpLtMjUbePe+M/jxs++kXfNfVy+A08qhqzcEt0ZbU9cPpFgM9/78zbR2rFo6DYGQqPDxfX/1lUXhL0+1XclPQBQbHx3twA+f3qPqy5g9pXqAM0cf+9o6cLYzgI6esOz3r64wYWyVVbHmOFw+OHwBv3zhw7Q1i7tunIO502qyvv5waG3vxv2/3J3uk75rIRomVhakTfuOduBXLx3oz3zE6bHlzaP4yhcuycl7yIZilPn50g2I4qNcbIxgMIJPznrR3VcOfvIYByyW3AQBF6NMI0qf9w+fx4bXDqVloW1ZOh2XZugbLEjuz9dffx3PPPOM/O8zZ85g9+7duOmmmwAAsVgMBsPQmtbV5R9SVN5AnOsM9H+sDFTT157r8sPIJN1PB3zY1p0W4TqnvhKQACMDzKqvRkeXD63t3fAGIwiERfzX8x+m7XTiDHps39OO5qvqUeu2oKMnJAemJRaUgyERbSd74DAbYNGoO25h9ejo8MnPoZalYkKNFZIoofVEDx5VaUvqrisjA0TFqLyQefNnpmbUP9XV9v62pKJS2knxDlKvq4sVfbnP6mr7oMekjtkqpwnLr56CX798ULET3e0wafcdMfDYIhCOiGmBByubGhCOiIp+G86YBRMvhZQcIb1uRSO6uv1F900OhMfHq8obj58vqbF10RgrgmFRVsoTO84uqrWW1HN09ARV30dHTxAVSSnLhzVmh4CmbEmas6wWFmPdFpztCqLTE8Yru49h2dVTMHWCEw6LEXxExLHTnrR5KnmOSw5qk2LqpUHBpM/rQY30+vvburDtzb/Lc3y3l0c0FlO9X6Y7rY0MwOoZRKUYNu04Imfd+vL1lyAiRhHmhZL77vPFQHNSJmMWSBm3KvrbPTfPkcddgtTxkTzGpk5w4rMLJuFHz76jyJwnRqM42xXEK7uPofmqvpI1McBs1ON//+zNtKxmB9v729HS1KA6/j480oltb7YpNlVwrB6nL/jxyWkvJtTaYDLqVc/t9ATQdsqTk3KludQNR7OeMZwx6w9F1Et/hCKjth8zYTSPs0zQmvOCYWHI+iygHLPlogeOBCzL4PKZ4xTzyR3LZoFlGeqrARjs+863TptvRov8Gg3PmekzDnXM9pCcHRajYcxlhVY2ZhW7dqhj1hvQHrPff/JvA96vUqM8p93EosJsQIU53paenoBqO4wMMMZhAhDDCRXfuN3KwswZFNnUVjY1oNMTUK5TpDz/iIylIbyToVDq38Jw2p+NblDq/ZVvvH51e9UbIHs1FYMe0DFMWmYUgx5pfTWcMStKkuqahShJBXsXHZ6Quk/aE0KFpTBtsplZLJw1TpH5qKWpATbOUNgxmyeZnxWDrNEnk60NVi6ytpSfo8cXVv1ee3wlZGMYgL2t3WkVhBobKgFReehwxmxnr7pM6+wNo6JU+qgAlPJ3MRLodcA185UVdVY3z4Q+RT8YaMyOeMhwd3c3wuEwJkyYIP9mMpnwk5/8BCdPnkQsFsPvfvc7NDU1jXTTZFx9hmSC5P9O/NtlVUaudnkj8qQHxD/wxzfvQ5c3Ih8jihI+bOvGA0+8jcPtHjkwLXH8I5v24kxPGFEphs9dORnb3mrD7/98CByrgy8goKqvPN+WN47ioV/9Hff9119x8EQvHJZ46u9EOxMLl/6QAG9YlBfx1EpA7d5/Hh+1dcuBacl/8wbV66dxRoOsNI6rsqr2j9XUX7rJGxKw72iH3BYFfUrMfY/txoPP7JGfKfUdJPe72vEFzfebI/Q64MVdn6D5qnqsWNKA5sX1eHHXJ9BTll4iC0xGgxzsmhhX2/e0w2TMPjbZGxTw3KsHFdd+7tWDmrKjWKl0qsubyhIrT+r3i7IiC8Rl+RNb9sEfEAc5s7hw95WLTSZRZrDgpMxZDzz+NlYsacBYtwUA4AsIqB/nQJiP4oEn3sYDT/5NdZ5KnuOumVcnz6lAus4x1m3BpDEOrFvZCDCMfB2H1ajaT8klwHfvP48Hn9kDg16neb/B5nz52kmy5NbPTceXP38Jfv3yAfz41++W1VxcbKjpb48+/yHuXD5boffJJWz6SB5jNyyegqe37Vdc4+lt+zGuygaO1aPTE8am11uxaUcrtr3VhrbT3rTx0eWNKNohxdT1Y47VgRei2Li9FdfMq+szTi6B3WLEljeO4lcvHYAYjWmca5DLx6/4THxOOXnBD384SYZp6I1tZ3xlqRuWInaLumyymUunvDRRfNjMrLrNaWY1zsicCoeG3ZlauosAYjo8maJrPrllHxCjnegEQWhDcpbIB1p+7lz4oxw29THrtHKD3i9RninZVpPLMwGyn/xER0DdT56Emm98yfyJeOaPBxTt2Li9FRxbkPwDCvL5TggiV2j5gCvsNCelEo0y2LSjVeH337SjFdFobpwtFs6Q5p/cuL0VZq5w8kxTZyng+JCiEv6csrbz5z3tBd+4UowyP5M1eqJ8qHCoryGVkjw/383j+deVcvb511txvpvPyfWdGjqtw0o+WmL46HV61bUmPZN5MMuIexFPnTqFMWPGKH6rrKzED3/4Q9x111343Oc+h1gshq985Ssj3TQZh7k/2GvnuyfQ0tSgvQDYZ1R2aESgdnn7Sxp9cqa3f3LUyMj20dFO3P/L3bBZDLj3lrm4pWk6Jo514P/7p0vx9RWN2KC2oBwQMKPOiYfvXogHVy/A/bfNx/rXDikWxT0B9V0hUiymnR2uJ6RqKAeSdq73Bnisbp6p6J/VzTPBi/Hz2s748LePL2DvkU787cB5tJ3xKa6npcToGKQF3K1b0Qidjik6pSdX9PgiaFowEdveaosvEL/ZhqYFE9HjI+WJGD6BkIAvLLpYTqmsYxh8YdHFCISz/2b8YfVr+3Nw7ZFEr9NhTYocW9M8E3pdaS20dXu1douENc4oTtwOI9YuUzpz1y6bBbez8Eqz2pz1+OZ9+OYtl+LB1Qvw8N0LUe0yDTpPJesZyXPwzndPYGWSzjHWbcHNSxrwi40f4CfPvSfP6X5eRG8gojg2scNw53sn5PtKfZXbfcnHMpCDf1Ysif/PbmXhCQw81/CCKM9Rz716CD9f/z6aFkxElctUVnNxseHR2NUbi8Vkve/huxem7UxMHmNhPqp6jW5vOG3hZHXzJdjxTnvasZ29SvmSOlYTOzfNnEEeE7VuC5ZdPQVj3DY81WewXDOvDs++dCDt3G/eMhe8KOHmz0zF6uZZ2LX3FDbtaMWWN46i7YwP/kh0wM0WbWfSA+poPBYGnhdxxw3KOfWOG2YiIpRWoDRRXPhDguqcFwhl/51LkqS6iByLSYOcOfooF12TIIiRJSpGVeVsVIoOciZBaNPpVc9u1unNfjEvEhFVfd2p+qzq/WJAhY3DN1bOxddXNOIbK+eiwsbFbTWNjTaynzwlcE2vZ9LWJGorLepZiovAD6dluw7mayCIkUSKSqr2Kun+6fiD6mtVgVBuvulev7oc9/oLJzMYhlFdIyhkqUq/xtpOoddfilHmd2nYq8lr9ET5kKm+Vsz4gxH1tdscyVlBUPfRiiLZYcTwGShrYaaMSBj6zp075f+ePXs2Nm3alHbM0qVLsXTp0pFozuDEIAd7eQIRVNo5zJ1aBU8gApfVGA9MSzIqH9m0F99oaVRN252c6SU1haLa8YjFF40jkSg6esIw6BnYLCyefekAFs0drznhO8wsHH07x+97bHfaAt1Da69Uvd8lkyvhDwloaZqGHe+0o9MTlv/2yWkvfv77D/rTsSK+KChGY/LxDiuH5/50UFEOavNfjuDrK+bCHxZxqsOvSP27unkmTnYG4LTGSy55/BHYrSya59XLxvjOd0+g28cr3kGi309cUC/3meiDUsZo0OOdA2exbmWjok7vtIkVhW4aUcI4bEacPO9TfIctTQ05iY7njAa1ZIjgcpCVbSTp6g3hb/vP4P7b5sMbjMBhMeLFXW2wW42otJSOXKnsyziWKucr7EWQcWwIeP2CvGMkMa88/3orLh47r+ByXs3wtltZ8KLUpxcw8Ae1jXO5/Ul6RoCPYt+RC3KNdpuFjZd0dplRaePwwBNvp83py66eAikWw74jF7BuZSOkWAx6Roctbx5RzOMcq8OKzzTAbjPid68dQvNV9WiY4ITZOFkOdk/IhMpBdhUZDHrVHY3NV9Vj0+utZTMXFxsujbIwLqtRofulpcxPGmMhQVK9xtgqK2qcHB6+eyE6vTxYVgdBiMIXUDq4OFaPGJR6a6cnjO172nHvLZciEBJg4vS40BPEi7s+wTXz6rDtrTac7wpi0+utWLeiUdb1aistWDR3PN7ed0b+xs1GPcJCFD97Zo88JpPLgj6++SMsu3oKJtTY4LSychuqXCZcM68OYIC6MTZUuUzy+KfxWDgsZhbd3jC+sXIuQhERZqMB4YgAs4neBTF8HFajnL0zoRts39OOb95yadbX1ul1CPOiPLfqGAZhXoROX1qbFEaCSqcJY90WLGocL9vuuz44VXK6JkEQI4vRaFCVs8YiyPRElC5mzqA6J5lykHHHyBqw+S9H0nzd61bOxYolDdj57gl0esLgWH3a/bxBAT/+zbtpttfDdy8EANWNNg/fvRAOC5tWHu2uG2djd5/dVFtpQYcnhB5fSNW2q7Rz8IYEePwRuOxxn/tIl1UbyHYlRoC+zVznjnbAwhkKMgZKAavZCL0upLBXI4IIK0f2aio2i1HVD/jgmitycn2HVaMMcgFlhtcfwWt7jsfX5yJRmIx6bH3zKFYumYaqArXLbGJV11/MBR6zxSjz3RprI0VRjYXIOUajAYePd+Jfb18Aj5+Hy8bhL++2Y3zNpEI3LWOcdg6nLvjT125zlGHaxLFgmHQfbS70ZWL0kshamL4Onfm4pRGoRQzKRT8gbQEwOXvDljeOYnXzTDmVnSJtd9/GiyqnWX5hiYwTqTXVX9l9DNcvnIxwJKoQSCubGsAw6gFtLqux3wDpCaF5cb1sKANxxZEXRKxb0agwcr++Yg7aTvciHIlCxzC48eopeOGNo/AFBLktCUP5J/d8GicvBBTntzQ1oKMniLN9i4/JhHgBUiyWlunt6W370XxVPba91YZ1KxpRN9aG6xdqLJKnvoNYcSo9uSIGSbVOL+3cIbIhIkTl1M8JS+bPe9oxtc6V/bWj6mNT6/dipcJhwrzptTh4vEd2ls+bXouKEivrabcasHbZrLQa9TZbaU31Hn9EdV4phkCT1DkoUW7735KCar528xx85fMzEAhHFU7rtHmqb46TdAyaFkxSyP61y2ahusIMr5dXDeCWYjF8cPg8PneF8ryWpgb0+Hj4AgK+eO106HQMNu04iA9az+PGf5iKp7btx4olU7FpxxHF3LxheyvmTq0a8Nm1djQm2lUuc3GxkciAlqx/yRl8B3M0J/QoK3Dn8lly9t6EjlrjjOtapzuD8vXHui1Y3TwTm/9yBIsax0OnA6bVVSAQjmDNDTPx1NZ+PXflZ6chzEfwZPJvTQ3Q6yDrkRyrh8PCpul6ycFnLU3T8NgfPhow8FGKxRSbLexWFtctnKyqR2t+c8SIIEYl8JEoLvSE5TnVaWUhlphuQBQXJqNenscS3/ya5pkwcZmnjNdCECQ8+/LBNPvyga9envW1yw3OyOCfPjcdpy4E5O/7nz43HRxHdZQJgtCGj0Txx12fyEFEUiyGP+76BHffNAewFrp1RKnisLGquoHTmr3PIMgLqj6Jsx1+bHuzDSubGrB9Tzs+u2BiPAAoiQEzycSUlUumTnDihsVTcKY7CF404blXDypsol++EN+ks2H7YaxY0oBNO1pR5TKlrSf886pL03z261Y0YsZEJ7yBkQtWysp2JbKjr3pN2xmvrKPVj3Ogfpyd+j6NGHp8PDZs36fwpQ1UYne0EgirJ5UIhAUgBz5zvT6m6sc26As3aKucJpw458dPnntP/o1j9agq4BpBsa6/FKPMT1RjSR1TbqcRoERRZQdnZPCpi6vxw6R1mbXLZpWUfyIiSBprt7lJWCNKMXUfbYHLAhOljV6nPn/rhzB/l9aKdZGRbHAeOdkLIB5VzzBAtdOsCEwDgLoau/zCEhkn7vvSZYghhiMneuUFtZpKi7zYDPQv0q1YMjXNAF23ohEOK4uD7crdVakLdDYTi3GVFjkTmdXM4uNjPYprtTQ14N5Vl+LDw53yuYn7e0Ni2u6uDdtbcf9t89Wj0e2cZor1RAmzxCJjagDbQIvkxaj05AqtOr252o1CjE4EUULTgolpC/iCmBsDJjWQtqWpISfXHUnEqKT6HKW2kO7zi9iTkgHulb9+grFVVlgd2S/ejhTFHITssBgUQT5L5k9Mm8P+6/kP5SDshNP61s/N0JynQmFRVuQS13hiyz786+oFqHSaVAO4AeCKmWPloKDEeRu2t+J/3zIX7Wd9qBtjx7//6h3wQlTWUb6xci5iiA0rA2mlxo4IxFBWc3HRkZLNV5HBN1MkYE59JR5aeyW6vGG4HSZZR/WGlGUyz3YFsfOddqxY0qAIZlvdPBPvfnwW995yKY6f7YUkARv/fBifXTAxnj3QE5X11ftvm4//fH4vfAEB99w8B+d7gmnfSSL4bNtbbZhQaxs08DGxkBMIC1i3ohEnL/g1M/klNkDQeCwMMajrBvQqiGzo8oRVd7BXuabDWpVdZEOIF1VlUIgvnVIQI0VUBDp6Qmnfd22lBSitPR0EQYwgYlTdJ1Fq9jZRXERFSQ5MA+Jz91Pb9uPhry0E2Oz8HxYTq2r71rqtst3xjZVzweoZ2EzKgK8B/RkMI/9t6gQnPpuySS3Zl594pgm1NkUppk5PGK/sPobmq+qh0wHzptWA1TOqVVTuv20+fvTsO8qAtTpn/mykXNiuxLBQq14T19HMsFF2FAW9AUF1LWrKBBdsJVYJJN84rJyqTzIX1VgAQJIY1coZ32iZm5PrDweHxYC7bpyNX77wkSKLpcPKKtZ5R5JYLKbuY4kVWLgWocz3+gVsT/EbvLSrDRePtRd8wzuRe3g+prqm8uCaK0rGPxGNRlXtpKiUm2jKopUfREkTjTKqsvZL11+S8TWoVkUWJAzOBEdO9uKRjXsxrtICt82YprCcuOCTFa4VSxqwqHE8ntq6Dw6zERNqbHIZJT4SVXWQ84KEV3Yfw7Krp+CBr1yOh+9eiBl18V1QqYFjG7e34pp5dWkLxg4zi7oqK0K8iPWvHUpTxEVRwq69p3DNvDqsWNKAFUsaMNZtQVjDaf/JmV6sbGpQGMqJ+1X1pVFNJrHAmDhfqw64Zm3yJKXnwdUL5D4oB0NXu04v1UQnho/JaFBdwDflwOCOiunZETdsb0VULK0PUoyqP4cYLa3n6PHx2PPxBXz/qb/h//7ufXz/qb9hz8cX4BlCre9iIBGErDavFBpvQMCmHf3zeLXLPGAQ9sbtrfjmLZcOOE95NXZWewMRSFFJdWxKsRhcNpPqecGQiA3bD+PjY92Kvx852Yv/89y7chbWZDIJ/nPbjbhz+SzFe7nrptmYPaWyrObioiRJf3OYh+nokQC3zYiGcQ6Fjqq2s3/WlBo5MA3oD5a/6tIJ+Pnv38eG7a3Y9HorznbFg86umVcnnxvXW3h85fOX4OG7F+KSSS5UOtS/k4svcuDhuxfioiqrpr6YMMp3vndCHqcz6pyYMt454DVpPBaOctENiOLCZefkHez/uWkvfvLcezhxzp+TwHULZ1CVQWZayEsjxIuq33eIp23oBEFow7F6VZ8ER2U9iSzo7FXfEN3Zm73/wx+IpPm6VzY1wB+KyPcxsjrVrFQD+TOS/3bD4ilpG5Q3pthWHKvHRe74RvPZ9ZW45+Y5coDatrfaMKHGDrfdqJmt7eDxbsX1H9m0F96gkHX/DEgubFdiyHhD6jqaN0SbLVIJhtXXuIJh6qtU+EhUdVzxkdzo/h4/L2ep3LSj38/k8WusC44A3oCAjdsPy37f5qvqsXH7YXgDeZadAxDVWLeIFsO6RZHJfI8/goPtHoXf4GC7R3utmShpujViC0ppPZ3TWLvNlZ0kavhoRfLRElnQ4wurytqhfHvkCciCoWbx6uwNqaYF7/KGFVHmVrP6Di3EAF9AwIQaGy4eY4vfIxafdNVS7CYW6OT29JX+9PgjiEQlVcEdESRFtoyxbgvW3DALkhRDS9M07HinXd7BxbF6hMJR7HzvBJqvqsfFFzkwpsKcFAiX3j+JXWCJ890amVgGXGhQKfdZDmhlpamwU010Yvh4NErx9fp51GaZkjocUTfow5HSMui1gm/DJZYxo0Jjh65zCLW+i4KkIOSgEIWlryxgMcj61JKjX7puuuZ8DfRnenLbtOe0Kpe67K9xmTUzkAqiBLNJr1nbfcWSBnBG9b+f7wqqZ2EdrI+Tsm/1+HlU2DhlhtgieD/E0FHb2a/TQXXcaW2eSC5/wbF6jHFb4iVDJQAxwGIyqGfZdZjkoNNUffHum2aD1euw7OopeGX3MfgCgmKcJjZAqF3T448ADJP3sjWEOuWiGxDFhcNswD+vujStVFEu9AOjUY+vfuES9Ph4+doVdg6csXSyzo4UIV59HqAscwRBDIQvJKjKDl8ogjHOErNViaLBzKnbGKYcBJfbrUZsTy6xFAO272nHnctny/epcnBKHSTJ535RtRU/uefT6PbxaZlkEr6OM91B1e9Cp+t/ltTN5skVUZKvq5WtTUrZNJ/YDK7IHpPUbpedIxuqRCkXv+ZI4LQZVb+XXGUDKyfynWHaamIx1m2Ry34DwK4PTsFiKtySdarfV/59kGoT+UQzkUmOggTLiWKuxkLknkoN33Apraf3+NTXfnp8PGpysKZHPloiH1Q4TKrz91C+PQpOy4Yhpi6tcpo1F9KSr5kwQJMX6e65eQ4q7EYsnFmbdg+tsl/j3JZ46ua+wLSDJ/pLf65pnqk+UduM+Olz74EXoqhymdC0YCIe/s27iuu+3LdImBxoptMxYBgGghSTDffk/glEohBFCY9v/kguNbpuRSPcDmNmAX6jwFi2mpXl4jhWjzuXz4LNQp8pMXw0gx4d2StplU51hb8yy6C3kabSofEcJRbUZTLqcc9Ns3G6Mygvrl5UZYG5FBdX+5yv9XWV6OjwFY28TzVyGTBoaWpQzL8rmxrw9r4zWPGZBuh0cWeLPC+qkMhIliz7162cg1MdfpztDKqOzXnTahCNxdLu3dLUgMc2fwhfQMCqpdNx7y1z8fPff5A2h7N6Hb775fnghSgq7VxaGXJNYoiXLjGzYA26onkvMqNAV8g1DrMB99w8B48+/6E8TiaPc6qOuyqXGWPdFiy5vA4umwlmkx4dPSHFMSubGvCLDR/g1s/NiGf3DQp4fPNHaQGRK5sa8LPfvy8fl6ZPW1n4QyIcNg5TxjtR5eAUuqHaBog7l8/Cz37/Ps52BUembA2hSoXGnFpRYnMqMXrgWD04Vqcoc3BXUqZQoh/6vgmCGA5am6hIdhDZYLewWLV0ulwVhGP1WLV0etwGzBITZ8DNn2mQS0VxrB5rl83Ci7va5BJvOr2u385P8bmn2SLJ9kifr0Nwqa8RzJhUiRVLGqBjGBgNKQVvEpu1LSy8QQEnLgTidq8l3Ta65+Y5WP/aIcXpaQv0Ke0e67bgzuWzEYvF4LKRPV1KaG3eqiox/+xIYLOor7/YrbT+kkq+52+blcWN/zBVLtHMsXqsaZ4JewErZ7jsnOqCeyGDm+j7zpyhJpMhShu71YC1y2al6Wt2W+nIc63kPe4crN0C5bN+SxQXFpO6rWQZgh3GxMqkuGxXlx+SVNyPUlFhxRvvn0xTfudMqcTB40oj9p9XXYpqlymjoDdvSMB9j+1OEzAP371QjuhPPabKZcINV9Xjt386pJionTYWDzzxNwDAis80YNtbbWnX/d7tCwDE0HrCA0mKYUKtHc++dEBeDLzrptmocnCwmY2yIVtdbUdHpy++aJz6TInFZK1nHczIL0Kqq+2DHpM6Zs/7eJw460vbtV831o5actppUl1tjwevEKp4wgIOH+9Bb0CQx5XTymLapAq4TP3G3nDGbECIovWEB09u7Tci77hhJhrqXLCW0IKenxdx4Fh3Wh9dMrkyHuBbIpzqDqD9nB/PJcn1W6+djoljbBhfaS1084bFQN/3cMZs1vdOmY9amhqw450TuGZeHYysDuNr7Nj25hHMv2RsWmayAecsHdDljaDLG4bdYsTxs734zSuHYLeyuG7hZMW1WpoaMG9aNWwmA9rO+NB2xotqlxkdnlBadtOHv7YwnmG1b37V6Rh0+3jodTp8cqYXgbAoZ59RK0ky0LMrngtFEBRWJLpCtmMWKIBOqwNOdgRx8Hg3WIMObocJvQFBsdDT0tSAqROd6OgOY9OOVixqHA+dDpg8zgm9nsHpCz4EQvFsuolNCA/fvRAefwQPPrMHVS4TvvL5S3DyvA+ShLTjhrUDNUl/tJpYOTAtQVbXTmI06xnDGbNdgQg+Oe1N02cvvsgBN+1W1WQ0j7NM8PMi3jvckRaQPW9atUJXG86YPdsbxqOb9qYtQNyzohFjnaWz43YkCEajOHKiN82fMbXOCYu+dHT/kWaw7zvfOm2+GS3yazQ8Z6bPONQx2xWI4OhJT5q9PWWCi3SDARgNYy4rdMDBEx6cPB+Qx9WEWitm1LnSNl4Ndcye6AzgzfdPYsnlk+Dx86iwc+j2hqDT6XDinB873mmXMzsnNuQM5pdPQw/sPdKdtqiz+6PTePdQh/Y1tOzeiU54A4Jis8/B9oHt4+S1giqXKc33UCy+91L/FobT/iHrBkXiDykFPCEBh9tV/OQTK+AqUGasYmUoa1XDWgvz8njwqb+lyc4H11yRdbWXYTOEuWUk2/TRJz345Qsf9W+munE2Zl9cUbg2FTN9vsLBqrFka4OV+tyUoJSf43RPCC/tasN1n74Y3mAEDosRr/z1E3x+UT0uqjAXunkZEYhGcfiYJy1Id9pkF6wpPpZhrd+KUbSf8eJUR38yi/HVFkwc54DVQD4cLUr5uxgJTntCeOiZv6fN3w/cfjkucvV/ewON2dJZdS8DDAYd5kypxA/uuALd3jDcDhOqXRy8fkE2HoB4WsWfrn8fD9+9EHVVfQEFAxgSHn9ENTXjuZ4QdHodeCGKDk8I32hpxJY3juLIyV50esLY+lYbvnf7AohiVA4K6/JF5N0BtZUWjZSxIoJhMS0Dxiu7j6HTE8Yv//ARmq+qx7a32hQL14pynKnZTSzaZTq9wfT+eWTTXnzv9gWwmQxls5NLFCX894sH0j/or15ewFYRpY7HF0FElBTZIFYtnQaPL6IIThsOvQEBf9h5RFHq4A87j+BrNzfC6iod5cYbVO8jbzBSUsFpBr0er/z1WP/7APDKX4/hnhWNBW1XWZGSMdVqYrHljTY53XuVy4Svfn4mfrHxg7Q5a0DHdCIjmcWIHz6zB82L6+PzrSeKV3b3v9NLLq7EmQ4/ArwASYrBaWcxZ2oVur1hbNh+WHFJXojC44+grsqadt8Dx7oR4vvnms7eEGorzQOOd625+Cf3fBonLwQGdoKOQEYzrfblIjip7IkBTguLGZMqYGQNCIQFjKmy4lu3zgMvRGHQ62Dm9PAHoti0oxVNCyYqdMA7l8+G0aDHr14/CCD+HVwzrw7nekJwO+NpnoWohDAfxYbtytIIqqVlEgw2bpL0yhMdAUVgWuLanV6eMumNML6ggHBETJtTfUGBFqCJYdMbFOTANCD+fW/Y3oopE1xZ62q8EE2TayubGhBJsYMJoMcbwaYdrQrdf9OOVtx90xxYSsT5SxDEyOMNCqr2NukGRDZ4AwIe2fjh0ALCMsRuNWLaJDd++Mweecx+5QufAmvQQZJiuOayOgDAc68exH23ztP0y5/pDkJwmeG2p2cq9/oFPP+6ck59/vX4JqBEcJqarTSY3SsfK/X7LrQW6JPbfc28OlkXUrsuUeTEBn/fRBx/SMSzLx9Mkx3/8pXLKTgtBZ4XVW17PiICyD54bKBydoUKTvOHRHR6+JRnng5/tViwNQJvQMDG7YcV88XG7Ycx6dZ5JJ/VKNJqLETuEUQJ0ya58aNn31H4cgSxdKI2Pd4IXviLcn31hb8cwd3uObDmwMfiCwro8kbSZFqlS4DVUTrrt0RxEQypl4sNhkTAldk1SmfVvQyQpFhahrR7bp4Di8mAlU1TwYBBqK9W+M53T2Rcy1yrlvbpDj/OdgYUO8zvuGEmgOM4crIXvoAAzqCDKEQBJh7JIEajWP4PU/H0tv1oXlyvet1wJCqXfwLig27j9rhB/UHredyweAokKYZvtDTixbfacNENs1Cd3OAh7ubRMvI/OtqJbW+2ZbYTKJcL43laZA/xVP+ZyD1mzoD1rx1WfK/rXzuMB9dckfW1wxERZ7uCcmBO8u+lBMvqVfvoh3dk30cjSURUX1wVxBJcXNUDFzw8Dp32wu3kUO3kgGJ5jJRA6+R04b6AgBhiqrJ8oACcM11BRGOAPyTg/q/Mx7nOgDz/dnrC2PR6KzhWj0ljHEAM6PbyeOv9Nlz2qbGq83WVy4Ql8yeCFyR0BSIKZ3ggot6RgUh0QEeL1lzsDYkDB4XlagfvIHOvVvsy1aXKHq3+68uadvxsL8wciy1vHJWzok0a58TWN49i4axxAOL9uahxfNqixeObP8J9X7oMX75+BgBAxzCyTE3s6AyFBXR4Qqp6pcGghzcswmExyLv9nTYOHj+Pw+09kGLxLEarlk5Hhc0Im8WY9v61dOGjp3qxYfth2jk+gpiM6nrH91eX1pxKFBdadlKIz17nNLH6NLm2cXsr/nX1gqyvXW7wQhRCNMnRywBCVEp7NwRBEMlY8uiTIEYvnV71oIZOL5+1/ReLxfCrFz9WjNlfvfgxvvPly/Dklv7MFiubGuAPC7CaWVVb5PgZH36xYa9cNcXr77fH/CFB1Z+W2GiYuEZqKblB7d6krOxupwluuxH1bvUFeoUNxYDs6VKHAjIyIhSh9ZdMMZnU5+8frM3N/O3WKjfnLFwFIX9YlKsIAIlnPoSpExYULDjNE4io2mBFIZ9HYDMyQWhhMRtUfTm5klEjQZBXX1/Nha8LAMRoTFWm/QslxCGywO1Sn7/dQ5i/KThtBDnbGUhbwH30+Q/lLGMtTQ3Y+e4J+AICWpoaUJlhKUe1WtormxrAAGk7zJ/cuh/33nIpfv7793Hn8llyCaTEol1NhRlP96WQ3PnuCaxsakgLdDjbGVBV4i1mPT67YBIe2djfjtXNMxESlIJ0qNlNtBYcEctwJ1cuU1vnMU2202ZUfU67hXaSEsMnEBZUv9dAWACy3IXksKqPWUeJ7X72BjSCboICqkuopC7HqivkJef01yhv0Ti1sngC1BKkZFJzWY0Aw6h+F6lO5QRBMYoLnrDieb++Yg6+fP0M/LpvN2di/v3tnz7GZxdMRMQTxnWfvljeGZQ8X9utLK5fOFkRmH7n8lmYU18JSHFHezgSVeyYaWlqwGBV3rXm4rBGwEDCSZKTjGYZzL1a7dPq91HFAKVfDhz3yLroq2+3pwW43v6Pl6DCzuGnv3sfzYvrodOpL1q0nuiBJAE6HSOPrcTffvnCR1h29RTseKc9Ta9ctXQ6/t+G98HqdVixpAGPb94Hu5XFyiXTZH00Mf7Xv3YIixrHKzPz9r1/NV24pakBL+8+JreDdv6PDEFeXe8I8gJysbuaGJ1o2Um50DkDYY3At7AIOLO+fFnhtBnTdIyWpgY4aa4lCGIA/CF13cAfEgpXtosoeSxmg6puYDFlv9TR41P3EZ0450sPZr99AX72+/dV/eev7D4GXohnn9brp+O/+jZ6Jzarj3VbFNmfOVYPXd/m8YTNlpr9akC7Vwd82NadVn77aqdV9TmTbajEdcieJsodVx7tinLDH9SYv4MCamzZz996vQ5rmmemlbMz6HVZX3u4aK+jFM42tFvUbbCCrxlSOWGiwORbRo0ELpu6XufMUfv5SFS1j3iN5AUEkQmSBLQ0NaTNSxpVkFWh4LQRpNsbUhUEid1JG7a3Yt3KRrSf8+HPe9oxd2pVZhdOWhw/2xPCsdNevLL7GK65rE71fgwDPLT2Svz3i/uxqHG8vCvruVcPYnXzTPmcTk9YLic2aZwdx8/45OuqCczJY53yQnniXk9v248fJLIP9UXSn+sJoXlxPXa+ewKdnrB8rFa0v1bw3StJC44D7RTIZamvfJYN8wUErFo6TZFtZNXSafHJtIQCZIjiwmpm5VK9iW991wenYM2ypCcQzwb51S9cgh4fL9csr7BzkAYJcik2jKxeVaYZ2cIZw8PBo5EO3eMvXDr04XDBw8uBWkD8GZ7Ysg8/uOOK4pSFKZnU/GERd904G7984SOFca5VUsEXENOe9z83fYjv3X457r9tPg4e74YkQS6dvWF7K+6/bT78IUExlybm60vqK/GjXynn4sc378NDa6+E22ZENBpTLY2mWUK6b+7u8vH45qpL8exLB+Sg9pamBs2AgYQTOxc72jOZe9V0hYH6fTSh1X8Prb2yPxMuA3x2QTzbXvPiegDxLL7P/PEA7r9tvhwEuaZ5lur7liQADCDFYrBbWTTP6y8vvPPdE5BiMcU4BQNMGmPH+e4gOj1hrPhMg7yI0jyvXg5MS7Q3kaE3oTOn6V4pgaIGgx7/b8P7sp6ZuE5R7Cwtc/KpdxCjlxAvqi765qKkjFa2EwuN2TQEQcKf97QrSsj/eU87pk2qKGzDCIIoaiycQVU3yEUQETF6Meh1qosiBkP2fhybhj47aaxDcRwvRHGovRtnu4KynTPGbcG5vn8nbJFFjePlwLTEeY8+/6G8eTzZByxJMbQ0NWDetJp4BnQA3lBSVhqLtt3b5Y3INlXiPo9v3oe6MQ5UmFW+tyQbyh8WMKHGJtuHZE8T5Yrm+kuI1l9SsZrya9uf7writT3HsW5lI8KRKExGPba+eRTLrp6CyosKEwmm9cyF1FnCkaiqH7ehrgKwFM5mzec6KUFkgtVU+r4cIRpVXV8VorkJHrNZ1GWajb5RIgs6ekJ4OWmNBzHg5d3HUOu2oCrDYH/yBIwglQ6zZgYwID6Bt5/zYdubbXJq8LSJXCtVat/ieICPYttbbfI9tHaR8RERi+aOhzcgyEKvpakBJk4ZpNHpCWPbW224/7b58nXVMqrdddNsRAT1KNweH493Dp6DPygodond/o+XIBAWEOKj2PXBKe3dWEnGcqePx9GTvQojf7CdXLks9ZXPsmEWkwF/23dGoZC/tKsNt173qayuS4xuIrwol+pNfHurm2ciImS/mOcPCoiIygxMt147vaR2JwCQs/ckUtwm/s0ZS6vuutYO2lzttBgpur1hVTnb7Q2PvKNoKOnJk3aM1Y2x4Rsr5yKGGGpcZrgdRiAWdyr7QwI4owGBsACXjUMgGFEN5un1RwDEM6AmwwtRHDzejQ3bWxXB2on5un6CU7X/LnhC4FgdggOURvOGReUzquyCk+fucBQv7z6GqROcAwaFmTn1He2mIaTDz2juVcliR470OFr915X0rZk5PWxmFhu2HUjbCNDVGwbH6tHpCeMPO1vTgi9XLZ2GV98+jkWN42E26VV3dHJGPVZ8pkFhCJsXTERNpQUrljRg0lg77FYWvEe7pIxOF9+Zk/h3mu6VFCjqDYvwBQTFNWjnfwp5Kr+QT72DGL3oGAbbk4OiYsD2Pe2YcuPsrK8d4gXVwLdwDgLfyo1gWFQtIR8Mi4Bj8PMJghidxGKSqm4Qk6TBTyYIDbp6w6qLImOqrBkvimgREUTceM1UPLU1KZvPDQl9th+O1YOPxMdxpyeMTa+3YsWSBoVfHoBm9ulTF3zyJnXEgBf/5xPZ1z1lggtuhxFtp31oO+OVfff14xyYMcmJh9ZeGS/d6TDJ/oZQRFRsNOr0xO29rt4QKsx29YdNsqHGVVpGxp6mMnD5oa+k65FzZ1Bp5+LBjSRm07CYDHj17eMK2fHq28dxz4rGQjet6IhE8mvbVzpM8AcFtJ/1yb4if1CAy27K+trDRYpJqvI/FivcxzRQBlq4CtdX+VwnJYhMCITUfTnBUPYVo0YKUZQQjoiK9dVVS6dBFHMjc8hHS+SDSocJvoCgKEfLsfohzd8UnDaCjK2yDpgBLLlU5cbtrXho7ZXKC2SQKtVuYeWdYzvfPZG2i2zV0ulwWlgI0Rh4lbJe/pCgEqQxDWc6/fK1Oj1hbN/TjntvuRQ6HaDX6fD0tn344nUzVBegYxJw6FiPwjjnhSie+eMBuaTpnctnwWFltY2mhLFsZeELROQFx0SK8oHOzWWpr3yWDbOYWTSllEVdu2wWrKTMEVnAcYa0DDRPb9ufk1KPNguL555T1ix/7k+H+rMllgicMV4Pe9nVU2SHn9vJwciWVnCa1WrA2mWz0sph2iylNdW7nSZVOVvpGFmDW5JiQ0pPntgxZreyuHLWOPxi4weK84wGHf77pQNpi7pfu3kObrx6Cp5NKuHZ0tSAKpcZHx/r0s5SBWVGqW1vtWFN80zNdNAMGOzefx42jfIn57uD+L+/e1/xjGq74BJz96bX48FxNtPATuxkvST5+RxqO7dT6XNai1IMLU3TsOOd9oED05Oz2PX9m9DWXdyO/m9NkmJ4ui8wDegfW8uunoIeX1h+hwBg0EEhL40GHW5YXI/ndx7BtVdOwqYdR9J2dN5/23z8+uV3+sf9TbPhDUTw3J8OYlHjeJw458Oa5ln4w85WuX2p7Z001omn/7hP/jfDMLIzORXKpDcIeSy/kE+9gxi92K1G1UWCXJQycViNqoFv31x1afYNLzNsFla9hHyJ6f4EQYwsRlavqhv8cC3JDmL4VDo41UWRihxsaOOMBlnnAOJj9qmt8cogLU3TZDto8lg7nn35Y8W5uz44hdv/8RI888f+TT/T6ipU7RsxGpM3qaf+7ejJXlg4A051+FMWLKdDisXws9/3+xv+edWliIiS6nqDLyDA7TRn9uAjYU9TGbj8oFHSdU59JQWopWA2GfBPn5uOUxcC8W9Zx+CfPjedsnmqkG/b3mJOeRdM37vIxF+YJ1iDXlX+/7CA9o7bpeHTcxY2sCSf66QEkQkOmxHb/5juy7n3ltLx5ZiMBjmTJxCXOetfO5wzOUs+WiIfmDi96jq0ict8PZ20rhFEp2MwY2L/7ia7xYjn/vQxOj1h1VKVgbAAt61/Ms8kVaqN02N8ta1/0VDH4Fv/NA/Hz3khRmOocnGwmQ040x1WTQf7v2+ZC6+fVyw6mox67HjnBP5h3gTF7z3eEIK8KC9C7nznBO5YNgtPpgzIne+24+LxFaqR9InsGI9v3hd/Dgsr756qdJogRSXFTipvQMCmHa2KCWfTjlZMHjNPMyI/lwuU+VzsFISoaim7h+68EiixDE5E8eALqu9i8YciWZd67A2oX9sbiJRUKvSIEC+jmGpM/XDtFcAQsjsVGj4chcNiwL/evgAePw+XjUMoHAHPR2EzlI4MqXZxqspNTQUHiIOfnyvOdgaGlJ7cE4igbowNt35uRlqJ60c27cWyq6dgUeP4tEXd/3r+Qyy7ekrafPzwPQsxr6EalQ4THvtDf5aqZF0hcXwiU1s4IuD5HYexpnkmnkrZEbPlzSOYO60Wgijhi9dOx2//1B+E/sVrp0MQpbRn1NoFBwZp85+WEztNL2EYjK+2wWYaZHe0itO6pakBL/c52CnQKHP0egarm2cqdkklsuX26zSS6ruurbTgd68dBAD8y1cuh0HP4AdP70mTl4kgjkqHWfU6B493K8b4mc4g3nz/ZFqw5urmmfjznuNpAY133Tgb2948otCZH9/8Ee67dZ5Cd0zeeU+Z9LTJa5n6POodxOiFicXwws4jChvwhZ1HcN8X52V9bR3DqAa+6XRM9g0vM7waur8vEEFtCen+BEGMLNp+AwHVJZblmygeBDGaZuOsbp4JMQdlkLTGrMcfUQSKrVvRiK9+/hL8dH1/ac6mBRPx9wNnsW5lIwCgymlCdQWn6ktObGBTy/rxyu5jaKhzpfnu1792CCubGhQltk92+FWDx5ddPQW1lWZcPM6Jnp5A1v2SC6gMXH7QKun60NorFWtLBCCIEjw+XvEtf/Ha6aiptFASmRS0dP9c2fZ8RNR4F2agQBvGB8oGVl0ge4eJMap+XAaFtVdpU2iJ07ch/NzRDlg4Q0lmMWUY4LMLJqZtiGeyr/A+YvT6ec311VzIWfLREvkgLAiosBtx/23z4Q1G4LAYIUkSeEHIeD29dFbdywBJiuFgu3Kh9Z6b56BlKYuDxzyDlqrMtKxV/Tg7ql0mdHp5HD3Vi8e3foROTxhVLhOWzJ8IjjUghpj6gnMM+O8XP05bdFyxZCo2v3EUS+ZPxNQJLrSd6sULbxzFNZfVycdefFEF/vC6MnDs+ddbceu1M8Aw6lkwkkua+sMCTncG5cwzqWWh1q1ohNPK4mxXULEzDsDA6WJzuUCZx8XObh+vWtqtx8fDTTsOiGFiMqpnSeKM2Yt/s8a1TTm49kji1ZCtpeYsD4YFeIMifvK7/h20a5fNAssKJSVDvD4Bz6vMJReP1Q5Czgfd3tDgc24SThuHpQsmKYJwks+TYjHNcoVSLJb2m8cXQV2VFbMmVchzjokz4BcbPpB1BaC/dOuBT7rlzGK9gQi+sXIuojEJOobB1jeP4sQ5P+Y21AJMPFg+OVhMp2PkeSf5GbV2wV1ycSXmTatGtYsDBvP9J+klQ5k31ZzWG7a34nu3L4CN05OzI1MYoO20F5v/Eg/q0OmASWOdeOEvrZg8ziHrNAE+qrpjv9sbkgPCgmERIV69nIAkxbBySQPOdwfBsXrYrSyumVcXH28MA45VegakWEw1WPPpbftx/1fmQxAk3HrtdPiCQjyrcETArCk1mDW1BohB1pmTdUe1nffD2vmfUmbGLcUG/HspOnDyWX4hn3oHMXrp7OVVbcDOXh4OU3ZjNsxHVQPf7rm5EaBFUgVa33ep6f4EQYwsnKZuUDobqIjiQ5IY7HynHetWNiIcicJk1OOlXW24ZemMrK9t4dTHrBSVFLZLIqjqobVX4r3DFyBJwNv7zuB/zblIURVj3YpGWE2GtOzT9RfZcd+t8+APC/j+6ivQerIb1S4LLvQE4/72SFRVZ6+wm/D49v4NbHcun616XP14J+rH2mAwDHGVNo/2DpWByw9d3rBqv3Z5wxSclkKYF+UgHyDeT7/90yH8y1fmAyXkOx0JzBqyMFe2vSjGVN/F91cvyMn1h4PWM5sLuHnd4+dhNhnwjZVzEYqIMBsNCEUEePw8KiwFlJu0KbR0KZMspp092iXe3TnIsj8SOKzqay+OHM1H5KMl8oKkw18/PIF/uGwidAwDg16Hv3xwEp+5fFLGl6ARmAk5MsrUsrA8+vyHePjuhZhQY1OUqlSLMnfZOYx1W7CocTzAACajDnqdDmI0Bm9Y7G9X32Jcp5fHhu2HAQBVLhOuWzhZXgT88vUzFNcC4qnHbRZW1Zhx2eI1ZCfU2GBmdfJ1AcjXqa20YNHc8dj57gnFwvnJ8z7seCe9xGhqSVOONeCRTfFsM83z6tN2hz2yaS8eWnvl8NLF5jI1eZ7SnDss6QF5LU0NsBVSySRKHr1efXeNQZ/97hqLyaB67VJLha5leJpKzFnOGQ14Ysu7Crn5xJZ9JVdm1eOPDD0IOZf0zfl8JIpvf/EynO8OIMRHsfPdE/AFhPT5pu/4UETCU9v2o3lxvep40jEMpFhM82/JcKy+v6RzLD4/AMB5Twirb5iF9rNehCNR6BgGDiuLiBBVzMtHTvbi/zz3rjzvJnaRb9xxGKv/cSZ+3lcCJPl+994yV/7vxDOq7YJraWrAf27aC19AyLxMxDDmTS2ntShG4XCZSspYLiTeoIBfvhBfuEh8Uxyrx7Krp8Tfc9/4isaA1c2XyKU9k7OYJXS2X798AHcun60afOawGfH/NnwAu5XFl6+fAT4STSsrX+Uyyfqh1WRAtcuM5sX1ACDrjrwQxYFPurHtzTasbGrAB4fPY25DLexWDv/94sF0YzpJdwRysPNexUFz7y2XouEie3zMlYkDJ5/lF/R6BquWTsf61w4p3n8u9A5i9GLmDKq2qykHiwRBXoAQTZrIGECISgjyI5iutUQwm/Squr95CKn7CYIYfRhINyDyAGtg0LRgYjxzTAxgmPi/DYbsx5XJqE/zYa9unglJimHFkgaF7eIJRFBXbcWEGjse2bQXK5ZMTSvP9MimvVjZ1KCw2TlWj5/c82kA8QANq4UBZ9Argtq+/aXLVHX2891BxfUTG4RSj6t2cEMv6Zhne4fKwOUHt9OkXvbPYSpgq4oTXoiqJgfgBap/moqJ06vO3+Yc+cv9IQF1Y2y4YfEUhPkozCY9trxxFP6QADgLM3ZZg071mdmhBvnmEIfViBPnfHhyu7IaQl2tvWBtkhmJctDFRhlkHCuXLKYujRLvrhJKNsELIm69djqeS/Kx3HrtdEQEEblI55nPtWFi9CKIIqZNqsIPn9mjsJUEMfNxW1oRBIUgh0bZQFlYMokyd1gMWLGkQU7TnFBEHt/ykVziKrldyQEX18yrU2Sn2P3RGdXyJQadeoaz6gpTf9nNkCgf88Hh81j+D1MVadQTQWeJTBuSBHR64lHMy66egvrxTkSjMfz65QPyMS1NDfAmp5jUyC7jDUbKNl0swzCqpVZLLbCEKC6MrA4uO6fYoemyczAac2BU6WKq14autD5Go1GX5nhsaWoAl4s+GkF6NYJ5ev2lVWa1oM5KlTl/ZVMDdn1wCtcvnIzx1TblfJN0/LqVjeCFeBBbalmOgUp23H3THARDEfmZE+NPTGRrSrpHIqvoxpSgH5dNvc8m1NqxYkkDEAOcVha+gIAQr777OsyrzKlJu+A6vDzaTvXi5aQsr/ksE0FO69ygFeQ3odYmBz0mxlfdGBvuveVSHD/bC0kCNv/lCJZdPQWBkCC/9zOdftxz82x0esIKmVlbaYHdyqLTE0YoqeR74n7rXzuEZVdPwYbthzHWbYHTxuEXG/em6Y6+QF+mNCFeiubeWy7Fz3//PuxWNk1Or1vRiEBYPZPbcINZ1Rw0P//9+7KDplwcOPksv8CxeridSt3A7eQoOwqRFWaTATf+w1RFyeo1zTNzsiHCbjWqbhCyW0vnmx4peEFU1f0jogiA5meCINRh9TpU2o0K2VFpNxZ0oZcofexWFmc7GfxiozJzvCMH83cwLKDKZcKyq6fAoGcwvsaOX798AGe7gmm2S2LDT8JuPu9Rz2DltCp9MnYri0/O+uSNRMn6B++J2+xPb92Hu2+ajcf+oMyS9rvXDiquteOddtx142zFtYar2+fb3qEycPnBbTfizuWzFGtGdy6fBbfDOPQAxTLHaeNUdX8nZZhLg+dFVdueF3Kj+ztsLJYumKQIyl3TPBN2W+HsMNagQ6UjRWdxFFZn4QVJdc3we3WFyzA3aimTDavlksWUj4iqpdH5HAV2jQQ2ixEuq1LmuKxGWM25mZPMJoOqD8dcYslFiOKCNRjkmCCgvxrOg2syj2WhETgIuTTKKh1m7YXWDKLMvQFBNjISbdmwPV76bNPrrWntslv6F/JSg73mNtTKgWmJaz21dT8e+Orl+OaqS/HsS3Gje6zbgi9ff0l894glHk2bbEjObahNG4Qb+9q07a02RXa0+ELmYXznS5fh6T/ulzNuJNJt3ttyqaJ/tNJNTq61lWW62G6NFNzd3nBJBZYQxYUgxPCfmz5M+5YeXHMFkOUmpEhE/drfz8G1RxIGDJw2oyI9djgixHfglhBmk3pWkVJTNgvprFSb8xNz2obtrXj47oWKNiQfb7cYwbF6dHrCeKUvpbROB8yZWo1aZ1yGJ0p2PLT2SgTCcUd2bzCC3/7p47QU1BNq7YCdU9xDLavo+tcO4Xu3L8D9t83H45s/UjjMf/VSfxD4yqYGNF9VD6fNqDpOKpycHISu6Oc+/eRcT0ix0ztx/3yViSCndW5QC/Ib67agxmXGiQsBWM0snns1npHsiplj8fPfv6849pk/HkDzVfXyOArzUVS7LNjQV0YGiI+Dxzd/JAef8YKkqs9cfJEDD65eAKuJxQNPvJ32nS27egqMrE7WG3khiuNne8ELUfCeqLzJYcp4J6ocXNqGiQTZBDEO5qApFwdOPssv8BFJXTdYXVq6AVFchCOiHJgG9Nmu2/bj+2sWAFnqOaIYU3f2307O/lT0jF7briAIgtCAFyQ8+oeP0mTH925fAFgK2DCipAmF4pnik+fvJ7bEN09ZbNltijCyBqx/bR8WNY7H2FqbwkZKtl0m1NgUG7scZhaBvk1fqeM9NcvokvkT5WCyxHWTffwAcLYrCLeDw0Nrr4zb3Q4TorGYXHklgS8goKbSnBPdfkj2TqLSTCACq4kFHxFhsxgHziJDZeDygwTMmVKJH9xxBbq9PNwODtUuDogOfupoIznLO9D/7T0w4XLAWuDGFRl6fX51/5jEqNp4hbQtRFHCo8+n6yyFTB4R5kWNTcaU6XukKZcNq+WyIVzHMHjnwNm0Eu9TxjsL3bSMiUTU7aTvr86NzAmHo5py3EmlPYlh0uvnVbPQ9gZ41Dooc1pOyOUi1Ngqa1YLrVptSbz81HbZOD3GV9uw7OopqBtjU044GpnJ9rV1YdubbVjdPBNiNAqDXi8b4cmR4AlD8lyPeja4WrcF994yF79++WNFic94NgUTWH3/bgMTp8MX/tfFCEdEfOdLl+HJrfuw8930MqAtTQ2ygVuO6WIrHSbMmOjC5xfVy6mMX3yrDRV2Wskjhk+PTz3osccXznii0MKjEVDp8YUxJstrjyTeQAS+oIAntvRn41i1dBq8gQjcJaSUm4161awipVaeFACMBp1iR4cxlzvUBijVPdA8K8+xFlY+n+0rb8h7ovjjW0exdtksPLFlHzo9YWx7qw1rl89CbUW/QzB57pIDuhhGNQV1Vd83pGiTxtz90dFObHuzDffcPAcVdiOiEvD45o/kgKK7bpyN5149iE5PGOtWzMHNn2mQHfmJHeYuGwe7Ua85p7qd6nNUPstEZDUOclSSvdRJDfIb67ZgxZIGOTgsEbj49r4zqHSYNcc/x+px942z4AsKOHrKo3rchFobWpqmgTPqVJ0cn5z2YkKNrf+6KefXVJix/s+HZL0xkX03QWKTw0Nr4wb6iQsBVDpNOQ1i1Arms5pYnOgIwGphMdZtwdmuoOLZSs2BAyBv+nSvn1d9v70BHmOcpaMbEMWFV2N+9gYiGJPlPBTi1TMwhsjZn4a2XZG5A4ogiNEHyVkiH3Rp+KNysXnKG+BxtiuITa+3YsWSBtX7TBnvxMVjbOlVT2ws1jTPTPPL2CysIlt6baVlQB8/ELczHBYjJCkGE6sHa9DBZGBU/eU2zgAbZ8hat894wVoj6/z2Pe249XMzBs4ik6kdUgal00YMBjh4vPSz+YwE4YhGoE+EIvlS8fjUbXuPPze6v0fDd5Cr6w+HQEhdZwmEBKBAySOqNMr2VhWD/TXKfK/lsmG1XDaEWy0srls4GSfP++W1g+sWToa1hN6Flhzs9efGh5rPtWFi9FLpNKlmoa0cgn+WgtMGIZdRxDodgxkTnYodT5rplVUmdq22JCaMtHbFgPpxdlS7TAgJoiK9s45hNK/FC/EUfPffNh8/evadtEjw792+ADaTIT5ZaVzH4wvDH9Thswsmpg1Qk1GvWp70l5vj5Ulv/8dLEAjHyzqtbGpAhZ3D+e4QxlfbYDOVr4JTU8mhKSWV8dpls1Dr5gBh8PMJQo0Kh7oBk4ugx0qX+rWHMgkVA1Yzi1ffPt6fuQrAq28fxzda5ha2YUOEYaC64+zf77qywC0bGt6ggJ+ufz9tXOVkF9Ig6bcHmmcTc2zq+S1NDXh59zG8e6gDdguLf719AXoDfN83JsEbEAc0zgczCFPbNNDc/ejzH8rZz+67dZ68E1mn18m7qy0mFj///QeqO8wxQCCj22lUnaPcLiOQh3WlrMZBmaRZzwkpO9O1spatW9mIk+f9quNr0hg7vvvl+TBxejz2wt/QvLhe9bj2sz5se6sNd980G1+7aTb+K6n8THLpm4fWXql6vttpwpL5E7HjnXb4AgLuuXkO1r92SPE4Y90W9Pgi+Lf/fke+9j+vujRnO+/Vg/mmKYL57lw+C5t2tMpZCkvRgZNPKjUcp6WmGxDFRYWWTW7L3pnmtKpf21mKQad5plLDrqgkpyZBEAOgJWcdJGeJLNCek7LXOZ22wW3wKgenqv9HRQkv/OWIIjP6C385gq+vaFRsvNIKNtAxjPzf37xlLo6d8ynKeq5b0YjJYx2Ka+XSX57pgvVAWedzkkWGbPohUS7ZfEYCl03LrqA5KZUKh3pfVeQoSCvf1x8Obo25xV1Ae6doA4lGoZwul4xjyb7ioBCFhdUXfjwNg5gEdPaGseWNo4p1mrHVtkI3LWMqteRgjmROPvVlYvQSi0E1C+0PL858HZqC0wZh2JO/SnCZJMVwsD2DCVtlYk9kQ/ne7Zej9YQH4UgUVpMBF1XZcPycFy1N01A/zqFZjgsANu1olY1jjtVh1dLpWP/aobSFQyA+mDp71aNqExla1q1oxIQaK267fgZ6A4JsFDutLCZd5EQgKODxLR+llSqbWlcxYHnSRAmpRBaZ7355PhbOdECSYjhxIVC2UfgXunk8/3qrIkDm+ddbMa56LpX1JIZNNBqVszklB5REY9nvCDPodao7Qg25zHI1AohiFF9YdDG8SXLsC4suhiiW1q65Hq96OtUeXwSVltIxkvK5C2kwh53anJ/Y/btuRSN0Oibt/D/vacdXPz8TZzr9mFBrx3N/+hjzLxmLX2zI0DgfpKyFw2LAPTfPwaPPf6iaVTR17k70k8PMylneur1hfH/1AkixGHo1+lexw1xFh+nyRDTLpuSjrGc244Acsykk7Uw/0RFQ7Vc+EsWOd9qxsqkBG5PG153LZ2NCrQ1RUcLZ7hCaF9fjg8Pn045LjENeiOKxP3yEB75yOb6xshHHz/mAGPDK7mNyRrRQRMDXbp6D/3r+Q4Xz4D+f3ytvUgjxIuxmFrd+boYiUOyemxuxr60TzYvrsfPdE+j0hPHT9e/j4bsXoq7KKj9vNn01WDDf45v3KUrzlqIDJ68wMdVsDmCok4jhI4hRrFo6DetfOyyPq1VLp+VEV4tEo6r2bCRaWnrgSKDTMaq6v07HDH4yQRCjlkg0iq9+4RL0+HhZzlbYOYgkZ4ksiMbUdc5oLHudMwYJ61bOwcnzARj0DL656lI8+9IBeXPKXTfOhk6vk33dAGQb+rwnLGddSyYYFnHFp2r6bX4rq7reMMZtwaSxdtgtRhw/24vfvHJI1a5VXCuX9kiGZTczyjqfhe1NNv3QKJdsPiNBPmVHuaHTxfD1FXNw6kKgPxi2xgqdLjd9JUnq70Iq4LvQ6xmsuWEmntqaZO/cMBN6fQHXOmKQE550+3lU2jjthCcjyGiU00UbKDgc+nzF9XWV6OjwlV77AQTDAv68p12xnv7nPe2on+BCpaU0xmCMian6WGI58qEaDAzuuGEmnkySaXfcUHrrt0Rx0eMNo26MDTcsniJXWNryxlH0+MKoznCdMO/BaX6/Hy0tLXj88ccxfvx4fPe738V7770Hs9kMALjnnnvQ1NSE3bt348c//jF4nse1116Le++9N99Ny4wMjTIFGlHjU2Lpi9pqE7baxP7o8x9ixZKp0DEMNm5vhd3K4vqFk/GT372nuIcWHn8kzTiucpnwvdsXIBwRcfRkr2LhkGP1qNLIipTI0PLIpr24/7bLEBElRXTyqqXTEBWjqHKaVEuVadVJTy5PmvhvjtXDZjGg/YIfj276UPGsM+qccn/JC+gWA7yB0kwl6w8KaFowMW2x1x8SKDiNGDZG1gAjy+D+2+bDG4zAYTHCF+RhNGQv/i90h/DanuOKuu5b3zyK5VdPReVFpaEAAgBnNICPRNN2WXAlVnfdYTOqplO1W0vnXQD53YU0qMMuac4PRKIw6nXgBRGXTp0Hh4XFiQvKwJ4qlwlNCybiFxs/kPv89n+8RB5LieurGucpAWA6HROfrxhGcczB9l6sf+0Qmq+qh04HTK1z4eGvLUSnl1edu+V+UtFFWpoaMKHWpt6/iXlGQ4fR65nBg9q0GEaa92zGATlmtdHqV7crrrO9svuYbNTrGAb14+w4cc6fFrD59r4zaL6qHmOrLDjbGVSMQ16IIipJqHaZ8YuNexX3Guu24Hx3GJv7sgmMcVtwoSeEl5POf+aPB7BuZSMOnejB/Bm1ePjuhfCHBfT4IvjhM3vSAuI6PeGB3+1Qx18GwXyBsJCbYLgypKeXx8tJ4yixOWVslRXVVtJnieHhsHKqpZ4dOQi+FwRJ1Z4VhAJ7+4uQXj+vqvuvWDINVaW2W5wgiJFDisGgZxRy9o4bZiImkRJFDB+vP6Kqc46rtqE2Sx8qxxoQ5oOKMXvXjbPhshtx6LgHz716EL6AEPdNT3TCGxBwuiuIk+f9mDTWrmpvmbg+/1LC5k8KNkhUVwmEBNz/y92KjUJadm1dlVVZFjOXpdUyKLuZSdb5bCCbfmho+k8oG1ga3Rr26pgqK2pykJW5nNDp9IgISjtp7bJZ0Om0qy4MhUBIUH0X42vtgCMntxgyvqCAF3amZL/cGc9+aXXm5rmHTJ9vuNgylI1KOV0mGcfKBSkWU11Pl6TS8eV4/YKqj+WmzzSg1pZ9drNeXwRiVFL40sSohF4fj8py/U6JvFNVYcbSlApLa5pnosplzvgaeV15//DDD/HAAw/g+PHj8m/79+/Hc889h5qaGvm3cDiM+++/H7/97W8xduxYrF27Fm+++SYWL16cz+ZlTgZGWTJaUeMPrrkibVH7mnl1ONcTAhhGNhy1JnaXzYQnt8azljTPq09Lm6couZlihKoZKb6AABunh8NswMlzPrnkV0KIP/eng4rMGGPdFnz5+ktw6oIPX7puOhgwYBidvIM90Y71rx3GQ2uv1Iwk10pdnlyeNGHMtjQ1IBAS5cA0ALBbWZy84Adn1INj9fjkTC8CYRE6hsGEWiue+9MhRamlQitqmWI1s3JfA/0p0R9cc0WBW0aUMhEhit+9ehiLGsfLQZ+7PjiFr93cmPW1XXYjTpzz4yfPvSf/xrF6OEvM+RHiRdU0pP8y/nLAWuDGDYFYDKq7RWZMrixsw4aIw2JQlKFOlNFzWNmsd4VlFPCUunMIRvn31POvmVeXJrdTs38mflcY5xqBYy/3lT1MzF3J+kTiemPft+Cbt1wKBsCMSS5MHueAPyjAbDIgzAvxIDcG6PJF0nSRDdtbceu107G6eSaeTtqRc8eyWfLORy0d5od3XKF49ipXvASjXsfAGx6gdOkw07xnsxvNZecw1m1Jk3sll2Y9DyRn4ksee8k636bXWzHWbcGdy2ejozeMkxf8sFtZ8J4o7FYWEUHC566YjA5PCFUusyIbLtC/+MLqGblcaKJU55obZqH1hAeL5o4HAPQGeGzYfljRRl6I4uR5HzZsb8WWN+KZei+qssilPBPHJMrGbHurTfvdZllmIPHN260srplXJwftVdKmAU2cNg5s8q5iBmD1OjjJ0U9kAS9E8ezLB9NkzUN3XolshxbHGlTLu399RWmVdx8JbGZ13d9GTk2CIAZAr9fjD8kLvQD+sPMI1q0kOUsMH6fdqLohOhf+qBAflTNMAHE95JcvfIR/Xb1AYbvE/fCXY39bt7zgZzEZVDMB6fXA3z6+IB83vc6FQFhM8wkk7C5eiOJ8d1DTf+ENKTdqJwIX7FYWS+ZPxIRaGy6qssbtdDWyDGYbLOt8tov1ZVM6bYSIamSgipbO+vyIUelQt1ddZK+mwUeiqhUU/nX1AiAH+r/dYlR9F4W0LQIhAULyh8MAQlRCICwCzsK0qVgzlI1aOV0GGccAyHrAuaMdsHDp8QSlAMcaSn49vdLBwZDIRB+L718w6HLnd7aYWGx9c7+8RiLFYtj6ZhvZYURWRCKSnO0PiH97T23bj++vvgLIMD4tr8FpmzZtwve//318+9vfBgAEg0GcOXMG3/ve93DmzBk0NTXhnnvuwUcffYSJEydiwoQJAIAvfOELePXVV4snOG2IaAWXhXlRnrCrXCZct3CyIqo3sVimNbGbuKTf+tJkp94jueRm8sLbQIu8Jy4E5F0KtW4Lznf1Z8Do8fFovqoeDRNd6PHy+Pnv31cYOa0nejQzSrhtRvVIciCtLYlFeY7VY3XzTPhDESy7ego4ox6BUH+mNbV+a2lqwM53T8AXENDS1IDPLpiIX79ysGgUtUzxBnjVvvQGIqgtYF17orSJSpLqDoKolH0JDc6oUy0ZynGllRaWF6Kq317qb8VOIKSefTEQFoASCqTwBgRFGWrE4mWpJ4+Zl7Uszzb9dur5Op36XKxL+QRSjXNvUMBzrx5MCyS8Zl4dNr3eKs9dqfpEIlPbA0+8LWdQTXY+rrlhJsKiiJMnAjh5wafaNl9QwFsfnMK6lY3y7y/tasNXvzATYIDTXUHV86SYJAcNqt1bK+Bn2E6U4WSu7cNhMWDFkoa8BDiWNCqZ+KZNrMD61w7hyMleWeczm/SodJjwo2ffScuWduWscQoZUzemUbXEp9cfwffX9+uMd904G6GwAI+PV+y6vf0fL8FYtwVnu4JyMzlWj8Qmt8R4+dat8zS/tYG+4WydeA6zAd/+4mU4cc6rGO8Tamwls/lh5JFw02ca8GSSbnDHslkAM5o/PiJbenzqdlKPj4c7S+e3EBVV9SchKgIoHf1pJAiEBFWZHwgLANmrBEFoMKCdSrKDGCYMJFV/FJODMki9Gn79Xn9E/neVy4TrF07Ghe6Qwr4xc9MxvsaqyFAxcYwdre29iuNWN8/E5r8cSdtMlrzRbcc77bj9Hy/BM388oLC7Ozxh/DTJ1rrn5jlY/9oh2K2s6lqDu9KW2nlZbeABkGavW00skrPOZ2snlVXptBGgwxPSzF5dUSKlzUYKgwG4+TMNabKDpW5Kw6shC72BCMY6s8/owwsilv/DVMXm2dXNMyGIhbPDLJZ0f2dLUwMsWoG+I0CXhi3c5eMLuuZJcrqEyYUeUAR4/OrfhsfPl8x6us2iR1NKBqq1/z97bx4nVXnl/39qubVv3dULzdKIjS0oDQgSlkQlSAcTTVowdCMxiUYUJATHfJ0wcfQbkyFm/Ca/8Ru/xiWabWIQcEFiNJpGRmXEMOKCaJAWhG6Qrffq2m8tvz+q63bdqudW19pVt+q8X695TWirbj333vM8Z3nOc87yJpiMuanU6PGz/TCvn+JdROYkm3vjrKnJVUoZBJ9++inuvvtu3HbbbVi3bp3wf6Px05/+FJdeeqnw797eXixYsAD33Xcftm/fjv379+OZZ57BuXPnUF1dLXyupqYGZ8+eTekGipFoclksWk6FWrsRG1tnQ8upmNVWHtz+PhxuXqgaE71G1DBzuHyi67J+I7blpsPNi/57tBVK69JGLF88FZrhvsI2s1Y4bXa2z42dbxwVWiv1DHix842jsBo0gqEYHe/W9g6MrzIyxyFswg9nkjc1VAst02Id2Ltv+hzamhsBAEsurUfr0gvg9vIYZzciFArjudeOQKtRCr/Bem5b2zuwZG698L9rKg3CWKLVauSAxcSWG0upnzYg8opGzT5BkIu2nn5/GE+/GgmetS5tRMvlDXj61Q74/TKyYgFUW/XMuVedoiItFgw6dvVFg1ZeEZYeh09oQ719V6SK0+leN3ocvuwvHqN/7l0zH/evX5RxAPbeNfMx98IapuycV2cV6XDBOR/GObxBs/ONo9i+qwM7Xz+K5vmToddFvhPVXfH2RKwOXDK3PqHi3+PPf4hgMNJCPBSWthM+OTGIB7e9D5Oew8+ffAeHOgfg8vJwuHmcOOtkfk/PqTGroRKb1y7ExrZLmNVb4+0OIHmZ91Set0XPjbQsSfE9OVy8qJqXjw/i0ecOwuFKHF85EU3Uis6vre0d+Pc/7MfcaeMARGy+7a92wOcP4eFnPkhYS669YmrCGtN1xon24YqNUT3Qvq8Tn55yiD73yLMfoMKiTzh1+5s/f4RvX32xaL60NTdi9ztdwrh9fBB6rZopl3MvrEk6h7OSPwAIA3VVxpTlnQAApZCYBkSe1693HATC8kpcJ4oLs1HDXAPMOWjrmU9budQwGjjmmm/UycvWJAhibJHqEkBrB5ENoZCSGY8KhRRZX7vSwo7PVgwf+osenPbxoQT/ZssrHyMUVuC8OgsurLdhwUU10GnV2PLKx6LPPbFzuIpFDD4+KBxeAyIdT1weHssXT8U/3zAX969fhEk1RiExLfqdh54+gMtmT5Tcazjd4xL9jtQBnrT9mxh/3W7SYHyFIS2/fbRrR2Mv961flH7spsyoiNnbicbRhlw8bDI6qDpW8DyY1cB4cu8TsEmshbmqMqdRqxP2G5/Y+SG4AvphSiiY3VWUyF63ZIpBxzHfg6HQdlS2MXaiYOTMDigwFRJ5GHKqhDngCDB10oAjkJPr6zVsP0ynoXgXkTmj+UqpkJIE3nnnnZg7dy6am5uhUGSuiCdNmoRf/epXwr+/+c1v4vnnn8dVV12V8Nl0f8duN43+oTHCHgrjjuvniKqM3XH9HEyoNmFCtQkNE23oPDuyaRfFxwfh5oPQBTUJVWOe+69PsPRz9UKJ5t37uxLKNbc1N+KlvcdE12qoj7Rz++ycU+S8AhFh+eX3F2PKBJswXtZ177h+DvyBEHO8Z/vdCaen77h+DqZMrIi0Fouhutos/jcA95Fu/OdLhxKe4c+++3nsfONo5Df63MKYpCrGRe1DHx+E1ye+x3F2E6qri0c+osTL7IleF/Mkuj8QQHV1VYFGKQ/iZYsY4fBn7LVmwOnDjIb05CpeZjtOOYQkh1gGM7h2IbGHwvin6y/B/33qPWHu/dP1l2DKhMR1rJjJ5bsuJGcdPmb1UKOeS3uuS9kG1cy/Mj4X83uhUBine1zoG/Sg0qLHJRMrACBB33+vdTaqKrS4b/3n4fUHYLfoUVdlFMlSvyfAdAyi1cyiuquuyii6vqhSm4Q+7B/ywscHsXt/V4JOia1SeuvyJryw56jo9/ocHux6uzPhe+u/PlPQ69V24OCRbvZvO/1w+4OojLlnf1jBfJ/51M1nJMYXaxflk2x1Ur5sWqnnMqnWJLwjLafC5Doz83Nef2JFyV1vd6JtaSOe2Dlymn9Ny8XYtqsj4fuhcJh5XT8fwM/Wfx4efwCcSokHnnpXOCQBROSlyqZn2taNkyuTrtO5kD8peR8reZIDsTL78WeDkmuTnHRRISB7VppPzzolK3ZVZyBXsTJbKvbTWHCq382sbhAMBUl+R6FYbYNcUS7vvxzuM1f3GCuzn5xmr7MOl5/W2VEoB5nLlI8/Y8ej+ocy09+xMntqwI01LTOY1XxiD5y3XNHAlG2nm8evnz+IB+64ApNqzdj/jzPMz7EqriuH90OisYXqSh2sBp3gX0v5JkolEAqzYwR9Qx40NYxEQXLlLwsxEodHFAPIJanGboqdfMzlWJntc/uZMqtWK2gdiePQSfJXU+VEr4spV34+s72qeHv28Kni88M+PetkjilTvzMXHDvH9oXdBRxTLMW8TufbB5Pr+nrmSDfMRg4tc0c6uuze3yW7OGePy8usoqtShWXzbnKtkxLWWYp3ZYxcZKgQnOpn+0rpxAZTSk7jeR7/+q//mtVgAeDw4cM4fvw4li1bBgAIh8NQq9Wora1FT0+P8Llz586hpqYmrWv39joRChVPWnbjBHNCKyqlUoHu7iFoFECtTc/cLDNwKpzpcYoc7CqbDkvm1qOm0gC9Vo2frF2AfocP1TY9LmmsQo/DhyMnBoVWnLHX6u4eAgCc6XElLEJmI4eeQQ/O9DgxrlKPn2/4PPqGfLBbdZhxvh29Di/sFh3sFg0c7gBzvB5vELvf6cLyxVMxdaIVVRYtLAYOvb1O0W9VV5uFscRi0KpRZzcIPY8BYM97J2HSqYX2YS++eQzXLZ6K5Yunon6ciTmOaEa+llNh0OUT/vfG1tnQKMPM384nqUzAeJlVKBTCSfRoUmL7vk5MnThzzMcvJ6Rki4hQYWG3CbaZtKLnlonM2q065vy1W3SyeycXTrAktCCOX8eKHVuK77rYMerUCUnSq5obYdSqspbZdBCtLUnKXTdONGPz2oUinSm0jtSrAYQTZGlIoo0zz4ewqvlCNIy3QKOMfC/WnjDqOOx47ajwXdb7rjDroOVU6Bnw4qXhtg5KJTD3whpAAdTaDbCZdNj5+ifY/3E36uwG3HJtE870OmHUc+BUSuF7UABKhQJTxpkj96CInK5SKNgJP4e7BrC1/bDo+WiUia28862bDcNVtlg2Vr7nQjKdlKpxni+bVuq5nO1zC3LSNLUKgUCI+bk6uzHh70MuHn4+KLJd+EAQQ3FV6iIJpuzfrzDrYDOoYdOrAQVww1XTBXmpsxuwbsVMnO5xYnyVIcG2Hm2dzoX8VVqkbXY5ra2ZkInMVlh0ku+51J9XNpA9mxyzkWP6SbevuiRt2wAQy2yp2E9jgUKhxP5/nMZdN86Dw+2HxaDBS29+iq9ePpWeVRJGm9/5tmnzTbmsX+Vwn6neY7oyG+0SEL/Omo2akn+m2VAOMpcNdquWGY+qtCTq73RlVsupmfru2sUXCL5/Mp98wBn57+f6XNApRyp7xH9u+nmVokNCG1tnY1KNEdMm2wR/BwAcbj/e+9gJm1kr6dNNP68Sh473M/9bpVkveiY58ZezaQk2HFcYcEaqxVv06qTfkftcyGT86cqsWqnE7rc7sbFtNrz+IHQaFf6y5yjWTmiS9bPLB5VW8ldTRaNRM+XqW1dfnPU6C4x0nyomP0wvsT7qNOqCjcli1DB94e9fP6fwMqsEeh3+SEzcqoPdHBMTLzD59sHkrJtMenb7WpO2cHKeCV5fCJ2nB/CjNQvQP+RFhVmHfR9+hiqbXjb3YU9DJ2Uis6nuDRNi5Dy/x4IQwLQPrr9qesox2pSS08aPH48TJ05g0qRJWQ04HA7jvvvuw4IFC2AwGLBt2zYsX74cs2bNwrFjx9DZ2YmJEyfiL3/5C6677rqsfqvgDJe2Fvp+x+mwpD25YzZ9o6XCWZVPhlx8xPGbbIXPN7IRKLrW8O/GG3tVNh2uXjQF//abfWIncrIVhzoZzuVka8J4o+PgVEqcV2eBQgEgWcW7OOdTqQCcHj/avnQhHhluH6XlVFi3ognhUFhUPc7rD0LDKWHUqbFh5Sw89PQBZiWYO1fPgc2ixb9869LEJIEix6BV49orpqJ/yIdQOAylUoFrr5gKvZZKbBKZU2FVM08QVNrUWc8NvU6Fb1w1DSfPuSIyq1DgG1dNg16fm57oY8rwmt1QXxlRoMW595MUk2EkqTd2PTUZ5bWGmLQqTKw2YfniqYJcTaw2waRLHrDMJ1Llrn++4fM4cc6VdkDWJrFBc6rHhZ1vHMXG1tkjH461JxQjiTasSqdrlzfBYhqxL6KtuTe2zo4ECMIAp1TgsecP4prLGnDZ7InggyHc/5/7hWvcdt1MDDp9cHkDUCoUaBhviTx7jASfzUaOmUD4Ykz11ge3v4/71y+CRc8JZd5jk4pSepdpBq2jJLWxZDi3cwXruUTf20ilMgVef/dEwqnMDStnYVylFnfdOA+HjvchFI5s/nxp/mQoFQrsfqcLPQNeVNl0WP2lC3HH9XNw/PSg8LmvL7kAvQMe5nUnVOlH9FFMWwAPH0D3gA/3/f5t9vxK5V3GXC9t+RumrspI8pQGFhPb7rCY5aWLiOKi2qYV25zKiM1ZU6EFsux2YDOz7SebhWQ2Hr1OjXkX1YnW5VtaZsCgo2dFEIQ0Un6qWWZ+KlFcmAxqZjwqF3Jlt2gwf8Z4kb5bu7wJz+7uwMGjfbjrxnnQcipmtfJbrp2BV/5+PLLxZ4y0H1cqgNXLpgmtPbWcCquXTYPdpmUedDPFxIHjE8DuXD2H6ZtMqjHApOdQW2nAo899IDro0zvogVGnFvzpjPxlRkyfFSOJxgAkySapjZDEolfjmi804MFt5LOOhsXE1knkryZi0KrRPP88kVytXd6UM9tfyj4wFtA+sJg43NIyA4/HVIO5pWUGrMbCtdC0mzW44cvTcOLsiC98w5enFX7fUwl88Gk/Hnn2A1FMeeb5FbLZjy1XQsEQ/hab8Ajgb/s6cckF8qqkZdRzmFRrxY+f+Ls4PqGXz3peU6llxlBr7VogB11Wayq1zHU2V9cnyhODlsPnLq4T2QermhthSCOXRREOhyVN1HXr1gGIVDL77LPP0NTUBHVMz+9HH300pR9ZsmQJ/vM//xMTJ07En/70J/zpT39CIBDAl770Jdx5550AgLfeegs/+9nP4PP5cMUVV+CHP/xhWq09i/kkaZSEbMuoYxe/WRbjqLVc3iC0t4yi5VRoubwB21/tgJZTRRw/A8e+VsxvxTp/q5ovxI7XjiRcd/Pahbj7sbdESWxL503G1IlW1FToEQqGcKbfg8+6nZFS4wrAqOPwmz9/JNporDBpYDJoBMfXbjfhfz48jaOnHELQYHyVAUqFAie7Xdj1dqeo6ts9N8/H3Y/uTXiG966Zj/pqo+helUoF+oZ8qDRrM0oSyAeZZDH3uX04cdaVoCgmjTOiUi+fPtljDWUxJ+fckA9/+MtHuOayBlEW87evuRg1MT2gM5HZHpcfHx3tTUhQubjBjqrhIJzckLM89br86DztQM+gT1hnq6xaTK6zwC6396ECzg340OfwwW7RotqmBcSFxsa0clpXtwv3/mZfwmc2r1skJHlHEfRymgHZaGvungFv8msM2w49Qz58ds6JQDAEHx8CwsCe909i0zfnRipKRU+uxSVqn+pzo+PkYKQNiYSNsXzx1IQKaA43j00P72XaBzqtGv93q7gVIzCss6uMmZ2kyyRoHRMwr7TqEAqGMk5IypSiqZwmldgXY3uq1aqE99a6tBHbd3UIVXujpzIvudCOvkG/6H2sW9EEt4fHkCcAvVaF3/3lH7jpmosQCoVFemFNywwolRF78XSvCzUVBpzucWHaeZUYX6EDwBgrgBM9bmFDKEpK8yvHVFeb0d0zlNzOLlEykdlupx+/f+HDBLvjxq/OQLVJZrpoDJGz/TEWOH0BfHC0F3/868im7je/PA0zG+yiDdxMZLbPzeOTrn4MunjBfrIaOVxQX4FKQ+E2IYqRsw4fHtz2XkKVmo1tl6DWQv6qFFQ5rTQoh/vMV+W0HpcfZ3ucUKnU8PgD0GvUCAYDqK0yyTZuMBaUg8xlQ7fTh3982pcQj7ro/EpUm8Q6KV2ZdXjEvi8gjsXX2Q1YvWwaHnr6AMxGDkvnTUZtpQF9Dg92/U8XrpgzCZNqTILv2tXtwp/+9jGuvWKqYB//1/4ufGH2RNGmfry/KzWOn2/4PEKh8IhvYuSEg+bR8TRMsMDrD4oOd4uuL7UnAST6kgZ1wkH2266biSdfPiQdA5BA6p6S+XjxVe0zOcBWSDIZf0a2QQpxNCJi+x89OThSHEChQIVZi4aJVrL94zgz6MUfX/pHgm//za9chHFWneizmchst9OH46eGEt7FeePNCev4WOHw8MKBXq8vCL1WhRf2HMXaa5vGNA4lokiTentdftz96FuJ+8vrFhbFPgRVTpMmdm8gdl+icZIV4ysMhR5eypwe9OKh7e8nxCc2tM5GXdwaVaz0OP144Kl3R+5heH/njuvnoCouhppZzgHpvEyQ8/weC7qdfhw/5WDob4so9p9x5bRo+81s2b17t/C/v/GNb+Ab3/hGwmcWLlyIP//5zzn5PdkgVV0tDEyfbMXmtQvRPehByxUN2L1/pCLFkrn1qK00oHVpI3bv78KAyy9cR6pSW3zliEAwzGwpFluanFW1bcPKWbAYOfCBMHa9fRxL5tZj6986RCelHnr6gLDhfefqOai26dDT1YeT3U4hIS4aNACA1989gTVfa8LJc0PwB0LYvb8LLg/PLjdp1CQ+N0ROlTk87Mo2Y72JmSmBIITENCAy/kefO4gf37qgwCMj5IzbG8CyBZOhgAIIR9rHLlswGW5vADBn5+h5/UH8z0enI+U7fUHodSq88MZRNEyyAdKxqOJkOEB05kg3DFq1LAJc8bh9ATy+86OEdfOum+YVhVOYMkrgwJG+hETdWQ2VBTt5JVVq3usLMHXpmX4PoFBIy1GMTj7T70G/w4sKiw7XN0+DXqfCjteOCLqdldhl0XPocfjwwn9/OpJApAD4YAiDLj8+63ZLBi20GrVQDr620iCyMaLjDw2fW4jVowNOv+heewa82Np+GPeumQ+TTs1s42gzaiLv82j671OqWl2ypL2kwRqZzeesUIir3C2dNxmTak2YUGWERa+O2FAGDr1DfiydV49QGIIMKIer9/YMeIX28nV2A+ZMq054H48+d1Cw99Yub8JPb1sApUKFA590i+TqiZ0fYtO3LhVV6FvV3CgkobHe26QaIw4d72POL2FujCWjVEQmRnB7eQm7gwcoOY3IEIcnICSmAZG14I9//Rj33DxflJyWCW5fAH/e86kQDAyFw/jznk9x29dnUbAuDpeHx1cvOx+OmES+r152PlweHqDkNIIgJAgEQ+gb4rHllRF/YPWyabBXUFkNInP8fIgZj5o6yZb1teN9XyBie0Q3Pk/3ulFh1uDu73wOR04OCIdv/IEQ+GAIDROtaBhnEnyGSqsOS+ZOwomzTkF/Xn7JRDz1t8Mi2+bJlw/h+9fPgcvDw2bWwunhYTZyaJk7Utlk9/4u9A35UF9lFHwTh2vEd/YNBLG1/XDCofQEf1rKv2H41XfdOA9PvnxIVGFlW/thLJ03GVvbDwvPKLZaXLrPlunjxcfpGElyxZCgkTL5TDBRAoc6B4TKSl1nFJhUa8T0ehtVMIrD6w/ity8kxk7vuXk+QLa/CLc3AKOeg0nPIRQKw2TgYNRzkT0Fa/bX9/mDeO2drpFEsOF1/PqqadlfPEOcHh6LZk0QVYO54cvT4PTyBdtfdLj5hDX4yZcPYdMNcwu659nn8DHX8z6Hr7D7ECWwx5NvYvcGojLVvq8TTefPKezA0oQPBHHVwvOw5ZXDMT7GheAD8snMHnD6YDJwmFxnFtbB9zo4DDh9CclpmeCVWGcn1FxEOo/ImCGXH2q1AvW1Znh8Aeh1anh8PIZc/pQPpieN5C5fvhwA4HQ68ac//Qlr167FZ599ht///ve44447sr8DYoS4ah8nzjoTKqq8dfAUFjaNT2jxqdWq4fAGUle0YcBq0jA32i3GkQ34JXPrhd8CxIlne94/iTVfa5LcmK+rMqCt+QL0DHrwiy3vYmPbbOE0W/QzW9s7cOc35qB5/mQ88NS7onvqGXAntAwbrRy1lIM7apJAkdAvYdD1D/lEFa4IIh0sJg36HF48su09UZsBSw6MG6UijCXzJosctjUtM6BUFPFEY1GkJ5DSxecPMtcQn18+BjkQScRiJepuXrsQ9rFIbGA4sVJtL6qsuoSW2UvnTYbHF8SpXje6VQpU2/Rs/TMcDFZxSjjdPB54KmaOtsyA3apLmthlMnC4etEUQU/W2Q1Y87UmKJTKpEldPj6A5vmTE05HxVZtix1rNFAslaBnM2pEzyc2GQoKRcbvM2nQOlotNua0cdrJbCVM9FmYjVzCIQOpFu5tzY1o39eJi6ZUYPp5I607D35yDlfOm4z3O7olN2h8fBCP7TiIf/n2pfj3P/ydKVcDQz7Ru9na3oFLLqiSfG/33DwfoTCkDyrEIsPT86WM2ahB72Ci3WGWU5I0UXT4/Gyf0+fPsqcnIkkTLL0YCNJOXjxWkwafdbtEB85WL5uWE7+CIIjSJRSC0M4QiKzfW16JJBgTRKYowI5HKXLgCEj5vtPqK/CDb87FC28chUnHQalSAmEktLSptenE/kg4DK8/mHBg+0vzJ+MPLx0CEIklNM+fLHQz0XIqbGidhesWT8XvXzwk+l5lXIx4wJXoO4fC7EPpox30Yflnx08PMm2l+lozVjVfKCTcNYy3jFphOllcQQQjTrdh5ayEtUROPn8+Yxb9Th7n+jwJMjau0ogK2nwW4fLyzLnh8vIA5FFpZ6wYV6XHopkTElocj6vS5+T6SgVw5efE6/gt186AMvVmWjlHp1PjpTePiZJ2XnrzGP7X6sIl7Qy6/cw1eNBdgIObMeh1auZ6rs9R29eMUABHTw2Junc1jLegYbyZ4oQxSO0N+PgAAPn49kYdJySmAVEf4zA2r1tY4JGljsWkwVULxO2Tb83R3i0AhMMhpr2MMMW7iMyxmDQ40+vCr3eMtMD+5penYVJtat0sAECZyod++MMfYmBgIPKjFgsUCgXuueeejAZNMBh2uDY9vBf3/mYf9h48k+CsbGvvwLVXTE1IFtva3oF/fNqLTb96E4e6BgWjabTf+I8t72LdiqbIJjQgOC2/+8uHkYQ3TiVsOMbi4yPZtdGEslO9LuEaUbScCqd73NjW/gm8/iDMRg5eHztpQqVUMu/J6w/ixb3HsHzxVNx90+dw//pFoyaKRB3c+LF8+plj9OdTBFRY2OO3FaiMMVEa+P0hPP78h6I59vjzH8Lvz94AUSlVeGKn+NpP7PwQKqVqlG8WF1IBIodbXo3XK63sNaRSZpUsega9TH3R4/BKfCOHxOjKux7ZO6I7MFLp7N418wWdFE3K0nIqVNl0uHrRFOx47Qh+ue09/HLrezhxzon7/7g/qf7xeoN4PG4ePb7zQ3h9QcnErl6HHyqlQkhMiwayH3jqXXx4tFcyCA0AWk6doHe3tXdgydx6wRbY/U6X8N34BLRYuyE2aXx6vRU/3/B53HDVdOx47Qh+/uQ72PSrN3FuwMMcT+8o71NKp9uMGpE9E31HTg87wBi973IimtjHOmTw4Pb30evwM+3M76+eA7c3iPt+/za2tndg5+tH8fUljXh854dColgssYmMPj6Iw539knLVPyR+39F3I5WE6PUHsOe9k2iL2qTDv7dh5ayIzEWJs2/lYO+VOvm0O4jyxWLUMNcgSw6SHvUatl7UawoYVC9S/HyImWDCB2h+EwQhjVQigNsrL3+bKC5UKol4lCr7eJTFqMba5Ykx84efO4Bfbn0fzfPPg8XEIRQKMQ9iRyuRR3F4AszP1VaOtM5iHhDffgCDLj7x+nEtxow6LsFOilbEjiXTymZVNgPbVtKqseO1I9i+qwM7XjsCfwr2QNK4QgysON1DTx+IVLqNQU4+f7IDeNni8vJMGXPROpuAiTFftJwKRh0l8cXjdAfw2A5xTPKxHQfhdGd/QAiIrOOs2EEu1vFMcbp5NM+fjJ1vHMX2XZG4WPP8yXAWcC5xara/yqkL669yKsXIPjJGdKVaVbiAnNMbELp3RXXTyW4nnN7cyGypILU3oOXkFQMZZCTn+/ggBmViFwAAwsCv49bBXz//Yc6SKdV5tJeJ8iUQDDG7W6RzyDel5LTjx49j06ZNAACz2Yy77roLn3zySQZDJljEO1xSp5sUEsliPj40ajJFbPnX1qWNuOySifjb349j89qFuPumz2H54ql4ce8xfHJiUEgKm9lgZxrrNRUjTunu/V0JG4dtwxvbUUfopmsuhsnANvwHXexqYT4+JLQMU6sUQslxAJEKGR4eXd0uOLwBYQOS5eDGjqXYk03UKiXToOPUKU1TgmAy4GTPsQGnL+tr9w9JV/uTEz0SVQt7HPK6D41SiW9fPV20hnz76unQqOS1hkglJVmN+U+yS5qoOFzprL7KKFTu6jrnwoRqI36+4fPY2JpYIXRbewcumz0xqf6JbacdJZq8ley/OVx+mI0cWq9sxE3XXCxyKpMFoaU2h86fYMH96xdhYrVJaNHJSkC7f/0i3Ld+UWLSeBgIhcJ45NkPRM9AIREUt1uSn0iVClorlQrmO9Jq1BkF30sRYQ5J2I1ScjXo9AuVbKN/++TkwKj2XvTfoTj/w8cHoVQCt103E/v/cUb03+rsBhh1HDhOxXxvVRYtVi+bJpSZX9XciLtunIeLz7OJHPRSSS4uJaTsjsEc2B1E+RIIhZl+UiCUfcRukGQ2ZZxSlSY8tOYSBCGNXsu203VZtmUmypsBiXhULmJdvYN+PP1qB1oub8D3Vs4WYuY9A14hOaPX4Uf3gIRf5fKL4tZSXUeUKqUwN5RKtu8Wn+jm4yMdQmLj4T5/IMFXsxg5rP/6zFGTwOJhxWPO9LqYY/u4sy99PyzMPvgXvwkrlciljAtvycnnT3YAL1sieyns/RVCDMex9180nLxip2NBn8Th4b4cHR6W2lcYKOC+AsepJBLBCpfI4fGxfTCPr7A+mFHHQadRYfniqWhd2ojli6dCp1HBVED7TioZ3OGh5LRYkleQlA8GHdvH0MvIx5CydwaduUmwk1xnKd5FZIHTzV5DnGnsx6Q0SwOBAJxOJ0wmEwDA5XIhHKY6mLmCtQCxSqJWW/XMv8dWrZAqz+308pKlOtVKBba2HxY+G00K27x2QUIbs7bmRpzuGXFKewa8eGlvpNRt/TgTus44hRZO0THxgRDO9btxy7UzhNMQ0RYg/UPepPeU4KTFlfWusxuwbsVMhMNh2ExaTJ8ccXDP9Hvw6WeOhLGMVr68kPQPefHi3piywWHgxb3HMLHWhEoqwU1kiM2sQZ3dEDldOBy42vPeSVhzUBrWZsrftccSvVbNvA+5Bcsd7ojRunzxVKF0dfTvhXQM08VkUOOWlhlCNbFom0uzIf/3kLSVZFR3SLSB1WlVzO9qOGVS/WOPaw0KDCdvWXUIDm/Gh8LA7v1dQttNu0WHEMJCW8+WKxqE70eTiOJbOUYTzGwmdhuNcRV6WIwchjwBrF3eBJ1Whe5+DzSxCdLDCXoN9ZXo7h5KKYC847VPsHZFEx6La01qt2iAZHHSmAbDMUEAAQAASURBVKD1gMsfqd5m4NB1jh0Yd3l5ZuvV0dqKlCLRxL4T55xs2bKMyFyVTYclc+uhVAIGPQezkYNvYOTz0YppsfaeVqPElPFWPP78QUEmb/7axdjx2hHROOrsBsycWo1Bpw9tzRdiW/thHOocQJ3dgNaljbj7sbdgNnLMNu7d/V5seeVjXDZ7IpRK4Lw6K8KhcMqbFsVs75U6NrOGKXfU9o/IBpebx96Dp7CxbTa8viD0WhV2vH4kUjLenF3yusUkIbMy2egcS/QaFdtm1tCpW4IgpNFplFi7fAZ0Gg4eXwB6nRpeHw+thhIBiMyJVlXNh/7udXhxuteN7a92oHVpI7bv6hD9dx8fRL/Dh0Aw0V+vsxsw4PTjvt/vF/ybu2/6nIQPrhP8Xa1WjR2vHU34jNUo9mmiHUIeeOo9bGydjen1VpgMGuFQTzSe/MKeT/HDb12K+9cvgpsPwsCpUvKNo75krF89daKNOX5fXGVkST9METlUNOD0w2bWwqJXw6LnRj7HGJNU+8/p51UKf5ebz896trkav9SeUbVVXp0UxoLeAS/TrxhXZUQV2f8iKizseKXNnJv2pzYpP6yAsQO3l51M7PEGAGthxmS36pg+mL3AnVJMWhWqrHoMukaSEaqseph06oKtyVLJ4F4fJafFIrU3IJdk7ygeXyBhD6StuRFef3D0LxcJBol9yVwl2EntDVO8i8gGnUbFXEO0acQGU5Lwa6+9FitXrsRVV10FhUKB9vZ2rFixIv0RlxMMx0uKeIdr9/4u5kad3aJhJou9tPcYgOQKRK1mZ/3/+NYFMOnZgmTScRhfacD96xehd8gHPhDGH178CM3z6xM+r1QqwKlVUMY1hddyKmjUKvzhxUOYPtmGf73pc3B5eVRZdFCrlehzePHdlbPwq6cPCPe0qrkRL+49JiSeDbj8gEIBi14tqpARbWMW2/c+6phDocADT70nKwVrMmgw5OKx/dWRoIeWU8GkL94xE8WPQc9h5ZWNQhluLafC2uVNMOZg096gVzOvbdDJJxEKACwmDtd98YKEZKj4IGCxox5ea+PXvR/fuqCAo0ofI6dClVWH29sugccfgF6jhkGrglGjyrtzKxUAjdUdUpWafnLrAuZ3J48zY1XzhQgEw3B4AxF7IAzBTggEgli3oklo36nlVLjtupkYcPjwiy3vivR9+75OrLyyEXq9CkMu8Wmw6G9Hk4iWL56KqROtqLJoRcFOpQIJNsaq5kao1Ep8dHwAD8Xo47bmRvz2Lx9h0w1zU0r0YT2/rjNOXDDRis1rF6LX4YXdohs9MS2eMIDhZMtk76i+2piQzCaHIHXOGU7sm1RjxDi7QahmF5UtnS5iLz358iHRwYUdrx3FquZG7D14Cpc01gIKwKhT45+un43O004h6VWvVePpXYexse0SHPikG5NqzfjLnqOia9XZDfj6lY348RN/F/32giYvLpxciR/9OvJ338BIG/eovCqVCvzzQ2/CxwcFmyhyqOFCGPUcXF4eRh0Hnz8A43BlXjnZe6WOTqNOOJByy7UzZHVykSg+KixaLGoajwe3vS/SXRU5CMjrNCpmUnw6QZVywWRg28y58CtKkmFb78yRbhi06hEbkCDKDK1GDYVCgV9ue090WEVL7ZOJLNBp86e/4w+QxfsbdXYDBl1+oU1SrL/+7asvTqhG/fCzB7Bh5SyRr72xdbbQJcSi59Dr8mP1smlC++zooe7zYxLDYvcBonGI+9cvgsXA4YarpickPUUTBKQOlzFhHBJTa5QJz/q262ZiW8xB9+hzSvDDJA73Taoxos/hG9kziRubVCLXpGpDos+PSIcV0R5MMepbiQN4uRirRa/GxrbZIlt5Y9tscScaAgBQZdMx/Qq7NTcJV6WEQR9pcZwQ90+yz5kOOh37+voC7itIJT6bCxhjCoeB65ZckBBjCaNw7TMjAwMaJphhM2szj/fmmCqJA+BVBU7kKzaUCjBtjvi9/WLHqOcSkvPb93Xi9lWXFHpoKSMVYzHlqFiNQZe/vWGifNFp1cz9xXRi/4pwiiXQXn31Vbz11ltQq9VYuHAhrrjiiowHng96e50I5aCtR06QcLy+MHsCenudKX3+ztVzUG3TJTor0aQ3lx8KhQKPPvcBTve6oeVU2LByFipMGlhMWoSCIZFT9skpB372h/0JP/3Db8/DBePNzPHGltXu6nbhoWcPYMncelwwyYqT55zY2t4Bs5ETKrfEJ5cNuXi0NTdCoQBefPMYvrJoiiiLOfo5TqUcqX5m1ECpVMDh9qN/yJ/guBv1atz7xD4AQOuVjdj5RuKpsqhjPto95ZPqavOon4mX2U/PDqHrrDMh07u+1ozza035HK6sqa42R4IsBJNupw//+7G/J8yTn6xdgGrTiGGeicz2OH24h3Htf1u7AFUm+Rj9Di+PTb/am7iWfHcRLDr5GGqfnHbg8Z0fYsnceuEkxO79XbilpQkX1I3+fouKYV2X7IRvJjKbyu+mog/v/c2+hK/e853PofPMkGgN//bV06HhVKIAwsbW2Zg+2YpDnSO/M32yDdcvm47eQQ+0nBoWM4d/e+J/EmRyY9tsPPnXQ7hiziRU2/T4f0+/DyASXIvXsVI6L1afRx233e904Z9WzcG//WZfwm+2XN6Ai6ZUoL7KKHr2zHU3heeX9buIe3Zjrd9HI5lOSkVmgRzbtMNz6bNeN06cdWLX250YcvH44bcuhU6nFpLEomg5Fe64fo6woVJnN6Ct+UJRgtvqZRfihf/+FGu+NgP//p/7UWXT4atfOB8vv3VcqHR20RQ7fvq7RBm++6bPwR8I4t9++z8JQ713zXzUVxmZc6zKpkPrlY34zZ8/EtlIb390Gl9acJ4ouTPX8lDOdkYmMtvn8aO334NgSCEkGKuUYdgr9KikAxeSlLOcpcKZQS9+/ESijvrRmvkYF7ORlInMHu92weH0QsNxgsz6eR4Wkw7nVRtHuVJ5cW7Ix9QbP751AWqyrGBXcqRhE+XFph1DymX9Kof7TPUe05VZWjsyoxxkLhu6nV4MDvkRCELQ32oVYDVrUG0SJ5mkvc6qgPc/6cNjOw4y496bvnUp7v/P/QkyfdeN8+D08Pj5k+8kXH/z2gUw6TjJpKRj55w42+eGw8ULh4IsRg61lQbYzVqhQ8jud7qEDiHAiA8Vu18gStpy83D7g1klSZ8a8OJXT78/UnUjDBw8cg5XLZqCh5/5IKmec3h4bHo4Md62fPFUbG0/nNx/SyEulNMYRJ7IZC6nLbNK4FDXAE6cdQnyM6nWiOn1toImihQj55w+/IgRy/7x2gWokVEseyxgzf0975/Ed1fOxnhblussIvbBL7e+l3D921ddUjD74GSfC939Xvw6Jo5767UzUFOhx4RKQ4HG5MZPf/d2gsz+603zMLFAYwJQnOvvGPpgcrbTTvW50XXOmWBz1NeaML6igDKVJqcG3Djb60mYr7V2Pcbb5HEf6fhJme3f+nHPY28x9m8Xooo6XEgi5/k9FnT1unCq25WwhoyvNqLeLt5DlCLlNLYrr7wSV155JQAgHA7j+PHjOO+88zIffQkjVVWlYaINGlbycZKTMxY9l1iFzcAJf990w1xRohofDCU4zRtbZ2NclYGZNV5p1qZ0csdm1gpVvVqXNmL3/i60XN6AyXVm4aRJ9F63tndgY9tsdJ4eQvu+Tlw2eyKWzK0XZzED+Nu+TiyZW4/tr3bgvt+/HUkqG87YDYXC+LffjhhdZiOHE+ecaJhgwarmC7Hr7U5AAWaZ1mgJ8XydRsoXZmNiGXa5ZXoTxUf/kETLsyG/KDktEyTbqTn9skpO6xlk917vGfTJKjmtyqZnJgtXyfH03yjtI/P5u1HdIRUAlarcZWG00vD6g6JqdlF7YPPahSI74VDnAH76u/9By+UN2P5qB1Y1NzJlsvPMEE73uhEKh6HXjVQ9ja2W1jDRiuq4ammx2MxacKqYFjoKgFMpJUufK5VIvQqVlD2B9E8yS9lS969fJDv9PubE2Y1KpUJkq1XZdDh22hGpXMZ45591DwlyfN44M/74V7EMb3nlMG5vm42K4bnQM+DFC//9Kb688DxUmHWosunh8vDMa7t9ARw75Uha7Yw1x5bOmywkpkWvta29IzJndnVg89qFcHl5kociwO0N4j+eej/h/f7rdz6HSn0BB0bIGqk1xZWD9iqcWolX/t6Jay5rGF47wnjl7524/qrp2V24BOlzsG3mfoePEkziSGbHUNtpotyQihsMOv20dhAZEwwC//PRaXzx0skIO8OwmjT4r/2d+OK8yVlf2+Hk0b7veKTtnz8Ii4HDt74yDXabAaFgGENutkw7PTzO9bslu5Mka2Vp1HOSlfAjewCjdAgZjqFYDBwcbh5d3a6EQ+2iDXpWxxcJH8rrCwhtTmNZ9SXNqH55j4TtEBqulZBUP6YQFyJ9G6HX4ceD2w4kyMfmtQthp81nEQ4JneRw+ik5LQ63lwcfjMluVAB8MAS3lweQfazZ4fIz1xaHq3D2gVqlwq7/6RTWf51Ghb/sOYpvfuWigowHgGTszscXNvO0KNffFOL6RKSqMcvm2Lx2YQFHlT6cxHz99jUXF3poKZPvGEvfkMT1h3yUnEZkjE6jxp73TuKayxqEFukv7DmKb12d+txLKTntqaeews9//nN4PB7hb5WVlXjzzTfTH3UZIBV46RvyYJxFwnCLOpHxTuoo2d7Rz0dPIbVe2Shq8yUYBd9dlNA2bN2KppFSq1K/P0xsOW0AokQ1qQ30nW8cFaqjXf35KaJ2T9GKF8NdukRJZfHPkFURZlVzI8IIJ2/lNMo9FRsmA7tFotlIrQ6IzDHo1Mx5kosS2bnoLV0M6LXsZ6STWQuycCicsP5vbe9AU4O9wCOTGaMEQKXaS9gtmoRWGutWzGTqyF6Hl/n3aPJ2KJzYOkTLRdqaRv//jteOYE3LDKGVyJCLR5VVh3GVehg56RaoFoMarUsbE+wBqdLn08+rTKjemrQ9VbzuRWYn6SSTX4dtBTnp9zGFYTfedt1MmI0cfAOR57lkbj22tneg5YoG5jufUG0WKqfFto6JntD38UEcPzOEP/71kGBb9gx4sX3XJ9iwchZsJg2cHj/z2sFgCLve7kRbc2NCpb+RgxmJc6y20iA5Z073uuHy8iPV/UgeCopHItHV4wsUaEREKWDUs1v4GnNgz2o0Slw5b7KotU+kLZhy9C+XGVYTu82NhYKaCYxmxxBEOWGQ8Lep5TeRDT4+iPE1FvxkuPp31G/xx629mTDg8uNQ5wAOdYoroH3zy9Pwx79+jG99ZRpTps/0uvDXt47jtutmiipPx/o6ImISxILhMFNveH0BYDh5jBWHEF2X4QvG+nKxbUDT8dGlYgVWg2ZUv1wq3hb72Wz0I+nbCFIxpl6Hl5LT4iiVWPZYYDVpmIegc2X7a4vwXQSCQcy7uE7kG7Y1NyIQzF63ZEq1Vc98TtXWwiZTSiUf9zh8hV1/C3XgXUa4vFKH/3hZ6QwfH2DOVz8fACCPZGObmR1jsZpz8x7yuTdMlC88H8CSuDjqmpYZCARS15UpRVwff/xx/O53v8MVV1yBHTt2YOPGjVi6dGnGAy91ohUfYolUKUu/XIBUBrrDzQufETliUtXEnH7MaqjE5rUL8S/fuhSb1y7ErIbK1Es7x2Sdz2yoxIaVs4R7ZN3r5HFmtC69ADqNCkMuHjUVBmETMjqmbe0dqBkuEypKKoP4GS6ZW5/w3a3tHZg+xZ4wDsExlyH9jpGTed9rnY2NbbPRvu84+h386F8mCAn0mojjGDtPVjU3QpcDRy/aWzr+2nILMusknpFeZoEJ6WCUr0AjKlFi9OG9a+YLlbwQivx989qFWNXciJbLG9A/5GHqSLtFx/x71GHe895JrP/6TJFMtjU3Ys/7J7GquRG73+nCJycG8bd9x3F72yX4X9+Yg41ts/HKvuPoHfQiGQ4XLySmAREZefS5g1AqgI2ts0W/uWHlLEyqNgiJaYe6BrHp4b2465G92PSrN3Goa1BIqJP8vRTsGBZStlTKVdzKFNbzfuTZD7A0toLAsK24e38X2uLWvu+unIU/vJhYoWzJ3Hrh61FZPd3rxvZdHfjfN88XZH7LKx/jbK8bFqOGua6e7XMLlf5aLm9A69JG3HPzfPFGSMwcu/umz+Gem+djYo1Rcs6QXBQXVqOG+a4sBnpHROaY9BxWL5smWlNWL5sGUy4CaiHg8eFEbyCy7j2+80OEqQVSAlqNMpK4F/MebmmZAQ1HiXzxkB1DECPotGx/W6uVl79NFBd6rZoZZ85FPMqo45hr+LjhNjUv7T2O1csujLNLLsRf3zqOIReP8+vMifECiXaUmx7ei3t/sw+fnBhMrjek4hCxLTQZvmCsLxdN2krXR48mxmUSfzcbOOb83/1OF/s+04T0bQS7lR1jsksVSShjtBI6KRdx8lIjHAbzEHSukn30RbivoNdwbN2iKdx+o+QaXOAE3GjycSxyPOxfjkjZOUYZdRACAE6tFrrYtC6NxKXb93WCU8tHBjmVkrkOirreZEE+94aJ8kWtVgsFM4CIrnxi54dQq1OXq5Rmqc1mw6xZszB9+nT09vbitttuw4oVKzIbdRkgdZqprsqI3l4n+0sS5bRTOQEU3/6IlQlrM0YqpNlNmpHs53QD7jHVUMZXGnD/+kVwenlMqjHhoacPiE5Q/O4vH2HIxePO1XNw//pFODvgYd7H6R4X6uwGrFsxEwMuP6BQwKJXiyu1SSTc+XwBXDzZVjKtvby+AALRftBhQKEAAqFw5JQcQWSIy8tDq1Fh+eKpQv9nrUYVKcGdZbDG7eVhMWlwe9sl8PgD0GvU8Pj5nFx7LPFIPCOPj0eFjJJdbSZ2u0mrjE68yAapypzhSOuxre2RkvRVNh2zQpTdokmwE6KVRrWcCl+aPxkNEy3YvHYheh1eVJi1CIVDmHNBFboHvBhyRYLGXWecONPnwkt7jwGItD4MBMNweAOSbTmkq7v62O0yh22FTMu1Z3qSOaWT4UQCUs97Uq1JWB+UCgW0nEpIEmtdegEqzDpUV+ih1ajEbRsw0t4VGEmUjMrc6V43Dh7tEWQeAH6x5V38YuMXML7KKFpXx1cZ8fsX/wEAkUprr3ZAy6mw6OLa0SvwDSdPxlcBaN/XKdoYSbU1DZE/vP4Avn31dDhcvPDuLUYOPhmdXCSKkHAYZoNaZHN6/bk5wDPgZJ/4pnZziQRDYVRaNLjrxnlwuP2wGDUIBkZacxEjkB1DECOEwiFU23Qiu7DapkOYsoCJLHB5eJiNHFrmNggHpnbv74LLwwNZ6m+fhD3bM+AGEPFlXvjvT9HW3IjaSgNOnHXihf/+FEMuHhtbZ0eS52O6naTSjnLX251Y1dwoqlCUoDdG6RAi5QtGn090fyBtHz0mMU4UKwDg8CT3v0xaFSZWm4T5r9OoUFOpF2Ia2epH0rcR7GZN8o45hIACwORxpgR7drSDl+VIf5J2cLnwk7w+HvWx78KgQSAYhNdXuH2FoqwoVaStKqPJxwmV9fTySQwqV3z+QMJ+RVtz43DcTj77SD5/AF+97PwRe02pwFcvO19W8UeHy48Xhw9wQwEgDLy49xjq68yw52Ad9PjY+7eFXGcJ+TMoFUd1+VBrSW3upaQp1Go1BgcHMXnyZHzwwQf4/Oc/D5fLlf6IywUJp02plLByk7TujE88AxJPAMU6Yrv3d43uzOboHuMT1aL3qlQqMGW8RZQs5uFDzPuYPqUCtZUG3Pf7txPuPfoMXb4gdr5+lP0MZNa6Mxm1dj2WzT8voaVMbWX6FfcIIopOo8YLez7FZbMnAgogFArjhT2fYmPbJVlf22zQoPO0E7/e8aEgs6uXTcN5dfIybEwGDfMZbbphbqGHlhZ8IMh0LNIpp0pkT6zejib/LF88FVMnWlFl0QoJX7F2gkqpxKenBrHk0nooFQpMqbOg85STYRfoYTFwwvcUCgUefe4DAEgotS/VliOpXZFEp2aaZJaKHcNEKgAuYz0/Fkg97wn2EVut0qzFpBqT0KpdqVCIWopHEyWjbTy1nApzL6zB1Ek2HDkxKGrxqeVUCMUFu318EL2DXlwwwYLaCv3I+zNyCa1vU7ZR4+TBqIskO825YK6wMZJJ+1gi95j0GvABJ3a8dkRkG5j08rINiOLC4fJjyM3jMZHNeSEcbj9MWZ7MrrSwW1VVphhQKSeUUGDAyeOxHSOtn9cub4LJSM8qgSLdRCKIQsCpVPAHQqivNYsSjDklndgnMsdk4Jjt5kw5OGBoMWnBnxpKsGcbJtoEm2HIxaO2woDp9VZMsBswbbItLZ813r/uGfDixb3HcM/N8xEIBDPyf6V8wWi1acH3Gj6slJaPHh8rQIr+VxhoGG9GtU0n8gtz5udT3CBCCELHnH6nDxUmLSWmSaBSKpn2rMVMVebikWrpW5WjinwGvQbHTznw+PMjPt4t187AeXWWnFw/E6QOfhe8GmMRtqqMTz5WKhSYWG0SErSJ4sVk0AgVx6IJUe37OjHnAnnthem0avCBcIK9ptXIJ0HSbtFhyMVj+6sjh761nAr2HB2UtJl0OHYqcf/2gokUwyEyxyqhKy2G1OUqpdqAra2tWLt2LRYvXoxt27ZhxYoVOP/889MfcTkxbDDUVxkjjlsShZysnHZKpbNjHLENX5+FuRdWj14+PF/3auAQCoWHW4CNJONVWnTM8pEatUqouhZ/79Hr1lXoMi4fLie83iCzpYzXR4klROYY9WqsvLIRO984iu27OrDzjaNYeWUjTDk4xRIKhbHllY9FMrvllY8ja4CMsOjVuOGq6aJndMNV02W3xpj0Grz90elIa+CVs3F722y8/dFpmGRWklnuxOvtIVekwuj540xieyBGd06w6zGrwY6LzqvAgotqYDNpmHbBqX4vHJ4ALIbI9yZVGbDphrn4p1VzEkrtS7XlyLQlR6btMrJpAZKOLUVESPa8o8/SpFULdiNLdra2dwhtQKPf13JKqJUKTD+vQigtruUirV/3vH9SNIb4ZEfh/YVGb0WTlJjr2U0ajK8wCHKRaftYIveolWDaBmrq+kdkgVajxstvHR9p13BFA15+6zi0XPb2rFbNbqOgJaFlEk1mBiLz+7EdB6nQhBTDequpoZrsGKKsqTByMBtiDr8oItU2KkzkpxKZo4CC6ccocqCVQsEQ05416dSJvkwoM5+V5V8PuXiYtKqM/V+WL7hh5SzMvah6ZLwAEA5jY9tsrGq+EFU2XUZx9rT8L4ZfmFM/n+IGEYY75ixsGh+p8ESJaUz4QIhpzwYC9MDiiVbki11ThIp8OSAYDAmJacDwXtjzHyIYLNy7yCqGWW4MJx8vuKhGiGc3jDeX7xosIyx6Nb5zzcVCMR2lUoHvXHOx7ORcpVRIxB/lE6FQKsCMRykVubmH6DOJf0Y+nnQekTkmgxq3tMwQye0tLTNgNqQeo03pk1//+tfxla98BQaDAdu2bcPBgwdx2WWXZTZqIoHRqpGkdAKIcYIp59XEJFqPxv53qVNT4yqNzEx6l4ddKvdMv0do8Vkup6B6HV7ms+h1eAtXNpiQPUaNCjqtuGWlTquCUavKOlDROyghs4PenJSdHTNKpLKBxaDGsoVTRNUXb7tuJixGjoJSY0kmOitOh3d1u5hz64MjPdj5+lHRiWSLnkuvqlkYmD7ZKrQMtVt0KZ2ozbhdRpno8KiNdOZINwxadeFaSqb6vEeRnakTrbh3zXzYjBp0D3jxzw+9Kbz3DStnocKsgUnHpV8NjWGvjtYKZlT7E5lX9iNyz8CQxLtw+mGhZGkiQ3x8AFctPA9bXjksqpyWi7YTfQ4f9h48hY1ts+H1B6HTqPD860cwZbwl66pspYaU7+7y8PKy/QmCGFvCgJ8PJ9iLJecPEGNKn0QMtc/hRVWWMVRJ38LpFw7hIMtNw7y0o5TwBaurzJFKO0iM29923UycX2dOu9LNmPhfxeJjywV6Xikh2YrK6c9Jq8qSIgTMmlqJH9+6AP0OHyosWtTYtECO6ij0O6TbhlYX8F1o1ErRPoqmGA4tFev8LqGuVuWGPxASVRzb2Dq70ENKm1KIT+Q7HiVtL/tk84yI4sPIqTCuUi9qka5CJBchVT2QVLp/97vfSf63LVu24KabbkpnvATA3GBLueVVDpzfTMfr9PDod/qFKmesct1Sp6Y2r12IMwM9qK7Qo7ZSj74hn+AgOzwB5r0HQ2H8/aOzaBhviWTcRynEMxgj7BKlku1WKitNZI7DxeOPLx0aaVkZDuOPLx3CphvmZh0wKkmZlfEa43DxeOTZD0Rr8CPPfoD71y+SX3JGsTrdoxHV8cNtB9VKRUbylKwdR1S33r9+ESxGDr0OP3yBEFY1X4hdb3eK2i0adRy6ul3ihB4FcKgzSfsNqUSgbJI4Sz1YkSQ5v1AJaqk+bylZM+jUUCoVcHh4/GLLu6J15aGnD4ysK6FRkuGSJZal8tySfQYj1zYaONTZDTjd6xbdB3MOEHnFZtaizm4Q7A4A2PPeycK3wSBkjVajFhLTgOhpz8PYvG5h1teutOpw9aIpkUorYUChUODqRVNQSZtTCRh1HHN+GynxlCCIJDjcPJ58+dBI6yAAT76cm5gEUb7kMx4l5SMpFAr8/R/nsOvtTgy5+Ox8PlYimYlD76A/cojMqoPdnEb1qzi/q77aCEAcV0E4nBC3f+TZD7B57UL0OdLzmVLey8iUYvOxix16XiljM7H9VSsVBkhEAXSdccHtC8LjCyAMwOsNoL7GmBO5slt1zHdhz1Hb0ExwuMUxMCCythU0tq4Ajp4awtFTDiFhTtgzLfT8TuEwKVF8SO3jy20PqWjb8KZBpVWHpfMm48RZpzC/l86bnLN4lFSMlnQekS2DLj7B7hxvT/37SZPTOjo6kv1nIk1CoTDbUZhslT4thQI6FzGOTcvlDdj5xlG2whreHO8e9DCzcN85fA5b2zsSxx6OVPpZt6IJjz53ULi/Vc2N+N1fPsKQi8fqZdMwrsqArjPO1J6BjA0ipVKBVc2NQll6oYSnjMqQEsWH08ejef5kbIuRq7bmRjh9fNbGpl6vwtrlTUI5dC0X+bderxr9y8VEiQRxeiROnPU4fLJyLGT7PhjjbmtuRPu+Ttxw1fS0xs86Rd3W3IiX9h4DEHmvZwe8OH7OiUee+UCkM17cewxDLh5rlzfhty98iEOdA6JnmNQBNXDJn/1w0lNDfWXk5HWq70PGujkV5OzUs2Ttm1+ehp4BD371zAdouaJB8kQ8gJF3amAkw40yl1N5bk5vACfOOdFyRQMAYPf+Ljy4/X38fMPnceKcS3TtdSuasH1XB073uoV//8dT7wr/lsU6UgJodQqsvLIxwTbQ6ovgtDEhWwYlqnMMuvxZn/ZUKIFAMIxHnntPkNlbWmZAoSIfLB5/MIAVX7wAT+z8UHhWa1pmwB/MvoIdQRCli8PjZ8YkHB6qcEtkjk6nwi3XzhBawmm5yL91uuzjUVKx6v/39PsYcvGCby7p86Xq/8YeKlICB470iX5z3YomzGqoHD1BjZG4MK3eBpc3IPbF2manF7dP9ozyUfktBjn72IWAnlfqhBBi2rNhajmRgMsfRM+gF4/HPKtbWmbAbtPByGW/1up1KmbsoJD7CgOu4qvK7/QGcLLbKapytaq5EbWV+sJW+pZr/J4oSjnPBJa9tm5Fk6y6CAVCIXj9QdH8Xr1sGgLh3EyiQDDI1HnBUI5KYBJlSS4OnyXVXj/72c+yHiQxwukel6SjIFV1wuEpnHMhcmwUkFRYx84M4dHnDqLligZmpnIoNPL5+LE7XDy27+pAy+UNqKsy4GyfBy/uPSZUftnyysdorF+Q2jOQuUHUMxC5d2FCh4EX9x7D+GoTKmRkFBDFhUqpEoLAQGT+bGvvwL23LMj62o4hHk+/2iGS2adf7cD3WmfDYJVPglqpBHEMOrVkBSQ5Idf3wRr3tvbI/Eh7/DGnqM8MeHH8lAMvxehGLadCIBgSEtOiv7e1vQMb22aj8/QQnn61A5fNnohDnQOiZ5is/QaA3D97mevmVJB7S8loy4Jqmx7dAx7UVhrwiz+NnBSVqhqw6eG9Sd/paHN51OemAD49PSRy0KMbQQ5PIOHajz53EJvXLoTLy8Oo44TENNZvE/ljwBEQgstA5Nk/tuMg7r1lAWot8rENiOJCp1Ex1yJtDjZFhly8sOECRGT28Z0f4kdr5sMoI3t2LFAqVEJQE4g8qyd2fpgTv4IgiNKFU6vzFpMgypfBIR7P7v5EFI96dvcn+O7K2TDastPfo8Wqo37+9lc7En2+DP3fXodf2FwFxP6NfZTqFqzEhTuun5PgL50462TaU9xwy7q0fCaJFqK58vHl7mOPNfS80iCsJHs2RYbcAQk/aUFO/CSHk2fGDn60Zn7B9hX0WnZsXVfAJLBBNy8UswBG4r9TJ9kKmpwm1/g9UZxyngkO94i9FrUFt+/qwJS6ubDIpLq72xvEllc+Fs2jLa98jHsmzoctB/dAMRwiH+Ti8FlKR9jfe+893Hbbbfj2t7+Nb33rW7jhhhuwePHibMYuLxSRJLGubhcc3oCQCZgufQ52ZbEBl184LVVfZYy8vGFnbrRN5Hwy4PTDbOTQemUjaisMWNV8IapsI2V1oworqgD0WhVu/trFwiZBVCB3v9MlOfYBpx+ne93Y/moHQiFga/thwdkXPj/ErgYU/wykDCKHm8/ZO8wnNpMWnCpmSioATqWkEptEVkjOH6cv+2s7feCDMccQFAAfDGHAmf/1KZcUcp3NJdGTU7FrcOy/5UKyCnDFjJQcRZO7k8oTS0cN2wF/+MtH0HBKDLl4AECd3YBN37oUAHD7qtm4YJJV9HudZ4aw/dVI9ahYXRcdQ7T9RizRktf5mAtJdXOJkOyZFjvRlgW73u6ETquCVqMEp1ah5YoGtC5txHuHz6Itbl357spZePS5D0Z9p8lO4gGjPzeHO7FV8bb2DiydNxleX4B5bZeXR32VES4PL2rxGf/bRP7oc3iZ76Z/yCvxDYIYHZVKwbRxVDmobiap+2Rmz44FDjf7WTnc9KyYDNt3B490F20MgiDGgkEn278bzEFMgihfXF6eGY9yebP3M1OJVUPB9vky9X97JWzoXgfDho6LHzi9gYTEheOnB4WYfuvSyP+98/EZrGm5OMGeUioUot9M22cKA1DkVsnJ2ccuBPS8UmeAdFLKSOpvV26eldPDM6/v9BQuXjjk5vHtq6djVfOFaF3aiFXNF+LbV08v6Jjc3kDCem42cnB7AwUbEyDf+D0RmXvxsd625ka4CijnmdA94BXste27OoT9kO5B+cigy8teB3NhzwL53Rsmyhepw2ecOvUE15Q+effdd6OlpQWvvPIKVq1ahVdffRVf+tKXMhu13MhhxY9Kiz7tHshR5yKd7+SKSqsOVy+aktBmMtoybGPrbPj5gChDss5uwB3Xz0EYYVRZdPiPp94VOfDxY4+9P72OfSLeKvEM1GoVHN6AUB492ab6Zz3uoq/aEgpLlJUOy6QGKVGU2CwSa4gp+77lNRV65hpRHZPEKgcKuc7mkiG3n1l9ccp4CyoM8jgtAsj39I6UHCE8ijwlsTOiQfGXht+r1cjBoNfg/v/cL9ITwHF8cmJQ+L3Y344di82oSd5+Q6HI+VwohxO8+W5pkk+iBxG+smgKnvzrITTPn4yf/eFt0amXtw6ewvLFUzGp1oTO00Mw6TlcdslEAJE2mz0D3sR3qgAUEvKkUCgAxejPTUp2JtWaUGXVJZXVUlnX5Yjdxn43lRZ52QZEcaFQKKDTqLB88VShXZVOM7yeZEmllb1eVFqyt5VLDYOEjaYvchutIJRB5ViCSBWLUcNcO8xklxFZYDVqmPEoSw7kKpVYtVKhYPp8mfq/dgn/xh5vQ7P0C6Ndp1ajYj6fQCCUEDNacmm96DdtRg0cnlHakuZZz8nZxy4E9LxSp0IiVmA1k+0fT5WEb1+VI99eqjq2TlO4Q9YWkwafdbsSWuyZDYWzWaps7D3aqgLvv8g1fk9EbPP2fZ0ie6B9Xye+f/2cQg8tLbSSFfZTqslUFJgNHNtPytGeSYVEvKuCdB6RBcmS12tTjKWmNEsVCgVuvfVWfO5zn8P555+PX/7yl9i/f3/6I5Yhuaz4UVdlxMbW2aKMZMFRkCDqXKTzHRFZVAwLBUPMkrH/tGqO0IpUw4kzJE/3uvHAU++iwqyF3azBDVdNTzr22Ps72+dmnog3M57BquZG/N+t72LTr97Eoa5BQCF9Ssio42RRtUWhYJeVVijko0yJ4kPDKXFLywzR/LmlZQY0OTDSgiEw14iQzAIfWa+zRYJRx2HIxYtOiwy5Iu3t5ITZwDF1gUVf3M6tUoGEcbc1N2LP+yeTylMyOyOq13oGvNj+agdsFl1Cxaondn6Ia6+YKjyn3e90QcupsG5FE/a8f1IYS2xgMtp+49418wV9HqngOspcyKACSFmc4I15pvetXyR6psWOzazF0nmRQwaXzZ7IPPUyd9o42K06PP/6Eex84yg6ugawfVcHdr5+FF9ZNAUXTLJiVfOFCATDglw43Dwefe6DhJN4N3/tYjz63AcRGyyJLEbHxpKdCXbDqLJaKuu6HFEpJCpcKalkEJE5ourSMWgk/p4OapWSKbPqHFy71NBr2VV69QXcQCpWyqFyLEGkik6rwi3XxsUkrp1R0M1nojRgxaNyYXHG+vasWPWalosxb3oN0+fL1P+1mzVYt6JJ9DvrVjTBbhm9Mlu0XWcs4TD7+Xj8wYSYUbRyWtRnGnD68fd/nMM/Ovvx94/O4uipoQTfP+96TsY+dkGg55UySiX5q6mi00job21u9LdBq2b7FoVMbgqD2WKvkNKhUrDX8xwUEc8KucbviYjN0bq0ETvfOBqJ775xFK1LGxNsjmKnKNeQNJGMR6lzE49Sk84j8kCFRcLfSaMgTkqz1Gg0AgDq6+vxySefYO7cuQgGg6N8qzTIZcUPpVIhOAoDLn+kgsloJ1hinIuUvxMly1NMUvceCARhsemAMCTbKnl9ASCsFcbu5oMwcKrEscfcn9PLw+UJiE7Ej68yYnDIh0m1Jty/fhF6HD4cOTmIF/ceEyqyCb3MDRzzlJDPzx5jsVVtkW514EcNZTITGdLd78Er+45jY9tseP1B6DQqPP/6EXx9yQWoyFL+ewfZrYp7Bz2ollM72ph1SHKtkgE+fwBtzY0Jvb59fACAfN6HSavCxGqTSBdMrDbBpGOc1i0i+hw+oXKdhlOirsqIc/1ufHflbIyv0EmOPVkZ9PPHmUR6zecPMj8LAN9fPQdmA4cp4y0RW8HEYWL1HPQ6vLBbdBEHM1qIc7iVuKADwyN/l7Q5MrQpyuYE7/AzbaivRHf3kGzuzaJXY1KtKSJHCjDlq77WhB2vH0HXGadQQTf639r3dSZUfb1z9RwolApR1b/oSTyXN9JuU7DBpGQRo8tOUvs4G/uZyIruAQ+zimet3QB7KSWlEmOKx8snTN8wAI+Pz7o6bL/Dy5TZibVmVFJCqwivLwBtXAU7rUYFnz8A0PwWUQ6VYwkiVQKBIOwWLe66cR4cbj8sBg1CoRCCoSAAmg9EZki1ku9zeLOOocb69gBQadGKdJ/NqEWFke1bZOz/hoBZDZXYvHYh24cfhqVfdr3diduum4lHnv1A+M3aSgPz+dRWGoQKGtGxTaoxYtpkG2xGDVRqJfYfOieqGrSquRHjqgwIBkJCNbUB1xjoOZn62AWDnldK9CTxV6vInhXRO+DFK39P3FOosk6DscqY9fW9/uLzLfqH2Lqlf8iHqgLtdfQMSsSNB32wFPBAulzj9wRENke/04cKk5ZpcxQ7fCAIu1UnkkG7VYeAjHJX8q2TzvVTjJbIPaFgCLdcOwOPPz+yH3TLtel1AUwpOW3mzJn4p3/6J9x+++1Yu3Ytjh8/DpUqtQx5p9OJVatW4dFHH8XEiROxbds2/PGPf4RCocCMGTPw4x//GBqNBg899BCeffZZWCwWAEBrayu+8Y1vpHwj+SLnbYGSbMLl7DvDFSt6HD6cG4ic8PL4I+N/8uVD2HTD3OSO4vD3OY5dFtNm1Ix8Rp3kMzFjT+oYxd5fJVBboceAyw+FQoFHn/sAp3vdgsNsNXLY2n5Y9PVY55e1EenwBHL7DvNEpUWiDRIlphFZYDVpoY5mwocBhSKSMW8xZi9XFRIyW2GWYeuuEgjimAwavP3R6UjQwBeEXqvCC3uOYs4FVYUeWnqEgYbxZlTbdLJKFrSZtai26jC5zgyvLwiFAvifD0/jkqlV7LEP69FgKIxVzRdi19udQtK1UAY9LsFGqmR6hVkHg0YpTiQ7nkFy+vCYWO07pE5G379+UXKbgpKE8k+S9zYqYWBClRF1dgPOG2dmyle1TY9vLJsGtVqF/7tV3K79S/Mno3fQi5YrIhs37x0+i5PdTvj4kKjqX/RaLZc3pG6DpZCAltQ+zsTmJrKmwqITqnhGka1tQBQNJoMGL+z5FJfNnggogFAojBf2fIpNN8zNybVj9bdep0L1ER1MlECUgEmfv/dQalB7aYIYQaVU4UyvA4MuXtg4sho5NBorCj00QsbkMx5lM2tF9myVTYel8yajcZINVRZtcn9WyodBpAr5gMsPo46Dzx+AyaAR+24hwG7SwB5NgIjf31EARn1i+6chF4/z68yi34RCwXw+E+wGpn9lGq4ycmrAm1Ch52/7OjGuyoDO005hDl88pZL0HCFLyF9NHZtZC6ebR+fpkeqJTjefs3mu5dTY895JXHNZgyiO/Z2vzsjJ9TNBcn8uxTZl+aBo22eGgYYJZtjM2qRJ1USREgY4lQImPQdOrZRlzFSv5fDmgaP4yufPFw7AvPTmp7i++cJCDy1l8q2TSOcR+UCv5fD2R6dFh89eevNTTE1j7qWkwe666y4cOHAAU6ZMwV133YW9e/fiF7/4xajfO3DgAO6++24cP34cAHDs2DH85je/wXPPPQej0Yh/+Zd/wZYtW3DjjTfiww8/xH/8x3/gkksuSXnwY0FeK35ks5mY5JrxlU1WNTdi9/4uDLl4tDU3onfIBygU7N+L+b7ZGCnNGtvPfGPrbFiMHA51Sn9mw8pZcHr4xN9I5X6HNxIBYNPDexM2wTevXYg6u0EIiAPAnvdOJiTDWfTcyO+5/Lj7ps/h01ODcHkDUCoUaBhvKbrNcbtZk3DS7bbrZpJRR2SFXhc5gRQQ/BcFli+eCr0++xLcep2KKbO5uDaRPhaDGl9acB4e3Day/q9b0QSLkZPfGqIA+GAYQ24enFkpnOwYq992uHmcOdINg1adsm62GNVonp/4/JUqxvgldPWLe49hyMWzy6CHAYNejXUrmvDocwdFvzGuQht5x3GJZGYjh5a5kZMx5wbcGGc3YMgloYMZY9qwchYuPs8GhHJUASSMSIYskTuSVbTDiB0kuQGCyNrRurQRf/zroYTqixtWzoLPHxDKMg+5Rtq0VNl0MBk4bN35kfD5m792MXa8dgR8MJRwrdXLIg7KxrbZETlgzWuGrWjRc5HDBm4eXedcubOZibxgNKiZtoHRKJ+y+kTxYdGrccNV0/Pik3NqBa7+wvk4cXZkw/XqL5wPjiN9FY/FqMYNX56GE2ddkWelVOCGL0+DxcQB8jmcPCaUTeVYgkgBfzAEfyAsqsS0etk0+INyc1KJYsJqYtucVnP2NqdFr8adq+fg6CmHYBs0jLfg/HGmyBo+2joef0gGiT5bW3Mj2vd14oarpic/RDbsHzk9PPqdfmx55WOsXnYhtrxyWKRfTHo1HC5e8LkthuR6SOoAj9cXEMURAKDCpMGZHrdoDluN07Fh5Sw89PSB9PVcPvZDiIxjWeUGxbJTx2JQo635woRnlas4cyAUxNVfmBLnh01BIFQ4x0KnUeHWa2fg1zHVYG4tcCtys4HD6mXThHajUTuq4O0zFRD2iDPp2kUUEAVw9NRQgp3TMN4sq3dnMaix+NJJOHS8X7iPxZdOktVemF6nwtrlTXhsx8hez9rlTTnTSRSjJfKBxaDG5XMmiube5XMmpjX3UpJAhUKBuro6/OMf/0B1dTVaWlrg8XhG/d727dvxox/9CD/4wQ8AABqNBvfeey9MJhMAoLGxEadOnQIAfPjhh3j88cdx4sQJzJs3D5s2bYJWWwQVo/JV8SPLlptSsCqbbG3vQMvlDdj+age2tXdgY9tsbPrVm8zfi/2+byCIF/cew/LFUzF1olU4HeZwsT9zwSQr1CplQrWz6fVWhELhtO5XahPcxwfQurQxYWM+QehHSdLb2Do784ecL8KAUasWlSE1asmRJLIjGAjD4eLxeEzLtVtaZsBuC2fdQSMYCEOlgEhmVYrI36k7x9jjcPHC2ghE1sxHnzs4emWrYkMJHDjal7DOz2qozL9jkYVu7h30C44EMPL8ly+eikk1JtE1pHT1xrbZOHHWOVIGHYnj+eG3Lk2p1YfZyOEri6aIkoPQDCEBLv6+WGN66OkDuOvGeZhUZci8Akie7B0iglRFu59v+DxOnHOltAESu3ZE23AqlUB9rQXdA278f1veFdp1xm5wLJ03GU8MJ6ZFf/s3f/5IsDljW3rOmlqFQZcPv9yaRA6kZGWylQJeMoL3h5i2Ae8PARTwJzIlnL8W7KEQ0N3vSWhfVVNpyP7iJcagOwCvLyh6VrdeOwOD7gCshT65X2zkUWYJQm6EgmFhQxWI2IxbXvkY//vm+QUeGSFnvH52PMrrD0OXg+0EfyAk0nfZxJFZPtu24Vh90mrkMf5Ry+UN2PnGUZiNkQonotixTs32lyanr4dqKvS4etEU0SH0dSua8Oc9n4rG//sXD+HeWxekv19C8YH8QM81ZQISsewAxbITcLh5IaEBiMz9R579APd/d1FO2klynBrd/V5GG2FT1tfOFKc3AD8fFMmHnw/C6Q3AyBUmnmHSqVBlE7eXrrJpYdKrC5qAk3GHDaLgOL0BnOx2Jsy92kq9UElVDjh9gYTk+VXNjZhQbYSJk8d9eDxBPP1qh6jt5tOvdmBj2yWw5OAeKEZL5AOnJ4BzfYlx1EnVppTXEGUqH3rggQfQ3NyMDRs24Hvf+x6+973vYePGjaN+76c//SkuvfRS4d8TJkzAokWLAAB9fX3405/+hCuvvBIulwvTp0/Hpk2bsGPHDjgcDjz88MMp3cCYMHyiqL7KGFGsOTDqpZS3w82P8s3kSCV1RU87+fggTve4JH8v/vs9A15sbT8MtUoh3Ht007v1yka0Lm3EkkvrsevtTmg1atz3+7dxutedcE+ne1xp3W90EzwWLaeCllMzky8cLvF1pDb+l8ytz9mzzjUON49fbHkXW9sPY/uuDmxtP4xfbHm36MZJyAuvPygkpgGRufD4zg/h9Wd/CsnrD+KhZz4QyexDz3yQk2sT6ZOsspWc6HX4met8ryP/95GNbu51eJnPPxQOJ1xD6l2plAosuKhGOKnEGs/P/nM/OJUCjeMtkXYfjECEzazF0nmThcS06HeT6UGpMR063geHmxcqgER1s+hkdBJGfaaKSHuTrm4XHN6AYK8QqdHj8DHf26DEBshlsycmfffRNpxb2ztw/IwDLm9A+P4vtryLSTVG3L9+Ee5dMx9TJ1qZv60c9i6i19r5+lFo1EohMS36OWEcwzJwqt/LlJVehz8vNjORH8g2IPJOjqtwenyBhPZVW9s74PEFcvYbpYLbGxCqCACRZ/Xr5z+E20vPislwHKmpoTpncSSCkCMuL8+0GV1esuWIzPF4A0yb05MDnZTrmH2yWL2PD+LsgJfpC4vGMfzZJXPr8YcXD4nu++OuAfZ4XXzaeigUDCXYRY8+dzDSwSRu/C43n/Z+Sb72Q8odeq6p45PwV33krybQPcCOc3YP+nJyfbeX7YcV0rcIBEL4fdwa+/sXDyEQKFwWmMPF48FtB0RjenDbgYT90LGmVPYhyhGHhz33HB55+fUDTp55HwNO+eg+h8uP071ubH+1A9t3dWD7qx043euGI0fziGK0RD4YdLPn3mAadmdKKWwvvPACdu/ejaqqqsxGGsfZs2exZs0aXHfddZg/P3JS7vHHHxf++3e+8x3cdddduOOOO1K+pt1euIz6dKiuNgMAzhzpZipvNx9EQ31lxtf3hxXMyiZRB1HLqeDnQ5K/J/X9cXYTqqsjz5iHAtctnopBFy9k2163eCp4Pih5T26/J637tYfCuOP6OXjgqXeFzMs7rp8DfyCU0nWknm9skl62zzpb4mX2zJHuhNLpu/d3FXycciA6r4hEPv7MwU5ccPoxc2p1WteKl9mPPxtkymwm1y4m5CpPqazfcuCTM6eYMtvv9GHaFHta10rXNshGN/d7ApL6N/4aUu/qvDorJtSMjDnT8dhDYZzqdUvqwSqbDkvm1uPsoBc6nQZ1VUbJMYVCiPxeVSXslSY0TLShb8iDSrMedVVGKJXJEwSS3cOUiRV46+DpBF2/sKlu1OsWM9muIenI7VmHj/nePL5A0g0Ql390eVQqFAiFwqLvO30BNDVE1vfPzjmZrdYvmmIXrjea/ebyB3Gm34sHnnoXLVc0MD/T52Qn4I2lfSRXvTBWxMrsx585StI2GAtIzqQJhcI51RexMvvJmSHmGuP1B+mdxEHzO3PG0jYoBOUyV8rhPnN1j7Ey+1m/h2lr6rXqsnim2UDPR5pcx6NiZVbKh/WFQvCHFehzeFBpkfaHQ6EwTve4hM/V2o2SsQItp0IgGMKmX72ZYNvEj0PLqQR/TvR74fCo/lKqsiR178q48gZaToXx1aa0ZTTTGIfc50I+xp+KzNKeQiJkz6bOSQn9rdWoMpLpeHu24zT7Xbi9gYLN+SMSvqHHV7gxFev89oXAlI+aSmPRrNn59sGK5T7TpbPbxZQpnpdXDKTjFHvfs5BrSLqcGfQyY+tmA5eTdZZ0XubIRYYKQS50ZUrJaRUVFTlLTDt69ChuueUW3HDDDfjOd74DADh16hT27t2Lr3/96wCAcDgMtTq9koW9vU7RBloxUl1tRnf3EADAoFUzlbeBUwmfyQSNEqKWS9Fyei/uPQYtp8LNX7sYLi+P1qWN2PPeyYTfY31/Y+tsaJRh4XM+XwBefzChZJ/RwEnek06nSe1+FZHTPgNOP8ZXGRLKgzskNv/jryP1fGOT9LJ91slIZQLGy6xJzyWUTl/V3AiTVp23cZYCsfOKSKTSwm7FV2nRip5bJjJbbUss97+quRFVNp1s34mc5UmjAtataEpoh6lRhWV1T5US7SMrTNnL7GhI6Y5QCDh6oh8WvXSr5QqTGmuXNwmtPaNtFF8a1r+xOicVXZtsPMK1YnSmzawVjW+83cDeBNKoEtp9Rlt+bFg5Cw89fUA0/vZ9nVg0o3Zk7AqgqaEa3d1D6O11ZvxMDZwKx072C4kGQMSIfeCpdzGuQr4l4JOtIaka5+nIrVGnxqrmxoR1uEJiHgkbIIEQunuGgLC07ajTqPDsa0dE3xfJsQrMVus6jQKb1y6Ey8tH7Dcjh16HnzkejUopkgGp1rH5sJlTRc56IVsykdlqm45pG1TL2DYYC8pZzlLB4eFT0heZyGyFSaJtdZzdQQA1FTS/M2G0+Z0Pm3YsKZf1qxzuM9V7TFdm9RoV017VacbGlpMr5SBz2SAVj2LppHRlluXD1tkNONfrwf9+9O9iPzq+baICOHpqCEdPOYQD3dPqbQn+VtTXXtXciHN9bqZtEzuO3fu70NbcCD8fShibUsE+bGTgVDja1Qe3PwiDVp00nhFFyn+ffl6l6ADSxtbZ0KmQtoxmsh8imgtJYiDFSiZzORcyO5Y+s5yQ8lflHMvOF1LxJiNjryoTe7bKyn4Xdkvh/DCpWFqFuXBjKtb5zfMBrF42TWjdruVUWL1sGgJ8oCjmUr59MDnbaZJybtLI6p4qJPY9bTK6D71WjeuWXIDHhyvUazkVbrl2BvQ5WmcpRpsZcp7fY0GqujKZzCZt6/nRRx/ho48+wkUXXYTNmzfjwIEDwt8++uijtAfsdDpx88034/bbbxcS0wBAp9Ph5z//OU6cOIFwOIw//elPaG5uTvv6csJiUGPdiiZRe6x1K5pgMWa5GRsGptdbhZZL969fhLkXVuO2FTPxg29eih2vHcEfXjyEna8fxXVfvAAqtXLU78c72lJlP/scPqxqbmS2/KqrMo7eDkwBHOoaxKaH9+Le3+zDP/+//8ZnPW7UV4+UB0+1rRjrc6uaG7H7nS7J7xS6tVgonFg6fWt7B0LF7mUTRQ3HAWvj1pq1K5rA5SDvIxQOM2U2HJahzA7P/4NHumXbWtDh4rF9V6RHfevSRrRc3oDtuzoKXuY7XexmDVM/2i2avP82Szff0jIDf3jxI2z61Zs41DUoKRsOJ4/2fcdxx/Vz8P3Vc7B88VS8tPcYhlx8os5h6NpJNUZ0nRPrn6Q6L05nxo9PSg+GwuGEdp/Rlh8Xn2fDXTfOw6rmiPy07+vEDVdNH7V1Z9JnmuQeqAR89pi0KkysNmH54qloXdqI5YunYmK1CXazJuG5tzU3Ys/7J9HW3IhHn/tgpMVHjDz+6Ob5uOfm+Zh7YTWqrHoMDa8fLNvJ4eKZLXj3H+rB3Y+9BZcnAIuRw6HOQfz2hQ9x89cuTpADn3+kwtt7h89iTcsM0WfWtMzAc//1ScK8TKWlLFEY1GowbYM0zx0RhIi86gtFiGl3KBSFa91SrCgU7PkdX02FIAgiFrePh1ajEtmrWo0KXp+8/FSiuODUCqZO4tTZB3NYPuy6FTOFg1zR32O1TXR6AzjZ7cSO145g+64O7HjtCI6ddqB+nAn3r1+ETd+8FLe3XQKFArhiziRoNSq8uPeYcM1Y2yZ2HD0DXrTv68SMhkrcdt1M0dgaxluYPnf3gBebHt6Lux7ZO2o8I9m9b2ydjUnVhqR7Bdk825R9u1FiIOVMVs+1zCipWHae0aiVqLbpRPq72qaDhsuN8V+MvoXdrElYY2+7bibs5vzHpKXI2z5yljhcfnBqhUg+OLUCDjfFdIudUtEZNgt7blRY5ROA9PgCQmIaEFkHH3/+Q3h8uWmxGoaEzqOcAyILjAYVU1caDaqUr5F0ln7ve98DEGnDWVtbi927dwv/zePx4K233kprwM888wx6enrw29/+Fr/97W8BAEuWLMHtt9+On/zkJ7jtttvA8zzmzJmDm266Ka1ry43YJAIoAC2nhMPlx6ennaiy6qRP/qRyQigMWPSc6BS5Q6PGv/1mn3iR2/kh7rl5Pow2VfLvx13fK9EqyuXm8eLeY1i+eCqmTrSiyqKNKLQwoFQqhI3P2EpooqQ3Ny+cIote88Ht7+P+9YsiVdOG73tSrSnpdaJjjv89pVKBKeMt7O8MO7jxVWwydbYzoXvAy3yu3QM+WGrlZRgQxYPPB3SeGsCP1ixA/5AXlRYd/n7wM4yrNAK67K49KLFROOj0o9qkze7iYwnjZGvDeAsaxpuL/gRmLAPOkR71or+7/PKqQhUCZjVUYvPaheh3+lBh0kYS08ZgjzheNyMMPPtfn+Cy2RPxyYnBEZ3EeJ4DTj8OdQ7g0H++LbTNXHJpPWZOrcL4Cp20rjZwSeVPSnc6PEl05nBCN0sPftbDbvfZ4/DBoucwqcoAq4HDgMuPRTNq2To2HcLA9MlWbF67EL0OL+wWnfA+bRKnLGzGwgV9ZEcYaBhvRrVNJ5aR0Mj7PzvgRTgcRiAQwg1fno5z/W7wwZB4bRiWx4b6SuGEi2m8Oam9JZUsUms3wGzk8OD297F57UI8+fIhNM+fjB2vHUHL5Q1QKoFpkytRX2OAwz1SEfeSxlo891+fiObf7rc7cc1lDTjT68JPbl0APhCEScdlL5dE3ujuZ7dh7e73wTqO5jaRGXnVF2El/n7wFO66cR4cbj8sBg1eevNTXLekMftrlxg9g+z53TvoQ4We5jdBEGw4To0X9nwqtKsJhcJ4Yc+n2Nh2SaGHRsiYngG2TurJRQw1xoeNxiRcXl4yUV4Uf5c40H1BfQXG23SwTIzEtzlOiaMnB/Hca0fQM+AFELFtjDr2obZYn2x8hT7RT1NA5HPrtCrc+eB/S8cLWAzvOViNnLgS9rB/mWyvIK1nO8r+gBRJ9w3kFPPKBzHP1c0HYeBU5DNLUDKx7DFgcMgHl1ecIOHyBjDo9MFYYcj6+kXpW4QBo1aN5YunCjFao7awFRodLh5/+/txbGybDa8vCL1WhRf2HMWUceaCrn1ajRp/ePFQgo++ee3Cgo2JSBGGnTNWey+5ZHAoCKNOhf9983wMOH2wmbRweXwYHAqiyph6kkwhcXnY9qXLGwCs2V9/cEhK5/GoMpLOIzLD6Q7C4+VFutLj5eF0B6FLce4lTU579tlnAQDf+ta38Mc//hHhcBgKhQI8z2P16tUpDzSa1HbjjTfixhtvZH5m2bJlWLZsWcrXlDuxSQRVNh2+smgKtrxyeNTS4JkmUEkllHkzyMCtsuqYmwMDTi96BrzY2n4Y966ZL2yOC4yS9Ca1yen08visxy1931L3zkjSM2nVzN8uBgfXoJNoi6qTT6Y3UXwEggFYzXr8+ImR1gNtzY0IBAMAsjNApMpK62Ums7EnW2PL29ZW6kfWDBlQUok+IcBu0mDaFHskUWaMnCOpBL/oSVxW8DlK7PPvGfBi+6sd0HIqLLq4NqmOHlX+JHRnsioy8QlHseO1miRaJOrU7O9kG4BRAIc62bZL9KRW/H+jIGqaSL2z4b8rVUq88/G5hBLeleZRdMAosiC15nT3e/CVRVPw0t5j6HV4cdnsiUK1vujc0nIq4fBBVAaggGj+Re3jB7eJ5WN8pYHko4gxStqzZb5hRGRFPvVFCCHMu6gO9/3+7ZE2Ci0zEJJbZHYMMJaI7U8QxNjicvnRPH+yYA9GYxIujx+w0KYIkRkGXR51EsOH/eG35zF/zxhn444afx/2sZweHhpOKapU3dbcCB8fABATw5HwyeL9/Pjx3nbdTJiNHHwDI2NJFs+Q2nOorzbm3vfKMOaQUgyknIk/cEY+MxOptYP81US0GjV++8I/8pZ8JOlbFDAW73Dz+MWWdxPGVMgkWKeHx7yL60SxsbbmRji9fEHXPqmkbZeXh90kw72IciJJrF5OusPjDeD/2/J+wny966Z5gEz2w4wGdgzVmKMYS76vT5QnHm8Av2ckJ6cz95IWSb3zzjuxaNEiHDlyBAsXLsSiRYuwcOFCfPGLX8SMGTOyG32ZE93QA4Alc+vZLbbiSoNLJVDFf45FNKEsFi2nQlUGgSBW2c/Vyy7EX986Lvw7k2SI2GcSO0Ytp874vlOlGFqL+fkg2uLaorY1N8IfNy6CSAeNWp2wvmxr7wCXg/5aGo0qoZVv7L/lgtTJVocnN+Vzx4pSKclcSKT0UNQxS6bfMn3+mcqf1FhH07/x8zTf8zap7ZJCK3Eie0JBibbhoeweNEvm25obsevtTmxr78DSeZNht+igVELaxoqRgVlTq0RymKp9TBQXHKdkrjG5av1BlCkxa8V96xflVF/wfBjPDldtjLZFf/a/PgHPkzKKR1sitj9BEGOL2aRB+75O0Trbvq8TJoM8No2I4kStZtucnDp7m5Plwz624wPc/LWLE3yfSDLZCKnG300GiXmRQYIMa7yPPPsBls6bnDAOqXhBNnsOY0WmMRCCiEUjERMjfzWRZMlHuUDKt9BpCudbFMMeYTxaDXtvR8sVNrkkejAxFlbSNlF8yEHnp4KPDzLnq88vn/10TpU/ezbZ9dU5uj5RnuRi7iXVYL/5zW8AAD/84Q/xs5/9LIMhElLEnv6GQnrTLjb7Xco4OtPvARQK6VagyPFp87gS3AqFAo8+9wF6BrxZXVdqjKmWTs+GYqg4VGHW4tfDgYloO6v2fZ3Y9M25YzYGovTod7JLZA84fajN8pRyv8OLF/ceE8nsi3uPYXy1CVUyCg7lsrJkQaEy/lnD0kOrmhvx4t5jo+u3JO0rk5Gp/GWq14fcfua8nTLegoo8JDKOero515XaiATydsJ8eM255+b5+OBIDxAGXtp7TGhLM6nWBLtFg+nnVQo2VrTlrVIZCWRFZTDa4jZWppMltdHJ+OKld5BtG4yrMsrKNiCKkDxVg/D5g+CDMcpaAfDBUML6QwB9JWL7EwQxtlRbtVh5ZSMe23FQ8FvWLm9CjU0L0FJLZEjvQP5sTpb/dLrXDY+PT4jZzrlAHLNN1U+36NX4zjUX4+gpR6QdjlKB71xzcUYxHCl/b1KtSfDDRosXyKEqGVVeJ3IB+aupYzPld7/M5eEl45P2Ar0Lm1mLOrtBaEUOAHveO1nQJNhirVDm8wfQ1tyYUBk3oQIoUXTIQeenQk2Fnjlfa2y6wg4sDZLFWHKxDvaQziPyQE2FnmkfpDP3UkqvpsS0PBCTRODyBbHz9aOjGnpSCVSffubAA0+9l7z0ZlxCmc2oSc15U0QyqQecftjM2pEEuNjNZAWw6Ya56V13lGcSey2HJ5D3xLFicHAtOonARHx7VIJIA7uF3YbXbsneSKu06DDk4kUtELWcCpUya80h1ao4k8qSBYfK+GcHI8FPqVRgynjL6Potw5LYGctfhnrdZtIy522+Ai0FS/6Wsl/KkLy+gzBg0qmZduwEuwEIAZOqDdiwcha2vPKxqKXTjteOJrRpj5VpvVaNHa9J2Mf0fosWu4RtkAu7gyDyQU2FHlcvmpLQ+rjGSjIbj6TtP1qb6HJlWFedOdINg1ZNuoooX4LA7Asq8eNbF6Df4UOFRUuJaUTW2K35szml/Kfz6qyiNuDMuHEafro/EMKO146IrpfL8U6wG1I+vJhXnzFXvlumexsEEQP5q6mT7/0ym0kLThVTvUcRqfJTyEQwi0GN1qWNePS5kYT6dSuaYDFyox4+zhf5ThLMlNgKoMmStonioxgKteQCi16NtuYL8cizH4jamlsMhZuv6ZLvGAvpPCIfWHQS9kEauSxUu6+QDCcR1FXoUmoFJtU+afc7XamV3hz+vfoqY3IhUQAOD4+uHhdO9Lhx/5Pv4N7f7MOmX72JQ12DQhZy2tdNBca1xqRVXbLWYtHn0e2CwxtIvP8cEg1MbN/VgR2vHYE/IBMtShQtOg27dKtOk/3yr5Vo3aWVWSn0kmqHObxeHTzSnff1qmQZ1kNNDdWw6DmYtOqU9FumJbHj5a/ObsBdN87DgMs/+jvMQP+OtbwXZH4pgENdg9j08N7k9kuZMOo7iLFzPjvnTPs5jXr9EHDxZBu+f/0cZpvO3iH/iI2FEZmutmjZ1zVy9H6LmHzaHQSRD/LV+rgUsZs1WLeiSTS/161oilSKJcTE2CJ3PbKXdBVBhACdWgmrSQMdp5LNhhFRvOTT5pTybyZVG9hx43hS8NOl4ge9Q/6c+mOxsY1k8YKc+e3xMXRljn3zXO5BEGUJ+atpELNfdt/6RcnXvQyIJoLtfOMotu/qwM7Xj6J1aWMkEaxAOFy8kJgGRNbmR587CIercO0Oi3XfwqJX44arpo+8vzeO4oarphd8XMToFKtMpYvDxQuJacBIW/NCztd0yXeMhXQekRdiOkj98MZ52Lx2IaZPTs8+KGxjaiJCqid/Yj53pt+DTz9ziNonZVV6c/gUk9PDo9/px0NPHxCVY43+zoPb38f96xdFKpqNVcWKZM8nl5UzWK3FhoPK6VbCyQSpwMT96xfJqpwqUVz0OXzYe/AUNrbNhtcXhF6rwo7Xj2DKeAtMVdmpgO4BL/Pa9ePMMNWYcnQHY0CptMMcw/WKSCTjktgxxpzD7YfLG0g4jS16hzF6r9KqQygYSlsHatRKLF88NVKlU6GARp1Hh6QAp5tLVp9mavOMYkcx143JVjhcPAZcfhh1HHz+AEwGDfs3U3nH4UjLBtYceefwOWxt70iUd6mKuq4Sfb8lQsnYBkTZMOAqjZYWY0IImDU1Uv2oz+GD3aJFNVU/YlKytghBZAL5qUQeyKvNGeOj9zt9qDBpI5uEIUbcOENY8QOzkUP3gAfnBjyYUGVM9L2SdDfJ2ufOxTUYcz1aQZv0IVEskL+aIWEAityespBKBCvk+jDg9MNs5NAyt0FIot29v6vgvuGYxnFTpVyrWZZCdewS2QvrHfIxYzm9Qz752Bh5jrGQziPyQoYdpGKh5LSxIBWFxUqMYjH8OSgUeOCp93JTejPGeWy5vAE73zgqMgq3tXeg5fIGbH81cqLc6eXxWY87/4GlOKdbqVSIDeExCHCNZVC5x8FWpj1yUqZE0WE2aLCoaTwe3DYyT1Y1N8JsyD773mRkX9uUg2uPOSXQDtPhkVivvrsIFp3M1hAZOnoZl8SOMeZYOlikc2L0ntnIJbQhS0UHOtw8frHl3YRxpqTXlECvw49PzpxCpVkLu1mTWtWDVG2cHJFxomAxk4nNE795YUh8B1J2zl03zhMlSbY1N+Ltj06jrXkafHwAlRad+P2n8I6l5kho+BpMG4tx3ZJ8vyWEychJ2Ab0bojixKjnmGuTUW6201igAA4dpwSTVJD07R3k2xPlh8PD48mXD420fQLw5MuHsOmbc+XnpxJFQ17jUTnYcBmNeN+oyqbD1Yum4JfbJH5zNH9Q4sB1WnGV6DWGD6R3nXOldSiK5Vs+9PQBYU8hCvlueUKGcbRCQP5qGuR5760Y98IqrbqEWOuq5sactdjLhKziuGNFHpIXi5JSOnBRAnthep2aGcvRa2WU9pLnGEtJ7d8SRUMu9qGLIMW6xMlTO4dclt4UOY8KMI3C6Hi1nApaTp1R67K0YLTkeudwNx569oDwDDNtoZYOyTZAc41eqxbeZxQtp4JOIyNlShQd0dZE8a2K4uU6EwI8uw1SIEg9OgpB94CXuV51D/oKNKIMkWkbJItBzSzDPFo5eod7ZLOmttKQVOfE6r0lc+sT5l8qOjBjvaYEDhztw92PvYWf/f5t3P3oWzhwtK8oLclooD+WjBP4i4S0bZ7RWpsOt1s50+9ByxUNqLLphK/6+CAOHe8T/Vb7vk588dJ6/OwPb+Nnf9if0ftP1p4+9rdHk8VSfL+lBM+HmbYBH5BhpIsoC9xeHm1xbQ7amhvh9sunFcRYMRb+d6kg6dvLKVBOEDliwOnHVy87P3LgFIBSocBXLzs/L3E1onyQjEcFso9HjYW+i48fLJ03WdK/d3h4fHrGiRPnnDAPxxfS8QfTiquM5kcmQSrWoIzzGcl3ywMyjaMVAvJXUyffa2Ex7oWFgmzdEgoVTj7Gcn8yLbLQF3KF/OHiwusLMmM5Xr98SrtLJfk4PLmRKdq/JfJBLvahi3BLsbTIm8KKKb1575r5WfV8jzVwdBol0yhEeCQBzuVlt2XKpUHEem5b2zuwZG698AylTlfkchxjuQGqUiuY/Z/V6hK26Ii8IzVfXd5A1td2+9jXdufg2kT6aDUq5nql5eSl6uXq6DlcPLbvilQabV3aGDkdvKsDDlfycTs9PJrnT8bON47ibL87qc4RBSQkksnzldjT6/Azy+33OopvUymXCfzFQrrBqKTzKCaA9O//uR87Xz+KryyaIiSoxVYzi3LZ7In4zZ8/yu79x9mum9cuRPu+TqE9ffS3R5PFUny/pYRbwu7w+Mg2IIoTDadG+75Okf5u39cJTk1JRPEka5tBiDEbOKZvb9GTXBHlh06nhs8fxI7XjmD7rg7seO0IfP4gJWsSWSEZj8qBzTkWiQDx8YNqm575m5/1urHp4b3Y/Lv/wY7Xjoj8toz9wWTjyiIeIxVrmH5eJflueUaucbRCQP5q6uR7LSzGvbABV/ElghXrAc1yXHeKNlGwTNHr2LEcOVVO6x6UqCCZo2ITtH9L5AOpfWhNGvvQ8pmlMiWvrYdy1CYrtpS4AhGjMLZ07ZqWGaip0GHRjEWR0t6eQGaty9JA6rlFM+99fFA4XSE5jvh2VhmUs45ugMaX1cxHD+4hlx8v7j020uogDLy49xgm1ppRYypc6WBC3pgMGuY8MeWg7LNJqg0SbboUBKOew41XT8egi0coHIZSoYDVyMmuLZVcW/YNOP043esWtasAMOq4tRo1tg3r3N37u9DW3Cj8O17nxLf+yEQXZ6rXeh3sExG9Di/sptFbl2arj9MiJglqwOWHzajJi94eS9JtGztawCQ+gBRt4b7zjaPYsHIWtrzysei7SiU7GTKl9w+MyIDLD6OOg1qpgFajwg1XTU/fxirB91tKmAxkGxDywjWcJB6re9uaG+H28oCFfLBY9Dr2/NZri9c+KxQmrQoTq01YvniqYJdPrDbBpKMWW0T5wUuc2L/7O58r8MgIOWOU0ElGXfY2Z7q+VwIp+L/x8YPWpY3M3zxx1sn027a/2pGxP5gsPjHq95Lcm1SsYVK1gXy3PCPXOFohIH81dbJeC0ehGPfCpHVL4ebRWO5PpkM5rjv5nhNjSgm0glYrFfj6kgvw6+c/FObGrdfOgEoln2IvRqnWpDmwZwHavyXyg06rTsgjWtXcmFblU5LAPCMHhWXRq3Hn6jk4esoBi1GLp9o/FoxCLaeE0+2H2cDBaows6tHS49EKKlpOhdu+PhNOLw8oFDlRZFLPLXpdLaeCOZlhhhz1/x7DDdAKsxZDLl6U2KDlVKhIZdOXICQIhYK4dXkTfr1jZL7eurwJoXD25W19fBDfvno6/vDiIeHa3756Ovx89tcm0qfCxEGnVeP3Me9j3YomVJg5QEavRA56k0Wm446tbtgz4MVLw4GZ8ydYMK5CL9I5sQGJ3fu7EozAlBN7Jluxee3CSGKRRQedVoWuc66kiWN2qw51dgMumz1RSBTf895J2K26xA/HosiRPk6XHCXwFwvpBqOSyaNUAOn8CRb88vuLoVGFhaQxs5HD0nmTUT/OjFXNF2LX2yOVzrScCnbLKO8fYMrA6mUX4uW3juM711ycmY1VYu+3lAiFQmy7I74cH0EUCVaTBm/vPo2NbbPh9Qeh06jwlz1H0dRgL/TQio5QKIhbrp2Bx2OCv7dcOyMnfkXJEQYaxptRbdPBzQdh4FQF30AiiELh9QeYtqecWu4QxYfFxCXEptetaILFlP2GeGycPJpg3DDekto6LuX/TrbC4RpJ6qq06kT+Gsu/v+26mXjy5UOiy0cPbmfjDyYj6fdG8+2lYuihEvTdxvoA3ijYzFpmvKbY42iFIBQK4dZrZyQkM5C/mohFr8YPv3Up3L5IZTm9Tg2DJnc2bYVZi2qrDpPrzPD6gtDrVKg+oivoXlggFMSalhl4YueIfKxpmYFAqIA2S8zaWkx+hVzj99lQrImCaVOoWH2O0XIqKBTA7W2XwOMPQK9Rw+vnoVPLp4tQKBxixljC4dzopCDFaIk8oNeqUG3TiQ5jVtt0MGhVo395GEpOyzNyUVj+QAg7XjuClisahASpKpsOX1k0JWHje1KNUSg9ruGUmFhjxh9e/Aine905U2Ss57aquREv7j0m/IZJp5ZMHJPq1Xz/+kXpZ+6P0QZopUmD266biUee/UAUiKg0awDSFUSGcGo1nnm1Q3QK6ZlXO3DH9XOyvrbVpMWQ0y9SQmY9BytV+isIDifPbLuY0bpXQOSiN+PJdNw2k9iZ7xnwYucbR0feW+x344K9lWYtLrmgKr3EHgVwqHOQqV+HXLykDtdpVLjuixfg8ZgAzS0tM6DTJDc6pcq8y00uC06ayfJJ5VGhYAaQxlXoMaHGhO7uIUyvt+LnGz6PT08PieySWFlZu7wJdqtm1ORXlgxseeUwWpdegF9seRf3r1+E+iqjcJ+EvNFwEnbH6uztDoLIBzqtClfOm4wHt70v1m9pBFXKBS2nxrO7PxHN72d3f4Lv0/xmMxxHaKivRHf3EOk4omyptuqZtme1leIGROZ4fUEhNh3VSdt3deB/fWMODIbsdXg0Th7rS6UCy/d58uVDWL1sGh56+oDoeneunoNfbHkXPj6IIRePidUmkb+nVCkx5BK3R9NyKsycWoVFF9dm7g8m0UfJvpeSb18Oh4iKcFPfYlCjdWljYrKmkaM9hTjUKhWeibNnn9n9CW5fdUmhh1Z8KIB+py9BruprjTmR9UqrBs3zzxP5YWuXN6HSpgEK1BlSoVDiuf8Sy8dz/1UE8lGEfoVc4/dZUaSJgulSKrF6k1YFs16TcJhATtXKdRp2jOV/fSM3MRaK0RL5wKhRQakSJ4EqVUoYtaqU7U5KTss3MlBYscpo9/4urF52Iba8chhL5tYL7U2AESV1z83zhdLjrVc24oGn3s29ImNswiqVCkwZb0nYkGU5vbIsKxsCZp5fgc1rF6Lf6UOFSQu7hRLTiOzoH/KxWw06fajK8iSSxxvElr8dFk7mhcJhbPnbYXyv9RJYZdTbvVSQ5brHQgZ6k0mGlTYlnXkjJzpZLZzEjQ32Dp/WRRiAIrWS1SwHdGtMaxApHT7o4oXEtOj3Ht/5Ie65eT6MNungf8nIZTGQTqA/iTwmDSDFfD8UCguJacCIrGxsm43O00N4+tUOnF83d9T32OPwMWXAZtKlLwtFdkKdSETS7hjyoaqET9AS8mVgyI9nYzcgADz7X59g/ddnwVihL+zgioxBiRbmg04/7DS/CYKQQLIKVfxBHIJIg14H2+bsc/hQachOJ2Wzacvyfy+bPVFITIu/HttfG/4NBZh+2/gKnRAbkEQqroLIgW7BnzKoE+IOUn4k+fYRinFT3+EqjcOqY8Ggk712DDr9qDFT0nQsvQ4/U642r10Iew6qm53r8+GxHeLrP7bjIH5864KCvQuSjzRgdOYoi73MIkwUTJeS0edhoGGCGTazFn1OHypluJ/el0d7FojEYilGS+Qah4vHL7e+L1pHtJwqLbuTsgfGgiJXWPHKyGTgcHvbJQiGQmi5ogG793cJLZwipfcDI6ceFcifIovfhAVg0qpT2piUbVnZEGA3aTBtij0iKzJSpERxYtSqmaXd9TlIHnN7eXz1svPhcPFCkPmrl50Pt5cH6BT0mCPbdY9FkevNUUkjWYyZRGTkEqqbJZzEzfC0rpQDGl0fpHS41yfRjscXSHp7JSWXckMqmS1J4looFBY2KzhOBbORg29g5N35+CA6zwwJTu2o9p4C4NRKpgzotCpoORWMOg5d3cnbykavVWwn1IlE8ml3EEQ+CARDTHs2ECRHLB69Vi2xntP8JggiOZlWoSIIKXQaFdPm1I5S2TsVBpx+mI0cWuaOJK7v3t+VUqyb5f8qldKx8/oqo/ThI4mD213nUvCdhr8viqtA7E/V2Q0J1bai/hXLjyTfPkIxbuoX45iKFbtVx1w77BaKY8fT6/Ay5arX4c1JclqfxPX7HN6CJYJVWtjyUUnykQijMwfF6ORByehzBXD0syHhAMyx4QMwDePNspFBrUbFfBe5sGcBwEAxWiIP5MLuJAkkRMro6kVT4HD68ev2kbZdbc2NeGnvMfQMeKHlVKgya4WTWwDGVpGluDGpVACrmhtFLUlXNTdCqUwxWYAgSgSdTs1sxafXZb/8W0wanDg7JAoyr2puhCUHDiqRPmVZTruYyCZxJi6JyOEa/SRupqd1pRzQ6BildHiVVcf8XtUoARqLQY11K5qovUSxwUpcUwBvHTwtVMSNbeMZPaSQiqzE4nDzOH7awbTJegY8WLeiCf/x1LsptYYvxhPqRCL5tDsIIh+Y9Bx8/mCCPWuidSUBs4FjrucWPc1vgiCkIRuOyAcmPce0OXOhvyutOly9aEqCvqtMIVmCFZeZfl5l5rHzqN9m4LI+qBM/Fy+bPTGhKlKyuUkxpwjFuKlfjGMqVlRKJXPtUMW1pyIiiXwsubJbdHm9fmWOrp8JOo2KKR+6HCWKlBJk38mXUtHnTm8AJ7udCbGc2kp9pMiNDDBo1cwYS66Sx/QUoyXyQC7sTrK6CEEZaTkVaioNwkIIRIyKbe0dWDK3XqSkoie3ZjZUYsPKWZHNSoDdGoqFIlJGvKvbBYc3IGTtjoaU0eNwixvR9zl8eHHvMbRc3oDWpY1oubwBL+49hr4hX3oPZ6wZfi4Hj3Sn9VwIQgq3h92Kz+1JXu0oFby+QMJ6sbW9A15fcJRvEnkh5lTtfcPtIei00tiRqn5KhWSnD9L5jAhFtH2HD3fdOA91dgMACE7P7ne6kurwWFsh+r1U9L3DxWP7rg6RPt6+qwMOV/rPhcgvDjef0Kp9a3sHls6bDCB1WYllwOnHC//9KbQaFZYvnorWpY1YvngqaioNmHG+Hdt3deB0rxsAYDZyOHHOiU/POJk2UNoyTxSEfNodRJmTJz/JI2HPekapDFqOmLQqTKmz4Pa2S/C9lbNx+6pLMKXOAhMFNgmCSEK0ClXrlY1oXRr5P7ORIxuOyAqfP8i0OX3+7ONRoWCIaRuEQikEV2LiMveumY/71y/CpGpDRr50LCnHG5LE2xP8qSTdUFK9t3KMOWUaGym3MRUrDrefuXY43KST4rGbNVi3okkkV+tWNEXa5uWAaqsWa5eLr792eRNqbIWrUjboYsczBimGmUCPw8e073ocRb7/SpTMHtKgm2faa4MZ7MUUikAwCLtVJ4qZ2606BIO52V91UYyWyAO5sDspikiIlNHZAXY53SkTLJGs95js6WjFjfGVBmZrKEmyqC6TarlAm1mLIRcv6qVc9CeGqF0VkQe8/iC7FZ8/ewPEx7OvHf83YgyReztMGZPLNgqpnD5I64QCQ79sWDkLFWYNTDoOSqUCU8ZbkuvwGFvBzQdh4FQpnagacPpxutct0sdACu0giTFHSoanTrTi3jXzhTYyo8pKDFF77LnXjmDJ3Hphc2RStRF9Dp+QmFZl0+Eri6ZgW8xJsXgbiE6Dy4N82h1EGZNHP0laZsmeZeHyBhLeA0EQRDKyqUJFEFIMuXmm/h5y8xhnza7qTta+fXyV6lBie850q5OkNCYJe8leaQIg7U+l5V+xKnCXG4x2qwWvNpNhvKYc8UvEsv08lfZPIATMaqjE5rUL0e/0ocKkjSSm5epRBYHZF1Tix7cuQL/DhwqLNpKYVkA3zOsLsH1DOriUgMnAMe07IyXFyoMS2EPySMxXOR001Gs4/HXvIVxzWQO8/iB0GhX+suco1l7blJPr0/4tkRdyYHdS5TQiwrAyqq3QC9mOUbScCnUVelgMHBzuJNXOwgAUox9hT3raa5SKalFHOn588Y6zHE8M5bLqDkFEqbRoUWc3iE6x1NkNOQkEW4wa5rWLeZ4RRL5IVT+lQlIdNqwnnW6/qHJpnd2Au26chwGXP0F/svTLQ08fgEkXCSqbtGrUVxkjAebh9o5MXTxsKzQ1VI98dgyfC5EjJN6v1LuqselgM2ow4PQjFAbqq40pv3+LQY0NK2cJBwZ2vn4Uk2pMMOnUot9bMrdeSEwD2DaQHG27ciSfdgdRvuTTT6q0sNc+ktlEHG4eT758aKQa6hUNePLlQ+SvEgSRlFAwhL/t6xStHX/b15laFSqCkEBSf1uy19/JfNhMuoAAEHxpkd+dozFFibeXopWp3/n4LHqdfjg9flEV9T3vnUyoikT+VYpk+T7zQgbxmnKEYtlpEgLsJg0WNo2H3ZTDxLQoQaDGrMUXZk9AjbmwiWkAUGXVMeWjKge6pdRQKRXMqlVqJbWCkgUl0MHLatIwbSOLjPYcLHo1Viy+ACfOOnG2z40TZ51YsfiCnOkk0nlE3kkxLygeqpxGiJDsN23kcKiTcVp9spX99ySn2JOd9vqsx530Win3wy7GU0yjkMuqOwQRpdKqwcorG/HYjoPCnFm7vAmVNg2Q5T5SKBTCii9egCdiepavaZmBUJhOmxHlR8r6KRWkdBjEJ6GjCWkqJdA/5Md9v3+bqT/T0i85rk6T0+dCZE+S92vRq3HH9XOE1p5aToU7V8/BiXOuzORBARzqHMSWVz5Gy+UNUCqB6edVYlK1AQiJZSNZS5nYU/lys+3KkXzaHUT5kk8/qdKswdoVTXjsuRiZXdGESoum4JsjxYbTy6N5/mRRlcu25kY4vTz5qwRBSOL00NpB5B67VYO1y5sSbE67VQNkWTBDyoftHvDiF1vezYmfnKsxxfpDsfYSqzJ1W3Mj2vd1YvWyaUIVdYuRI/+KKCsolk0kw2JSM+MZFjOXtW4pNVwedgVTl4eHXUbJQWVJiXTw4vkg2pobE2ydQEBGgRwF4PIFsOO1I8I93HbdzEiyYA7eBek8Ii/kYA2h5DRCjMTGn8M1cko6mkX95MuH8P3r5zBPsd+/fpFkkEmqjLhRx+Fnf9if/FrpbEzKrNQ4tasi8sG5Pp/gUAGRefXYjoP48a0LIieSskABpWDYRK/9xM4Pce8tC7Ie95ijiJwyPXOkGwatGha9uujXDKLIyCZxZlj+Bpx+2MxaQf7idZjDIz4JzQdDOHS8Hw0TLPis2wWzkYNvIJigP9PRL1LVaZLp9bw9FyLnjPZ+FzbVYVzFyLsCgE0P781IHmJ/K9rWVcuphDbxTm8AVrMWd35jDkxGDfa8d1Jo8xn9bIKMysy2K0fyaXcQ5YvNHKnId9nsiYIvuue9kznxkxxOHu1/P46NbbPh9QWh16rwwp6jOH+cmZIm4lCrVQlVLre1d+DHt8rQ9icIYszQatTMtWPz2oUFHhkhZ3oH/Gjfl6i/J9WYItV9soHRqkapVOCfH3ozd35yqsTECiZUG/HzDZ+Hw+2HllPD5eXh8ASE+EGs38+qTL2tvQMtlzfgoacPjIw7RP5VyUBxzZQoqVh2KVBkcnuun+IZqWIz0V6mXMl57L9AmPQatA9XZ44mc7Xv68ScC+YWemgp0+vw45FnPxC9i0ee/QCb1y7M3p4FoFCwdR7FcIhsyMUaQslpRCKMjT+pk459Q960T7FbDGqsW9GER2NOp69b0YRAkN3/OOFaJboxSdVliHzQP+Rjz6shX9ZO1YCLfW2Hy4daOZW7LpHTIkQRkIl+SkP+UjkJ/dLeY+gZ8Ir0Zzr6JS/VaUpUb8uR0d6vUqkQvauublfG8iD1W04vj+4BL052O4UWAFFbcPuuDpzudZMNJGP6HGzfoM+Rvd1BlC8WgxqtSxsT/EeLkcu6tYzTy2PexXV4cNv7In1KFX0SGXSybf9Bp5/mN0EQkri8EpU1vHxONl2I8sTh9jP1t8Ptz41cDfuwDfWV6O4eysovyhhGrODO1XPgD4Tw4PbEqumpVKaO/p26dJQYFNdMmX5Je1ZmsexSoAjlluIZqUN7mfKlVDp4WfRq3HDVdFnLoJRO6nf6cmLPOlzsd+1wUQyHyJxcrCHKfAwsFqfTiWuuuQYnT54EAOzduxdf/epX8aUvfQkPPPCA8LlDhw7huuuuw7Jly/Cv//qvCASoTmoxIXXSMZohL/rsKBnyDheP7bsip7Valzai5fIGbN/VAbVKlfa1SoqYk3n3rV+E+9cvIieSyJoKM3uOWk3ZGx9S899ilJdhI5Xp7XBT/zEi/6Qjf7aY+Sx1EnrJ3HoAcfozRr/cu2Z+Uv1ik1gzykYXlzjpvt9s5EHqu1pOjaOnHEJiGhCR30efO4jvXz9nVBkliptKi4753iso6EFkgcPFC4lpwMia4XBlb6tJVQNTq1WjfLP8kJrflTS/CYJIglHHMdcOo04+m19E8WHUc0z9bczTpmoh/GRWrODoKYd0/CDG7581tYo5XoTJvy9FKK6ZOvmMkxPpUYxyS/GMNEgj1kwUFyUT+y+B/XSLUcN8F2ZDbt5Fvq9PlCe5WEPympx24MABXH/99Th+/DgAwOv14q677sLDDz+Ml156CR9++CFef/11AMA///M/45577sErr7yCcDiM7du353NoRJpInXTkA0FsbJ0tCKIoO1mCAacfp3vd2P5qB7bv6sD2VyNVMlxePu1rlRzDJ/OaGqojGaYyUqREceL28mhrbhTNq7bmRnh82ScABwJB5rWDQRn1dUfyTG+CyDfpyF/0VJqWUyU9Cc3Un8P6pb7KmFS/iH4DZaqLS5h032828iD1XZeXRygclqygMZqMEsVNOBzCmpYZove+pmUGsi5vRZQ1+bTVklUDI8TYzRqsW9Ekmt/rVjTBbqHAJkEQ0vj8AWbcwMfToWQic7y+AFN/e3MQ62JRCD+ZZf9I+VGCTTTs99dV6BLG29bciD3vnyT/vgShuGbqkL9aPBSj3JJ8pEmKsWaiuCip2L/M99NdHvberdubmyTdfO4NE+VLLtaQvLb13L59O370ox/hBz/4AQDggw8+wOTJkzFp0iQAwFe/+lW8/PLLmDp1KrxeL2bPng0AWLFiBR588EGsXr06n8Mj0kCqh7hJx2F8pQH3r1+EAZcfNqNm1LKZ0axKVj/y+mpjWtciCCI5ZgO79/r3r5+T9bVLoa87kHxNIoh8k5b8xZwIcvmC2Pn60YTvzZxahUUX12auP2N+g3RxCZLu+81GHiS+6/AEoFQoaN0tUfQaDrvf7sTGttnw+oPQaVT4y56jWHttU6GHRsiYfNpq0dPx8demamAMQsCshkpsXrsQ/U4fKkzaSGIa7dUQBJEEk0RMQm5xA6K4kIpT582fKICfzLJ/UvajYmMH/iA0KiV8fABzLphL/n0JQnHN1CF/tXgoRrkl+SDKghgbwc0HYeBUZBsUCIsxf3u3QH73hokyJgdrSF4rp/30pz/FpZdeKvz73LlzqK6uFv5dU1ODs2fPJvy9uroaZ8+ezefQiDRJmgmZZoZ8Lq9FEERy7GYNWpc2YucbR7F9Vwd2vnEUrUsbc1LhINrXPfbaN1w1XXanLErqtAghO9KWvyQnoTe2zsb4Cl32+pN0cWmT7vvNRh7CgMXAwWbUYMDph8MTgMWgRsN4C1bFndyidbc0sOjVuOYLDXhw2/v4f9vfx4Pb3sc1X2igd0tkRT5tNaoGliZhgFMpYNJz4NRKshEIghiVUokbEMVFQeI4Y+wns+6xYbyFfd9GDg4Pj65uFxzegLABadFzmDm1GnaTBuMrDOTflygU10wd8leLh2KU26KVDwXg8PA4eKR7ZI0niGyQecWxUiGfe7djcX2ijMlyDclr5bR4wuHE0SkUCsm/p4Pdbsp4XGNJdbW50EPIGHulCQ0Tbegb8qDSrEddlRFKZervKXrvoVAYurMuLF88FaFwGEqFAjqtGvZKU1rXkzujyaycZWWsoWclTSgUht3qxu1tl8DjD0CvUcNkUMNekf58i5fZUprL2a5vxUipzIts7iNb22AsnmE286iQclsq8pUPsn02hbZpc/luQ6Ew3jp4Gg889S58fBBaToU7rp+D+RePQ32/G9POq4TXF0Ct3YgJ1cWrO0jekxMrs6VkG4w1JGfJyaXOi19nF1uNqB9nQe+gB3arHuePt0Ktzus5PlkitaYvbKqj+T0KcrcNRqNc1q9yuM9c3WO8zJaivz0WlIPMZUqubc5k62wh3wNr7gAQ/a220oB9H51Jqp/lLks0/kRonc0M8lczJx/2bDHKbbGNiXywzMm3DyZ33RSF7qNw5HLvFmDv3+by+uWEHOWpUGTyrMY0Oa22thY9PT3Cv8+dO4eampqEv3d3d6Ompiata/f2OhEKFXd6b3W1Gd3dQ4UeRlZoFMA4iw5AGL29zpS/F3vvDg+PJ3YexGWzJwIKIBQO44mdB2E3ayIZliVAKpORKbMKwOHm4fYHYdCqYdGrKWt9FEphXuUTh4fHT3/3dkKJ7PvXLxLNt0xk1uHh8X/+uH/Ua8sFjQJoaqhGd/dQWutbUVFia0iy+Z3xOpuD384lWc0jBeD18vD7gvBqePT2OcfkfdO6K022MgsU1qbN9bt1+gI4ftqBlisaAAC793fhgafeFeS71qIFEGmdV6zrbjnLeyYyWw52fj4oZzlLh9FstWzW2Qq9Go3149HdPYT+fldOxltqODw8/vDiRyMtIQD84cWPMC5atZVgMtr8zrdNm2/KZf0qh/tM9R4zktlhvwVhwOsbO79FzpSDzGVDOn50NuvsmL6H4XjOgNMPm1krxHNYsfjYv3WeGhCSFgDAxwfxwFPvYlxF5FnIXZbKcfyZymxJxDXzDPmrmZFPe7bo5LZAsVYpHB4+6RpPsMm3DyZ33RSF7qOwODw8Hnn2A0EnAcCe905i0w1zc2LPpnN9YgS5ylMhyHQvbEyT02bNmoVjx46hs7MTEydOxF/+8hdcd911mDBhArRaLd555x3MnTsXzz//PC6//PKxHBqRL4Yd6zNHuoVECaeHR/P8ydjW3iFk+7c1N8Lp5WExcExHvCxQAIe6BvHg9veF57KxdTam11vL5xkQOWfA6YfZyKFl7sgm0u79XRhw+bM2QPJ5bSIDaA2RJRnPI3rfRLpIbHbk7doAPj09hB2vHRHZey/tPUZ6ooRxenh89bLz4XDxwkn0r152fsTOp3dOZAPDr8z1GpaXa5cQSf14mt8EQUhBfguRB/Iejxpr2yCLeTLg9IuS9IBI8gLzWeTTJyQKC9mzKUH2bJrkW66KTW4VwNFTQzh6yiHEMxrGW9Aw3lywcaW1xhNEuaEEeh1+fHLmFCrNWtjNGiBU6EGlTr51EsVoibyRpf4e0+Q0rVaLf//3f8f3vvc9+Hw+XHHFFbjqqqsAAL/4xS9w9913w+Vy4aKLLsK3vvWtsRwakQ/nVMKxrqnQC4stEDGmtrV34L7bFpV1wMrh5oV7ByLP5cHt78u2ChVRHFRadbhu8VQMxhgg1y2eikqztqivTaQPrSHypNKqw9WLpmBrjBNy49XTYdRz6Op2Sepket9EWuRzU1Di2pNqjHjk2Q8S7L3lw3rC4aFNkVJEr+Oi+4MCCgB6La1LRBYUYA0rFx80HbQaNdr3dYoqp7Xv60TT+XMKOzCCIIoa8luIfJDXeFQBbINs5onNrIWWUyVUkYv6XMKmkUGNQ51k85QkZM+mDNmzaZBvuSpCuXV6AzjZ7RQdslzV3IjaSj1M2jHdShewmbWosxsSKh/ZjJqCjIcgigYlcOBoHx597qAwX9etaMKshkrZJKjlWydRjJbICznQ32OiUXfv3i3874ULF+LPf/5zwmemTZuGZ555ZiyGQ8STJ0NQyrH+wTfnMrP9Pf5gWQesehw+5nPpcfjK4v6JPBEOw+sPJjhVRX9tIm1oDZEnPj4oJKYBgNnIwesP4u5H30qqk+nkHJEO+dwUlLr2PTfPZ8powwQLTpxzFVUAksgd/mCIaRv4gzKJDBFFSSHWsHLxQdPB42ef6vX4eQC0OUIQBBvyU4m8kMd4VCFsg2z8e4tejY2ts0X+1Z2r5yT4XBtWzsKWVz4mm6cEIXs2dXx8gGnP+vgAyJ4Vk2+5Kka5dXgCohhtNGZ7QX1FwZLTLAY1Wpc2JiTgWIycbBJwCCIf9Dr8wrwAIvP10ecOYvPahbCb5LGe51snUYyWyAe50N/KfA6QkAdSguRw81ldV8qx1mnU0HIq0d+1nApeX0DSES8H9Fr2c9EVyPAlSgMpp8rhCRT1tYn0oTVEnvQOekW6b8nc+oR5xdLJ0dPRsWg5FZ2cI5gk2+zI17W9/gBbRk3avNidRHEQCISYtkEgQIEPInMKsYaViw+aDmqVmlkBXa0iW5MgCGnITyXyQT7jUYWwDbLy78PA9Hor7l+/CPeumY/71y9CtU2X4HM99PSBSOWdGMjmKQ3Ink0dLce2Z7Uc6aR48i1XxSi3UvuTXl/h9jocLp6ZgONwUQyNKG96HV7mfO11eAs0ovTJt06iGC2RD3Khvyk5jcibISjlWJuHT3RF/1u0YkaVVVfWG+1mA4dVzY2i57KquTHS6oogMiSfTlUxOmzlDK0h8sQer/sUSEknWyR0qcVAp2KJRPKZzCh17SqzlimjLi9fdAFIInf4/EHm+/X5gxLfIIjRKcQaVi4+aDp4fOz12+OjjRGCIKQhP5XIB/mMRxXCNsjavw8DFj2H+iojLHpOMtavjNsJIpunNCB7NnWk4hEuL9mz8eRbropRbqX2J6ssOWgZnSHFmMRHEMVAwp4KIvPVbtEVaETpk2+dRDFaIh/kQn9TJIAQBCl2kcqFIcgqK76xdTZMOrVwomvA5YfNqBGcbdbnLQauLNo8mbQqTKw2YfniqQiFw1AqFJhYbYJJpy6L+yfyQ9Spip/fuXCq8nltIn1oDZEndrMG61Y0CafglApFajo55nS0SJfSuyYYSNlkuZCZZNe2MGTU4Qnkxe4kigOyDYh8UKg1jHSqGLuFPb/tZprfRPliseqhiQvMsvDzQTgGPWMwouKD/FQiH+TT5iyIbZBj/14q1j/9vErh72TzlA5kz6aOzZSffbBSJN9yVYxyW4xjytfeLUHInfg9lWjLW7tFI5uWt/nWSRSjJfJBLnSlIhwOl4SJ2tvrRChU3LdSXW1Gd/dQoYeRiAI41DWYIEjT663ZG12KSNtQNx+EgVONLpzDn5f7Rnt1tXnUzzBlNt3nRRTvvCoWUpzfGclsPteOAiF7eSqxNSTZ+8h4nc3Bb+ccJdDr8KPX4UW1TY8zve6inleynyd5JFuZBfJo06ZgY2X8btOx32SmO8pZ3jOSWZm932KhnOUsZVKwcTJeZ0vMfsobNL8zYrT5nW+bNt+Uy/oldZ9VVSb84ME3Rv3+/9l4OXp6nPkYWs5I9V1mGjugdTY9ymVuZUwaOqksZVbq+Uy2wuGSV9xd7nMhk/GXpcyOFWTPpkeKclVSe2HFtj9JMpsR+fbB5K6bosj+Pob3VPqdPlSYtLJKTAMwJvYsrR/pI/t5MRZkGaOl5LQxpKgFOldGV/Q6Tj9sZm2kTH+4yO89D5BxM3bQs0qBYSOtz+lDpYSRlrHMpnBtOVEq8lQO91FSyWnxFFsgJI6cPRsJm0HOFG1yWorPeszkvshlPJZSWU8zgRJ9xo5ylrOUicqVPwiDVs1cx7KW2STXJoah+Z02lJxWGlBymvhzo0HrbPaUy9zKinwnTSDP7yHf/nCJ6Gy5z4UxS07L4vfKjhKLZY8FlOhTYEhm04ZkdhRKzDaX9fvItz1L60fayFqexphM98KorScRIQxY9Bwsek74d9oky8IlCKIwKIBDnfmrjJi3axNEOZMLnVzs0MmdsaMYn3U5yHg5M/x+G+orIw4qvV8iW/Jc6bvo1shihuY3QRDpQusskS/krJPGYl7I+fkQRL6gWDYhN0hmiVxDtnlxkU97jdYPokhRFnoAhExRAA4Pj65uFxzegJDdG13kAMDHB/Hg9vfhcPMFHixBlC/5nJc05wmijGHYAelA68fYUVTPOku5IWTC8Hs+eKSb3jORE8ieLSJofhMEkSa0zhJ5Q8Y6SWpe9A75yVciiDxCOokYlSKLW5HMErmGZKrIyKM9S++aKFaochqRPhKZ1Ua9Wljkovj4IAZc/gINlCCIAZdfcl4KFWuK8NoEQRQvoVA46xNWA05aP8aKonnWdDKvPKD3TOSBfK5jRbNGygGa3wRBZACts0RekLlOkpoX7xw+h63tHbK7H4KQCxTLJpJShLqF7Cgi15BMFRF5XnNI5xHFClVOI9JGKtvWqOOg5VSiz2o5FWxGTSGGSRAEIDkvjbrsjY98XpsgiOLldI8r61M3NrOWbIYxolieNZ3WKg/oPRP5IJ/rWLGskXKA5jdBEJlA6yyRD+Suk6TmRSgU+d9yux+CkAsUyyaSUYy6hewoIteQTBUP+V5zSOcRxQolpxFpI5VZ7eMD2Ng6W1jsolm+FgMtdARRKHz+ANqaG0Xzsq25ET4+UNTXJgiieOlzeLKulGrRq8lmGCOK5VknO5lHlA70nol8kM91rFjWSDlA85soFyxWPaqqTKL/C4fDCX+rqjIVeqiygNZZIh/IXSex5kVbcyN2v9MlfEZO90MQcoFi2UQyilG3kB1F5BqSqeIh32sO6TyiWKG2nkTaRDOrYxdNLaeCScdhfKUB969fhAGXHzajJqLQqPw4QRQMk0GD9n2daLm8IdKvPAy07+vEnAvmFvW1CYIoXioteqYdkNYJqzAwvd5KNsNYUCTPWsp+pJN5pQW9ZyIvxKxjbj4IA6fK3TqWz2uXGDS/iXJBw6nwgwffEP2N49TgGUH8/7Px8pSuGQiGUk5m8/NBOAY9KX1WFtA6S+QB2eukOB/NqOPwH0+9i54Br/ARWd0PQcgEimUTyShK3UJ2FJFrSKaKhnyvOaTziGKFktOItIlmVsf3QY4qMIueG+lXTAqNIAqKRa/GDVdNl5yvxXptgiCKl7oqY1I7IGXIZhg7iuBZj2Y/EqUBvWcibwyvYw31lejuHsqtPOXz2iUEzW+CyBy1SpmQ8CZFqglvsoLWWSLHlIROivXRFKD4GkGMARTLJpJRtLqF7Cgi15BMFQX5XnNI5xHFCiWnEelTJBU4CIJIAao0QRBEjlEqFWQHEOlD9mN5QLYBQZQuNL8JgiCIYqHUdBL5SgQxNpTa2kHkFlqLCYIYS/Ktk0jnEUUKJacRmVEEFTgIgkgRqjRBEESuITuAyASSm/KAbAOCKF1ofhMyxWLVQ8OpCj0MgiBySanpJPKVCGJsKLW1g8gttBYTBDGW5Fsnkc4jihBKTiMIgiAIgiAIgiAIgiAIoiTRcKrybqtJEARBEARBEARBEARRYJSFHgBBEARBEARBEARBEARBEARBEARBEARBEARBEARRelByGkEQBEEQBEEQBEEQBEEQBEEQBEEQBEEQBEEQBJFzKDmNIAiCIAiCIAiCIAiCIAiCIAiCIAiCIAiCIAiCyDmUnEYQBEEQBEEQBEEQBEEQBEEQBEEQBEEQBEEQBEHkHHWhB0AQBEEQBEEQBEEQBEEQBFHuBIIhVFWZUvqsnw/CMejJ84gIgiAIgiAIgiAIgiCyh5LTCIIgCIIgCIIgCIIgCIIgCoxapcQPHnwjpc/+n42X53k0BEEQBEEQBEEQBEEQuWHMk9OefvppPPnkk8K/T548iZaWFng8HrzzzjvQ6/UAgA0bNqC5uXmsh0cQBEEQBEEQBEEQBEEQBEEQBEEQBEEQBEEQBEHkgDFPTlu5ciVWrlwJAPjkk0/w3e9+Fxs2bMC3v/1tPPnkk6ipqRnrIREEQRAEQRAEQRAEQRAEUWAsVj00nGrUz1FLS4IgCIIgCIIgCIIgCPlQ0Lae9957L+644w7odDqcOnUK99xzD06dOoXm5mZs2LABSqWykMMjCIIgCIIgCIIgCIIgCGKM0HCqlNpa3vfdL6CqyjQGIyIIgiAIgiAIgiAIgiCypWDJaXv37oXX68WXv/xlnDhxAgsWLMBPfvITGAwGrF27Fs888wxaW1sLNTyCIAiCIAiCIAiCIAiCIIoQtUqZUhIbAPyfjZfneTQEQRAEQRAEQRAEQRBEMgqWnLZ161bcdNNNAIBJkybhV7/6lfDfvvnNb+L5559PKznNbpfHacnqanOhh1AwyvneWYwms/S8UoeeVepk86zKRWbpPoqLfMpsPn+71KFnI022z6bQNi2920TomSQnmczSs0sdelapk891lt5D6tCzSh252wajkWtZCIfD4LjUwpWpfi4Xn5X6fqHHmsvnn6tr0TqbG+hZpQ7ZBsmR+z3Q+BMpdZkdK+hZpU6+7Vl6F6lBzyl1SGZTg+6jeCCZLR7oWaVOJs+qIMlpfr8fb7/9Nv793/8dAHD48GEcP34cy5YtAxAJRKnV6Q2tt9eJUCic87HmkupqM7q7hwo9jIKQ03tXAA43jwGnHzazFha9GiiyV5/KZEwms+UsK+lCzyoFhueM2x+E4f9n7+7j5Krru/+/5/5md2fvshtADEgwEGVDxLYCFlBqikUQktCAsdJeP40ErjaV/rT1h1p9UAuVel1cxuuq3NhLWyVCKHfSWiRKtVSolSIQLDcmKDGEZDe72Z3d2Z37+f0xO7MzOzO7Z2bOmTkz83o+HjzIzJyb7/l+P+f7/Zwz353jc5c9Z2qOWQPbbiXtEk+dcBz19rP17Nt0LTCuFWqX+LJCvTErNTenraptWyxua9XJ8V5zzLZZbtAInRxn1bKyn6UdDOD8rtpycWV1Tms1o+dNqDcgr8dleLuJRNLU5epd1uNxV1y/2WU1q98y2pY1xSx9R9UYk4yzsp+1tB0adD3V6rHUieW3bcy2C8akqlnWz9IWVeH8Ns7qa7B2aYuWP4426kPoZ+2j5c+LBqr1Hm1TJqe99NJLOvnkkxUMBiVlJ6PddNNNOvvssxUMBnXPPfdo48aNzSga7M4hvXBgSjt3P6NYIiWfx6UdW9Zr7apeOlSgHCvPGc5HoH6cR2hFxC0qITaA9sX5jTp4PS4ewdmp6DuAUpwXQHNw7tkHbQGgHvQhy6OOYFPOZuz0V7/6lY477rj869NPP10f/ehH9YEPfEDve9/7tHbtWl1yySXNKBpsLjybyHekkhRLpLRz9zMKzyaaXDLAnqw8ZzgfgfpxHqEVEbeohNgA2hfnN4Ba0HcApTgvgObg3LMP2gJAPehDlkcdwa6a8stpF198sS6++OKi9z74wQ/qgx/8YDOKgxYyORPPd6Q5sURKk5G4QgFPk0oF2JeV5wznI1A/ziO0IuIWlRAbQPvi/AZQC/oOoBTnBdAcnHv2QVsAqAd9yPKoI9hVU345DahVX49PPo+r6D2fx6W+Lm+TSgTYm5XnDOcjUD/OI7Qi4haVEBtA++L8BlAL+g6gFOcF0Byce/ZBWwCoB33I8qgj2BWT09BSQgG3dmxZn+9Qc89IDgWZ5QuUY+U5w/kI1I/zCK2IuEUlxAbQvji/AdSCvgMoxXkBNAfnnn3QFgDqQR+yPOoIdtWUx3oCNctIa1f16gvXnavJSFx9Xd5sR5ppdsEAmyo4Z2YTKQU9LvPOGSu3DXQKxjW0IuIWlZAbAO2L8xuLhHoDymQyWrGiu9lF6VjJVNpQ/ccTKYWn5hpQojLoO4BSXE8BzcGYZB+0BYB60IcsjzqCTTE5Da0nI4UCnoVnItORAkubP2dWrxrQ2Ni0ueeMldsGOgXjGloRcYtKyA2A9sX53RFCvQF5Fz3+o5JPfeUJJRLJZZe7Zcf59RYLZbhdTv3pzn9ddrmm1z99B1CK6ymgORiT7IO2AFAP+pDlUUewISanAQAAAAAAAJDX42qNCU8AAAAAAABoGUxOAwAAAAAAAIA2ZOTxn7lHtDb1EaAAAAAAAKBttc3kNKfT0ewiGNIq5bRCJx97OcvVB/VlHHVlXD111Skxy3HYi5Uxa/X67Yy6qazV467Z+7cj6mRpS9UPdWccdWWclf0s7WAcdWWcVTHb3eM3/PjNRDItj9tZVznQuow8/tPjcSuRSOqWHefTz9oEdWUcMbu0Vj8Gyl/dNlu9vhqJujLO6ntdtIUx1JNxxKwxHId9ELP2QV0ZV0tdOTKZDE+YBQAAAAAAAAAAAAAAAACYij+bBAAAAAAAAAAAAAAAAACYjslpAAAAAAAAAAAAAAAAAADTMTkNAAAAAAAAAAAAAAAAAGA6JqcBAAAAAAAAAAAAAAAAAEzH5DQAAAAAAAAAAAAAAAAAgOnczS6AWcbHZ5ROZ5pdjCX19wd17Nhss4vRFJ127ENDPcsus1TMdlp91YO6Mm6puiJmszgOe7EyZuvZd6ejbiqrN2al5ua0tG2pTq6TemO2k+uuWtSVcVb2s7SDcdSVccvVldU5rdU6JRY64TiNHmM9MdsJ9WgW6so4K/vZdmiHVj+GTix/p8dso1BXxlmdz9IWxlBPxhGzxnAc9kHM2gd1ZVyt92j55bQGcrtdzS5C03TysdeC+jKOujLOyrpql3bgOOylmcfRLnVoBeqmslavm1YvvxWok9pRd8ZRV8aRz9oDdWVcu9dVux9fTiccZyOOsRPq0SzUlXHkBktr9WOg/PbeXyujroyzuq5oC2OoJ+OIWWM4DvsgZu2DujKu1rpichoAAAAAAAAAAAAAAAAAwHQNnZw2MzOjSy65RAcPHiz57IUXXtDmzZt10UUX6VOf+pSSyWQjiwYAAAAAAAAAAAAAAAAAMJG7UTt69tln9elPf1q//OUvy37+iU98Qp///Oe1fv163XDDDdq9e7e2bt3aqOItzSmNh+MaD0c12OvXYI9XSpdZziGFZxOanImrr8enUMAtZRbW//nhQxro8cnndmoiHNNAr1/pVDq7fMinRDKtsck5Dfb6NdTv0/ix7D5X9PuVSUtjk3Ma7g8qnc7o6NScVvQG5Pc6NTEVU1+PT06HNBGOFe+7sEwhn+LJtMaOZfcxPLCwj8FevxwOh0aPzeq4FV2Kx1IaD0e1ciCoVDqjo5NzWtEXkNMhjR6b0wlDXYrGUpqYX9frcer1o7Na0eeXy+XUkfHZ/D6OjMf0wsEpnbiyW7Nzyfw6fq9Lh8dndfxQV9H7Xq9Lr49F8usrIckljU7G8st43C4dHo+U1EH+uKtpt+Xar9blauFRvr6Kjh+oh5Vx1S4x65aOTBQcR79PasU50rTH8pbrwxeN2fmxY369mbmEfF63ItGE+rp9CgXdCkey21sx6Nf0TFLHwlH19/qVSqfkc7uLx59y+3dn220iHNWKPr8CPpeOhWPyuF2KRBMKdfmUSKY0G03qhOGgpmeyY+Zwf0CZjPK5g8ft1OHx2fw2wtPxhbL2LOQZbzy+WzMzC+NuV9CtXx2e0XB/QG6XQ6PHovJ5XeryuzXQ45VSpe2yos+vgNdVfvyt0J65/Rluz0rjeKU2LHh/oNevaDylo1PzeVWvb+E4rDC/78P7xhT0uc3NDRbtw3D+4ZSOzSQUiSYUjafU5fco48go6HPL7XQoPJtUNJbUcH9A6Uxao8eiOhyOyuNyajwcVZffI4/HKafDoXAkrt4urzKZjCZn4vL73HI5pYDfo0QircmZmII+txxOyeNyyuN2KZ1OazaW0lw0qcE+v5LJtGbmEuryexSOxNTb41M6ndHMbEIBn1sul0O9PZ58fA+E/HI6M0qlHJqciam/x6dkMqXugFcZSTNzCc3Fkgp1eeVyOhSZ33YsnlR30KtQl1vjU1XkgWbWfadrl7EI9kI+aw/UlXGVcko7Wm6cm//8aDimgM+tnqBHymQ0EY4pnnHIO/9nr+HZhCYjcQV8bs3MJRTq8mqw16vxqbgmwjH1dHnk87g0M5fNTfp7fFImLYfDqamZ7Hput1OxeEJej1vHwjH19/rk97o0M5tULJFUl9+jmdm4ggGP/D63+rrcmo2lNB1JanImpr5un2KJpDwul3q6POr2u/L5QG+3T4lkUj6vW7PRpHxel1xOyeVyKRZLKRyJqz+UzTcycsjrcao76NZ0JKkXXwtrIOSTw5FWJuPUbCypgNetqUhMgyG/BkNezcwmNRNLyul0KJ3KaGr+PlzQ59b0bELRWFIrev1yuRyaiiy8DgXdmplLKjyXXHhvUX6bq/tQt0epRLq4rUSeApiuYLxb0Ze91j4Wjino92hqJnsNPNyfvcYsOf9cZa5/09kxYS6ekMft1tRMrOR+eO4eeuFrSUXvBXxuzcXjyqSdxdt3ZJebnI6pL+RTdP46KZXK6MXXXtNAyKdMJq2Az1P8/UOfT+HphWvodCqtmWhCbrdLUzMxDYTmr6Nc2e0fC0c10OtXJpNWd9CryFxS41PZcjidGfk9noXvOnL14Vh0Xd/r1fjkouu0TJl6dJQZR8st14z+zo7Xh+RoxlFXxlldV3ZsC49K+2KblMlW9STZs66svj/biPu/jWDXmKpWOxxHJ/azaH11xlXDJqft3r1bn/3sZ/Wnf/qnJZ+99tprikajWr9+vSRp06ZN2rlzpz0mpzmlZ/dP6Lb79yqWSMnncWn7phGduXqg+MaiQ3rhwJR27n4mv9yOLeu19uRePbuveP2rNqzRE3sP6dyRE3T3npeL3v+nJ34hj8up3/2tNbr9AePrTEcSRf/esWW91p7UqxdeLS7Tcvv42StHdfYZJ+jOh55XT5dH7zv3TSX7O3B4SiOnDhetu+2yM/TdH/9SBw7PFP37mo0j+vHzhxT0uxWLl67z6uuTmo0mi96/ZuOInnjuNe3dP6FrNo5o/WkDeualiYr7KznuVb2Sw2C7Ldd+q3pLbsoaWq4WHpUcZ+74GSxQMyvjql1i1i0983KZ41gz0FoT1GiP5S3Xh1ca808d0Au/nNI3H3lBG95xku6ZHxePHwxqy3vW6Lb792pk9YDOXfeGonJ/5LIz9NhPXtVvn31ydvzJlO7/5v9+jn55aKZovT9431rFk2nt+u5L+fe2XnS6fnnoWH78LTdGF46N5bZx1YY1mpiaVTSWKqnfX7x2TEd6gyVj/lB/QG85uU9ylLZL2fF38VhYa3su0xYlbViQ85Srm2s2jmj9mwesmaBmZW5Q6z6c0gsHJjU6MVdUDx/6ndM11OfXoaOzunvPyxVzvcLcMuj3yO126PDRiL7xzy8WxanX49IdDz5ftK7f69JAyKdINFUUq4/++NWi86fcvob6A7rrkRf1+vis1p7Upw3vOLkodq7csEZ7fvyqNl/4Zt332M+VSKVLyp9b5nd/a43u/f7Len18dvk8cAnpdMb69m0n7TIWwV7IZ+2BujLO6H0kO1guxyjzeW68v+8H+zQdSejjW89SPJkuWubKDWv0k5+9XjKWb7vsDN33Lz/X6+OzRbl0Yc7rcTv0d//0Qj7f3vzuN+vOh54vzQfe/WYNDfg1MRUr2kbu88svOFVej7PsZxvecZIOjYb1G289XuFIomj7uRz+N956fFFucvxgMJ9fLM5prtk0Iq/boXgirXRa+e3l1snVQbnjuXbzOs1FE/r6/DGXy28rrbtjy3p53U59cdfT5CmAWcqMd+Wur6/ZOKLjBwP63Ff/I//eZ/7br2t0Mlq07v+79W2KRJN69N9/qQt//SR99aHnS+4fLO4rcuOG3+fS//rWQt/6x1etVyyeKurXPv7Bt2l6tvje+u+/b60OHJ7Rru++WLZvy12D5e7b7z8UrnjN9okPnaXwTKK4L7/8DPUE4vqfBWXbvmlEqVRadz70s6L+SI6Mdt7zbMXjvHbzOnX53EX92Me3nqVILKmv3Pfckss1pb9rxPV/tcjRjKOujLO6ruzYFpSptctldf9sx/6/FnZsu1q0w3F0Yj+L1mdCXDXssZ5/+Zd/qV/7tV8r+9no6KiGhobyr4eGhnTkyJFGFW1J4+F4/oJPkmKJ7AXgeDhetFx4NpEflHLL7dz9jEYnYyXr373nZV1+wan5L9IK37/w7at03voT841qdJ3F/965+xmNh+MlZVpuH5eetzp/o+vCt68qu7/3/MbJJeve+dDzuvyCU0v+ffsDe3XxO0+puM4560rLcfsDe3Xpeavz/z4yHltyf4uPOzybMNxuy7VfeDZR03K1KHecueMHamVlXLVLzB6ZqHAcEy12HLTHspbrwyuNHaOTMe3c/YzOW39i/iatJJ23/sT88peet7qk3F996Hldct7q/PhTbv+xeKZkvalIIn/TO/feru++WDSWlhujC8fGctu4e8/LFcfdc9adWHbMPzga0ehkrGy7lBt/zWrP5dpicRsW5jzl6ub2B7LrWsHK3KDWfYyH4/rVkUhJPXzjn19UKu3Iv18p1yvMLY9NxxTwevIT03LLTUUS+YlphetORRJKpR0lsbr4/Cm3r4OjEZ23/kRJ0iVlzql75rdz54PP67z1J5Ytf26Z2x/Ym9/WcnngUl4/GrG8fdtJu4xFsBfyWXugroyr9n5EMy2XY5T7PDfe58bw/YfCJcvcs+flsmP5nQ89nx+fC3Pp3Oe7vvuiwpFEUb6du0dVuO3c+8o4SraR+/zYdOn9uHsKcpJ3/9pJSqZUsv1cDr84NynMLxbnNLffv1c9QZ/8Xk/R9hbfeyt3PF+57zlNFRxzufy20ro7dz+j/YfC5CmAicqNd+Wur29/YK/SGUfRe6mMStZNpqTb7t+rS85bra/On8OL7x+Uu09/2/179errM0XvHTg8U9KvJZKl+wxHEvmJabn3Cvu2XP+du2+/1DVbvMw9izsffF6ptKOkvEenYiX90a+ORJY8zq/c91xJP7b/UDg/MW2p5ZrR3zXi+r9a5GjGUVfGWV1XdmwLytTa5bK6f7Zj/18LO7ZdLdrhODqxn0XrMyOuGvbLaUvJZEqnFTscjqq2MTjYbVZxivz88KF8BefEEikdm4np9DcN5t87vG+s7HIT4VjZ96OxVNn35Sj49+J14gbWKfj3xEz5fS+1j/BsfOF9R/llJitsNxpPlf13eDYup8NRvh6noxXLkT+OcPllCvdReEyziZSmZxPl97eo3XIqtd9sIqXVqwaqXs6IxTH7wsGpinV0xuoVVW270wwN9TS7CLZlZly1a8xyHPZiZcwu14dXHPNzY/nicbHgdTgSrzhW5caf7oCnZJlyY1w6k1l+/K0wRufGxkrbqDTuVno/ncnoWDhWcXuLx9/FY2Gt7VmpLSrlVRMG6uZYOKa3nmL+uWBmbiCVz2mr3cfPDx+q2GZzseSydVXYrulMpnideZW2n85kNBcvsw+D+8q9XipXXi6fXbxM7v1KeeBS9prcvu2oMGbbZSxqBvLZysyOK2K2NtSVcUbvIxll1f0uafkco9LnhWN2pZxguXtYlXKDdOE9wiXyh5J7WIs+Xyp/zeXWlfKNXNkLj3O5nCY8G1c8nq54vWD4mLUQL7WuW2ueYtZYtFTMMt4ZR10ZV29dLZcbLHWNXqjcfYHctVRhf1OynMHzu1w5qrlWy/fLBddS4dn4kv1bue3HEinNxZMl75Xrj4z06UaO0+z+rla1XP9bcS6Tz9aGujLOymswK7ZvBspknB3LZfX9WbO33yx2bLtatMNxdGI/2yq4DqvMjLiyxeS0lStX6ujRo/nXY2NjGh4ermob4+MzSqfN/+3MgR6ffB5XUUX7PC71d/s0Njadfy/oc5ddbiBUfv2Az1X2/dxjE8p95vcusU6Zfw90l9/3UvsIdXmL3i+3TF+F7fq9rrL/DgW9crudFerHX74cQe/CMr3llyncR+FxBz0ueXrK729xu+VUar+gx2WonRcvZ6TjWhyzgxWOs7/HX7bMyBoa6qF+lmA0rjo5ZjkOe7EyZpfrwyuO+fNjee714s9jiZRC3d6KY1Vu/PGUGQvLjXFOh6P8+LuofEuNjZW2UWnc7e8p/77T4VB/yFdxf4vH38WxVmtcVmqLSnnV4pynUjtacS6YmRtI5XNao/vIGejx6RcVYiDgdy9bV4Xt6nQ4StaRKseY0+FQwFu6D6P7yh17wF85710uny1apuD9SnngUgZCgarqvp3UErPtMhY1Gvns0szMDSRitlbUlXFG7yNJteW0Zloux6j0eeGYXSknWO4eVu51uW0XWmqsDwXL5+DKSE5n+XLl1u3r8WnKEV+y7IXHmV+/QplCQa8izmTF64Vqj7m/wr03I+vWkqcYHYvqiVnGO+OoK+OWq6tqY7bceFfxGr3bV7SdcvcFctdShdc3le4fLHd+lytHNddqub6t8Bqs8B58uXKU277P41LAW/y1UqX+yEifbuQ4zezv6lHttXkt57IZMUuOVh51ZVw1ddUu3ytQptYuVzX9sxXfK7QKO7ZdLdrhODqxn20FXIctzYx7tA17rOdS3vCGN8jn8+k///M/JUkPPvigzj///CaXKmuwx6vtm0aKLtC2bxrRYMhbtFwo4NaOLeuLltuxZb2G+3wl61+1YY0e+OE+XbVhTcn7j/3nAT3+04O6ZmPpOg8usc7if+/Ysl6DIW9JmZbbx8P/ul/bLjtDPo9Ljz11oOz+vvcfvyxZd9tlZ+jBH+4r+fc1G0f0nR+9ou/9uPw6TzxbWo5rNo7o4cf35/+9csC35P4WH3co6DHcbsu1XyjoqWm5WgyXOc5rNo5o5aBvmTWByqyMq3aJ2eH+Cscx0GLHQXssa7k+vNLYMdzn044t6/X4Tw/qyoJx8fGfHswv//C/7i8p90cuO0P/+Pj+/PhTbv8+j6Nkvd4uj7ZedFrRe1svOr1oLC03RheOjeW2cdWGNRXH3SefO1h2zD9xuEvDfb6y7VJu/DWrPZdri8VtWJjzlKubazZm17WClblBrfsY7PHqjSu7SurhQ79zulyOTP79SrleYW7Z3+PTXCyhD/3O6SVx+tHLzyhZt7fLI5czUxKri8+fcvs6cbhLjz9zUJLKnlNXblijx585qG2Xn6HHnzlYtvy5Za7ZOJLf1nJ54FKOX9Flefu2k3YZi2Av5LP2QF0ZV+39iGZaLsco93luvM+N4atPCJUsc+WGNfrHx0vH8m2XnZEfnwtz6dznWy86XaEuT1G+nbtHVbjtx5/Jvi9HpmQbuc/7e0rvx+U+u3LDGv3LT16V26mS7edy+MW5Se4+Wrmc5ppNI5qejSkaSxRtb/G9t3LHc+3mdeotOOZy+W2ldXdsWa/VJ4TIUwATlRvvyl1fX7NxRE5Hpug9l1Syrtspbd80oof/db8+Mn8OL77WKXeffvumEZ10fHfRe6uO6y7p1zyu0n2GujzaelHx9Vth35brv3P37Ze6ZvOWuWex7fIz5HJmSsq7otdX0h+9cWXXksd57eZ1Jf3Y6hNCunbzumWXa0Z/14jr/2qRoxlHXRlndV3ZsS0oU2uXy+r+2Y79fy3s2Ha1aIfj6MR+Fq3PjLhyZMo9U9NCF154of7+7/9eJ554orZt26YdO3ZoZGREL774oj796U8rEonoLW95i26++WZ5vcZv3Fn5l6RySuPhuMbDUQ2G/Nkbiukyyzmyz52ejMTV1+XNDkqZhfWPzcTU3+OTz+3UxHRMAz0+pdOZ7PLdXiVSGY1Nzmkg5NfwgE/jx7L7XNHnVyYjjU3Oabg/qHQ6o6NTc1rRG5Df69REOKa+Lq+cTocmpmPF+y4sU49X8WRGRyfn1N/j18rBhX0M9vrlcDg0emxWxw12KR5PaWI6quH+oFLpjMan5jTYG5DTkS3HcSu6FItlf6ZvIOSX1+PU4fFZDYT8crudGp2Yze/jyHhMx6ajOmG4W3NzSR2bjqq/x6+Az6XD47M6fqhLs/PvD4T88npdOnw0kl9fCUkuaXQypolwbn8uHR6PlNRB/rirabfl2q+G5Wr+S1KP8vVVdPyoiFnMBhiIq46PWbd0ZKLgOAZ8UnL51Wyng9qj5phdrg8vHLO7fQtjx/x6M9GEfB63ItFEdv0uj8KR7PZWDPg1PbMwzqUyKflc7uLxp9z+3QvtNhDyK+h36Vg4Jo/bpUg0qVCXV4lUSrNzSZ0wHMzvY6gvoExGOjqVzR08bqeOTMzmtxGeiS+UtSDPeONx3ZqJLJSzu8utXx2e0VBfQB63Q6PHovJ5XQr65sue+yOIgnYZCPkV9LnKj781tGdZlcbxSm1Y8P5AyKdoPJ2vm+E+38JxWGF+37OJlIIeV825gbRETms0T8lxSsdmEopEk4rFkwr4PZIjo4DXLY/LofBsUtFYUsN9fqWV0dixqLqCHnlc2bwq4HfL63HK6XAoHImrt8urTEaanInJ73PL6ZSCPo8SybSmCt5zu5zyul1Kp9OajaU0F01qsNevZCqtmbmEuvye7Pa6vUpnMpqZTcjvc8vlcqiv26PpSFIT4WzO7HJllEo5NDkTU1+3T6lUSt0BjzJyaGYuoblYUj1dXrmdDkXmtx1LJNXt9yjU7dH4VBV5YAVDQz0aOzpdXd23iZpjtl3GogYinzXApHxWImbrQl0ZVymnXKTZv5wmafkcY/7zo+HseB8KZH8tZ2I6puMGu+V1ZhfObcPvcysyl1Ao6NVgn1fjU3FNhGPqCXrk87o0M5dQLJ7K/uKQIy2HnJqKxBXwuuV2OxWLJ+T1uHVsOpsP+L0uzcwlFUskFfR5FJlLKOB3K+Bzq6/brdlYStORpKZmYgp1+xRPJOV2uRQKutUdcGfzgemoert8SiST8nrcmosl5fW45HZJLpdLsXhK4Ug8n29k5JDX41R30F2UmzidGWUyDs3FkvJ53QpHYhrs8Wuw16uZ2aRmYkk5nQ6lUxlNzW8v6HdrejahaCypFb0+uVxOTUXmX4d8CnV5NDOXVHguufDeovw2V/e9XR6lkunitlKVOWIF/HKavVBXxpn9y2mSisa73H3vY+GYgn6PpiIx9Xb5ste1qTLnn6vM9W86OybMxRPyuN2amonp+BVdmo0mi8bUkjFWxeNu0O/WXDyuTNpZvH1HdrncdVM0nr2PkEplNB6Ozv/CW1oBr7v4+4d+n8LT89fQ899TzEQTcrtdmprJvjcY8maPqaAcUlrdQa8ic0lNhLPvuVwZ+d3uhe86cvXhWHRd3+fV+OSi67RMmXp0lBlHyy3XjOuyKq7NG/HLaZLI0apBXRlnsK7a6nsFymScHctl4P6sVP/3Cstt3/bs2Ha1aIfj6MR+1ua4DjOgznu0DZ+cZhXLb9aZoJMDutOOvd4bzJ1WX/Wgroxbqq6I2SyOw16sjNl69t3pqJvK6o1Zqbk5LW1bqpPrpN6Y7eS6qxZ1ZZyV/SztYBx1ZZwlkyZspFNioROOk8lp9kJdGWdlP9sO7dDqx9CJ5e/0mG0U6so4q/NZ2sIY6sk4YtYYjsM+iFn7oK6Mq/UerS0e6wkAAAAAAAAAAAAAAAAAaC9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GjY57eGHH9bFF1+sDRs26K677ir5/Gc/+5k2b96s97///brmmmsUDocbVTQAAAAAAAAAAAAAAAAAgMkaMjntyJEjuvXWW7Vr1y499NBDuueee7Rv376iZf7yL/9SO3bs0Le//W296U1v0t/+7d82omgAAAAAAAAAAAAAAAAAAAs0ZHLaE088obPPPlt9fX0KBoO66KKL9MgjjxQtk06nFYlEJElzc3Py+/2NKBoAAAAAAAAAAAAAAAAAwAINmZw2OjqqoaGh/Ovh4WEdOXKkaJlPfvKT+tSnPqXf/M3f1BNPPKGrrrqqEUUDAAAAAAAAAAAAAAAAAFjAkclkMlbv5LbbbtPc3Jyuv/56SdK9996rvXv36sYbb5QkRaNRbd68WTfffLPWrVunr33ta3ryySd1xx13WF00AAAAAAAAAAAAAAAAAIAF3I3YycqVK/XUU0/lX4+Ojmp4eDj/+uWXX5bP59O6deskSVdeeaW+9KUvVbWP8fEZpdOWz7Ory9BQj8bGpptdjKbotGMfGupZdpmlYrbT6qse1JVxS9UVMZvFcdiLlTFbz747HXVTWb0xKzU3p6VtS3VyndQbs51cd9Wiroyzsp+lHYyjroxbrq6szmmt1imx0AnHafQY64nZTqhHs1BXxlnZz7ZDO7T6MXRi+Ts9ZhuFujLO6nyWtjCGejKOmDWG47APYtY+qCvjar1H25DHep577rl68sknNTExobm5OT366KM6//zz85+fdNJJOnz4sF555RVJ0ve//32NjIw0omgAAAAAAAAAAAAAAAAAAAs07JfTrr/+el199dVKJBK64oortG7dOm3btk07duzQyMiIbr75Zn3sYx9TJpPR4OCgbrrppkYUDQAAAAAAAABgoUQybfhXLheLxZMKT82ZXCIAAAAAANAoDZmcJkmXXnqpLr300qL37rzzzvy/L7jgAl1wwQWNKg4AAAAAAAAAoAE8bqc+8aUf1rTuX/8x94wBAAAAAGhlDXmsJwAAAAAAAAAAAAAAAACgszA5DQAAAAAAAAAAAAAAAABgOianAQAAAAAAAAAAAAAAAABMx+Q0AAAAAAAAAAAAAAAAAIDpmJwGAAAAAAAAAAAAAAAAADAdk9MAAAAAAAAAAAAAAAAAAKZjchoAAAAAAAAAAAAAAAAAwHRMTgMAAAAAAAAAAAAAAAAAmI7JaQAAAAAAAAAAAAAAAAAA0zE5DQAAAAAAAAAAAAAAAABgOianAQAAAAAAAAAAAAAAAABMx+Q0AAAAAAAAAAAAAAAAAIDpmJwGAAAAAAAAAAAAAAAAADAdk9MAAAAAAAAAAAAAAAAAAKZjchoAAAAAAAAAAAAAAAAAwHRMTgMAAAAAAAAAAAAAAAAAmI7JaQAAAAAAAAAAAAAAAAAA0zE5DQAAAAAAAAAAAAAAAABgOianAQAAAAAAAAAAAAAAAABMx+Q0AAAAAAAAAAAAAAAAAIDpmJwGAAAAAAAAAAAAAAAAADBdwyanPfzww7r44ou1YcMG3XXXXSWfv/LKK/rQhz6k97///frwhz+sqampRhUNAAAAAAAAAAAAAAAAAGCyhkxOO3LkiG699Vbt2rVLDz30kO655x7t27cv/3kmk9G1116rbdu26dvf/rbWrl2rO+64oxFFAwAAAAAAAAAAAAAAAABYoCGT05544gmdffbZ6uvrUzAY1EUXXaRHHnkk//nPfvYzBYNBnX/++ZKk7du364Mf/GAjigYAAAAAAAAAAAAAAAAAsEBDJqeNjo5qaGgo/3p4eFhHjhzJvz5w4IBWrFihP/uzP9Oll16qz372swoGg40oGgAAAAAAAAAAAAAAAADAAo5MJpOxeie33Xab5ubmdP3110uS7r33Xu3du1c33nijJOnb3/62PvOZz+ib3/ymRkZG9L/+1//S4cOH9Vd/9VdWFw0AAAAAAAAAYLEb/uZHNa1303XvNLkkAAAAAACgkdyN2MnKlSv11FNP5V+Pjo5qeHg4/3poaEgnnXSSRkZGJEmXXHKJduzYUdU+xsdnlE5bPs+uLkNDPRobm252MZqi0459aKhn2WWWitlOq696UFfGLVVXxGwWx2EvVsZsPfvudNRNZfXGrNTcnJa2LdXJdVJvzHZy3VWLujLOyn6WdjCOujJuubqyOqe1WqfEQiccp9FjrCdmh4Z6lEgkayqfpLZvg0KdEHNmsbKfbYd2aPVj6MTyd3rMNgp1ZZzV+SxtYQz1ZBwxawzHYR/ErH1QV8bVeo+26slpF154oRwOR/61w+FQIBDQm9/8Zn3yk58smnSWc+655+rLX/6yJiYmFAgE9Oijj+ov/uIv8p+/7W1v08TEhF588UWdfvrpeuyxx/TWt7612qIBAAAAAAAAAAAAAAAAAGyi6slp73nPexSJRPTBD35QTqdT//AP/6BIJKLTTjtNf/7nf67bbrutZJ2VK1fq+uuv19VXX61EIqErrrhC69at07Zt27Rjxw6NjIzo//yf/6NPf/rTmpub03HHHadbbrnFlAMEAAAAAAAAAAAAAAAAADRe1ZPTnnrqKd1///3515/+9Kd1xRVX6Oabb9Z9991Xcb1LL71Ul156adF7d955Z/7fZ555pv7hH/6h2uIAAAAAAAAAAAAAAAAAAGzIWe0KkUhEMzMz+dczMzOKRqOmFgoAAAAAAAAAAAAAAAAA0Nqq/uW0zZs3a8uWLXrve9+rTCajRx99VL/7u7+rb3zjGzrllFOsKCMAAAAAAAAAAAAAAAAAoMVUPTntox/9qNauXat//dd/ldvt1mc+8xmdffbZev7557Vx40YryggAAAAAAAAAAAAAAAAAaDFVT06TpFNOOUWDg4PKZDKSpJ/97Gc644wzTC0YAAAAAAAAAAAAAAAAAKB1VT057a//+q/1zW9+U4ODg/n3HA6Hvv/975taMAAAAAAAAAAAAAAAAABA66p6cto///M/69FHH9XKlSutKA8AAAAAAAAAAAAAAAAAoA04q13h+OOPZ2IaAAAAAAAAAAAAAAAAAGBJVf9y2jnnnKNbbrlFv/VbvyW/359//61vfaupBQMAAAAAAAAAAAAAAAAAtK6qJ6fdf//9kqRHHnkk/57D4dD3v/9980oFAAAAAAAAAAAAAAAAAGhpVU9Oe+yxx6woBwAAAAAAAAAAAAAAAACgjVQ9OW1iYkLf/va3FYlElMlklE6n9eqrr+p//I//YUX5AAAAAAAAAAAAAAAAAAAtqOrJaR/72Mfk9/u1b98+nXvuuXriiSf09re/3YqyAQAAAAAAAAAAAAAAAABalLPaFQ4dOqQ77rhD559/vn7v935P3/rWt3TgwAErygYAAAAAAAAAAAAAAAAAaFFVT05bsWKFJOnkk0/Wyy+/rJUrVyqZTJpeMAAAAAAAAAAAAAAAAABA66r6sZ6Dg4P66le/qvXr1+vLX/6yuru7NTMzY0XZAAAAAAAAAAAAAAAAAAAtqupfTrvxxhvl9Xr1a7/2azrjjDO0c+dOfeITn7CibAAAAAAAAAAAAAAAAACAFlX15LTJyUldffXVkqRPfOITevDBB+XxeEwvGAAAAAAAAAAAAAAAAACgdVU9Oe1DH/qQvvOd70iSksmkbr75Zn32s581vWAAAAAAAAAAAAAAAAAAgNblrnaFv/u7v9Of/Mmf6IknntB//dd/6ZRTTtG3v/1tK8oGAAAAAAAAAAAAAAAAAGhRVf9y2pvf/GZ9+MMf1oMPPqixsTFt375doVDIirIBAAAAAAAAAAAAAAAAAFpU1b+c9rGPfUwvvfSS7r33Xr3yyiv6/d//fW3btk1/8Ad/YEHxAAAAAAAAAAAAAAAAAACtqOpfTgsEAnrggQfkdDp18cUX6+/+7u/0yCOPWFE2AAAAAAAAAAAAAAAAAECLqnpy2pVXXqn3vOc9uuaaa3TkyBF98IMf1Cc+8Yll13v44Yd18cUXa8OGDbrrrrsqLveDH/xAF154YbXFAgAAAAAAAAAAAAAAAADYSNWT02655RZ9/etfV19fn4477jjdcsstuummm5Zc58iRI7r11lu1a9cuPfTQQ7rnnnu0b9++kuWOHj2qL3zhC9UWCQAAAAAAAAAAAAAAAABgM1VPTotGozr11FPzry+44AIlk8kl13niiSd09tlnq6+vT8FgUBdddFHZR4F++tOf1h/+4R9WWyQAAAAAAAAAAAAAAAAAgM1UPTnN7XZrampKDodDkvTKK6/k/13J6OiohoaG8q+Hh4d15MiRomX+/u//Xm95y1t05plnVlskAAAAAAAAAAAAAAAAAIDNODKZTKaaFf7lX/5F//N//k8dPXpU55xzjn70ox/pxhtv1EUXXVRxndtuu01zc3O6/vrrJUn33nuv9u7dqxtvvFGS9PLLL+vGG2/U17/+dR0+fFhXX321HnvssToOCwAAAAAAAABgFzf8zY9qWu+m695pckkAAAAAAEAjuatd4d3vfrdOOeUU/ehHP1I6ndZ1111X9JjPclauXKmnnnoq/3p0dFTDw8P514888ojGxsa0efNmJRIJjY6OauvWrdq1a5fhco2PzyidrmqeXcMNDfVobGy62cVoik479qGhnmWXWSpmO62+6kFdGbdUXRGzWRyHvVgZs/Xsu9NRN5XVG7NSc3Na2rZUJ9dJvTHbyXVXLerKOCv7WdrBOOrKuOXqyuqc1mqdEgudcJxGj7GemB0a6lEikaypfJLavg0KdULMmcXKfrYd2qHVj6ETy9/pMdso1JVxVueztIUx1JNxxKwxHId9ELP2QV0ZV+s92qonp0nSSSedpJNOOsnw8ueee66+/OUva2JiQoFAQI8++qj+4i/+Iv/5jh07tGPHDknSwYMHdfXVV1c1MQ0AAAAAAAAAAAAAAAAAYC/ORuxk5cqVuv7663X11Vfr8ssv1yWXXKJ169Zp27Zt2rt3byOKAAAAAAAAAAAAAAAAAABooJp+Oa0Wl156qS699NKi9+68886S5U488UQ99thjjSoWAAAAAAAAAAAAAAAAAMACDfnlNAAAAAAAAAAAAAAAAABAZ2FyGgAAAAAAAAAAAAAAAADAdA17rCcAAAAAAAAAAEBOqDcgn7e2rykSybTJpQEAAAAAWIHJaQAAAAAAAAAAoOF8Xrc+8aUf1rTuX//xBSaXBgAAAABgBR7rCQ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XcMmpz388MO6+OKLtWHDBt11110ln3/ve9/TZZddpve///267rrrNDU11aiiAQAAAAAAAAAAAAAAAABM1pDJaUeOHNGtt96qXbt26aGHHtI999yjffv25T+fmZnR5z73Od1xxx369re/rdNOO01f/vKXG1E0AAAAAAAAAAAAAAAAAIAFGjI57YknntDZZ5+tvr4+BYNBXXTRRXrkkUfynycSCX3uc5/TypUrJUmnnXaaXn/99UYUDQAAAAAAAAAAAAAAAABggYZMThsdHdXQ0FD+9fDwsI4cOZJ/3d/fr/e85z2SpGg0qjvuuCP/GgAAAAAAAAAAAAAAAADQehyZTCZj9U5uu+02zc3N6frrr5ck3Xvvvdq7d69uvPHGouWmp6d13XXX6Y1vfKNuuukmq4sFAAAAAAAAAGiAG/7mRzWtd9N17zS5JLAbYgMAAAAA2pu7ETtZuXKlnnrqqfzr0dFRDQ8PFy0zOjqqD3/4wzr77LN1ww03VL2P8fEZpdOWz7Ory9BQj8bGpptdjKbotGMfGupZdpmlYrbT6qse1JVxS9UVMZvFcdiLlTFbz747HXVTWb0xKzU3p6VtS3VyndQbs51cd9Wiroyzsp+lHYyjroxbrq6szmmt1imx0AnHafQY64nZoaEeJRLJmsonqe3boFAnxFwhK2Oj3pht9XZo9WPoxPJ3esw2CnVlnNX5LG1hDPVkHDFrDMdhH8SsfVBXxtV6j7Yhj/U899xz9eSTT2piYkJzc3N69NFHdf755+c/T6VS2r59u37nd35Hn/rUp+RwOBpRLAAAAAAAAAAAAAAAAACARRr2y2nXX3+9rr76aiUSCV1xxRVat26dtm3bph07dujw4cP6r//6L6VSKX33u9+VJJ1xxhn6y7/8y0YUDwAAAAAAAAAAAAAAAABgsoZMTpOkSy+9VJdeemnRe3feeackaWRkRC+++GKjigIAAAAAAAAAAAAAAAAAsFhDHusJAAAAAAAAAAAAAAAAAOgs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ZicBgAAAAAAAAAAAAAAAAAwHZPTAAAAAAAAAAAAAAAAAACmY3IaAAAAAAAAAAAAAAAAAMB0TE4DAAAAAAAAAAAAAAAAAJiOyWkAAAAAAAAAAAAAAAAAANMxOQ0AAAAAAAAAAAAAAAAAYDompwEAAAAAAAAAAAAAAAAATMfkNAAAAAAAAAAAAAAAAACA6Ro2Oe3hhx/WxRdfrA0bNuiuu+4q+fyFF17Q5s2bddFFF+lTn/qUkslko4oGAAAAAAAAAAAAAAAAADCZuxE7OXLkiG699Vbdf//98nq9uuqqq/SOd7xDp556an6ZT3ziE/r85z+v9evX64YbbtDu3bu1devW+nbskMKzCU3OxNXX41Mo4JYyBtd1SuPhuMbDUQ31B5ROZzQ+FdVgr1+DPV4pXbrcysGgkol0fp1UKqOxyTkN9wfkcTt0eN+Ygn634sm0xo7NabDXL4/bqcPjsxrs9cvrcen1oxEN9vo1PODTkfGYJsJRDfcHJEmjx7LbykgaOzanFX0BuRzSkWNzWjkQUCotHZ2c08qBoFLptI5ORjXY55fHVbAPr0uvj5XuY7DXr2DArV8dntEbj+9WJJLMv+/1unT4aERD/QFlMtl9n7iyW7Nz2WWOX9GlWDyliXBUK/oCcjqyZS3cxwsHp3TcYFDJVDpfjy6XU0cWlWvlwMIywwML+xvs9Svgd+vgkRm9YbhLc9FUvm4cBfsb6vdpdCKWL4vL4dDYZPYzh8Oh0WPZ/Q31+qRUA+KoWh7l6ytXf0pYtC90Divjql1iluOwFyuPY7k+fX5c//nrh9TX41UikVI6I3UFPOrv8kiSjs0kFIkmFEuktHIgqNloUuNTUR0/FFQ8ntaxcEx9IZ/mogn1BL3yuB2anI7L73NrZjauni6vhvoXxuDjh7oUi6Xy425fr1tHjkbldbs1NRPTQK9fsXhKc7GkBvt8Sqeksck5nXhc8XjdFXTrtSMRrRwMKpZIZcvR7VM0nlSo26NUKjumDs3nFWMFY7US83Uzl9DYVExdfrei8ZR6u73KpDM6OhXV0IBfqZT0wsGD+TH96GRUK/r8CvhcGp2IKuh3y+dxaXo2rr7u+fp1qyjfKNrfbEJHwzEFfG71BD3q9rkW2qMgxxrs9cvvdWl8Mlp5LDZzvG7k2F9LWbTw3mC/X9FoKl9PPo9Tx6Zj8rjdikQT6g64FfC7FY4kNBtNqL/HL5dLmo2mlEymFfS7FY7EFfS7NT4b17FwTN1Bj5wOh46FYxrs88vldGhmNhvzA71+JVNpzUaT8nlcmplLqK/bq0QqJZcj2/Y9XV7F40kF/B7F4inNRpPq6/Epk8lk9+Vzy+93KxZLaTaWUHfQK4dDiifSmosl1dft1VwsKafDKZfLIa/HqWQqJWWyx9bX45XX45Qj49D0bFxdfo/m4gm53W4lEkn1dhW0WbVtuWj5/mRa4bmC9YPZurRFbNTDyhhvl7EI9kI+aw/UlXG5nPLwIQ30+IrvI9XLqj58qe06pJloUuG5pKKxpFb0+vM5SeG6M3MJ+XxuTc3EF/I7v6t47Ay6FZ5NaGwyKr/PrYDPpVgimy8M9QaK9+uSRidjmonE1dvjUyKVVjKVUSyWVNDvkcvlUNDnltMlReNpxeIpTeeWTSQVCs4fhyObwyfSKTkcTsVi2dy6t8crv8+tWDypWDybh3T7PXI6JZfLKacjrUTSoZ+/Hlao26fIbEJdQY+USSudcWg2mlSoy6N4IiWP26V0JqN0WpqNJhTwueV2O+SQQ5H516lkWh6PS+HZuLr9HsWTKQV8bs1Gk+oOepRIpDU5E9dAr09Bv1vpVFpHp2LqCngUjyfl8+bq1qWg3yOf16kj43Pye11yuRxyupxKJJLyzeeBAyG/0qm0JiNx9QS9+XrOt19B3KTTmeKcp1VzHMAMi8a7UI9bBw5F1NvjU2Q2rt5unzKSJsJR9Xb7FI8n5fW4NT0b12CfL3/tPdDrl8/rkM/rUng6e+0+0OuXxy11Bd2anFp4L9Ttzi8z2OvXYL9bkbm05ubSRffujx6bU8Dn0eR0TP0hX3YsTmf7ykg0oaDPo8mZmFYOBhSPp4vH7OR8Px/J9tHxRFIet1tTkZgGQn753E5Fk0mlUo6F6/f+7D30pa5JDb0XyV63ZZTtPyenY6XfsxSaH1cO7xtT0Oeubp927bu4BrMH6so4q+vKjm3hqXAP0wZlslU9SfasK7d0ZKKgrvqzY59pyo1Ndh1zlmLXmKpWOxxHJ/azaH11xlVDJqc98cQTOvvss9XX1ydJuuiii/TII4/oD//wDyVJr732mqLRqNavXy9J2rRpk3bu3Fnf5DSH9MKBKe3c/YxiiZR8Hpd2bFmvtat6lx8snNKz+yd02/171dPl0fvOfZPu3vNyfjvbN43ozNUDkhaWW3Vcty56x8m686Hni9Ypt/5VG9bon574haYjCW277Ax998e/1IHDM/l/n7SyW285ZUi3P1B+/4XrX7VhjZ7Ye0jnjpxQcX/l9uF2OrThHSfr9gf25pe7ZuOIwjNzisVTRe8Xrn/VhjWamJrNL1N43OXKd83GEf3XK2N69chMyXKLy/Xvzx/SW09ZUfFYF5ev3LFes3FE937/Zb0+Plu2rgq3tf7NA8tPUKsnjqrlkZ55aaKkTdafNsBggdpZGVftErMch71YeRzL9ekF43/u849cdoYe+8mr+o23Hq8Th7uUSGV0ZHy2ZMwtNyZtveg0ed1Off2fXsi/d+WGNTo0Gs6P8+XG0T/acqYSybRuu/+pstv90O+crv0HjykaGy6ppyPj05qZS+jOB58v2ueeH7+q337HSZXHxNMG9MIrxXWz9aLTdGS8uPxXbVijn71yVGefcULFsb/w35/5f35do8eiZdtz8f6u2rBGJw51a/UJPZKjtC0K84aSsdjM8bqRY3+NZfG6nfrirqfLxs/Wi06Xx+3Q38232/GDQW1+95tLcrDv/+RV/fpbj9c9i/KuwryycPn7/uXnSqTSet+5b9KjP35VG95xUtG62zeN6NF//6VeeHVSxw8G9YHfPk2vvBZedE6crof/bX8+B77vX36u18dny5Zx60Wn6ZEnf6nffsdJGur3K57IlOSnTqe069GXNB1J5ON8wztO0p4fv6rfe+9arT2pVy+8WkVbLqrv4weD2vKe03Tb/c8VHefu7y3kmk2LjXpYGePtMhbBXshn7YG6Mq5MTpm/j1TvBDWr+vCltitp/6FpHRybKRrXd2xZr8GB7vy633zkBb33nJO167svFeUWwwMBffOfX8yPnYvH0qs2rJHf69J9P9in6UhiYb9O6ZmfT+je77+syy9YrbHJOUXjqZLcwut26LjBoMbDsbI58O+9d628HoemZxPyup0am4yW3OPLZDK6/YHifGqgx6NkWkXtmNvmFb+1Rv9QcO/po5efIYdDmp5Natd3XyzJoXLLfeSyM3R/wevc9i497xQlkpmida/ZOKI9P17IrTZf+Oai47tqwxoN9fn10OOv5O/X9XZ7lclIdzy4/L3JorhxSE/ufV23fuvp5ue/QLNVGO9+8doxPfofB/X771ur18Zmi87Xxed20TXxf/s1/fK1maLt/dGWM5VMZfSV+57LX3f87m+tKd7nphF1B9z6H3f9tKgc3QGXPvf3/1m8rXRG9zz6Uv4ardw5/0dbzpTD4dDOe56pWO5tl71VLpezZPzq9nv0xV3F/UPumnSp9z6+9SzFk+miseWjG0eK+s+y4+My18FLbd+2fRfXYPZAXRlndV3ZsS0oU2uXyy0983KZMq0ZMGeCmp3uF9fDjm1Xi3Y4jk7sZ9H6TIirhjzWc3R0VENDQ/nXw8PDOnLkSMXPh4aGij6vRXg2kR8kJCmWSGnn7mcUnl2+ZsbD8fxF2IVvX5W/kMtt57b7987/ksfCcpdfcGr+C7XCdcqtf/eel3Xh21cplkjpzoee1+UXnFr073f/2kn5Rl1u/bv3vKzLLzh1yf2V28cl563O7yO33O0P7NVpJ68oeb9w/bv3vKxz1p2YX6bwuMuV7/YH9urdv3ZS2eUWl+vS81YveayLy1fuWG9/YK/OW39ixboq3NboZMzSOKrWkfFY2TY5Mr58OYFKrIyrdolZjsNerDyO5fr0wnE99/lXH3pel8yPT4mkdODwTNkxt9yYtOu7L2kqkih67549LxeN8+XGx4OjkSXzkG/884t6z2+cXLae1p92XP5Lq8J9nrf+xCXHxCPjsZK6KVf+u/e8rEvPW73k2F/471RaFdtz8f7u3vOy9h8KKzybKNsWhXnD4rHYzPG6kWN/rWXZfyhcMX52ffdFhQva7bz1J5bNwS45b3V+clnu/cV5ZeHy560/MR+P560/sWTd2+7fq0vOW53f56Gjs2XOiReLcuBczlaujLu++1I+bnuCvrL5qd/ryW/vnoJynbf+RO3c/YzGw/Gq2nJxfZ+3/sT8xLTC4yzMNZsVG/WwMsbbZSyCvZDP2gN1ZVy5PCZ3H6leVvXhS203PJvQ/kPhknF95+5n9PrRSH7d89afmJ+Yllvm7j0v61dHIkVj5+Kx9O49L2sqksiP6bn9jk7G8vd4jk3HNRVJlM0tpiIJOZ3Oijnwzt3PKJGU/F6PDo6V5ie33b9Xfq+nZLsul7ukHXPbvGPRvac7HszmJbnJKrn3C/Od3LVF4evc9sKRRMm6tz9QnFstPr6797ysg2OzRffr/F6P7njQ2L3JwrgJzybyE9PMjCugFVUa785Zd6JiiVTZ83XxuV14Texwukq2d3A0kp+YJmXP8ZJ93r9XyaRKytEV8JVu6x+eK7pGK3fOHxyN5CemVSr30alY2fErd/2Ze6/wmnSp9/YfCpeMLYv7z3Lj43LXwUtt3659F9dg9kBdGWd1XdmxLShTa5fryESFMk2YUyY73S+uhx3brhbtcByd2M+i9ZkRVw355bRMpnTasMPhMPy5EYOD3UWvD+8by1dMTiyR0mwipdWrBpbc1s8PH1pY16Gy2zk2E1NGC59FY6ny61RYX46Ff0fjqaJ/T87Eql5/ueUX70OZ8stNhKPLrn9sOlr+uCuUb3ImVnG5wu2GZ+PLbquofMvUTbn1C/99LBzTW09ZoaXUE0fLWRyzLxycKh9r01GdsXrpcna6oaGeZhfBtsyMq3aNWY7DXqyM2eX69KLxv+Dz3Dg7F0sqnclUNd6nF+U4uXFxqXG04j4qbKPw/UrjeH47FcbESuuVK7+R8Tr373Ck/LJL7W82kdL0bKJiW+T+XTgWmzle17utesekwritVJZcu1TKr4rarVJuuERuZqR9l2ofORbF8RLbWaqMufcrxdFcPFm+XI6FfL2atiypb4O5phl5YSOZnd8Wxmy7jEXNQD5bmdlxRczWhroyrlJOeWwmptPfNFj19ozkBvWORUttV5nK4/rE9NzC/aWl8uEK92nKLZPb7+R0PL9sLreptP1KuUKuTHPx5JLHMRdPlr4XSxrKq40sv9zrSuUqzK0qHXthfjwXLyiDgWuVXNxYmRss5vHUfiu608bKTjveZsaG0dxAWv46Z/HrctfuJduocI6W65smZ4q/+Mlva5lz3ki5Ky1T7r6AkfeM1tXi8XG56+Dltm+367OhoR6uwWyCujLOymswK7ZvBspknB3LZXXMWvldcSPZse1q0Q7H0Yn9bKvotOuwapgRVw2ZnLZy5Uo99dRT+dejo6MaHh4u+vzo0aP512NjY0WfGzE+PqN0euECJehzy+dxFVWQz+NS0OPS2Nj0ktsa6PEVrVtuO/3dPsmx8FnA76q4Trn1cz/z6fO45Pe6iv7dZ2D/i9dfbvnF+3A4yi83EPIvu37hMouPu1z5+rp9mnLElt1uKOhddlsDvX7DdVNu/cJ/94d8y8ZCrXFkpONaHLODveXrvr/Hv2w5O9nQUA/1swSjcdXJMctx2IuVMbtcn754/M99nhtnA363nA5HVeO9c9Fke5+neJwvN44utY9y2yh8v9I4rszSY+Li8XWp8hsZr3P/DnWXX3ap/QU9Lnl6nMvmDYVjcT1532L1bGupMcnoRU1h3FYqS65dKuVh5dpt8TIBX/l1F+eVufdzj3zyeVwVt5lrH6k0jou2s+jflbaXi9tKcRTwuku2V/j//u7y50mltqxU38vlmrXEWTMZjfFaYrZdxqJGI59dmpm5gUTM1oq6Mq5STtnfXXoPotqc1sycp9BS25XDUXFcH+gJKBpLLJkfOB2Oopy83FhauExuv65eX367udym0vYr5Qq5nCDgdUuOyvlJwFt8ezSX+xvJq40sv9xrp7N8uQpzq0rHXpgfB7zFZVjumiIXN9XEVS3XYYXrJhK1P1epk/qaTssNrIyNamN2qfFOWv46Z/HrctfulbZhpG/q6/YVvZfb1uJtGN1nYbkrLVPu+tLIe0bravH4uNx18HLbt9P1We5ctrKfJUczjroyrpq6apfvFShTa5fL6pi16jqs0ezYdrVoh+PoxH62FXTadVi1zLhH25DHep577rl68sknNTExobm5OT366KM6//zz85+/4Q1vkM/n03/+539Kkh588MGiz2sRCri1Y8v6oouzHVvWKxT0LLvuYI9X2zeNyOdx6bGnDuiqDWuKtrN904gGQ96i5R74wT5tu+yMknXKrX/VhjV67D8PyOdxadtlZ+jBH+4r+ve//ORVXbOx8v4L179qwxo9+MN9S+6v3D4e/tf9+X3klrtm44he+uXRkvcL179qwxo98ezB/DKFx12ufNdsHNG/PPVq2eUWl+vhx/cveazXbBzRS784umTdXLNxRI8/c7BiXRVua7iv+GLe7Diq1vCAr2ybrBxcvpxAJVbGVbvELMdhL1Yex3J9euG4nvv8I5edoX+cH588LmnVcd1lx9xyY9LWi05Tb5en6L0rN6wpGufLjY8nDnctmYd86HdO1/d+/Muy9fTMS4e17fIzSvb5+DMHlxwTVw74SuqmXPmv2rBGDz++f8mxv/DfLofKt2eZ/V21YY1WnxBSKOgp2xaFecPisdjM8bqRY3+tZVl9Qqhi/Gy96HSFCtrt8Z8eLJuDPfz4fl1ZJu8qzCsLl3/8mYP5eHz8pwdL1t2+aUT/+Pj+/D5PWBEsc06cXpQD53K2cmXcetFp+bidjsTK5qfReCK/vVyc5/6/Y8t6DYa8VbXl4vp+/KcHtX3TupLjLMw1mxUb9bAyxttlLIK9kM/aA3VlXLk8JncfqV5W9eFLbTcUcGv1CaGScX3HlvU6fkVXft3Hf3pQWy86rSS3eOPKrqKxc/FYetWGNert8uTH9Nx+h3qzMff4Tw+qv8er3i5P2dyit8ujdCpdMQfesWW9PG4pGkvoxKHS/GT7phFF44mS7aaSyZJ2zG3zo4vuPX308jMUjSW09aLTy+ZQudcfWfQ6t71Ql6dk3Ws2FudWi4/vqg1rdOJQsOh+XTSe0EcvN3ZvsjBuQgG3rv/AWbbIf4FmqzTePfncQfk8rrLn6+Jzu/CaOJNKlWzvxOEuXbt54Trj8Z8eLN3nphG53SopR2QuVrqtK9YVXaOVO+dPHO7SjivXL1nuFb2+suNX7voz917hNelS760+IVQytizuP8uNj8tdBy+1fbv2XVyD2QN1ZZzVdWXHtqBMrV2u4f4KZRowp0x2ul9cDzu2XS3a4Tg6sZ9F6zMjrhyZcs/UtMDDDz+s22+/XYlEQldccYW2bdumbdu2aceOHRoZGdGLL76oT3/604pEInrLW96im2++WV6v8Rt3Zf8qz5F9DvRkJK6+Lm92kDB6tE5pPBzXeDiqof6A0umMxqeiGgz5sxdM6dLlVg4ElUyms+v0BZRKZ3R0ak4r+gLyuh2ajaUU9LkUT2Z0dHJOAyG/PG6njkzMqr/HL5/XpcPjEfX3+LVy0Kcj4zEdm45qRV9ADkljk9ltSdLRyTkN9gbkckijk3Ma7g8olZbGp+Y03B9UKp3W+FS0dB8+lw4fLd1Hf49fXUG3Dh6Z0YnHdSsSSebfz60z1BdQZn7fJwx3a24uu8xxg12KxbM/2TfYG5DTkS3r4n0MDwSVSmXLNdjrl8vl1Oiicg33B5VMpTUxX4e5/fX3+BUMuPXa6IyOX9GlaCyVrxunQxo9lq3P4QGfRidimghHtaI3IJfTobHJOQ32+uVwODR6bDa7XJ9PSlVo+8VqiKOa/5LUo6I2WTnok1rrkeUNxyxmAwzEVcfHLMdhL1bG7HJ9+vy4PjETU2+XV8lUSum01OX3qL87e7F5bCahSDShWCKtlQN+zUazj6k8bjCoeCKtY9Mx9XX7NBdLqjvokdft0OR0XD6vW5G5uLqDXg0PLIyPx63oUmx+XOvv8au/z63Ro1F53G5NRWIaCPkVi2cfFTTY61M6LY1NRnXiyi5FZhfG6+4ut147EtHKgaBiyZQmwzGFun2KxZMKdXmUSmfH1MJcoqh+HVJ4LqGjUzEF/G7F4in1dnuVSWd0dCqqoQG/UqnseoVj+kDIr6DfpdGJqILzvxgxPVtQv+4K7TnfFkfDMfl9boUCbnX7F34JqzDHGgz55fe5ND4VrTwW15P3LVbjtsz+5bSKZdHCe4O9fkVjqWw99frl8zh1bDomj9ut2WhCXQG3An63wpGEZqNJ9ff45HJJs9GUksm0gn63wpG4An6P/B6nJmdi6gp45HQ4dGw6psGQXy6XQzNzCcXiKQ30+pVMpTUXTcrrcSkyl1Coy6tUOiWnw6Xpubh6Al7FE0kF/B7F4inNRpPq6/EpM//YrYAvW6ZYLKXZWFLdAY8cTimeSCsaSyrU5VU0npTT4ZTL5ZDX7VQynZIyTk1Ox9Tb7ZXX45RDDk3PxtXl92gunpDb5VYimVRvsKDNqm3LRcufdEKfXj00ubB+l0fhiElx1kwG6qXmmG2XsaiByGcNMCk3kIjZulBXxs3nMcdmYurv9hXfRypQU05rZs5TaKntOqSZaFLhuaSisaRWhHzZCWQr5vuv+XVnogn5vG5NzcQX8ruAu3js7PIoPJvQ2FRMPq9LAa9L8WRKs9GUhnp9CgUK9uuSRidjmpmNq7fbp0QqrWQqo1g8paDPLafLoS6vS063Q9F4WrF4StOR+WWTSYUC88fhyObwiXRKDodTsVg2t+7t9srvdysWTyoWz+YhQb9HTqfkdjnldGSUSGYfVR/q8ioSTajL75GUVjrj0Gw0m2cnEim5PS6l0xml09JsNKGAzy23xyFHxqFINCG/1610Ki3PfK4c9HuUSKbk97qz1w0BjxKptKam4+oP+RTwu5VJp3V0KqYuv0fxZFI+T7ZuAz53Nu/2OnVkfE4+r0sul0Mup1OJZFI+t1uRaEIDPT6l0xlNRuLqCXqzjx6KLrRfYdwMDnbrFwePLRtX9f5y2ie+9MOqQ1OS/vqPL+iosbLTcgMrY6OmmF003vWG3DrwekS9XT5F5rJ9TEbSsXBUoS6f4omkvB63pufiGgz58tfe2XveDvm8LoWnF67dPR6pK+DWZHjhvVCPu2iZFQNuRebSmptLF927P3osqoDPrcmZ7H2HlYM+KZ3tK7N9j0eTMzGtHAgonsjeY8+P2cmFft7vc2f7LrdL4UhcAyGffG6nosmkUinHwlg/kL2HvtQ1qdH3uvweZRxppdMOTc5fa1YaH3PjymwipaDHVd0+bXR9VnQuGxy/zYhZcrQlUFfGGayrtvpegTIZZ8dyuaUjE7HiMazMD7PW+71C0dhkozHHMDu2XS3a4Tg6sZ+1uU67DqtJnfdoGzY5zWqVbnzYSScHdKcdez0363Lrd1J91YO6Mq7eSROdELMch71YGbP17LvTUTeVWTI5rYFo21KdXCf1xmwn1121qCvjrOxnaQfjqCvjlqsrq3Naq3VKLHTCcRo9RianNUYnxFwh201OK1i31duh1Y+hE8vf6THbKNSVcVbns7SFMdSTccSsMRyHfRCz9kFdGVfrPdqGPNYTAAAAAAAAAAAAAAAAANBZ3M0ugFmcTkezi2BIq5TTCp187OUsVx/Ul3HUlXH11FWnxCzHYS9WxqzV67cz6qayVo+7Zu/fjqiTpS1VP9SdcdSVcVb2s7SDcdSVca2eGyzH7uUzSyccp1nHaFVddUIbFOq0460HucHSWv0YKH9122z1+mok6so4q/NZ2sIY6sk4YtYYjsM+iFn7oK6Mq6Wu2uaxngAAAAAAAAAAAAAAAAAA++CxngAAAAAAAAAAAAAAAAAA0zE5DQAAAAAAAAAAAAAAAABgOianAQAAAAAAAAAAAAAAAABMx+Q0AAAAAAAAAAAAAAAAAIDpmJwGAAAAAAAAAAAAAAAAADCdu9kFMMv4+IzS6Uyzi7Gk/v6gjh2bbXYxmqLTjn1oqGfZZZaK2U6rr3pQV8YtVVfEbBbHYS9Wxmw9++501E1l9cas1NyclrYt1cl1Um/MdnLdVYu6Ms7KfpZ2MI66Mm65urI6p7Vap8RCJxyn0WOsJ2Y7oR7NQl0ZZ2U/2w7t0OrH0Inl7/SYbRTqyjir81nawhjqyThi1hiOwz6IWfugroyr9R4tv5zWQG63q9lFaJpOPvZaUF/GUVfGWVlX7dIOHIe9NPM42qUOrUDdVNbqddPq5bcCdVI76s446so48ll7oK6Ma/e6avfjy+mE42zEMXZCPZqFujKO3GBprX4MlN/e+2tl1JVxVtcVbWEM9WQcMWsMx2EfxKx9UFfG1VpXTE4DAAAAAAAAAAAAAAAAAJiOyWkAAAAAAAAAAAAAAAAAANMxOQ0AAAAAAAAAAAAAAAAAYDomp6E5HFJ4LqEDYxGFo0nJ0ewC2cR8vezdN0a9oDUQswCWw5jfeNQ5moncAK2GmAVA7mQt+lkAsBb9LIBGI38G6mf1+E1+ABtyN7sA6EAO6YUDU9q5+xnFEin5PC7t2LJea1f1SplmF66JqBe0GmIWwHLoJxqPOkczEX9oNcQsAPoBa1G/AGAt+lkAjUa/A9TP6vOI8xQ2xS+noeHCs4l8ZyhJsURKO3c/o/Bsosklay7qBa2GmAWwHPqJxqPO0UzEH1oNMQuAfsBa1C8AWIt+FkCj0e8A9bP6POI8hV0xOQ0NNzkTz3eGObFESpOReJNKZA/UC1oNMQtgOfQTjUedo5mIP7QaYhYA/YC1qF8AsBb9LIBGo98B6mf1ecR5Cruy1eS0xx57TJs2bdJ73/teff7zn292cWCRvh6ffB5X0Xs+j0t9Xd4mlcgeqBe0GmIWwHLoJxqPOkczEX9oNcQsAPoBa1G/AGAt+lkAjUa/A9TP6vOI8xR2ZZvJab/61a/02c9+Vn/zN3+jhx9+WP/1X/+lH/7wh80uFiwQCri1Y8v6fKeYe85xKOhpcsmai3pBqyFmASyHfqLxqHM0E/GHVkPMAqAfsBb1CwDWop8F0Gj0O0D9rD6POE9hV+5mFyBnz549uvjii3XcccdJkm699Vb5fL4mlwqWyEhrV/XqC9edq8lIXH1d3mxnmGl2wZqsoF5mEykFPS7qBfZGzAJYDmN+41HnaCZyA7QaYhYAuZO16GcBwFr0swAajfwZqJ/V4zf5AWzKNpPTXn31VXk8Hn34wx/W2NiY3v3ud+tjH/tYs4sFq2SkUMCjUMCTfw3l62X1qgGNjU1TL7A/YhbAchjzG486RzORG6DVELMAyJ2sRT8LANainwXQaOTPQP2sHr/JD2BDjkwmY4tQ/PSnP62f/vSn+sY3vqFgMKjrrrtOl1xyiTZt2tTsogEAAAAAAAAAAAAAAAAAqmSbX05bsWKFzjnnHA0MDEiSfuu3fkvPPfec4clp4+MzSqdtMc+uoqGhnuzM1A7Uacc+NNSz7DJLxWyn1Vc9qCvjlqorYjaL47AXK2O2nn13OuqmsnpjVmpuTkvblurkOqk3Zju57qpFXRlnZT9LOxhHXRm3XF1ZndNarVNioROO0+gx1hOznVCPZqGujLOyn22Hdmj1Y+jE8nd6zDYKdWWc1fksbWEM9WQcMWsMx2EfxKx9UFfG1XqP1mlVgar17ne/W//2b/+mcDisVCqlxx9/XG9961ubXSwAAAAAAAAAAAAAAAAAQA1s88tpZ555pj7ykY9o69atSiQSeuc736nNmzc3u1gAAAAAAAAAAAAAAAAAgBrYZnKaJF1xxRW64oorml0MAAAAAAAAAAAAAAAAAECdbPNYTwAAAAAAAAAAAAAAAABA+2ByGgAAAAAAAAAAAAAAAADAdExOw9IcUnguoQNjEYWjScnR7AIBqNr8ebx335j557GV2wZgDcZ2GEWsoBbkBkD74vxGPcgrAJiJMQlYwPmAVkTcAuh0VveD9LOwIXezCwAbc0gvHJjSzt3PKJZIyedxaceW9Vq7qlfKNLtwAAyx8jymjwBaD+ctjCJWUAviBmhfnN+oB/EDwEz0KcACzge0IuIWQKezuh+kn4VN8ctpqCg8m8h3WpIUS6S0c/czCs8mmlwyAEZZeR7TRwCth/MWRhErqAVxA7Qvzm/Ug/gBYCb6FGAB5wNaEXELoNNZ3Q/Sz8KumJyGiiZn4vlOKyeWSGkyEm9SiQBUy8rzmD4CaD2ctzCKWEEtiBugfXF+ox7EDwAz0acACzgf0IqIWwCdzup+kH4WdsXkNFTU1+OTz+Mqes/ncamvy9ukEgGolpXnMX0E0Ho4b2EUsYJaEDdA++L8Rj2IHwBmok8BFnA+oBURtwA6ndX9IP0s7IrJaagoFHBrx5b1+c4r9zziUNDT5JIBMMrK85g+Amg9nLcwilhBLYgboH1xfqMexA8AM9GnAAs4H9CKiFsAnc7qfpB+FnblbnYBYGMZae2qXn3hunM1GYmrr8ub7bQyzS4YAMMKzuPZREpBj8u889jKbQOwBmM7jCJWUAtyA6B9cX6jHuQVAMzEmAQs4HxAKyJuAXQ6q/tB+lnYFJPTsLSMFAp4FAp48q8BtJj583j1qgGNjU2bex5buW0A1mBsh1HECmpBbgC0L85v1IO8AoCZGJOABZwPaEXELYBOZ3U/SD8LG+KxngAAAAAAAAAAAAAAAAAA0zE5DQAAAAAAAAAAAAAAAABgOianAQAAAAAAAAAAAAAAAABMx+Q0AAAAAAAAAAAAAAAAAIDpmJwGAAAAAAAAAAAAAAAAADCdu9kFKHT11VdrfHxcbne2WDfeeKPOPPPMJpcKAAAAAAAAAAAAAAAAAFAt20xOy2QyeuWVV/SDH/wgPzkNAAAAAAAAAAAAAAAAANCabPNYz1deeUUOh0Pbtm3T+9//fn3zm99sdpEAAAAAAAAAAAAAAAAAADWyzU+UhcNhnXPOOfrc5z6naDSqq6++Wm9605v0zne+s9lFAwAAAAAAAAAAAAAAAABUyZHJZDLNLkQ5X//613Xo0CHdcMMNzS4KAAAAAAAAAAAAAAAAAKBKtvnltKeeekqJRELnnHOOJCmTycjtNl688fEZpdO2nGeXNzTUo7Gx6WYXoyk67diHhnqWXWapmO20+qoHdWXcUnVFzGZxHPZiZczWs+9OR91UVm/MSs3NaWnbUp1cJ/XGbCfXXbWoK+Os7GdpB+OoK+OWqyurc1qrdUosdMJxGj3GemK2E+rRLNSVcVb2s+3QDq1+DJ1Y/k6P2UahroyzOp+lLYyhnowjZo3hOOyDmLUP6sq4Wu/ROq0qULWmp6d1yy23KBaLaWZmRg888IA2bNjQ7GIBAAAAAAAAAAAAAAAAAGpgm19Oe/e7361nn31Wl19+udLptLZu3aq3ve1tzS4WAAAAAAAAAAAAAAAAAKAGtpmcJkkf+9jH9LGPfazZxQAAAAAAAAAAAAAAAAAA1Mk2j/UEAAAAAAAAAAAAAAAAALQPJqcBAAAAAAAAAAAAAAAAAEzH5DQAAAAAAAAAAAAAAAAAgOmYnAYAAAAAAAAAAAAAAAAAMB2T0wAAAAAAAAAAAAAAAAAApmNyGgAAAAAAAAAAAAAAAADAdExOAwAAAAAAAAAAAAAAAACYjslpqJ9DCs8ldGAsonA0KTmaXSAARebP0b37xsw/R63cNtAOGCMBc3AutQ5yAwCgL7Qr8onm4HwAAGvRzwJoNPLq1sWY0Tloa9iQu9kFQItzSC8cmNLO3c8olkjJ53Fpx5b1WruqV8o0u3AALD1HOf+BpXGOAObgXGodtBUA0BfaFe3SHNQ7AFiLfhZAo9HvtC7arnPQ1rApfjkNdQnPJvIdmyTFEint3P2MwrOJJpcMgGTtOcr5DyyNcwQwB+dS66CtAIC+0K5ol+ag3gHAWvSzABqNfqd10Xadg7aGXTE5DXWZnInnO7acWCKlyUi8SSUCUMjKc5TzH1ga5whgDs6l1kFbAQB9oV3RLs1BvQOAtehnATQa/U7rou06B20Nu2JyGurS1+OTz+Mqes/ncamvy9ukEgEoZOU5yvkPLI1zBDAH51LroK0AgL7QrmiX5qDeAcBa9LMAGo1+p3XRdp2DtoZdMTmtkzik8FxCB8YiCkeTkqP+TYYCbu3Ysj7fwfk8Lv3h756pmbmEafsAULty5+iOLesVCnpsvW10uPnxau++sZYeS2x7jliQD9hCux5XOzDaNhWWs+25hBK0FVpSm+QdDUFdGUJfaCIT87sl24U80jKcD7AMYxIgiX62avQd9kFbtCz6ndZF29mMUxqfieuJvYc0HombOmuHtoZl6hy/3daUCrbjkF44MJV/vnCuE1q7qlfK1LHdjLR2Va++cN25mozE5XA4dNv9z+n18dnifQBoDockR0Yb33Wq0pmMnA6H5Mhk36/n3J/ndTuLtu11M+cZdbJqvGqGRWNkX5c3m/w38zjaqX4LtetxtQOjbbPMcrY7l1CexXkHYDrGD+OoK+MKxq3ZREpBj4txqxZmx1ylfELEttW4bwDTMSYBRehnDaLvsA/aouXR77QorlXtwyk9u39Ct92/N98Pbt80ojNXD0hpc3bBeQrTmTB+E4UdIjybyAeKlH2u8M7dzyg8m6h/4xkpFPCor8urm77+E70+Pmv+PgDUZDwc1857ntXde17S7u+9rLv3vKSd9zyr8XD9zxUPzyb0xV1PF237i7ue5pxHXSwdr5phfoxctaJLoUDzL/Tarn7ntetxtQOjbbPscjY7l1CelXkHYAXGD+OoqyrNj1sjq4cYt2pkScyVySeIbWtx3wBW4LwFFtDPGkffYR+0RWuj32lxXKvawng4np+YJmX7wdvu32vaPVTOU1jBjPGbyWkdYnImng+UnFgipcmIeV8UNWIfAKozHo6WPS/Hw9G6t805DysQV9Zq1/pt1+NqB0bbhjZsD1bmHYAV6HuMo67QaI2KOWLbWtQvrEBcAQs4H4yjruyDtmhttB9QP6vvoXKewgpmxJUtJ6d94Qtf0Cc/+clmF6Ot9PX48s8VzvF5XOrr8rbUPgBUZ7DXX/a8HAz569425zysQFxZq13rt12Pqx0YbRvasD1YmXcAVqDvMY66QqM1KuaIbWtRv7ACcQUs4HwwjrqyD9qitdF+QP2svofKeQormBFXbrMLVa8nn3xSDzzwgN71rnc1uyhtJRRwa8eW9SXPgK3qWdKO7M/1Tc7E1dfjUyjgLlp3yX0sxZn9+crxcFSDvX4N9nhNe55yy5mvi58fPqSBHl9n1wVMMdjj1Y4rz9SvjkTyzxV/48ouDYbqj61QwK2Pbz1L+w+F89tefUKIZ9SjLqaMV6iorvN2Pg84vG9MQZ+7JA9opqbHjY3rpqxlcjozLZcf5sox0Ou35bmfTmcUnmtMXbWDwR6v/viq9TpweCbfx6w6rtuUvAMdzqJ+NhRw6zP/7deVykjhSFyhbq9cUtP7Hjtq+liLjlNTzNWQ44SCbt3wB7+uF345oXRGevynB/V7711bfj8NzKHaBfcNYAXiCljA+WAc+WyVLLzXRVtUwYbfGdJ+QP2svodKfgArmNH/22py2uTkpG699VZt375dL774YrOL014y0tpVvfrCdedqMhJXX5e36olpLxyYKgm2tat6F7ZRyz6c0rP7J/LPVfZ5XNq+aURnrh5oeoLVcNQFrJCRlHHogR/sKzp3TUk+nNJMNFG07e2bRrK/yZladm2gvIKxZDaRUtDjImE2WTyZLu0TlmMkD2imevOceti9bhZbqrxWqNQ2Ki3Hx7ee1Zw2rMQhPbn3dd36radbo21tIp4o7mOu3byu2UVCq7Oyn3VKo5NR3f7AwjXYNRtHdMJQkHx2MXI0NFq1+V0tfYVDeuHV4nX+8HfP1NqTekvvw7RazmcjNV1/AEtxSJFYsjTndIjzER2JftY4r9upje86Nf9Fvddty4dLNZ/VeQ/XFsbY+DtDziWgTg4pFk+Vfr/qMGn7fH8LK5gwfttqtPjzP/9zXX/99QqFQs0uSnvKSKGAR6tWdCkUqC5QwrOJfCIqZZ8fu3P3MwrPJurax3g4nk+sctu97f69Gg933jOPqQtYwfC5W4PRyVjZmB2djNW9bXS4+bFkZPVQ1eMVllZrn2BlX2KaOvKcerRE3RRoSnnLtE25cnxx19OS1PA2rCQ8m8hPTJPs37Z2MB6O6yv3PVdUZ1+57znyWdTF6nw2NzEtt+3bHyCfrYgcDY1WRX5XS19Rbp3/fe+zCkdK12m1nM8uqDdYgZwTWEA/a1x4NqEv7npad+95Sbu/97Lu3vOSvrjraeqqjIbEFdcWy7Lrd4acS0D9rP5+le9vYZk6x2/b/HLavffeq+OPP17nnHOO7r///qrXHxzstqBU5hsa6ml2EWpyeN9YvgPLiSVSmk2ktHrVgKFtlDv2nx8+VHa7x2ZiOv1Ng7UXuAUsjtlOrot6tep51QhmnLs5i2P2xdfC5WM2HNNbT1lRW4FtoF3iieOoPzdolzosVGufYGZf0m7Mrhurc9qlyis1Lu5bIaZaoYx2UBiz5LO1a8cxxyxW9rPtms82AjFrXL11Zff7XXaJhVr6imrWmY2n2j4vMKstC2OWfKp2djm37MjsnHOpfrYd2qHVj4Hyl6KfrQ11ZVyj73W1+nluFbveY2mFc8nqa7B2iVmOo3nMvh/VKd/fNkIrxlOz1FJXtpmc9p3vfEdjY2O67LLLNDU1pdnZWd1000264YYbDK0/Pj6jdNreU+uHhno0Njbd7GLUJOhzy+dxFXVkPo9LQY/L0DFVOvaBHl/Z7fZ3+1q2riRjJ+PimG3XurBaK59XjWD03K0lZgd7K8RsqHVjtl3iqROOo5aYNWvfrazW8bzePKCdmdnPStbntEuVV1LD2rMVYqoVymilWmKWfLY27TrmmMXKfrYd89lGIGaNW66urM5prWanWKhl3K6mf2n3vMBoW1Ybs+1eb1ax07llR9XknPX0s+3QDq1+DJ1YfvpZ61BXxlVTV/Xms61+nlvJrvdY7H4uWX0N1i4xy3E0VzX3o/j+tnFaNZ6aodbvb23zWM+vfe1r+sd//Ec99NBD2rFjhy688ELDE9NswyGF5xI6MBZROJo077nANhAKuLVjy3r55r+4zD1jPhT01LXdwR6vtm8aKdru9k0jGgx56y5zq6EuYAWrzl1JGur16ZqNxTF7zcYRDff56t42Otz8eLp331jbjadlNTB/qLVPsLIvaXWtVjd1l9ekeG2FegsF3Lr+A2fZuox2M9jj1bWb1xXV2bWb15HPoi7kszbSaTkaWkotfUU169gid2nB+462qDe0HXJOYAH9rHGhgFsf33qWrtpwmra8Z42u2nCaPr71LOqqjIbEFdcWy7Lrd4b0O0D9hnp9Zc9vs+5HWb19oFaOTCZj+p9f/vKXv9TJJ59c9N5Xv/pVfeQjHzG0/v3336//+I//0F/91V8Z3mfT/5LUIb1wYCr/HPbcYLx2VW/+WastP9vSkX2W+GQkrr4ubzbRMFjlSx67M/vs9PFwVIMhfzaxSptX7Gaoeeb9fF0cm4mpv9vXFnVhtZY/r6zmkPYfmtb+Q2GlMxk5HQ6tPiGk1Sf0FJ2/NcesK/vs8mPhmPpDvmxikyq/fitol3hq6eMwMJ5KbfTLaQaP1+x91jSez683m0gp6HFVlQe0PQN1Y5dfTpNUMQaWjXuz47WO3LJRBge79YuDx2xdRqvUFLMG8w4Ua+lxu1Gs7GfbLJ+1TDNyljbAL6c1WC25hYF18sfZzNzF4nPQql9Ok8R1RA1sd27ZTRU5J7+c1trH0Inlp5+1EPlsdQzGVa0xS1sYZNfvDG18T49fTjOG42gyq/NZ7tHWpGXjqQlq/eU0Sx7r+dGPflTf+MY3tHLlSh06dEh/+qd/qrm5OcOT0zZt2qRNmzZZUTTLhGcT+URKyj63d+fuZ/SF685VKNAms8UzUijgWTgeszqvtDTY7dVgtzf/umPN18XpbxrMntCdXBcwRXg2oS/uerrkp1tN65tS0nCPT289ZUU2ZvkiD3XqiPG0QFOOt9bxfH691asGsuc7FzELWq1uaowB0+PVqtzSRE6nw/ZltBPL8w50Liv7WfJZQzotR0OLqiW3qGadJuYuLX0OtlquDNsj5wQWoZ81pKXH0mawMK5oiyrY9TvDFrinB9iZ1fks+TLsypLHev7Jn/yJPvKRj+iuu+7Spk2bdPbZZ2v37t1W7Mo2JmfiRSe4lE2oJiPxJpUIAOib0Ho6LWY77XjR2ohXLIcYAdoX5zfQXJyDwALOBwC1oO+wD9oCQKezuh+kn4VdWfLLae9973uVTCb1yU9+Un/7t3+rd7zjHVbsxlb6enzyeVwlM1D7upr77G8AnY2+Ca2m02K2044XrY14xXKIEaB9cX4DzcU5CCzgfABQC/oO+6AtAHQ6q/tB+lnYlamT07Zv3170ure3V5/73Od00kknSZJuu+02M3dnK6GAWzu2rC95Rrrpz9nOPcd7Jq6+Hp9CAXfr/Fzq/LPRx8NRDfb65fe6ND4Zbb3jsNJ8+x7eN6agz029oG6hgFsf33pWyXPFTeubXNLoZEwvvhbWYK9PQ70+HoXUTG3QhzRsPLWJZuUPToc0EY5VNwa3QXx1FAtyxqri1YyYQ8uxPO8ArDB/nfrzw4c00OPTYI/XPo9KsZFOy9FgQ2bkNstto559WHy/rqXPQfpZmIycE1iE+zWG0HfYh23zmkXfYdoiZ+H8Bspr8e8mre4HGfNgV6ZOTrvooouWfN3WMtLaVb36wnXnajISV1+X15Ivll84MFXSUa1d1Wv7jiSZTOvZ/RO67f69+bJvu+wMfffHv9SBwzMtcxyWauH2hY05pZloQg/8YF8+rrZvGsk+1LneRM0lPfPzCd3+wMJ5fc3GEa1/80BLJYFto136kILxdDaRUtDjavuE2et2auO7Ts1fJHjdJj91vUxsXLVhjf7piV9oOpIwFiftEl+dwsL2MhSvZsQcWpOrQt7hkpRsduGAMpwquU7dvmlEZ64eaP6XEHbjkOTIFI0BcmSy79Ofw2pm5DbLbWOpzxtRvuU04r6jFehnYQWHFIkli3LOazevY0xCZ+J+jXFW3idH1Sy/H1otO+YsnN9AeW3y3aSl/SD3aGFTpo72GzduLPvf5Zdfrre97W1m7so+HFJ4LqEDYxGF55IKBT1ataJLoYD5N4jCs4l8EiJlnw28c/czCs8mzN2RBV45NJVP6qRs2e986HldfsGpLXUcVmrl9oV9jU7GSs692+7fq9HJmCnbziV/uW3f/oA520b12qoPyUihgEcjq4csGU/tJDyb0Bd3Pa2797yk3d97WXfveUlf3PW0sXYrzEGiyeyN+Ar7WBwbd+95WRe+fZXhOGmr+OoAVrXXkvFaEI/j0/G6Yw6t6chE+bzjyAS5AexpPBwvG7Pj4XiTS2Y/4+G4dt7zbNEYsPOeZ6krNIQZuc1y26hnHw3Lleevk0ruOxq8LmgG+llYYTwc11fue64orr5y33PEFToS92uMs/I+OapT1/1Qi9gxZ+H8Bsprh+8mre4HuUcLy8zff9i7b6ym+w+m/nJazt13361bbrlFc3Nz+fcGBgb0ox/9yIrdNU+DZ61PzsSLng0sZTuTyUg8e1PKxo5OzZUtezS+0Cm2wnFYqZXbF/Y1EY6WjauJcFTDPT7bbhvVm4zQh7Simvv+KnKQSvvIJY1G9scY1Vqsaq+ltvva0dl8PF61YU3dMYfWVCk3ODYd1coQuQHsZ7xCzI6Hoxrs9japVPZEXaGZzMhtltvGUp83onw1s/kvatB3wArEFbCA+4HGcS/bPuwYt3YcW7gfC5TXDv251ec392hhCRPuP1jyO6l33HGHvva1r+mCCy7QAw88oB07dug973mPFbtqqkbPWu/r8cnncRW95/O41Ndl/4vuFb2BsmX3e135f7fCcVipldsX9jUQ8peNq/4ef93bHuwtv+2BUP3bRvW6/J6y7dHl50LVzmrt+6vJQSrtI5csGtkfY1Rrsaq9Km23y+8pisd0RnXHHFpTpdzAjLwDsEKlmB0kny3RX2lsaZEbv2htZuQ2y22jnn00M1e2+y9q0HfACozfwALuBxrHvWz7sGPc2nFs4X4sUJ6V33s2itXnN/doYQUz7j9Y8stpfX19OvPMM7V27VqNj4/r2muv1aZNm6zYVVM1etZ6KODWji3rS2YjhoIWPvLMkQ20yZm4+np8CgXcS++rwvKnnNCr7ZtGip7Xvu2yM/TgD/fVdxzVls/GQgG3Pr71LO0/FM4/X3r1CSFr2xdtz+nI6I+2nKmDo5F8XJ043CWXq/6gGur1aceVZ+pXRxa2/caVXRru87XUc93bRSye1JUb1uiePS/n+9krN6xRLJGUxAWrXdU6tleTg5Tbx1Ub1uifnvhF8f5UeUxtiRzErHXbgOH2WlRPg+mlK6nSdmPxZFE8PvbUgZL+qGzM1dImDmkmmlR4LqloLKkVvf6Oa187c7tUkvNv3zQiD9+LoF7z/dXhfWMK+tymnfeDPV5du3ld/tFgPo9L125ep8GQV0rXv/12kk6n9d+vWKdDR2fzuf8JK4LKZKiosiyK2ba1TO5mRi6a28Y3H3lB560/UU6ntPbkAYW6PFJ6mX0Y3HZDc+V5dv9FDfoOWIHxG1gQiyf1++9bq3Akke9nQ10e7geWwb1s+4jFk/p/Ln2Ljk3H823R3+NtatwO9njL3s9o5tjCd4ZAeU5Hpuz5asb3no1i9fk93F9+zFs54JOS9W8fncmM+w+WTE5zu92amprSSSedpOeee07vfOc7FYlErNhVU+VmtRY2gqWz1jPS2lW9+sJ152oyEldfl9fyL4Wr+mm+JZZ3u506c/WAPn/NOdmfwQ355fe5tKLv9NqPw+aPLqhFPJnWAz/YV3Q8QD0Cfo8SydmiuNq+aUQBrzk3qeOJdMm20RzdQa/2/PhVXXb+6uyj8zLSnh+/qrPe/PZmFw1LqXFsryoHKbMPp9OhN50QWtiflhlTC7Yxm0gp6HHZKwcxa912YSSuytTT9R84S2ve0FO5nipsNzyXLIrHo5NR7fnxq/r8NecoEk2Uj7kaJ6btPzStg2Mzurtg4lvHta+N+bxuedxObXzXqfkbHx63Uz63JZed6BRW9usZqcvnLorZLh+TiMrpCni1/7VwUe7/od85XScf19PsotkPuUh1jNSXSffDuvxubXr3m/XVh54vu6+a99Ho+3UFGn5vskr0HbCK11Occ3o9ljwgBrC9ULdPiUPTRf3s1otOVyhoj3HAVjJSIpkpqqtrN68jP2uC3pBPR47NFbXFRy8/Q73dTfxl1bRKvsO0w6RnvjMESvm9HqVS6aJcMJVKy99K9x8dUiSWLB2T5r/bq1umwve3jHmogxn3Hyy5atuyZYuuueYavetd79I999yjTZs2afXq1VbsqqlyfxmZ+1nEav6qsmYZKRTwaNWKruwMRAs7kWp/mm/Z5dPSYLdXa04IabDbqy6Pq67jsPujC6rVbscDe4hGU/m/HpCycXXb/XsVjdX/52Cjk7Gy2x6djNW9bVQvFHDr9967Vg/9637t/t7Leuhf9+v33rvW2jEJ5qhhbK86B1m0j26fu2h/hsag+W2MrB6yXQ5i1rptZZm4KldPt37r6eXrqcx2y8Xj7713rQZ7vBVjrhbh2YT2HwrnJ6blyt2R7WtT0WhKX979rO7e85J2f+9l3b3nJX1597Om5B3oXFb26+HZhL646+mimP3iLgN9YQdKp9L6xj+/WNQO3/jnF5Ve5lc3OxG5SHUM11ed98PCswm9eGAyPzGt7L7q2UcD79cVasq9ySrQd8AK4+G4vnT3M0Xj95fufkbj4XiziwY0XDqV1q7vFvezu75LP1vOeDie/8VFKVtXX7nvOfqOJohGU7rjweKc7I4Hn2/+vYNF32E2e2Ia1xVAeelUWnc+9LOiXPDOh37WUmOf1WMS39/CCmbcf7BkCukVV1yhiy++WMFgUPfcc4/27t2r3/zN37RiV83VxL+MbIRqf5pvqeXtUD67a7fjgT2Mh6Nl42o8HM1eYNVhosK2J8JRDfc08a+cOlWjf9kKzWVyDmK3Maie8tjtWOzK1HpqUE48OZN93APta19W5h3oXFb264wZxlFXxlFX1WlUfbVtHmHze5OcD7ACOSewgH7WOPoO+6AtjOH8Bsprh3PD6n6Q729hCRO+h7bkl9PS6bS+9a1v6c/+7M/U1dWl/fv3y+Npjc6gak36y8hGyP00X6Glfpqv2uUbXT67a7fjgT0M9vrLxtVgyG/ZtgdM2DZq1MBftoINmJiD2G0Mqqc8djsWuzK9nhqQE/f1+OR0OGhfG7My70DnsrJfZ8wwjroyjrqqTqPqq63zCBvfm+R8gBXIOYEF9LPG0XfYB21hDOc3UF47nBtW94N8fwvL1Pk9tCWT02655Ra99NJLeu6555TJZPT444/r5ptvtmJXsIJDCs8lNDkT0w1/8Os6fjAoaYmf5ptffmY2rj/83TMb9igBuz+6oFrtdjywh8Eer67dvK4orq7dvE6DofqTtKFen7ZvGina9vZNIxruY9Z908z3x3v3jSkcTWafT4/WMt+GB8Yi1bVhrevNs9sYVE957HYsdlWunq7/wFmV66nOGDNjm6GAW6tPCOmqDWtoX5sa7PFqx5Vn6qoNp2nLe9boqg2naceVZ5qSd6BzWdmvhwJufXzrWUUx+/GtS/SFHYzx1TjqqjqhoFs3/MGv66oNa7TlPWt0/GDQkvqydR5hRZ5lE5wPsAI5J7CAftY4K++TtyUL7zMP9njLfq9AWxTj/AbKa4d7OVb3g3x/C7uy5LGeTz75pB544AFt2rRJPT09+r//9//qsssus2JXMJtDeuHAVP455j6PS3/4u2eqv8erbr+n9Kf5Fi1//GBQN/zBryuTyVj/KAGbP7qgajySDxbxepza+K5Tlc5k5HQ45PWYNC85LXX7PUXb7vZ7pLQ5m0eVyvTfO7as19pVvfQjraLWNjSj7e02ptZTHrsdi12Vqac3ndiv8fGZ0mWt6F9q2WZGWn1Cj1YOBPTmVf2KxpJaEfLRvjaTSGb0wA/25dv12s3rml0ktDorr5McUiSWLI1Zh+hXFuN61TjqyjiH9MKrpfeg1p7Ua/51pV3ziA64jvO6F92TcFvyt9LoJBlJGUfR+L1jy/q2OWeAqpB3GJeRunzuojGpy+emrsqxOj9JS2euHtDnrzlHx2Zi6u/2ZSdk8L1CMYckR6YoZuXIcL0KSIon06W5YCvJSP3dPv3xlW+l+VWFAAEAAElEQVTTXDypgNetoM9l3rmdkXxeV1H/4fOauH2gRpZMTnO73XI6F240eL1eud2W7ApmcUjh2YRmYql8willnz/8v+99Vl+47tyyP80Xnk0ULf/6+Kxu+vpPKi5vuvmfDsw/Q7rVO9X541m9akBjY9OtfzxouvFwXF+6+5miZ4v7PC59/ppz6n5ueXg2oS/uerpk2/nzHw21uD+OJbL9Oe3ROmptw6rXmx/zJ2fi6uvxKRSYvxFntzG1nvLY7VjsqrCeHNLrRyM6fDRSHBeypn+peZsZqdvnVrfPXfQe7GE8HNdX7nuuqF2/ct9zpuQdgKTs+e4w70/2idkqcb1qHHVlSLl8oOgelNnMyCMq5dI1avfrOO4bwArtft4ANTM5V243jEnGNaSfzUgel0PdAY88bif5chnj4bh23vOsJd/tAK2sHXLB8GxCN//9U5aNSVZ+NwzUw5IZY2vWrNFdd92lVCqlV155RV//+td1+umnW7ErmKHgryAuu2B1UUclZTv1yUi8bGc4OROvankAjTUejpY9R8fD0boTkMkI57+d0B+3vlrbsKr1OuCXGVCDZeLCiv6FPqs9WZl3oINZOHYRs0BztVw+YEF/1HJ1UKV2Pz40B/ejgALc5zGMMck4y+uKuDWE61WgvHboz63OZ+k/YFeW/I76pz71Kf3sZz/T+Pi4PvCBDygSieiGG25Ydr0vfelLuvjii/W+971PX/va16woGspYPMM49/zhHJ/Hpb6u8h1VX4+vquUBNFZ/pXO0p/7ninf5PWW33eVvjeSv3dAft75a27Ca9Sr9VVF4NlFn6dHKlosLK/oX+qz2NNjrL9uugyF/k0qEdmDl2GVlrgxgea2WD1jRH7VaHVSr3Y8PzcH9KGAB93mMY0wyzuq6Im6N4R4LUF479OdW57Pc74JdWfLLad3d3brpppuqWuc//uM/9O///u/69re/rWQyqYsvvlgXXHCBTjnlFCuKaD9LPRbA5EcGLFY4w/ixpw7oyg1rdM+el4v+YiEUXPSIzlyZInF9+r/9hl45NKVINCmnw6HVJ4QWlp9f7vC+MQV9btPL3naoL5gsnU7rj7acqYOjkfxzxU8c7lImk65727F4Uh+57K0an4rltz3Y61MskZTUOklguwgF3Pr41rO0/1A43x5F/THqY2QsrnO8DgXc2rFlfclfDRa1YZl9VNP2kzNx9XR5dNnbV0vzT3p47KkDLfVXRahTmRiq9NdmR6djCgU9xmLTwH4Kl61pm0vtJxJXl9+jWDyp7qCXHKpJBnu8+uOr1uvA4Zl8f7TquG4NhrxS/akHOpSVY1c6ndb2TSO67f69+b5o+6YRU3LltsT1KkxmSj5Qz/20cp+r/HuSNf2RaTmRTXGdCitwPwpY0A6/HtMooYBbH//gWdr/WsGY9AbGpHKszk8mZ+JadVy3Lr/gVEVjKQX8Lj3wg33Nj1uLv4ut1mCPV9duXqev3Pdcvh2u3byOeyzoeO1wDRWLJ/VHW9apJ+hTOBJXqNur6UjMtHw2nU5rx5Vn6ldHFr4bfuNKc74bRoer896gJZPTxsbG9PnPf17/9m//JpfLpQsvvFD/3//3/6m3t7fiOr/xG7+hv//7v5fb7daRI0eUSqUUDAatKJ79LPUTtrL+521zM4xjiZSOTkb1nSd+oY3vOlWnntirFSFf2Ylpi8t01YY1euypA5qOJLRjy/rlj6tFBoeGor5ggZ5urw5PzOmBH+wr+sKtx4S/IOjr9WlsKlqy7b4QM++bJZ5MF7VHvj9GfYz0z2b04Rlp7apefeG6czUZiauvy1syMa3sPk7qNdz2A71+ve/cN+nugknoV21YowH+YqYzVIihN67szueCOT6PS/t+NaVYLKW1q3qXjk2D+yk6H5aL9xqP58oNa7Tnx6/q9967lhyqGZxSLJ4qyQ3kFDdOUTMrx66ebq/GwzFtfNep+Zt1HrfTlFy57XC9CivUmw/Ucz+twrpet1Nf3PV00XuDA92SLOqPzMiJbI7rVJiN+1HAgsLvdnJa7ddjGsYtzcwlSq9X3ZL4wa5iBfnJbCKloMdlan4y2O/XRe84WTvvWcjDtl12hgZ7m/iLYHa83slIXT530fVql48/EALkkOTIFJ0bcmSy77fI+dHX69PoZFQ3ff0n+T7nmo3m5bOhnvLfDYd4pCfqYcJYacljPT/5yU9q1apVevDBB7V792719/frM5/5zLLreTwe7dy5U+973/t0zjnnaOXKlVYUz3aW+gnbRvy8bW6Gce7nHacjCb1xuFunHNed/SuFRcFUrkx373lZF759VcPLviSHFJ5L6MBYROFoMv9XrXbV9PpCW5qOJPO/BCFl4+q2+/dqOpK09bZRvfBsQt985AVddv5qbXnPGl12wWp985EX6ENMYKR/Nq0Pz0ihgEerVnSVjMGV9jEejhvedzqVzn+Zllv27j0vK5228KqtxcbjdlYphtKpdFEumJvk9b2fvLoQS0vEptH9HDoWLY6BKrZpdD/37HlZ560/kRyqSY5MxMrmBkcmYk0uGVqZlWPXdCSpL+9+VnfveUm7v/ey7t7zkr68+1ny2TK4XoUpyuWFdeQD9dxPq/T5/kPhkvdePxqRZGF/VGdOZGf0HbAC96OABYu/2yn69RgUOTJe4Xp1nOvVsubzk5HVQ6bnJ5G5pO586PmitrjzoecViTavH7djzhKeTeiLu54uul794q6nyaPQ8cbDce28p/hezs57ntV4ON7sohk2M5vU7Q8Uj0m3P7BXM7Pm9IPhmfL5cniGfBm1M2OstOSX0w4fPqy//du/zb/+sz/7M1188cWG1t2xY4e2bdum7du3a/fu3bryyisNrTc42F1TWRttaKin5L3D+8bK/vTybCIlZVTxs9WrBkwr1+BAt1af2KeJ6TkN9AR0/IouOZ3lvz2uVN7cF42NLns56XRGT+59Xbd+a+GvXa//wFk6Z+T4isfVaItjdqk4sLq+Wl258wpZL742VTaujk1HdcbqFVVta3HMvnDQvG3bSavG09gvjmrDO04qeizzlRvWKJZOt+wxSfW1R725QW7fRvrnRvThlfZxbCZmeN9mldNou7TCeGy2es83K3Papdr/N9e/QQO9fv305TEpI33niV/o6GRUkqqOj0r7eW7fUT30w/2mxcBSOamZ518r96GNUBizZuYdnYY4q8zsMbYwZts1n7XC6z8v3w6RONery7FzbmCGZuaF9dxPq7RuOpMpeW9iek4jq4fa/r6NWWNRYcy2e51ZidygMrNzzqX62XZoh1Y/BspfanHMVvPdTid7kdy/Zmbnsy++Fi7fFuGY3npKc9rCjtc75FG1s/oarNXHppxWPY6fHz5U8XuS09802KRSVadiPzhdWz9Y2s8y5tWqVc+LRjBjXLJkctrKlSt14MABrVq1SpI0Ojqq4eHhJdfZv3+/4vG41q5dq0AgoN/+7d/WSy+9ZHif4+Mz1v7qhwmGhno0NjZd8n7Q5y7708tBj0tyOCp+Vm5b9fA6pONCfkkZjY/PVFyuUnlzfznRjLIvFp5L5G94StkT49ZvPa3j+s9tyDPrjXRci2N2qTiwur5aWaXzClkDIX/ZuOrv8RfVWy0xO9hrbNutpJXjySlHfmKatPALQp8/5ZyWPaal2qOWmK1130b650b04ZX20d9d/hEO5fZtRjmrOU+aPR43Wr0xK1mb0y7V/uPjM+rv8euhH+6vO46XyhXNjIGl9mPW+dfK40K9aolZo3kHinVynBlhdOyqJWbbMZ+1itftLFtXXpeTulrCcue31Tmt1ZqdF9ZzP63Suk5H8Zf5Po9LAz2BJddph/s2Rtuy2pht5zqzErnB0qrJOevpZ/v6u+R2GZvgE0+kFJ6aM7RsI7V6LHVi+WuNWa9DGlk9pLGx6SW/2+lkA+T+NbEinx3sLX8vsz/ka1pb2PF6hzyqNlZfg7X62JTTyscxUOGR1v3dzetDqjUQqvBY7jLHUEvMco+2Nq18XjSCGfdoLZmc5nA4dPnll+s3f/M35XK59OSTT+q4447T9u3bJUm33XZbyToHDx7Uzp079a1vfUuS9P3vf1+bN2+2oni2k/vp5cLns35861mSpMmZmG74g1/Xbfc/p9fHZ4t/ltmqe5OO7M/yTc7E1dfjUyhQ/AzzxeU9fjCo33/fW3VwdFpXbThNq08I5X82+uNbz9L+Q+H8M5/znxkp+zLlWMrkTLzszM3JSNy2X4aHAu766gsoI5NJ679fsU6Hjs7m4+qEFUFJ6bq3Pdzv0//7wbcpmZTmYkkF/G65XdLKAZ/EL8M2XCSaKP/XXdGEBnmOfF3KjdOLx2Ijy1S01HhX8NlAr7/sPgZD3op5xIGxSNE2ly1nHWNvOXWNxyaXpSMtrsPg0u1//Iquyp+rTHtUeM/pkK7dvE5fue+5ol9y/M4Tv5CUjYGj4VjdbVsunq/csEZ7fvyq9fkyyrIy70DnsvI6abjfpx1XnqlfHYnkt/3GlV3ks2XE4kn9/vvWKhxJ5Osq1OVRLJGURK6J5Zlyn2Y+tzkajingcyvU7Vkydyn7WZdH4UhCU7NxXXfFOt396Es6b/2J8nmdOv2kAc3Fkrpqw2n63k9e1XQkoR1b1uv4FV0aH5+pL+fvUNzrghUymbSu/8B6pdOO/P0opyMjs3NOt8uhP935r4aWvWXH+abuG6jK/Ph4eN+Ygj43908q4HrVPoZ6ffqjLWfq4OjCddiJw10a7vNJqeXXt0IsntSVG9aUPpWkidc75FGwhDP7WMyfHz6kgR6fBnu8LdcNDvZ4tX3TSP6xlT6PS9s3jWgw1DrHksmk9ZHLztBX5x9x7PO49JHLzpBZB9CofBmdxYx7IpZMTrvkkkt0ySWX5F+ff/7yF2cXXHCBnn32WV1++eVyuVz67d/+bb3vfe+zonj2k5HWrurVF647V5ORuAZ6fPrVaER/9jdP5Bv2D3/3TPX3eNXt91g+Me2FA1MlQbV2Ve/CPgvKOxNN6Nh0vOixDDu2rM9vKxJL6oEf7Mt/du3mddnHfxr4on7Zciyhr8Ks6b4ue980jyfTRfWVr0ugRl0Br/YfDBfF1Yd+53SdfIIJP0vqkGbmkrq9IAG8ZtNI/hG/aKy+Cr+eZfd+ryUsGqf7urxlx2Kv26mN7zo1f7PA63Yuv+2lxjuVfvbxrWeVliO9fB5ROIZWPJY6x95yah6PLShLx6lUhydVjmWn01E+PlR+W163U1/c9XTZ93q6PNr4rlO16rgeHTg8XfSYUJ/HpX0Hp3T3npfqa9tF8dzlz06SOOvNb+dGXZNYmnego1l5nRRPFG97+6YR07bdTkLdPiUOTRfV1daLTlcoSK4JY+q+T1Mmt7lqwxq96fhQxdymJK/p8uiFVxe2sfakPm15z2m67f7iCfU/fPpX+r33rtUpx/eo2+9eeDSawesCFONeF8zW3eXVa2OzuvPBhS/ztl1+ht4wbO/HIAOW4P6JYVyv2khacshRmh80cc5Ed5dXe378qi47f3X+O8w9P35VZ615e/MKVc93rEA5TunZ/RMlk7rOXD3QWnOW0tKZqwf0+WvO0bGZmPq7fS01MU2SAj6PHvvJq9px5XpF4yn5vS794+P7s9+xmqBivrySfBl1KLgnMptIKehxVX1PxMC3ptXbuHHjkv9VsmPHDn3nO9/Rww8/rD/6oz+yomj2lZFCAY9WrehSOp3JX0xI2b8k/d/3PpudmBaw9qZXeDZRsu+du59ReDZRtrzdfo/+973Pll1+PBzP/2JG7rOv3PecxsNx88pRQW7mps/jkqSSv561o3qPGShnNprUN/75xaK4+sY/v6jZaP1/gnRkPJafmJbb9u3379WR8Vjd20b1WrHfaykF43S5sTg8m9AXdz2tu/e8pN3fe1l373lJX9z19LJ9+FJ9f7nPvrjraUkqLccyeUTReFLhWKwYh2qNS8bE+lWsw0hiyVguFx+VtrX/ULjie0cno7p7z0v6xnf+S4O9fk1Hsm2X+yL5ez95tbhctbZtQXkHu706oT9oeb6MyqzMO9C5rBwTjkzE8jdlc9u+7f69OjJBPrtYLJHSru8Wn9+7vvuiYskWuvuLpqr3eqVcX3D3npf14oFJSWXyY6kkrwlHircxcupwfmJabpv37HlZ560/UV+577nsY1EM5Er4/9l79zgpqjvv/1PVXX2/TffMwAAO4MAAkYERJApZL6tMiCH74KAwI2uim6hcNGSTNbrrkzzRXZ/sQ+KT/YUkRmMuuvEhQCKETTAxENfohoTFCxcNchlhuM+lZ3r6Xl3dXb8/erqmq7uqu/o23dVz3q+Xr5f0VJ0659T3nO/nfM+pc+Qhup5QDvyBqDDRBiTs6vlfvgd/kGx7Sph4kH5WOWS8Wj1Uo91y0Tg+fv107HmjBzv3n8SeN3rw8eung4tVTuwVM8dKIEjh9kYkYyCqtKk44LLosLRtSuLkIJWFJiLROD56TRO27jiM7+w8jK07DuOj1zQhEi1NnyOrlwNELxOKZDQm0tbSUFBMpKQ7p82dOxcUJb1lDkVR+Mtf/lLKx9UslTySMt9nZ7s+HIlJ/s3tDec8Yq7oOlDh16xqPIqUUP24R8KSdjXkDaPRqi8q7SGvdNrDvjAm2YpLm1AAJVixTiicQvvwbPeBR8nTLMd9WSnQHxOfWDylrEO5tOI8n/O3y+4g/KEIvvq56xGNxqDVavD/bX9H2EWtmHwRqo9y6g7CxKWcPoHoWeXItW/3SBguslMvQQlFxmmy6RGl/UFGGpS03k7+TvRJ8RBdTygHxH8TCGOQflY5ZLxaPVSj3Q54Qth74Ixo57S9B85gkstUsfGOW8bfKZljJRCkIDZVPQwMy/c59SXoc4heJlQrJV2c9qc//Qk8z+Pb3/42pk6diq6uLmg0GuzatQuXLl0q5aNqmpIeSUklvkLw+CNwWPWwGbVZA3/5Pjvb9ZyRR5PLhBvbpwEUYNRrwPOAhqbgDUez5kUuXa1WA38khngsrrhMiaPKqv+cQbUeRUqoblx2g6Rd1VkNVZ02oUBGV6y3NDsxMOBT78I0OvEVz6krl+C06uGyVv+XL4X24Vnvo6iC0nTaDejumCMsEnrtrXPwBThFeUn12wDw5rsXxu7TAP0eFh9c9MJl16PBrgeUfFw6apdCcKmGj+euJkpZh3JpzZhsxdrlrXjtrXMY9IShZzSg0zSXnknoP4teA5vDAG84KuyiVmy+CNUH0QaEclBOn0BsVjlydeWykboi5EFSF5oYeIMczvUHlMV1IK9xaYqCjtHkjDMB8v1J+r/BKz+KPp+Y20Qk5xiDQCgA4r8JhDFI/EQ5pO+oHqrRbpO7/u/8/UlRnpwVHO+QMRih1NSUTalwDikVl90ARpNywCEFMBq6ZD6J+DxC2RiNg1w5PQCTXpt3HKSkx3rW1dXB6XTivffew4MPPgi73Q6LxYLPfOYz+O///u9SPqqmKdnRbBRw/NwIHnvmAJ740UE89r0/4vi5ESEYVIpnZ7veZdNhzW2t2PNGD1576xzAAzv2ncT/fuFQzrxIpdvd0YoX976Ptz/oz12mAspeaWxmLdZ3tonKvL6zDTYL+cKJUDiNTr2kXU1yFb8yvpxpEyYwNHCkZwhfee5P+NcXDuErz/4JR3qGynQQeeko1HfbTFpsWC1uRxtWt8FmZgpLkwLO9/mx+/XTiS3o/9CDlctm4pF1ixTlZe3y1rHt6//Qg7XLW2EzM4AGOHxqCF/7wZ/xjZ++hf/13J9x+NQQoMmjkvKAHFNbPHJaasATzlsP2UxabLxzQUZaP/71+9jzhx58ctlMNLlMWLdiLponWzKum+Q0JuxIJl/k3dYORBsQykE5+w1is8pxOXSSdeWqIxOfhDwpJF4jo3HvWzkPdjODs5e92PLTt/KOeb357gU8eMd8kV13dbTizcMXFOlutcWdKoHNqhVig8l3t+a2VthsRPsRCof4bwJhDDKnoBzSd1QPNouM3VorZ7cNdmn7aHRUzj7IGIxQalxWneRchMumMptS6RxSKo1OveQ4qVQ+ifg8QllIiYM8/v0DBcVBKJ7nS/5N3yc/+Ul897vfxdVXXw0AOHHiBB555BH86le/KvWjBNxuP+Lx6v48saHBmtjJRgnJry+LOJLSG+Lw2DMHMlbFbtm0LPvWuPk+W+b61OevHe1g88rLaLqDXhanL4xg/6Fe3Lq4WVE6BZe9RDQ0WHNek26zbn8E3/rZO2Nfk/LAm4cv4Et3LyLbqWYhr3Y1Aenzsti6490Mu9rcda1o69ZCbLbPy+Lf976PT93YgnAkBoNOg1+/2YPPrLxGtdvC1oo9qbkcbn8EX3nuTxn991Prl4r6wkJsNh8KqsMCfLc3xGHLS29ntNHH7lmc8Fd5plmM/8t2bzgax9d+8OeMvz354A3lO/qgBFpovMlmN0psFiitpvWzURx4ry+xwwgPvPZ2YocROXuQy783xOFIjxshNoYGhxEDnhD2H+oVjubUMxps7mrHT379Pv7mr65GiI1lf6aK3q2a+9NiKcRmleoOgpiJbGeKGe03sh1dXojN9vtYvPjrTD1776euIUf7pNHvY/Ht7Znt+wvd15K6ykKu9l1uTVtuCum/CtGrcvd88e5F+OF/HIMvwGHVTS3Y80aP4pjXoJeFQa+FUa/Bob/0Q6uh0FRvRv9wEGwkjmXzJ8Gi18qWs9Jxp1Kj9F3ma7N9XhZPPJ85jnjigRuINsgC0QbZcfsj+PGv3svw35/9m/kZMdRi+tn6egse3fqGojx9Y/NNGBz0KyvAOKJ2W5qI+c/XZsmcgnLIeLUwyqFnq3ZsMXpqxJA3DKfNkFiYpuTUiDJRtfVU5ZR7DKZ235TccWzYz6LOok8sTFPRjmOA8jmkaiafcRKZvx0/VN++y4zSOEg2my3psZ5J/v7v/x5dXV2YM2cO4vE4enp68PTTT5fjUbWDxFEA+R6BlU7B57YXcPyWcF3KUU6i51PIPy+j+fD4I9i+70Re6VTjmfW5cHvDuOwOirYNTv6uFmdKqD6GZOyqFOeKD3nDON7rwfHet0ueNqFAitxOtRpwe8OS/bcq+sICjiny+CPgYimjPwrgYvExf5WnTy7G/2W7N8hGJf825A2XLxhSqB4hCAx52TENlUK+esjjjyAQjmLn/pO45xNzM9JkuRh6r/gw6AkL12V9Jnm3NUs5dQdhglOmo8vl9GxZ/ZtKkWvfpK4I+ZJTr0rEx+Tu+fDSiLBYPhkvyjfmdW4gIKmX5k53CIvTCipHkgl+9OeQzPiOaANCMbhl/Lcq4gYEQokhcwrKIePV6qFqxxZxwKClYdJpYWA0FV+wU7X1RFA3ccBl0WHuTFcivqKyhWmAyueQRin3OInM3xLKQSnW35RlcdrHP/5xLF68GG+//TYoisLixYvhdDrL8ajaYHQLvK07D4PlYsIxJfOa7UUFrMbl3PYseU9/fqF5KSSdajyzPhc1ddY3oWqQsytnCc4VJ2eWVxll8iXjjer7wjzfg9NuwMplM7F930nh+u6OVjgLDDAU4/+y3Ws0aKX7ErW8lwmK3DulKEr44lJpOjRFocllwrRJVsk0k2nRFKU6DUYoHUQbENSG6nXHOCI7riB1RciTrHpVRktPbTBn1R/J/y9EcxSqnxXdVyNjtGIg2oBQDmT9t53YFWHiQfSscsoZJyfkR1WOLapQt1VlPREIVUAt+L5y+yQyDiOUg1Ksvynp6bs/+clPhP/+4z/+AxcvXsSFCxewZ88e/OQnPynlo2oKb5ATBA+QWGG4dedheINcUenajFpsXtsuOk/44TUL4Q9x8IajeZ3/Kke2vKc+/7W3zqG7o1WUl81r2xPHseRRDqXp2IxaPLJuEbo75mDt8lZ0d8zBI+sWKXpepaiZs74JVYVRr5W0K6Oh+LXJFpMWn1+7UNTOPr92Iazmsqx7JuSgXL5kvFF7X5jve4jH4sLCtOT12/edHNuCmUpslXtuIJDpu+nEFtYnL3nhDkQAWtr3F+Jv0+9tsOuxvlP8XtZ3tiW2tydULTajFg+vWSh6b10drXh211FJm4zHeUl7sxm1aJliw70rr8GLv34fXWlarLujFa+9fQ56RoOZTdaCbTAn2doDoSowG6V1h8VEtAGhSEbb/7HTAyVt/zqtBg/ftUCkZx++awF0ozZMGINoAULBpPlvm0lec8ppaZpCxj2p+qOroxXHTvfj8fuWwBOI5NVPFKqfldxXK2O0YrCYpLUBiRsQikGvpTPiw90drdBrSzrVQSCoArXH0caTcsbJCflh0mvxwKr5onfxwKr5MFfwXVSjbmuw67E+zWbXr66SMRiJ0REqiMuqw8Y7F4jaxsY7F6jK9xn1WskYS6l8EonREspBKdbflNQCT57MPMKH4zhotdrEDg0EScp2BCUPzGu2Y8umZfAEIqAoCs/uOorL7mDJVv1nzbuJgU5Lo/OWWYjzPGiawlf+7qOIxeNwmHUJQ1Xy7LRyOK16XDu7Hp5AJGs6kWgcu18/LfrKoaqJAwtbnHhq/VJVn/VNqC4GPSFEY/GxdkhRiMbiGPSEYG20FJW2x8vCG4iI2tm9K+fB42VhqjOVqAQEpXgC6jvOWBKV94X5+vRcflT2iz0KONIzhGd3HRP+tmF1Gxa2OEU+sxh/K7o3BrTPduLJB2/AsJdFnU2fCITEcqZKqCQ8UGfRYdVNLcJOaa8cOINBT1jyyKk/HbuMf/vZO5JfiLZMseJMnx+X3UG8cuCMkKaeoTG72YHlXDPiceCFvX/BZz91TWE2mI0q/IKVkEn/UAhxnhfpjjjPo38ohJlF6g7CBKaM7X/Im+gPU/XsPbfPhckbht1AbFYE0QKEQpBrv9OlNaecNh7ysRk6laYpzJxig9nAIBqPocFhxNdfOJR/P5FNAxd5n1x5LrqDsF01MTSMx8tKxiRI3IBQDEM+FntTxiTggb0HzmDmFFvW43gJhJpE5XG08aSccXJCfrhHwnj14Fls7mpHOBKDQafBL/9wGvWOuTDXmyuSp7LN0xZDHHBa9PhC17UIRaIw6rQw6St/3CiJ0RGqAUZLifpzRquudSiXBwM4cPQiHr9vCbzBCGwmHX71Zg9MBi2sU2xFp09itIRyUez6m5KO1v71X/8VAHD27Fk89NBD6OvrA8/zqKurw3PPPVfKR9UUZT2CkocgnB575kDGqv8tm5YVJayy5d0b5PD0tncy/iY8Mx+RMlqO1LwK/y+RjtxXDsWWt+zUwFnfhOrCZGDwjZ++ndEOn3jghqLT1mo1eHHvcVE7e3HvcTz5YPFpE/LHbGAk+2OzoYr7PDlU3Bfm69Nz+VE5X8bFeGFhWvJvz+46hqfWL4XLohP7zGL8beq9MaDRqsc1V9cn3guZjFYFFpMOe97oyWmT3iAnLEwDJLQTD7hsie3ABz1h7Pz9SSGtzltmYfu+sY9Unt72DrZsWobmZECxBIEp1Wq7CYa5jLqDMHEpZ/s3GRi89JsPRGm/9JsPiM3KQbQAIU9ytd90zZlVS0vEhZKLULwhDt/9+X8X3k9k08BF3CdXnvN9fkx1mSaEhtFqNfjhnvcz6oDEDQjFYDYw8AU4YUwCqDj+QSCUAhXH0caTcsbJCflhNjA4d8WPb770tvBbpfvxss7TFog3yOFf//0t+TnWCuaLxOgIlcTtjWDrjiMZbSM5N6IG6qx6HOsZwlsfDAi/6RkN7rqttSTpkxgtoRyUov8vy17X//Iv/4L7778fb731Ft5++21s3LgRTz75ZDkeVRMUcwSXUrKt+i+GbHlX/Ewl27/muUVsucpLIKiNkQAr2Ra8Abb4tP3SaY/4STurBGwkmnHUXldHK1guWuGcFUCZju4aD/L16YX6Ubc3LPk3tzdcXAHKsSU72ea9oii1SSXayWbKPCZ0450LsP9Qb9b7SgHRdurAG5R+T74geU+Ewiln+y+nViYQCPm330LjYzmfU6geLXJcYjNqM46b6epoxf5DvRNGw5C4AaEc1FT8g0AoBSqOo40nRPvnSRntio1EsW7FHFE/vm7FnIr24+MxT5sv1RoLq9Z8ERRCA25/BAeOXYI7ECnTSpHyUra5kXEkHo/j/rTjje9fNR88X5oV5iRGSygHHn8EVjODtbe1Yu3yxH9WM5NX/1+Wfa7dbjc6OzuFf99555144YUXyvGo2qDQIwTyoGyr/rPkXdEzlWz/WsAWsdX4lQOBUAnqZNqC3aIvOm3n6A466Wk7rcWnTcgfi0mHfQd7Rcda7DvYi0WzF1c6a/mh9m3B8/XpBfpRzshL/s1lMxSe93LUvdrfZy2g0CZzaicKON47gm2vfoBVN7WApoEZTXaM+MPwBThRWuXQXETbqQM53VFXAt1BmLiUs/2XUysTCIQC2m+B8bGszylUj5ZCx/LA1VNswlEqySPWfQFuwmgY2biBjfSzhMKpmfgHgVAKSNxFMUT750GZ7cpm0UOnpUXHzem0NGymCuqjcZinzZdqjYVVa74ICqCBIz1DwoksekaDDavbsLDFqapdN1126TFGUXMj44xRz+C1Q72i441//WYP1t/RVpL0SYyWUA6cdgNWLpuJ7ftOCn1Id0drXusCyrI4LRaLwePxwOFwAACGhobK8ZjaotAjBBSSXPWfLiYlxRWV2JbP44/AYdXDZtQqyw8P0BpadO8j6xYJR3tKPTN9+z+rmcH5fj/0Og3q7QbYjNqCtgjMq7wEQg2jYzTY3LUQ5/sCwkDvqklm6HWaotM26BLCNV3IGvTFp03IH5tRi89+6hr0XPIm3jVN4bOfukZ1/V5NbAtexLFAoEY/Q6QA8Dw2d7Vj0BNCNBYHF43jmpku0DQFNsxh410L8P1fHBW1P5dNV/BAshx1XxPvsxZQYJM2oxZfvHuRcLSnntHgkXWLQNMULnnCCIU59HuC4GJx0ZGea5fPxn0r52EkwAl+pmWKbazvKVRXSuSPaLvqh2gDQjmgKWT0M3YzA5ou/tN9HSNts6XQyjXJaJ9+5fQATHptwX06QYUU6M8L8t8FaGmbSYvH71uC42eHoNdpwPPAJKcJoCj4w9GC9GipdKxFr8FVjZYJq2FomipbH06YuNiMWjx05wLEeMAbiMBm0WFBi3PCtCsCIRVvkMNLvz0+tlgTwEu/PY7H7llM4i5pNNj1+EJ3O85d8Qs+qXmyBY0OPTmuPo1yx/NYLoYX9h7PPJJvw1JUdN0EDYSjcQTZKIwGbWJHqQraRrXGwqo1X4TcuL0R7Nx/UuQzdu4/iWkNi1RzHCYAuKw6bLxzAb7/8tjcyMY7FxQ1NzLe2IxadC2fgyAbA3iAoih0LZ9Tsnbksurw93e3o/fymM+b3mRRVR0Rqg+WiwkL01L/Pb/Fpdh/l2Vx2j333IOuri7cfvvtAIDf/OY3uPfee8vxKIJSlK76z/eLiJTrrWYmY7Xk5rXt+ObDH4OfjcLEaDKembr9a73DgE8um4kdaffbzYzsFrGyQrgKv3IgECoBy3GIcHHsfv20aMKN5ThAX5wLCLEcmLQvnBgtjVCEg5khE3qVIBIVv+vNa9srnaW8ybYteE0G1WT8rk5L4+lt7wi+def+U6IvEfYeOANGQ+Of7l0ClovBadUXPbAoR91PuPepZnhgaVsTJtcltJPTqkffUAhvnxgQabt1K+bgV//1IQY9ie3TaZqS73tK+aUt0XaqgGgDQjnwBiIZ/cy6FXPgDUZgKVLPBsMRSZsNhiOwF5l2zUF25Zi4ZHv3CpDaFaPk+esVx6VS40ob71wAq5kB6xnTpEr0aMl07ATXMB4fK9mHe3ws6sh4gFAoNNDvCeO53WOLy9d3tmFKg4ksMCFMOPwhDh3XTxf5vq6OVvjDHIm7SMBGYhlxckIm5Y7nuUdkjuQbCcNVqd23NMDhU0MZvqV9trNyviVFRwa5mOQca6Uou8YnlAVvMCLpM7zBiKoWp4EHzHqtyAbNepV9PEcBw34242PJ5knm0pSDBsKshM+jQRanEQqmFP67LN6iq6sLTzzxBDiOA8uy+NrXvoZ169aV41GEfBj9+rS53pwQkBKdm9wXEd4gl3lx2vW3Lm7OWC25dedhxOM82loaJJ+Z3P4VAG5d3Cw4xNT79TqtcE0SRVvEKigvgVDr8HFaEDdAol09u+sY+Hjx3X8sTuE7O49g+74T2Ln/JLbvO4Hv7DyCWIx8AV0J8u2/q5VUv5CklrcFl3tvPZe8sr51+76TuHVxMy67g/jXFw9hksOQGDwWOagoR91PtPepdmiaErRTPM6j55I3w/62vXoCty5uBpB4l411Jmx79YRk31Pyfolou6qHaANCOdDrtBn9zLZXT0DPFL94jKY0kjZLU2QxZTq1ojUJ+VPMu/cGOTy97R1RG3t62zsltZtccanvv3wUy5dMF92jRI+WVMdOYA1jNjKSfbiZLJggFEG/hxUWDwAJu3pu9zH0e9gK54xAGH/0Om3GnMqOfSdLopVrjX4PKxknJ31HJuWO5yWP5EtPv5JH8lWtbxnVkXJzrJVgPDQ+oTyYjYykz1CbNq8FG3R7I5I+ye2NlCT9viFpn9c3RHweoXBK4b/LtpR56dKl+PKXv4zHHnsMy5YtK9djCCUm2xcRoABviMO5gQC84ShApV1PQf5eGZLbv+oZjez9gTA3dg0g3iKWQCBkZcgrvYp52BcuOu1hXxhWM4O1t7Vi7fLEf1YzU5K0CfmTtf9WESK/gNrv8+XeW5wfjTTI+MbkttvZfHS+lKPuJ9r7VAUKbcXjjyDO87L2l/yy7oo7INv31Eq/RFAO0QaEchAIc7LjxGIhNqsc0qdPXPJ692k6wx+Sbr+ltBslcamrJlny1qNEx5aGMBuVfCdhNlqhHBFqgSGvtP8e8hL/TZh4lFMr1xpycXLSd2RSbh3ksuqwYXWbKP0Nq9sSp0JUCGIfyiFjQ/VSK9q8FmzQLdPnuEvU55RzbpgwcSmF/66qzye++93v4je/+Q0A4Oabb8ajjz5a4RxNPJJfRKR2WHpGA6dVL3mMQzLAl7xe6t6sX1OkbEsbYGPY84ceyfubG8wT9ggEAqEY6h0G6TZdgq+QGuuMGUf5dne0osFhLDptQv7I9d+q26GqircrLwdy742mKNG/0/+erI9sPjrvY7bKceTQBD/GqOrI40g2h1UPmqIk7W/BrHosmdsIlotCz2jl+x6Z+1XXLxEUQ7QBoRw4LOXTOMRmlVMzWpOQN4rfvYTOeHjNQjS5TLjsDma/t4T5k8rrVJcpfz06wcYl5aKcfThh4kL8N4EwBulnlVNvN0rWVb2d9B0ZlFsHxYGFLU48tX4phv0s6iz6xMR2BY+aI/ahHDI2VC+14jNqwQaTO1Cll6FUO0iWc26YMIEpgf+umsVpBw4cwH/9139h9+7doCgK999/P/bt24eOjo5KZ614qMQWk1dOD8Ck14KmgCEvC4dVD5uxDGcgjz7P448of0bynkAEj9+3BM/uOorL7iCaXCZsWL0A/Z4wzvf7YTUzYD0x4RiHLZuW4ZF1i9BzyQu9jsb9q+bjh3veE0145vyaYnRbWpuJEdJKnhHdMsUmiF6bkRk7z16uPIWUvZqgE1t5nrpyCU6rHi5rZQU5Qf0YdRrcu3IeXtx7XGiX966cB5O++KOKtDSFD8668fh9S+ANRGCz6PDKf32Ia1vrS5BzQr4kv2hLX3SiygmU0T6/pdmJgQGfevJfgA+Sem+PrFsEg16L7o5W6HUarFsxF9te/QAsF0OTy4R7V16DC/0+dHfMwYwmK0ZkjlrasmnZmN/MI580TUGr1WDQywIUVbwvVerDCaVF4j3LHcuVtJV4nIc3lNCDZiODudMdeOCO+Xj+l2JtN6XOMPoedQAFkQ0ntaMnEIHDoscj6xbh6W3viPslMwNvIEtbUbuem8BoaQoX+734X5+7Hh5/Yrzzn4d6iTYgFEU5NY6WpvC7g71YdVOLsJPk7w4Sm5XCZtRic1c7tu5IeQ9dKtWa40FaHEjNvsxm0uLx+5bg+NkhxHngzXcv4J5PzMuI9XiDHF767XFRe9r26gfYsHoBvv7Cofy0QBIFmiCZv9MXPJjWaMVDd7Xhe784JhuX8vgj0hpX5lklHZdMQI1D+g5COdDSFP77/cvY3NWOMBuD0aDBr97oIf6bMCGpqXhgmTHoaDzYOR8Dw2Fh/qmhzgCDrmwHTKmbcYrP8kBBJ0CUGoOOxmf/5hoM+1jBPuqs+srbhyZx5OgHF71w2fVosOuBWO7byonNqMU/feY6BNkYQmwURoMWJh35kEMN0BTQ3dGascCfpqugEeZBLfg+l1WHJx5YAp7XYNgXHl00FivZQl2jTiPp80oxN0wgAIX776pZnNbQ0IB//Md/hE6XWNXa0tKCS5cuVThXJUDiy9HujlbsPXAGvgBX2M4meT4v5zNkvm6td+gx6GFFQcSujla8cuAMBj2J7SD9YQ6RaBy7Xz8tTEg+ft8S8Dyf/+4oFBBgo0JaekaDjXcuSBi2kjQKKXs1QQNHeoaEM6CTWyEubHGSBWqEgglzUdjMOnTeMksQIDazDmEuCouuOBcQicXw0flTRH3Eg51tiMRiAMhRJ+MODfDgRe+aB584wLvCA9YJQRE+SKelhfdmNmgRYKOixTxfuvtabHloGfwhDsO+CP7tZ2N/W7diLuK8/LGKGYvTsuUTQM8lHy4M+EUDVFX5UkICmfdsNmolbeWiOwhbsx1/OnY5zb7mwGpiRP2KTpsWlEv5mtYfTtho+gT0Nx/+GIZ8bEIbmhkc783SVtSu5yY4UT6Oj1zdgH/+0UHh/a3vbEOUJ2KWUARl/GrfH+LQcf107Ejxe10drfCHONgMRM+K0AA8n6Y1eR7QAFDXCSDlp5Z8GYUMv/3wmoWYN92eEaeQa08aGuJdy3JpgdRn56pHifytWzEH61bMQb3DiKkuk7AwLWta4/HOasku8kEr03doAZAT5wgFEopEceuS6aJFj/evmo9QJEr8N2HiQXb6VEwkFgNNUaL5pw2rk7HsqpkqnRhU4VxYIMRBqxHbx4N3zEcgzBU9j1IwGuDwqSE8t/uYKMbSPttZ2Xg/BQz72Yz31zzJTPqeKmfIx2LvgTNjHxTxwN4DZzBzig0WvYr6QQoAJR5jgOKVryeoBjTA5cFwRvue5DKVpB8kPo9QFkrgv6vmk4DZs2ejvb0dAHD27Fm88soruPnmmyubqRIgtUPF9n0nceviZmG3Cm+wdNEYuR0xsj1D6p7v/vwItLQG3/35EdHvO0bzDiS2f9QzWtG9l91BfP2FQ4mAozG/QZDbG8H3Xz4qet73Xz4Kt1fZGdGFlL2acHsjQmMGEvl/dtcxxeUnEKSIxSh8Z+cRbN93Ajv3n8T2fSfwnZ1HEIsV/yVELEbhB7vFNvuD3cdKkjYhf/o9rOS77vewlc7ahKBQH+QNcnh62zvCewuEohm+8Fs/exfgAYuByfDL2179AI11JuGM9yRy21hny6c3yKHnkldYmJZPOQjVhdx7NhsYSVs53+eH2zu28DF5z7ZXT6B/OCzqV57e9k6mPYx+TStlo1t3HkY8zqO53gybMbFLSra2onY9N9HhOAhBFSDx/p7bfQwceX2EYhntZ9paGvIeZ2ZDo9EIC2mAsTGvRkO+JE2nb0haa/YNEa2ZTi35Mrl4kTeQWRa9TivZnvSMFjYjo1gLZHt2+nVS12x79QQCoSi27jicuIjPndZ4vLNasot86HPL9B1u0ncQioEWTu4AEu3ph3veQxVNdRAI40uZtHKtwXGQnH8h49Xxpxrnwiiaxg9+KfYtP/jle6CoyvmWfg8rGWOpdLy/Gt8fQRlmAwNfgMPO35/Ezv0nsfP3J+ELcDCrbHG/2xvB1h3iMcbWHUdUZYN9bun2XapxEvF5hHJQiv6/6pZGnjp1CuvXr8djjz2GGTNmKL7P5bKUL1NFcOX0gOQOFclt7lguhiAXw8xpdbg8GMCQNwSnzYimenNB22jKPS/IxdDS7MzrniE/K/n7JJcJ3R1zMPsqByLRuOLnuVwWoYx1VgNomoJ7ZKy8p65clkxr2M9i7kxXWcpeSdJt9tSVS0WVfyLT0GCtdBaqluMXRmA1M1i1eOxoldfeOodhXxjzW/I77iDdZo9fGJG22QLSribUak8fXPRKvw8vi2uuVtf7iMd5XB4M4NjpgaJ8YrHaIB9bKNQHZdxHQTYd8NJ/uzwYQFdHqzAZ2OQyYeOdCxFgYzAYdGiqNwMALg8G0DcSRvfHWxGP82C5xKcMr711Tkg/zvOKyqHWdjIeFFs3pdC0cvYYp3hsumsBnvnFUdGOJq8cOIMZTVbJe7QaKuM3ObtW0g7krglEEvbaNxLGqptb8Npb5zDoCQt/H/ZHEIzEiuoTCiVVw1bi+dVOqs3WqjYYD0i/mp1SaQNAbLMnLnoltbLHzxKbTYO0b+WUOjZRyXiXkrIk+6/LHulrI9G4qI9TWj/F6Iqkpk5eO3BmUHTcaFJnJP+eS5/k0/dEo3F8eGkEgyMh1NuNuHqKHVotrYqYVal8EdEGpYFoA3nk4h+F+m+5fpbneTCM8umTan1n1ZovpZD8Z5JNG6i9vsoJ8Un5kdQ0p45dEmmaQlDDXNipyz7JPI0EIhWLrVdrvP/UlUvSc05VNJdZ7visWvvaAf+gaB4hGRuOU7yqyqQGG8xFqX3SRJm/HQ/U1BbGm1L476panPb2229j8+bNePzxx7Fy5cq87nW7/YjHq++TEJNeCz2jEb0oPaMRvl7RMxqYGA3+6/DFkmztL/c8E6NJnAufxz1Oi17y9z53EHve6MHGOxfAZbMqep7LZckoY/rxppPrTZJp1Vn0snkvtuzlQknHlW6zLpt0fTutyso/UWlosJL6yUJjnRErl83MOEO+3mEU1VshNlvvMEjbrM2g2neiZnty2aX7kDqbyvoQhcfdFGKz+ZCvLRTqg+Tuk0oHFCX5twgXx2tvn0PnLbMwd4YDvgCH//2T/xbq75F1ixCJxrF152FYzQxWLpuJnftPifoEi16LOA/QMs9ILYea20m5yVY3Sgc1pdC0cnalp2nMbLIJW56DB14Z1WJxXtr2pjVaUe8wCAvFstm1knYgd000GscXvvV6xqK5QU8YekaDE+c82L7vxLgfgSWlYSfEEVwozGZrURuMB6RfzUEJtQEgttmGOoO0VrYTm03HZSftWyn56MJya9piyVWW1P7LbJDx8bE4BgZ9QntVWj/F6ArwKdcO+tA/FMKeN3pEOmPfwV4hLaX6JKcGyHLERTXFrKRQ6ovytVmiDQqDaIPs1Mv4JJeEXRXTz9bXW8Bxys+ursZ3pnZbmoj5L8Zm1V5f5UZOz9ZZiU/KII9juwqxWadVJo5dwbkwZxXOz8n6uwqPV+vt0uNoKT9cCXL1hcWOwdTc1+q1Guw72Cs61nPfwV4sml2vqjJVuw0qIZ9xEpm/HT/U3L7HA6X+O5vNVs1e15cvX8ZDDz2Ep59+Ou+FadWMzajF5rXtwhFKyQ7ytbfPocllwuP3LYHbx+J8vx9Wc2LbTJbLsrU/BXhDHM4NBOANR4UVwdmet3ltO2wm+S055e5x2XQZv3eN5p3lEkduxuK8ouddHgzIHm9qNTM43+/H4EgY/3TvdWhymYS0EgvgMo8ly6cc2cpeTVCgsG7FXFH+162YC4oiO3MQCoeigd+Nis21y1ux6uYW/O5gL+gS9P4ampa0Wa2malyLckb71mOnByT7VjVgNmqxYXWb6H1sWN0Gi6mq1qHnRHXH3YzajsfP4vH7loh8mBIfRFPAp28fa0dvvnsBD9wxX/QeH16zEP4QB5qmMvzc/avmw2jQYPmS6ZhabxIdq1jvMGDVTS3whThBZ9y6uFmyT4jHediMWrRMsaG7o1W1vpSQIJsmsug1uKrRgj1/6BG2bu/qaMXu10/h/lXzM3Tfi3vfx/Il00Xp0DQlaFE/GxX+32aSfq5GS+OSJ4wP+/wAgEfWLRJd89CahXh2l/g42x37TqLz5hY8es912NzVjo/MrMMD/+MarLq5BS/99jj84WhWTVwqpDRsVfdJFUarldYGDKNCbUCoGsqpDeJxZBxnvX3fSfA1vvi0EAw6Df7h7nY8es91+Pyadjz66evwD3e3w6AjR6Cmo/bYRCpyZUlqgYv9fsEH24xaPLxmYYaWeHbXUVF7zVk/Mvo6GUPzBCKC75dKq6ujFW8eviCk6Q1yGceO79h3EhtWL0g8k0po8k13LcjQ4On6JGvfQwH9Iyz6hoJYdXML6h0GsNzYERfJvDa5TFh7Wyu6O1rx+H1LYDOrzy7ygdHSGeOL7o5W6Ig2IBSBRiMdQ9VoVBjMIRAI44ZBr8XGtNjpxtVtMBrUFTsdD8p9bKNeS2Pj6jbR2GLj6jboC9yZrRTQNCWpWSq5c75BR2N953xRPa3vnA+DrrI6SkNJj6PVOC000bAZtfjsp64R7JqmKXz2U9eobqzKx3nJOQ5eRcEcrUYmhlqiflAjk36hO2ASCEBpfGXVqK4f/ehHYFkW/+f//B/ht+7ubtx9990VzFUJ4IF5zXZs2bQMQS4GE6MBTVOYfZUdw74Ivv7CIckdIlguBk8gApsxxSEo+WI85XmeQAQOsy7hVLL1x3L3xMd+vzQUxNlLPiF/QEJwDI6EodPSwg4cNEVBJ9GxDXlDktv86Rgan1w2U7SF6P2r5sMfioCNxPMOVinJS7Xi8bNgtJQo/4yWgsfPok5lwoBQPfiDHDqun56xTa8/yMFpVLbwU46RgLTNegMsnGqyWYW7cVQ7Hi+LaCwueh/RWBweLwtTnanS2VOMJxCRPp4j3SdWAxK2I/JhCnxQIMzBZtaJ3pvFqMUTD1wPNhIDRVF4dtdRXHYHoWcSu6Bt2bQMfZ4wKAr4ya/eF/52z+1zodNphIVp6f61q6MVei0t3SeEOdiMDFqmWDHJacTs5jqE2SjqbfrcOoJQfeTQg/Oa7fjq567H0dODwu5pg54wli2IiL6cS/5+9VQbnrj/ejjMOgx4wvjyd/8ouxPuvOni53r8Ebx1vF/0Jdvmte346uc+ivd63IjHgWFvCJfdQVERrGYGJgODb+94V2Srb757AZ9YOgMXBgP49vby99tyGrYq+6QqYMQnrQ1GfBHUGUh9EQqjnNpgcCQsmbZ7JIx6S3FaudYIsRz84Rie2z22e8L6zjZYWQ42fdWElqoDiTiQavWUhKZI1wKpPrjOopPUEqL2mk2nSOjrh9csRL1Dj0EPK4qhJZ87b7odj9+3BKcveDDZZcagJ4h7V14Dw2g8yeOX7kOSExfHz43gpd8ex9/ceLXIfxl0mgx9wnIxXHQHYbsqTXNI5Ds1xuf2huGy6DBvuh3rVswVFsupdeyZD31DIew9cEZkF3sPnMHkejMcU4g2IBSGNxCRiUdFUEc0OoFAkMEfZKFNmz/Samn4QyxsOvXETseDIZ/0OGnIx8JVgnFSOBpFnIco5rO+sw3haBSWCo0tBoalNUtTvbliviUQ5jLq6YE75iMQ5mDRVW4MJqevPf4IbCT2U/VEonHsfv20aDyiNrzBiOQchzfIwWlWRyxn2CsdQx32sSXpc0Zk1hx4/SycRC8TCqQUvrJqIohf+cpX8JWvfKXS2SgPPBITvs1OYUu7eJzHv/z4UMaXm6tuasHO35+EntHAkdaByn0xvmXTMnFQfvR5qYE/pXnMuGf0d85hFCYAk+gZDewWHb72gz9n/J6eJ6fNKLnNX1O9GVt3iMv0wz3vierhqfVLFQleb5DD09veyZmXasVsYPDi3uMZ+X/igRsqmCuC2tEzWkGgAWN9TSnsyqSvDZtV3LdWOVqtBj/c837G+3jyQXW9D6PMcTeGKpz0lLKddB+Wy44omsb3fnFU8r05zDo89swBUfpPb3sHWzYty/C/LBfDS7/5AE8+eAP0jAa3Lm6WbPuP37dEmNRL/V2wEx6w6LXiQFCNTpTVPNn0IA9YDFrs+UOPyPbYSFw48iqJntHgw4te3PCRRgAQaa3kl5FJm0/tO21GBt4Qhw/OeYSAR/KerTsPo/OWWdi+7yQAYO3y1ox2v3zJ9IyvdJNaedurJ9B5y6xx6bflNGy6TickMNaINiBUF2YDI9kOzSUIetfJHN3isOqLTrv2oIWFaUCi731u9zHSvuVIjwOpWU+laApviMvQAqk+2GLSSWqJDL8po1Ok9PV3f34ET61fmrH7WfK5AET6NvnMzltmwWHRwSFz7ITDrBOet+qmlgz/1d0xR/K+831+THWZRJpDKt9J3bLnjR64bIbEdYHMXdzUOPbMB4dVD1+Aw87fnxR+0zMaOCyknyUUjkGnJZqTQCDkjYbW4Ds7j5C+QwF2i7R+spUoFhKLUVU3tnDZDZKaJanjKgON53/5nqienv/lexW3WTXF7wliamUuzKhnyjbvOV6YjQxefKl8erZW5m8J1YXc+N6ex/hePdtK1RhyK8tByR/5ILsaPVCarXSz4bLqJI+Li0ZjivLUVG+WPN60fzgoWw/J/3d7w4ryWMn6KQXeoHT+fUF15J9QnXh8rMxXLGxVpz2eqL3vSDLil34fI351lcMfShwxmH40TyBUfUfoZfPlyf/PZUey7cjHZrVNufcdDEdHj1qC9BeO3tqwE0LxSB2DNfsqR8aRVl0drdh/qBeeQCRvm/f4I4jzvOQ98ZRt1l9761xGu5/WaJF9Vvr9Us8uFVIaVq1Hs40HtaINCNUFG4lKagOWixaddiQSzTjS+P5V8xEpQdq1xpBXeveEYZ+y8TqhNsg1dir2SFO59N0y9pdNn8R5fnTHNvk8CfdSmdp5/6FebFgtr4uU5JumgQ2r2+Cy6RTVXy0SDEuP70Js9Y3vCOqBaE4CgVAIRM8qR95/l2acVI3vQm4ONKnjKsGwzA52lbZZNcXvCWJqZTzikZkbUZMWlJ3PC5SmDEQvE8oBW4I4KlnGXCHkvtxcMKsey66ZJHnkQ7avPctOHFjY4sRT65cmjiOwGeCy6eANRhXliaYp4diGAS+L832JHeSmT7ZJ3p8sez5fJlS0fkpAnUz+68jXpIQikN0NogR2Vc60xxO19x1JnDaDZDmcKtv5w2bWYd/BXtG2sPsO9uJLdy+qdNYykLOdVB+Wy45cdun35rIZwGhpWdvk4rzk36xGBjMazWisM2L365m7VkxySe8CpTY7IZQAiSO1Zk6rQ+/lEWG77+RxXL4Al7BlisrL5h1WPWiZe2iKEv496Alj38FePLV+KQJhLquNg8+8X+rZpSJVw0odkUoQUyvagFBdWEzS2mDR7MVFp23Qa/HaoV5s7mpHOBKDQafBr9/swb2fuqb4jNcYcpqlzlrJnQQI403OsVOOo8ULTd8lM9bJpk9oikr8PUueks9L3pOahi/AoXmSRV4XKch3e2sDGu16IK6w/moQi5GR7MO/0H1tpbNGUDFEcxIIhEIgelY5VpkxWKnis1X5LmTmQJM6rhLIxfsrbbNqit8TxNTKeERuPl1NWlDuXdjNpSkD0cuEclCKOCrZOU0JFOANcTg3EIA3HBV2hygGuS83p9QZEltnSgTuCvoCNSXv/khMWTlowO2P4OQlL9yByJiV8ACjoWBgNGC0NPyhKPzBCB5es1CUp4fXLIQ/xGU+I3msRZMFdVY9tu87iZ/97gM8kLbCsrujFa+9fU7+ywSZMgHAI+sWSddPGd5hqXFZdRm7lWy6a0FFv8wgqJ9Gpx7r0774Wb+6DZNcxQuQRqce6zvT0u4sTdrjSbFf91cLtdKHuKw6rF3eij1v9GDn/pPY80YP1i5vrcpySNnO/avmo86mw6P3XIe/774WoKiEz5HxQy6rDpu7FqK7Yw7WLm9Fd8ccbO5aCJdNl9U2s90HfjRdiXsn1xmw8U6xnWy8U6GdaIB+H4s3D1/EgJ8FNCWv0tKhAr9fMuTKqqQORrVZc4MZAPD+h4OIx3nMbXbAbNBiepMVf7tiHr72wPXwhznQNJVhV+tWzBV0W3rfaTNq0TLFhu60ryk33rkAC1td+Mwn5wn2+9lPXQOXTQeHWQePPyJcl/4V5puHL2Dz2na0TLGNX7+drKd6s6xOVx1laiO1og0I1YXNqMVnP3UNaDphqDRN4bOfuqYkbb7Brsenbrwa5/v86BsK4nyfH5+68Wo0OojNpkPaNwHIMnYyM2N+JRSFzVSY35RL32WT1rY2EwObSZsRl+ruaEXLFNtYPyHjy5PPe/PdCxm7P2xe2446K4N5M+pAj+p5RkOLNQcF+NkogpFohm7ZvLYdjTY9wI/5XCktlVp/H/b5cdkThj8Sqxn92mDXo+vjc0Tju66PzyH9LKEoiE8iENIYHd8dOz1Q+zGQIiB9h3JcVh0+/cl5ojHYpz85r2Tx2cY6vWR8cpKzwu8iDrgsOrROscFlqezCNCBRT5I2W+F6UlP8niCmVubCGutk5j0r3YfkQaNTph8skU8iPo9QDhrsenR/fA4sRgY6LQ2LiUF3nuN7iuf5WphegdvtRzxehqJQwPFzI8IZzMmOel6zPe+JqYYGKwYGfKK0vUEuv69J87knJe9WM4OVy2Zi++gZzLLloIEjPUN4dtcx4boNq9uwcJYTx8+K66G7oxV7D5wBo6GxYfUC8DwPiqLw7K6juOwOip7RUJ9WdhpweyNwe8OY5DQhGo0nvkawG0DTFAaGQ9JfJigo01WNZgz52LH6QeneoVIaGqw5r8mwWS3wlzMeXOgPIM7zoCkK0xrN+MhMB0BOlZElo10RxDDA6XNeRGNAKBKFUaeFVgPMarYBKbssF2qzPRe84KJjaTNaoGWaTX02O9q3BrkYTIxGnbviMMBfPpToQ652iN61Khj1EcN+FnUWveRXagXZbB4o7ltS/DJFUdj+uw+w5Jom7EjzTTotjae3vZPphyjg6IfD+P7LR4W/bbxzARZcXZcos5zfV6JPpO4F0HPJh55LXsFOWqbY0DLFmt3mNcDhU0N4bveYPljf2Yb22U4gluW+SlBC7ZYv2exGic0CedqtXFmn23G8V2EdSKSx8c4FCIU5vLD3uPDbuhVz8Odjl0YXcYz1MzObrDAbtbAYGOm+kwL84Sj84SiGfSzO9/nx9gdXsKxtSoaGS28nj6xbBIdNjyEvC7tFh2g0NvYcFKCjC6AmdYbCNlKQzTLAuct+UBQNbzACm0kHno+jucmiPl80jtSknZUSDXDktPQYNdUHFWSzWuDIKYm0ZzvVp2fLDWnfBZGrfZdb05aFFI052WWBTsMr1x15pp9Tw0614njvCF767XHc2D4NNA3MmV6HersBZp1G2fNHn+cPc9AzWmEXV5uZySjXw2sW4poZDkGn91zy4cKAH9v3nYTVzGD5kumY5DRh2BfGVQ0WIX+paTyybhEaHIax8kk8p7ujFdMaLLk1eglR6ovyttlaGqeOI0Qb5CCPeFQx/Wx9vQWPbn1DUZa+sfkmDA76FV07nqjdliZi/vO22QrGQFQHA1zqD4CiNPD4WTgsevB8DFMazcQnpZPHOKmgfpboA+Vogb4hFsO+MOqshsTim2oYq6bM8VbDLnOplHsMpnbfVCtzYUrmPauaPPrBCT9/O46ovn2XGwY4fEJinnCOU/GaA7I4LQfeEIfHnjmQse3hlk3LEl9b5kFWg04G3/wROKx62Izaop1Bat7X3pZYxZ6rHG5/BF957k8Z1z354A342g/+nPH75q529F7x4c13L+BLdy+SvHfLpmVoaXaWpDF7Qxy2vPQ2bmyfhulNVmzdcThnmUr5DpVSiKPo87J44vnMOn7igRswyUZWMstBHEV2lNoVsdkEaranifY+qmZx2ihJ/3TP7fMkfVPnLbOwfd8J0W9bNi0DF+MlfedT65cmvtDL8rxCfFuh9/X7WEkd8OSDN6Ax15GgZdA42aiE308y3ovT5Mr61PqlsposvQ7k0vjSukXouTgCAHjtrXPwBThs7mqX1V4Asr5jJbpUqp189XPXw2LQlt1u5FCzX5BDaRspxGZr0ReNB7VoZ6VEqQ8iNlteSF0VRk0uTkuhocGKnnND8n7FxGTXgQp1Yik0jwgFz83lL70hDn/+Sz92v34645pVN7Vgzxs9ufNHAW6fdByu85ZZuOEjjWXXr0nKtTiN9B2FQbRBdvKxK7I4Td22NBHzn6/NVjIGojaIT1JOufvZqn0X4xzDzIeq6w9VXFdkcdro4rRIDCZ95WKuxdDnZbF1x7u4sX2asFvom+9ewOaua1XTn0/YfrbKUX37LjOlWHOgLWsOawCPPyKqYABguRg8gUjpxH2Zvm5JzbuOoRWVw+0NS143JPN77xUf9vyhB10drfAG5euqVPhDHDqun44d+05i1c0tiso0Lu+wBHh8rHQ+/SxxFISCkWu7w75w0XZVzrQJ+UP6kMqS9E/n+3yS7yGe9i1A0g+xXEza7/rYrIvTCvVtyWfme59cex/ystkXp1XgC161+P1SIFdWOT0nVQdyaYTCUWFRWldHK145cAbhiLS9XnQHhUVrcu9Y9BwKitvJ0dOD2POHHvLldwkpZxsZ9hFtQCg98j4onHuBdA7kbZbop3SI9ifIkc2vXBwMyuvAPHSi3DP6PaH8fZrC5+bylx5/BHGel7wmqXWyajITg+PnRnC+X378UAv6lYxTCeWA+CQCYYyJFAMpFjJeVU65/XdV9uNkF0LlkLpSLzXy7gLhsbUCyXJ0dbQiEOYAlfTn5e4Hq7KfJaieEb+0PhgJKNcHdDkyVks4rHrhPN4kekYDh7l0Z2d7g5zgCIDES9y68zC8weL2nkzN+5R6s2Q5zAbxAMVlN0he57JJ/w4+kd8d+07CbGTKXld6nVZwNkIe0p6XXqbxeIelwGGTyaeFOAlC4Thl2nSd1VB02nL9RSnSJuQP6UMqS9I/xXlp30RTVMZvDrMODov0e7NnWZgGFO7bzAZpX53uO9NxyuiAuhyLAsqlcbKhFr9fCuTKKqfbpOpALo0rQ0HcurhZ0HnLl0yHQaeRvPZ8nz/nO05/jtJ2ktSa5babiUQ520idbF9BtAGhcOQ0p9NWvF3J2yzRT+mUc1xBUDdyfsVsYLLqwHx0otwzKIrK26cpfW4uf+mw6kHLPB98bk2WzEe28UMt6FcyTiWUAxKPIhDGmEgxkGIh41XllNt/V+PYohIxTLVC6kq91Mq7MxsY0VoBYZ1CjjmOaqLcepboZUI5sMvoTrtZuT4gi9NyYDNqsXltu1DRyVXENlMeHRyV2F752OkBeMNR+Nkozg0E4A1HASr71y1yaaXeryTvfcNBdHW0isrR1dEKlhMfLOyy6rC5ayG6O+Zg7fJWdHfMwRfubkecj+PhNQsz7n/t7XNCfsNsNKOu/ukz14GL8Thw7BLcgciYxdGJI0RPXvLCHYggwMUyyyRR1kCYE+rqtbfOKSpTSd7hOBBmo7h35TxR3d+7ch7CEXL4M6EY4ljf2Say//WdbQAVLzrlaDyGDavFaW9Y3YYYH8txZxWiSRwZ9ebhixjws4Am9y3VRpiNSvaJquxDVPg+kv5JyjdtXtuOlik26BkN6h0GdHfMweaudoCiEOfjuOf2uaLr77l9LqLRsR2mpPx+Tt+Wfp8m4XdHAmxGu03ufppNV/B8HA/dtUDkox66awGA7H1JXhqnRKjF75cCubK6bDrR700uEx6/bwk8gQj8kRj8bBSXPGF82OcHTVPYdNeCDJvYf6hXsAeWi6Gp3oRfv9mToRO/fM8iMFoK93xiLv7p3iX46ueux+audnhDHPyRmKTNfnhhGBtWi5+5bsUc2MxMRj5StWY57WYiUc42EolE8fk14r7i82sWIBJVoS8iVA0Ndr2k5mx0FD8xEolEJbVyhCM2mwEfx+fXin3A59cuRC4tQKh95PwKG4lK6kB/mIM3xOHKcAirbm5BvcMg+ruUv7cZtdh4Z6Ze2f36qYzfc/m0dH1a7zBg1U0tuDIcEsXsaJrKKNcj6xYBAM4NBAAAc5sd6B7V/kmdv2H1AhgNGnzp7mvhsutkfW4yH1Ljh/tXzcfcZgdsZkas6WnlMcFqIRTm8A/r2vG/NyzDl+9ZjP+9cRn+YV07QizpZwlFQMUltQFFE59EmHhMpBhIsUS4aEZMY3PXQjJelSA5V5VqV6Wcq9LQvGQ/rtFWbusmjz+Cj390Gr6+8WP48j2L8a+bPoaPf3Ra5WNRafPL1aD/KhHvJZSGWnl3Hj+L5skWfPmexfj8mnY8+unFaJ5sgcfPVjpriml06iXjUZNcpVkErNVAsp9liDwgFEEgGJGchw6ElC9wJcd6KkCnpdF5yyzEeR40RUGnzWNNn8QWmd0drdh74Ax8AQ6b17ZjakNiV7NUhyD5dUu+223ywLxmO7ZsWoYgF8N3dhzGqptaEuKFB/Yd7MWi2Ysz7gFPYffrp4VnrFsxFz/+j/fBaGg8ft8ScLE4Tp8fwSsHzmDQExblt7nBjC2blsETiMBlN+D0hRH867+/JaS1YXUbFs524sipITy765jw+wOr5uPVg2dx7oo/UabpdhzvzSzrVZMsQl0NesJ45cAZdN4yCw0OI/qGgrJlStaDJxCBw6xLDM6qbItSu0WHc1f8GXWfa/ccAiEbVrMO4XAMj9+3BN5gBDaTDvF4HNYSfD1nt+jh9XOi/lGv08Cuti+gNcDhU0N4bvdYn7S+sw3ts52AitbZWYwM9h3szejnv3T3okpnLT9U+j6SO6AlfdOqm1pA08DiOY1wWRPt7ZsPfwwfXvbh+y8fFcr22KcXw2HRidqRw6xLtKNsfp8GePCi+3jwiUXgcfF9TS4T1tzWKtRpk8uERz99Hc73exEMxbDvYC9ubJ+GPW/IH51oNujQE/CKfNSnb5+LGZPlz44Hxr7gzalxSolK/H5JkCtrfOx3f5jDsC+Cr79wCFYzgztvmYVwJIbtKdue//3d7aOLWWMAD7wyqlOTdaZnNHBY9dh010KRVmlymTDJ2Yqd+09J6tzujlZMa7CgZYpVyOvTm/8Kpy6MYOf+E0I7mX1VHX5z4ENcHAjgqfVLMRKMyGpNQgkoYxtxOgwY9kVEfcXGOxegzk6+yiMUAQ/odZoMzVkKm7Vb9fAFxXpWx9CwqU3PjgMWsw59Q+GM9m0hfTMB0nEzmyVTBza5TBj2RfAvPz4kOn4l6fOz+ft6h0F4RqpeubrJmpdPS9Wn9Q4DPrlspug4mFQt88i6RUJMzaLX4nx/AI89c0Ckza+b14h5M524PBjEs7uOiuI5NEVh3nRpn5vMx6AnjD8du4Qv3r0IZy+PIB4Hdv3nKdzziXnouejD09veEXTX2uWtoliaGo7gqXcacbp3BP9320HR+G5Ws6XSWSOoGKNeB70ukqENjDrikwgTk6LmryYQTrsBQyOsSM9uWN0GJxmvZuByGBAIicdJNrMOrhLVFU3RQFpcE+BBV3A/lcZ6A2ZOrcOTP/yzSLM0uipoH1V6BGNF4r2EklAr726S04gV18/A1h2HResMGuuMlc5aXjhtOtHcLc+X7kMLi1krGUuzmLRVPX4kVDdWs05yHvoL3dcqToPieb4mTNDt9iMeL31RvCFOCDwl0TMabNm0DDZj7uWlcvevuqkFO39/EnpGg28+/DGc7w/kFBjF5MXPRvH2iQHRRGR3RysWz2mART+2RlFJfp948AYMDofw3Z8fyZpftz+Crzz3p4y0nnjgBjzx/J8zft/c1Y5vvvQ29IwGT61fKnnvlk3LcHEwmHWxX6WFGQA0NGSfrAcybbbfx+JrP8islycfvAGN5FgZWRoarBgY8FU6G1VLn5eVbG9PPHCD6PznQmxWadrVTq20vQAXw4leD57f855IkM+Z7oCZUcHWY6MofR+F2Gw+5N23KAgWSPnYR++5Dt/e8W5GeZ9avxSMhpL1++FoXLaeDFpadN/a21qx540eSb+7dcfhjAlBKV1RsAap0iBKuchmN0psFii9pk19d2tvawVNj32EkETPaPDFuxfh3372jqS+6upoFRa7puozOdtK1Y2dt8zCDR9pFOxETh9+oetaxOJx1Fl0sFn0ON/nrwq7mcg6oxCbrRVtMN5MZDtTgly/8dT6pXClfMhDbLa8kLoqjFztu9yattw0NFjRc25IViemx28ev28Jvv7CIUntkO1DCW+Iw5aX3kbH9dNFC8keXrMQ10x35KcPUvRp8rnZtMyWTcvQ0uzMWk4uxkv2U+k6KD0f7/d68N2fH5HNR+cts7B93wkA8rpLaXwyF0p9Ub42S/qOwiDaIDv52FUx/Wx9vQWPbn1DUZ6+sfkmDA76FV07nqjdliZi/vO12WLnryYSxCcpp9z97IA/gv8loZ3+ef1SNFRos4ZqtI+qbd9VHu8t9xhM1b6pyt+dUmphTq/c/Ww19mlqQNXtexwYCnE4e9GbMQ89Y6oNzhS/lM1myc5pOci2xaUS5y93f+oxSUM+VtHuBcXkZcjLYu/oTi7JlYx7D5zBzCk20eI0Jfl998QA3nz3Ah6/bwl4npfNr9sblkxrSOb3cGTsbGi5ez2BSEZd0TSFmVNsqt8ZxT0iX19qcaaE6kOuvQ37wkULkHKmPZ7IlWPIy6qq7bk9Ybx68Cw2d7UjHInBoNPgl384jXrHXJjrzZXOnmLk30eV94UKdiKS8rEhVvq4I7c3DEPaV0zJv3kCEQRl7hvyhmHSacV/oyDt2wGsuqlFtDuVnK4oWINMpF3MqhTRu6OAOM9LvssL/T5BJ1491Y7LA37cel2zsDPJoCecqc/kbCtFN8Z5XmQnchoPFLDt1Q9w2R0Ujs0idqM+akUbEKoLuX7D7Q2LFqcVArFZ5ZC6IsiRTSem60BPQPraq6faEpNsMv7e44/gsjso7FCcjGvVWXX564MUfXplOJRTy3gCEcTjPC66g7LlDEdikn9L10Hp+aiz6LDqphZMcppk7xeQ0V1K45OVgvQdhHJA7IpAGKPY+auJBOk7lFPuuhr0SGsw90ioYovTqtE+qrZ9k3ivekk7cc3EaFT57mphPr3cfU419mkE9dPnDkrOQ3feMgvOqXZFaZDFaTkodotLuftFxySZE8E0m5EZExQSjqCYvDisevgCHHb+/mTWe5XkFzxw2R3E1184NLZCXyK/LrtBMi253w26sfNpXTbpayTrChhbYKcyB5qKXL3UWcm20oTCKadd1YrNOmX6mzqViNgkDqse56748c2X3hZ+U+OWzHJ25bSpwK5y+HIpH2s0aKV9pc0ARkvL+kK5+5w2AwyMRvJv6f+2GBnJ3RekbKYoPaRA4xDKR/q7oylK8l1GuLigE7s75kjurianz7LpxuRRtUnk2nhSXwKJgfLT297Blk3L0JxcXEvsRhXUijYgVBey48oSaANis8ohdUWQI6tOTNeBMjpkcp1RNraU+oxBT1jQK3pGg2XzJxWW6dF8yeUnPWZ3eTCA831+2XJyRl7yb+k6KB2LSYc9b/Rg1c0tsvenUkx8slKQvoNQDohdEQhj1MoRbeMB6TuUU+66qsZ3UY15qur2TeK96mX03bU0OxM7RKnw3VVje82XidjPEtSPy26QnIfOx67IsZ65KHSLSwrwBjl4AhFQFIVndx0VdoKQPIYSo9f7I3BY9bAZU878zZKW4u02KeBcfwBBNoYQG4XRoIXNqIXFyAjPpCnAG4hg2B8RHdm5YfUCMBoKBr0WNE3hw4sjMBu1qLMaEOd5NDiMcFl1QDwlr6NpDniC6LnoE84zvmqSGfNmOHDk1BCe3XVMeMYDd8zHq38+i3NX/IkyTbfjeK96txYtZIvNoRCLi/1BPPOLo0KZN921AFMbTXAa1bVIZjwhW2zmgAEu9QdAURp4/CwcVj34eAxTGs0AN3ZZQVsZM8CJ3hH0XvYLbXx6kwVzpttFaVc7fd4QLg0E8YNfjm1D+uAd8zGlwYRJNhWdUS/Rz5t0GjQ3mlXRbwpogOO9HpzvC4h9x3QHkPKhR9mOQBr1Y8FIDCa9VuyPc0EDbm8ksZOL3TDmG0fT9Yej+PCyD99/+SisZgbLl0zHrGl2+MMcvp/S929Y3YaFLU6AB3ou+dBzySvURcsUG1qmWAEa6O3zg6ZoeAMR2Cw6gOcRi/OwmnQIBDn867+/BZaLocllwprbWvHc7mPCvx+4ow3+YAQOqwE/e/U4jvd6svtaCT300JqFMBu0sJl14rJOYMp6rCeVRStmI+XdWc0M7rxlFsKRmOio9013LYDHF0YgHMOb717A39x4Nbgoj22vfgCrmcEnl83ElHozbBYdfP4IvvWzxFG086Y7sGLpTHz/5TH7vX/VNfCHOPzuz71Yc9tsTHaZ4Q1EEm3CpoM3wOHCQAAX+gPYf6gXvgCHz3ctxLCXBRuJYUq9GeFIFC67EYEwJ9aZOcopqh+TFt5AYfWVms7MqQ643dV3PM94UIjNhhDD5b4gIhwv+CKdlkLTJBOMUM8R0+MN0bM5oIGjHw6L+pqNdy7AgqvrRH1DITbr5Thc6AvgQorumDbJjGmTzLAxZKcJEQzw4QVfRvu+eppVVdp/vFHFsZ5KNYbEdQ31VgwM+pTHzdI0ZZPLhA2rFyR25bdkf3bOZ2TT4ullCERg1GvhD3EwGxn0XPBgJMCBpijYzQxefv20KGY34GPxlw+HYDYy+NF/vC/SUDMnW+ENRuD2sqJ4TndHK6Y1WBLaHTI6ZTTOt/13H2DJNU2iI0s3r22H2aDFB+c8iPM86qw6TKm34PjZIcR54M13L+CeT8wrWZysXMd6ejkO/e4QolEIfYdWAzS6jKSfzQLRBjnIIx5FjvVUty1NxPznbbM1ckTbeOCNcBgcDmfo2XqngfikdBjg8IkhIZaoZzRY39mG9jnOkvSzHjaCfncIZ1P68RlNFjS6jHDoK7TwigFOn/dmaJZZV9kqN96hssSGSfuWhRzrqQw1l8PLcfjwgg/PpawzWL+6DVdPs6qnP2eASwNBUKDH5m75OKY0mEqjZ0kMpyDU3C7GAw8bQTDIZaw5MJkYkf8mx3oWQyHbk0oMCB5esxCNLiP0NJ15DCWyDCAk/vbwmoWos+pgMTDKt9ukgGE/K1oQtr6zDd97OXPRHKOh8cW7F2HQE0RTvQU/3HMMXCyOlctmYvu+k2iebMGK62fg30YnJoWJ9FlOHD8rDjKuXd4q7LyRLBd4wGLU4gtd1yIUicKo00Kno3DvJ+eNlSk+8baFNeq10NAUOm+ZJQhNDU3BqCfNlFAc/cNsxkBySmNpjnkMszFRG9+wuq0k6Y4nZoMO0VhA1PaiMR5mvUpEbBIaGPKzGYK8ebJZtKir6uEBLsqL7GrjnQvGp/8vJqBHA0d6xAuvUxeZpS4OWrdiDmxmnXBtk8uEf7p3CVguBqdVD5dtbMF3JBrP9KOjeR32RjLa9oGjF3GsZwgbVrfh6c1/BfdIOOFDLQyeWr8UvlAE3gCHLaML15J2cs8nDTDrsuiKFD0UYBPHFj3/y2OChhDKShaolYdibDNNyzpHd4Wc3VyHMBuFntHgmZePCO/yoTUL0eDQw6xncO3sj+HMFZ9oonXdirn46uc+CvA8Br0sdvzuBNYunw2XzYgrQ0Hs2H8SvgCHL396EXwBDk/+8KDIRn/++5MpdrMAM5qsuDDgx0u/+WBsgXBnm+hjjJz2JTHRvXZ5q6g9Kv24JL2ev3j3IrROJUE/pegYwBvgMvqm6QxI4INQOBTAaMXjJEZLCcfuFYNOSyMqoTt0Wrr4xGsQqfZNUDlKNYbMdS6nJb+4Wcq1/jCHYV8EX3/hUG5/nesZ2bR4ysci6WW4d+U8YUF+aszt77vax+JTAAaGw9i+7ySsZgadt8zCJKcJwXAEBkaDL3/3j4L+ePTT1yHCxaDXJU4HmFxnEI0F5HTKw2sWot6hx1PrlyIQ5hLlMzM43juC3a+fhtXMYOWymaK6enjNQsybbq96/W020vCHohnj1JlGGohWOncENVML8SgCoVTotLRIKxMtK43ZTOPDCxLj1WmZCwEmPDHAZmEy5vBKFWO2mjXovZTZj1vNmorqAynNUmlkY8MEwgTGoKNhMYjXGWg1id/VFMPtHwpnzt02mEqWPonhEEqNyaDB2Yv+DLv6iNOguO0RlaqE0S0um+vNWY8ZSOINckLQCUgcTfTdnx+B3WSAzcjAoteK0pK6fuvOw/AGOdm0LAZGUV5AAd4Qh4vukBD4Sqbz3O5juLF9mvDv7ftO4tbFzbjsDuLffvYOrppkxTd++hYuu4O4dXGzsMPGHTfPwvN73hOl9eyuY+j3sKK83tg+LeOZW3ceRr+HxdP/711846W38J2dh/GNl97CN3/6DvSMVlymPOu9bIzW4bmBALzhaEkmQaTw+qP4zs4j2L7vBHbuP4nt+07gOzuPwOsn0TpC4fS5xxamAWNtv8/NliTt9Db+7K7SpD2exGNx/PhX74va3o9/9X55dycoA/2esYVpwOi7Hu2b1YTbGxF2RgES5fj+y0fh9kbK/uxs/jgXbm9Esj24vRFRuoOeMAKhqOjay+4g/vXFQzAbGTDasQFUtvz0DUm37b+5sUV4dpiNjfnQGOCy6GAyMBn1+9yuY9DQmty+dtQvG/RabPn3t0RHMCbLSigPxdgmAJGmsui1sOi1mOIwoN6mxzMvH8GN7dOwdnkrVt3cgp+9+gGMTOKaeJwXFqYln7vt1Q/wXs8QtFoNvv+LxAIyNhLH93cdxfZ9JzDoCYPlYohE+Jza89ldRxGNxvHdnUdE1/0g47rs9pVeP3IaNFd9SdXzv/3sHeX1TMCgOyrZNw26iZ4lFE6/h8XWHeJx0tYdR0qicUZ8UUndMeIjNptOOccVNcloHOHY6YGyxhGKRanGkLvu8mAgcUE+8ZvRay0GRti1P9uz0++TekY2LZ6tDN4AJyxMS/6WHnPzBjl8J0XLb993As/uOooZTXZhN1kgoem/8dO3cMUdwAdnh3H09GDGWACQ1inf/fkRGBktXBadUD5vYOy+1Jhc6j3eQPVrlMGhqOQ4dXCI9LOEwqmVeBSBUAq8QQ5Pb3tHpJWf3kbGsVKQ8apy3N4IvvnTdzLm8EoV+xscikr245XUB31u6dh6JX1L0fFAAqFGGR6J4v9uE68z+L/b3sXwiHr683LHWEgMh1AOhkektVQ+bY8sTisDHn9EeClJWC6GIV8or+s9gUjWv+Vk9KvQx545gGM9bsl0UgOkqf9OBOlSnk1B+P/w6I4pGeXzhsW/p9yT9brR393ecO4yjTcpdfjEjw7ise/9EcfPjZQlsCxXL8O+KqwXgmoop13Vis16AkX0s1XEsI+VeR/qEpvuCvqIYnxutnxnpCvjH4+eHhT5mWz5kWt/3mBE9Ox0SmEngyMh9fjxGqEoPZgFf4hDx/XTseeNHuzcfxJ7/tCDjuunwx/msj43zvNiG5Sw6RAbVaQ95dqO1HVyKG1jueqrXPU8kagVbUCoLuTsaqgEfofYrHJIXeVBShzh8e8fKGscoViU+r5841zFPPuiO5h3XSkZQ0g9L87zOcsvl09fMPN3q5mB2chgzxs92L7vJL7y3J9w0R0sSKeInlugtqkGSN9BKAfErgiEMcg4Vjmk71DOkE9mDFaiOHM1votqzBNp3wSCNMNV2F7zpdx9TjX2aQT145GZX/T4leuDqluc5vf78alPfQoXLlyodFYKxmHVQ89oRL/pGQ2cVmNe1zvMuqx/y0X6qnqpdFK/NE39t57RwGbWie5J/r/RoJEun80g/QyF17lshpxlGm/G88sEl126Xuqs1VcvBPVQTruqFZs1GxjJcpgN6jrWs07OX1j0FcpRYcjZ1Xj4iGJ8brZ8y6Wb8W9e7Gey5UfueTaTTvTsdEphJ/V2o2r8eK1QjG1mQ6/TYkfaLhw79p2EntFmfS5NUXCl6bn064wGrSLtmZ5OtuvkUNrGctVXuep5IuGsEW1AqC7kfJ6zBH6nVvTseEDqSjlq2uFAqe/LN85VzLPP9/nzrislYwip59EUlbP8cvmU0jDLl0zHj/7jfdG7P9/nL0inpD9XrRqFaANCOSA+iUAYg4xjlUN8knIcFmm7sltKY1fV+C6q0beQ9k0gSFNXhe01X8rd51Rjn0ZQPw5b8fOLFM/zVXNu2ZEjR/CVr3wFZ86cwW9/+1tMmzZN8b1ut796jmAb/Uo2GYxMngP+V+1T4Xb7FV8/r9kOIPvfvEEOHn8EDqseNAUMeVk4rHrYjFqc6w/giR8dBADUOwz45LKZwgSkntHgH9ZdizhPIRDiYDRoEWY5bPvdCfgCHLo7WvH+h4O4Yf4UPL/nPVjNDFYum4nt+06iebIFK26Yged/+Z6Q1obVbWh0GuALRHH2sg9xnodRr0FjnRFbdxwRrntozULUWRjRsW3J+xe2OIG4uF6S5XPaDYjH4hn/L1XuUh7/eW5grA5TeeL+69Fcb5a9r6HBmjPtdJu9PBKExxfB+b4A4jwPmqJw1SQzHFYdmuylO2O61mhosGJgwFfpbFQvDHD45JCwJbWe0WD96ja0tzqBlHh/ITYLBnivZxjf+/nRlDa+APNb6kRpVzuXhoI41++HN8AJbc9mZtA8yYIpdeppe5eGgzh5fkTUz3d1tKL1KruqygEaONIzJGztLucjCrLZXFBAzyUfei55BVtomWJDyxRrbt9CA0c/HBb5to13LsCCq+sAXuzLm1wmrF3eKpSxyWXCvSuvwYV+HyLROF576xwevmshmhvMGfmZ2+yAw6KDP8xhcIQVPW99ZxsOHL2IYz1D0n4VCuyEEmsLkV/VJI5W84c4+INcbj+uoL69QQ6DXhZGvRZWEwOLXlO4H8+W93Eim09SYrOAjN1m04pKyihTN+cGA3jih2M6p95hwK2Lm9EyzQan1QCWiyIWB57dlTi+s8llwgN3tIGLxtFQZ4AvyOH4mSHoGBpGnRYv7D0u5O+fPnMdhv1sRlv2BiIIhKOgKQozmqyod+hxaTCE7/18TC8+2NmG/QfPom1WI2gamNNch+mTzUBMvnzZ2pji+pKo5y/evQitUxX0ATVIITYbjMdwsnckQ3e0TrfDRGtypDRxIXo2Bxrg0kAAFK2Bx58Y9/GxGKY0iPuFgvpZBug57wUXTez4aDRowWiAlqtsqtKz40GQj+HkWYn2PcMOE0Xadyr5xBEK0rSl1Dwpvs9qZrB8yXRcNcmCqfVmcbr5xrkUPNcfjqLnkg/P7hrTlJ/7H9cgEObQelUdmuoSQXNvkIM/xEGv0yIQ5uCwSJQ52xiCH0tj2B8RjhLVMxrcu3IeuCgvHO2Z1PBXT7GN6VIauDAYwl/OuBHngTffvYDPfuoaNNQZcHEwiPN9fuw/1AtfgMOG1Qvw7R3vioo6+yo71q2YixO9w7CZGTTWmRGORHGhPyDcJ6lT0t5NMiZXkBZUgFJflK/NDgXDuNAfyhgnTWs0wWlS14dU4wnRBjlggKOnJMbfszPjUcXEDurrLXh06xuKsvSNzTdhcLCA/rDMqN2WJmL+87bZYmJZE4wQYjhxJlPPzplphxFEz6ZyaTiIc33K4uWF9LMD/hAuD4Yz+vGmeiMaLBVaOMEAR05K6Mm0eZRxhQIuuYOI8YA3EIHNooMGwBSXqfLtm04c/+r2huGyG+Cy6vKLC5eRXH1vwdpgdBwWjMRg0msrEnsuCTVQjotDAQTCUcTjlBDLoSkeZgODqU6VzIUpnLsFCp+/rbo+TQWoXXuWm7MDfpy97MuYX5zRZMOMhrF4Vzab1Y5HRpWyc+dOfO1rX8Ojjz5a6awUBw/Ma7Zjy6Zl8AQicJh1sJkY0LTMuQQy1yedgeTfkBkY7O5oxd4DZ4TA1lWTLNAzGrBcDIOeMF45cAadt8zCzCk2NNYZcfayN6NT+od118LIaEHTFGZOscFlN+Cp9Uvh9obR4DDi2tZ6+EMcIlwcX+i6FqFIFEadFuEIhxd+fRx/tXAadr9+WhQs++bDH4MvlDja6flfHhMmN//x3usQ4eJwWvVw2XQZC9OkgnBSAbn0cpcyOJf8MiF1i8JyfZlgMenRPxQW1d+G1W2wGEmwjlAcFoNW1F61JRxr0xSFzltmCYNUmqrCs2pyYLPowV3yidreuhVzhR2o1ILFqMO+g71YdVNL4hgcHth3sBeLWhdXOmv5wQN1Fr3IZk3FLFjKk0g0nuHHlKJjaFF70DGjG9RK+HmPP4LOW2ZhWqMZITaGf/vZOyK/5rTqM/LT5DJhktOIf/33t4R//+O9SxCORFFn0cNo0MJk0KJr+ZxMvzqKrJ3MXpx9ARQNHD41JJwnn9OP50LiWd0drZjWYCksgFrs4q1qJ4dWzEqWukl+CctyMckPGbo6WrHvYC/WrZgLq4nBgCeMLf/+lqQee2DVfHzmk3PhC3JonmQDF41j4SynoCNddgM8XvFitU/fPhcRLoaf/e4EVt3UApoG5k53wmbV4hPLrsYzvzii7H1K1Y+Zyb++JNKZOa2usEn3CQpFSesO9akDQlVBJxZHJ31QckH2lElZFq3mgS8YzUibkAkN6fZdddvxVwFljSOUWvOM+r5vPvwxfHjZJ5ogFKWbb5xLYRmsZgadt8xCU70JBp0WL/z6fVx2B4Xn67Q0fvzr99Fx/XSRRskocxxY2JKiO2yGhD6V+Ejk8fuWgOd5GPRaBEIcbGYdnnzwBrhHwjjf58dLvz0+Fl+absfxXnF9f+nuaxGJxvHY9w6IF7Q1WRGJxUXvvt5hwLK2Kfg/L47pp2++9LYo5tMyxQaLQWJCKK3OnVY9rp1dn78WrDBGIwOtJiwaJ2k1FIyGqgpJE1SIVkNl2BWBMFEpJpY1kdDS0npWS6NqFtVUCzazHlxUIl5eonkxk1EHrYbN6MdNlTzJJAYY9RpRnox6TUnGnAVDA/2ecOZYuMFU8Xwp+bi8pqiV2HONlMNi1qNvOCzaROeBO+ZjklN+U5lqxGJM80klHiKZyzg3TJiYWE3S84tfWrdIcRpVtXNakltvvRX//u//rt6d02Qo5WpLb4jDY88cyAh2rrqpBTt/fxJ6RoMtm5ZhwBOW/GrG7YvgK8/9KeP+p9YvhSvH1rxyz97c1Y6tOw5LpslG4/iXHx1U/LzUZ6y9rRV73ujJ+P9s5bYZSyRiC3TUhaxi7vOyeOL5P2eU7YkHbsAkG1mgJgdZxZwdpXY1kW1Wrk8raV8yDgwHORw9PZixeHfBrHrUmdRTDm+Iw5aX3saN7dOE1QxvvnsBj92zWPQ+yrFzmtJnSz7Lr9yvptrcp2+fi537T0naHwCRbcr5wLxsNYtf84ejOPBeH+Kj0vC1t87BF+CwZdMyhKNxfO0Hme39yQdvQKM1//Yu1+46b5mFGz7SmHfbq5Z2XLad04oga92YGBw/N4KXfnsc99w+T1LHrbqpBXve6MEXuq7Ft3e8m1WPdXW0AgBeGf1oILX+s73z7ftOAEhM4C5fMh0tU23ouejF/kO9GPSExXke5355IuuMQmy2VrTBeDOR7UwJpdSzALHZQiF1lQd5xBHy1bTl0jyFpltI/yX1rO6OOcLkZ+rzO2+ZhXicx543eoTFXY1OE9hIDFdNsiR0dhbZpLRcctc9tX5phsaXy+uWTctA0xTePjEgjMlSr5XTT08+eAPC4WjFdv5NUq6d00jfURhEG2QnH7siO6ep25YmYv6rRRvUIsQnKWfQH8FXJeKc/7J+KerT4py1Mq+QT2x3vOj3sSWNx5aKaqyrVMqxc1qt9LW1Uo5qbRv5UG49W439rBpQu/YsN0MhDpf7/bg4GBTWHk2tN6Gp0QKnwvnbmvlMzeWyVDoLilAaMM/FldMDog4FQOLf1Nj/s/E4YjxEXzd88e5FcDktOHX5suT9w34Wc2e6Cnp2mI1J/v72iX7EeeT1PNEzKEj/f0o6yd1pWC6GIBdDS7MzaxnyweW0oGWaA0O+EJxWI5rqzYV9HZyebprNHr8wIl1HvjDmt9QX/bxaplTtqhYppV3Vqs3K9Wml7kvKzaljl7D3wBnRivW9B85gaqMFrdPVU46BM4MZOyN0dbSCjcfzbuv5aoNinn3qyiXFfi7V5lguLmt/SPedMj4wX1uV8msAcOyd8yLN0NXRilcOnEGQi2HEH5F8tsfH4pqr82/vcu0uzvMFtb1qasfF+qRSa9qsdVPvRJ3DDB7A+T6frLZkuRhCkWhOPVbvMOJXb/YIC8pS6z/bOwekj6BP2uCgJ1zRfpnojOyk2mytaINKQOxMnlLbVarNfnCR2KxSSPvOj1LGEVJttlyap5h08+2/pJ4V53l5nUABVjOD1bfMAhuJCYvpkzGupW1NsnWrtFxy1w37WcV5Ter31DFZg8OYUz9dGghg687DispTbkrli4g2KA1EG8hTTm2QCs/zYBjl0yfV+s6qNV9KIfnPZDy0QS1CfJJyTly6KFlXQ94w5uWYP5QivZ/9oArfRT6x3fHig4temfdQWDy2VFRjXaVT6vhsrfS1tVIOuVjOkDdc0baRD6XuB2t1/rYSqF17lpOeY5fgCURE84j33D4XRm8YcxT2ITWzOG2i7Zxm0mslj4lIfmGpZzSgeUo4JgxIdDr/9rN3MLluGZwyx0zUWfQ58yj3bKNeI/l7PA6AQl7PS3+G3P8n/52cWNczGpgYTclXteooYLLNAIBXdLRTIauYXXaDdB1ZDWSVbhbIKubsOBXaVSE2qzTtakeuTytHX1JOnFY9fAEOO39/UvhNab9eTdCghMUpQMJ37dh3Ek9dvbRomy3Vs6XIx69m83HJf5sYDUBRkn8rha2m+zVviMMzvziaUfbOW2bBxGhAy5TPXqB9ybU7mqIKKk+1tONq3DktV914Qxy+s/MwVt3cIqst9YwGRl1uu700EMC1rZNw6vxIRv1ne+cAcOviZsn2l7o7biX65YmsMwqx2VrRBuPNRLYzJSgdJxVis3U2YrNKIePV/NFRQFtLAwYGfLJxhHw1bbk0T6HpFtJ/ST2LltG9NEUhzvNYvmQ6vAFOtGNZaoxL7it/peWSu67OkqmB5fKa1O+pY7K1y1tz6ie9TqO4POWkXDunkb6jMIg2yE4+mrPYndM4Lqo4X9X4ztRuSxMx/9WiDWoRMl5VTl0eccBC+tm6KnwXxcyZli1PNpk8WSsb76/GukqlHDun1UpfWyvlqIVYTj794ESevx1v1K49y43FpMNL/0+89uil33yAJx64QXGMtmYWp6kSGnB7I3B7w3DZDXBZdbnP46YAb5CDP8Th4TUL8d2fHxFWJnZ3tGLvgTNocpmwYfUCuL1hrLq5Ba+9dU7YwYLlYvAEImhuNGPD6raMM8FdtrQ8jD7P44/AYdWDpgB/MJLx7PtXzcdIgMUDd8wXnfG8bsUc/Oq/PgQAdHW0inbDkHzeKDajFpvXtmPrzsN47a1z6O5oxfZ9J/HaW+dw38p5GAlwwnaBNjOD/uEg9EziqAybiVHV2dhJaJrHg51t+EHK+fEPdrZBo1FhYQhVg1bDY+OdC/D9l48KdrXxzgXQaou3Kx0DrO9sw3MpNru+sw26yu/cnBep/U2yHGrsS1xWHR7/u+sAnoI3EIHNogPAy/az1UogzMFqZrBqcYuwG+hrb51DIMyVfVvwQJiT/JpEybNdVp0yv4qEzT2ybhF6Lnmh19F48I75+EGK7xTsDxDZ5pvvXsh4hqSt5tIXab7dZtTCI7Mz2lWTLKBpCoEQh3tXzoN31P+aDVpMqbfAG2Bh1GlgM2nhDYjTFPIkkR+pdtfd0YppDZaC2l6ttOOCkHifqWXOVTfJd//aW+eEd6zX0ZhUZwYXS3xx9si6RWC0tEiPJf8/VfPF4zwcVj26O+agZYptrP5pIBbP9EfrVszFJKcB3R1zxDuLjMJyMeEDh4LfZ476KXV9T3RisRj+Yd21iMaAEBuF0aCFlgZifCz3zQSCDI1OvaTmnOTSA1xxaXNcVHIMxkWjAMgxB6nodBQ+v3YhLvQHhLH4tEYz9PrK7PA0USmX5hkXLZX0oYEIHr9vCZ7ddRSX3YlYTssUm+TzdVoaP/71+1i7fA4uuwOS4wRPICK7mEtRuSgA4PHFu69FnOfRNxTE7/7ci66OOTAaNXj8viU4fnYIcR54890LknnddNcCjAQjsJv1+KfPXIcPznkQ53kY9Rps7lqIrTuOSOqn+1fNxy//cFrIbzJmJ5SnkLhhtrqvgH4xGGjJmITRSI9PBgg1STwek/TfcaI5CROQCR0PyROthpeM3ZUiTl5rRKMxPNg5HwPDYUH7N9QZEIuVpp+NRWN4eM0CXBxIORaswVSy9AvBZdVJapZKxtZpStpmKz1n6LLqsLlrIc73jY0Nr5pkVt08RD7USl9bK+XguKhkH6KuWE4cn1+zABdSyjCtwQRQpWlEOgaSfZra5m8J1QWberpO8jcuBpZT3vbI4rRKQQNHeoYyRMXCFqe886aA4+dGBKfR5DLh8fuWgOd5OMw60DSF2VfZMeyL4OsvHBLSTT0SSc9o4DDrAB6os+jxha5rEYpEYdRpYdJrxM4n7XmpC+AYDS08m6IoPLvrKLhYHHfeMgudt8wSOlKdNhFsGvSE8cqBM+i8ZRZmTrHBadVnFyo0wIMfS4um8E/3LQFF8RgYDmP368dFE5tzZzgTZ2KrzIGmotNq8d/vXcLj9y2BNxiBzaTDK3/8EC1T5lQ6awQVY9Az0GrDonap1VIw6EvwJTZPw2XT4Wv334BhXxh1VgM4jgPiKgsyUwAoXlRHoHjhaEzVoAHcHjZj4vaqSWZVDQqdNgNWLpspmrTp7miF01r+QYVDYmcEwW/mIg4sbHHiqfVLE5NHNkNWPxeJxrH79dOwmpkM38mDB2gAMWBesx1bNi2DJxCBw6yDzcyI/y2xMC2rvpDw7ZvXtmNqg1my7DaTDl/+7h/R/fFW0BQt5Hnlspl4+v+9LXrGzv0nhQnGzWvbMa/ZDlDy+UmWbdDLwqDXwmbUwmIocKKMl6grFWsCxci8z3nN9rGy56gbx+jXjgDAReP4wzvn0XH9dHx7x7uiNFumWuG06THrKgeC4SicNj0+w8zFSICDnqHBaGm8uPe46B4AIpu0mhl03jIL0yZZ4LTqYdRrca7Ph92vn5bduW3BrHosu2ZSwQvTctZPJdOrQWwWPfqHw3gupc2vX92GyQ3mSmeNoGZiQGOdHv/rc9fD42fhsOjB8zGgBPMWdqsBviAn8sMGHQ271VB84jWGltYgEOJEW/d/9m8+Ai2tMu2vdsqlecqtpSR86MNrFqLOqoPFwAgfZmQ8H8Bj9yxGkIvBG2DzHyfkKpdM3Ovuj8/BG+9ewIi/Edte/UC0mIzR0miZasWWTctweSgEiqLw4t73cdkdRJPLhLXLW0XtZPPadnzz4Y9hyMfCadVjfosL7pEwHFY9Xvz1+zh1fkTIrmjsUUjcUGHdj6d+YbQ0tBpKHJPQUGC0pO8gFI5cDPWuW1srnTUCoSLotLTknAxBDE1pAKTFgMGDhqbSWas66hx6DHjCIk2zYXUb6hylic+azTr0D4vTX9/ZBrOpgqsmKIDRijULo6WEjyIqgUHHIBaLi/IUi8Vh0FZ4ap8HwFMZmremY2Mp44ogF4OJ0agz9lwj5bCa9Rj0sBl9iNWsloVpiR2oLg2ERGV4sLMNFmNp+kEdo4U2rU/TainoKt1/EFSNQ2bnTEceG4tQPM+rrMuRpuTHepbhq8LUrQDd/gi+8tyfMl7eU+uXyu7O4g1xeOyZAxn3bNk0tuW/3DWrbmrBnjd6hACUN1hcWsnjlZ5av1Qox9rbWrHnjZ6M6ztvmYXt+07kFQDr97H42g/+nJHWkw/eIPl7ar6rgUK22HQHIvjLmWFR4HPdirn4yMw6uJQsjJigkC02s9PnZfHE85lt5okHbsAk25hQK8RmB/0RfFWiH/uX9UtRX+YdrkqJ2x/Bt372Dm5snyYMNt989wK+dPeisu/UVUqUvutqxx2I4CvPSvjHDUtFfWE5jvUcr4mbVP8q5zuffPAGNBawIC+XvpDz7d98+GM43x/ImDDc9uoHuOwO4tO3z8XO/aey5jmpD5L/3rJpGbgYn7feUTPjfaynEm2YEwp4v9eDiwOBxCKxUc2YSyMe6XEjHuexffToTbl7stkAo6GE/Nc7DPjkspmiXXaLbX+lqJ/Ud1qS+lYRhdhsrfii8Ybo2ewoHTsTmy0v2cbohWiWiUI5jpSpJpT2X0X7UAq46A7hqZ/8d0n9sFy+Om+ZhasmWbB1x2HJv93wkUYAwJ//0i86alROJ0vmMcfYo5C4YQYU4PZF8PaJfsR5CCcrSOWpXMd6kn62MIg2yM5IOIqeCyN4fs/YDuQPrJqPlml22A3iCbdij/V8dOsbivL0jc03YXBQ+gjnSqJ2W5qI+c/XZifaOLUYhgIR/E+JmOP/3rAUTjL/IiIf/11IP1uN+qAaxztK4+TjTbX3O+Ueg6ndNyVRczmqsb3my0TsZ9WAmtvFeDAYiOC4xFqWeTPrUK9w/pYsj5RiHCan3d6w5LZ3bm9YNsgkd+RW6pb/ctdcPdUm2lmsmLSSizeS+RWuoSB5/axpdnx907K8VmAPydXPiPTv2Y5xUAsjflbyy4wRP0sWpxEKRq4tDfvCRQuQwZGQZNqDIyFVLU7zBiPouH66aEFEV0crvMGIqhbPlPNdjydy/bx7JFz+vnCcvhzyBCI5feeQN1zY4rQc+kLOtw/52IxdJfwhDpfdwdFr4jnznPolYdI3hyOxvPUOQTlK9FxOeKDOokMk+Y5l3m+6RgyEo3jtrXNYdVMLJjlNsvdkswFDylc2yV12V93Ugqun2jC5zlh0+ytJ/ZQxvVqkVnwRobooZOysFGKzyhn2sjJ1xaom+EuoHEX7UB6IxeMl98Ny+YrzPMKstIaJ8zw8gQjAA3GeF1+jQEellinbrm5F930Ssc3UkxXGS7+QfpZQDvqGgnj14Fls7mpHOBKDQafBL/9wGneaZsM+xVbp7BEI4woZpypnUCbmODgSJovT0ii3/65GfSCXp0JjtKWgonHyLJB+h1BphmTaRiXba75MxH6WoH5GfNJrWbx+VrQ4LRtkf18JvEFOCN4Aica6dedheINcyZ7hshuEI5SS6BkNXDb540NSj11KvSf1uDG5aybXGROiQOIIp3zTSqaRzG/qNVLX19v0aGtpED0/F7L1I/O7oiPXqhyLSYcX9x7H9n0nsHP/SWzfdwIv7j0Oc4m28CRMTOTaTF0JjiqSS9uZpR+rRsxGRliYBiT6/B37TsKssoFUOd/1eFKIfywpPGAzMnn7rXwwG5icvrPQdpSr/rL6/9GyN9ebYTMysJh0svnMpg9S06z4+6xxlOg5JVhMOgx4QkJaUmmaDWN9osOqB01R8AU47Pz9SfQNB2Xzkc0G0vM/6Aljzxs9Gbq1UEpVP+VKrxZx1ogvIlQX5fQltaKfxgOHTaYPtJCgJiE3pfChDkvp/bBcvmiKglGvkf2bw6wT9JCkLlaaxzT9nap9iu37pGKbO/adxK2Lm8dVvxBtQCgHLrsB56748c2X3sZ3dh7GN196G+eu+Mk4kzAhIeNU5ZAYlXLK7b+rUR9U41xHtdos6XcIlaauCvuQfCl3PIrEuwjloBRrWcjiNAmyrfouFS6rDhtWt4kmATesboPLNvryqMTWqOcGAvBHYvCGOPiDETy8ZqHons1r2xNfVo5iM2qxeW276JqH1yyEP8TBG45iOMjh5CUvuFgcj6xblHda96+aD6NBg/Wd8/G1+6+HNxjBQ6N5eu2tc+juaM2aZk5Gyx0KR/HVv1uCz3xyHtYub0V3xxx8fu1CNNbpM/KU9zOqlDAbRfNkC758z2J8fk07Hv30YjRPtoCNRCudNYKKaXTqsb5T3Nes72zDJFfxk0gNdum0Gx3qmqAKs1HJPj/MqqvtNTr1WJ/mV9avLs27Hk9cVh023rlAVI6Ndy4Y84/jSYov9oajiZ3B0n+jxf7aHYjg5CUv3IGIrMpiI1F0jfpLKd+5YbXCdqRNbM98/MII+n0soM2tL2xGLR5ZtwjdHXME//rIukWSfjRVB7z21jmsWzE3a57fPHxB+HfSN+fUO/nWPyHBaN0o0Yap10vWJQWA59Ey1Yb7V83Hm+9eEOwzmWZXRytYLjr23FAEC2fXY3NXO7o75uDdE32CfSTvSepPvU6DTXctyLABvU4DmylTa268cwFoDV38+6YAmkJGf1KMbpTSxrWiQ0uF0UBLagOjkQw7CYXjsuqwuWuhyHdt7lpYEm1QTq1ca8SiMdxzu7ivv+f2uYjFYznuJBDkY1U2cw4fOqo9PuzzI8zF8PBaGd2Tr25M1VJpaXZ3tMJuZrD7D6cz9M26FXOxsNUFP5vYZWXBLBf+598twaOjcZw6ibHMQ2sWwmaRKWd6vjWJ4zxPXvKCpqmMtBTraMjHNmka46pfGC0k+1mGyCdCERQ1ziQQagwyTlUO6TuUU27/raF5yfQ1msodZd9g10vGpCs511FVcfIUSL+jcjSJYzHfPHwRA34W0OS+pfqI44E75ots8IE75gNUvML5Uk6541Ek3kUoBywXRVuLE08+cAP+Yd0iPPngDWhrcSbmjhRC8TxfOW9fQrKd/5wv3nAUj33vjyU/L1t0Ti0FnOsPIMjGEIpEYdRpYdJr0NxoBjC29b7VzGDlspnYPrqrT5PLhA2rF4Dn+Ywt/5Pp9lzyoeeSF1oNhWmNVry4931cdgeFINveA2fgC3DYeOcCXN1kxZCPlU5rND1vkIMnEAFFUXh211FwsXhGnu5deQ0u9PvAaGnMaLJl5E/RGb2UfLmT4mZesz3xjkbzJJvvClPI+c+BWAwnznjw/J73hDI/sGo+5sx0wKxRpToYF8j5zzlggMHhEGJxGkPeMJw2AzR0HPV1RiBlM8hCbBYM0HvJD5qm4Q1GYDPpEI/HMX2KRZR2tSPb5z+0DDaDigZUDHD6nBfRGAS/otUAs5ptqnofqX4suS1syxQbWqZYRX19QTabBy6XBf91+GLGEd86LY2nt70j/LZhdRt27j+Z4RuTf1vY4gTSxkTecBRbfvoWbmyfBh1DY+YUO3qveBGOxEBTFJonWzD3KnvGfSK0wOGTQ3hu9zHhees729Demnie2xtJHPljMyQCFsm08j26fFQH+MMcAqEozlz2Ic7zMBu0uHqKHbF4POGLzQy8ARnfTGfJjxzjcMR6Ocjmk5TYLKDAbtPqRok2lK1LZKb1YGcbLg344bAacHkwgAgXx5uHL+CfPnMdzvcH8NJvj2cchfz5tQtB0xTOXfEL7dZuZvDy66fhC3C4b+U8ROM8rEYdrgwFsf9QL3wBLpGP6XZ4AxwuuoM43+cX/63Q952mKZcvmY6rJlkw1WXKWzdmvFOq+nVoqSjEZlkqBp8vkqE7rFYd9DzRs3IQPZsDhT6hoH6WAfoGg+ChwbAvjDqrARRimFRvUpd+GgcCsRjOXvDi4mBQ6Oun1pswY5qNjFezkKt9l1vTlpu8+i8aOD8QxPGzQ4jHgTcPX8A9n5iXVYemt/37Vs7DtEbrmAYdnQDLV9+m659Ndy4Ey8Vg0GthM2oBAEM+Fk6rHnGex7AvAr1OgzAbRe8VnygedudfzxbFcR7520XQMRpROdcub80cF6TlY950BzqunyHS95u7FmJSnQmDI3no6FHkxrlPrV8Kl1WXUTdK32W+NhtGDENDYVC0Bh4/C4dFDz4eg9NpgEGdM2HjAtEGOdACp89LxD+usgFp8yLF9LP19RY8uvUNRVn6xuabMDjoV3TteKJ2W5qI+S/IZkfHqUEuBhOjqelxalHUSux0HAjEYvCMhEGn+O94PAaHzQCzVuy/C7HZYDyGAXcoY16hwWWEia6QPtAAfznrwYX+gDDemdZoxkdmOIBKfY+jME5eqbxVa3ys3GMwVfsmDXD4lMScwmxn5ey8AAKxGC71+RGLU0J/rqF5TJlkUU98QgNcGgyAolLGSXwMU+rNGe+iIJvVAoMeiblhhzFDLxPGUHX7HgeC8RhOnh3J6ENaZ9hF/jubzZLFaVKUaUI01aC9IQ6PPXNAcgEcAOFva29rxZ43enIvlBsVAoNeFqcvjGD/oV7curhZ8t5VN7Vg5+9PQs9o8OSDNyAcjsJh1ScCcPxYWh5/RPjdG+Ry5ik13a/dfwNMeo2QppLGnFonistdpRTiKPq8LJ54/s8ZZX7igRvI+c9ZII4iO31eFlt3vIsb26cJX4+/+e4FbO66VmRXhdqskrSrneEgh6OnB0WLiro7WrFgVj3qVPS1T630Idn8Y2r/X+6JvAhP4Qvfej0jH523zML2fSdEv626qQUAJP3WU+uXwmVJ+5otRWesuqlF8r6vb1wGDQV4AhGYDQzYSBQWk07wqznft4QvB6+8ftMp9L5CkXveVz93PSwG7ZhmqTLGY3Favu9CqeZM/dvj9y3B1184JNLBU+tNeOyZA5I2290xB7tfP51VG27uasdLvzme4TMeu2exbD4Kta9S2utE1hmF2GytaIPxZiLbmRJKqQ0AYrOFUitac7whi9PGKJWG6bxlFm74SKNwTym1kXB9mpae3mTH6fPDePvEgEjzyMWu0scMTS4TvtB9rSj+lhpnA4Av37MYW3ccVjaeUEKesc1yLU4j/WxhEG2QnXx8UjUuTrPZjdAxyiZOI1wM3pGQomulULstTcT8F7U4LRKDSV+9MZNKQ3yScsrdz1bju+j3sfjaDzLL/OSDN6DRWpk8jXc8tlYgi9PkqUY7L4RaiE/0+1h8e3tmP/iF7msz3kWt9LNqQM3tezxQ2vay2ay2rDlUKzwwr9mOLZuWlW3Vd9ajQ3mM/Y2C7HWpQbP0gFNXRysomXuTnRDLxXDFHcT/t/3dsSDVdDuO92YGr8xGbc48paZ72R3AD3YfE+3MkVedKCl3jTHkDUuWedgXJo6CUDD+YCRjh5uujlYEQhGgSLsqZ9rjyYAnhL0HziQWGFEAeGDvgTNoqjeranFarfQh2fzjePb/Q96QZD7iaWv60/1f+t/c3nDmZFKKzrg0FMy4z2pmcK7Pj2d3HRW1rX0He4XdJbK+b7tediKq0Pod7/ci97yjpwex5w89qthFrVzk+y4Ua86UvwXD0QwdfK4/INh7+j1xns+pDfk4L+kz/GEO0aj0/YXaV7X0IxORWtEGhOrCEyhfmyY2q5xa0ZqEylEqDRPnedE9pdRGNiMjGWPbsHoBhryhTM0jE7tKHTPUOwzouH66MAmU1OZ2MyO6N8zGlI8nlDAOsU0lkH6WUA7U7pN0jCavRW8EQlZUuvN8JSA+STnDZe5nq/FdyPmWIW+4Yot2SHyLUGqq0c4LQe1aEJDvB/3BSEneRTX2swT1U4q2R5cjYzUBD9iMDJrrzQknX2Ih77DqhXN+k+gZDRxmXcbf5K5L4g1ywuADSBjBjn0n0Vhnkrw3WRY9o0HdaAfHcjFs3XkYbm8kI62tOw/DbGBy5ik1XYNOI9zrDSrbEznfctcaLrtBssx1VkOFckSoBSwmnSA+gLH+wWwsvi2VM+3xxGU3wBfgsPP3J7Fz/0ns/P1J+AIcXDZ1tT1njfQh2fzjeOK0GSXzQVNUxm+p/i/9b7J2NKozGhyZz1m+ZLqwMA0Ya1s3tk8T/Go2nyGlC5L3FVq/4/1e5J6XXEyVj76oNfJ9F/lozuTfeq8kvg5K1cGp16bfQ1NUTm1oNUv7DD2jLbl9VUs/MhGpFW1AqC7Sx6JAok2bS3D8OrFZ5ZDxKqFYSqVhaIoS3VNKbQRIx9ie3XUUTS6zvOaRyGOSWxc3Z/QzW3cehl6nFd1rNGjyG08oocyxTSWQfpZQDohPIhDGyBYDIoghPkk5dWXuZ6vxXTht1edbSHyLUGrkNJSTzIWNO2ZjefvBauxnCeqnFG2PLE6rEDajFpvXtosm+TavbYfNxIj+9tpb59Dd0Sp5XRK51fOXBwMZ93Z3tOK1t88JK2Qv9CUmH+sdBqy6qQUDIyF0f7wVn759LtYub8Xa5a2wmhmwXFSUp/tWzkN3xxysXd6K7o45eOiuBTAaNML///IPp4V8eAKRvOtEqtwPr1kIf4iDNxwVduJQDJXYAvfcQKCw+8cBnY7C+s42UZnXd7ZBr6/CzBJUgz8k3T8EwsraZSFp+0PFpz2euKw6fKG7XdSnfaG7HS6bukSahubx+bULReX4/NqF0GjU9ZlkNv84njTVmyXz0TLFJvptw+o2vHn4gqTf2rC6Lacduaw6bLprgei+aY0WybY1yWVC82QL/GwMvmAEj33mOjS5TMJ9D3a2QaPhc3xVV1j9FvVeCvDBUs/rGtUwqeWZiOT7LmxGLR5Zt0jUNzyyblFCc5q02Hjngox63n+od6x+R9+fx8/iq5/7KOxmBhtWL0B3xxzUOxKDEZuZwboVc2U1Z3dHK85cGpHxR5xkmTasXoAYUNBopVr6kYlIkOWkd+NjycQIoXDYSBRdaT62q6MVLBctOu1AmNisUigqjg2r2zK0Dk2rS2sSKkchGib9+u6OVrRMsYnuyStdCqApZOifTXctwEgwAm84ilA0jlU3t2Dt8lbMvsqOT98+Fw/e0QazgcH0yWaR5n/z3Qt4YNV8UVr3rpyHJtfYByg0Lb27WiDMifL9qzd6MmJCG1a3wWXXVX08Kxty/WwgTPpZQuE01uklY6iTnJXbBSIai6O+3qLoPwKhlGTdLZ0ggoxXlROLxnB/msa5f9V8xGKxHHcqIxCWm7Oo3LugqeqLrZP4Vp6MxjCPnR5QpW4eDxrs0hqq0aGunbS0Gl6yHFqteuIT3iAr2Q96g6Xx32wkKpl+KWJphImLXkdJ+sp81rKQYz0rRbbt9SlAp6XRecssxHkeNE3hK3/3UcTicclt+JOr51M7GT2jwdwZTtiMWlw7ux6DPhbnRnfBuPW6ZoAH9h3sxY3t01DvMOCTy2Zix76TsJoZrFw2Ezv3nxK2eezuaIXNpMMUpwlbNi2DP8zB7WXxwt7jwjXrVszF3j+egS/A4Z7b52LYxwr5ULyKP61OtFoaXR2tiMd5TGu04sW97+OyOygIMMVbU6tka2uap9F72YOv3X8Dhn1h1FkNOPjeRVw9JfdZ0gSCHA6bdP9gtxQvNutk0q5T0fa/SSJcHLtfPy30ERvvXFDpLOWNVqNBNMZnlENDa3LfXE2k+IIgF4OJ0VTk+BmapqT9NCD+zcxg5uTF8AQicFr1mN/ignskDJfNkFiYFs/xIArQ0NSYz6coWE2MZNsa8bNYcf0M/MuPDo6947sWwKjTwKDT4pU/foiWKXOgs2ol70/6Y5HGoCjotApW/xT6Xgr1wSnPG/SxOH1+BK8cOINBTzijPBOOAo5oikTFfdzmte2Jd9M7ghE/K9gDeOCVAwk95zDrRO8vqRG3p2wFvmF1GxrqjPAHI2ioS+hEt48FHwcuDvpx63XNMOg0aJ5sA01D3i6TZXpoGS4MBHChP4D/9+px+AIcNqxuw8IWZ+62VGQdEUqDzaKTfM+2idpeCSXBYtJh38Fe0RHs+w72YtHsxUWnbZezWROx2XRMRh30uohIQ+h1GphKsIMdYYKQr39O1YNeFga9FjajFhaDVnyP0nTTdE1XRysmOU3Q0LQo3tTd0YrX3joHRkPjzltn4/lfvieKfbVMs+OLd18LjYZGg10PjYbGVz93PUJsFP1DAQDA9n0nseqmFtA0MP/qeuiZHkkN1NxgFufbwuCp9UsTR3naDHDZdTh+tvrjWdmQ62fthRxVSiAkiQGNDgMev28JvMEIbCYdNFTi90qh1dDkqE5CRZCbG5qwMZMsOGR8koP4pAwMBi1eO9SLzV3tCEdiMOg0+PWbPfjcqvklSd9mlrbbSsYODDoG3oBXFD+7d+U8NDdWdlFxQXHciYhK5oErTlxGQ+UTd60CaEqDOisjmk9nIxHQlHrmwpK72KX3g64SHbnpsMjoAxLvIhQBTWsQi4vnoTfdtSCvtkcWp1WS0e31hbPBRx2kN8jhx79+Hze2TwMoIBCO4pmXj+CxexZLbsOfXD2f7nSn1BmEa20mBiwbE12zYXUbdu4/KTpiYNXiFmHSEUisot2+7ySunV0v5JeL8dj+u6NjkwMAfvunM7h1cTN2/v4kXvrNB1h1Uwv2vNGT/yr+0WcAwGPPHADLxbD2tlb828/eEfJkNTM43++HXqdBvd0Am1GbVVzIbW29ZdOyqjqXPRbnMb3JDo+PRZiNwUOxmN5kR0xlooBQXfBx4L6V8zAS4IQBjN3MgC+BII/HgXUr5mLbqx+IgvVxlYl9tzeCHftOiPq0HftOYOrdi+BSUXCC4+L4/svioyC///JR/PODN1Q4ZwUw6gtamp0YGPBVbgAp46eTfs3jjwAUNbrraeI3ix5wJQMp2fpvKuGf+kfCuNAfwP5DvcLCqyaXCX9/97XovewT2q3NzICNxPD8nvfE7/gXRwWf293RilgcqDNL6wKbiYE3yOHpbe9kDEoU+cQC3ktRPjhZ/6MaxhfghPwK+kJl/U3JkLFNKeTewVPrlwqTs8mPFKTsJXmvlEZ8dtcxrF0+G1yUh1aT0GUNdgO+/N0/wmpmcOviZoQjMZw670G9Q4/ujlbR4jbRe+QBLsrjOzuPiOzz2V3H8NT6pfn3x3nUEaF0lFN3ECYuNqMW93xinqRfK7Zt8zwy+qbujlbSZUjgD0Tx01eOC3GKOM/jp68cx+aua2G2qScATKgw+frn9Ovl7lGQblLXWM0Mbl86A5OcJliMDJ7ddRSX3UEAYzGwtctnY7LLjK07xBpq26sfoPOWWZg3ow5X1ZuE55gdGuFD06+/cAgsF8PO358EADS5LuDhNQvx3Z8fkezDRPmOAS6LTtA9Xr864lnZ4HmiDQilxxvk8C8/OVTYuFZlJHdkywUXjYORWLDA83zG/REuBu9IqGR5JFQWubmhCR0zkSEWl9b+ZP4lEz4OdFw/HRQogAcoikLH9dNL6r+l9EElicfieHF0Qw4gobte3HscWzYtq1ie0ueK4zyPH//6/bG5YoKAWuaBK02taKhojMfO/afwqRtbRufTw/jVGz24729Ks4B2PIjLxFBLNb9KU9Lp0zTZUpBQOKFQFM/8QjwP/cwvjuKJB26ATacsNkgWp1Uh/hCHjuuniyYJuzpa4Q9z0s5ByVeiUteM7vZyZTg05ogo6eMGEkeBJZ7tDUYk80dRY9dfPdWWcGYFDoJE21Gn5Cl1lzelq9+zH29WPc42EI4gzgPf3vGuULYH7piPQDiCOrJNL6FARnxsxo4561bMgdfPor7IL5FGfCwYrXjHJ0ZLlSTt8USuT/MGI6panDbkk94GeMjHokGFu9lVLaX4Cksija6OVmFnMC4WBxuJZbRbOR89yWXCqptasPfAGTTVm1FnYmR1wXj7xJI8j+yCVRRy78DtDSe28vbE8MqBM8IC3QWz6oUPHOT0WGo6TpsRz+46KtqxsXmyBUvbpoj61c/9j2tw4Ngl/M+/W4IIF0e9TZ/xHpN5ksqrmvrjiYzXXz7dQZjAlHFX1YHhEPam9IHggb0HzmCSy0RsNo1gWDpOkTgGiWhNQvXj8UdgNTP4m7+6GttePSGpw4ExfXO+zyepS+I8D350x1kRfGIRSPo9l91B1Fl1BWlZtcSzskG0AaEc1ELbUIrSHdm+sfkmyesYRgsu7fgmsnNbjVElJxCogUGi/RUTDHOSc1XBMDf2UW4RlHPOolA8gerzLXnPFU9gJpI2KIZaqadQmMOtS6YLHxMljx4OsxygkhhyuftBbyAinX4wAoueLA8iFMaIX3oeeiTAYpLCXf+I9VULozuoePwRGAxaQWwAiZe6Y99JfOWzH4U3HJXeKYwCuBiPcCQGzsgL4lqEzJekWg2N7o452H+oF0CWI5dGMRsZ8bEqSByrcs/t81DvMGD5kunQamgIq9XygU7sYhSKxPDop6/D7tdPifJ06+LmjGe/9NvjWb8UULy1dco7cFj1OXdkKzWMVouXXzslKtvLr53C5q5rxy8ThJrDYtJh26vviPqTba+ewBMPFL+blsWkw67/HPs6wWjQ4Fdv9OAzK68pOu3xxGxkJPvcJ1W241idXF9XgiNcx53R/vjK6QGYRo/vqZagWim+wpJKY8e+k9jc1Y6+oQCmNljxrW2Z7fbxv1si+Y773EHs/P3J0W2fDYk/SOwy4Q1xiMZ5bFzdBrtFj0AoKrRbRcc9FPBeijpeIt0vmyboLlhF6hO5d+CyjW0dPugJCza07JpJwjHzZqP4iNn0dJpcJugZDVbd3AIAeO2tc9ix7wQ2rF4g7BoCJGz4R//xPr60bhH0jAY0kNCJaWVrqDNKPsNh1ePcQGDUDrTwBiqn1wjZMRt1+O2f3k/bYfks0bOE4hkd7/qCHBgrLT3eLQCX3QBGk7LLCAUwGhp1VkPxidcYJoN0HIC0b4KIUsVVUtJx2g2Ix+LK0szyfIdVj+VLpgsL04AxHb7qphZhpzM9o0HfUBBxXjo+NmOyDc70j39GnxuN8ejumIO3P7iCa1snARRg1Gtg1DPy+acAfzgKbyiKMBsVnRCQ1HHJHWlBATRFZT6/ijEbyxeTIExcHFY9ll83FX993XR4/CwcVj3+81AvOcaQMHGplhMIqpy60d3epzdZhVh2w2kD0f4S6BitcLQ5kPDfz//yvZL5b4up+mIHZgMjqf3Mhsot2NHrtJJjsLarF1UsT9UKOeJYGbVST3qdFj9MO2Hmh3tK10eNB+XuB/U6LX77p7MZ6X/pbtJ/EArHLtOH2M3KYxRkcVo1kLaDSndHq+Sqw2M9buz5Q0/mDi00cKRnCM/uOiasft2wug0LW5zyR4pJ7NrS3dGKA8cuZT9yCUA0GpNcre8Lsli5bGbGvfOa7crqQaIcD6yajz+/N5Yno0GT95cCira2roLzyMmX6IRywHJRyf6E5aIo2q6ouOTXCaDUtRd6OCJdR+FICepoHInGYujqaM3oQ2LxWO6bq4kq6I+zUYqvi+TS6L3iw54/9GDD6gWSfz993oP1nW14brfYT7568Cz0jAbrO9vgcugA8UfRojptnmzBiutn4N9+Nvbl4/rONtgsDJDNVAp8LwUfL1HldjBulKAe5N6By6bL+P2Ldy8Sjq09fm4EL/32OD73P67Bj/7jfbz21jmRRmxymXDXba2ir2jXrZgDRkvj+NkhSRsOhqN44dfvo+P66Tj0/mV8/IYZIt23eW07NnctxNYdR4RnrLmtFV/7wZ9FGnfn/pO47A5OXLuoYkIRaT0bUplPJVQZhYx3FdLo1GPNba0i37q+sw2TXHqAK032a4UgK9O+yXiVkKRU+i0lHauZkY8zSXy0Kft8JHZKnOQ0SWoUenSNamJMew127E8sVJMaX/30N3/BPZ+YN5YHiec+sGo+Xv7PU4JeQUdiZxZfgBPnnwJ6LvlwYcAvWUabUYtH1i3K+PtVjRbV6B9fUHrs4wtFFH9ZTSCkY7Nq8ZGrG/DPPzooHtfaGOK/CQSCLHodhY7rZ4hi2es726DXkyPO0inFzijZiMWl5xgrGcdmuaik9kvMo1Rm4Q7LRSXrqZJ5qlbIEcfKqJV6KncfNR6Uux8k/QehHARDnKSvzGctC537EkK5Sd9BJfl1Zip6RgPwYzu0eINjI223NyIE6oHENc/uOga3N6L4mSwXw/Z9J3HvymuweE4Dtmxahifuvx5bNi3LCHhptRrJXYamT7YLwbLk7+l5zYZUOZ7f8x5W/3WrkKc5zU7JZ+uZLOssU7a2liuT3E44SvNeCkwG6d2bTHr1bKVKqD70Oq1kf5K1zSiFpyW/TgCvLtdiKGcdjSMajUb4kmrt8lasuqkF+w72QkMrO+e7WqiG/jgbya+LUsn36yK5NJJ+vm8oKPl3NhLHz3+f2GEt+Y5f/s9TuOPmWVh1Uwt+/vuTcHsyfX9qnd5x8yw8n9Zun9t9DO4Rec2QnkbyPkXvRYEPLunzaoyS1IPcO4hn/r60rQngx5572R1EIMyh85ZZuPW6ZgDA2uWz0d3Rig2rF+AHu8W6bdurJ+ANcLJatm8oiBvbp2HHvpP41I0tGbpv687DmFpvxlPrl+IfP3MdvtB9rbBgJHnNs7uO4cb2aYXXB6GsGHXSetaoU5dPJVQXhYx3ldLnZjP6med2H0Ofmy067VrDpJdp32S8ShilVPotNZ1bFzcrjjNle743yOHpbe9g2BeS1CjNk2z4n3/3UWx5aBmunmKHL8Bh0BMWjj7v7mjF5q52vHLgDC67g6I8SD33+T3vifTK9n0ncevi5oz8e4Mcei555cvIAw0OQ1GxtkpjNesk69xqJBMihMIh/ptAIBQCy/KSfQfLqmhFxjhhl4ld5rMzSjY0tPQcYyXj2FqtTGxdU7k86RnpU7bUNm8xLqTEP7++aZniGPSEo0bqqdx91HhQ7n5Qq5FJv4J9GkH9mFJOV0z1lfmsZVHXCoIaxeOPwGpmsPa2Vqxd3gqDjsa9K+cJHWty1eFrb58DMLZDC6jEEV0DIyGsurkF9Y6x7YdZLga3N5z1mc2TLfjyPYvx+TXtePTTi9E82YJoNAaLXgubkUFzvTmxC0yaU5Jbkezxs5L58ASUTRq4vWHJdL0BFhZDQmx5A9LPCIRHg3KjdXJuIABvOCpsVZnc2lquTNl2whkvsq30JhAKxR+IZPQn966ch0CoeNse9km32WGffN9TjfiDEXR1tGb0uaWoo/HEH4jgE0tnYM8bPdi5/yT2vNGDTyydobpyVLw/HvUjx04PiP3IKMmvi1Lt5eE1C+EPcWPX04DbH8HJS164A5EMtSWVRqqf33+oF5/7H9dI/v2yO4jeKz7s3H8SO39/Uvj3a2+fw43t0zAwEhrLx2hZrgyP6YQwG5Os32yaASjRe+Gh+MjvittBlVCyepDTQTxgMzFwmHXw+CO4NOCHn43C7WOxuasd93xiLnieh83MYM8fevDiK8exc/8pNE+2YkhGtzXUGfHuiT7JfnX/oV6AGt2dUsYWPf4IXBYdWqfYEA5L72yZ2i4nol1UM54s4wQCoVDc3rBovLx2eSusZian71LCkDcsOS5Wm54dD0j7JuSiVLpFlM6obsiZJgWMBCNCgHTt8lbUOwzCtck0XzlwFutWzBFplPtXzYdWQ8Fh0cFmZsBoKGy8cwH0jAaDnjD2vNEDHaPBT379PgY9ib7BambgZ2M4NxBAgI3BamYy8piuV5L/Tr9Xr6OzllHtujgQjGTU+boVc1Q3TiVUF3JjEeK/CQRCNkjfoRyWjSZ2lUvx3+s72xDh0o9rKAyPr/rGFv5gBHfdNhszmmyYVGfCjCk23HXb7IpqlkCYk6wnYT60ksjNxVYDecSgJySjceK2lgbJ+XI1wLJRPHTXAnR3zMHa5a3o7piDh+5aULI+ajwodz84TGI4hDLAslGs/uvZonno1X89O6+2V1XLq3/1q1/h+9//PjiOw3333Ye//du/rXSWxgWn3ZBxTMG6FXPx9Y3LMOxncfr8CF45cEYIgukZDZxWfcaxAV0drcJ1ekYDl80g+0xXnQEr0rYwfmDVfLjs8vcI+bUZJM+TPXPRiz1v9GTkQ+luMi67dLoNDmPOsjrMuqKOkKiGc7bl8qCmld6E6qO+zgiWi6HzllmI8zxoioLNrIPTYSw67QaHUdJm60uQ9nhiNeuEld6gAPDAvoO9+EJ3ac52Hy8cVj0GPSHRu9Zpadgs6upDKtofK/EjKV8XeQIRUBSFZ3cdFY7s+afPXIdhP5v96LGUNAa8LHouiP28L8AhEOKwuasd5/t8iMch8nmpPk3PaGDUafDJZTNFW+luXtsOnZbG09veEflOi4mRrN9smgEo4r0U6JurwS9XA2WvB4n3c9/KeYhE49j26okUXToH61bMwdQGCxrrDDhz2Ye+oZBk3gaGQ1jaNgV/OnYJq25qAU0DV02y4ie/fh++QGIHED2jgVGvyVk2ufKnt4GJZhfVjEtmnODM0ccQCNloqDNmjJe7O1rRUALNOdllkhwXT3KaSpDz2sJpk+6T66zq0pqE8lEq3ZKeTs40R4/G9AQi2PNGj0j77jvYOxovooTFZr/6rw+xdvls1DuMsJp0eP6XxwQtv76zDfsOnsXASBidt8zCVZMsaHQY8a2fvSNo9XpHIob3LynHCXZ3tGJvWtwuXa+Al773/lXz0eQy4bI7KFlGtetiu0WPgeHMcapdZeNUQnXRUCcTj7KrKx5FIBDGl3oHGa8qxWbRwReMiPw3o6VgMZVGf9RV4djCaTfA44/g2zveHRsb3jEfdRW0D4elSnVgEXOxEypPhLJhMetwod+P3a+fFt73p2+fiykNlkpnTTFyayJK5ZPkfF69gnUgBIIcBr0Wrx3qxeaudoQjMRh0Gvz6zR7c+6lrFKdB8TxfFd1yX18f7r77buzatQs6nQ7d3d341re+hVmzZim63+32Ix5PKwqV2CLf44/AYdXDZtQqd0Ip97rqDAiHE7uKuOwGuKy6sQnmLNfRNIW+oSAa64zQ0hSCbAwmgxaRaBwDwyG47AYwWhr+IIevv3Aoo4N44oEbMOQNo6HOiLMXRzDoZWE363D1NDsiXAzbX/0An7qxBWE2BouJgXskhDqbATaTDlothWEvC5fdAK2GRt9QUPT/dose/773feF+o0GDX73Rg7tXzIXdpkcwGMXQaDmsZi0G3GGhfN5gBP5QFM/84ghYLoYmlwn3r2qDNxCBXkfjV2/0YM1tcxDmYjDpNbCadBj0htFYZ0SUiwv1k8xLQ50RsRiPIV8YRp0WZy97EQhHQVMUrppkxtR6Mx773oGM+ll1Uwv2vNEjCAxvkMNjz4xdV+8wYPmS6Zg1zY56uwE0BQx5WWlbyEe4KLCrhgZrThNLt9lALIazl3z47s4jQh4eXrsQM6ZYYSbbbMrS0GDFwICv0tmoWvq8LH75+il88mNXwxuIwGbR4ZX/+hB33DJbdPZ6ITY7GIjg9HkPXtx7XLDZe1fOw6yrHKiv9AApHzRAhI9h2JPo95x2A+rsWugoDVCa493HBS/LYcQXgk6nF8oRYVnYrUbYVHTckp+N4v0zQxgJcELww25mcM1MJyz6sTX1hdgsgMSuZt6IpE/3hsR+BEj4m6/dfwMsRi0seg1Ajd1fZ9Vj13+ewk2LrkKYjWFyvRE0ReOJ5/+ckcZT65eC0VBjvsOshXskAm8wAptFi2iUEvwuRfM4c8GLqY1W+IMcrCYGPM/DG+TgsOjQe8UHjz+C2VNtsJj1GPGzOHvZh/2HekUTYl/+20Vgo3FcHgzAamIwtdGCUDiKUCSG7/18zNdsumsBrCYGVpMuUR/8mJ9z2g2Ix+IZC/HmTXfgnts/Al8wgoY6IzQU4PElypbqb2kK+H+vfpDRB93dMSfxZZYc2fwyFOi7YjRgEfdn80lKbBZIs9t8Ayuj+R70sjDqtbCaGFgMGvjDUYwEOATCHBxWPeLxOLR0wp7PXBzBZJcZ/hCHOpsBYTaKk+c8IntqcpmwuetaDPtY1DsMeK/HDaNeg0aHCacueBDngTffvYCO66fjlQNn4Atw+MpnP4qB4RBsZh127D8Bf5DDA3e0IcLF4LDqAYpHmI1jaCQMjz+MfQfP4e4VczHZaYCG1iDIRhGNxaFnNOgfDiEYjiAciaOxzgSHRYcr7gBMBh1oOjGYD4Y5aDWaRJn1mpIFniayzijEZt2BCC70+9A3FBb68ElOA6Y1WuFSkzYYZyaynSlh0B/Bv/3sncQReaMfP7/57gV88e5FqLeM2VUhNtvvY7H7PzO1cudfz0YjWXQlYjjE4UTvcIb2nzO9DnXZfPoEJ1f7LljTjjcy2khUPgnd8si6RWhwGIT7MuIykEiXAs4PBHH87BD0Og1oisa2Vz8Q0tx45wJcPcUm+HtviMOf/9IvTEwk0TMafPVzH4VFr4UnEAGj1eBCvxcWkx5X3AHMm+HCkz8U6/YmlwkbVi/A+2eGAAC9lzzoHP0KmNFqMexjUWfVY+uOdzMWk3V1tIIC0FRvBkVRMBm04Pk4zvf5YbfoYdBpodFQ+O2BM0KfU2fX41KfH06HETazDmwkhmA4CptFB5tZCy4Sx5CPhdHAgGWjMOi1idgbo4HZqIVep0H/UAhGgzYRGzQyAOKgQCd0nyVFx+bQty6XBWcuDOfUv/na7KA/gj8euYDr50/FsC8Mp82APx+7iI8tnCbqwwliiDbIznCQw3sfDon6hnUr5mL+1U7UmcQ+qZh+tr7egke3vqEoT9/YfFNFr5W7jmG04NJ2MvjG5pswOOhX9PxKo/a2UEj+C7LZ0T4+GInBpNfmHwOZIAyHOJy97MXA8Nh4taHOgBlNNqJn0+j3sdh/8Cz++rrp8PgT2u0/D/Vi+fUzMsZJhdjsCBvF+T4fvvfzo0I//tCaBbhqkhV2fWX2VBnws9j1WubYcPWts9FQqUX1FHDJHUSMh5AnDYApLlNF27g3xOHXf/wwwz4+9bGrs8d7y5wnqbj+lk3LMvJUsDaolb5WA/R7WAx5WbjsejTY9aqaBwPy66OqlaFgBB+cHcZPf/OBaIHd3Bl1cKYtBC7EZt2BCC72+3AlJUY72WnAVBKjzYratWe5GQ5xMBppjHjH5tPtVi1CobhIS2Wz2arZOe3AgQO44YYb4HA4AAArVqzAb3/7Wzz88MOFJVjMKumUe5snW7Di+hl4fs97mTug8Nmve2DVfPz5vUu45ur6jK+8945O3D2waj78Iekt+o+cGsD+Q+ckvxK3W3S4dcl00Rfe3R2t+NF/vAdfgMt4xqsHz+LcFb/w/13LWzPuv3/VfESjUfScC+O53WM7vqzvbEOf24eGEQue3/MerGYGd94yC523zIJeR8Ni1OEbP31LlE7fcAAv/Po41ne24TcHzmDIx+ZVP6+9dQ6+AIeNdy6QPcJgaqMZnbfMgk6bOC8t9bp6hyFjF5nUOsm1E47DrIPNJLGdaRlX32uZxFxL6tco1OjvwmJIAiFPYvEYPjp/irAAVs9o8GBnG2J88WozwkVhM+sydmWLRKMAVCRuaOAvJ0Yy+r32OU5ViXK9kYb7YhTP7X5XVI7GRlpVfYg3GEEkGhd99bJuxRx4gxHR4rSCoIEjPUOyu5rJ+ZujpwegZzSY2WSDJxDB919OBE7mTXdg+ehuK1Yzg5XLZoLlpI8qHPKx+NboLmbzpjvQcf0MPLf7GP5u5RyM+HUi+3v4rgXgYjye+vF/S/qwT98+Fx9eGEajw4int42979RdRa1mBkM+Fj/6j/dFabz/4SBuvnYaOm+ZBa2GwrRGK17c+76wW8TGOxfArNfi6W3vCGVK9dEPr1mIqZPM6L3kwz//6KDkNal5/f/Z+/c4N8/6zv9/63jrMKM5eewkuE6IE5MQDxhICYSaLCkmhZA6NjS4Kbstu3Fttq374LdL2282W7YshaW05dEs2yaE/fZbFmgwJU4azqYpJDQQFoiDQ52TIQmO45nxnDQjjc76/aGRrMN9S7ekWzMa6fV8PPLISLoP13XdH13X5750WXr/v321rjLpg1K5rKQ6kxVW47JsjMPtjtXd9C/t7OYnFuX+resv13DE0Jmz8YprdHDvhH5yclqvveJ8edzuiuvzrl3b9O0f/Vxvu/ql+srDP5Mk7brqQv23u75Xut5HH3lOu666UH/2mR9WHLP8GwDnogl97htPFPKud71Sy8msPvrpc/ni/t3b9cV/froUe/t3b9e/HDulN7zyJZpZSOgbK+f4/NGnSuctz+tu2b1d/+er/1rav/jtKG+56kJtHh/Q1gsG1+cE0XrnyklyVfThB/dOrDwPtGYpkSr1B+V9VSyRbnthQ14501w5v56Sp1WSzZnn/tlcRnXHdKx/Df7RQElV3jI6aOjnU7HSh0Rm8zLV3/T7n29+tVKZXMW5/n+//ip99Heu1gtn4/r55JI+87UT5+Z1LhzSCzNx5fL5mhx8MOzT2fmE/vsXf1yRP3zmqyf04kxc73n7yyv22TAc0K6rLqzpD47889O68uXn61Nl81nlebe0Mkc1Htbp6Zg+/veV37bxpe/8rOKb2Xa+arM+/P/934o82iynPrBnQl/4p6f04kxc54+F9I5rL9Vd9z5e0ZYbhgL6x+/8VM+fWSrlQr/2y9tK+5Wu1YVDOvFcnfzWJX33+Iv6+N//yPH81+vL68Lzh0sLAYt18/pI1NC6aDwln9dV840+0XiqZnEa0PO6aQ6jy2VzWbldtferhXly+o4KrpxefvG4Plj2ba8H9jh3bz8w4JJ7qrIfd7tcGhhwSWv0i5XprPnnKJnsGn5A4JWm5ms/r71gU2jN2kmSMnnz+Mis4X30fMx8Xn8+lnJmwVyv9LUe6djTs7WfhV26vj4L83rzpjHo9a6fixFPpE3nWJYTacmBb6l0ufPKm8zRujzrp43QfSIRt46bfJ4+8bIh2+OSu7NFtG9qakrj4+Olxxs3btTk5GTLx4vG06VBQioMQrcfPqZovHHLlO974zWXlBZUFY9zxz3HNRNNNdzurvse1w07t5Yml4rP3330KV37mi2lbV56wVDhK/7LGD6Pcjnp2tdsMd1/02i4NDFmdtzqc9x4zSUVf4eD/pr9P3Xf4woGjFJAFZ+/88hx7XjZeaX6XfuaLfr/vnxCdx99UsuJrOlxLtgwUNr3bW+4uOX2+Zsv/liG4TVtn+EBQ3cffVJ//rkfFb5NZuWnDqRCu32+znFNY2Hld7a3bAhb/s52O3HVyPx8Rv/z8GO6++iTOvzNp3T30Sf1Pw8/pvn59fMb2eg+HrdHn6x6T3/yyHF5XO1/G5/H7TGNWSeOvZomZ5Km/d7kzPr67fX5+YxpPdZbH+L1eEo/JygV6vG5rz8pjwPfIDkTTZUWphWPXRzTJVWMI0XF8fjuo08pnsyWFqZJ0tt3bi29v4rjdW7lJwurjxEJ+yv2K16rCy8YqbluL5yN6zMr/2Km+Fz5GPZ/vvqEbti5tWZc/fzKNpL05l+8sLQwrfwYN+zcqk/8w49199EnlUrn9PG//1HpWx+K4+7J09GKOpUf4xNfeEyZdL7UjlZ5SrGsqVS+pn6fPHJc2ayr8QUzGZftjMPtjtWdHOtbYiM/kczLvRBL67kXl2qu0R33HNebrrxQmaxM42jnjs2leCrPqYrXu/h69TFftW2TpELMez2eUhz8fDJW+jC1uP1d9z1e+BakssdvfPUv6PTKQrryc5jF2aeq9i+W++6jT+nk6ejaXa8+l8m4TPvZTMbGex6wEPT7avqczx99SgG/A//WLu82zZWV75qpkq6RzbpNc/9slrbqdU3lRmV5Sy6Xr9mvel6mmHcWXz95Olqzz1/+/aNKZ/K6/fPHdPfRJ3V2PlHafyaa0s8nl+Re+dnOcm/+xQsrcvfq/OGi8yMV+5jNI31yZU6ret6rPO+WCrlPNquafOWueyvzlTuPHNepqVhNfmOW69x55Hhp3507NtfkUncffUovnI2X5vuKuVD5fuXtVO8aRuPp0sK0hte4ScmkTO9Tk+vrdhtdJuD36u9W5qaLY9LfffmEM7kBsM503RxGF8tmze9Xs9yv1sjn3Kbjdz7nTO5/dsb8s7CzM2s3j+1xmX+O4l7Dzzq69XOLdMY8v0uvYbcTsPgc2XAoN+iVvnZq3jympubXV3KeTrssYnD99Oc+r1f/a+VzmmI/+L/+4cfyep2J2XRapmNeOuXI4dGnzs6Yfw7dzPjdNXdsZr8u6nLZ70TGxip/R/jMM9OlhilKprOKp7PaumW07rHK900kzb8BZW4pqYGgr+F20bj5au3iz5Ek01ktxlN6165tNf8S/CsP/0zXXrnF/PyLiYbHLf87kcpW/D0bNd/f1vMumf9dtX15G6RSuZbbZylm3j6L8VRpm3g6qyteukHv+/VX6+N//yPLcpUf104sVGsnrqpVx+yJUwuW13r71g1NHbvf2P0Jn37kZFz1asxSj+7yZNkHVEXJdFYLS8m2Y/bpM6ctx/TLXjqmsVy+NI5Uj8fJdFbLyUzF/hVj/8q488APnjcds2LLKdP9zMZds29+qB7D6o2fhs+jTaOhxuOuxViZK+ZkFq+fXbDICUzKWt1mxdfnFpu/npK9cbjdsbrd/dsdk6rj1i6zchevpVl95peSlvlr6bq6JLdZ3lfnuhdjfnIuVoqDRjFdfJxIZc9tayPfrN6/uF0un28pN7NCnlFfecz2yli0Fogza0++YJ4bzLeQG0jEbKtoq9atVW7glHq5kWRdP6v9ynPaXNVcoFXOMLuUtMzjv/l/n9O//ZXLtG/XtopvHjtvzDwfLp5/sWquye02zzes8m73ymezhs+j//CrV+j02SVb+Ypprt0o16mTt5fP95Xnanbar5gvOTnXJdHPOoXcwFonc4Ny+XxePp/9j0/Welur7aqfz2Rz2rDB3tiSyebl867tQvT1/l7oRPnLY9bpPryXMSbZ53RbrYfPFSiTfd1Yrp9OLlnMyac17kDM9kpf+4RFDjUXTeqKi9dPP9iNMdisJ/qwn10v1nvu2UlOxFXXLE7btGmTfvCDH5QeT01NaePGjbb3r/4t3dDKKunyBjJ8HoV8noa/FVu+bzDgMT3OyIAhn9fdcLtIyG/6fPFbLwyfRy6XS195+Gfa828u0UUXRDQY8ukTh4+Vfh7AbP/BcOPjlv8d8Hsq/i5+O0z1/qNDAfPnI5XPW/1dfOz3nTtfJORXzJ1uuX0Gw34dfeQ57X7j1sIEW146+shzevdbLy9tE/J5NDOzpG0vGdRH/+PViiWzuu/bJ+se104sVLMbV638/vOYRduPDAb4feM6+P3n+uzGVT/HLPXoLqMR8/FpeNBoO2ZHLca+kYFzx972kkF96MDr9cMnp5TLqfRzPYbPo2CgcgyoHvsNn0dn5xP6ysM/0+43bpXbLf3CpkF95qsn9Hs3vap0zvL9zMbd4jc/1BvDrMbP7VvH5Ha5NLe4bD7uVuUPZtu4y/5xgNnrG4asc4Lqsla3WfH10YjRUlzaGYfbyQHb3b/emGT3pqY6bu0yK3fxWpq+pwYMLbhSltfP8Hl00XmDGhowdORbJyuut9UxLzxvULvfuFVHH3lO17z6F0px0Cimi48Dfk/FN5/YjbPqcrtdrpbyPDP9nGe0ErO9Mhattn6OMztGrHKDgeZzA4mYbRVt1ZpG7+9WctrVVi83kmRZP6v9ynNad9U/SrXKGUYHrPP4xVhas4tJud0uHXrXDiWSWc0vJTS3mKh7frfHVTHXtGXTYFPzVr+waVA3vXmblC/8g4xMNm8rX7HKte3sa5a3l8/3FXOh6v2s2q+YLzWT/zYbs/QdrSE3qM9ubiC1189u2DCgdNr+twCs9bZm2/l83prnvR63/uD2B20d88O/80umXypQLZXOKrqwbOuYzVjv74VWyt9szLY7B9JPGJPsa6ateuVzBcq0vss1GPaZfo78+/te5UjM9kpfOzZkcV/V4lz9WunGGGyW1XqMXu5n14P1nnt2mhNrDrrm9xeuvvpqffe739Xs7KyWl5f1jW98Q2984xtbPl4k6NWhm3ZUfLh16KYdioQa/7Z0+b5HvvWM9u/eXnGcg3snNBbxN9xu/+7tuv+hk9q3a1vF8/t2bdMDP3y+tM29335Gi7G0No4E9c1HntU/fvsZ/dovF/Z54AfPm+5//4Mna85Xflyzc5T//c//9zkd2DNRU95jT5ypef7Angkde/JM6XzlZTIrX/n5DuyZ0Ff+5actt8/BvRPaOGLopjdv030PntThbz6l+x48qXe86dLSOSqu68pPSJw/Eqi5/uXHtRsLTsZVIxtHDdO23zRmtH1s9K9OxlWvxCz16C7jQ+b12Djcfj3GBv06uLfy2MUxvSRf2O6i84d034MnSwvT9u3appDfo/e+4xWl/e9/8GSprOXj4dn5hO578KT8Po8+89UT+rVf3iavJ2+633MvzNXU9yUbQnr3Wy+zHMP+7Vsv0/0P1eYBB/ZMaHEpLsPn1tFHCt/gVi9/MBvD3/uOV2jrBRHL1w/dtENbXzJcakerPKVY1pDfowN7nbuedsbhdsfqTo71nWRW7qGwTxeeP1BzjQ7undA//+A5eV35mjh6165teujYKe3btU2L8bRS6UxNzDz06CnT+PrbL/1E9z14Um+56kINhX2lONi8Maybr6uM6f27t+uhY6dKj2++7mX60kMndcGGUM05zOLslqr9y8u99YJI11+vXtUrYxG6C/lsd6Ct+leruZHZftXzMsW8s/j61gsipucai/jrPv+N7z2nbK7w05//8wvHdPibT2vzhoGafcrzh/sfPKlf++Vzc03/56snTGP8K//yU91iknd/5qsnSnNUfq9bY0NG7fzYjZX5ym9ef7k2bwzbmls7sGeitO9Dj57S/htr5wBfsiFUmhsr5kLl+zVqv+I1jAS9et+vv5q5LqwbxNXqKS5ka/Rf8R+qY/Wt1zmMtUDfYV+n26obrwVlaqJcIxblGl27co0PGRW5/X0rub4TnylIvdPXdvKzl9XUre+NZvRjP4v1z4m4cuXt/NOXVXL//ffrzjvvVDqd1jvf+U7t37/f9r6m/8LJVfgd6PlYSsNhf2GQsFvbsn3HhgJKJLOaiSY0FgkUPsTONd7O7XFpcjau8eGgfB6X4qmsQoZHqUxeZ+eXNRoJyOd1a3I2rpHBgAbDXp2dSxTKGvFpciapucWENgwHJUln55e1YSgol0uanl/WptGQMtmcZhYS2jAUlNvt0tRcXBuGgvK4XZqeX9ZYJCDvyjmq/x4b8ZfOUV6Wl2wcUHw5o7nFhEYGA4oMeDU9m6io3/hwUNlcXmcXlrVxNKRMJqfZaOE4Xq9bUyt12jRmaGYupbmlpMaHg8pkcqX2KZZlfCSobLZwrOqyl9raLc1EU6V9A4ZHMwuJ+te16vq73S7NLiabj4UGxzU7Vsv/Ks+n0jUptp/W10+WrzpWMdtgI676PmapR3fxSFPzSc1FkxqJGIWbo8pvim09ZqvGk4oxvczY2IB+dmpOZ6NJBQyvIkGvBgJeyVW1/4hfU7NJzUYT2jQaUjqT09xiUsMDhpaTaQUNX+E6ZKrGjgGfZhYKx7nwgrDmo+fG3VDQo9mFpAJ+r6LxlIbCfmVyOcWXMxodMpTPSdPzCZ2/IaREMlvab2TIq2dfiGl8OCiPR5pbTMnv8yieyGh82CjlHxtHQ8oW84fhoNwu6ex8WXvkz5V1dNBQLpevGPPGNwxqemax1A7jw0F53NL8ksV46y5cz2KeYHY9m2Inv2snB2xj/7X85jRJpXJXxG3Qq6VERguxtGKJjIYH/Mrnc/K4PcrmsgoGfIovZxSNpTQ0YCiRysjjccvtlvzewjZ+r1fJVFYLSymNDQeUy+W1tJxWOOBTLFH4v1yFn8cKGl4Zfo/SmZziiYwGwz65XS5lc3mlMzklkhlFwn7JJaXTOSVSWQ0EfUpnMgr6fcqsnC+ezCiTzcnweRRLZDQ2ZCibzWsmmtBQ2FAun5Xf4y2dP55My+PxnHuvOnSH0895Rssx2ytj0Srq5zizzaF8ViJm20JbNa0XvjlNkmVu1LD/ajQvI5Pjmj2Xty5D8fmlRFqGr5AbmB0rHCjkGV6359w2ZTn5WCSgsSG/oku1OXsyk5HH7dHcYlJDA36Fgz7Fl9NajKc1EjHkcbs0Fy28lkhltZzMKGh4FTQ8yuakxXhS4YBfhs+tZCYj5d2aW0xobDgoj6uQR0fCfiVX9i2cw6tMOqfZxaSChk+pdEaG36vFeFp+n1shw6uA4dHU7LKChreUU8mVkyvvrmyHeu23onj/0yj/bSlm6TuaRm5gg824aveb0+x+w9ifHXrjmm5rtZ3ZN6d16vxnzy7ZOmYz1vt7YTW+OU1SqY+Pp7MK+TztffbR6xiT7Ot0P9uN14Iy2eeVJmfLyjVamP9eUzY+U5DaiNle6WtttlPX69b3RjP6sZ/tcus991wVbc7RdtXitHZ0xWRdA/0c0P1W93YnmPutvdpBW9nX7qKJfohZ6tFdOhmz7Zy739E21tZ8cVqbuLa1+rlN2o3Zfm67ZtFW9nWyn+U62Edb2dczi9Ms9Ess9EM97daxnZjth3Z0Cm1lXyf7WRan2d/2w7/zS/J67P1ITzM/ATo8EpbX42q4Xad+VrRdq7Y4rY3z9Svayr5O57NcC3toJ/uIWXuoR/cgZrsHbWVfq3O03k4VCAAAAAAAAAAAAL2r+POfdnz4d35JGzYM2D623cV5AAAAALobi9MAAAAAAAAAAADQUc0sZGPRGQAAANA7emZxmtvd+Oudu8F6KWcn9HPdzTRqD9rLPtrKvnbaql9ilnp0l07GbKf372W0jbX1Hndrff5uRJvUV699aDv7aCv7OtnPch3so63sW++5QSPdXj6n9EM9naoj/awzaCv7er2fhT2duI4DgwH5fR5b26YzOfm8lT9tms/na74lLpXOamkx0Va56GedQVvZ1+l+lmthD+1kHzFrD/XoHsRs96Ct7GulrVz5fN78B2gBAAAAAAAAAAAAAAAAAGiRu/EmAAAAAAAAAAAAAAAAAAA0h8VpAAAAAAAAAAAAAAAAAADHsTgNAAAAAAAAAAAAAAAAAOA4FqcBAAAAAAAAAAAAAAAAABzH4jQAAAAAAAAAAAAAAAAAgOO8a10Ap8zMLCmXy691MeoaGQlpbi6+1sVYE/1W9/HxwYbb1IvZfmuvdtBW9tVrK2K2gHp0l07GbDvn7ne0jbV2Y1Za25yWa1urn9uk3Zjt57ZrFm1lXyf7Wa6DfbSVfY3aqtM5baf1Syz0Qz3t1rGdmO2HdnQKbWVfJ/vZXrgO670O/Vj+fo/Z1UJb2dfpfJZrYQ/tZB8xaw/16B7EbPegrexrdY6Wb05bRV6vZ62LsGb6ue6toL3so63s62Rb9cp1oB7dZS3r0Stt2Am0jbX13jbrvfydQJu0jrazj7ayj3y2O9BW9vV6W/V6/Yr6oZ6rUcd+aEen0Fb2kRvUt97rQPm7+3zrGW1lX6fbimthD+1kHzFrD/XoHsRs96Ct7Gu1rVicBgAAAAAAAAAAAAAAAABwHIvTAAAAAAAAAAAAAAAAAACOW7XFaZ/4xCd0/fXX6/rrr9ef/dmf1bx+4sQJveMd79B1112n//Jf/osymcxqFQ0AAAAAAAAAAAAAAAAA4DDvapzk4Ycf1ne+8x0dOXJELpdLt9xyi44ePapdu3aVtnn/+9+vD33oQ9qxY4duvfVWHT58WDfffHN7J3ZJ0Xha80spDQ8aigS9Ut7mvm5pJprSTDShTWMhJVNZzUYTGhsKaHzIkLK15xgbCSiRyGpmZTuvx63J2bjGR4LK5/J6+sxpbRg2lM1K03PLGhsKyO/z6MWzsdLfZ2YKf4+PGJqcSZbOGQx49eJ0TOePh7WcyGg2mtD4SFDKS1Nzy9owHJDHXTjfptGgcjnp7MJyRTnOGwsplc5pZqFwzI2jlecIGF69MLWkCzaGlUgU6rthOCCf162p2cKx3G6XpueWdf54SPHlbKkcLhXKsXEkqHxemp5frjjHiVMLOn9D4fyl8/m9evFsrNS+MwuF8xXLu3EkqFy+0FabRgvHLZa9uE3hOB7NzCcK1zjkVTRWuB6jQwHlsrnS9c/m8qVyjQ36pVyL8dJOXDXiU6m9iu2ntEPHRv/qZFz1SsxSj+7SyXqUje+m48FKH//i09Pye92KJ9PyejwaDPk0YHgklzS3lFYskVYyndWm0ZDiiYxmFhLaOBZUPifFl9My/F7NLSY0Glkpf6Zw3KWV15LpjDwej+YXk9q0IahU6tz4HAp6NDOfVMDv1WI8pUjYr1giLZ/Xo4GQV9lMYTw7f2NYieVz+Uko6NXPzyxp40hQLpd0dj6hoQFDyXRGwwOGUpmcpueWteX8AS3FMqX9hoe8OjOZMB/Tytprw0hAuZx04tSpinOMjwTlcUlnF5IKBbwyfB4txlMaHlg5nlcV+UZL17PZsbfdsbqTY32zGpWl6nW3S5qNJkt/R2MphUI+LS1nFE+kNTxoyOXKK5txaTmZVmTAr3Qmp0Qqq6nFpKKxlIKGV26PS/l8Xn6vR6GQR0uxjOYXUxqJ+KW8S3OLCYUDPgUDXqXSWSVTWQX8XkVjSQ0NGJJbSqdyWk5mCmVxuxSLF943IxFD2VxO6XRey8mMBsN+pdMZhQyfUtmc8pJy2cJrIcMrv9+jVDojt8utWCKtwZBf2VxWbpdHC0tJjQwayuSycrk8SqczGgqfywmL77lYIn0uJtu5lt0UG92qV8YidBfy2e5AW/UvJ8Y/szw8b3Fck/wmlkjL6/VoOZlRMp3V+FCwsL0K2y6nMnK53ZpbyYMGQl6FfZ7C8VbOfTaa0EjEKOyzlFI44NNA2KfYckbz0YTGhgMKB72anFlWMOCTy5WTS279fCYmv8+r+cWkhgb8CoV8Wl7OaG4xqdEhQ16PW/MLCQ0NGkqmc4on0gr4PQoFfcrl8orGkgoH/cpms/K4C7my4fcovPL6wlJSAyG/lmIpDYT9CgY88rhcymZzOruQVDjoUzKZUcDwajGWkt/nUSjgVcDwaGp2WcGAV4lkVgNBn7LZrIKGr6JtzObIqq9hLpdXdJm5Lqwjq5gbhEJenTqzpJFIQKlURgMhv3K5vGYWCvfRmZX39lI8pfHRoJYTWc1FExodCiifzyky6Fd0sXAPPjoUkM8r+T1eJVKFzxFGBg3l8zm5XG4tLCU1GlnpIz2V99KhgFczCwkF/IX+aCRiaOOIIeUKfdzickohw6eFWNkxzHTqnsbJ464c68wz0woZXu67gF7UjfmBz4E5zA6VqavaSerOtvJIU/NJPfFCVGNDRuVn+U7olbFp5d7o6TOnNTpomH9evh5063ujGZ2uQy+0EbpPm3G1KovTxsfH9Ud/9Efy+ws3RFu3btXp06dLr7/wwgtKJBLasWOHJGnv3r26/fbb21uc5pJOPL+g2w8fUzKdleHz6NBNO3T5lqHGg4VbeuzkrO6457i2nDeg6666SHfd93jpOAf2TGjHpaNS7tw5zLbbv3u7vvf4aV1x8QbdffSp0vP7dm3Tlx/+mRZjae3fvV1ff+RZPX9mqfT36KChq7ZfoDuPHK845+TMouKJTMXz5cfat2ubHj5+WldPXFBxvv27t+snP53WFRePl8p3+YXD2nXVRabnSKaydc/xk5+e1eu2X1BRV6tzH9gzoUceP63ZxaRpO/7shTktxYfrtttg2Kfrr35pTZ2q2+35M0s6uHdCh7/5lNLZXM0+5fU4uHdCr9w6em7AtRsv7cRVIz7p2JOzNddkx8tGGSzQuk7GVa/ELPXoLp2sR9n4Xjx2xXhg0se/a9c2HX3kOb3lqgv10vMjiqcympyJW45PB/ZsVy4v3XVv5Xi35byw/uKzj2rXVRfq6CPPaddVF+rzFsf43Xe+QvOxlD7z1SdMyzEY8ul7j79YMxYXx9Wp2VDF8cr3TSRTNeP8gT0Tii4t6+8//UzlmGbSXtXjvVn5y8fb/+ffXanZxWR717PZsbfdsbqTY32zGpXF5PXy9v+t6y9X0PBo7tRC6RqdPxbSr/3ytoprcvN1lyngd+v/vf9fK44T8HvkdrsVDnr1Pw8/Znm9B0M+pTI5/d2XT5TO8Y43XVqZ3924XV984Gm9OBMv5XJf/Odzj9/91ssUDniVTGWVSGUrzvHvb7hCXo9Lnyx7X/32ngn9wz89Vdr/lt3b9cD/fU6/eMX5OvrIc3rXrpfp69/9mX7xivP1+bJjtXUtuyk2ulWvjEXoLuSz3YG26l/1xj+7LPLwkQFDH/n0DyqPe+GQTjxXeb5/f8MVCgc8mp5PVOQIh27aIb/XrXu+9bR++bUXVuTg+3dv14ahgLacF9Zjz9TmtF9++Gfyedw1edGBPRN6+McvKLac1q6rLtLRR57Vtb94oT5VlXd/oSwP+e0bt8vndemFs3F97utPVJShPN9plA8V8/ab3rxNht+tv7r7sXO51bWXVtRv365t2jAU0D9+56d6/sxSad93Xnupvvn957T331yqVCan2w8fM83hqnPK7x5/UR//+x8x14X1YQ1yg+PPTOnh45P63V97hWYWKu9xf3vPhL75yLPK5PI189//5T1X6smfLVRsf3DvhHL5vD555Nx2t+zernvK+oP3/9tXK7qUrtjv9256paKxVOm+q3gsw+/R//nKidI8Q/lr/2YoXFm/Tt3TOHlc7ruA3teN+QFlWt/l8kjHnjYp06WjzixQ65WxqdHnI+tFN8Zgszpdh15oI3QfB+JqVX7W89JLLy0tPHv22Wf1la98Rddcc03p9ampKY2Pj5cej4+Pa3Jysq1zRuPp0iAhScl0VrcfPqZovHHLzERTpY75xmsuKd1QFo9z55HjmppPVpzDbLu77ntcN+zcWpr8KT5/99GndO1rtpS2ufGaSyr+ftsbLi5d1PJz7njZeTXPlx/r7qNP6cZrLqk53133Pa43v/aiivK9fefWls9xw86tNXW1OvedR47rbW+42LIdX/+KzQ3b7drXbDGtU3W7JdNZ3XHPce3csdl0n/J63HHPcc1EU03HSztx1cjkTNL0mkzOJNs+NvpXJ+OqV2KWenSXTtajfHwvHrt8PDDr4z9/9Cnt3LFZdx99SvFkVs+fWao7PgX8vtKHRuXlT2eknTs2l473+TrHeOFsvLQwzawcZxeSpmNxcVytPl75vmbj/J1HjutlF22oGdPM2qt6vG803saT2bavZ7Njb7tjdSfH+mY1KovZ6+XtvxBL68xsouIa7dyxueaafO7rT2huMVVznIVYWnOLSZ2aitW93mcXkorG0hXnqMnv7n1cO3dsPvf4vsrHn/nqEwr4fVqIpWvOMbeYLC1MKz73ySPHK/b/1H2P6+07t5bi/W+++OPSY6euZTfFRrfqlbEI3YV8tjvQVv3LifHPKg+PJ7M1x52JpmrON7eY1KnpeE2OcPvhYzp5Oqq379xak4Pfdd/jiiezmppPmua0175mi2ledOeR47ph59bSvNnbd24tLUwr36Y8D/nkvY/L6/GWFqaVl6Ei/2mQDxXzmDvuOa7nz8Qqc6t7a+fhXjgbL82HFff95L2FnOjk6WipHc1yuOqcsrgwrdVrbIW+A52wFrnBm197UeF+fTpe8/onV/oKs/lvj9tTs/0d9xzX9Fyi4rlPVfUHqVS+Zr9TU7HSwrTyYz1/ZqlinqH8tZ+eXqioX6fuaZw8LvddQO/rxvyAMq3vck3Nm5dpat6ZMvXK2NTo85H1ohtjsFmdrkMvtBG6jxNxtSrfnFb09NNP68CBA/rDP/xDXXTRRaXn8/naZcUul6upY4+NDVQ8PvPMdKlhipLprOLprLZuGa1fzjOnS/smyibKyo8zFy18lX+j7aLxlOnzcp37O5HKVvydy+VN95mNJhofy6Ic80vJiuettrNzjmjMvE6JlHUbpFI583ZcND9fRbu5ZHk+s7/Ly1qvHnNLSV320jFJ9uOlnbiqVh2zJ04tWLbR9q0bmjp2vxkfH1zrInQtJ+OqV2OWenSXTsZs+fheceyV8cCqjy+OQ8vJjHL5fN3xqfgzQ9XHmI0mzm1fvp/JMSrOYVKOXD5vmV9YjavFfa3G+dloovR3cUyzaq+K8d5ijC6Ot1bt0cz1bHbsbXesbnf/dsek8rhtVJZ6MSsVYqn0XJHFNctV5eNmz9ndt1FcWD1eTmVM47/ee6L8cSk2XfVz02bztuI1dTIP7CXlMdsrY9FaIJ+15nRcEbOtoa1a52RusBbqjX+SvfpZ5ZXLqUzNc7NV81eSRU6jc3mI1RzXciqj2Wjj+aHq18rnsayOXZPHWOS9jfIfs8c1+VWdHKx6PqyYAzW6b7GTU7aa49DPOoPcwNpa5AbzS4UPXKzuTRKprJSvfa9Vz8kXtze7/yrvD8z6FKtz5/J5y/f5zMKytm25oPRcp+5pnDxur913deK9XC83oO+wj7ayz+l8thvzA8pkXzeW64kXouZliiZ1xcXt5QZS74xNjT4fWS+6MQab1cl8thPH7yfkB9aciKtVW5z2wx/+UIcOHdKtt96q66+/vuK1TZs26ezZs6XH09PT2rhxY1PHn5lZUi537qYuZHhl+DwVDWT4PAr5PJqeXqx7rNFBo7RvMOAxPc5IxFDA52m4XSTkN32++DWfhs+jgN9T8fdAyGe6z+hQoOGxgoZ5OYYHjIrnrco7Gml8jkjYvE4Bv3UbxNzpps5X3W5W5zP7u/iTBI3qMTJglGLBbrzY3c5Ox1Uds2MW13dkMNAwZvvZ+Pgg7VOH3bjq55ilHt2lkzFbPr5XHHtlPLDq45VfGWMDXrldrrrjUzBgfozRSEDPnVksHK9qv+rtq89RXQ63y2U5Ftcbx+vlEqORQOnv4phm1V7V43298daqPZqJy2ZzunZywHb3rzcm2b2pKY/bRmWpF7NSIZaKz1VvU/3YXfUPQ8yes7uv1XblX3Nv9jjor32PFeth53jF2CzGu1VuajcWpMpr2m5srTetxGyvjEWrjXy2PidzA4mYbRVt1ZpG7+9WctrVVm/8k2Tr+lvllUF/5bSk4fNodKB223o5jdvlspzjCvq9GouYn7ve3FH5PJbVsWvyGIu8t1H+Y/bYKjczq3v1fFgxB2p032InpzTLcZqNWfqO1pAb1NdMXDkVs8MDhiTre5OA3yOXSZ8ybNH/mb3Hy/sDsz7F6txul0u5fN70tbGhYEtz281y8ri9dN/Vynu5ndyAvsM+2sq+TuSz3ZgfUKb1Xa6xIYt5/4jRdm4g9c7Y1OjzkfWiG2OwWZ3MZ5s9Ps4hP6jPiTnaVflZzxdffFG/8zu/oz//8z+vWZgmSS95yUtkGIZ++MMfSpLuvfdevfGNb2zrnJGgV4du2lG4sVOhYQ7dtEORkK/hvmODfh3cOyHD59GRbz2j/bu3VxznwJ4JbRw2Ks5htt3+3dt1/0MntW/Xtorn9+3apgd++Hxpm3u//UzF31/5zk91YM9EzTmPPXGm5vnyY+3btU1Hvv1Mzfn2796ub37/2Yry3f/gSfNzPNn4HPc/dLKmrvt2bdO9Juc+sGdCX/mXn1q248OPnWrYbg/84HnTOlW3m+Er/Db2Q8dOme5TXo+Deyc0FvE3HS/txFUjG0cN02uyacxo+9joX52Mq16JWerRXTpZj/LxvXjs8vHArI9/165teujYKe3btU0hv0dbzhuoOz4lkmntv7F2vPN5pYcePVU43sr/rY7xkg0hvfutl1mWY8OQofsfrB2Li+Nq9fHK9zXLJQ7smdCTz56tGdPM2qt6vG803ob8nravZ7Njb7tjdSfH+mY1KovZ6+XtPxT26bzRQMU1eujRUzXX5ObrLtPIoL/mOENhn0YGDW3eGK57vTcMGYqEfRXnqMnvbtyuh46dOvd4d+Xjd7/1MiVSaQ2FfTXnGBk09NtV76vf3jNRsf8tu7frSw+dLMX7e9/xitJjp65lN8VGt+qVsQjdhXy2O9BW/cuJ8c8qDw+t/APL8uOORfw15xsZNLR5PFSTIxy6aYe2XhAp5MY31s4thQyPxocN05z2gR8+b5oXHdgzofsfOlmaN7v/wZO6xSTvLs9DfvvG7cpkMrr5ustqylCR/zTIh4p5zMG9E9pyXrgyt7qxdh7uJRtCpfmw4r6/fWMhJ9p6QaTUjmY5XHVO+b5ffzVzXVg31iI3+Ob3ny3cr4+Hal7/7T0T+tJDJ03nv7PZbM32B/dOaHwkUPHcLVX9gd/nqtlv88awfvP6y2uOteW8gYp5hvLXLr5gqKJ+nbqncfK43HcBva8b8wPKtL7LNT5kXqaNw86UqVfGpkafj6wX3RiDzep0HXqhjdB9nIgrV97sNzUd9qEPfUhf/OIXtWXLltJz+/bt0wMPPKBDhw5pYmJCTzzxhG677TbFYjG9/OUv10c+8hH5/fY7Q9N/LeIq/A70fCyl4bC/MEjYra278NvLM9GENo2FlEwVfvJqNBIoDGbFBYFl5xgbCiiRzGommtBYJCCv163J2bjGh4PK5/OaXUxqbMhQNiednV/WyGBAht+jMzMxjUYC8vvO/b1x1NDkTFJziwmNDAYUCnr14nRM528IazmZ0Ww0ofHhoCRpen5ZY5GAPB63puaK55POLixrbCggr6dQjk2jIaUzOc1GC8fcNFZ5jmDAq9PTSzp/Q1iJZOEr+ArlcmtqtnAst9ul6bllnT8eUny5sM2GoaBcrkI5NgwHpZVzV5+j/PyjkYCChlcvno3VtK+vvN1UaKtiXWcWKtt2LBJQwPBoZiFRuMZhn6KxwvUYHTSUy+UL13/Ar2zuXFuNRfxSruqa240XG9u1/C+cfKq4JpvGDGl9/WT5qmMVsw024qrvY5Z6dJdOxmzZ+G46Hqz08bFUVn6PW/FkWh6PR5GgVwMBr+SS5pbSiiXSSqZz2jQaUDxRGMPGRwrj73IiLb/Pq7nFpEYGjUL5M4XjLiXSMnxeJTMZedwezS8ltWksqFTq3PgcDnk0M59UwO/V4nJKg0G/4smMfF63BkJeZTN5Tc8ndP54SIlEttRO4ZBXpyaXtGE4KLdLOruQUCRsKJ3OaGjAr1Qmr7Pzy9p83oBisUxpv5Fhr85MJczHtLL22jAcUC5fGJdL55gv5CMet3R2IanQyr/uXoyXjZFeB+Ky2ZyunRywjf2d/uY0W2Wpet3tdml2MVn6OxpPKRT0aWk5o3gio+EBv9zuvDIZl5aTaUXCfqWzOSVTWQUNr6KxlAKGVx6PS/l8Xn6vR6GgR0vxjBYWUxoe9EtyaW6xcL1DAa9S6cLPXQV8hf0jA3653FI6ldNyKqPhAUNut0ux5bSSqaxGBg1l8zml03klUhkNBP1KZzIKGj6ls4U3ZDab13Iyo6DhleH3KJXOyO1yK5ZIayDoVy6fldvl0cJSUsODhrK5rFzyKJ3JaCh0LicsvudiiXRLsVBzTduNrXWk5ZjtlbFoFZHP2uBQbiARs22hrZrWC9+cJsly/Guq/zLLw/MW46pJfhNLpuX1eFZ+6i6n8SFDkWDhw6BoPK3ldEYul1tzi0kNhQ0NhrwK+1e+iWjl3GejCY0MGoXjL6UUCvg0EPYpvpzR/Moc2EDIq8mZZQUNn1zunFxyK5nOyO/1an4pqUjYr3DIp+XljOYXkxqJGPJ63ZqPJjQ0YCiZzimeSMvwexQO+pTL5RWNpRQO+JTNZeVxF3Jlw+9ROOBTLp/XwlJSA0G/YssphYN+BQMeedwuZbM5nV1IKhzwKZXOyPB7tRhPy+9zK2R4FTA8mppdVtDwKpHKaiBYOEfQ5y19UFZsx4o5MpMcZmxsQD87Ndcwx2kpZuk7mkZuYIPNuHIiZsNhr06dWdLIYECpTEbhoF/5XF4zC4X3ffG9vbSc0vhwUMvJc/fpUk6RQb+ii+fuwX0+ye/xKJHKaSaaWPlWtpxcLrcWlgrv17GIX/JUlSPo1cxCQgF/oT8aHjC0adSQcoU+bnE5XbqnKx5jfMwkljp1T+PkcVeOFU9nFfJ51u19F9+c1r1oK/s6ls92Y35AmezrxnJ5pKn5pOaihRy94rP8Mi3HbI+MTcV7o7mlpEYGDPPPy9eDbozBZnUyn23i+DiH/MCGNudoV2Vx2mroism6Bvo5oPut7u1OMPdbe7WDtrKv3UUT/RCz1KO7dDJm2zl3v6NtrHVkcdoq4trW6uc2aTdm+7ntmkVb2dfJfpbrYB9tZV/PLE6z0C+x0A/1tFtHFk2sDtrKvk72s71wHdZ7Hfqx/P0es6uFtrKv0/ks18Ie2sk+YtYe6tE9iNnuQVvZ1+oc7ar8rCcAAAAAAAAAAAAAAAAAoL+w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3KouTltaWtLb3/52nTp1qua1T3ziE3rTm96k3bt3a/fu3frsZz+7mkUDAAAAAAAAAAAAAAAAADjIu1oneuyxx3Tbbbfp2WefNX398ccf11/+5V/qVa961WoVCQAAAAAAAAAAAAAAAADQIav2zWmHDx/WBz7wAW3cuNH09ccff1x33XWXbrjhBn3wgx9UMplcraIBAAAAAAAAAAAAAAAAABy2aovT/vRP/1RXXnml6WuxWEyXX365/vAP/1BHjhxRNBrVX//1X69W0QAAAAAAAAAAAAAAAAAADnPl8/n8ap7w2muv1ac//Wlt3rzZcpt//dd/1a233qp777139QoGAAAAAAAAAAAAAAAAAHCMd60LIEmnT5/Www8/rHe+852SpHw+L6+3uaLNzCwpl1vVdXZNGx8f1PT04loXY030W93HxwcbblMvZvutvdpBW9lXr62I2QLq0V06GbPtnLvf0TbW2o1ZaW1zWq5trX5uk3Zjtp/brlm0lX2d7Ge5DvbRVvY1aqtO57Sd1i+x0A/1tFvHdmK2H9rRKbSVfZ3sZ3vhOqz3OvRj+fs9ZlcLbWVfp/NZroU9tJN9xKw91KN7ELPdg7ayr9U52lX7Wc96AoGAPvaxj+nnP/+58vm8PvvZz2rXrl1rXSwAAAAAAAAAAAAAAAAAQIvWdHHa/v37dfz4cY2OjuqDH/yg3vve9+pXfuVXlM/n9Z73vGctiwYAAAAAAAAAAAAAAAAAaMOq/6znAw88UPr7rrvuKv193XXX6brrrlvt4gAAAAAAAAAAAAAAAAAAOqArftYTAAAAAAAAAAAAAAAAANBb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tL06LRqNOlgMAAAAAAAAAAAAAAAAA0EOaXpz205/+VNdff72uv/56TU5O6q1vfatOnjzZibIBAAAAAAAAAAAAAAAAANapphenfehDH9Ktt96qsbExbdq0Se9+97v1x3/8x50oGwAAAAAAAAAAAAAAAABgnWp6cdr8/Lze8IY3lB7/xm/8hpaWlhwtFAAAAAAAAAAAAAAAAABgfWt6cZokJZNJuVwuSdL09LRyuZyjhQIAAAAAAAAAAAAAAAAArG/eZne4+eab9R/+w3/QzMyM/uIv/kJf/vKXdcstt3SibAAAAAAAAAAAAAAAAACAdarpxWnvfOc7deGFF+pb3/qWMpmMPvjBD+qXfumXOlE2AAAAAAAAAAAAAAAAAMA61fTiNEm65JJLND8/L7fbrVe+8pVOlwkAAAAAAAAAAAAAAAAAsM65m93h6NGjestb3qK/+7u/06c+9Snt2rVL3/ve9zpRNgAAAAAAAAAAAAAAAADAOtX0N6d9/OMf12c+8xm97GUvkyT95Cc/0W233aYjR4403HdpaUn79u3THXfcoc2bN1e8duLECd12221aWlrSlVdeqT/5kz+R19vSF7sBAAAAAAAAAAAAQF+LDAVl+Fv7vDWdyTlcGgAA0K+azkYCgUBpYZokXXHFFXK5XA33e+yxx3Tbbbfp2WefNX39/e9/vz70oQ9px44duvXWW3X48GHdfPPNzRavM1xSNJ7W/FJKw4OGIkGvlG+8XTaX1/T8ssaGAjK8bp15Zlohw1t6ftNYSMlUVrPRhMZHgsrnpem5wvYbRw3NzKU0E03ovPGQlpcL220YDsrjdmlqLq4NQ0EF/G7NLiQrzrdhOCCXXJqeX9bG0aBS6ZxmFgrncEmaKjvH5Exy5bgB+bxuTc0u6/zxkOIr59s0GlQ2J52dX9bYcEBej1uTM3FdsDGsRKKwzcZi2VfO7XG7NTkbrzjHiVMLOn9DWKl0VjMLhfN5Vo513lhI6WxOM/MJjQ0H5PO4dWYmXvp7crawTbEe54+HlUyeO7dc59ptfORcu5W3w9hQQAG/RzPzifrXsJ3r7wSfSu1VbD+lO3Qu9I9OxlWvxCz16C5rWQ+PNDWf1BMvRDU2ZChkeEtjh9slRWMpGX6vYom0hgcMRcJezSwUxp3N54W1uJTRbDSh0aGAfD4pm5HGhwwpL81EC9uNDQU0NuzX1GxhDN5y/kBpvw3DAQUMt2YXUjJ8Hi0uF86TzeW0FE/rvLGQ4omMZhYShfEzUxgbx4YK4/iZmbg2jQaVyxXKGg76tLSc0uiQoWy2MF6ev+HcmDo2FFA45NXMbEJjIwElkoVxemjAUDKd0UDIp9GwX8pVXpdNo0Hl8iv5wVCgUMds/es5u1L30vVcGV/PRpMKGl4NhnwaMDznxtiVa1Hcr3QOq3G57PnRoYCSKznH2FBAY4MrdVjPqurtdkmz0aRGhwLKZXPn2iPkVTSW1nIqI5fbrfnFpMZHgsrl8qUczOVy6ex8QgMhr3wejxZiSRl+r6ZjSbnk0sJiUgMhvxbjhWNKKj0XW04rYHgVDHiUSuW0EEspHPDK53Urk8vJ73XLJZeisZQGw34lUlklkhlFwn6l0xl5vV4tLCU1NGgok87I5/NqMV6IVa/HrUQqq+VERsODfvn8biUSOS0sJTUyaCiTycrweZXJZuX1eBRLpDUaWal/LKVwwKdkKqOBkL/UDk3nb1XtPJLJaSmZUXQ5o0Qyow1Dgc7mgqulk/ltr4xF6C7ks92BtrKvKqesmys1y+k+fOV4S8vpyjy3OscqjrXpjAyfV8lURqm8S/6V32SIxtNaTmfkcrk1v5RUOODTcMSvZDKrmWhSQb9Hg2G/stmcZqJJhQyvfD6X3CpsHwr45PO6lExl5Pd5NbeY1FgkIK/XrcV4SulMTuGgT7F4WqGAV36/R/lcXgHDo6V4RrHltMJBn6LxlIbCfmUyWUXChpLprM4uFPJ5w+9WOp1TIpVVMpXV0IBfLperNB+VSucUS6QVDvgU8Hvk9UnLyzmdOLVQyO+9Ujqt0rliibQGQz4lkoUyLy2nFPB7FQ75lEhktLCU0sbRlTxspc4DYZ9SqawWlgo5VCTs10DAo1gyq8V4RvNLSQ0P+hU0vBoKeRVdKrT9YMivTC6nVDqnZCprnZOs5hyWXfQd6IRVzA3CYa+mZ5cV9Ps0v5jUSMTQQNirxaWUJLdi8ZTCIb9iicK9dyZTOcevbGE+YG4pqUi4cE+1aUOwNA8wNhTQ2KhXZ2cqH8diOS0ncqXnwiGvZhcS8nu9mltMaDSycnydu+ceHQoom81qIGxoeTlT0X/5PV4lUlmdXTg3j16cl9gwHJTH5VIinZbb5Tl3/z5iSK7C8ecXkxqOGMpmshqKGFqKZSrv8zMm/Y/Lei6kdJ+fM9lPheeKn6eUP9dV/RvWrXQmp/HxwZb2TaYyii4sO1yizjL8Xr3/r77d0r4f+/1rHC7Nim7MD6zmMLugTF3VTlJ3tpW7MOY8fea0RgcN5+eDXSZj03och7o1pprVC/XodB16oY3QfdqMq6YXp1111VX65Cc/qXe/+93yeDy69957demll2phYUH5fF7Dw8Om+x0+fFgf+MAH9Ad/8Ac1r73wwgtKJBLasWOHJGnv3r26/fbbu2Nxmks68fyCbj98TMl0VobPo0M37dDlW4YqBx2T7fbt2qYvP/wzLcbSNX//5Kdn9brtF+iu+x433f7Angk98vhpzS4mdd1VF1luV+/vh4+f1tUTF+juo0/V7OvzuPVrv7xNdx45XvFaebkGwz5df/VLK/bfv3u7nntxXslUVnceOW66jd167N+9XT/56bSuuHi85vmvP/Ksnj+zVLPNlvMGSscxO/eBPRP6wj89pRdn4jVlKT+u6TVs5/o7wScde3K24poc2DOhHS8bZbBA6zoZV70Ss9Sju6xlPTzSsacrz10+dtx83WXyeV36uy+fUDKd1fljodJYevXEJsUTG2vKPT23pPHRAUVCPn3sMz9SMp3V5RcOa9dVF5X2SyQr9/ut6y9XKpPT577+ZMXYWj6ul4+H5WX93uOndcXFG/SNR57Trqsu1Oerxmez/MNqPH7Xrm06+shz2veWl2nikpHSdbEaf3dcOlr7oWud63nip7V50+bxAW29YFBy116LA3smtGPbqE78zGRcvnBIJ54rPG9WvoN7J/TKraPrd4GaRZ5plusd3Duh7x0/rStffr4+ZZEvFff9pVdu1ue+/kTF86GAT9lcTn/+2R+Vni/GfvG588dCuunN23THPcdr9s3lcjL8HqUzOT1/ZrHivLfs3q57/vnpUp5W/Xj/7u364srj8vdJdUzufdOluuefn1Y6m6upW3Gbm968TYe/eS4ntJW/VbXz+WMhvfutl2tqNl5xjo7lgqulk/ltr4xF6C7ks92BtrLPJKe0zJWa5XQfvnK8z3ztRE3uWJ1jVY+1u666UP/riz/Wv3/7FUplcvrSd07qza+9UJ+8tzLP/KLFWH/+WEjvvPbSiu3N8u13vOlS0xz1HW+6VBuGDZ2aSunwN5+qKf/N171Mfq9b/9/KsQyfR7930ys1v5jU//nqEw1zqn9/wxXy+9wV+c6BPRM6+siz+sUrzq84V3VOU5ybSmdzuuGXtpbyLbP67Nu1Tb+waUALS6nKtrtxuyIhn/7ic49qMOzTO/7NJUqksvVzktWcw7KLvgOdsMq5wcG9E8rl8/rokR9WnG8g4NHffrm2/yyfj/5PN79KsUSmoi85uGe7orFU6Tmze58DeyYUCZ+bRyiWw+9z6/bP/6D03H/991dqai5Zse/v3fRKnZ1L6G/uqa3DJ488XnGO8nn0/buvkMdT2e/9/r4dSqayFc+9+62XaTia1Cf+4ccVxx8I+iruI//zza9WLJnR33zxx5bnPLh3QgMBn/78cz+q6Lf8XnfFc//55lcrlcl1V/+Gdc3ndXffYq1+0o35AWVa3+VyS4+dnK0cb52cD+7GPLsV3XjtWtEL9eh0HXqhjdB9HIgrd7Pn/PSnP62//Mu/1Ktf/Wq98pWv1Ac+8AHdd999uuqqq/T617/ecr8//dM/1ZVXXmn62tTUlMbHx0uPx8fHNTk52WzROiIaT5cGG0lKprO6/fAxRePphtvdffQpXfuaLaZ/37Bza2kyymz7O48c19vecLFuvOaSutvV+/vGay4pTVpV77tzx+ZS4JS/Vl6ua1+zpWb/u+57XK9/xbl9zbaxW4+77ntcb37tRabP33jNJabblB/H7Nx3HjmunTs2m5al/Lhm17Cd6++EyZlkzTW588hxTc4kHT8X+kcn46pXYpZ6dJe1rMfUfO25y8eOz339CUVj6dLr5WPpm197kWm5X3HpJt15z3Gl0vnSa2/fubXufguxdGlhWvG56nHdaly9YedW3X30Ke3csbk0OV5+DLP8w2o8/vzKcf76H35ccV2sxt+p+dprVO96muVNJ09HFY2nTa/FnUeOa3K2dr/bDx/TTDRVet6sfHfcc1wz0ZQDUbI2rPJMs1zvjnsKuden6uRLxX2LH5SWPz+3mKyIc6vYL072VO+7EEsr4PdpbjFVc95P3fd4RZ5W/fiussfl75Pi68WYLO5nVrfiNnfcU5kT2snfqtt5547N+vnkUs05OpULrpZO5re9Mhahu5DPdgfayj6rPMYsV2qW03148XhmuWN1jlV8/vNluebOHZt18nRUtx8+prfv3FpaXFXc9q46Y/3OHZtrtjfLOaxy1Lvue1wul7s05leX/3Nff1ILVTnNqalYaWFa8TmrnGpuMVmT79x55LjevnNrzbmqc5ri3NS1r9lSkW+Z1efuo08plc7Xtt29jyuTVSmfW4ilG+YkqzmHZRd9BzphtXODO+45rum5RM35MjmX5b13cT46k1VNXzI5l6h4zuze584jlfMIxXL8fDJW8ZzL5anZ99RUrLQwrVEdyvuuswu1/d7zZ5ZqnvvMV5/QC2fjNcc/+UK04rmTp6OlhWlW57zjnuM6ebpyv9sPH6t5rjjWdFP/BqB13ZgfUKb1Xa6ZaKpmvHJyPrgb8+xWdOO1a0Uv1KPTdeiFNkL3cSKumv7mtJ/85CfN7tJQPl+7rNjOT4WWGxsbcKo4Fc48M11q4KJkOqt4OqutW0YbbieX+d/ReKrh9tF4SqlUrqnjlv+dSGYb71v1WkW5XObbzC0mGm5jtx7zS0nT5xOprOk2FXVqcG7TNik7bvU1NGP3+reiOmZPnFqwbO/tWze0da5e1+pXcPcDJ+OqV2OWenSXTsZsI0+UTaSWn7t87MiV5yxl45DVeDYbLYyZy6lM6fnyscxsv1w+b1kO0/GwbJvSOG4xRkZj5vmHVfmLxynWo7re5dvORZO64uLKa2R1PSuOV/Z8Lp9XPJ3V/KJ5OStykPLjlZffqnxLSV320jF1WrtjklncWuUj5TFR/nzFdbZoD6sYypnk5fVi32yb5VTGMo6t8rTqx/Xy2Eb5bPU2xecb5W817eyyfj86kQuuFafz2/KY7ZWxaC2Qz1pzOq6I2dbQVvZZ5ZRmuZId5THrdB9eOl6d/KnRWFscKxvNQdU8bpBP1Num+Hyj3Lc6r7GTZ7eybaO5qEb1WU5mzJ8v3kPYzEnajQ+nxiL6WWeQG1hbi9yguj8pvUcbzE+bvb+r389W/Wf5PIJVOZqZUzCrQ3nfZbZfM8ey2+dW95ftHGs93Jd14r1cb76LvsM+n6/pj0dL1mM7r2V918PnCpTJvm4s19NnTjs6H1wds538rHg1deO1a0Uv1KOT+Wwnjt9P1uMYv1qciKums5FcLqf//b//tx588EFlMhm94Q1v0MGDB+X1tp7YbNq0SWfPni09np6e1saNG5s6xszMknI55787M2R4Zfg8FQ1t+DwK+Tyanl5suF3x6zyr/46E/A23j4T8irnTTR23/O+g4bHe1yXT1yLhynKZbTMaCTTcxm49hgcM0+cDfo/pNsGAx/a5zcpSftzqa2jG7vWvZqfjqo7ZsaGA6blGBgMNy9nPxscHaZ867MZVP8cs9egunYzZxuduPCa5qxbPF7cfHjTftzhmBv3n8qTyscxsP7fLZVkOq/GwuE0xvygvW8XrYfP8w2o8Vt7+2D8SMWpizep6jlo873a5FPJ55LG4FqODFserKr9p+QZqy+e0emOS3Zsas7i1ykfKY6L8eTv5nFWeWB3jVs/X2zfo91rGsVWeVv3YKsaLMVkvn63Ypuz5RvmbWTtb1cNOHtmt7Oa3rcRsr4xFq418tj4ncwOJmG0VbWWfVU5plis1m9O2OkdhpXi84nHM8qdGY63bXRgr643d9R43ykXqnb9R7lt9LDt5divbWtbTIlepycsC5te1/B7CTk7STnzYHYuajVn6jtaQG9TXTFw5FbNmfVPxPVqvTzB7f1e/n636z/I+wKoczcwpmNWhvO8y26+ZY9ntc6v7y3aO1e33Za28l9uZ76LvsG98fFDpdKbxhhbWWzt3sr698rkCZVrf5Rq1mJs3mw9uJWadvg9bK9147VrRC/XoZD7b7PFxDrlUfU7M0Tb9s55/8Rd/oe9973v6zd/8Tb3nPe/Ro48+qo9+9KPNHqbCS17yEhmGoR/+8IeSpHvvvVdvfOMb2zqmUyJBrw7dtKNisuvQTTsUCfkabrdv1zY98MPnTf++/6GT2r97u+X2B/ZM6Cv/8lMd+dYzdber9/eRbz+jfbu2me770KOndGDPRM1r9z94rlwP/OD5mv33796uhx87t6/ZNnbrsX/3dn3z+8+aPn/vt58x3ab8OGbnPrBnQg8dO2ValvLjml3Ddq6/EzaOGjXX5MCeCW0aMxw/F/pHJ+OqV2KWenSXtazH+FDtucvHjpuvu0yRsK/0evlY+s1HnjUt94+fntSBvRPy+1yl1+5/8GTd/YbCPt183ctqxtZ7y8Z1q3H1/odOat+ubXro0VN6l8n4bJZ/WI3H79q1TQ8dO6X/+M5XaNOYUXfsP7BnQhuHa6+R5fUcNUzzpq0XRBQJ+UyvxYE9E9post+hm3ZoLOIvPW9WvoN7JzQW8TsQJWvDKs+81yTXO7i3kHvdUidfKuaJN193Wc3zI4NGRZxbxf7BvbV55MigoaGwT4lUWiOD/prz3rJ7e0WeVv14f9nj8vdJ8fViTBb3M6tbcZuDeytzQjv5W3U7P/ToKf3CpoGac3QqF1wtncxve2UsQnchn+0OtJV9lnmMSa7ULKf78OLxzHLH6hyr+HxxrC3+f+sFER26aYfuf/CkfvvG2jzTaqx/6NFTNdub5RxWOer+3duVz+cKY75J+W++7mUaqsppNm8M69++tTb/McupRgaNmnznwJ4JfemhkzXnqs5pinNTD/zg+Yp8y6w++3Ztk9/rqm27G7fL61EpnxsK+xrmJKs5h2UXfQc6YbVzg4N7JzQ+Eqg5n9edt7z3Ls5He92q6Us2jQQqnjO79zmwp3IeoViOX9gUrngun8vW7Lt5Y1jv3WuvDuV914ah2n5vy3kDNc+9+62X6SUbQjXH3/qSSMVzWy+I6L3veEXdcx7cO6GtF1Tud+imHTXPFceaburfALSuG/MDyrS+yzU26K8Zr5ycD+7GPLsV3XjtWtEL9eh0HXqhjdB9nIgrV97sNzXr+NVf/VV98YtflM9X6HBTqZR+9Vd/VV/72tds7X/ttdfq05/+tDZv3qz9+/fr0KFDmpiY0BNPPKHbbrtNsVhML3/5y/WRj3xEfr/9QaNT35wmSXIVfk96PpbScNhfGGzMTlW+3YBf2Zw0Pb9cWEXodWspmVHI7yk9v2kspGSq8NNW48NB5SWdnV/WyGBAaWkVVAABAABJREFUm8YMzcylNBNN6LwNIS0nCl+JNzYUlMft0tRcXBuGggr43ZqNJivOt2EoIJfLpen5ZW0cCSqVyWk2mtCGoaBcrsI2xXNMziQ1t5jQaCQgv8+tqdllnT8eUny5cL7x4aByeWlmYVmjkYC8XremZuM6f0NYieS5bfJ56WxxG49bU3PxmnOcNxZWKl2o7+jQynazcW0cDSmTzWl2oVAOn9etydl4xd+bRkNKr9TjvLGwkqnCuTcMr9RprnDujaPn2q28HcYiAQUMj2YWEvWvYTvXv0zL/8LJp1J7FdtP6+sny1cdq5htsBFXfR+z1KO7dDJmG/FIU/NJzUWTGokYCge8pbHD7XYpGk/J8HkVS6QLY8KATzMLhXFn83lhLS5lSuX2+6V0WoUPIvPSTLSw3VgkoLERv6Zmk5qNJrTl/IHSfqORgIIBt2YXUvL7PIotpzU0YCiby2kpntZ5Y0HFE4WxdONoSJmVsbF8zCyOy9FYSqGgT7HltEYjhTzh7PxyxZg6MhjQQNirmbmExoYCSqSymllIKDJgKJXOaCDo0+iAX8pVXpfyvGU0EijUMWvRplbXc2V8PRtNKmB4FQl6NRDwnhtjV65FsX6lc1iNy2XPjw4aSmZymllYae/ISh06rFPfnCappt5ut0uzi0mNDhrK5fLn2iPsUzSW1nI6I5fLrfnFpMZHgsrl8ppZWMmP3C6dnU9oIOSTz+PWQiwlw++R4XfLJZeiS0mFg34txlMaHjAK5155LpZIK+D3KhjwKJXKKRpLKRjwyud1K5vLyed1y63Ce2Uw5FcilVUimdFgyK9MJiuv16OFWFJDYUOZTFY+n0eL8bTCQa+8HrcSqayWExkNDfjlN9xKJHJaWEpqeMBQNpuV4fMqk8vK6/YolkhX1D8c8CmZzmgg4Cu1QzP5m1k7X3jBsH5+ZkHR5YwSyYw2RIzm8shuZSO/bTlme2UsWkXkszY4lBtIxGxbaCv7qnJKq1yppZy2hTmKulaOt5RIV+a5JjlWcaw1fF4l0xltGA7L7y6cPBo/l38sLKUUCng1POhfmfdKyvAXvuksm8tpdiX/8/sKecNCLKWg4ZXP61IylZHf59XcYlJjK/NQi/GU0pmcwoFCbhsMeGX4Pcrl8goaHi3FM4otpxUO+rS4koNkc1lFgn4lMzmdXUgUvinYcCudzhV+mjOVVWTAL7fLVcgZhwJKpXOKJdIKB3wK+D3y+qTl5Vwp5n2+Qn4fS6QVCvi0nEhrIORTIpWR3+vV0nJaht9TeC6R0UIspY0redhsNKmg4dVAyKdUOltqo6GQTwNBr2LJrBbjGS0sJTU04FfQ8Goo7FV0qdD2gyG/MrmcUumckqmsdU7SYnx06pvTJNF3tIDcwAabceVEzA4MeHV2NqGA36v5lXuTwQGvFmMpKe9WbDlVulcajfiVyVbO8StbmA+YW0pqMORXPJHWpg3BivmDDWNenZ2pfByL5yr6oIGwV7MLCfm93sp6q7K82XxWA0FDy4lMRf/l93iUSOVKc/gbR43SvMSGlc8cEum03C7PueOPFu4HJ2eSpbpnc1kNDRhaimcqy5Ex6X9c1nMhpfv8nMl+KjwXT2cV8nkqnnNs/FsFfHNa9xofH9T7/+rbLe37sd+/Zt21cyfr21OfK1Am+7qxXO5z4+3IgGE5H9xyzLpMxqYuH4dMdeO1a0Uv1KOT+WwTx8c55FI2tDlH2/TitBtuuEH3339/w+dWW0cXpzmknwO63+re7qKJfmuvdtBW9rW7aKIfYpZ6dJdOxmw75+53tI21ji5OWwVc21r93Cbtxmw/t12zaCv7OtnPch3so63sa9RWnc5pO61fYqEf6tnRxWlNngO0VTM62c/2wnVY73Xox/L3e8yuFhan2dexxWll+6+39lwLtJN9nb4H65VrQT26BzHbPWgr+1qdo236Zz0vu+wyffjDH9bzzz+v559/Xh/5yEe0bdu2Zg8DAAAAAAAAAAAAAAAAAOhhTS9O+8AHPqCFhQXt27dPN910k2ZmZvRf/+t/7UTZAAAAAAAAAAAAAAAAAADrlLfZHQYGBvTRj360E2UBAAAAAAAAAAAAAAAAAPQI24vTbrjhhrqv33///W0XBgAAAAAAAAAAAAAAAADQG2wvTiv+dGcul9PPf/5zXXjhhZqbm9NnPvMZ/eZv/mbHCggAAAAAAAAAAAAAAAAAWH/cdjd87Wtfq9e+9rX68pe/rOPHj2t0dFT//b//d23evFn/+I//2MkyAgAAAAAAAAAAAAAAAADWGduL04p+8pOf6L/9t/+mb37zm9qzZ48+8pGP6PTp050oGwAAAAAAAAAAAAAAAABgnWp6cVo+n5fb7da//Mu/6HWve50kKR6PO14wAAAAAAAAAAAAAAAAAMD61fTitC1btmj//v06deqUXvva1+o//af/pMsuu6wTZQMAAAAAAAAAAAAAAAAArFPeZnf4yEc+oqNHj+o1r3mNfD6frrzySt14440dKBoAAAAAAAAAAAAAAAAAYL1qenFaKBTS7t27S49//dd/3dECAQAAAAAAAAAAAAAAAADWv6Z/1hMAAAAAAAAAAAAAAAAAgEZYnAYAAAAAAAAAAAAAAAAAcByL0wAAAAAAAAAAAAAAAAAAjmNxGgAAAAAAAAAAAAAAAADAcSxOAwAAAAAAAAAAAAAAAAA4jsVpAAAAAAAAAAAAAAAAAADHsTgNAAAAAAAAAAAAAAAAAOA4FqcBAAAAAAAAAAAAAAAAABzH4jQAAAAAAAAAAAAAAAAAgONYnAYAAAAAAAAAAAAAAAAAcByL0wAAAAAAAAAAAAAAAAAAjmNxGgAAAAAAAAAAAAAAAADAcSxOAwAAAAAAAAAAAAAAAAA4jsVpAAAAAAAAAAAAAAAAAADHsTgNAAAAAAAAAAAAAAAAAOA4FqcBAAAAAAAAAAAAAAAAABzH4jQAAAAAAAAAAAAAAAAAgONYnAYAAAAAAAAAAAAAAAAAcNyqLU67//779ba3vU27du3SZz/72ZrXP/GJT+hNb3qTdu/erd27d5tuAwAAAAAAAAAAAAAAAABYH7yrcZLJyUl9/OMf1z333CO/3699+/bpqquu0iWXXFLa5vHHH9df/uVf6lWvetVqFAkAAAAAAAAAAAAAAAAA0EGr8s1pDz/8sF73utdpeHhYoVBI1113nb72ta9VbPP444/rrrvu0g033KAPfvCDSiaTq1E0AAAAAAAAAAAAAAAAAEAHrMritKmpKY2Pj5ceb9y4UZOTk6XHsVhMl19+uf7wD/9QR44cUTQa1V//9V+vRtEAAAAAAAAAAAAAAAAAAB3gyufz+U6f5I477tDy8rLe9773SZK+8IUv6Pjx4/rgBz9ouv2//uu/6tZbb9W9997b6aIBAAAAAAAAAAAA6BO3/vW/tLTfh//jGxwuyerot/oCAIDu412Nk2zatEk/+MEPSo+npqa0cePG0uPTp0/r4Ycf1jvf+U5JUj6fl9fbXNFmZpaUy3V8nV1bxscHNT29uNbFWBP9Vvfx8cGG29SL2X5rr3bQVvbVaytitoB6dJdOxmw75+53tI21dmNWWtuclmtbq5/bpN2Y7ee2axZtZV8n+1mug320lX2N2qrTOW2n9Uss9EM97daxnZjth3Z0Cm1lXyf72V64Duu9Dv1Y/n6P2dUyPj6odDrT8v7rrZ07WV8+V1gdtJN9nb4H65VrQT26BzHbPWgr+1qdo12Vn/W8+uqr9d3vflezs7NaXl7WN77xDb3xjW8svR4IBPSxj31MP//5z5XP5/XZz35Wu3btWo2iAQAAAAAAAAAAAAAAAAA6YFUWp23atEnve9/79O/+3b/TjTfeqLe//e16xSteof379+v48eMaHR3VBz/4Qb33ve/Vr/zKryifz+s973nPahQNAAAAAAAAAAAAAAAAANABq/KznpJ0ww036IYbbqh47q677ir9fd111+m6665breIAAAAAAAAAAAAAAAAAADpoVb45DQAAAAAAAAAAAAAAAADQX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HIvTAAAAAAAAAAAAAAAAAACOY3EaAAAAAAAAAAAAAAAAAMBx3rUuAAAAAAAAAAAAAIDWpDM5jY8PtrRvMpVRdGHZ4RIBAAAA56za4rT7779ff/M3f6N0Oq3f+q3f0m/8xm9UvH7ixAnddtttWlpa0pVXXqk/+ZM/kdfL2jkAAAAAAAAAAADAis/r1vv/6tst7fux37/G4dIAAAAAlVZl9dfk5KQ+/vGP65577pHf79e+fft01VVX6ZJLLilt8/73v18f+tCHtGPHDt166606fPiwbr755tUoXntcUjSe1vxSSsODhiJBr5R3YF+r15p93i63NBNNaSaa0NhQQIbXrdloUqNDAeWyOc0vpTQ2ElBsOaPZlW3GhwwpW3vubC6v6flljQ0FNDbol3KNzxfwezQzn6g4X9v1a7dN1oJPmpxJ6sSpBY0NBbRx1JDSa10orHudjKteidmVPunpM6c1OmhY913drleuh0eamk/qiReiGhsyzo033c5s3JGNscgrTc4mS+PrxhFDytQ5ZnH/lXaqGZcbqdovHPTq7GyicPywVzML58bnivfCSlnOPDOtkOG1P662Oh43u99ajvuttk2Hy7O0nJZheLWwlFLA75HX61bI8GrA8NTknEvLac0tZ7QYS2p4wDx+PR6XFmJpJZIZDQ34lc/nlMu7FFtOKxz0KbacVsDv1WDIV3mOlT727EIhzgZCXoX9HkVjaZ2NJhU0TPaxqNN8LKVwwKdkKqOBkH/t2xq1emUsQnchn+0OtJV93ZYbtKtRnmUnD6vaxu2SZqNJZ+d4Gm1TNRc1NuiX8lJ0Oa3p+YQMv0fhoE8jYV8hB1453uxzM8pk85pfTGp8JCiPS5pfrDqH2bGr7ylXjmc7/7HLievTSfQd6IROxlWzfXgr70FVPRfyKhqzMZ9g9lyzn0XUu6ey6ieb/QzD4pyZbFZej0exRPrcfadZ+c2ugdPt0arVmuMAel035gd28rk1KlPXfW7RjW0Fe9brZy/VurEPaVan69ALbYTu02ZcrcritIcfflive93rNDw8LEm67rrr9LWvfU2/+7u/K0l64YUXlEgktGPHDknS3r17dfvtt3f/4jSXdOL5Bd1++JiS6awMn0eHbtqhy7cM2ZpUs9xXFq9dOKQTzzXxvJ1ySJJbeuzkrO6453hp/327tunh46d19cQFuvvoU9py3oCuu+oi3XXf46VtDuyZ0I5tozrxs8pz79u1TV9++GdajKV1cO+EXrl1tOH59u/eru89flpXXLxBdx99qv36tXNt1opPOvbkrO48cryyjV82ymCB1nUyrnolZk36pFLftZ5uqHrlenikY0+b1OPS0e6+STIZd/7zza9WKpOrPxZ5pWNPmdR3W6G+lmOZu8V2smjfh3/8gl6YjunXfnlbxWul90K+xXG11fG42f3WctzvtpxjpTyf+doJ/crrL9Lnvv5kRY4W8Hu0YSiorRcUfuqjuO2uqy7U58tyMLP43b97u774z0/rxZl4KXaOPvKsfvGK8yv23bdrmzaPDxTO4artY3/3na9QTtJf/8OPzfcx+aC5uo3ftWubjj7ynN79K5d3d37Xb3plLEJ3IZ/tDrSVfd2WG7SrwfyVrfqabFM+d+TIHE+jbUzu+w6965WSXLr985Xl2jga1OUXDuvEswv60ndO6tpfvFCfuu9xDYZ9uv7ql9bOW100pMeeaXBPadEGlvmPE9cnb7PtOom+A53Qybhy+l7U5lzBwb0TOvzNp0r3Wmbb2JpjaKJeNfdUJvduh971Sinvau4zjDp1v2X3dt1Tdk9pWn6LNvV73frzz/3ImfZo1WrNcQC9rhvzg278jKAby9TN5UJj6/Wzl2rd2Ic0q9N16IU2QvdxIK7cnS1hwdTUlMbHx0uPN27cqMnJScvXx8fHK17vVtF4unRDIUnJdFa3Hz6maLxx69fb1+q1mWiqqeftlEMqrG4vJhHF/e8++pRuvOaS0oTbjddcUlqYVtzmziPHNTmbrDn33Uef0rWv2aJkOqs77jmumWiq4fnuuu9x3bBza+l87davnWuzViZnkqU3s1TWxjPJNS4Z1rNOxlWvxKxZn2TWd3W7XrkeU/Pm9Zia7+56mI07J09HG45Fk7MW1202WXcsa7WdrPa7YedW7dyxuea14nuh1XF1tfZby3G/23KOYnl27thcWphWLNfdR5/SQiytk6ejFTnnzh2bS4vLituaxe9d9z2unTs2lx7feeS43r5za82+dx99qnQOsz72hbPx0sI0s32s6lS+/eePPqWdOzZ3fX7Xb3plLEJ3IZ/tDrSVfd2WG7SrUX3s1Ndsm/K5IyfmeBptY5aT/HwyVlqYVl6un0/GNDVfmO96+86t+tTKfNi1r9liOm81NZ9seE9p1QZW+Y9dTlyfTqLvQCd0Mq6cvhe1O1dwxz3HK+61zLaxM8fQTL2q76ks+8kmP8OoV/dPVd1TmpXf6rgnT0cda49WrfbcCNCrujE/6MbPCLqxTN1cLjS2Xj97qdaNfUizOl2HXmgjdB8n4mpVvjktn6/95x8ul8v263aMjQ00X7A2nXlmutT4Rcl0VvF0Vlu3jJruMz4+2HBf5WX62txS0vT5WYvn65Wj3NNnTpvun0hmS8+X/11RpmjC9Hm5KstdXner80XjqabqXa9+rVyb1VYdsydOLZjXfzGh7Vs3rGbR1p1ibKGWk3HVqzFr1SfNLSV12UvH1qhUzeuV6/HEC1GL8SapKy5uL2ab1UzfYjbu5PL5hmNRveuWHzAs959ftBgzG7STVftG4ynJZZ1/DAR9LY2rrY7Hze63luO+0+duN25L5bG4nrmVvLsi5zTZ1ip+5ap8bJUj5vJ5xdNZLcbTto9d3Ke63azauFjuTl9n8oz6ymO2V8aitUCcWXM6rojZ1tBW9nVbbtCuuvNXkuIp81ygvL71xnKz7ZspQ6NzFLcxu++rl5PMRZO1uY5FfjUbNZ+3Kr+ntCqfVf5jV6N6NxOPTo1F9LPOIDew1sncwOl70WbmCsrvtcy2sTPHYGZ8fNDWPVUz9271PsNo1P9U31NWl79ef+lEe7Sj1c+DVjM38Pla/8iv3/qdfmurtazvevhcoRs/I+jGMkndW65yTses08dfK05+9rKWurEPaVYn89lOHL+frNf392pwIq5WZXHapk2b9IMf/KD0eGpqShs3bqx4/ezZs6XH09PTFa/bMTOzpFxudb8DOWR4Zfg8FRfB8HkU8nk0Pb1Ys/34+GDp+Xr7yuUyfW1kwDB9ftTieatyVBsdNN8/aHhKzwcDHvNzDwVMny9+HXWx3JJKZbE6XyTkb6re9erX7LVxmp2OqzpmxyzacmQwsCplXq/K31eoZTeu+jlmrfqkkQFjXdWjV67H2JDF9YgYbcdsM5rtW8zGHbfFeF4+FtW7bkG/+dgb8nnksdlO1azaNxLyl/42ey/4vO6WxtVWx+Nm91vLcd/uue3e1LSb0xbLUyxHdbncK/8ApDznNNvWKn7Lf3KkOl+sPk/I55FvsDZ2rI5d3Kf6mlm1sfKdv879nGe0ErO9Mhattn6OMzuczGclYrZVtJV9zeQlnc5pnVB3/qrB643mwMrnjtqd42m0jdl9X72cZCRS2L56Psx0bizS+J7SqnxW+Y9djerdTK5qpwzNxix9R2vIDeprJq6ajVmn70WbmSsov9cy28bOHEO1YizZuadq5t6t3mcYjfqf6nvK6vLX6y/LtdIe7Wr186DVyg3GxweVTmeaqVKFfup3+q2tOlnfXvlcoRs/I+jGMnVzuYoa5VHt3oOt5zzN7mcv3a4b+5BmdTKfbfb4OGc9v79XgxNztKvys55XX321vvvd72p2dlbLy8v6xje+oTe+8Y2l11/ykpfIMAz98Ic/lCTde++9Fa93q0jQq0M37aj4UO/QTTsUCfna2tfqtbGIv6nn7ZRDksYG/Tq4d6Ji/327tunIt5/Rvl3bZPg8OvKtZ7R/9/aKbQ7smdDGEaPm3Pt2bdMDP3xehq/wO+NjEX/D8+3fvV33P3SydL5269fOtVkrG0cNHdgzUdPGm8aMNS4Z1rNOxlWvxKxZn2TWd3W7Xrke40Pm9dg43N31MBt3tl4QaTgWbRyxuG6jRt2xrNV2strv/odO6qFHT9W8VnwvtDqurtZ+aznud1vOUSzPQ4+e0s3XvawmRxsK+7T1gkhFzvnQo6f0rqoczCx+9+/eroeOnSo9LsZO9b77dm0rncOsj33JhpD+4ztfYbmPVZ3Kt3/Xrm166Niprs/v+k2vjEXoLuSz3YG2sq/bcoN2NaqPnfqabVM+d+TEHE+jbcxykl/YFNahd9WW6xc2hbVxuDDfdf+DJ3XLynzYAz943nTeauOw0fCe0qoNrPIfu5y4Pp1E34FO6GRcOX0vaneu4ODeiYp7LbNt7MwxNFOv6nsqy36yyc8w6tX9lqp7SrPyWx136wURx9qjVas9NwL0qm7MD7rxM4JuLFM3lwuNrdfPXqp1Yx/SrE7XoRfaCN3Hibhy5c1+U7MD7r//ft15551Kp9N65zvfqf3792v//v06dOiQJiYm9MQTT+i2225TLBbTy1/+cn3kIx+R329/IFuzf0nqkqLxtOZjKQ2H/YUbCoti1Ky2rLev1WvNPm+Xu/A74TPRRGHVo9et2cWkRgcN5XJ5zcdSGhsKKJbIaDaa0GgkUBisslXnHvArm5Om55c1FgkUkpGcSd3LzxcJKGB4NLOQqDhf2/Vrt03a0PLKe1/h93rnFhMaGQwU3szpDhWyR7CK2QYbcdX3MbvSJ80tJTUyYJT6rnWnV66HR5qaT2oumtRIxDg33pTptm9Ok2Q+7sjGWOSVJmfLrtuoIWXqHLO4/0o71YzLjVTtNxDy6uxconD8AZ9mFs6NzxXvhZWyxNNZhXwe++Nqq+Nxs/ut4bhvp21W65vTysuzlEjL8Hu1EEvJ8Hnk9boV9ns0EPDW5JxLibSCAb8WY0nL+PV43VqIpZVIZjQ04FdeOeVyLsWW0woHfYotF84XCXorz7HSx56NJjQUNjQY8ipseBSNpXU2mlTAMNnHok7zsZTCAZ+S6YwGAr6OX+d+zjNajtleGYtWUT/HmW0O5bMSMdsW2so+m3nTevjmNEmWeVap/7KTh1Vt43a7NLuYdHaOp9E2VXNRYxG/lJeiy2lNLyRl+NwKB3waGfAVcuCV42WUVyaT1/xiUuPDQXnc0vxS1TnMjl19T7lyPNv5j12N6m2j7Tr1zWmS6DtaQG5gg824ailmm733beU9qKrnwj5FYzbmE8yeq1O2iliyc09l1U82+xmGSd3DAZ8yuay8bo9iiXT98ptdAwfawxGtfh5kc792vznt/X/17WZqU/Kx37+mr/qdfmurTta3pz5XsJPPrVGZuu5zi25sqxV8c1oDNj57WRe6sQ9pVifz2SaOj3PW/ft7NbQ5R7tqi9M6rSsm6xro54Dut7r3fXKzimgr++q1FTFbQD26Sydjtp1z9zvaxlq7MSutbU7Lta3Vz23Sbsz2c9s1i7ayr5P9LNfBPtrKvk5/MLLW+iUW+qGeHV2c1uQ5QFs1o5P9bC9ch/Veh34sP4vTVke/tVVXLk4r23+9tedaoJ3sY3GaPdSjexCz3YO2sq/VOdpV+VlPAAAAAAAAAAAAAAAAAEB/YXEaAAAAAAAAAAAAAAAAAMBx3rUugFPcbtdaF8GW9VLOTujnuptp1B60l320lX3ttFW/xCz16C6djNlO79/LaBtr6z3u1vr83Yg2qa9e+9B29tFW9nWyn+U62Edb2bfec4NGur18TumHejpVR/pZZ9BW9pEb1Lfe60D5V+eYnTxuL+q3tup0Pttv7dkq2sk+YtYe6tE9iNnuQVvZ10pbufL5vPkP0AIAAAAAAAAAAAAAAAAA0CJ+1hMAAAAAAAAAAAAAAAAA4DgWpwEAAAAAAAAAAAAAAAAAHMfiNAAAAAAAAAAAAAAAAACA41icBgAAAAAAAAAAAAAAAABwHIvTAAAAAAAAAAAAAAAAAACO8651AZwyM7OkXC6/1sWoa2QkpLm5+FoXY030W93HxwcbblMvZvutvdpBW9lXr62I2QLq0V06GbPtnLvf0TbW2o1ZaW1zWq5trX5uk3Zjtp/brlm0lX2d7Ge5DvbRVvY1aqtO57Sd1i+x0A/1tFvHdmK2H9rRKbSVfZ3sZ3vhOqz3OvRj+fs9ZlcLbWVfp/NZroU9tJN9xKw91KN7ELPdg7ayr9U5Wr45bRV5vZ61LsKa6ee6t4L2so+2sq+TbdUr14F6dJe1rEevtGEn0DbW1nvbrPfydwJt0jrazj7ayj7y2e5AW9nX623V6/Ur6od6rkYd+6EdnUJb2UduUN96rwPl7+7zrWe0lX2dbiuuhT20k33ErD3Uo3sQs92DtrKv1bZicRoAAAAAAAAAAAAAAAAAwHFduTjtox/9qP7oj/5orYsBAAAAAAAAAAAAAAAAAGhR1y1O++53v6sjR46sdTFa45ZmllJ66nRUM7FUc63rkqLLaT0/HVM0kZFcHSul8+dci7IDsM8nTUaTevDRU5paTEo+B4+98v4//sz0+n7/90o9PNLUYlIPHXtB00tJiW+gXf/sjrGNtluJjSdeWCA2+pEDOepPJ5f04nxCS6lsbXyRC6Kctyrv8K51gdATOpmr9UoeuBp4f6PX2MlzOnTOirypnVxtPaDvQCd0cvwum1uZjacUTVjc63AfBKw/K2Puw8dP9+aY6yTmmQF0s17oozo9JjHfhU5o8/6+q6YD5ufn9fGPf1wHDx7UE088sdbFaY5beuzkrO6457iS6awMn0cH907olVtHpVyDfV3SiecXdPvhY6V9D920Q5dvGZLyHSqvU+dci7IDsM8nHXtyVnceOdc3HdgzoR0vG5XSbR67V97/vVIPj3TsaZNrfemolF3rwqEldmOz0XbERn9zOEfdt2ubNo8PaOsFg4X46pU+FM7wSseeMulvto1KmbUuHNatTvYz9GH28f5Gr7GT56zCOf+ff3el5paSreVq6wF9Bzqhk+N32f3zYNin669+qe4++lTteUQOAaw77cyP9BvmEgF0s17oozo9JjHfhU5w4P6+q/5dwB//8R/rfe97nyKRyFoXpWkz0VSpA5GkZDqrO+45rploquG+0Xi61DkU97398DFF4+2uHOn8Odei7ADsm5xJlgYJqfAevfPIcU3OJNs+dq+8/3ulHlPz5td6ar79a421YTc2G21HbPQ3p3PUu48+pZOno6X46pU+FM6YnLXIO2bpb9C6TvYz9GH28f5Gr7GT56zGOePJbMu52npA34FO6OT4XX7/fO1rtpQWplWfhxwCWH/amR/pN8wlAuhmvdBHdXpMIldFJzhxf98135z2hS98Qeeff75e//rX65577ml6/7GxgQ6Uyr6nz5wuXYiiZDqruaWkLnvpWOm58fHBmn3PPDNtum88ndXWLaMdKa9T52zmOGZ172eNYpb2so+2snbi1IJ537SY0PatG5o6VnXMrkXf1Qm9Uo8nXoiaX+toUldc3Ny17ibtvL/bzQ3Wum+xG5uNtutEbKx123SzdtvG6ZzWbo5aVF5+q9jK5fOl+OqVPrQe4r2+8ph1Mu/oN8SZNaf7mfKY7Yc+zCm8v1vXbbmB09Zr/2UnzynnRD3NzrmczDSVq3WSU9eS3MAZ6/W9tRo6mRtU3D+7ZHke5a1f67YcYr3HEuWvVS83WO/t1UnNzo/0M6fnEvkszBm0k32dvgfrlWuxXuvRC5+FOT0m9ernt2thvb4vVoMT9/ddszjtK1/5iqanp7V7924tLCwoHo/rwx/+sG699VZb+8/MLCmXW7vvIRwdNGT4PBUXxPB5NDJgaHp6UVIhmIt/lwsZXtN9Qz6P6fZOcOqcdo9jVfdeZafjqhez/dZe7aCt6hsbCpj3TYOBmvdoI9UxuxZ9Vyf0Sj3GhizGoYixrupRrt77u91+tp1zrxa7sdloO6djoxvaplu1G7OS8zmtnRy1vIx2YsvtcpXiq1f6UCv9HO+txKzdvAOV+jnO7GjmntOO8pjt9T7MSby/W9Po/d3pnLbT1nP/ZSfPKXKqnmbnDAbMy2GWq3WS3To2G7P0Ha1Zz++t1dDM+N18zFbeP1mdRy7Xusgh1nss9WP528kN1nt7dVoz8yP9rpm5RD4LWx20k32dvgfrlWuxnuvRC5+FNTtn30ivfn672tbz+2I1OLHmoGt+1vNv//Zv9aUvfUn33XefDh06pGuvvdb2wrRuMDbo18G9EzJ8Hkkq/TbwWMTfcN9I0KtDN+2o2PfQTTsUCfk6Vl6nzrkWZQdg38ZRQwf2VPZNB/ZMaNOY0faxe+X93yv1GB8yv9Ybh9u/1lgbdmOz0XbERn9zOkfdt2ubtl4QKcVXr/ShcMbGEYu8Y5T+Bq3rZD9DH2Yf72/0Gjt5zmqcM+T3tJyrrQf0HeiETo7f5ffPD/zgee3btc30POQQwPrTzvxIv2EuEUA364U+qtNjErkqOsGJ+3tXPp/vun9+ec899+j73/++/sf/+B+29+mKf0nqLvxG8Ew0obFIoNCB5M69XHe1pavw+7/zsZSGw/5C59Dp6jh1ThvH6beVpqy8Xz20lQ0+aXImqbnFhEYGA4WFaVU/K95yzK68/+PprEI+z+r0XZ3QK/XwSFPzSc1FkxqJGIVkPNt4t27V79+cJsn+WN1ou5XYmI0mNBoJtBUbXdM2XagbvzlNUsMctbyMNeVfia2z0aQChleRoFcDAW9lfK1FHrtK+jneW45ZrzQ5W5Z3jBpSpkOF7BH9HGe22cjVWo7ZXskDVwPv76bxzWldzk6eI4fraZY3uezlap3UqW9Ok0Tf0YJ1/95aDTbH75ZitmxuZcNwQD6PS/NLJvc66+A+aL3HUj+Wn29O67CV+ZG5paRGBow1GXPXDZvzzHwWtjpoJ/v45jR71n09euGzMJtjUt9/fruK1v37YjXYuL+vF7Nd87Oe5fbu3au9e/eudTGal5PGBvwaG/CXHtuWlyJBnyJBX+lxxzl1zrUoOwD70tKmiKHtWzcUBtV0411sW3n/b90yWjj2en3/90o9stLGQUNXXLxyrddbMo5adsfYRtutxMbGQaP0GH3EyRx15bm626zXPhTOyFTlHXz4DCd0MlfrlTxwNfD+Rq+xk+d0+pz5wn8t52rrAX0HOqGT43f13IqkSMDkXof7IGD9WZkfueylY4X3d6+NuU5inhlAN+uFPqrTYxLzXeiENu/vu+ZnPQEAAAAAAAAAAAAAAAAAvYP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WJwGAAAAAAAAAAAAAAAAAHAci9MAAAAAAAAAAAAAAAAAAI5jcRoAAAAAAAAAAAAAAAAAwHEsTgMAAAAAAAAAAAAAAAAAOI7FaQAAAAAAAAAAAAAAAAAAx7E4DQAAAAAAAAAAAAAAAADgOBanAQAAAAAAAAAAAAAAAAAcx+I0AAAAAAAAAAAAAAAAAIDjumpx2l/91V/pbW97m66//nr97d/+7VoXBwAAAAAAAAAAAAAAAADQIu9aF6Do+9//vr73ve/pH//xH5XJZPS2t71N11xzjS6++OK1Ltrac0nReFrzSykNDxqKBL1Svs72bmkmmtJMNKGxoYDGBv1SzuQ4Ia+iscLj0aGActmc/XOUHWt0KKBkOquZharz1eORpuaTmo0mtGE4KI/Lpen5ZcvyVpfP7ZJmo8naslbV0XK7djR7PZrhlSZnkzpxakFjQwFtHDGkjEPHRv/ySZMzZXE1akjpdXDs1bTyvj7zzLRChtfZ9/Vq6pXrsZ40GhOsXrc7XtUZu8dGAootZ0rjb90xo+o42Vxe0/PLGh8JyuOS5hdtjGkr+cXTZ05rdNCwN95LFWP+2FBA40OGlLXZfmjMrA3VYlw2OLbbJc0uJhUO+pTJ5RWLp7VhKKBI2KuZhULu2VRMuaSlREbR5Yyy2axCAZ8WllIKGl4F/B6l0hl5PR7FEmmNRgLK5XI6u5BU0PBqMOST8nnn87wquVxe0WVitCmMRegE8tnuQFvZ1yv3F62oyh88HpcWYmklkplC3tAoVzGbC4qlFA74lMlmS7nB8EBlbl3MKSrOU5X/WG6z8tpSMqNMNq/lREajEZN8104O1Up+2+s5MX0HOqGTcVU1PzsY9mp6JtH6+9PsPe6ymL9v5hjFcqzcq0fjKYWDPiWSGQ0PFO77nz5edv+et55f6Lq+x2wcVQv3vt2kk319q/M1/YgxyT7aCuhNvTJm9EIf1ek69EIbofusfN73xAtRjQ0ZlZ/32dA1i9Ne+9rX6tOf/rS8Xq8mJycLH1CFQmtdrLXnkk48v6DbDx9TMp2V4fPo0E07dPmWIfObF7f02MlZ3XHP8dL2B/dO6JWXjOrEs5XHObh3Qoe/+ZTS2Zyuv/qluvvoU/bOUVamwbCvZt+Deyf0yq2j1oOZRzr29KzuPHKujPt2bdOXH/6ZFmPpmvKanaN8+1JZVdtWptu1c9PX7PVohlc69lRluxzYM6Ed20ZZoIbW+aRjT5rE1ctG209COnns1dTJ9/Vq6pXrsZ40ih2r1y8c0onnbIxXqt2/OHYPhHy67qqLdNd9jzceM0zKsW/XNj18/LSunrjA3vhvlV/UG+8l0zH/wJ4J7bi0sF9PvPfWkkWM+b1u/fnnftRcXK7EXL1jl8dp8e/xoYB2XXWR7jxy3DRns7ymLunk6UWdml7SNx55Tr/y+ov0ua8/Wdrvt66/XH6fR5+893HLXDDg9+iL33rGuTzPpH2/e/xFffzvLdoStRiL0Anks92BtrKvV+4vWmFS9/27t+uL//y0XpyJN85VZD3fdP5YSHvfdKk+VZb/FnPrky8UcgrLHKQs76jZZmX/swvLSqSyFa+/9x2v0CsuHrGsW811beXa93q80HegEzoZVxbzs8efmdLDxyebf39avMflyuv2zz9m7/66Xj/hKtyrH/7mU9p11YX6vMX8+cG9ExoZMPSRT/+g1Kfe9OZtFff4XdP3mNT3P9/8aqUyuYbPdU0dqnWyr291vqYfMSbZR1sBvalXxoxe6KM6XYdeaCN0n3qf99lcoNZVP+vp8/l0++236/rrr9frX/96bdq0aa2LtOai8XTppkWSkumsbj98TNG4ec8xE02VBpXi9nfcc1xT88ma49xxz3Ht3LFZ175mS2nyzc45ystktu8d9xzXTDRlWaep+WQpaIv73H30KV37mi2m5TU7R/n2xbKatZXZdu1o9no0Y3K2tl3uPHJck7PJto+N/jU5YxFXM+3HVSePvZo6+b5eTb1yPdaTRrFj9fpMNGVrvDLbvzh233jNJaWFacXXrMYMq/HxxmsusT3+W+UX9cZ7yXzMv/NIYZzvlffeWrJqw5Ono03HZXW7N8qrin+/fefW0jVuJqeMxtM6eTqqu48+pZ07NpcWphX3W4il9cl7H6+bCy7E0o7meWZlLC5Ma1QfFDAWoRPIZ7sDbWVfP+c4ZnW/677HtXPH5tLjerlKvfmmnTs2lxamle83E02Vcop6+Y/VNsX9F2Lpmtf/5os/LuW7dq5rK9e+1+OFvgOd0NHcwGJ+9s2vvail96fVe/znkzHb99f1+onivfrOHZtLC9OK21TPt8eT2Yo+tfoev1v6HrP6njwdtfVct9ShWif7+lbna/oRY5J9tBXQm3plzOiFPqrTdeiFNkL3qfd5n11d881pRYcOHdL+/ft18OBBHT58WO9617ts7Tc2NtDhkjljfHywqe3PPDNdusBFyXRW8XRWW7eM1mz/9JnTptvPRpOmz8tV9rfNc1SUyWW+79xSUpe9dKzi+WLdn3gh2rAsc+XltThH+fbxdFbK29vOrE52NXs96qmO2ROnFszbcjGh7Vs3tFbgPtHs+6qfOBlXvRqzTr6v11KvXI9q7by/280NGp27UexYvT631HhMbjSuJcomlSuObXK9rcphdQyz2LfKL8zG+3JWY/5cNKmhAX9PvPeqtTsmNRO3Vtc2l8/XPNcoLuMrzxXLb7VdRe5YHYsWOZvZNT3zzLRy+XzpONX7lV6rc9xcPu9onletV8aHTiuP2V4di1YD+aw1p+OKmG0NbWWf0+NHt893lfdfjfKH4mOrXKUi/60e/+vMP1XkDVXHLOY/VtsU9y+V1eR1SYqnGufOrVz7bso3nBqL6GedQW5gbS1yg/mVvqDZ92cz92xW99f1+onFeNrynqr6/m05VfY1603cu602s/qa9eGN+v5uMT4+2NHcoNX5mn7EmGRfJ/tZM4x59tBO9nV6fna9XoteGTN6oT/vdD/bC220Vtbr+3s11Pu874qL7cVV1yxOO3nypFKplC6//HIFg0G95S1v0ZNPPml7/5mZJeVy3fZ9zZXGxwc1Pb3Y1D4hwyvD56m40IbPo5DPY3qs0UHDdPvRiPnzxZ83aOYc1WUy23dkwKjYt7zuY0N1ylLcv6q8jbYP+TySy2Vru2avQb26Wx3XTsdVHbNjQwHzthwMtFXmXtfK+6qf2I2rfo7ZZvvZbtUr16Ncvfd3KzHr1LmLGsWO1esjA43HwUbjWjDgsX29rcoRNMyPYRb7VvlF9XhfzWrMH4kYCvjsn3+9aDdmpebi1uraul2uiu3sxGXI55GkUvmttiuPU7NYtHtNQ4ZX7pUYN9vPXRX/VvUstlUnYqdXxodWtRKzvTgWrQby2fqczGclYrZVtJV9zYwfnc5pO626/2qUPxQfW+Uq1fmv2bHM8tHqvKH8mMX8x2qb4v71jl+vbuXXtZXcoVvyDbtjUbMxS9/RGnKD+pqJK6didnilL2j2/dnMPZvV/XW9fsI36La8p6q+fwv6Kz8K6oa+x4xZfc368EZ9fzcovpc7mRu0Ol/TjxiT7OtkP1uNMc8e2sm+Rm3VzzHbK2NGL/Tnne5ne6GN1sJ6fn+vhnqf99mdo+2an/U8deqUbrvtNqVSKaVSKf3TP/2TXvOa16x1sdZcJOjVoZt2VNxkHrpphyIhn+n2Y4N+Hdw7UbH9wb0T2jhs1Bzn4N4JPXTslB74wfPat2ub7XOUl8ls34N7JzQW8VvWaXzI0IE9lWXct2ubHvjh86blNTtH+fbFspq1ldl27Wj2ejRj40htuxzYM6FNo0bbx0b/2jhqEVdj7cdVJ4+9mjr5vl5NvXI91pNGsWP1+ljEb2u8Mtu/OHYf+dYz2r97u60xw2p8PPLtZ2yP/1b5Rb3xXjIf8w/sKYzzvfLeW0tWbbj1gkjTcVnd7o3yquLf9z94snSNm8kpI0Gvtl4Q0b5d2/TQo6d083Uvq9hvKOzTb9+4vW4uOBT2OZrnmZXxfb/+amK0CYxF6ATy2e5AW9nXzzmOWd33796uh46dKj2ul6vUm2966NFTuqUq/y3m1sWcol7+Y7VNcf+hsK/m9fe+4xWlfNfOdW3l2vd6vNB3oBM6mhtYzM9+8/vPtvT+tHqP/8KmsO3763r9RPFe/aFHT+lddebPD+6dUGjlH6hJhT61+h6/W/oes/puvSBi67luqUO1Tvb1rc7X9CPGJPtoK6A39cqY0Qt9VKfr0AtthO5T7/M+u1z5fL5r/vnl7bffrq997WvyeDx6y1veot/7vd+zvW83/0vSopZXW7qkaDyt+VhKw2F/4aalXlXdhd+NnokmNBYJFAaVnMlxwj5FY4XHo4OGcrm8/XOUHWt00FAyk9PMQtX56tXdU/hd2tloQhuGgvK4XZqeX7Ysb3X53G6XZheTtWWtqqPldu2wcT1aXnnvlSZnk5pbTGhkMFBYZJAx3x8FrGK2wVf4ffFSXI0ZUrpyk5Zj1sax14WV93U8nVXI53Guv1htvXI9VnT7N6dJajwmWL1ud7yqM3aPDQcUW85oNmpjzCg/zoBf2Zw0Pb+s8eGgPG5pfsnG+L+SX8wtJTUyYJiO96bKxvzRSKCQqBb/YUWzOU6XW+1vTpNk3oZqLS5rym8Rp+GgT5lcXrF4WhsihiIDPs0sFHLPpmLKJS0lMoouZ5TNZhUK+LSwlFLA8Cro9yiVycjr9iiWSBdywXxeZxeSChheRYKFf/XveJ5XZWxsQD87NdczMdqMlmO2x8ai1UA+a4ND+axEzLaFtrLP5v1Fr31zmqSa/MHjdWshllYimSnkDY1yFYu5oHDAp0wuW8oNqnPrYk5RcZ6q/Mdym5XXlpIZZbJ5LScyGo0YGhss5LuletrJXVvJb7sgJ+7UN6dJou9oAbmBDTbjqqWYrZqfjQx4NT2baP39afYed1nM3zdzjGI5Vu7Vo/GUwkGfEslM6b5/Jpo4d/+et55f6Lp7HbNxVC3c+66xiveyzb6+pZhtdb6mHzEm2dfJfrZqf8a8xmgn+/jmtAZ6Zczohf680/1sL7TRKlv37+/VsPJ531w0qZGIUfl534p6MdtVi9Pa0c2TdUX9HND9Vve+T25WEW1lXycX+vTKdaAe3WVdLE7rQ7SNtTVZnOYgrm2tfm6TdmO2n9uuWbSVfZ3sZ7kO9tFW9nX6g5G11i+x0A/17OjitCbPAdqqGZ3sZ3vhOqz3OvRj+fs9ZlcLbWUfC326A+1kHzFrD/XoHsRs96Ct7Gt1jrZrftYTAAAAAAAAAAAAAAAAANA7WJwGAAAAAAAAAAAAAAAAAHAci9MAAAAAAAAAAAAAAAAAAI5jcRoAAAAAAAAAAAAAAAAAwHEsTgMAAAAAAAAAAAAAAAAAOI7FaQAAAAAAAAAAAAAAAAAAx7E4DQAAAAAAAAAAAAAAAADgOBanAQAAAAAAAAAAAAAAAAAcx+I0AAAAAAAAAAAAAAAAAIDjvGtdAAAAAAAAAAAAAABA/0hnctqwYaDhdql0VtGF5VUoEQAA6BQWpwEAAAAAAAAAAAAAVo3X49If3P5gw+3+7NAbV6E0AACgk/hZTwAAAAAAAAAAAAAAAACA41icBgAAAAAAAAAAAAAAAABwHIvTAAAAAAAAAAAAAAAAAACOY3EaAAAAAAAAAAAAAAAAAMBxLE4DAAAAAAAAAAAAAAAAADiOxWkAAAAAAAAAAAAAAAAAAMexOA0AAAAAAAAAAAAAAAAA4DgWpwEAAAAAAAAAAAAAAAAAHMfiNAAAAAAAAAAAAAAAAACA41icBgAAAAAAAAAAAAAAAABwHIvTAAAAAAAAAAAAAAAAAACOY3EaAAAAAAAAAAAAAAAAAMBxLE4DAAAAAAAAAAAAAAAAADiOxWkAAAAAAAAAAAAAAAAAAMexOA0AAAAAAAAAAAAAAAAA4DgWpwEAAAAAAAAAAAAAAAAAHMfiNAAAAAAAAAAAAAAAAACA41icBgAAAAAAAAAAAAAAAABwnHetC1DuE5/4hL761a9Kkq655hr9wR/8wRqXCAAAAAAAAAAAAAAAAADQio4sTnv00Uf1yU9+UvF4XPl8XrlcTqdOndK3vvUty30efvhhfec739GRI0fkcrl0yy236OjRo9q1a1cnitgdXFI0ntb8UkrDg4YiQa+Ub3EftzQTTWkmmtDYUEBjg34p19yx3C5pNprU6FBAuWzO/jl80uRMUrPRhDaNBpXPSzMLK9sM+zU5k9SJUwvaOBKUz+vSfLRw3Gwur+n5ZW0aCymVypaO6/d6NDkb19hQQIbXXVumiKFUJqfpueWaY0ZCXkVjJu3TSluvhZW2PHFqQWNDAW0cNaT0WhcK614n46pXYtYjTc0n9cQLUY0NGRofMqTsWheqBSv99NNnTmt00LA3FnQjrzQ5WxZXI4aUWaVzr4wXZ56ZVsjwmo8XZWNK9ZhZHEstxxqz8ch1bnwdHwnK45LOLiQV8HsUCHiUyeQ1uzJGjg8bii6mS+NhOpPT9PyyxoYCChlezcwntGE0oKV4RnOLSY0MGspkshoI+s+Vp2zcrnjfuqToclrT8wkZfo/CQZ9GBnyKLlXWtW7b1GnTpsfmZsfutRzr7cTNWqpum5V8aWk5LcPvVTSeUsDvVdbt0vxSSnNLSUXCfsWW04qE/RqL+BVLZBVLZLSwlFI46JPP69JSPK2hAb/S2bxSqYxChk+xRGGfdDanRCqrVDqrsaGAlhNZLS2nNRoxNDbk18x8SovLKYUMn6LxlIbCfuXyOXndHs3HUjJ8HgUMt1xyKbac1vCAjffXarVft13fbtMruQG6C/lsd6CtepvdnK1s3iWVd8nvVnvjYp3jN5yrkrSUyCi6nFEyldFAyKfYckZ+r1uRsF8Dhsc8Hy/LeQfDfrnyec1EkwoGfEqnMxoKV+bpP5t6UaGAT/FEWmORQE3bnI0mFTS8MnxuxZNpGT6vFmIphQyvhgb9yqZz5/LpXK6U63u9bvk8bi2v7JNMZwr/T2U0EPIrEvJqablQv0Qyow1DgfWZh9B3oBNWOzfImMyjLyYVDvjOvWdX+iWre/7ZxYSGBwylM1kNRwwtxTPm9/plfZyt+5CVOZS5xYRGIwHl8zmFA34lUlk98cIL1vNcZv2+uzA/VirXkCHlTT4TyNef27DczmruvlqvzG+tFtrLPsYk+2groDet5WcvTuqFPqrTdeiFNkL3aTOuOrI47bbbbtPu3bv19a9/Xfv27dM//dM/6S1veUvdfcbHx/VHf/RH8vv9kqStW7fq9OnTnShed3BJJ55f0O2HjymZzsrweXToph26fMuQ9SST1T4XDemxZ2Z1xz3HS88f3DuhV24dtb4JMTnWvl3b9PDx07p64gLdffQpe+fYNqpjT87qziPH///s/XucHFd95/+/+1p9m577yBchX2TLNmiMggnekBXeOAgt2Pws2cQ2zg12kWV+WZTN45tA4vi7+T2y5Mc+En7JA282YEw2382FNc7astdcI3AAsQYDDjIS2NgWyLYuntFce/pWXX35/dHTPX2p6qmZ6Z7pmXk9/9FM9amqc0596pxPnSnNqCca0E1vvaxu34P7R3Xk6VM6P5tt+uzOPTv0o59O6F/tvEgPPn6iuv3ALTv1ladP6ZXXko51ctp+z62jevirL+jcZHqh7pf06rmXl9jXayGgal/W9t+uqwaYLLB8nYyrjRKzPunYizbtuHJgfb2g5pWePbnEuaAb+aVjL9hcjx0DnX9IcjM315Sxm/fu3LNDX3jqZ5pLWS33rZT/3bvepJSZ1ycf+aF6ogG9+19v12e/8rxMq6ALByO67ZeurJsjD+4f1T9+bWGeqz3fgVt26uVzM7rs4v66/rtjzw4defpl/dq/vUbXXN7reN8+99PmvGC4P6wvfOuntvO4q7nUqU8Xm5uXmictJ69ql7U8txs29bvn1lH903dO6effcKE+15C31cZXJXZ+9Z1Xy7KKdeNLbez9+juvltfr0f/4wnPadkFM/69/fbkmZrN66MgLLfPDxvN/4JadevSfX9S5ybRt/Le8vzqkWCx19/XtNhslN0B3IZ/tDvTVxraEnM123WW582LDeS8cjOj2t+9oyjmc1qqiIb9+di5Rt72Sv7zj+ku0dTim7Rf1tMzHD+zbqUeefLEp//m1f3uN5Cnp77/0vPZcf0ldzuLUN++76RoFgz59+nD9Gtcj//yirEKxLtevtC0U9Kkk6YmjP9We6y/Rkadf1p7rL9H3fnRON+++XONTmaXn4N2EsQOdsAa5wUhfSP/5b75n+2xSGTf+3c1vUC5fdHzmX3jueYPOz2TrxrqD+0f19ImzevrH49V7Pej36uOf/ZfW97/NGsqBfTvl9aT1wOH6tYS6dS6b8fAPfuPNmkqaeqCmXh+6443K50t19f/gbdcqavjr6mbXzkN3vFEqeZY+h2yU9a3VQn+5x5zkHn0FbExr+bOXdtoIY1Sn27AR+gjdpw1x5e1EvTwej+6++2695S1v0eWXX65PfOIT+v73v99ynyuvvFK7du2SJJ06dUpf/OIXdcMNN3Siel0hkbaqD2aSZFoF3f/wMSXSzlfOaZ/xGbP68FHZ/qlHj2sykVvSsR468oL23XBFddHLzTnGJs1qAN543bamfR84fFw3795u+9lDR17Qu3dvr/7QsbL9wcdPaN8NV7Ssk9P2Tz16XLt3ba2r+2Qit+S+Xgu1fSkt9N/YpLnGNcN61sm42igxOz5j347xmfXVjslEbslzQTcam3KIq6nOXw83c3NtGae57cbrti26b6X8ybOJ6uLtjddtq/6wSpJ279raNEc+cLh+nqs934OPn9AvXLu1qf8+d+QF7d61Vfc/fKzlfWuXF5weTznO427mUqc+XWxuXmqetJy8ql3W8txu2NXvU4+W87PP2eRttfFViZ3TY6mm8aU29v7uS88rkbJkWgXtu+EKnZlIV+OlVX7YeP7PPH6ien67+G91f3XKuYlUV1/fbrNRcgN0F/LZ7kBfbWxLydns1l2WOy82nnf3rq22OYfTWlXaLDRtr+QvDx15QSfPJhbNxx987IRt/nP/w8f06lhKu3dtbcpZnPpmNmVVX0yrHn8+v2nM9Sttm01ZSqSs6nkq/968e7teHUstKwfvJowd6IS1yA0KJTk+m1Tu3ZNnEy2f+SvbJmeb19kfOHxc7/rFy6vf3//wMZ08m1j0/rdbQ3nwsRMKBQMt17nsxsO0Wai+mFbZdnos1VT/Tz7yw6a62bXz1bHmZyk3c8hGWd9aLfSXe8xJ7tFXwMa0lj97aaeNMEZ1ug0boY/QfdoRVx35zWmRSESStG3bNr344ou67rrrlM+7e+X2xRdf1MGDB/WRj3xEl156qetzDg7GllPVVTc83CNJeu2l89ULV2FaBaWtgrZvG7Dd12mfqYRpu306aerqywaXdKxsrrCkc0wlsgvbPXI8ptNniXTOeZ/K16Z9nZy2y9NQx6R93Vv19WpojNnnTs/aX8e5rHZuH1rNqq07lfsKzdoZVxs1Zp8/k7BvR8LUGy5fP+148bWzS54LulEnY3YxbubmujIOc1tlHmq577xiqeR8vEWOb3e+6bms4z5N83bN507bi6VSy3l8sbnUMXdZZG5eap60nLyqXdp97nbntI45n8s8Sp6GOLUpW4kVScqahdZx7fb8S7y/OuX4GsbWelEbsxslN1gL5LPO2h1XxOzy0FfLt9L7ezXWu5zyhWmHnK0xX1juvNh03hbrSnbbM2a+Ze5bLJUWzced8p9qfuNQJ7u+cZMzNX5WyaGq5/EstNnpeJ3KQ9o1FzHOtge5gbO1yA0S6VzTtrp72+G5ye22xnPUjQ812xrvf6f6ZnL5pm2161x246HdmOpU18a6LaWdi80hG2V9q6IT93JtzG60/uok5iT3OjnONiqVSgoE3P2oerPPjZu9/UvR6Wew9XotNso4uBHa0elxdiP00VpZr/f3amhHXHXk5bRrr71W//E//kf99m//tg4ePKhTp07J71/8VM8884wOHTqke++9VzfddNOSzjk5mVSx2N2/0354uEfnz89JkiKGX0bAV3cBjYBPkYCvWqaR0z4DccN2e3/MWPKxQkHfks4x2Buq2+50TKfP4pHgovuEDfs6OW2v/TXgRsCngZh93Vv19Uq5GbgaY7axLyv17O8JdayeG0HtfYVmbuNqM8fsYK/DGBp3HkO70UDP0ueCbtTJmF2Mm7m5sUyreWixfSXJ6/EserzF5rna8w3E7ftPpfnPHfrXabvX42k5jy82lzrmLovMzUvNk5aTV7WL23O7fahpd07rVD+3eZRKktfraVm2EiuSFA75XMW12/O7vb86ZSAeXrPYWmvLidmNkhusNvLZ1tqZG0jE7HLRV8uz2P3diZx2OZzyhX6HnK1xvl7uvOh0XrdrVeGQ/f6V3Nfr8SyajzvlP5X9i6WS675pzIHqju+xb1slhyoWS3XnDgWbc6rKPp3IQ9zORUuNWcaO5SE3aG0pcdWumI1HgnX7ND6bOD032d3HTvd27Tlqx4fabY33v1N9w0F/076161x246HdmOpU18a6LaWdi80hG2V9S1revbzUmN1I/dVpzEnudXKcbTQ0FJNlufvlJpv5OpEbuNfpZ7D1fC02yji4EdrR6XF2I/TRWljP9/dqaMcabUf+rOe/+3f/TnNzc7rsssv0m7/5m3rllVf0n/7Tf2q5z7lz5/Rbv/Vb+vjHP77kF9PWo3jYr0O37yo/kKl84Q7dvkvxSGDJ+4z0Gbrn1tG67ffcOqrBeHBJx7pzzw499o2XdOeeHa7PMTJg6OD+8vYnv/9K074H94/q80dP2n52554deuLoSR24ZWfd9gO37NRj33ipWuawTZ2ctt9z66iOHjtdV/fBeHDJfb0WavtSWui/LYPGGtcM61kn42qjxOxwr307RvrWVzsGe4JLngu60Ui/Q1wNdP56uJmba8s4zW1PPvPKovtWym+/KK4P3nZt9Xh37b26+vnRH5xumiMP7q+f52rPd+CWnXrq2dNN/XfHnh06euy0Dt2+S1uc7tsBwzYv2DoSdZzH3cylTn262Ny81DxpOXlVu6zlud2wq989t47qiaMndYdN3lYbX5XY2bol2jS+1Mber7/zasWjARkBnw5//SVdPBSpxotTfmh3/g/csrN6frv4b3V/dcqFQ9Guvr7dZqPkBugu5LPdgb7a2JaSs9mtuyx3Xmw879EfnLbNOZzWqiJBX9P2Sv5y554d2n5RfNF8/MC+nbb5z6Hbd+l1W6I6+oPTTTmLU9/0RgO6e3/zGtfRY6ebcv1K23qjAcWjAR09drp67jv27NDnj57U67ZEl5WDdxPGDnTCWuQGvvkXTCvbap9NKvfu9oviLZ/5K9sGe5vX2Q/uH9UX/89Pq98fun2Xtl8UX/T+t1tDObBvp7I5q+U6l914GAn6dLChXlu3RJvq/8Hbrm2qm107X7el+VnKzRyyUda3Vgv95R5zknv0FbAxreXPXtppI4xRnW7DRugjdJ92xJWnVCq1/b9fvu9979ONN96o3/iN35BpmnrooYf0rW99Sw8++KDjPh/96Ef1yCOPaNu2bdVtd955p9773ve6Oud6+81pkiSPlEhbmknl1BcNlh/EFmuC0z5eaTKR02Qiq8F4qPzwUVzasbxej6bmTA30GCoWS+7PESj/jdnpuayG+8KSpMnZ+TL9wepnQ31hBf0ezczl1BcLqlCUzs9ktGUgopxVqB43GPBpbCpdfvvS722uU09QuXxJEzOZ+mNGg4pHA0qkbPpnOX29Ast+876mL/t7QuWb2epQJTcI3mJ2wUVcbfqY9UnjM6amE6b640Z5wa6w+G5dZ36cnk6a6o8Z7uaCbuSXxqZq4mrAkBr+A13HfsvE/HyRtgqKBHz280XNnNI4Z1bmUse5xm4+8izMr8N9Yfm80sSsKSPoUzjkUz5f0lQiq4F4SCP9hhJz8/vHgrIKJZ2fyWggHlI05NfkbFZD/SEl03lNz5nqixkqFAqKhQIL9XG6bz1SImPp/KwpI+BVNBRQf09AiWR9W1v2TYs+XfLcvNS5e5Xnertzt+qbtfrNabX1q/bNfL6UzFoyAn4l0jkZQb+2DIQ1kzA1nTTVEwkqnbUUjwQ12BtUKltQKpvXbDKnaDiggN+jZNpSbzQoq1hSLpdXxAgolbXUEw0qXygqmysoZxU1GDeUMQtKZiwNxA0N9gY1OZPTXMZS2PBrLp1TPBpUqVSU3+vTbCqnYMAnw/DKK49SGcvd/dUBw8M9Oj8xt3axtYaWHbMbJTdYReSzLrQpn5WI2RWhr5ZsvfzmNEnuc7aadZcLBmMKeksrmxdbHH/RtSpJyWxeiUxeZi6vaDigdDavgN+r3khAsZDfPh+vyXl7IkF5VNJkwlTYCMjK59Ubqc/TE+mcIqGA0llLgz1GU99MJEyFDL+MgFcZ01Iw4FcilVPY8JfXv/LFhXy6VKrm+n6/V0FfeR8j4Jdp5av/xkLll9aSmXL7smZeQ3GjY3lIp35zmiTGjmUgN3DBZVy1LWbz9uvo0VBg4Z6dH5ecnvmn5kz1xoLK5wvqixtKpvP2z/o1Y5yr55CGNRSpqGgooGyuqMnZrPM6l9247y2vj1Xr1WdIJZufCZRar204lnNau2+0Qda3VuM3p0naMP21KpiT3OvkOFtjaCimD9//zUWP8aeH3qaJieSi5TYqcgP3+M1pi3Dxs5d1YSOM550eZzdCH62ydX9/r4YVrtF25OW0W265RY8//njdtn379umxxx5r96mq1uXLaZvIZmv7pk9uVhF95V6rviJmy2hHd+lkzK7k3JsdfeNspTErrW1Oy7Vttpn7ZKUxu5n7bqnoK/c6Oc5yHdyjr9xbVy+nLcNmiYXN0M6Ovpy2xHOAvlqKTo6zG+E6rPc2bMb6b/aYXS30lXudzmd5Oc0dYtY9Xk5zh3Z0D2K2e9BX7i13jbYjf9azUChobGys+v3ExIQ68A4cAAAAAAAAAAAAAAAAAKBL+Ttx0Pe9733at2+fdu/eLY/Ho6eeekof/vCHO3EqAAAAAAAAAAAAAAAAAEAX6sjLae95z3u0c+dOfec735HP59O///f/Xjt27OjEqQAAAAAAAAAAAAAAAAAAXagjL6dJ0tVXX62rr766U4cHAAAAAAAAAAAAAAAAAHQx71pXAAAAAAAAAAAAAAAAAACw8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3Xdy2nJZFI333yzTp8+vdZVAQAAAAAAAAAAAAAAAAAsk3+tK1Dr2Wef1X333adTp06tdVU6xyMl0pZmkjn19RiKh/1SyWZ7zK/xaVNTiawGe0Ma7jWkgstjOZWJG7LyRZ2fyZSP2W9ofMrmHAFpbLK8faQ/LEk6P5PRUG9YXq9H49NpXTQSUyaTryszPp3RUF9IPq9X49PpunM8fyahrVuiSqXz1fOFDb/OTaQ02BtSKOjT5ExWA70hmVZBk7NZDfWFVCqVzz3SH5ZK0sRstq58X48hr0eaSpjlPoj4lUiV2zvQG1KxUKz2T125xfrKqUynzff9c6dnNdgb0siAIVmrXAdsPJ2Mq40Ss7Sju/ik8Zny3DHYa9jPgcu12Fg///lrL51XxPA3zx1qsf98/08nsurvDSln5WUE/BrpN6R8Qz280mQip8lEVhdviSqZWpgfRwbK5RNpSxkrL5/Pp4yZl5kr6ILBiNLZvCZns7pwKKKcVdTk/NxoBH3VeTUW8Ws6YSlr5jXUG1I86tfkbPl8w/1h5QslTcznA01xUlO34f6wfB5pZq7c3kKxpBePn9VQb0jFYkmTs81lmvrUL43V5Bu2/dFtuiEnaKhLMmPJCPqVylrqi7moU0MbKrE80BtSsVjUxKypsOFXPBZQIV9UIp3T+WROs0lToaBffr9HHknBgE9WvqiZObOcg4V8mkvllTHzCgd9SmUtRUIBBfxeJZI5RUJ++f1eTSey6o0ZKpZKMnMFGQG/iqWCfF6fpudMDfQaKhZLSmUs9USCSqYt9caCGuwJSqVy3ScS9XWs1LknElDM8Nnn0E65dbuuYTfFRrfaKHMRugv5bHegr9xryCm7er5YwtpSZW6uzsUNn2esvCSvpufm15n6DCXm6ud00yxoMmEqGvKrtyeogmW/btOUh3ukybmcpuZMRQy/An6vIoZfsbBPk4mcZpKmYuFgOQcP+pU18ws5k+bbmMopGgook7Pk9/uUzxdkBANKpHKKhvzK5QuKhQPKmuU8Pl8oyO/z6eXzrykU8qtYKimdthTvCcorj1IZS9FwQB6vR8ViSYViSfl8UWkzr1gooEDAI5U8mkvnFAqW+02lku3zRdK05PP6NJM0NdQb0mA8qESyjTnHWuYwjB3ohFXMDUIhn86Np9UXN5TL5RUNB+T3epRMLzyjRUMBmbm8+noNJWvWv4d7DUnlNY66baWF5+7B3pAG+4LV9fhqe6S6bfGYX+MTWed7uOFZvlgs6cVzZ9UXC6pYLCoaDiqbK2hiNtP884ZWY8T8Gk0ynVMsElTWzGsgXr/u7npM8Ta0uycoFdtx0Ta5+X598bWzGugx6NdWmJPco6+AjWl+rb56b6+HtXo7G2GM6nQbNkIfofusMK666uW0hx9+WH/0R3+kD3/4w2tdlY4oFkt67pVZ3f/wMZlWQUbAp0O379I1l/TquZcXtl//+hFdv/MiPXD4eLXcwf2j2nXlQN0Do+2xtvUuPAjalLlzzw594amfabg3pD3XX9p8jqsGdOwnU3rg8HH1RAO66a2X6aEjL9Tt/8prsxo1R1qW+cJTP9NcytLB/aN6+sRZRUJ+Zef3qT3fUz88o+Mnp3Tglp36zomzesPlQ03Heur4Wb119KK67Qdu2amvPH1Kr7yWrJ4v4PPq9rfv0KceXbxebvqqqUynBVTt+8ZrwmSBZetkXG2UmKUd3cUnHXvRph21c+ByLTbWt5g3K3NH0O/Vxz/7L837+5v7/wO37NST33tZe66/VLt2DCw85HmlZ09O6VOPHtdbR7doNNs8P144GNbffvE5vfOtl2lyNquHjrxQN7dtuyCmvddfqgcfP2E7Nx7cP6p//NoLOjeZ1jWX9FXnfLv5sS5OaurmNJfWzst2Zer61C8de8Hmetb2R7fphpygoS5//+XntOf6S/Q5p3520YZWOdXXvvey3vrGi/X3X3q+rnwo6FNPNKh/+PLzOjeZ1oWDEf3KL+/QP37thab63LX3aj3xrZOaS1l19837brpGuXxR3zl+Vjf+/CX6TE3M1pa7Y88OHfnfL+v2t+9Qf8zQx/72+zKtgi4cjOg9N16pTz9Wv9/W4Zi2X9xTl0M75dZtu4bdFBvdaqPMRegu5LPdgb5ybz3NFytYW9o6HNPgQKz6+ee/dbJprq/NSY2ATwf27dQjT75YzStu+6Ur6/LZ2tyg9uvfvetNSpl5ffKRH9aV7Y0F5fF49KlH63PwR//5xeo5f/euNymXL9bV/449O/S9H53T299yiT792Pfrth95+mW96xcv01PPnrHNXezyqXtuHZVH0vScWZ9n1bS3Nr965OsvVduVyxcd++7I06f03MszK4+htYxJxg50whrkBtU17H07NTmb1T9+7cWmZ6LfvOkazaRy+q8PP1vd9qHb36h8oVQ3fh26442y8gvbKs9Zdee8dVSxsF//v3/4QV09fnZmWv/03dPN9/Aiz/J379upfCGl//7Ej5rXWootxghveY2m9hlw0XUAJzV1rB0/37h9gBepVoJ+dY85yT36CtiY1uNavZ2NMEZ1ug0boY/QfdoQV131Zz3/5E/+RG9+85vXuhodc24iVX3IkyTTKuj+h49pMpGr2/6uX7y8elEr5R44fFzjM2b1WIm0ZXusRNpqWeahIy/oxuu26ebd223PMTZpVrffeN226kNm7f5vf8uli5a58bpt1WO+6xcvr9un9nzv3r1dplXQg4+f0Lt3b7c91r4brmja/uDjJ7Tvhivqzrd719bqQ9hi9XLTV41lOq2272v7aGzSXGRPwFkn42qjxCzt6C7jM/btqJ0Dl2uxsb7VvFkpe/JswnZ/u/7/zOMnqvPt2NRC/ScTuep85TQ/Fkse3bx7u85OpKvzWe3ctu+GK6o/yKvsVzs3PnD4uHbv2ipJdXO+3fxYGye1dXOaS2vnZbsytX06NuUQl1PdG5fdkBM01mX3rq3VH3q4qZNTLDvlVDfv3l59Ma22/GzK0unxVDWWdu/aWo2txvp89ivPV++V2vtmNmXps1/5iW7evb36A9fac1TKfe7IC9VcLm0WquV279pafTGtdr+TZxNNObRTbt2ua9hNsdGtNspchO5CPtsd6Cv31tN8sZK1pZNnEzo3kap+bjfX1+akplXQg4+dqMsrGvPZ2tyg9uuTZxPVlzhqy4aCgWruWtn+mcdP1J3z5NlEU/0/d+QF3bx7e1OOUclH/v5LzzvmLnb51KcePa5gwN+cZz1WX5dKflXbrlZ9d/Pu7Y7Xpd3XuVMYO9AJa5EbVNewHzuhUDBg+0z0P77wnE6Pp+q2nR5PNY1fr47Vb6s8Z9Wd89HjyufVVI9fuHar7T282LP8px87oek503atpdUYUVmjqW3vYusATmrrWNnvU48e12Qit5JLtunRr+4xJ7lHXwEb03pcq7ezEcaoTrdhI/QRuk874qqrfnPaSgwOxta6Cos6/tL56sWqMK2CppJm3fZEKmdbbjph6g2XD0mSXnM4VtoqaPu2gZZl5JGyNT/0q6tLIruw3SPbMjO19XUoI8/C14l0Tl6Px7ZcIp2r+9qujFNds7mFwK89n9t6uemr2jLt1hizz52etb/uc1nt3D7UkTpsFMPDPWtdha7VzrjaqDFLO7rL82cS9u2omQPdaozZxcb6VvNm5etiqWS7/3TCdJyrGq/Di6+drZadSdrvN5M0lTXL57Ob25YyN9aVdZgfK/WrrZtT2UqbWpWp9Ol6jMuV5gQrnZNq47Zal0X6uZFTG+quXe12h3iqxvt8LFXr4SLPqnxdiWGnczTuY1oFZXI1/1XP4VzFUqkph658Nu2wfbl5XeWarkW+uB7Uxux6vOe7Bfmss3bHFTG7PPSVe+2eLzq53rWStaViqaSpuYxUap1PVPOIxu+XkU80ls2Y+UXP6bRvq/ouJ29yU5dqfuUyT6rk9pXvlxtDbmOyXXMR42x7kBs4W4vcoHYNO5PLt3xOqWU3BjVtczhW3XORFtpY+br2HnbzLG+3njGdMNUbCzqOETNzueZnwCU+n1bU1bG2DklTV1826Ljfer8XOlH/2phdbr9uRsxJ7nVynG1UKpUUCLj7UfV6Hw9WarO3fynauT7bieOvlY0yDm6EdnR6nN0IfbRW1uv9vRraEVcb5uW0ycmkisVu+/sI9QbiYRkBX91FMwI+DcSMuu3xWNC2XH/c0Pnzc5KkiOG3LRMJ+BYto5IUDvns69IbqttuV6avx1i0TOVXeBsBn+KRoPx+r225eCRY97VdmbBhX9dQ0Fd/Po+WVC83fVVbZincDFyNMTvY0PeVOvT3hJZVh81ieLiH/mnBbVxt5pilHd1lsNewb0fNHCgtL2YXG+tbzZuVr72emp8u1ezvdej/UNDXdB0GaubRxjm1sl9fzNCsx5TX47Gd25zm8aa5Uc1zfqs4GXAxx1fa1KpMpU/XY1yuJCdoNSe5faipjdtKXSp1cFsnpzY0XrvKdqdcqxLvtfdRq/rU3iuVrysx7BSzjfsYAZ/CwfpHFKe6NebQlc/6HbYvJ6+rvabtzhe73XJidj3e892AfLa1duazEjG7XPSVe0uZL5aT07bTStaWvB6PBnrCypqWq7ne6ful5BNNOUyodf7ecl+H/KeSjyw1b3JTl0q/Va7nYnlSJbevfL/cnMPNdXY7Fy01Zhk7lofcoLWlxFW7YrZ2DbvyvNLqGarCbgxyGpeaxhWb56L+nlD169p72M2zvN16Rn/cUChgPwZFAj755tdoGo+5nOeixjpW6xAzWj5Hr+d7YTn1X2rMLqdfNyvmJPc6Oc42GhqKybLc/T3BzXyd1vt4uJoW66uVxux6vhYbZRzcCO3o9Di7EfpoLazn+3s1tGONtqv+rOdGd+FQVIdu31X3QHfo9l0ajAfrtn/xWz/Vwf2jdeUO7h/VSJ9RPVY87Lc9VjwSaFnmzj079OQzr+iJb560PceWAaO6/cnvv6I79+xo2v+rT59atMyTz7xSPeYX/89P6/apPd8TR0/KCPh04JadeuLoSdtjHf7GS03bD9yyU49946W68x39wWndc6u7ernpq8YynTZS0/e1fbRl0FhkT8BZJ+Nqo8Qs7eguw7327aidA5drsbG+1bxZKbv9orjt/nb9/4FbdurzR09W59eKwZ5gdb5ymh+9npKe+OZJXTQUqc5ntXPb4a+/pAO37HScGw/uH9XRY6clqW7Ot5sfa+Oktm5Oc+ljNfOyXZnaPh3pd4jLge6Ny27ICRrrcvQHp3VHi3522q/Vtatsr+Rgv/bOq5vK90YD2joSrcbS0R+cLseWTX3u2nt19V6pvW96owHdtfcqPfHNk/pAQ8zWlrtjzw4dPVbO5SLzP/StnPPufc37bb8o3pRDO+XW7bqG3RQb3WqjzEXoLuSz3YG+cm89zRcrWVvaflFcFw5Fq5/bzfW1OakR8OnAvp11eUVjPlubG9R+vf2iuD5427VNZbOmVc1dK9s/cMvOunNuvyjeVP879uzQE0dPNuUYlXzk1955tT5/1D53sVujuufWUeVy+eY8a199XSr5VW27WvXd54+edLwu7b7OncLYgU5Yi9yguoa9b6eyOcv2meg3b7pGW0eiddu2jkSbxq/XbanfVnnOqjvnraPy+9VUj2//8LTtPbzYs/zd+3aqv8doOt5In9FyjKis0dS2d7F1ACe1dazsd8+toxqMB1dyyTY9+tU95iT36CtgY1qPa/V2NsIY1ek2bIQ+QvdpR1x5SqVSZ/775QrceOON+tu//Vtt3brV9T7r4TenDQ/36PzEnBJpSzOpnPqiwfJD2/xv/arb3hPQ+LSpqURWA/FQ+YfyhYYDNu5TOZZTmVhQVqGk8zOZ8jEHDI1P2ZwjUP6bsdNzWQ31heWRdH4mo6HesLxej8an07poOKZMNt9UZjAeks/n1fh0uu4c0wlTF41Elc6U9xnoCSkc8uvcREqD8ZBChk+Ts1kN9Bgy80VNzmY11BtSaf64w/PnmJjN1pXviwbl9Xo0NWeW+yAaUCJVbu9Aj6FisVTtn7pyi/WVU5klXOvF2MZsTd/394TKN7O1vDpsFrzF7IKLuNr0MUs7uotPGp8pzx39ccN2Dlx2zC421s9/nrYK5d+I1jh3qMX+Df1v5fMK+P3lh7vG/wDolSYTOU0msrp4S1TJVL7+uuXL58lYefl8vvKfCcoVdMFgWOls+c9wbxmIyMoXNZUo7xcyfDo3kdJAPKSeqF/TCUtZM6+huKF4LKDJ2fL5hvvDyhdKmpzN2MdJTd2G+8LyeaWZZDmPKBSlyURWg70hFYslTc42lLHrU780NlUTl3b90W2WmRO0+zen1dYlmbVkBPxKZS13dWpoQyWWB3oMFUslTcyaChl+9UYDKhSKSqRzMoIBzSZNhYJ++f3l/1UfDPiUzxc1M2eWc7CwT8lUXhkzLyPoUzqbVyTkV8DvVSKZU3j+6+mEqXgsqFKpJDNXkBHwq1gqyOf1aWaufG8XSyWlMnnFwgGlspZ6I8HyAnqpXPeJRH0dK3WOh/2Khfz2ObRTbr3MvK7pmrYxX+x2y47ZjTIXrSLyWRfalM9KxOyK0FfuNeSUTvPFWv/mNElLWluqzM2VuXh4aH788izkrpJX03OmBuKGRvoNJebq53QzV9BkwlQk5C/nl/mi7bpNUx7ukSbncpqeMxU2/PL7vYoGfYpF/JpM5DSTzCkWDiiXz8sI+JU187Y5fDQUUCZnye/zqVAoKhj0ay5VzmGsfEGxUEDZXPkY+WJBfq9PyaylUNCvokpKZ/KKRwPyejxKZSxFwwF5vOXfhlYolpTPF5Ux84qEAgoEPPKUPJpL52QEy/0myfb5Imla5TwpaWooHtJgb1CJZBtzjkWuc6d+c5okxo5lIDdwwWVctSNmw2Gfzp1Pqy9mKGfN398+j5KZhWe0aCgg08qrL24omc7Xr7ervMZRt6208Nw9GA9psD/Y3B7V16O3x6/xyazzmFD7LN8fVrFY0tScqd5oUKVSUdFQQNlcUROzmeafN7QaI+bXaJLpnKLhoMxcvmnd3fUY5W1odzwoFZ2Lr/d7YTV+c5qkar9OJ031x4xF+3VTY05yr5PjbI2hoZg+fP83Fz3Gnx56myYmkouW26jW+3i4mvjNaYtYj2v1djbCeN7pcXYj9NEqW/f392pY4RptV76cthzr5uW0TRrQm63tmz65WUX0lXsrfWliM8Qs7egunYzZlZx7s6NvnHXk5bRVxLVttpn7ZKUxu5n7bqnoK/c6Oc5yHdyjr9zr9A9G1tpmiYXN0M6Ovpy2xHOAvlqKTo6zG+E6rPc2bMb6b/aYXS30lXudzmd5Oc0dYtY9Xk5zh3Z0D2K2e9BX7i13jZY/6wkAAAAAAAAAAAAAAAAAaDv/WlcAAAAAAAAAAAAAAIDVEu8NKxjwLVouZxWUmM2sQo0AANi4eDkNAAAAAAAAAAAAALBpBAM+139WFAAArAx/1hMAAAAAAAAAAAAAAAAA0Ha8nAYAAAAAAAAAAAAAAAAAaDteTgMAAAAAAAAAAAAAAAAAtB0vpwEAAAAAAAAAAAAAAAAA2o6X0wAAAAAAAAAAAAAAAAAAbcfLaQAAAAAAAAAAAAAAAACAtuPlNAAAAAAAAAAAAAAAAABA2/FyGgAAAAAAAAAAAAAAAACg7Xg5DQAAAAAAAAAAAAAAAADQdrycBgAAAAAAAAAAAAAAAABoO15OAwAAAAAAAAAAAAAAAAC0HS+nAQAAAAAAAAAAAAAAAADajpfTAAAAAAAAAAAAAAAAAABtx8tpAAAAAAAAAAAAAAAAAIC24+U0AAAAAAAAAAAAAAAAAEDb+de6AgAAAAAAAAAAAAAAoJ6VL2poKOaqbM4qKDGb6XCNAABYOl5OAwAAAAAAAAAAAACgy/h9Hn34/m+6Kvunh97W4doAALA8/FlPAAAAAAAAAAAAAAAAAEDb8XIaAAAAAAAAAAAAAAAAAKDteDkNAAAAAAAAAAAAAAAAANB2vJwGAAAAAAAAAAAAAAAAAGg7Xk4DAAAAAAAAAAAAAAAAALQdL6cBAAAAAAAAAAAAAAAAANqOl9MAAAAAAAAAAAAAAAAAAG3Hy2kAAAAAAAAAAAAAAAAAgLbj5TQAAAAAAAAAAAAAAAAAQNv517oCtZ544gl98pOflGVZet/73qdf/dVfXesqAQAAAAAAAAAAAACwKcV7wwoGfIuWy1kFJWYzq1AjAMB60zUvp42Njekv/uIv9OijjyoYDOrOO+/U9ddfryuuuGL5B/VIibSlmWROfT2G4mG/VHK5r1eaTOQ0mcjqwuGo0pm8phJZDfaGNNJvSPnmcsP9Yfk80sxcTn1xQ7l8UeenM9oyEFaxKD1/5oyG+kLySBqfzmikP6xSSTo/k9FwX1geT3n7YG9IIwOGxiZNTSWy2jIQVqEoTcxkNDIwv890RkN9Yfm80thUpq7MYF9IQZ9Xr02ldcFgRDmrqMnZcv0q5248x1BfSD6vV2NTaQ31heWdr8vFI1FlsgVNJbLl+qp87gsGI7Ly5eMO9YXk83k1NpmuK185x/iUqefPJDTSH1axWNLEbGb+63LbR/oX2j4y31fn5+sYjfj16mvJuvNdMBhVzlo4R9Dv09hUWoO9IQ32BKVi87UZ7A3J8Hs1lTCXHgsriaOlCkhjk6aeOz1b7T9ZHToXNo9OxtVGiVna0V062Y7FxvT5ueOl186qNxZU1szL7/OpJxKQSiWlspY8Xq9m5szyvNMXrM6lFw5HlMuV56qB3pA8nqJU8pbrX5TGZ8zq3DXcvzAHX7o1pkRiIc/o7/Pr/KQpn9en6UT5WD6fR1OzpoYHQrKskiZn6+fMob6Q/P7yXDzYG1Ik7NfkTFZBv1+JlKnBvpBUKs+1l1wU01yy/nw/ezVVzmO80vh0VkbQp2jIr4GeoFRovi4XDEZUKBQ1MTvfnj5DiTlLyYwlI+hXKmupLzbfv96GtvcaC8dsxVe/XzTs18RUuT+KhWLzNay5tkMDISXT+aWfc72oaWttfwz0hlQsFjUxayoWCcjv8ypnFZTMWAoFfTIMnwJ+r9KZglIZS/09hgIBrzLZvJIZS2enMwoGfUpnLQX9PqWyefVEAsrnC/J4vUplLPX1GCqWSkqmLMVjQZlWQZlsXtFQQIGAV1OzWcVjQQUDXqkkpc2CsmZevTFDpVJJiVROoaBP0XBAWbOgZNZSLBRQTzQgK19UMmMpZxUUjwZVVEmWVVKhUFQo6Fc6a6m3JyjJo1TGkpkrKBYJyPD7lLUseT0+zSbn7814UImkQ0y2yuMaxojBYqeSvjXWyfx2o8xF6C7ks92BvnJvPqd88bWzGugx6tcqVmo11yjcntNNnRpyu2DAp/PTGfXGgirNz/lmrqCh3pC8HlXXb0qSEumcrHxRsXBAqYylYMCncMivbNZSPGpIKimZzSufLymbyysWCSgWCigW9mlyNqeJRFZ9PYY8nqK8Hp8yZl5mrjCfs/iUyeY1m8xpIG4ony+oWJJChl9eb0mWJf3kbEJ9PYZyVl5GwK9sLl/Ns/vjhvx+r5LphdwkGPCpUCiV1+h6QwoGPTLNkmaTpvrihorFkhLJ8tphyPBrJpGVEfArkcopEvLL7/cq6PeqPx7QdMJSNldQxsyrJxLUTNJUKOhTxPArHPJpbDJT7guzoEjYr1KpKL/Hp1TW0kB8Pk9M5RQNBWTm8opFgrbXp1gsKZEhN8A6soq5weCAX+fGsgr4/ZqeK49hYcOnqYQpI+hXzswrGFx49q48pw/0huTzlhQJBzSXzGs6kVV/b0h5K6+eHkOZTHl9e6A3pGjYq1S6WB0jB/v9mksVZJolTSWyGu4Ly+uViqWiCgVP3dq7StLY1ML46vWWFAoEZFoF+3lofo6amsuqL2bIyhcUjxoqForKWHlJ3mo7h3vL6xlNY3zNc/5APKRSqahwMOC4xjKZyKq/x5DHU5JH3vrnM7mc19Zi/rPTLfWoxTjrHn3lHn2FBsGATx++/5uLlvvTQ29bhdqsgU4+462mjXJvb4R2dLoNG6GP0H1WGFdd83LaU089pX/1r/6V+vr6JEl79+7Vl7/8Zf2H//AflndAj/TcK7O6/+FjMq2CjIBPh27fpWu29S7+sOCVnj05pU89elyj2wf01msv1gOHj1ePc3D/qHbtGJCKC+V6ogHd9NbL9NCRF6rl7tyzQ08dP6u3jl7kevsXnvqZAj6vfuWXd+iBw87H/cJTP9NcynI81oFbdupHPz2vN1w+rAcfP9HyHE7HfeW1WZm5kaZ6bLsgpr3XX1p33AO37NTL52Zk5gpNffXjn57XsZcmq/vXHmux9h3cP6pEMqN0Jq8HHz/heO6vPH1Kr7yW1D23juqN2wckLVwbu+O6joWVxNFSBaRjP5lqjrWrBpgssHydjKuNErO0o7t0sh2Ljene5rnjjj07dOTpl/WO6y9Rf4+hQrGkTz9WnoOuuaRPe66/1HG+rsyBb9g+LMPw6RP/s3zeCwcj1Tn4HW/Z2jR3HrrjjcpZxbp6HNw/quMvjWvbBb0tc4LK1//hPddqJpXT33/p+bqyHhVt52ojUNJzP8vo7xrKD/eH9fpL+yTvwnWxm4srbb1oJK7P1dTvD37jzZpKmnqgoS27rhxo/bKYTzr2YnMc2PXBodt36ZpLevXcy+Vr65i7LXbO9aImjp1yqp5oQLf9mytUKJZsr+k/fPl5nZtM18Vipcxde69WwO/R//jCc9VtH7hlpx795xd1bjJdLROL+PXq2Fzdtbhr79V64lsnFfB59av/9mqdn844fn7bL11ZF0O//s6r1RsL6i//8Yd1Od7Xvveyfv4NF9bF1YFbduqRmvr8+juvVjwa1H/7Xwv7Hrx1VE8fP6urLh2s27dlHmczRvzOe9+kHRf3rP0PG9qpk/ntRpmL0F3IZ7sDfeWeTU5ZXatY6Q8vVnONws053dbJJrerrOUk01ZTXlC7dtX4WW1+Ho8FNT6dkZkrKJsr1OUd73/36xULB/RfH3627jrkrKL++xM/asrLq/Xat1Nf++7L+jfXbVMw4K27jh+4ZaeetMlNDu4f1ZGnT+m5l2equYnP69EjX39Jw72h6jOD7frUHW/UXMrS33z+x3Wf90QCmkuFNDFj6pF/flHv+sXL9GdfeqYpr/v6M6/q+Mmpar/8yi/v0D9+7QVZhWLT80mlzK/922vqr49H+vbxc/qL//kv5AZYH1Y5N/jQ7W9UsVTSf/vH79vex43PS7Wf/f5vXKfTY+mmus4kc9VnH7ux6J5bRxU2fPqL/3msZttOSZ66celDt79R+UJJn3zkh3XH93qkT9rNQ2qeo37zpmtk5ef0neNndOPPX6LP1Iy5H7r9jfLI0zTGl1SqG18r4+PN/3p7yzWWu/eP6n997YVqX/3uXW9SLl9cfF5bi/nPTrfUoxbjrHv0lXv0FVCvk894q2mj3NsboR2dbsNG6CN0nzbElbezNXRvfHxcw8PD1e9HRkY0Nja27OMl0lb1IUGSTKug+x8+pkR68Z6ZTOSqE8y7d2+vdnDlOA8cPq6xKbOu3I3Xbasu+FTKPXTkBe274Yolbb/xum3avWtr9ZxOx73xum0tj/Xg4yf09rcs/OC41Tmcjvv2t1xqW499N1zRdNwHHz+hX7i2+ZgPHD6uX3rzJXX7O31tV48HDh/XVZcOVc/ndO59N1wh0yroU48en//fWAvXxu64bmNhJXG0VGOTpn2sTZptPxc2j07G1UaJWdrRXTrZjsXGdLu543NHXtDuXVv10JEXFAz4qy+mSdLNNTmC3XxWmQM/9ehxvXIuWf2sdg62mztfHUs11eOBw8f19rdcumhOUPn6zES6+mJabdmrLh2y7d+B3lj1Jaba8qfHUxqfMeuui91cXGnr5xrqlzYL1RfTasuOz7S+nuMz9nFg1wf3P3xMk4lc9do65W6LnXO9qI3jVvnVbMpyvKa7d22VJNt88LNfeV6JlFW37TOPn6juUykTDgaarsVnv/J8Nc88PZ5q+XljDP3dl57XmfPpphzv5t3bm+LqwYb6/N2XntfZifp9H3j0uN71i5c37dsqj7MbI/7if/5LR/K+tdTJ/HajzEXoLuSz3YG+cs8up6ysVazUaq5RuD2nmzrZ5XaVtRy7vKB27arxs9r8/Px0VqFgQLMpqynv+JsnfqzT46mm6zA9Z9rm5dV6PVbOP6bnzKbr+BmH3OSBw8d18+7t1e//7kvPazZl6cbrttU9MzS2r5L7V15Mq/18YtaUx+Ot5j12uf3p8ZTevXt7Xb88cPi4du/aavt8UinTeH0Saav6YprTNVwuxg50wmrnBqfHU/pv8y+SVbbV3seNz0u1n3m9Xtu61j772I1Fn3r0uE7VrCOYVkFjU9mmcen0eKr6Ylrt8YMBv+08ZDdHJVKWPvuV53Xz7u3VF9Nqj283xjeOr5XxcbE1lk/Pj1GV70+eTbia19Zi/rPTLfWoxTjrHn3lHn0F1OvkM95q2ij39kZoR6fbsBH6CN2nHXHVNb85rVRq/q8lHo/H9f6Dg7G671976Xy1YypMq6C0VdD2bQMtj/Xia2er+yZSOdvjTM9l5fN5Fz7zyLZc1izYb8/Zb5en5usWx60t53SsmaTp7hwOn9XtX1MPpzZNz2Ud61HXDqevHeoxlcgueu5sbuEmmE6aKrlon5tYWEkcLaYxZp87PevYrzu3D63oXBvd8HDPWleha7UzrjZqzNKO7tLJmF1sTK+d/2s/r8xVGTNf93ndnOQwn1Xm0mJtnlNT1m7uLJZKy5/XPa2PUTunutleLJU0nTDrjuc0F9vVr7HPKmWnE6becLnz9Xz+TGJJfTBds90xd1vknO2y0jmpMW4b1cVxi/zKKQaKpVI1TpzittiQl9fGVuV7p2u7WAy2ykPtzusUb431sds3kbaPBac8rpN5XzdpdztrY3ajzEVrgXzWWbvjiphdHvrKPaeccjpp6urLBpd8vNqYXYu5qtU5JSntsCZVWyen3C6bK7haF7L7rDL/Z3L51nlPq21Oa3m5guMxndbgKutSdefxOOfOi+VMxVJpIZdpkbMl0rmmfnHTd7XXh9ygO5EbOFvt3MDVs43H/jOn51M3Y1HjGGZXD6e6ZXL5pm1Oa+aVY9iNV0sZXyvjo5s1lsWOXzv+DA/3dM2z2nLq0Yl7mXF2eegr9zo5zjYqlUoKBNz9qLoT99Nan9+tpdRT2tx91Y7zN8Zsu5/x1spGGQc3Qjs6Pc5uhD5aK2s9fnWzdsRV17yctmXLFn3/+9+vfj8+Pq6RkRHX+09OJlUsLjwURQy/jICvroOMgE+RgE/nz8+1PNZAj1HdNx4L2h6nvyckv89T95ldubDhs90eCtpvV0mSR4set/Jrolsdqy9muD6H3XEb9698HQ7Zn68/HnKsx8uac2zTYvUYqDmu07lDQd9CPWKGq/a5iYXlxpGbgasxZgd77fuvvye0aD03s+HhHvqnBbdxtZljlnZ0l07G7GJjeu38X/u5SvNzeqh+/8Y5qdVc7G144b5SdsBm7vR6PC2P1Wpuq3ztdIwBh/61q0el3v1xo67OTnOxXf0a+6xStj9utIzLwV77tjr1QX/MRe62yDnbodWc5PahpjFuGzXGsdPXTjHg9Xjqju9UplZtbFW+d7q2lTzT6fyt8lC78zrl0o31sds3HrGPBac8biXPD+uJ23YuJ2Y3yly02shnW2tnbiARs8tFX7nnlFP2x5pzkaXmtGsxV7U6p9s6OeV2tWs5S127qsz/4aC/Zd5Tq1Ve3lgvp2M6rcFV2lJ7nmKx5Jg7L5a3ez0exaPlXMapnl6PR/FIsKlf3PRd7fVZSlwtNWYZO5aH3KC1pcRVO2K25bNNw9eN3zs9n7oZixrL2NXDqW7hYP2PfSrzkN3YUDmG3Xi1lPG1Mj66WWNZ7PiVY1TuhW55VltqPZZzLzPOdg595V4nx9lGQ0MxWVbe9rNGnbhOa31+t5ZST2lz99ViY+9yYnYpz3jdbKOMgxuhHZ0eZzdCH60FnsNaa8cabdf8Wc+3vvWt+va3v62pqSllMhn90z/9k972trct+3jxsF+Hbt9Vt4hz6PZdikcCi+472BPUPbeOygj49MQ3T+rg/tG64xzcP6otA0ZduSe//4ru3LOjrtyde3bo8Ddest3+mMP2J595RUd/cLp6TqfjPvnMKy2PdeCWnfrqd0/pwC07Fz2H03G/+t1TtvU4/PWXmo574Jad+vazzcc8uH9U//z9l+v2d/rarh4H94/qJ6cmqudzOvdj33hJRqD8N74H48G6a2N3XLexsJI4WqqRAcM+1gaNtp8Lm0cn42qjxCzt6C6dbMdiY7rd3HHHnh06euy07tyzQ7lcXnfvW5iDanMEu/msMgfec+uotl0Yq35WOwc/ZTN3vm5LtKkeB/eP6qvfPbVoTlD5+uKhiH7tnVc3lf3JzyZs+3dqNqlftym/dSSqkT6j7rrYzcWVtt7RUL9I0KeDNm0Z6Wt9PYd77ePArg8O3b5Lg/Fg9do65W6LnXO9qI3jVvlVbzTgeE2PHjstSbb54F17r1Y8Gqjb9oFbdlb3qZTJmFbTtbhr79XVPHPrSLTl540x9OvvvFoXD0eacrwnjp5siqsDDfX59XderYuG6vc9eOuovvh/ftq0b6s8zm6M+J33vqkjed9a6mR+u1HmInQX8tnuQF+5Z5dTVtYqVmo11yjcntNNnexyu8pajl1eULt21fhZbX4+3B9SNmepNxpoyjve/+7Xa+tItOk69M//YEmyz4UO7Nupzx89qf4eo+k6fuCW8meN+cXB/aP6/NGT1e9//Z1Xqzca0JPPvGKbm9bm7a/bEtX7b3590+dDvYZKxWI57/nBadvcfutIVE8cPVnXLwf3j+rosdO2zyeVMo3XJx7263fe+yZyA6wbq50bbB2J6rd+5VrH+7jxean2s2KhaFvX2mcfu7HonltHdWnNOoIR8GnLQKhpXNo6EtUHb7u26fg5K287D9nNUfFoQHftvVpPfPOkPtAw5m4didqO8Y3ja2V8XGyN5e75Mary/faL4q7mtbWY/+x0Sz1qMc66R1+5R18B9Tr5jLeaNsq9vRHa0ek2bIQ+QvdpR1x5SnZ/T3ONPPHEE3rggQdkWZbe85736MCBA673tX3z3iMl0pZmUjn1RYPlhwS3rfWW/4b0ZCKrC4ejSmfymp7Lqr8npC0DhpRvLjfcF5bPK80kc+rrCSqXL2liJqPhvrBKJWlyNqvBvpA8ks7XbJ+YzWiwNyyvp7y9vyekLYOGxiZNTc+Vj1ssSZOz8/tImpgp7+PzSuPTmboyA/GQgn6vXptK64LBiHJWUVOJrIZ6w/I4nGMgHpLf59X4dLquLhcORZU1y7+Ob6gvLM2fe2Qgony+fNyBeEh+v1fjU+m68pVzjE+Zmk6YGu4Pq1gsaWI2o5H+sIrFctuH+srnG5+e314qn6O/J6RY1K9XX0tqy0BE+UJRk7NZXTAYVc4q/wmywXhIwYBPY1NpDcZD5USg2HxtBntDMvxeTc2ZS4+FZcTRsv+3SEDVa1LpP1ku67lJ8RazCy7iatPHLO3oLp2M2cXG9Pm5YyZlqicSlJnLy+fzKR4u/6/jlGnJ4/FqZs4szzv9wWpda+fc/p6QPN6iSkVvuf5FaXzGrM6bIwMLc/AlF8WUmFvIMwb6/To/acrn9VW3+f0eTc2aGu4PycqXNDmb1chAqDyXzpTn/kDAq7HJtAbiIUUjfk3OZBUM+JVImhrsDUkqz+3bLoxpLll/vp+9mirnMT5pfDorI+hTxPCX59XKf4KouS4jAxEVC0VNzM63p99QYs5SMmvJCPiVyloL/ettaHufsXDMVnz1+8Uifk1MZzXQY6hYLDVfw5prO9QfUjKdX/o5V2g1fnOapLq21vbHQI+hYqmkiVlT0UhAAZ9XOaugZMaSEfTJCPoU9HuVzhaUyljq6zEUDHiVyeaVzFgKG34Fgz5lspaCfp9S2bx6IgHl8wV5vN7qPsVSScmUpXgsKNMqKJPNKxoOKOD3aiqRVTwSVDDoValU/lNWGTOv3pihUqmkRCqnUNCnaDigbK5ct2gooHjULytfUjJjKWcV1RMJqOQpybJKKhaLMgJ+pbOWemNByeNRKmPJzBUUC5dfpMtalrwen2ZTpgZ7QhrsDSqRdIjJVt3bMEZctrVfk5NJV9duXXGR3y47ZjfKXLSKyGddaFNuIBGzK0JfuTefU04nTfXHjPq1ihrLymlXsta1XA7nrI5fburUkNsZQZ/OT2cUjwal+TnftAoaihvyejzl9ZtYUCV5lEjnZOWLioYCSpt5BfxeRUJ+ZbNW+TeHeaRkNq98vqRsLq9YOKBYyK9YxK/J2ZwmEln1xQx5vEV5Pb7ynyfPFRSPBudzn7wSyZz6egwVCgUVS5Jh+OXzlmRZ0kzSVF/MkJXPK+D3y7Ty1Ty7P27I7/cqmZ7PTSIBBQM+FYolTc6vbRmGR6ZZ0mzSrOZSiZSlvlhQoZBfM4msjKBfiWRO4ZBfAb9XQb9X/fGAphOWsrmCsmZesUhQs0mzmquHQz6NTWYUNvzK5gqKhPwqqSi/x6dU1qrLE6OhgEwrr1goYHt9Bgdj+tnp6UXjalkxy9ixZOQGLriMq3bE7NCgX+fGsgr4/dV19EjIp6mEKSPgV64yJqRyGuwzqs/p/T0h+XwlRcKBumfwfL6gnlhQmezCGno04lMqvfD90IBfc6mCTLOk6bls9ecARRVVyHvq212SxqYW6uvzlRTy+2Xmi5qes5mH5ueoqTlTvbGg8vmC4pGgisWSMlZeklfTc6YG4kb5WbpoM8ZXn/NN9fcYkooKB/yOayyTiaz6egx5vSV5St765zM5zyF198JazH92llCP1fjNaZIYZ5eCvnKvk+NsjaGhmD58/zcXPcafHnqbJibavz6z1ud3y209JfqqE785TZLrZ7yut1HGwY3Qjk6Psxuhj1YZz2EurHCNtqteTlsJVz/IW2ObOaA3W9tXmpBvtv5aCfrKvZW+NLEZYpZ2dJdOxuxKzr3Z0TfOVu3ltA7h2jbbzH2y0pjdzH23VPSVe50cZ7kO7tFX7nXsByNdYrPEwmZop9s2riRmN0M/tgt95V4nx9mNcB3Wexs2Y/03e8yuFvrKvU7ns2v9wtNan98tXk5zr9Mxu1HGD9rRPYjZ7kFfubfcNVp/pyoEAAAAAAAAAAAAAACwXPHesILzf0quFSu/Hn+dGQBsDrycBgAAAAAAAAAAAAAAuk4w4HP9m9sAAN1pw7yc5vV61roKrqyXenbCZm67ncX6g/5yj75ybyV9tVlilnZ0l07GbKf338joG2frPe7W+vzdiD5prVX/0Hfu0VfudXKc5Tq4R1+5t95zg8V0e/3aZTO0s11tZJxtD/rKPXKD1tZ7G6j/0o653vtrNdFX7nVLPrvW12ytz78Ua13X9X5+fha2vmyEdhCz3YO+cm85feUplUr2f4AWAAAAAAAAAAAAAAAAAIBl8q51BQAAAAAAAAAAAAAAAAAAGw8vpwEAAAAAAAAAAAAAAAAA2o6X0wAAAAAAAAAAAAAAAAAAbcfLaQAAAAAAAAAAAAAAAACAtuPlNAAAAAAAAAAAAAAAAABA2/nXugLtMjmZVLFYWutqtNTfH9H0dHqtq7EmNlvbh4d7Fi3TKmY3W3+tBH3lXqu+ImbLaEd36WTMruTcmx1942ylMSutbU7LtW22mftkpTG7mftuqegr9zo5znId3KOv3Fusrzqd03baZomFzdBOt21cScxuhn5sF/rKvU6OsxvhOqz3NmzG+m/2mF0t9JV7nc5nuRbu0E/uEbPu0I7uQcx2D/rKveWu0fKb01aR3+9b6yqsmc3c9uWgv9yjr9zrZF9tlOtAO7rLWrZjo/RhJ9A3ztZ736z3+ncCfbJ89J179JV75LPdgb5yb6P31UZvX8VmaOdqtHEz9GO70FfukRu0tt7bQP27+3zrGX3lXqf7imvhDv3kHjHrDu3oHsRs96Cv3FtuX/FyGgAAAAAAAAAAAAAAAACg7Xg5DQAAAAAAAAAAAAAAAADQdqv2ctonPvEJvetd79JNN92kv/mbv2n6/LnnntNtt92mvXv36g//8A+Vz+dXq2oAAAAAAAAAAAAAAAAAgDbzr8ZJvvvd7+o73/mO/vf//t/K5/N617vepRtuuEGXX355tczv/d7v6aMf/ah27dqle++9Vw8//LDuuuuu1aje4rzSZCKnyURWg70hDfYEpaJNOY+USFuaSebU12PI65GmEqYGekPK5gp6/swZDfWGFAp6NTVr1pUZHgwpkcxrav4cIwOGEonysQb7Q8pmC5pMZDXUF1KpJJ2fyWiwN6ThXkMqSPJJ4zNmdf+I4dfkTLZ67onZjIb7w1JJGp/OVM8xNlneZ6gvLJ/Xo/HptEYGwioWpfPTGW0ZCKtQlCZmyvt7VN5/6wUxpdML9Q2F/Dozlmz6unKO507P6sKhqHJWQZOzWQ32hRTwefXaZFpbBiIqFIuamCm3z+fzamwyreH+sLye8vlG+sPyez2amctpoC+kdDavydmstszXdWJ2vj/6DCXmFq5BoViq9pXjdesmAVX7q9J/sta6Ulj3OhlXGyVmaUd36WQ7GubqeNgvlZo/P/fieQX9Xpm5vGKR4EK5xv2jfk3OlnOESy6OamZ2YW4MBj3ylrzlfVXeL5mxZAT9Mq28/H6fZpOmLr4gqrm5+hwgmcprNmUpbebVGw0qnc0r4Peqvzeoufl8YctARPlCsTyv9oZkBH06ez6lob6QwoZPY5MZGUGfouGA+qOBhTlwvn8r54tF/Tr9WkpbBiPK58vH640ZMq28BuIhFfPFcnvjhnL5op47fVoXDUdl5grVc4/0G5LT/ytoyFGqucti16Nhv2jYr4mprP11k5ryNcPv1VTCdC6/kjhxKP/aS+cVMfxLP5+LulRiJ5W11BdbpE7z+0wkTPVEA/J4PJpOmAobPkVCAQ30BjQ+ZSqZzikaDiqZyaknGtRriaySaUuxSEAeeZRI59QfMySPlDULMq284tGgcrmCvD6vrHxBRtCv2TlTfXFDxVJJqbSleDSofKGogN+njJmXmSuoN2aoUMjL4/EplbHUGwsqkysok82rryeookoyzYJCQb9mUzlFDL9i0YCy2YKmEuWctifiVyTgUyJVfy8ZgXK/REOBhXs24lcitYRr6KBYLClp5pXI5JU18xrqDbX3+q6Vpcb4UmyUuQjdhXy2O9BX7nUyN2g3l/nxTCpXnmvn514zl1eu5FHQWy4zmcgpkS6XSaRz6u8xyuswpfL+GSsvn28hN4hFAvJ6Ja+8StfmN576nC4U9Gk2ZSmTtRSNBOTzejSbLOcufq9HIcOnZDqvVMZSNBxQMpNTxAgoHPapLxJQIrmQNyQyOcUjQVmFYnl9qddQ0O9TMm0pY5ZzkpKkxHxfDPUFqzE/0BtSX49fyVRB2Vy5LbNzpvrjhkoqqlT0ysrnFQz4lUiXcxm/zyMj6FOhUNJkIqt4NCif16vpuaz6Yoby+UK5L628fH6fkqlyu6q5dU1+O9wfls8jTcyaCht+9UQCihk+d3HlkZLZNcxnGDvQCauYGxhBnyZnsoqGA5pNlu/7sOHT1Kwpw/DLNPMygn7NpXPqjxtS49q9t3y86fnnmlKpqFg0qGSqfh2g9jl9ZMCQpCVtm02a6u0xlEpb6u81ZFnF+v4pNPyMIx5UIln/84dcIS+vx7dw/P75488/P8YiQZm5vAb7QkplyvUfiIfk9ZQUCgZULBTr5xOP8zmrZWQzD3nL6wHPn0losNco92PJ5c9oOm25z1I8g3UH+sq9TvdVN16LgM0Y2yV16qp+krqzr+Zz5xdfO6uByrNIt/9MGOikbh0/sL6tMK5W5eW0t7zlLfrbv/1b+f1+jY2NqVAoKBKJVD8/c+aMstmsdu3aJUm69dZbdf/993fHy2le6dmTU/rUo8dlWgUZAZ/uuXVUb9w+UD+peaTnXpnV/Q8fq5a7c88OPXX8rN46epEeOvJC3fYvPPUzzaUs3blnh6Zm07rs4n49cHjhHAf3j+rHPz2vl8eS2nv9pXrw8RO2+x/cP6pdVw3o2E+m6vY/cMtOfefEWb3h8iHbcwd8Xv3KL++o26exXk51n5pNy8wVmup7/KVxPXV8rPr18y/PVM+x7YJYUzsWq6NdPXqiAd301suavq6txz9+7QWdm0w3Hcv2unWTgJquY+X6Mllg2ToZVxslZmlHd+lkO2zm6kO379I123qrL541fn7Hnh068vTL+rV/e42uuaRXz7288PmFg5HqPPf+m65SOptvqvfL52a0Y9uggn6v/vvnf6Q911+iI0+/rD3XX6LPHXlBbx3dotHMSN1+H7r9jZqcNfXZrzxfV4/v/eic9lx/qR44fNx2Djxwy0595elTeuW1ZNNcOjIQ1jXb+iSfff+OTc4pmbbq5um79l6lc+dT+n++8FzdHP3Ka7MavWKk+RrtGGh+Qc0nHXvR5npeWZ6PHa+H136/p354RsdPTtVfN8k2X6vtg6byK4mTlZZfivlj//2Xn6vGzKLnqKlPTzSgd//r7XWx9L6brlHI8Ovhr77QdEyn/O/ufTv1v558sZpf3b1vp7763Zf182+4sGn/Sp75q//2ap2fztQd555bR/VP3zmlf3Pd6/Tq2FxTDmflC/rvT/xYplXQNZf0VeO9tsxAPKgHDp9oupca79nb375DD391ISdc1jXxSN9/bkyvvJaoq2vbru9a6WTMbpS5CN2FfLY70FfudXKcbbcV5Md7rr9E/+2RH+rgvlFNJ03b3OKDt12rqOHXo19/Ue9862WanM1W59QLByO67cYr9eBjJ+rOLU9J93/u2YUyv3Sl45rYoTveqJxVtD33XXuv1lCfoc8f/Wk1Z3HKoR/55/o858vfOaVk2mpaN6us1V116ZA+U1Onu/eP6rsnzuqqSweb6jDYa+i/Pvys7blr+7L231/55R3addWAnn2hnN/a5XR37tmhrcMxbb+oZ9H/RHHy7JxOn0+uTT7D2IFOWOXc4D+851rNpHL6+y89bzsWfeCWnXq0Zhyp/ez//ndv1vi0WXe8u/fvlDGT1X/9xx+2fPYZGQjpP//196rb/uA3r9NUIte0fpAvlPTJR35Y3fabN12jM+dTdWPGwf2junAopP/Pg9+r23bk6VPKF0vae/2l+t6Pz+ktOy/Sp2uO/8HbrpXf59E/fPn56jhrt85/cP+oggGP/uvDC/X4g994s6aTZt1zeuPa/e/e9Sbl8sW6eeZ373qTklmr6ecxRtCnTzx0rG7bqq/1L3eO5xmsO9BX7nW6r7rxWlCn9V0vtz/LBzaLbrxPsf61Ia5W7c96BgIB3X///brpppv0C7/wC9qyZUv1s/HxcQ0PD1e/Hx4e1tjY2GpVraXJRK46mUmSaRX0qUePazKRqyuXSFvVh4tKuYeOvKB9N1xRXfyp3X7jdduqX//CtVurF7FS5oHDx/VLb75E+264ovqgZ7f/A4ePa2zSbNr/wcdP6N27tzuee/eu5nM21sup7k71fftbLq37uvYcdu1YrI529bjxum22X9fWY/eurbbHsrtu3cTuOlauL7BcnYyrjRKztKO7dLIddnP1/Q8fUyJtOX7+uSMvaPeurbr/4WOaTOTqPq+d5y65qN+23tfvvFj3P3xMJ88mtHvX1urxKj+0evtbLm3a7/T4wiJybT1u3r29WtZuDnzw8RPad8MVtnPpq2MpTSZyjv2766oLmubpz37lJ5pNWU1ztF2dHzh8XGNTzddofMb+fOMzZsvr4bTfu3dvb7pukn2+VtsHjeVXEicrLb8UlWPXxsxi56itz43XbWuKpdlUeZHf7phO+d+nHztRl199+rETunn3dtv9K3nm6fFU03E+9ehx3bx7u6bncrY53PRcrrqtNt5ry3g8Xtt7qVKmsr3SxpVck0Ta0ouvzjTVtV3Xd610MmY3ylyE7kI+2x3oK/c6Oc6220ry48q/abPgmFt88pEf6uTZhG7evV1nJ9J1c+ruXVurL6bVnvvVsVR9mRZrYq+OpRzP/dmvPK9Xx1J1OYtTDt2Y5+y74QrbdbPKWt1nGur06cPH9a5fvNy2DqfHU47nbuzLyr+Ve6uS39rldA8deUEnzyYWjatE2tLJs4k1y2cYO9AJq50bnJlIV19Mq2yrHYs+0zCO1H7m8fiajvfpwyd0+nx68Wcfeeu2eTxe2/WDyotplW2JlNU0Zjxw+LhKJV/Ttpt3b6+u27/rFy+vvphWKfPJR36o0+OpunHWbp3/gcPH1RMx6rZV5ofGcrV9dfJsommeOXk2YfvzmFdeSzZtW+21/uXO8TyDdQf6yr1O91U3XgvqtL7r5fZn+cBm0Y33Kda/dsTVqvzmtIpDhw7pwIEDuueee/Twww/rjjvukCSVSs3/PcTj8Szp2IODsbbUsdGLr52tdnCFaRU0nTR19WWD1W2vvXTetlz5TyA1b5en5lhzWdsyM0nT1f5TCfv9E+ncovu2+szp3K3qW/e1Z+EcTsdyU8e6fWuOWfe1zb52x2q8bmupMWafOz3r2N87tw+tZtXWneHhnrWuQtdqZ1xt1JilHd2lkzHrNFenrYK2bxtw/Lwy30wnzfrPa+Yhp7m4MmcWS6WF8jX7zTQeU1KxVFo8p3CYA7O5haSwdv4rlkqaTpqy8kXb/ZzqX2zI0SpzvNtr9PyZhH3ZhKneWNDxeszM2ecHiXSurtz2bQOSnPO12j6oLd/KYnGy0vKLqY3b6rEdrrfdOerqY7NfNb5axJCb/GqxHNUxjnMFx89q461V7mh3LzXWwa7OS70mr7103rGuy72+3aCTMbtR5qK1QD7rrN1xRcwuD33lXifH2XZbaX4sj8p/prPFvFwslZQ1beb/FuUXK9OUbyxy7qWuI2Vzzsd0yoWd1req7XGRt9Q9e9SuvbVo32JxtZR8pl1zEeNse5AbOFvt3MDpHqpbY3dYj3YaM9w8+1TW2isSqeZxxq5uTvWdnss2bcvmClJpfhyzOX7TekaL+lae1yuq80NDudq+Wkr97dYnVnutfzlz/PBwD89gXYK+cq+T42wnjt8O1Mm9bqyX25/lu7XYM9hGydNoR/dYaRvWwzi7XmyEeOqUdsTVqrycdvLkSeVyOV1zzTUKh8N6xzveoZ/85CfVz7ds2aKJiYnq9+fPn9fIyMiSzjE5mVSx2P7fRT/QY8gI+Oo62gj41B8zdP78XHVbxPDblgsbPtvtlV/XbAR8GoiHbMv0xQzNesxl7x+PBJ339WjR4zrVvVV9a79+WXPVcuGQ/bFa1tGhHk5fN+5rd6zG69Ypbgauxpgd7LXv1/6e0KrUeb0aHu6hf1pwG1ebOWZpR3fpZMw6zdWRgE/nz885fq7Swhxi97lpFTTQot5GwCevx6NiqVQ+Xs1+fTZ5htfjcZVT2JUJBReOXzv/eT0e9ccMFebr4HZu9zb8ZwEj4LOts1OsDfY6lI0bCgXsc4NIwCefw37xSLDpuknO+VptH9SWb2WxOFluebcPNbVxWzl25Zhu6tRYH6f4cjpmKNg6d6183zLH9TjHcSjoc/ysNt5a5Y7Vczm0oXLPNtbZbQxURAy/Y12Xeqxu0smY3Shz0Wojn22tnbmBRMwuF33l3lJyieXktO200vxYJSkcap2veD0ehUPO87+b/NMpL1ksr/F6PK5y6MacoTantlv7Wsr6Vm17FuvLumePntCi9fZ6PIvmJG7zGbdz0VJjlrFjecgNWltKXLUjZp3uodrnTaf1aKfnZzfPPpW19op4rHmcsaubU337e0J1x6uMd575nxPYHb9xPWOxdf5alfmh1Zi7lPrbzQ+rtdZfsdT1gsq93MncgHHWPfrKvU6Os0s9/mqhTuu7Xm5/li+t/Blso+RptKN7LNaGjTLOrgcbIZ46qR1rtKvyZz1Pnz6t++67T7lcTrlcTl/72td03XXXVT+/+OKLZRiGnnnmGUnSY489pre97W2rUbVFDfYEdc+to3WLXffcOqrBeP3DVjzs16Hbd9WVu3PPDh3+xku6c8+Opu1PPvNK9eunnj2tg/vrz3Fw/6j++fsv6/DXX9KBW3Y67n9w/6i2DBpN+x+4ZaeeOHrS8dxHf9B8zsZ6OdXdqb5f/e6puq9rz2HXjsXqaFePJ7//iu3XtfU4euy07bHsrls3GRlovo6V6wssVyfjaqPELO3oLp1sh91cfej2XYpHAo6f37Fnh44eO61Dt+/SYDxY93ntPPfymWnbej994owO3b5L2y+K6+gPTpePN/+vEfDpq0+fatpv60hUd+29uqkeTxw9WS1rNwceuGWnHvvGS7Zz6eu2RDUYDzr277GfvNY0T9+19yr1RgNNc7RdnQ/uH9WWgeZrNNxrf76RPqPl9XDa74mjJ5uum2Sfr9X2QWP5lcTJSssvReXYtTGz2Dlq6/Pk919piqXeaED33Dpqe8w79+zQYzb53937dtblV3fvK+dwdvtX8sytI9Gm49xz66g+f/Sk+nuCtjlcf0+wuu2Jb560jYFSqWh7L1XKVO7Ze26tzwmXc03iYb+ufF1fU13bdX3XSidjdqPMRegu5LPdgb5yr5PjbLutJD+u/BsJ+hxziw/edq22XxTXE988qYuGInVz6tEfnNaBfTubzv26LdH6Mi3WxF63Jep47rv2Xq3XbYnW5SxOOXRjnvPYN16yXTerrNV9oKFOd+8f1Rf/z09t67B1JOp47sa+rPxbubcq+a1dTnfnnh3aflF80biKh/3aflF8zfIZxg50wmrnBhcPRfRr72y+Bytj0QcaxpHaz0rFQtPx7t6/U1uHI4s/+6hYt61ULNquH3zwtmvrtsWjgaYx4+D+UXk8haZtnz96srpu/8Vv/VR3Nxz/g7ddq60j0bpx1m6d/+D+Uc2lzbptlfmhsVxtX22/KN40z2y/KG7785htF8Satq32Wv9y53iewboDfeVep/uqG68FdVrf9XL7s3xgs+jG+xTrXzviylOy+5uaHXD//ffry1/+snw+n97xjnfoQx/6kA4cOKBDhw5pdHRUzz//vO677z6lUim9/vWv18c+9jEFg+4njU7+T1J5y3+vejKR1WA8VJ7MijblPFIibWkmlVNfNCiv16OpOVMDcUPZXFGTs1kN9oYUCno1lTDrygwPhJRI5jU9l1V/T0hbBg0lEuVjDfaGlDULmkxkNdQbUknS+ZmMBuIhjfQZUkGSTxqfMTWVyGogHlI05NfkbLZ67onZjIb7wtL8vpVzjE2amp7LarA3LJ/Xo/HptEb6wyqWpImZ8j7FkjQ5m9FQb1geT3n/i0diSmcW6hsO+3V2PNn0de05LhiMKmcVqnUM+L0am0prpD+iQrE4X9+Q/H6vxqfSGuoNy+uVxqfL9Qj4PJpJ5jQQN5Q2y8cZ7gurVJImZuf7o99QYm7+GsSCKhTL9W153Tpg2W/eB1Ttr0r/yepQJTcI3mJ2wUVcbfqYpR3dpZMx2zBXxyOBuv+1W/k8lSso6PPKtPKKhQIL5Rr3jwU0OVvOES65KKqZxMLcaBgeeYue6mJjIm0pmbVkBPwyrbz8fp9mkzldvCWiuYYcIJnKazZlKWPm1RMJKpPLy+/zaqA3WC070h9RvlDUVKK8X8jw6dxESgPxkCIhn8amsjICXkVDAfXHAgtzYEP/9sT8Ov1aSlsGysebnM0qHjOUs/Ia6DFULJTK7e0JKpcvaWImowuGosrlCtVzbxkwpLzDhWjIUaq5y2LXo2G/WMSviems/XWT6vO13pAMv1dTc6Zz+VYWixOH8mmroEjAZ1t+Ob/Rp/bYldhJZa3F6zS/z0TCVE80II/Ho+mEqbDhVyTk10BvQONTppLpnKLhoJLZnHrCQRVLJSXTlqKRgDzyaC6dU3/MkDwLf7qlJxKQZRXk9Xll5QsyAn7Npkz1xQwVVVIqnVdPJKBisSif36esmZeZK6g3ZqhQKMjj8SqVtdQbDSqTKyiTzau3J6iSSsqZBRlBv2ZTOUUMv2KRgLJmYSFWo35FAj4lUvX3UqVfoqHAwj0bDSiRWsI1dDA4GNPLZ2eUyOSVNfMaihvLPlZXcRHjy47ZjTIXrSLyWRfalBtIxOyK0FfuucgNpLX/zWmSXOfHM6lcda6tzMFDfVEFveU/9zaZyCmRzikSClRziMF4UCqV989Yefl8vvKfecsVFAsH5PVJXnmVrs1vPPU5XSjoq+bF0ZBfPp9Hs8mceiJB+Xzl34yWTOeVyliKhANKZaz5nMenvmhAieRC3pDI5BSPBGUVipqdy6k/bigY8CmZLh+/NxYstzeZU1/M0FB/sC7m++J+JVMFmbm8vD6fZpPlHEjeokoFr6x8XsGAX3PpnEKGX35f+bf/FIslTc3nZT6vVzNzWcWj5dzICPhl5vPyeX1KZcq5WTW3rslvh/vC8nmliVlTIcOveNivWMjvLifxSMlsvmU+06nfnCaJsWMZyA1ccBlX7YjZkOHT5GxW0VCg+uwTCfk0lTBlBPzKWfP3fmb++UkNa/fe+uNJRcWiQSVT9esATe2RTRtbbJtNmeqNGkplLfX3GLLyC+sFWwbLz+F1P+PoDSqRrP/5Q66Ql9fjWzj+/H9CG5syq2OUaeU1GA8plc1Xj+/zlRTy+1UslurnE4/zOatlZDMPecvrAdMJU/1xo9yPJZc/o+m0JawX1N3LLvdjnO0w+sq9To6zSzj+qqJO7nVjveZz5+mkufAsYjNP8JvTymhH9+jEb06T1J33aZfbCPHUcStco121l9M6reOLdW2wmQN6s7Wd5Gb10FfuteorYraMdnSXTsbsSs692dE3zlYas9La5rRc22abuU9WGrObue+Wir5yr5PjLNfBPfrKvY4tMneJzRILm6GdHX05bYnnAH21FJ0cZzfCdVjvbdiM9d/sMbta6Cv3Op3Pci3coZ/cI2bdoR3dg5jtHvSVe8tdo12VP+sJAAAAAAAAAAAAAAAAANhceDkNAAAAAAAAAAAAAAAAANB2vJwGAAAAAAAAAAAAAAAAAGg7Xk4DAAAAAAAAAAAAAAAAALQdL6cBAAAAAAAAAAAAAAAAANqOl9MAAAAAAAAAAAAAAAAAAG3Hy2kAAAAAAAAAAAAAAAAAgLbj5TQAAAAAAAAAAAAAAAAAQNvxchoAAAAAAAAAAAAAAAAAoO14OQ0AAAAAAAAAAAAAAAAA0Ha8nAYAAAAAAAAAAAAAAAAAaDteTgMAAAAAAAAAAAAAAAAAtB0vpwEAAAAAAAAAAAAAAAAA2o6X0wAAAAAAAAAAAAAAAAAAbcfLaQAAAAAAAAAAAAAAAACAtuPlNAAAAAAAAAAAAAAAAABA2/lX60R/+Zd/qS996UuSpBtuuEEf/vCHmz5/5JFHFI/HJUm33367fvVXf3W1qgcAAAAAAAAAAAAAAAAAaKNVeTntqaee0re+9S0dPnxYHo9HH/jAB3TkyBHt2bOnWubEiRP68z//c/3cz/3calQJAAAAAAAAAAAAAAAAANBBq/Jy2vDwsH7/939fwWBQkrR9+3adPXu2rsyJEyf04IMP6tVXX9XP//zP6yMf+YgMw1iN6gEAAAAAAAAAAAAAAAAA2sy7Gie58sortWvXLknSqVOn9MUvflE33HBD9fNUKqVrrrlGH/nIR3T48GElEgn91V/91WpUDQAAAAAAAAAAAAAAAADQAZ5SqVRarZO9+OKLOnjwoD70oQ9p//79juV+/OMf695779Vjjz22WlUDAAAAAAAAAAAAAAAAALTRqvxZT0l65plndOjQId1777266aab6j47e/asnnrqKb3nPe+RJJVKJfn9S6va5GRSxeKqvWe3LMPDPTp/fm6tq7EmNlvbh4d7Fi3TKmY3W3+tBH3lXqu+ImbLaEd36WTMruTcmx1942ylMSutbU7LtW22mftkpTG7mftuqegr9zo5znId3KOv3Fusrzqd03baZomFzdBOt21cScxuhn5sF/rKvU6OsxvhOqz3NmzG+m/2mF0t9JV7nc5nuRbu0E/uEbPu0I7uQcx2D/rKveWu0a7Kn/U8d+6cfuu3fksf//jHm15Mk6RQKKQ/+7M/06uvvqpSqaR/+Id/0J49e1ajagAAAAAAAAAAAAAAAACADliV35z213/91zJNU//lv/yX6rY777xTTz75pA4dOqTR0VH98R//sT74wQ/Ksiy96U1v0vvf//7VqBoAAAAAAAAAAAAAAAAAoANW5eW0++67T/fdd1/T9ve+973Vr/fu3au9e/euRnUAAAAAAAAAAAAAAAAAAB22Kn/WEwAAAAAAAAAAAAAAAACwufByGgAAAAAAAAAAAAAAAACg7Xg5DQAAAAAAAAAAAAAAAADQdrycBgAAAAAAAAAAAAAAAABoO15OAwAAAAAAAAAAAAAAAAC0HS+nAQAAAAAAAAAAAAAAAADajpfTAAAAAAAAAAAAAAAAAABtx8tpAAAAAAAAAAAAAAAAAIC24+U0AAAAAAAAAAAAAAAAAEDb8XIaAAAAAAAAAAAAAAAAAKDteDkNAAAAAAAAAAAAAAAAANB2vJwGAAAAAAAAAAAAAAAAAGg7Xk4DAAAAAAAAAAAAAAAAALQdL6cBAAAAAAAAAAAAAAAAANqOl9MAAAAAAAAAAAAAAAAAAG3Hy2kAAAAAAAAAAAAAAAAAgLbj5TQAAAAAAAAAAAAAAAAAQNut2stpf/mXf6mbbrpJN910k/70T/+06fPnnntOt912m/bu3as//MM/VD6fX62qAQAAAAAAAAAAAAAAAADazL8aJ3nqqaf0rW99S4cPH5bH49EHPvABHTlyRHv27KmW+b3f+z199KMf1a5du3Tvvffq4Ycf1l133bWyE3ukRNrSTDKnvh5D8bBfKrnc1ytNJnKaTGQ13B9WsVjS5GxWg70hDfYEpWJzuS2DEeWtoiYT5XJer0djU2kN9oY03GuUyweksUlTU4mshvvC8nik8emMBntDCgZ8OjeR0mBvSCMDRrXcYG9IoZBfZ8aSumg4KjNX0ORsVhcOR5UzC9XzhUN+nW4oM9gbUjDo07nzKY0MhFUqSefnz9d4DiPo09nzKb3uwphSqbymElkN9YXk83o1NpXWUF9Yvvk2jQyEVSpK52cyunA4olyuqMnZrIb6wvLWtKlyjudOz+rCoYhyVqVcSD6fV2OTaV0wGFG+UNTETP322q+3DEZUmC+zZTCifL5YbV885tf4RLZ8jaN+Tc7aXw+Px6Px6ZrrUXAZL43bI34lUsuMq8XMx8dzp2er/SerTcfG5tXJuNooMUs7uksn27FYbuCTxmdMPX8mocFeQ0G/rzqXh4I+zSZNGUG/MmZeplXQBUMRpdL58rw8P89Nz5nq6zGUSluKRQLl+hcW8oXB3pAG+4LVObh+Hg0p4PdqajaraDioZCanWCSoVNpSJOxXPBZQOl3Q1FxWW7dENZfMV+fxaNSvM6+ltGUwIjNX0HTCVF/cUCZrqb/XkGkWm3KDwd6QBgf8OnM2u9Afqu8jr0eaSpgaGgxpLpmvXpdY1K+JyawGekMqFouamDUVCfllBHyaS+fUF5s/nl91+caKr6eb/M7b0N+1udtGUNMHg/0hZbML+aAR8Gp8OqtYJCCvx6PpuawG+0LzeVs5xvL5oubSlgZ7DYVCPs3OWZpNmppI5eSRNDGbVV/MkGnlFTL88nu9mp4zFTH8CgSkYtGjtJlXOOjXbLIc71a+IJ/Pq6xZUDjkl8dTkt/nU6FYVMDvUy5XUCprKRz0K5XNKxYJqJAvyOv1KZnJKRoKKGT4lMxYylkFxaNBzaUsRUJ+hUJ+BXweJZKWUllL0VBAfr9HiVROESOgUNCnVDYnv98vy8qrN7qQryUzloygX6mstRCTrfK2hvgaLJZaft7WPHCj2ChzEboL+Wx3oK/cm89FXnztrAZ6jPbmImsxFy0lt6qp30BvSDmroMmEqWjIr3g0qJjhk1Quk8xYikaCyuYKyph5hYI+Zcy8BuOhcg46Zypk+JVM5TQ0GFE2m9fMnKloOKDeWFCxYPlYqVxBabOgbC6vnFXQcG+4Lq+dnDMVDgVULBTk8/lk5fMKBvzKFwry+3zVHCVt5tUbDSqdtRQM+JWz8jIMvybSWRXyHs0kzWqO5PV4FA755fN6lUznVCyVZAT8SmctRUKBco4UN+SVR7MpUz2RoNJmXvFoQJZV0lSinEfHIn7NzpkKGQGZuYJmkzkNxA1Fwn4VC+UcOxoOKJW2FI8FlbOKSmZy6u8JKRLyaXwqo3DIr6xZUCTsVz5fUCwUtM3rW8VKsVhSIsNaF9aRVcwNemJ+vXI2pb64oXTGUl+PUf1ZQW+PoZxVHlMyWUsjg2HNJfOaTmTV3xuSVFQsElQyldf0XFb98ZAsK6+eqCEzV9BUorzN6ymqWPRqen5s6Iv7lc0VlckUq8/SAb9X49OZ8npDxlIsPL/eUJLGpszyGNVTXgOIR4PyyKMXj9fMQ6WGMaFmHb06tsvleG83LzQev3YcSpWf+Tzekqy8ys+pTmv0WDrGWffoK/c63VfdeC0CbV7DbGOduqqfpO7sq4Z1feYYbHrdOn5gfVthXK3Ky2nDw8P6/d//fQWD5Qec7du36+zZs9XPz5w5o2w2q127dkmSbr31Vt1///0reznNIz33yqzuf/iYTKsgI+DTodt36ZptvYsvrnilZ09O6VOPHldPNKCb3nqZHjryQvU499w6qjduH5C0UG7bBTHtvf5SPfj4iWq5A7fs1FeePqVXXkvq4P5RveWagI79ZEoPHD5eLXPnnh36wlM/01zKqpa/ZEtMr798uK7cwf2jSiQzMnMFPXDY/nyNZWq3H39pXNsu6K2248LBiH7ll3fUlTtwy06dn0427V9bxzv37NBTx8/qraMX6aEjL9j2T235g/tH9fSJs5qaM23750c/Pa83XD7s2G9uzndw/6h+dmZa33/+fLVNdv3TWK9dVw4sJCZO8XJJr557eWH7hYMR3f72HfrUo8eXHleLCagpPg7uH9WuqwaYLLB8nYyrjRKztKO7dLIdi+UGPunYi1NNc2NlTvoP77lWWaugZNrSQ0deqJtr7OadO/bs0JGnX9av/PIOjQyG9J8/8z2ZVkHXXNKnPddfqgcO2+cZ77vpGuXyRX32K/9ie6wjT5/StVcMKp3JN/XTz85MK5nuq6vHXXuv0thkWv/PF56rK/vUD8/o+MkpHdw/qoEenz7y376v373rTcrli3V9dOeeHXrltVmNXjGyaH7RON/+wW++WVMJs33X001+V5PHNeVuG+EFtZo+cMp3anOnVttrY9Hu+lXi7h3XX6IvPPUzbb8orn81epEe/uoL2nP9JfpczfEP7Nupr333Zf38Gy7Ukadf1ntuvFI9YX/5Pz/MpRz3eeTJF3VuMl293x7554Xv79p7lb787VO66x1XKV8s1V3TxvzUCPr0xNGfas/1l+jI0y/rjj1X6Svf/pl+/g0X1p2zZd5mE1+/8943acfFPdX/sLDs54vNYqPMRegu5LPdgb5yr5O5yFrMRa3a06J+TutFW4djkqT//vkf6T2/fKU0ndH/evLFpjzhrr1X64lvndRcytL/ddcu/ez0bFMusHUkpnDQp+k5UxOz2bpz2eW1H7hlp578Xjlf+d6Pzuntb7nE4dzlHOTWX7pSp8dmdcmFfXWxX5sjDfWG9MWnflbNgSrHsmv/r73zaqWiQf3l//ph3X000mfo1JlE0xrfkadP6bmXZ6p1Oj/trcvp7963U1/+TvlZpVKn99x4pf7hu8/r1n9zZVP7HWPFI337+Dn9xf/8l/bHFWMHOmENcoPjL43rqeNj+rV3Xq10xqq7jytjy+1vv1IvnJqt2/d33rtLZ8bTevCx+vt7NpnTX/7jDx3v+f/rrp9TMpvXA4/ar09U7vn33/z6pnKNz3FzKUuH7nijVPLUrXE3/mzg0B1vlJUv6ZOP/LD1/GUzLzQevzKOBP1effyz/+J4zqY1eiwd46x79JV7ne6rbrwW1Gl918tmXZ85BptaN96nWP/aEFer8mc9r7zyyuqLZ6dOndIXv/hF3XDDDdXPx8fHNTw8XP1+eHhYY2NjKzpnIm1VH4YkybQKuv/hY0qkF++ZyUSu+nB143XbqgtJleN86tHj8/8zaKHcvhuuqC4iVco9+PgJ7bvhCplW+WWvV88nqxerUuahIy/oxuu21ZX/pTdf0lTugcPHddWlQ9XtdudrLFO7/e1vubSuHbt3bW0q9+DjJ7Trqgta1vGhIy9o3w1XVI9l1z+15R84fFzv+sXLHfvn7W+5tGW/uTnfA4eP6xeu3VrXJrvzNdZrfMZcNF4mE7m67bt3ba1e86XG1WLGJk3bazc2aS6yJ+Csk3G1UWKWdnSXTrZjsdxgfKb53LVz0pmJtCZnzeo8VDvX2M07nzvyQnVu8pS81c9u3r29eh67eW02ZemzX/mJ47Fu3r3ddr6uzIeN9fjsV36i2ZTVVPbdu7dXvzaMkEyroJNnE0199NCRF/T2t1zqKr9onG/T2UJbr6eb/K42P6uUqeRuG0FtHzjlO7W5U6vttbFYW65y/SpxV9n2rl+8XJ969Lh279pa/QFuZb8HHzuhm3dvr+7z6cdOKF/0KBAItNxn966tC98/Xv/9Z7/yE+3etVVnJtJN17QxP02krOo5du/aqk8+8sNqfdzmbXbx9Rf/81+q5VfyfLFZbJS5CN2FfLY70FfudTIXWYu5aCntqa2f03rRybMJnTyb0O5dWxUOBvTp+Xygcc7+7Feer8710bBhmwucPJNQoSSdmUg3ncsur/3M4wv5ys27t7c4dzkH+czjJ3T9zoubYr82Rzozka7LgSrHsmv/33/peZ2ZSDfdRx6vz3aN7+bd2+vq1JjTf/qxhWeV2hzs5t3bbdvvFCuJtFV9MW2xskvF2IFOWIvc4O1vudTxPq6MLUYw2LRvseipvphWe7wz55vHgtp7Pl9Q9YWzyrba9YnKPW9XrvE5zrQKenUs1bTG3VjXV8dS1RfTKtvsxnu7eaHx+JVx5OTZRMtzNq7RY+kYZ92jr9zrdF9147WgTuu7Xnbr+swx2My68T7F+teOuFqV35xW8eKLL+rgwYP6yEc+oksvvbS6vVRq/m94Ho9nScceHIzVff/aS+erHVNhWgWlrYK2b7P535219Xzt7MK+HtkeZzppqqSFz7JmwbZcNrdwcaYSWdsy8tSXn0matuVq93c6n9M5mo7p0C5Xdaw9t8Nxassn0jnlckV39VJzv7k53/Rctu4zp/6prdd0wtQbLh+S5BwvUy77zU1cNWqM2edOzzq2bef2oSUde7MZHu5Z6yp0rXbG1UaNWdrRXToZs4vlBs+fSbSck4rz+YrdXNNq3qnMdxWLzWvFUqnlsbI55/l6es5+e7Eh16rMz5WvpxLZlud2mq+dtlfm28qfP7Wr53Li0k1+V5fH1Z4zaerqywaXfM6lWumc1Bi3jWr7wDH/bJGX1m53ky9VY9QjJVK5+m1Ox5//PJPLqzRXarmPPIt/3+qeqHxdLJXq6mrX3kpZp7xtsfhayfPFRlYbsxtlLloL5LPO2h1XxOzy0FfutTsXqY3ZtZiLWrVHqh+/6urnMPdX81JPTa64SJ7glHMWSyUl5v+kptucupIfVPOgFudulV9XPi+WSvbHWqz9NdsWWxtrtW/t+lltDuTUfrtYaXdcMc62B7mBs7XIDSrP9K3uRbvxwumZuNX93Gq/xnveqVzts5FkMyYuYS2icf6ymxec9q1rp9O6fs0avZ31fi90ov6Ms8tDX7nXyXG2E8dvB+rkXjfWy2ldf7E5xsli67PrfW6qoB3do90/U+jG+3S92Ajx1CntiKtVezntmWee0aFDh3Tvvffqpptuqvtsy5YtmpiYqH5//vx5jYyMLOn4k5NJFYsLDzsRwy8j4KvrICPgUyTg0/nzcy2PNdBj1O1rd5z+mCF5Fj4Lh3y25UJBX/Xrgd6QbZnKr8ivlO9rOH91/3ho0fPVlqnd3hezP2bT/i7qGDZ8i/ZPbfl4JKiU11pSvWr7zc35+ntCevm1uUX7p7Ze/XGjGgtO8TLgst8a48rNwNUYs4MOfd/fE1o0Zjez4eEe+qcFt3G1mWOWdnSXTsbsYrnBYG/rOck7/+K83VzTat6pzHcVjWUb9/N6PC2PFQo6z9f9PfbbvQ0v/Vfm58rXA/FQy3M7zddO2yvzbThk3+fLjUs3+V1jHlc9Z8zo+L3Qak5y+1DTGLeNavvAKe4ac6fK9lCwfrubfKkSdypJ8Viw/LXs86HK8Sv7hIN+9ceNlvvU/qkop++9Xud7ovK11+NRsVhquleW8jywWHyt5PliPVpOzG6UuWi1kc+21s7cQCJml4u+cm8puchSc9q1mItatUdS3Xkb69cqLy2WStVc0alsZa53WifzejyKR4O2OaxTXlvJDyp5UKtzV/LkVp97PZ5q7tV4LLd5uVP7Ks8hrfatXT+rzYGc2m8XK0uJq6XGLGPH8pAbtLaUuGpXzFae6Vvdi3bjhdMzcav7udV+jfe8U7na5zjJeUx0M242zl9284LTvnbtbDp+3PlZfb3fC8upP+Ns59BX7nVynF3q8VcLdVrf9XJa17ebY5YTs437b4Qxg3Z0j8XasFHG2fVgI8RTJ7VjjXZV/qznuXPn9Fu/9Vv6+Mc/3vRimiRdfPHFMgxDzzzzjCTpscce09ve9rYVnTMe9uvQ7bvqFocO3b5L8Uhg0X0He4K659ZRGQGfnvz+K7pzz46649xz66gG48G6coe//pIO3LKzrtyBW3bqsW+8JCNQ/nurrxuK6eD+0boyd+7ZoSefeaWu/D9/7+Wmcgf3j+onpyaq2+3O11imdvtXv3uqrh1Hf3C6qdyBW3bq2POvtazjnXt26PA3Xqoey65/assf3D+qL/6fnzr2z1e/e6plv7k538H9o/r2D0/XtcnufI31GulbeFHAKV4G48G67Ud/cLp6zZcaV4sZGTBsr92WQWORPQFnnYyrjRKztKO7dLIdi+UGw73N566dky4eimiw16jOQ7Vzjd28c8eeHTp6rDw3lTzF6mdPfPNk9Tx281pvNKC79l7leKzPHz1pO19X5sPGety19yr1RgNNZZ84erL6tWlmZQR82n5RvKmP7tyzQ1/97ilX+UXjfBsxfG29nm7yu9r8rFKmkrttBLV94JTv1OZOtdsfa9heG4u15SrXrxJ3lW1f/NZPdc+tozr6g9O6o+H4B/bt1OePnqzuc/e+nfJ7S8rlrJb7HD12euH7W+q/v2vvVTp67LQuHoo0XdPG/DQeDejosdPV83/wtmur9XGbt9nF1++8903V8it5vtgsNspchO5CPtsd6Cv3OpmLrMVctJT21NbPab1o+0Vxbb8orqM/OK2MaenufTtt84S79l5dnetTadM2F9h+cVw+SRcPRZrOZZfXfuCWhXzliW+ebHHucg7ygVt26jvHzzTFfm2OdPFQRE9UcqCaY9m1/9feebUuHoo03UelQsF2je/zR0/W1akxp79738KzSm0O9vmjJ23b7xQr8bBfv/PeN7HWhXVjLXKDr373lON9XBlbsmauaV+vp6QD+5rv74uHm8eC2nve75UO3uq8PlG55+3KNT7HGQGfXrcl2rTG3VjX122J6oO3XbvoeG83LzQevzKObL8o3vKcjWv0WDrGWffoK/c63VfdeC2o0/qul926PnMMNrNuvE+x/rUjrjwlu7+p2WYf/ehH9cgjj2jbtm3VbXfeeaeefPJJHTp0SKOjo3r++ed13333KZVK6fWvf70+9rGPKRh0v3Bn+xazR0qkLc2kcuqLBsuLKm5b65UmEzlNJrIa7g+rWCxpcjarwXio/EBWbC63ZSCifL6oyUS5nNfn0dhUWgPxkEb6DA0P9Oj8zJzGJk1Nz2U12BuW1yOdn8mUf9NJ0KfXJlPq7wlpy6BRLdffE1I47NfZ8aQuGIoqN//nvC4YnP96vkwk7NeZhjID8ZCCQZ9em0hpuC+skqSJ+fM1niNk+HRuIqWtW2JKpfOanivv7/d5NT6d1mBvWD6vR+PT6fKxStLEbEYXDEaUs4qaSjS3qfYcWwYisvLFar38fq/Gp9IaGYioUCiW+7c3JJ+vvL2uTH9EhWK5zEh/RPlC+Tj9PSH19vg1PpktX+NYQJOzNtejNySPp1z3yvVQoeGaO8VL4/ZoQIlU67ha9pv3AdVdky2DhmS5jNlNireYXXARV5s+ZmlHd+lkzC6WG/ik8RlT0wlTA3FDwYBPY1NpDcbL8+Rs0pQR9Csz/6d7LhgKK5XOayqxMM9Nz5nqixlKZS1FQ4Fy/QsL+cJgPKTB/mC1jRcMRZTLLcyPwYBXU7NZRcNBJTM5xcJBpTKWwiG/ensCSqcLmpoztXVLRHPJfLWfYjG/zryW0pbBiMxcoVqPjJlXfzwoM7cwdxpGOTfo7wlpaNCvM+eyC/2h+j7yej2amjM1NBCqO19PzK+JqawGegwVSyVNzJqKzP+v7bl0Tf/62xyXbvI7b0N/1+ZuHbQavzlNUl0fDPaGlDUL1XzHCHg1Pp1VNBKQz+PR9JypwV6jnLfNZDXYF1I+X9Rc2tJg3FAo7NPsnKXZZE5DvSF5PNLkbFbxmKGclVfI8Mvv9Wp6rnx9A36pWPQobeYVCvqVSJnqjRrKFwryer0ycwWFDb/kLSng86lQLCrg9ymXKyiVzSsU9CmdzSsWDqhQKMjr9SmZzSkaCsgI+pTKWMpZRfVEAkqmy3EfDvkV8HmUSFpKZS1FQgEF/B4lUpbChl/hoE+pbE5+n19WPq/eyEK+lsxaMgJ+pbKWu+eBhvi6bGu/JieTjp8v6flinVl2zG6UuWgVkc+60KbcQCJmV4S+cm8+F5lOmuqPGY65yLJy2rWYixxyK9vxq6Z+Az2GcvmiJhPlPKI3ElAsVP4jDol0eZ6OhoPK5grKmOU8IWPmNRg35PWUc1Aj6Fcqk9PQQETZbF4zyZwiIb/6YgHFguVjpXIFpc2Csrm8clZRw72G4uGFvHZyzlTYCKhYKsjn9cnK5xUM+JUvFOT3+ao5SsbMqzcaVNq0FPCX8woj4JfPV1I+79FMspxfm1ZeXo9XYcMnn8+r5PyfFjUCfqVNSxEjoNmUqb4eQ155NJsyFQsHlc3l1RMNyLJKCzl81K/ZOVMhIyAzV1AimVNfj6FI2K9SsaiJWVPRUECprKV4NKicVVQyY6m/x1Ak5NP4VEZhw69srqBIqNymmBGwzetbxcrgYEw/Oz29aNllxSxjx5KRG7jgMq7aEbPxHr9eOZdSX8xQ2rTUGzNUKpY0mciqN2ool88r6PcrY+Y1MhDSXGrhuVmeomKRoJI126x8Xj0RQ6ZVqD6je70lFYueapn+Xr+yuaIymWJ1jT7g92p8OtO83lCSxqbM6hiVMfOKRwLyeDyaTGQX5qFSw5hQs45eHdvl8lnabl5oPH7DOBQNBeTxlWRZqrbJdo2+4fqt53thNX5zmiTG2aWgr9zr5Di7hOOvKurkXjfWq2Zdvz9uOM4x/Oa0MtrRPTrxm9Mkded92uU2Qjx13ArXaFfl5bTV4OoHeWtsMwf0Zms7yc3qoa/cW+lLE5shZmlHd+lkzK7k3JsdfeNs1V5O6xCubbPN3CcrjdnN3HdLRV+518lxluvgHn3lXscWmbvEZomFzdBOt21cScxuhn5sF/rKvU6OsxvhOqz3NmzG+m/2mF0t9JV7nc5nuRbu0E/uEbPu0I7uQcx2D/rKveWu0a7Kn/UEAAAAAAAAAAAAAAAAAGwu/rWuAAAAAAAAAAAAAAAAANAo3huWEWx+tWWx3yxm5vJKzGY6VS0AS8DLaQAAAAAAAAAAAAAAAOg6RtCv3/vEN+q2BQJ+WVa+5X5/9ts3dLJaAJaAP+sJAAAAAAAAAAAAAAAAAGg7Xk4DAAAAAAAAAAAAAAAAALQdL6cBAAAAAAAAAAAAAAAAANqOl9MAAAAAAAAAAAAAAAAAAG3Hy2kAAAAAAAAAAAAAAAAAgLbj5TQAAAAAAAAAAAAAAAAAQNvxchoAAAAAAAAAAAAAAAAAoO14OQ0AAAAAAAAAAAAAAAAA0Ha8nAYAAAAAAAAAAAAAAAAAaDteTgMAAAAAAAAAAAAAAAAAtJ3fbcG/+Zu/afn5+9///hVXBgAAAAAAAAAAAAAAAACwMbh+Oe2FF17oZD0AAAAAAAAAAAAAAAAAABuI65fTPvaxj3WyHgAAAAAAAAAAAAAAAACADcT1y2kVP/jBD/TpT39a6XRapVJJxWJRp0+f1te//vVF900mk7rzzjv1qU99Slu3bq377C//8i/1yCOPKB6PS5Juv/12/eqv/upSqwcAAAAAAAAAAAAAAAAA6AJLfjntvvvu0y233KKvfOUruvPOO/W1r31N73jHOxbd79lnn9V9992nU6dO2X5+4sQJ/fmf/7l+7ud+bqlVAgAAAAAAAAAAAAAAAAB0Ge9Sd/B4PLr77rv1lre8RZdffrk+8YlP6Pvf//6i+z388MP6oz/6I42MjNh+fuLECT344IN697vfrT/+4z+WaZpLrRoAAAAAAAAAAAAAAAAAoEss+eW0aDQqSdq2bZtefPFFGYahQqGw6H5/8id/oje/+c22n6VSKV1zzTX6yEc+osOHDyuRSOiv/uqvllo1AAAAAAAAAAAAAAAAAECX8JRKpdJSdviTP/kTnT9/Xr/927+tgwcP6sYbb9R3v/tdPfroo672v/HGG/W3f/u32rp1q2OZH//4x7r33nv12GOPLaVqAAAAAAAAAAAAAAAA2EDu/av/s+R9/r//71/sQE0ALId/qTvce++9evbZZ3XZZZfp3nvv1VNPPaWPf/zjK6rE2bNn9dRTT+k973mPJKlUKsnvX1rVJieTKhaX9J7dqhse7tH583NrXY01sdnaPjzcs2iZVjG72fprJegr91r1FTFbRju6SydjdiXn3uzoG2crjVlpbXNarm2zzdwnK43Zzdx3S0VfudfJcZbr4B595d5ifdXpnLbTNkssbIZ2um3jSmJ2M/Rju9BX7nVynN0I12G9t2Ez1n+zx+xqoa/c63Q+y7Vwh35yj5h1Zz22Y3i4R5aVr9sWCPibttnp5rYSs92DvnJvuWu0S/6znh6PRxdeeKF+/OMfa3h4WLfccosymcxSD1MnFArpz/7sz/Tqq6+qVCrpH/7hH7Rnz54VHRMAAAAAAAAAAAAAAAAAsHaW/JvT/uIv/kJ/8zd/o6Ghoeo2j8ejr33ta0s++YEDB3To0CGNjo7qj//4j/XBD35QlmXpTW96k97//vcv+XgAAAAAAAAAAAAAAAAAgO6w5JfTnnjiCT355JN1L6ctxZNPPln9+sEHH6x+vXfvXu3du3dZxwQAAAAAAAAAAAAAAAAAdJcl/1nP/v7+Zb+YBgAAAAAAAAAAAAAAAADYHFz/5rQf/ehHkqTXv/71+uhHP6p3v/vd8vsXdn/DG97Q/toBAAAAAAAAAAAAAAAAANYl1y+nfehDH5IkjY2NacuWLXV/njOTyejb3/52+2sHAAAAAAAAAAAAAAAAAFiXXL+c9sgjj0iSfuM3fkN/93d/p1KpJI/HI8uydNddd3WsggAAAAAAAAAAAAAAAACA9cf1y2m/+7u/q6eeekqS9Au/8AvV7T6fT3v27Gl/zQAAAAAAAAAAAAAAAAAA65brl9P++q//WpL0B3/wB/rYxz7WsQoBAAAAAAAAAAAAAAAAANY/1y+nVfBiGgAAAAAAAAAAAAAAACDFe8Mygkt7/cbKFztUG6D7LPnlNAAAAAAAAAAAAAAAAACSEfTr9z7xjSXt82e/fUOHagN0H+9aVwAAAAAAAAAAAAAAAAAAsPHwchoAAAAAAAAAAAAAAAAAoO14OQ0AAAAAAAAAAAAAAAAA0Ha8nAYAAAAAAAAAAAAAAAAAaDteTgMAAAAAAAAAAAAAAAAAtB0vpwEAAAAAAAAAAAAAAAAA2o6X0wAAAAAAAAAAAAAAAAAAbcfLaQAAAAAAAAAAAAAAAACAtlvVl9OSyaRuvvlmnT59uumz5557Trfddpv27t2rP/zDP1Q+n1/NqgEAAAAAAAAAAAAAAAAA2si/Wid69tlndd999+nUqVO2n//e7/2ePvrRj2rXrl2699579fDDD+uuu+5areqtHo+USFuaSeY00BtSsVDUTDKnvh5D8bBfKjWXa/qsA3VxdQ6vNJnIaTKR1WBvSB6PR+PTaV0wGFEhX9JkIqvh/rBKxZImZstlBnuCUtF9PRr7xOuRphKmBnpDMq2CJpdy3PVovi9ee+m8Ioa/M9cdm09AGps09dzpWQ32hjQyYEjWOjj2apof31587awGeoz1O8bQjrXVME8O9gSlksNc6zYfkJzn61bHiPiVzOSVyOSVNfMa6g3Z7td0Prs2FOvrseQ5yumYi+Uhq5ELbXTzfZjMWDKCfqWylvpi5fxqfCarsOFXKOhTJmupN25o+uUpnZ/JaLg/LJ9HmplbiK3KMRLpnELBhf1ikaDiEb8SKUsTCVNhw6+eSEAqlTSVMB1jdknX1CMlsw7xjO6zUXIDdBfy2e5AX7m3Hp/t25F7tSO/WyT3rc03YoavKY9NpHOKhgPKmnn1xeb3V3NOFA0FZObyiseMch6dypW3WXkZAb/MXF6xSFBej1pfx27LWbutPhJjBzqjk3Hlk8ZnTD1/JqHBXkPDvYZUsClnd795y/tOzT//LmnfVvdqq/J2n6m87fzPJuSVR6mspYF4qDrehQ2/khlL8Whw8TWXVusEa60bx7y14DZmwZy0FJ1en+3Ga+GXxqYWxvCRfkNa69+jMl+naj91Q52k7p4bAJR14ziL9W+FcbVqL6c9/PDD+qM/+iN9+MMfbvrszJkzymaz2rVrlyTp1ltv1f3337/hXk4rFkt67pVZ3f/wMfVEA7rprZfpoSMvyLQKMgI+Hbp9l67Z1itJ1XJNn7Xr4cqzxHN4pWdPTulTjx6vlr9zzw796KcT+lc7L9KDj5+wbdM9t47qjdsHXNXDbv879+zQU8fP6q2jF9kfdyMlO0u9JoAbAenYT6b0wOGFe/fg/lHtumpg5UlIJ4+9mmzGt3U5xtCOtWVT70N3vFEqeZrH9Ut69dzLLvKB+R/C2c4Nix3jjjdqYsbUZ7/yvON+TefztOj70jLnKKfrecWAnjvV4njMiSs334d//+XntOf6S/S5hvzqC0/9THMpS3fu2aHh/pBem87owcfq87nK1//09Mu2xzCCPh39wWnt/YXL9MlHflj3WSjo0yNff0lzKWvx2FvkhzAnz87p9Pmk832C7rFRcgN0F/LZ7kBfubce85h21HmxY7g5h4vctzbf2Doc0/aLeqp57MNffaEpZzl0+y4F/V7998//qOmz37zpGlln5+py5jv27NCR+dznyNMv6x3XX1LNm1zXd62udbfVR2LsQGd0Mq580rEXbY595UD9yz4299v//f6f1/hMdln7trxXW5WX/WeN457dukFlvLv97Tuc11y6eY2mG8e8teA2ZsGctBSdvve78Vr4pWMv2NRpx8DavQzWjXWSuntuAFDWjeMs1r82xNWq/VnPP/mTP9Gb3/xm28/Gx8c1PDxc/X54eFhjY2OrVbVVc24iVX1YuvG6bdWHQUkyrYLuf/iYEmlLibRVLdf4Wbss9RyTiVw10aiUf+jIC3r37u168PETjm361KPHNZnIuaqH3f4PHXlB+264YsnHXY9W47pj8xmbNKuThFSOqwcOH9fYpNnVx15NduPbehxjaMfasqv3q2Mp23F9MpFzlQ9IznPDYsd4dSxV/SGb036N52vV98udo5yOOT5jtjwec+LKVfpw966t1R/CSgv51Y3Xbat+3RMx9OBjzflc5WunYyRSlm7evb36YlrtZ7Mpq3qOxWJvsXacPJtoeZ+ge2yU3ADdhXy2O9BX7q3HPKYddV7sGG7O4Sb3rWx/6MgLOnk2UZfH2uUs9z98TCfPJmw/S6Ssppz5czW5z+5dW+vyJrf1Xatr3W31kRg70BmdjKvxGftjj8/UH9vufiuUtOx9W92rrco7fdY47tmtG1TGuVZrLt28RtONY95acBuzYE5aik7f+914Lcb+/+zdeXxU9b3/8ffskz0kJHFBraK4lCCttiKKVCviAkXAKtqqrS2ibeWWttYN9V5cr9pL9XZxqT9724tV3Evbq2iplgp6XWqFXnDBBRFIQkIyySSzn98fIcNMMpOcSWYms7yej4cPM2fO8v1+z+d8v59z5stMW5IytVGm/nJ5bADQKxf7WeS/dMRV1r45bTCGMfCfslgslpT2UVtbnq7iZMyG91uiJ0sW7f17D38wrO5gWDKSvzf+wEG+hSwFO2PLYuIY7+3cnnB9jzcwZJ12d/UGZF1dxeDlSLK9zx9Out8jDq4durI5qn/MpnpOsFei2EKvTds6El8/nT5NHD82pX31j9l07ns0Jevf8q2PoR4DjTQ3SKVvSVTuiGEkrYuZfGD8gTVJx4ah9mHq2P2O19kdTLpNeYljWGNUsvPZ5klejsHqnQ9j4kjHpHTltNE2TBJjsuz929OdJJ+zaNB9RAwjaZ4WMYy4Y7QNEnuDndOd77ckjedsxQN5xuBiY7ZQcoPRQJwll+64ImaHh7YyL915TDaed42kzH3911D7MHOMZOskyyMihhGfxw6Ss6SSMw/IgWJyGjPlHa2cdaTlSddYRD+bHuQGyWUyN9j8qSfxvj1+ffaQvftOdL3FPSdPcdvBrtXB1k/2OcKAfm+Q+8LBnrnkwrOmZNdCrvXByWTiWh5OzIIxKRXpvvbz4XMFymReLowNQ8n089lCydPysR4Ox8CpLYmW9ZfNupopT3/pjtlc7T/yQT5eF9mSjrjKiclpDQ0N2rVrV/R1S0uL6uvrU9pHa2uXIpHc/r7mmsoSuRy26EmL/bvvdanDJlksSd9raelMS1lKXfaUjlFT4Uq4fmWZc8g6jSl3SVLC/fYvR6LtS1y2pPtNV3ukm5mOq3/MpnpO0KuuroL2GURtlTvx9VPhjmu34cSs2X3numT9Wy73MYkUWz2GE7OpSLVvSVRua5LxfEy5y1Q+0NLSmXRsGGofZo8dezxHhTXpNg574veGGqOSnc/ayuTlGKzeuT4mDhY3Zm9q0pXT9rWhlDjG+n7mZKh8brB9WC2WpHma1WKJ1sPlsKlmkNgb7JyWuuxJ4zkb8VDMecZwYrZQcoNsK+Y4MyOd+axEzA4XbWVeKnlMpnNas4abe8X2X0Ptw8wxkq2TLI+wWixxeWzf8oR5iWGYzpllDPx/KuUdrZx1JOUxOxalGrP0HcNDbjC4VOIq9ZhN8kyiMv6ZRKLrrbLcOextB7tWB1s/2ecIifq9wfq7ZM+ORvtZ02DXQq71wYkM51rOVMyCMSkVqVz7hfK5AmUyb7THhqEM1feO9B6sUPK0fKxHXV2FgsH437R1OOwDliWSrbomKqMZ6Y7ZXO0/cl0+XhfZlI5ntFn7Wc/B7L///nK5XHrjjTckSU8//bROOumkUS5V+u07tkyLz50sl8OmNa9v1YIZE+Ieni0+d7IqSx2qLLFH1+v/XrqkeozaCqcum9cYt/6CGRO0au0WLZwzMWmdLpvXqNpKp6lyJNp+wYwJeuql91Pebz7KxnlH8amvcWnR3Phrd9HcRjXUunJ639mUqH/Lxz6GeoyuROU+oKEsYb9eW+k0lQ9IyceGofZxQEOZLph5xKDb9T/eYG0/3DEq2T7rql2D7o8xceT62nDt37fpvAT51Zo3tkb/7vT6tfDsgflc39/J9lFZ5tCqtVt0+fxJA96rKnNEjzFU7A1Vj/H7VQ56nSB3FEpugNxCPpsbaCvz8jGPSUeZh9qHmWOYyX37li+YMUHj96uMy2MT5SyLz52s8ftVJnyvsswxIGc+b8YErX1rW/T/sXmT2fKO1rnOtfJI9B3IjEzGVV1V4n3XV8fvO9H1ZpOGve1g1+pg6yd7r3+/l+i5QV8/N9gzl1x+RpOLfd5oMBuzYExKRaav/Vw8F/VjkpSphjL1l8tjA4BeudjPIv+lI64sRqLf1MygU045Rb/5zW80btw4LVy4UIsXL1ZjY6M2b96spUuXyuv16qijjtJtt90mp9P8QJYP35xWV1ehll2d8nQH1e4NqKbCpUjEULs3oOoyZ++NU18VLIquN+C9dEn1GNbe3xJv9fhUW+WWxWJR8+5uNdSUKhI21Orxqa66RIZhaFeHT7WV7t5kJDLETNOYcvRvE6vVorZOv2oqXPKHImrtt99cNeyZ93vaojsYVqnDlpnzXmCYxWyCo/d3oHd3+jSmwt07SATjVxl2zJrYd17Y07/t7vJrTLkr5/uYpIqoHrn2zWmS4sfJvrHKSDLWDjL2Dej7k43Xg+2jzKGunpA8PSH5/CGNrXQl3G7A8RLVIRJfjpTHqGT7HCoPyUYulGa59M1pkqJt2OULyuWwy+sLRvOr5naf3C67Spw29fiDqip3KRCMqKW9R3XVJbJZpfauvbHVtw9Pd0Au597tyt0OVZY55PEGtcvjl9tlV2VJ75czt3X6k8ZsSufUInX5ksRzhhVznjHsmC2U3CCLijnOTEtTPisRsyNCW5lnMm/KlW9OkzSscXpA/5WO/G6I3Dc23yh32wfksZ7ugMpKHPL5Q3u318CcqMztkD8YUmWpM5pH9y1zOezyB0MqdztktVrU5Q8lP4+5lrMOszyZ+uY0SfQdw0BuYILJuBpWzNqk5na/dnv8GlPp6p3kE06wYaLrzdq7bZvHp5pKd2rbDnatDrZ+ovfUu8wfichqWOT1BeOeG7hddnl7gqosdQ797Giw5wQZNuS1kGt9cD/Z+OY0SeZjFoxJqTD5nLmgPlewS01tMWWqcUmpfwFS4ZdJGtWxYSh8c5o5+ViPuroKXXn3S3HLzHxz2p3/Mj2r35zWv4xDGap8BdXP5rh8vC6yboTPaLM+OS1T8mZyWpEGdLHVneQme2gr80Y6aaIYYpZ65JZMxuxIjl3saJvkcm5yWoo4twMVc5uMNGaLue1SRVuZl8l+lvNgHm1lXqY/GBltxRILxVDPjE5OS/EYoK1Skcl+thDOQ77XoRjLX+wxmy20lXlM9MkNtJN5xKw5+VgPJqclVwwxmw20lXnDfUabEz/rCQAAAAAAAAAAAAAAAAAoLExOAwAAAAAAAAAAAAAAAACkHZPTAAAAAAAAAAAAAAAAAABpx+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WZuctmrVKp155pmaMWOGVqxYMeD9n/3sZzr55JM1Z84czZkzJ+E6AAAAAAAAAAAAAAAAAID8YM/GQZqamrR8+XI9+eSTcjqdWrBggY477jgdeuih0XU2btyo//iP/9DnPve5bBQJAAAAAAAAAAAAAAAAAJBBWfnmtHXr1mnKlCmqrq5WaWmpZs6cqWeffTZunY0bN+qBBx7Q7NmztWzZMvn9/mwUDQAAAAAAAAAAAAAAAACQAVmZnNbc3Ky6urro6/r6ejU1NUVfe71eHXnkkbrqqqv01FNPyePx6Be/+EU2igYAAAAAAAAAAAAAAAAAyACLYRhGpg9y7733qqenR0uWLJEkPfbYY9qwYYOWLVuWcP3/+7//07XXXqunn34600UDAAAAAAAAAAAAAABAjrr2Fy+nvM2t3zkhAyVJLtUyZrt8wGiyZ+MgDQ0Nev3116Ovm5ubVV9fH329fft2rVu3Tuecc44kyTAM2e2pFa21tUuRSMbn2Y1IXV2FWlo6R7sYo6LY6l5XVzHkOoPFbLG110jQVuYN1lbEbC/qkVsyGbMjOXaxo22SG2nMSqOb03JuByrmNhlpzBZz26WKtjIvk/0s58E82sq8odoq0zltphVLLBRDPc3WcSQxWwztmC60lXmZ7GcL4Tzkex2KsfzFHrPZQluZl+l8lnNhDu1kHjFrTj7Wo66uQsFgKG6Zw2EfsCyRbNU1URnNIGZzA21l3nCf0WblZz2nTp2q9evXq62tTT09PVq9erVOOumk6Ptut1t33nmnPvnkExmGoRUrVmjGjBnZKBoAAAAAAAAAAAAAAAAAIAOyMjmtoaFBS5Ys0UUXXaSzzz5bs2bN0qRJk7Rw4UJt2LBBNTU1WrZsmS6//HKdfvrpMgxD3/zmN7NRNAAAAAAAAAAAAAAAAABABmTlZz0lafbs2Zo9e3bcsgceeCD698yZMzVz5sxsFQcAAAAAAAAAAAAAAAAAkEFZ+eY0AAAAAAAAAAAAAAAAAEBxYX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Iua5PTVq1apTPPPFMzZszQihUrBry/adMmzZ8/XzNnztR1112nUCiUraIBAAAAAAAAAAAAAAAAANIsK5PTmpqatHz5cj388MN65pln9Oijj+r999+PW+fKK6/U9ddfr+eee06GYWjlypXZKFpxs0ienqC2tnjl8YXU5Q9F/5ZltAtXpPackw3vt3AekD6ZjCtiNrdwPgqfVWrtCujd7R61egN8By7SKhIx4nJDWeNzRfoUmMJYhEwgn80NtBXSzZKnuUa+lnu00HcgE/I9N6AfAUYHY5J5mW6rPc84123YzjNOIM0qq0pUV1cx6H+S4l5XVpWMcqmRdox5yIQRxpU9M6WKt27dOk2ZMkXV1dWSpJkzZ+rZZ5/V9773PUnSp59+Kp/Pp8mTJ0uS5s2bp3vuuUcXXHBBNopXnCzSpq0dumflW/IHw3I5bFowY4L+uO5DdXqDWnzuZB15YJVkjHZBi0iCc8J5wIhlMq6I2dzC+Sh8VukfW9p075Mbouf4snmNOnp8jRQZ7cIh71mk9Rt2aPnv3oyLr5UvvKsdrd30KTCHsQiZQD6bG2grpFu+xlS+lnu00F7IhHzPDbgugNHBtWdeptuKZ5xARrmcdl1590uDruNw2BUM7v0Vuzv/ZXqmi4VsYsxDJqQhrrIyF725uVl1dXXR1/X19Wpqakr6fl1dXdz7SD9PdzAaOJLkD4b1yPPv6pRjDpQ/GNY9K9+Spzs4yqUsLonOCecBI5XJuCJmcwvno/C1egLRhzZS7zm+98kNavUERrlkKASe7mB0Ypq0N76mTR4XfU2fgqEwFiETyGdzA22FdMvXmMrXco8W2guZkO+5AdcFMDq49szLdFvxjBMAMosxD5mQjrjKyjenGcbAqXIWi8X0+2bU1panXrBR0PdVmaNt5/st0cDp4w+Go1+95w+G1R0Ma/yBNWk7Zq7UPVf0j9lk5yTd56EQEVvJpTOuiiVm8zWeOB8DjTQ3yLVYeG/n9oTneHeXX0ccXJvVsuRa2+SSkbbNaOW0Q+WGfa/zvU8ZDuJ9cLExW6hjUTYQZ8mlO66I2eGhrYYvX3MDs4Zbv3yLqb565lu5U5GusYh+Nj3IDZLL99wg29dFvscS5R9osNwg39srkxiTzMtkPyvl1jPOfML1bV6m78Hy4Vw4HENPAem/Tr7Wy0xds1k3M+XpL90xy5g3fPlwHYyWdMRVVianNTQ06PXXX4++bm5uVn19fdz7u3btir5uaWmJe9+M1tYuRSK5/T2EdXUVamnpHO1iSJJKXXa5HLa4AHI5bNGv3HM5bCp12NJW3lyqezaY6bj6x2yyc5LO81CIii22UmU2rojZXvkcT8V2PoYTs+k69mipqXAlPMdjyl1ZLWsutk2uGGnMSqOX0w6VG/a9zuc+ZTiKOd6HE7OFOBZlQzHHmRnpzGclYna4aKvhGer6znROm2kj6b/yKaZi65lP5U6F2XOZaswWantlGrnB4FKJq1yM2WxeF/keS8VY/pHkBvneXpnGmGReJvtZKXeeceYTrm/zMn0Plg/noq6uIu4nOxPp/7OekvKyXonqkUi26mam7RNJd8wy5g1PPlzfoykdz2iz8rOeU6dO1fr169XW1qaenh6tXr1aJ510UvT9/fffXy6XS2+88YYk6emnn457H+lXWWLX4nMn937oqN7AWTBjgta8sTX6+7CVpY5RLmVxSXROOA8YqUzGFTGbWzgfha+2wqnL5jXGnePL5jWqttI5yiVDIagssWvJ+Z8fEF9r39oWfU2fgqEwFiETyGdzA22FdMvXmMrXco8W2guZkO+5AdcFMDq49szLdFvxjBMAMosxD5mQjriyGIl+UzMDVq1apfvuu0/BYFDnnHOOFi5cqIULF2rx4sVqbGzU5s2btXTpUnm9Xh111FG67bbb5HSaT0Ry+V+S9sm52ZaW3t+GbfcGVF3mlNVqUVunX9Vlzt4gSmNz5lzdM2zYM+/3nJPuYFilDlvaz0MhKrbYGhYTcUXM9sr7eCqi81GM35wmSbJKrZ6AWj0+1Va6ex/aRLJbhJxtmxyQz9+cJvV+/feH23ZHc8PKMoc83r25Yr73KcNRzPE+7JgtsLEoG4o5zkxLUz4rEbMjQluljG9OG0K/51K5GlMD6pkn5U5Fpr45TRJ9xzCQG5hgMq5yNmaz1I/keywVY/n55rQMY0wyL5P9rBR9xrm7y68x5a5RecaZT7i+zeOb03rLeOXdLw26Tv9vHLvzX6bnZb3MfHNaNutmpu37G6p8fH6bPflwfY+6ET6jzcrPekrS7NmzNXv27LhlDzzwQPTvI444Qo8//ni2igNJMqTKEocqS/bOZix32aPvYRTsOSfjD6zp7fw4D0iHTMYVMZtbOB+FLyLVljtVW+6MvgbSxWq1xOeGkX65In0KzGAsQiaQz+YG2grp1v+5VL7EVL6We7TQdyAT8j03oB8BRgdjknmZbqs9zziPOLi2d/884wSA9GLMQyaMMK6y8rOeAAAAAAAAAAAAAAAAAIDikrVvTgMAAAAAAAAAAAAAAMg3wVDE1M8sxvIHQvJ09GSoRACQPwpmcprVahntIpiSL+XMhGKueyJDtQftZR5tZd5I2qpYYpZ65JZMxmymty9ktE1y+R53o338XESbDG6w9qHtzKOtzMtkP8t5MI+2Mi/fc4Oh5Hr50qUY6pmuOtLPpgdtZR65weDyvQ6UP7V95nt7ZRNtZV6m81nOhTm0k3mZjFmH3aor734ppf3d+S/T8+L85UMZhyvX60Y/mztoK/OG01YWwzD4hVkAAAAAAAAAAAAAAAAAQFpZR7sAAAAAAAAAAAAAAAAAAIDCw+Q0AAAAAAAAAAAAAAAAAEDaMTkNAAAAAAAAAAAAAAAAAJB2TE4DAAAAAAAAAAAAAAAAAKQdk9MAAAAAAAAAAAAAAAAAAGlnH+0CpEtra5ciEWO0izGoMWNKtXt392gXY1QUW93r6iqGXGewmC229hoJ2sq8wdqKmO1FPXJLJmN2JMcudrRNciONWWl0c1rO7UDF3CYjjdlibrtU0VbmZbKf5TyYR1uZN1RbZTqnzbRiiYViqKfZOo4kZouhHdOFtjIvk/1sIZyHfK9DMZa/2GM2W2gr8zKdz3IuzKGdzCNmzaEeuYOYzR20lXnDfUbLN6dlkd1uG+0ijJpirvtw0F7m0VbmZbKtCuU8UI/cMpr1KJQ2zATaJrl8b5t8L38m0CbDR9uZR1uZRz6bG2gr8wq9rQq9fn2KoZ7ZqGMxtGO60FbmkRsMLt/rQPlz+3j5jLYyL9Ntxbkwh3Yyj5g1h3rkDmI2d9BW5g23rZicBgAAAAAAAAAAAAAAAABIu6xOTuvq6tKsWbO0bdu2Ae9t2rRJ8+fP18yZM3XdddcpFApls2gAAAAAAAAAAAAAAAAAgDSyZ+tA//jHP7R06VJ99NFHCd+/8sordfPNN2vy5Mm69tprtXLlSl1wwQUjO6hF8nQH1d4VUHWFS5Uldinxz+0OZJVaPQG1enyqG1OiSMRQa4dPtVVu1VY4pcjA9RpqSxUKRtTq6V3ParWoqa1btVVulZXYteH9FtWOcaitPaQ2j0911SWyWKTm3T2qrXLL6bBpxy6vaqvcqq9xqanVrzaPT2Or3bLZrGpq7dY+taUKhiJq7fBpn9pShcKRaLnsNqt27lkndnnftvU1JTIMqWXP8QYcw2pVU1u39h1bqkCwd/v6MSWSpJb2HtWNidm+2i1HzPH6ylRb5ZbD3ru87xjNbX5t/tSj2iqXykrs2tXmU12tW56uUFz9mtu6dcA+5ery9i6vrXKrtNSuT3Z0ab+6MvkDYbV29K5vt1mjbeu026J/11Y51dq+97zZLFJ7Z0A1VW75AmHt6uite12VSwqbjJeRxFGqHFJTq1+btnVE20/BDB0LxSOTcVUoMUs9cksm6xEzbg8Y02Pef3/ndlWVO9XjC8lqtaisxCGn3aqunoBsNpt6/CH5A2HVjylRIBRRy+4e7VtXJr8/LG9PQGUlTnV0+VVd4eotf0RqbvdHx7e6MXvH4AP2LZc3buyz6dOmbo2pcCkUCstut6mjK6BSt11jqpzRcXL/+nJ19/T+XT+mRDabtLO1R2OrSmS3W7Sr3aeyEocCwbDqatzq7Np7DLfLrk+bu1Rb5VZ5mV3bdvbmH7WVTnV1h+TpCcnnD2lslVtWi9Tm8au2xq0ub0ibtnVEx+K+nKK20ilPV1BdPUG5nHZ5fUFVl+8ZM+2K1jWl89lv/O0rR9KxOGb9miq3IuFIdsbuTEuUhyhxXWuq3IpEItrV4VeJyy6306YeX1A1Y1zq6Axpd6dfYypdCofCsliscrtsihiGdnv8cjlt2uUNKBgKyWqxqaPLr6pylxxOi4yw1L0n5qvKner0BlVe6pAsERkRq3Z3+lVd7pTTaVU4LHm8frkcNpWXORUIhNXZHVB5qVPdvpBKXDbZrBa1efwaU+GS3WZRe2dADbUl6u4JqdXj19hqt6Te813qsqvEbZO3Jyi71Sqn06pIRGrv9O+9hg2pyxcft5Wldnm8SWJysFjo1961EWPQ9/M2tjJZj0IZi5BbyGdzA21l3p5+duf7LSp12fN3vOhjdtwYbL0EuZ3XF5Tdvie3DoZVV1USn+t4A3K77OryBlS5Z5vWDr/K3HZVljlV7ur9GQlvIKyunlA0fwmGQqos3Zs3eQNhdXaH5PH6VVXhUigYksNuly8YUqnbEc3ty0sdstus6vEF5XTY1eMPqrTEoe0d3bJZbL25VIVLDodVu3b3qLrCJZvVotYOn6oqXAoGQyovc0mSfP6wdu/Jf51Oi/wBQ53egCrKHLJZe/Pomiq33C6bvN0B2ay9+6+ucMrpsEqGVFPlVHtXSD5/WB2dvTmSPxhRV09AYyrcKnXb1NzWoxK3XT5/WKUldhlGRHaLTV5fUDWVe/JEb0Blbof8gZDKS50Jz18kYsjTQ26APJLF3KC2xq7tO31yOuza3elTQ01p7zXjDajU7ejteypcCkfCGlPpkqez9967psotm9WQ025XIBRRR6df5aVO+YMhVZe7FAhF1L3nfqXHH1SJy6H2Pfds1ZV2dfvC8vsNtXl80efvXd3Jnzf4AyE5HXZ1dPmjn2e8t3O7aipcCT/PaOv0qbrcpWAorPIS54B7zWH394mk4/6jUO7FMoF+1jzayrxMt1UungvHMJ9hZqFMOdVOkmTr96w70Weu2WaXmtpi2mqMS0rn9+AUyj1ersZUqgqhHoVQByBFWZuctnLlSt1444368Y9/POC9Tz/9VD6fT5MnT5YkzZs3T/fcc8/IJqdZpE1bO3TPyrfkD4blcti0+NzJOvLAqqEHC6v0jy1tuvfJDaooc+isqQfrkeffje7nsnmNOnp8jaS96x24T7lmHvcZPfDMxuh6C+dM1HOvfqStO7u0aG6jKkos2tnarfue2hBdZ8GMCfrjug/V6Q1G17dbLZpx3Gfi1ls4Z6L++UGLPntInR54ZmPS48WuE7v8lY3b9dlDxsbVY9HcRj3253e1o7U7WpZ/frBLUybupwee2Ziw7v3Lm+x4yeqxaG6jPF09aussGdAOPn9APn94wPqBQEAfBsID2qOvbfv+7uoO6qtfnqD7noo/b4nqsWhuoyYfVrM3WUoWLwdVadPHw4yjVDmkt95pG1D/yYfXMBhh+DIZV4USs9Qjt2SyHjHj+4AxPZL4/fNmTNDzr36s0447SPuNLVUwbKhld8+AsbFv/HziL+9pxnEH6dF+eYPLZdPdv+sdS/atLY2OV43jazR10v4Jx7iu7qDmn3KYHnh644Cx+4iDquXz1w8Y8xKN11ecO0m7P/IPaNN1b3+qDVvatGhuoza836x1G5p0xblHq73Tr9/+z+aE9Ysd72OPsWhuo17duF2Hf6Y2ru4/+trn1dUTjGtTU+czwbgce7wBY3HM+onaI2Njd6YlyU+cdqvuevjNIfOdBTMmaP+6UjV/5NN9Mefg23Mm6vX/26EpjfvFnZsFMyaobkyJ/vi3D7Tp43YdeVC1zjrxkAEx//UzjtC6NZ8mzPNic8v+ry8+60gFQ4Yefm5zXLzH5pPJ6lHqtuvpl7Zo/smH6Ym/vBfd52XzGlVX5dZ72zritrl8/iQ9t/5DfeGz+8bF5KCxkKC9l5z/eU3YvyL6DxaGfX+RSzJZj0IZi5BbyGdzA21lXqGMF30Gq08K6/V/75LZn1WZ26aWdt+AvK0v1+lbdvFZR2pnW/eAHHVcXblKXDbt3N0TlzP35fBfP/1IVZU5tLOtJy6P/faciVrz2sea9rlx8gfCcce/+KwjVV7i0O9Wb9CM4w7Sa//coVO+cJB+leR5X2yOetm8RlnV+0Fd37USm/snymt/cP5kdfWEdP/T8fsvcVvl8wWj+0qUI1169kQ9+0pvOfrq/NUvT9Bjf35XwXBkwPqx7dI/l16/YYeW/+5NcgPkh1HIDY44pEpLfvK36DP5RPf+3zlnkto9Af3nyn/svU7nNup/N27X5An1CoQievi5vdfZhWccocoyp3731IYB+1o0t1H1Y1y66f+9PugxF81tVG2VS4+sfifaV5n9PCNR39C//03YF6Q6zqVjXCy0sTWd6GfNo63My3Rb5eK5oEzm2aS33ktQrtjPXLPNLr31boIyTahJzwS1QhmHcjWmUlUI9SiEOgDDkLWf9bzlllt07LHHJnyvublZdXV10dd1dXVqamoa0fE83cHoICFJ/mBY96x8S57uoa/oVk8geoN2yjEHRm/k+vZz75Mb9nzryt71zp5+aPRBV996DzyzUWdPP1T+YO/EqvKy0mgn07fOI8+/q1OOOTBu/VnTxg9Y74FnNurUL+6djJbseLHrxC6fPW38gHrc99QGTZs8Lq4ss6eNj26fqO79y5vseMnqcd9TG3T4Z8YmbIfJh++TcP2D9huTsD362rbv72mTx0XXiy17onrc99QGNbf7h4yXVk9g2HGUqqZWf8L6N7X6h9gSSC6TcVUoMUs9cksm6xE7bvftu29MT/b+o8+/q2mTx+mR599VOGLRtmZvwrGxb/ycNnlc9EFx7DG27uiKLosdr2YnGfP7xrW+D9li22La5HE69YufSTjmxZapb7yuKHUlbNPZ08ZH/z71i5+RPxjWtmZv9EO/RPVLdoz7ntqgM084ZEDdt3zqGdCmZs5nonE59nj9x+LY9RO1R6bG7kxLlp9s2e4xle888vy7cjkd0Ylpfct/9cxGnXnCIQPOzSPPv6ttzV7NmjZekjRr2viEMf/f/7M5aZ4Xm1v2f+3xBqMT0/qW9c8nk9Vjd2eg95rYc531vXfvkxsUNjRgm18+8bZmTRs/ICYHi4VE7b38d29G1x/J/UUuyWQ9CmUsQm4hn80NtJV5hTJe9DFbn8HWS/Te7k6/trV0J8zb+nKdvmUebzBhjrplu0dhQwNy5r4c/p6Vb/W+3y+P/dUzGzVr2nh5vMEBx/+vP27S9l3d0bx+1rTx0YlpfevEPpOKzVHvfXKDLFZb3LUSm/vHlr1vm3DEEp2YFrt/i2xx+0qUI93/9N5y9NW5L/9KtH5su/TPpfsmpg12joeDvgOZMBq5QYen9xse+57JJ7r3/8Xjb2tbszf+Ot1zr9zhDerh596Je++3/7M5rr/pf0yLxTbkMe97aoMkS1xfZfbzjL73YvuG/v1vqv19IukYFwttbE0n+lnzaCvzMt1WuXguKJN5sf8QI7ZcsZ+5ZltTW5K2aktPmQplHMrVmEpVIdSjEOoADEfWvjltMIYxcFqxxWJJaR+1teVxr3e+3xK9oPv4g2F1B8Maf2DNoPt6b+f2vdtalHA/u7v8MrT3PZ8/nHA9X2Bvp9Lm8SVcR5Z+6xuJj9ne5R/yeLHrxC73dAcGPXbC9ZLUPba8yY43WD2StUOqy2Pb1hcIx5c32d8x2+/2+PXZQ8ZKSh4vbUnqZyaOhtI/Zjdt60hczk6fJo4fO6JjFbq6uorRLkLOSmdcFWrMUo/cksmYjRvfY/fd5dcRB9cmfb9vHOnxhxQxjMHH2SRjTiQ214lZx+NNPD4PGNf6lSdu/B1ivE52DE93IPp3e1fvTc+Q9UtyjGTrJNvfUOcz2bgce7zYsThu/STtkY6x24yRjkmxcZusHaLxZCLfGez8J9t3X47l84eTnsNkuWj/3DL2dbJ9mYnniGHsfW+w/DW2jIHEZUwWC0PdP4zk/iKXpLsesTFbKGPRaCCfTS7dcUXMDg9tZV4m+9nRMFh9pL3916DrJXg+1JfPDJk7K3kOETGMQfPUofKEwfbbt72Z532DPicbIlfv+0nT/u/3BEIyumLKl2Q//cvRvzzJ2iVpLh2zLrnB6CI3SG40coM2j09SzDN5M/f+2tsPmelv+r/Xd58+1DE93QEFApEh+4v+n2fEvte3TaLy9+8LUu0zRtrH1NVV5PW9WCauZfrZ4aGtzMtkP5uJ/acDZTJv86eexOWK+cw12zIds/k8DsXK1ZhKVSHUI9Mx2x/3FubRVuYNp61yYnJaQ0ODdu3aFX3d0tKi+vr6lPbR2tqlSGTvzVOpyy6XwxZ3YbscNpU6bGpp6Rx0XzUVrrhtE+1nTLlLsux9r8RtS7ie22mL/l1T5U64Tt9Xfvatb7EkPmZ1TLmSHa+63JVweWWpc9BjJ1tvqPJWVyQ+3mD1qKlM3A7J2ifZ8ti2jf07UdkTnsNKVzQWksVLTZL2HCqOzFyM/WO2Nkk9x1S4h4zZYlZXV0H7DMJsXBVzzFKP3JLJmO0/vkf3Xd47HiR7X0bv/0vcdlktlsTjbFnv+Nn3uv/71n6T7vvWqSxPPD4nGtdiy9N//B1svE52jMpSZ/Tv6nKXJA1Zv8FygkS5RrL9DRWXycbl2OPFjsX91x9uDjhSg41JZhP12LhN1g6x8TRUvQc7/8n23Rd/JW5b0nNY4kqci/bPLWNfJ9tX//w1WbkiEcNU/tq33O1MXMZksTDU/cNI7i9yidl6DCdmC2Usyjby2cGlMzeQiNnhoq3MS2W8GE5Om22D1UfSkM9VSh02KUEO0JfPmMmdk+UQVotl0OddQ+UJg+03Yhh77gGGft5n5jlZspypxJ243UqcdlVVDP2Mrn85ovtO8kyub53BcunYczfSmKXvGB5yg8GlElfpitmaSrckRfuEvuVm7v0rS52m+ptE90lmjllZ6pTXGhyyv+j/eUbse319Q6Ly9+8LUr0vGsl9VN+1kK/3YsO5lulnM4e2Mi+T/Wyq+88WypRKuZI8Y4/5zDX7ZcpszObrONRfrsZUqgqhHpmO2f7b50u7jDbayrzhfhaWtZ/1HMz+++8vl8ulN954Q5L09NNP66STThrRPitL7Fp87uS4G7fF505WZaljyG1rK5y6bF6jXA6b1ry+VQtmTIjbz2XzGlVb6Yxb76kX39fCORPj1ls4Z6Keful9uRy9vxPc1dWtRXMb49ZZMGOC1ryxNW79VX/dMmC9hXMm6oVXP4oeI9nxXvjfjxIuX7V2y4B6LJrbqLVvbYsry6q1W6LbJ6p7//LGlql/vRPVY9HcRr3z0a6E7fDW5p0J1//4090J26Ovbfv+Xvv3bdH1YsueqB6L5jaqvto1ZLzUVjqHHUepqq9xJax/Q61riC2B5DIZV4USs9Qjt2SyHrHjdt+++8b0ZO+fN2OC1r61TQtmTJDNYmhcfVnCsXHVX3vHz7V/36bzEuQNB+5bHl0WO14lG/P7xrWFZ08c0BZr39qmF179KOGYF1umvvG60+tP2Kar1m6J/v3C/34kl8OmcfVluvCMI5LWL9kxFs1t1J9e/mBA3cfvXzmgTc2cz0Tjcuzx+o/Fsesnao9Mjd2Zliw/Gb9fpal8Z8GMCfL7g1rU7xx8e85E/enlDwacmwUzJmhcfZn+sHaLJGnVX7ckjPmvn3GEVq1NnOfF5pb9X1eWOXTBzPj46p+/JqvHmAqn1r61rfc6i9nnZfMaZbNowDaXz5+kP6zdMiAmB4uFRO295PzPR9cfyf1FLslkPQplLEJuIZ/NDbSVeYUyXvQxW5/B1kv03pgKl8bVlSbM2/pynb5llWWOhDnq+P0qZbNoQM7cl8MvPndy7/v98thvz5moP6zdosoyx4DjX3zWkdpvbGk0r1/11y369iDP+2Jz1MvmNcoIh+OuldjcP7bsfdvYLIYuPXvg/g2F4/aVKEe69Oy95eirc1/+lWj92Hbpn0svOf/z5AbIG6ORG1RV9n4o3fdMPtG9/3fOmaRx9WXx1+mee+WqMocumHl43HsXnnFEXH/T/5iGER7ymIvmNkoy4voqs59n9L0X2zf0739T7e8TSce4WGhjazrRz5pHW5mX6bbKxXNBmcyrq0pcrtjPXLOtfkyStqpJT5kKZRzK1ZhKVSHUoxDqAAyHxUj0m5oZdMopp+g3v/mNxo0bp4ULF2rx4sVqbGzU5s2btXTpUnm9Xh111FG67bbb5HQ6Te834YxQS+/vQLd7A6ouc/YOEmZra5VaPQG1enyqG1OiSMRQa4dPtZXu3g+xIwPXa6gpVSgUUaundz2rzaKmtm7VVLpVXmqXxxtUbbVDbe0h7e70qbaqRFaL1NLeozEVbrmcNu1s9WpMhVsNtS41tfq1u9Onmkq37Harmtu6Vb/nGG0en+prShUOR3rLVeWW3WZV0551YpfbbL3b1lWXyJC0a8/xBhzDZlXz7m411JQquOcYY6tLZFFvGWO3r6l0y2Hfe7y+MsUu7ztGc5tfuz1+jal0qbzUrl27faqrccvTFRpQvwP2KVeXt3f5mAq3ysrs2razS/uMLVMgEB5wjNpKt5wOW/Tv2mqnWtv3nLfqEtmsUntXQDWVLvkCEe3q6C17fbVLCvc758niZRhxNOxZzA5Fz0lf+ym/frI865jFbIKJuCr6mKUeuSWTMRszbg8Y02Peb/f6VVnqVE8gJKvFojK3Q06HVV09Adlstt6f3wmEVT/GrUDI0K72Hu1TWyZ/ICxvT0BlJU51eP2qKnP1lj8iNbf7o+NYfc3eMXhcQ7m83bFjn03bm7pVVe5SOByW3W5TR1dAJW67aqqc6vKG1Obxa7/6MvX09G43trpEdpu0s7VHY6tKZLdbtKvDpzK3Q4FgWHU1bnV27T1Giduu7S1dGlPhVkW5Xdt2envbo8qpru6QPD0h+fwhja1yyWqxqK3Tr9ox7ugY3TcWt+zuiW7n6QqqyxeUy2GX1xfcO2bahxmX/cZfq7W3HEnH4pj1aypcikSM4eWAI5Dub06TlDgPUeK61lS4FDEM7erwy+2yq8RpU48/qJpqlzo6Q2rv9Ku6ojeuZLHK7bLJMAzt9vjlctpU4rIrGArJarGpw+tXZalLTpdFRljq3hPzleVOdXUHVeZ2yGo1FIlY1N7lV2WZU06nVZFw70/JOh1WVZQ5FQiE1dkdVHmJQz3+kFwum2wWS7QsdptF7Z0BNdSWqLunN7ZrqtyyWKTdHr9KXHaVuGzy+oKyWa1yOq0yIr0/bVtbsecaNqQuX0zcVrpUWeaQx5skJgeLhX7tffC4MWpt7Rr8fIzel9kMn4l6DDtmC2UsyiLyWRPSlBtIxOyI0Fbm7elnu4NhlTpsSceLfPjmNElJx40B/ddg40uC3M7rD8rel1sHI6qrcqmyJD7XcTnt8vYEVFnuktUitXb4Veq2q6rUoXJ37w9CeANhdfWEovl3MBRSZcnevMkbCKuzOyRPd+/7oVBvju0PhlTqdkRz+/JSh+w2q3p8QTkddvX4Qyp12xWKhGWz2LS706/qcpecTqt27e5RdYVLNqtFrR5f9LjlZb0fJvj8YbXvuVZcLov8AUOd3oAqSh2y2azRZ3Nul03enoBs1r79O+V0WGUYUm21U+1dIfn8YXV0+VVb5VYgGFFXT1BjKlwqddvU3NajEpddvkBYpW67DEVkt/TmTrF5YpnbIX8wpHK3I2E81taW68Ntu4fMcYYVs/QdKSM3MMFkXKUjZsfW2rV9p09Oh127O3ufyRuR3p8VLnU5on1PxAirutIlT+fee2+bzZDTblMgZMjT5VdZiVP+YEjV5U4FQkZcf1Pisqu9q7efGVNlV7cvLL/fiB4zFIr03ouVOBI+b/AHQnI67Oro8kc/z9jd6deYclfCzzPaOv2qKncqFArv7Rtk8n4n1fuiYd5HxV0LeXgvlo1vTpNEP5sK2sq8TPazKew/qyiTebZ+z7oTfeaabXapqS2mrWpcUmjgasOOWZP3eDkvV2MqVYVQj0z3szHbc29hDm1l3nA/C8v65LRMyYmHdUMo5oAutrozUGQPbWXeSCdNFEPMUo/cksmYHcmxix1tk1xGJqdlEed2oGJuk5HGbDG3XapoK/My2c9yHsyjrcwbqq3yZnJaEsUSC8VQT1EBgOcAAFQzSURBVLN1HEnMFkM7pgttZV4m+9lCOA/5XodiLH+xx2y20FbmZTqf5VyYQzuZR8yaQz1yBzGbO2gr8/L6Zz0BAAAAAAAAAAAAAAAAAIWF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9rktFWrVunMM8/UjBkztGLFigHv//Of/9T8+fP1la98RYsWLZLH48lW0QAAAAAAAAAAAAAAAAAAaZaVyWlNTU1avny5Hn74YT3zzDN69NFH9f7778etc8stt2jx4sX6/e9/r4MPPlgPPvhgNooGAAAAAAAAAAAAAAAAAMiArExOW7dunaZMmaLq6mqVlpZq5syZevbZZ+PWiUQi8nq9kqSenh653e5sFA0AAAAAAAAAAAAAAAAAkAFZmZzW3Nysurq66Ov6+no1NTXFrXP11Vfruuuu04knnqh169ZpwYIF2SgaAAAAAAAAAAAAAAAAACADLIZhGJk+yL333quenh4tWbJEkvTYY49pw4YNWrZsmSTJ5/Np/vz5uu222zRp0iQ99NBDWr9+ve6///5MFw0AAAAAAAAAAAAAAAAAkAH2bBykoaFBr7/+evR1c3Oz6uvro6/fffdduVwuTZo0SZJ03nnn6e67707pGK2tXYpEMj7PbkTq6irU0tI52sUYFcVW97q6iiHXGSxmi629RoK2Mm+wtiJme1GP3JLJmB3JsYsdbZPcSGNWGt2clnM7UDG3yUhjtpjbLlW0lXmZ7Gc5D+bRVuYN1VaZzmkzrVhioRjqabaOI4nZYmjHdKGtzMtkP1sI5yHf61CM5S/2mM0W2sq8TOeznAtzaCfziFlzqEfuIGZzB21l3nCf0WblZz2nTp2q9evXq62tTT09PVq9erVOOumk6PsHHXSQdu7cqQ8++ECS9Oc//1mNjY3ZKBoAAAAAAAAAAAAAAAAAIAOy9s1pS5Ys0UUXXaRgMKhzzjlHkyZN0sKFC7V48WI1Njbqtttu0/e//30ZhqHa2lrdeuut2SgaAAAAAAAAAAAAAAAAACADsjI5TZJmz56t2bNnxy174IEHon9Pnz5d06dPz1ZxAAAAAAAAAAAAAAAAAAAZlJWf9QQAAAAAAAAAAAAAAAAAFBcmpwEAAAAAAAAAAAAAAAAA0o7JaQAAAAAAAAAAAAAAAACAtGNyGgAAAAAAAAAAAAAAAAAg7Z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i7rE1OW7Vqlc4880zNmDFDK1asGPD+Bx98oAsvvFBf+cpX9K1vfUsdHR3ZKhoAAAAAAAAAAAAAAAAAIM3s2ThIU1OTli9frieffFJOp1MLFizQcccdp0MPPVSSZBiGLr/8cl133XU66aSTdNddd+n+++/XlVdemY3iAQAAAAAAAAAAAAAAAEBBq6wqkcs5vOliwVBkWNtlZXLaunXrNGXKFFVXV0uSZs6cqWeffVbf+973JEn//Oc/VVpaqpNOOkmSdNlll8nj8WSjaAAAAAAAAAAAAAAAAABQ8FxOu668+6VhbXvnv0wf1nZZ+VnP5uZm1dXVRV/X19erqakp+nrr1q0aO3asrrrqKs2ePVs33nijSktLs1E0AAAAAAAAAAAAAAAAAEAGWAzDMDJ9kHvvvVc9PT1asmSJJOmxxx7Thg0btGzZMknS73//e11//fX67//+bzU2NuqnP/2pdu7cqdtvvz3TRQMAAAAAAAAAAAAAAACAonDtL14e1na3fueEYW2XlZ/1bGho0Ouvvx593dzcrPr6+ujruro6HXTQQWpsbJQkzZo1S4sXL07pGK2tXYpEMj7PbkTq6irU0tI52sUYFcVW97q6iiHXGSxmi629RoK2Mm+wtiJme1GP3JLJmB3JsYsdbZPcSGNWGt2clnM7UDG3yUhjtpjbLlW0lXmZ7Gc5D+bRVuYN1VaZzmkzrVhioRjqabaOI4nZYmjHdKGtzMtkP1sI5yHf61CM5S/2mM0W2sq8TOeznAtzaCfziFlzqEfuIGZzR7G1VV1dhYLB0LC3H84z2pR+1vPhhx8esOz+++8fcrupU6dq/fr1amtrU09Pj1avXq2TTjop+v7nPvc5tbW1afPmzZKkNWvW6LOf/WwqRQMAAAAAAAAAAAAAAAAA5BBT35z2u9/9Tj6fT7/+9a/l9/ujy4PBoH7729/q0ksvHXT7hoYGLVmyRBdddJGCwaDOOeccTZo0SQsXLtTixYvV2Nion//851q6dKl6enq0zz776I477hhZzQAAAAAAAAAAAAAAAAAAo8bU5DS73a53331XPp9P7777bnS5zWbT9ddfb+pAs2fP1uzZs+OWPfDAA9G/jz76aD3++OOm9gUAAAAAAAAAAAAAAAAAyG2mJqd99atf1Ve/+lW98MILOvXUUzNdJgAAAAAAAAAAAAAAAABAnrOmsvKUKVP0b//2b7r44ovV3t6uG264QV6vN1NlAwAAAAAAAAAAAAAAAADkqZQmp91yyy2qrKxUa2urXC6Xurq6dMMNN2SqbAAAAAAAAAAAAAAAAACAPJXS5LRNmzZpyZIlstvtKikp0V133aVNmzZlqmwAAAAAAAAAAAAAAAAAgDyV0uQ0qzV+9XA4PGAZAAAAAAAAAAAAAAAAAAD2VFb+whe+oDvvvFM+n09r167VihUrdNxxx2WqbAAAAAAAAAAAAAAAAACAPJXS15796Ec/UmlpqSoqKrR8+XIdfvjh+vGPf5ypsgEAAAAAAAAAAAAAAAAA8lRK35zmcDj03e9+V9/97nczVR4AAAAAAAAAAAAAAAAAQAFIaXLaKaecIovFEn1tsVhUUlKiww47TFdffbXq6+vTXkAAAAAAAAAAAAAAAAAAQP5JaXLaqaeeKq/Xq6997WuyWq16/PHH5fV6dfjhh+uGG27Qvffem6lyAgAAAAAAAAAAAAAAABhCMBRRXV3FsLb1B0LydPSkuUQoZilNTnv99df15JNPRl8vXbpU55xzjm677TY98cQTaS8cAAAAAAAAAAAAAAAAAPMcdquuvPulYW17579MT3NpUOysqazs9XrV1dUVfd3V1SWfz5f2QgEAAAAAAAAAAAAAAAAA8ltK35w2f/58nXvuuTr99NNlGIZWr16tr371q/rtb3+rQw45JFNlBAAAAAAAAAAAAAAAAADkmZQmp33zm9/UkUceqb/+9a+y2+26/vrrNWXKFG3cuFFz587NVBkBAAAAAAAAAAAAAAAAAHkmpclpX/3qV/X0009r2rRpccsnTpyY1kIBAAAAAAAAAAAAAAAAAPKbNZWV3W63du7cmamyAAAAAAAAAAAAAAAAAAAKRErfnNbT06Mvf/nL2meffVRaWhpdvmrVqrQXDAAAAAAAAAAAAAAAAACQv1KanHbddddlqhwAAAAAAAAAAAAAAAAAgAKS0uS0L37xi2pvb1dPT48Mw1A4HNbWrVszVTYAAAAAAAAAAAAAAAAAQJ5KaXLa3Xffrfvvv1+SZLPZFAwGdeihh/KzngAAAAAAAAAAAAAAAACAONZUVn7mmWf0l7/8RTNnztTq1at1++2369BDD81U2QAAAAAAAAAAAAAAAAAAeSqlyWk1NTWqr6/XIYccos2bN2vOnDn6+OOPM1U2AAAAAAAAAAAAAAAAAECeSmlymt1u19atW3XIIYfo9ddfVygUksfjMbXtqlWrdOaZZ2rGjBlasWJF0vVefPFFnXLKKakUCwAAAAAAAAAAAAAAAACQY1KanHb++efr+uuv15e+9CWtXr1aX/rSl3TAAQcMuV1TU5OWL1+uhx9+WM8884weffRRvf/++wPW27Vrl/793/89lSIBAAAAAAAAAAAAAAAAAHKQqclp7e3tam9v14MPPqif/vSnCgQC+q//+i/97Gc/0yeffDLk9uvWrdOUKVNUXV2t0tJSzZw5U88+++yA9ZYuXarvfe97qdcCAAAAAAAAAAAAAAAAAJBT7GZW+uEPf6iXX35ZkjR16lQZhiGLxSKbzaYZM2YMuX1zc7Pq6uqir+vr6/X222/HrfOb3/xGRx11lI4++uhUyg8AAAAAAAAAAAAAAAAAyEEWwzAMsytfc801uu2221I+yL333quenh4tWbJEkvTYY49pw4YNWrZsmSTp3Xff1bJly/TrX/9aO3fu1EUXXaQ1a9akfBwAAAAAAAAAAAAAAACg2F37i5eHtd2t3zkhzSVBrsl2bJj65rQ+w5mYJkkNDQ16/fXXo6+bm5tVX18fff3ss8+qpaVF8+fPVzAYVHNzsy644AI9/PDDpo/R2tqlSMT0PLtRUVdXoZaWztEuxqgotrrX1VUMuc5gMVts7TUStJV5g7UVMduLeuSWTMbsSI5d7Gib5EYas9Lo5rSc24GKuU1GGrPF3Hapoq3My2Q/y3kwj7Yyb6i2ynROm2nFEgvFUE+zdRxJzBZDO6YLbWVeJvvZQjgP+V6HYix/scdsttBW5mU6n+VcmEM7mUfMmkM9ckc2YjYYDA27fPnevqkohHhKRaZiY7CYtQ77aCmYOnWq1q9fr7a2NvX09Gj16tU66aSTou8vXrxYzz33nJ555hndf//9qq+vT2liGgAAAAAAAAAAAAAAAAAgt2RlclpDQ4OWLFmiiy66SGeffbZmzZqlSZMmaeHChdqwYUM2igAAAAAAAAAAAAAAAAAAyKKUftZzJGbPnq3Zs2fHLXvggQcGrDdu3DitWbMmW8UCAAAAAAAAAAAAAAAAAGRAVr45DQAAAAAAAAAAAAAAAABQXJicBgAAAAAAAAAAAAAAAABIOyanAQAAAAAAAAAAAAAAAADSjslpAAAAAAAAAAAAAAAAAIC0Y3IaAAAAAAAAAAAAAAAAACDtmJwGAAAAAAAAAAAAAAAAAEg7JqcBAAAAAAAAAAAAAAAAANKOyWkAAAAAAAAAAAAAAAAAgLRjchoAAAAAAAAAAAAAAAAAIO2YnAYAAAAAAAAAAAAAAAAASDsmpwEAAAAAAAAAAAAAAAAA0o7JaQAAAAAAAAAAAAAAAACAtGNyGgAAAAAAAAAAAAAAAAAg7ZicBgAAAAAAAAAAAAAAAABIOyanAQAAAAAAAAAAAAAAAADSjslpAAAAAAAAAAAAAAAAAIC0Y3IaAAAAAAAAAAAAAAAAACDtmJwGAAAAAAAAAAAAAAAAAEg7JqcBAAAAAAAAAAAAAAAAANKOyWkAAAAAAAAAAAAAAAAAgLRjchoAAAAAAAAAAAAAAAAAIO2yNjlt1apVOvPMMzVjxgytWLFiwPsvvPCC5syZo6985Sv6zne+o46OjmwVDQAAAAAAAAAAAAAAAACQZlmZnNbU1KTly5fr4Ycf1jPPPKNHH31U77//fvT9rq4u/eu//qvuv/9+/f73v9fhhx+u//zP/8xG0QAAAAAAAAAAAAAAAAAAGZCVyWnr1q3TlClTVF1drdLSUs2cOVPPPvts9P1gMKh//dd/VUNDgyTp8MMP144dO7JRNAAAAAAAAAAAAAAAAABABmRlclpzc7Pq6uqir+vr69XU1BR9PWbMGJ166qmSJJ/Pp/vvvz/6GgAAAAAAAAAAAAAAAACQfyyGYRiZPsi9996rnp4eLVmyRJL02GOPacOGDVq2bFncep2dnfrOd76jAw44QLfeemumiwUAAAAAAAAAAAAAAAAUnGt/8fKwtrv1OyekuSTINdmODfuwtkpRQ0ODXn/99ejr5uZm1dfXx63T3Nysb33rW5oyZYquvfbalI/R2tqlSCTj8+xGpK6uQi0tnaNdjFFRbHWvq6sYcp3BYrbY2mskaCvzBmsrYrYX9cgtmYzZkRy72NE2yY00ZqXRzWk5twMVc5uMNGaLue1SRVuZl8l+lvNgHm1l3lBtlemcNtOKJRaKoZ5m6ziSmC2GdkwX2sq8TPazhXAe8r0OxVj+Yo/ZbKGtzMt0Psu5MId2Mo+YNYd65I5sxGwwGBp2+fK9fVNRCPGUikzFxmAxm5Wf9Zw6darWr1+vtrY29fT0aPXq1TrppJOi74fDYV122WU644wzdN1118lisWSjWAAAAAAAAAAAAAAAAACADMnaN6ctWbJEF110kYLBoM455xxNmjRJCxcu1OLFi7Vz50793//9n8LhsJ577jlJ0sSJE3XLLbdko3gAAAAAAAAAAAAAAAAAgDTLyuQ0SZo9e7Zmz54dt+yBBx6QJDU2Nmrz5s3ZKgoAAAAAAAAAAAAAAAAAIMOy8rOeAAAAAAAAAAAAAAAAAIDiwuQ0AAAAAAAAAAAAAAAAAEDaMTkNAAAAAAAAAAAAAAAAAJB2TE4DAAAAAAAAAAAAAAAAAKQdk9MAAAAAAAAAAAAAAAAAAGnH5DQAAAAAAAAAAAAAAAAAQNoxOQ0AAAAAAAAAAAAAAAAAkHZMTgMAAAAAAAAAAAAAAAAApB2T0wAAAAAAAAAAAAAAAAAAacfkNAAAAAAAAAAAAAAAAABA2jE5DQAAAAAAAAAAAAAAAACQdkxOAwAAAAAAAAAAAAAAAACkHZPTAAAAAAAAAAAAAAAAAABpx+Q0AAAAAAAAAAAAAAAAAEDaMTkNAAAAAAAAAAAAAAAAAJB2TE4DAAAAAAAAAAAAAAAAAKQdk9MAAAAAAAAAAAAAAAAAAGnH5DQAAAAAAAAAAAAAAAAAQNoxOQ0AAAAAAAAAAAAAAAAAkHZMTgMAAAAAAAAAAAAAAAAApB2T0wAAAAAAAAAAAAAAAAAAacfkNAAAAAAAAAAAAAAAAABA2mVtctqqVat05plnasaMGVqxYsWA9zdt2qT58+dr5syZuu666xQKhbJVNAAAAAAAAAAAAAAAAABAmtmzcZCmpiYtX75cTz75pJxOpxYsWKDjjjtOhx56aHSdK6+8UjfffLMmT56sa6+9VitXrtQFF1yQjeINzSq1egJq9fhUW+VWbYVTiiRYzyJ5uoNq7wqousIlq0Vq8/hVU+WWPxjWezu3q6bCJZfdGl0eCUd61690KRiKqKW9R7VVbtWNcam5za82j0/1Y0plGIZaO3waW+2WYUgt7T0aW1Uim82ilt2921gsFjXv7lb9mBLJkHZ1+OKW1+1ZHnuMptbeY9RWueV22rSztVv71JWqpyesNo9PDTUlCkekXe09GltdIqtFat7dowP3LVeXN7SnfCV7y1Ttls1qVVNbt2qr3Kqv6T3Gpm0dOmCfcnm7Q3uP57br06Yu7VdXJp8/HF3uctq0vcWr2iq3nE6bdrR4tV9dmfyB3nX2qS1VIBhRa0fvsS0WaVf7nnNT6ZSnK5i4TatcUjgN8dDvPFeW2CUjDfuVJIei7dXXfgqmad8oXpmMq0KJWeqRW0azHnvG/L4xO+mY32/9Vo9P+zeURcfGmiq3IpGwnHa7HHaL2j17xoxSuzzeoHoCIVmsVrV3+rVfQ5m83r3jY3mZXe0ev2xWm9o7/aqpciliSJ6ugOpq3AoEesfAfcaWKrhnPKytcsvtsunTZq/2Hds7TrZ3+lVV4ZK3J6iqcqcs6s0HxjXEj8cV5Xa17PKpdoxbPn9YrR0+VZW75A+GVFPpViS0N1cJhCLatG1b9BhtHp/GVpXI7bSqrcOfeFzccz77jhc9n3vG010ev0pcdlWUOlTusu3d1iY1t+/dLjqOJxuHY5b35V59bTPkeewv1bF+z/o7329Rqcue3txgqDIlWi6pyxdSlz+kUNhQOByRy2FXZ09ANRUuORxWebqCCoYjKi9xyOP1y+20a5c3IG9PUA6HVXarVZ3dAVWVu2S1WuQLhBSJSP5AWBWlDgVDYdlsNnV1B1TissvptMowpE5vQJVlLoUjYdltNvX4Q/IHwqoqdykQDMlmtaqrJ6iqcpcihiGPN6BSl10up02S5AuE1eMLqarCKavFUDhsUXuXX2Or3AoEI3u2dcput2q3x6dSt112q1Ueb0CVZU4FQ2GVlzij19pI87VIxFCXPyRPT0g+f0hjq9yZOb+FpFDGIuQW8tncQFuZtyeP2fypR7VVrvQ9j5DS/0xiz/66eoJyOe3y+oKqLh+Ya+zy+OV22mS3W+WwWdXjCypgWOS09q7T6gmosyegUrcjOr5XVTjlD4TV6vGrxGlTWYlD3b6QevwhlZc6ZLVKVotVnq7efMJut8ofCMrpsGt3p1+1lW6VuG3q6ArKHwiprMShru6gStx2uffkDk6HVV3dIXl9QZW5Herw+lVV7lIwGFJ1eW9O2ObxqbrcpVAkLIfdHs03xlS45HTa5O0JqqMroDGVLoVDYVksVrlcNtVUOtTU6tc7n3pUXelSjz+oEpdDRiQsi8Wm3Z0+1VS6ZbUaihgWRSKGIhGp2xeU22lTaYlDMgzt7vTL5bDL7bLKIot2d/bmXg67RU67TT3+oNwuu3yBiLw9QdVUuuKfb8XcRyTNnbMdN6mg70AmZDE3KC+za2dLt8pKnPJ0+zWm3N17D+zxq8ztUCjce+/j9QVVXdF739z3vL5+jEuy7L0nrqlyy2KJqKLMKU9nKO4+ecB9s+Lvpasr7eryhhQMae96Mftv7/SrutKlbl/v/VYoFInWwW6XnHa7un2h6H1yfY1Lrbt7n2eMrXbLIouCkZCMiDVhOXZ7fBpT5ZaMiMpLnfL27N2X3Sa5nHb5fOH4z1As/e7r+30eUT+md3wc0D9ZE4yjkcT3vlnv24bbn/KZQm6grczLdFvl4rlI9gwzB8qUU+0k5WZbZfr5bDae/2ZDrsZUqgqhHoVQByBFWZmctm7dOk2ZMkXV1dWSpJkzZ+rZZ5/V9773PUnSp59+Kp/Pp8mTJ0uS5s2bp3vuuSc3JqdZpX9sadO9T26QPxiWy2HTZfMadfT4mvgPOS3Spq0dumflW9H1FsyYoHUbtmtq43565Pl3TS3/47oP5bBZ9dUvT9B9T21QRZlDZ009OOF6nd7ggL8H22/s+uP3q9RxE/fTfU/trdfCORP1zw9a9NlD6vTAMxuTHtvnD8gfCJsq36K5jfp4R7s83oD8gfq44y2a2yhPV090X7HL1739qTZsadOiuY1qau2MrnPgPuWaedxnkpZv0dxGPfbnd7WjtTthWSYfVjOyB8IJzvPicyfryAOrRp6EOKS33mkb0BaTD69hMMLwZTKuCiVmqUduGc16mB3zE6w/tbFBjb74ce6yeY0KhyN64Jl/xi17ZcN2HXvUvvrVMxvVOL5GUyftH7fd4vOOli8Q0f0xy/qP8bHjYWw7ffjpbvX4quOWnzdjgp5/9WOddtxBauvols8/cNxtau1UXUd53HYXzDxcO1q8+vUfN8WV458f7NKUifvFrRs73saNi4Ocz00fDMybxtWVa/x+FZJVeuu9BNtNqNGmDxOMwwdVadPHvcsT5QeDnsf+Uh3rM5kbDHWMmHrHLi9z27Wj1StfIKzVr36sGccdpEdj2mPhnIn682sfa0rjfnr4uXfizkGp265IxIg774vmNsofCEWX7VtbqnNOOUz3P72x37YOPbbmXTlsVn3t9CPUsrsn7jxcevZEPb7mvYR52oIZEzS2yq2HV7+jHa3dOvKgas047jNJ881Lz56o9Ru267OHjI1b3hfv5546QStf2JsTDuucWKTXNzVp605P3DHSfn4LSaGMRcgt5LO5gbYyz5Ykjxnp8wgp/XnHnv3997ObBuQLyXKNBTMmyO20yZD08yfe1qKzG7W7y6+VL7ybMOd44i97x/7Y1/vWlkaffe3NP4+Qw27Rf8XkHPNPPixhbjv/5MNUW+1SR1dQjz7/zoBjXzDzcDnt8bnsd8+ZpN2dnXr4uc1JnyN9e85ErXntY33pmAP1icMad29w3owJeu2fO3TqcZ+Jy9UXzW2U22lVS7s/bt8D6n/2RD3RLxdyO21yOm3q6g7FbXvZvEatfuUjbfq4XfvWluq8GYfrl0+8nTh3HurcZyNfTYa+A5mQ5dzgsnmNssjQnf/9ZsJ74G/Pmagn/5L4PuemRV/UtuaeuP1dcd7R2rnLF72mY+99YutTWeaIO+a/LJgsfyAc1y/96GufU2d3KG7bi886UtuavAP6lIhh6P6nNibt/y6dO1FWiyVu/z/82ufU1RPSfTHLFp49URUlAf3H796K27/TYdU9j/5j0PL2P+Zl8xpV7nborof31vNHF3xeXb7ggGczidYLhCLZ7duG25/ymUJuoK3My3Rb5eK5oEz5Xa5M57ujmU+nUy6eu+EohHoUQh2AYcjKz3o2Nzerrq4u+rq+vl5NTU1J36+rq4t7fzS1egLRGyFJ8gd7b6haPYG49Tzdweig1LfeI8+/q7OnHxr9MMvM8lOOOVDTJo+LdkanHHNg0vUS/T3YfmP/PvOEQ6LH6FvvgWc26tQv7v2gO9mxJx++j+ny3ffUBh03cX+d+sXPDDjefU9t0OGfGZtw+exp46N/xx7v7OmHDlq++57aoGmTxyUtS3O7f0TxkOg837PyLXm6Rz5SNLX6E7ZFU+vIyozilsm4KpSYpR65ZTTrYXbMT7R+onHu3ic3aFeHf8CyM084RL/aM5bNnjZ+wHafNHmjH3b1Les/xseOh33r3PfUBh0/adyA5Y8+/66mTR6nR55/V8dPGpewfScfvs+A7R5+7h11eIMDyjF72vgB68aOt7Hj4mDnM1HetGW7R57uoJrbk2zXNnC7e1a+pVZPILo8UX4w2HnsL9WxPpO5wVDHiK137PJuf1gd3qAe2XPuH+3XHg88s1Gzpo2PTkzrW/7I8+9qd2dgwHm/76kNccumTR4XnZgWv60/mstua/YOOA/3P70xaZ72yPPv6tNd3dH3Z8VcG4nO6f1Pb9TsaeMHLO+L93ufjM8Jh3NOPN1BvfdJ+4BjpPv8FpJCGYuQW8hncwNtZV6yPGakzyOk9OcdfftLlC8kyzUeef5ddXiD8niDmjZ5nLr94ei4myjniB2PY1/HPvvqe//h5zbL0y/nSJbbPvDMRlktVv3yibcTHjtRLrt9V3d0skbfsv7PkX61J0/a3ekfcG/w6PPvata08QNy9fue2qCyEueAfQ+of4JcqMMbVInTMWDbe5/coFnTxkfboW8SS+y2fbmz2fM8GvkMfQcyIdu5wb1PbtDONl/Se+BfPZP8PiccsQ7Y37Ymb9w1PSvBc4H7ntqgQNCIW7Z1Z9eAfikY0oBtPd5gwj6lZbdvwDFiy92y2zdg/6GQohPT+pY98PRGhSOWAfv/pMk7ZHn7H/PeJzdoy3ZP3DpbtnsSPptJtF62+7bh9qd8ppAbaCvzMt1WuXguKFN+lyvT+e5o5tPplIvnbjgKoR6FUAdgOLLyzWmGMXDasMViMf2+GbW15akXzIT3dm6Pdgx9/MGwdnf5dcTBtdFlO99vSbiezx9OvDyQeLksMX9LkkVDrxfzt6n9WtT7TWYJ1mvv8g957DaPL6Xy7e70xdcp2b5ilnu6AwnXiWvPIY6dsCwevz57yFgNV7Lz3B0Ma/yBNSntq3/MbtrWkTjWOn2aOH74ZS4GdXUVo12EnJXOuCrUmKUeuSWTMTsUs2N+ovXjxs+YbSP9cpy+Ma5v3UTjccQwEu4rdoxPll/s7kw8rvaNmcneTzYeD1X+/sfo+7tvXEx2Pgc7XncwrPbOxMdIWn4T+Uuy89hfqmN9OnMDKXHcJjvG7iRx1+MP7Y2jJO2RLIb6n/OEy5PsM2IY0ThIFseD5Wmx25vJ+QaLxUTHSvWc7Hy/JWk9hnt+C1FszBbKWDQayGeTS3dcEbPDQ1uZt/lTT+K2GubziNiYTXfeEd3fIPnToPmCRb0/4T3IPpKN/YPmExp8nb7l0VzAzL5kPj/xBcKmcvLY5UPlyMleRwxjbxsmONZg7dCXOw917s3GTbrGIvrZ9CA3SG40coNE98aJns/3f53o3rd//5Ls3qwnEBp0O0kJ+49k/ddgdUhl/4nKNpI+1+x2ZtfL5L3acMbhurqKjD43oJ81j7YyL5P9bCb2nw6UybxcLFemn8+me/+jJRfP3XAUQj0y3c/253AMf0pQsd2XFFt9sx0bWZmc1tDQoNdffz36urm5WfX19XHv79q1K/q6paUl7n0zWlu7FImk/7szaypccjlscR2Ey2HTmHKXWlo6o8tKXfaE65W4bAmXu52Jl8uQZFHce0nXS/D3oPuN+buy3Jlwvep+9U20Tk2VO6Xyjalwy5Bhal99yytLnQnXKXHbTB87YVkq489bqpKd51KHLW6/Zi7G/jFbm6QtxlS4R1TmQldXV0H7DMJsXBVzzFKP3JLJmB2K2TE/0fr9x8++ba39Jtu7HDZVlu0dgxONx1aLZcjcof94GC1rReL2k7FnTK1M/H6y5QnLX5o4h4gdb/vGxWTnM9n4b7VYVOqwyVaVuD1rktSvpnzo/CXZeezP7Fif6vpmE/VEcZvsGGPKE7dTidsejaO+ZWZz1P7nPNnyZNtGIr0TzJLF8WB5WnR7yVTON1gsJjpWsnOYTKnLnrQeqe4rHw0nZgtlLMo28tnBpTM3kIjZ4aKtzKtNksckeh6Rak6bap4ylL799e3HbK7RlxdEIoZK3IPvI9nYn2x9MzlH31jflwuY3ZfZ/MTttJnKyWOXD5UjJ3tttViibZjoWEO1lZlzbyZuzI5FqcYsfcfwkBsMLpW4SlfMJuqbEj2f7/860b1v//4l2f19iTP+o5tE/VKi/iNZ/zVYHVLZf6KyjaTPNbud2fUyea+W6jjcdy2nsh39bObQVuZlsp9Ndf/ZQpnyu1yZ7GdT3X8uy8VzNxyFUI9M97P9tw8GQwnfMyNf2jQdiu0+LFOxMVjMZuVnPadOnar169erra1NPT09Wr16tU466aTo+/vvv79cLpfeeOMNSdLTTz8d9/5oqq1w6rJ5jXEPuy6b16jaSmfcepUldi0+d3LcegtmTNBTL72vBTMmDFj+dJLla97YqrV/36ZFc3uPueb1rUnXS/T3YPuN/ftPf/sgeoy+9RbOmagXXv1IC+dMHPTYb23eabp8i+Y26tWNn+qFVz8acLxFcxv1zoe7Ei5ftXZL9O/Y4z314vuDlm/R3EatfWtb0rLUV7tGFA+JzvPicyerstQxov1KUn2NK2FbNNSOrMwobpmMq0KJWeqRW0azHmbH/ETrJxrnLpvXqLF7PpyMXfanv32gb+8Zy1b9dcuA7Q5oKNOl/Zb1H+Njx8O+dRbNbdT6t7cNWH7ejAla+9Y2LZgxQev+sS1h+771zs4B210w83BVlTkGlGPV2i0D1o0db2PHxaTns8aVMG8av1+lKksdqqtKvF19gu0WnztZtZXO6PJE+cFg57G/VMf6TOYGQx0jtt6xy0udNlWVObRgxgSt/fs2ndevPRbOmahVa7fogpmHDzgHYyqcA877ormNccvW/n2bLj17YAyMqXBFc9lx9WUDzsOlZ09MmqctmDFB+48tjb4fe20kOqeXnt1bh/7L++L9snnxOeFwzklliV2HHVA94BjpPr+FpFDGIuQW8tncQFuZlzSPGeHzCCn9eUff/hLlC8lyjQUzJqiqzKHKMofWvrVNpc7eXCtZzhE7Hse+jn321ff+BTOPUGW/nCNZbrtwzkRFjIgunz8p4bET5bL7jS3VBTOPGPQ50rfnTNQf1m7RmArXgHuD82ZM0B/WbhmQqy+a2yhvT2DAvgfUP0EuVFXmUI8/OGDby+Y16g9rt0Tb4fL5k5LmzmbP82jkM/QdyIRs5waXzWvUPjXupPfA356T/D7HZokM2N+4hrK4azrRc4FFcxvldMT/g6MD9ykf0C85bBqwbWWZI2GfUjfGPeAYseWuG+MesH+7TVrUb9nCsyfKZjUG7P+AhrIhy9v/mJfNa9T4/Srj1hm/X2XCZzOJ1st23zbc/pTPFHIDbWVeptsqF88FZcrvcmU63x3NfDqdcvHcDUch1KMQ6gAMh8VI9JuaGbBq1Srdd999CgaDOuecc7Rw4UItXLhQixcvVmNjozZv3qylS5fK6/XqqKOO0m233San09yHiFLmvjlNkmSVWj0BtXp8qq109364GUmwnqX3d6fbvQFVlzlltVrU1ulXTYVL/lBEuzv9GlPhkstujS6PRIze9cudCoYNtbT3qKbSrfoal5rb/Grz+FQ/plSGYai1w6exVW4ZklraezS2qkQ2m0Utu3tUW+WWxWJR8+5u1VWXyCJpV4dvwHLt2bbvGE2tfu3u9Kmm0i2306adrd3aZ2ypeny9Xx1ZV12iiCG1dvSotqpEVkvv9uP2KZfXG4quYxjSro7e/dptVjXv7taYCrcaavceY1xDubzdvduMqXCrpMSu7c1d2mdsmfz+cHS522XTjl1e1VS65XTatHOXV/uMLVMg0PszYA01pQqGImrz+DS2urdMu9r3nJsqpzxdwcRtWu2SwgnOW6r6nefKUkfcv/iSRjCL2aFoe/W1n/LrJ8uzrthmMQ+Libgq+pilHrklkzE7lD1j/u4uv8aUu5KP+f3Wb/X4tH9Dmbq8e8e5iBGWw26X025Re+eeMaPMIY83qJ5gSBaLVe2dfu3XUBYdU8dUuFVRbld7p182i03tXb25gyHJ0xVQ3Ri3AsHIgPFwTIVbJW6btrd4o8vbu/yqKnPJ6wuqqswZzQf6j8eVFXa1tPbmDL5AWK0dPlWWuxQIhlRT6VIktCdXqXAqEDK0q70nfiyuKpHbaVWbx594XEx2PveMp7s8frlddlWW2FXutu/d1iY1t/fmQnHjeLJxOGZ5X+7V2jFE7paMibE+0frdwbBKHbZh5wbSIHFrot7R5ZK6fCF1+UMKhw2FwhG5HHZ19vS2jcNhlacrqFA4orIShzzeQO+3gDht8vYE5XBYZbNa1dUdUFW5S1arRb5ASJGI5A+EVV7qUDgUltVmU1d3QCUuu5wOqwxJnd6gKsucCkfCstls8vlD8gfCqip3KRgMyWK17olJlyKGoU5v7/auPd8M4guE1eMLqarcKavVUDhsUXuXX2Or3AqEIurq7t2/w2HVbo9fpW67bFaLOrsDqih1KhQKq9ztiF5rps9hErW15fp4e7s8PSH5/CGNrXQNe1/5ZtgxWyhjURaRz5qQptxAImZHhLYyb08es9vj15hKV9LnEcPKaVPNU4ayZ39dvqBcDru8vmDCXGOXxy+X0ya73Sqnzaoef1Bjq8vktPZ+a2qrJ6DOnqBK3XZ59ozv1RVO+QNhtXn8cjvtKi2xq8cXUo8/pPISh6w2i6yyyNMdUInTLrvdKn8gKKfDrt2dftVW9ua4HV1B+YMhlboc8vYEVeK2y+20yZDkcljV1R1Sty+oUrdDHq9flWUuBUMhVZe75A9G1Obxq6q8Nz9x2O3RfGNMhUvOPfmPxxtQdblL4XBYsljldtpUU+VQU6tf7V1+VZe75AuE5HbaZRgRWSzW6LVgsxmKGL3fABuJSN2+oFxOm8pKHJJhaHdnQC6HTS6XVVZZtLuztz3sdotcdpt6/EG5nHb5gxF5e4Kqqey9D4k+34q5j0iaO5s8z8niJlPfnCaJvmMYyA1MMBlX6YjZinK7drZ0q6zEKU93QGPKXdF74DK3Q6FIWHarrbf/jLlvHlPhVkONS7LE789ijaiizClPZyiu/APqo/jtxlTZ1dUdUjCovevF7L+vr+rxB1VZ7lIo5nmBwyE5bTZ1+8PRZQ21LrXu7n2eMXbPZwjBSEhGxDpoOWSJqLzEKW9PKG7/LrtdPn84/jMUS7/7+pp+9azpHR8H9E/WBONoJPG9b1rHRDNSGIfjrmWT29HPZhhtZV4m+9kU9p9VlMm8XCyXieez0ghi1uT+c14unrvhKIR6ZLqfjdn+yrtfGlYR7/yX6UV1X1Js92GZio3BYjZrk9MyLaOT09Kk2AI6VrHVPR0DRTG110jQVuYN1lbEbC/qkVsyGbMjOXaxo22SG2nMSqOb03JuByrmNhlpzBZz26WKtjIvk/0s58E82sq8odoq0zltphVLLBRDPTM6OS3FY4C2SkUm+9lCOA/5XodiLH+xx2y20FbmZTqf5VyYQzuZR8yaQz1yRzZilslp5hRCPKViNCanZeVnPQEAAAAAAAAAAAAAAAAAxcU+2gVIF6vVMtpFMCVfypkJxVz3RIZqD9rLPNrKvJG0VbHELPXILZmM2UxvX8hom+TyPe5G+/i5iDYZ3GDtQ9uZR1uZl8l+lvNgHm1lXr7nBkPJ9fKlSzHUM111pJ9ND9rKPHKDweV7HSh/avvM9/bKJtrKvEzns5wLc2gn84hZc6hH7sjl5waF0L6pKLb6jsRw2qpgftYTAAAAAAAAAAAAAAAAAJA7+FlPAAAAAAAAAAAAAAAAAEDaMTkNAAAAAAAAAAAAAAAAAJB2TE4DAAAAAAAAAAAAAAAAAKQdk9MAAAAAAAAAAAAAAAAAAGnH5DQAAAAAAAAAAAAAAAAAQNoxOQ0AAAAAAAAAAAAAAAAAkHZMTgMAAAAAAAAAAAAAAAAApB2T0wAAAAAAAAAAAAAAAAAAacfkNAAAAAAAAAAAAAAAAABA2jE5LcP+/d//XVdffbUkadOmTZo/f75mzpyp6667TqFQaJRLlxlr1qzRvHnzdPrpp+vmm2+WJK1bt06zZ8/WaaedpuXLl49yCXPHqlWrdOaZZ2rGjBlasWLFgPeLJWbMGKqtfvazn+nkk0/WnDlzNGfOnITrFIuuri7NmjVL27ZtG/BeumNqqPOSTwZrt3zxs5/9TGeddZbOOuss3XHHHaNdnGG7++67deaZZ+qss87SQw89lLHj9D/nycaqYuyL+7fNNddco9NOOy3axz7//POSim98T3SN5VPc5Hv5M8lMzr59+3Z97Wtf0+mnn67LL79cXq93NIucM8hnzSOfNS+b+axUWDltphVCzpwNhZKXS8WTMxd6/pvNPJDcwDxyg9TwvMu8QhmHYu/T8k2iz0gyKd9jNtvIac3JZF9CzJpXKH16tmRq7CikmC2EPrBQrot0fhbGfZh53IeZl/Z7MAMZs27dOuO4444zrrrqKsMwDOOss84y/v73vxuGYRjXXHONsWLFilEsXWZs3brVOPHEE40dO3YYgUDAOP/8840XX3zRmD59urF161YjGAwal1xyifHiiy+OdlFH3c6dO42TTz7Z2L17t+H1eo3Zs2cb7733Xtw6xRAzZphpq0WLFhlvvvnmKJUwd7z11lvGrFmzjM9+9rPGJ598MuD9dMaUmfOSL4Zqt3zw8ssvG+edd57h9/uNQCBgXHTRRcbq1atHu1gpe/XVV40FCxYYwWDQ6OnpMU4++WRjy5YtaT9O/3Pe09OTdKwqtr440fUwa9Yso6mpKW69wdqsECW6xlatWpU3cZPv5c8kszn7pZdeavzhD38wDMMwfvaznxl33HHHqJQ3l5DPmkc+a14281nDKKycNtMKIWfOhkLJyw2jeHLmQs9/s5kHkhuYR26QGp53mVco41D/+7R8kuwzkkzJ95jNNnJaczLZlxCz5hVKn54tmRo7CilmC6EPLJTrIp2fhXEfZh73YeZl4h6Mb07LkPb2di1fvlyXXXaZJOnTTz+Vz+fT5MmTJUnz5s3Ts88+O4olzIznn39eZ555pvbZZx85HA4tX75cJSUlOuigg3TAAQfIbrdr9uzZBVn3VK1bt05TpkxRdXW1SktLNXPmzLh2KZaYMWOotpKkjRs36oEHHtDs2bO1bNky+f3+USrt6Fq5cqVuvPFG1dfXD3gv3TFl5rzki8HaLV/U1dXp6quvltPplMPh0Pjx47V9+/bRLlbKvvjFL+o3v/mN7Ha7WltbFQ6HVVpamvbj9D/nb7/9dsKxqhj74v5t093dre3bt+v666/X7Nmzdc899ygSiSRts0KV6Br76KOP8iZu8r38mWI2Zw8Gg3rttdc0c+bMuOXFjnzWPPJZ87KZz0qFldNmWiHkzNlQKHm5VDw5c6Hnv9nMA8kNzCM3SA3Pu8wrhHGo/31avkn0GcnRRx+dsePle8xmGzmtOZnsS4hZ8wqhT8+WTI4dhRSzhdAHFsp1kc7PwrgPM4/7MPMycQ/G5LQMueGGG7RkyRJVVlZKkpqbm1VXVxd9v66uTk1NTaNVvIz5+OOPFQ6H9a1vfUtf+cpX9PDDDw+oe319fUHWPVVDtUuxxIwZQ7WV1+vVkUceqauuukpPPfWUPB6PfvGLX4xGUUfdLbfcomOPPTbhe+mOqUK6tgdrt3xx2GGHRZOAjz76SH/60580ffr00S3UMDkcDt1zzz0666yzdPzxx6uhoSHtx+h/zpPFczH2xf3bprW1VVOmTNGtt96qlStX6vXXX9fjjz9eUH2AGYmuMYvFkjdxk+/lzxSzOfvu3btVXl4uu90et7zYkc+aRz5rXjbz2UT7LPTxbCQKIWfOhkLKy4slZy70/DebeSC5gXnkBqnheZd5hTAO9b9PyzeJPiOpqqrK2PHyPWazjZzWnEz2JcSseYXQp2dLJseOQorZQugDC+m6SNdnYdyHmcd9mHmZuAdjcloGPPbYY9p33311/PHHR5cZhjFgPYvFks1iZUU4HNb69et15513auXKldqwYUPC36AtxLqnaqiYKJaYMWOotigrK9MDDzyggw46SHa7XZdccoleeumlbBYxL6Q7pojR3PTee+/pkksu0VVXXaXPfOYzo12cYVu8eLHWr1+vHTt2aOXKlRk/XrJ4Js6lAw44QD//+c9VW1urkpISXXjhhXrppZeKtm1ir7EDDzxwwPu5Hjf5Xv50SiVnL5Y2SRX5rHnks+mRiZgiTpEphZKXxyqWcbJQ899s5IHkBuaRG6QPz7sSy9dxKNF9Wr5J9BnJU089lbHjFUrMIjdloi8hZlOXr316tmR67CBmc1OhXBfp+CyM+zDzuA9Lj+HGFJPTMuBPf/qTXn75Zc2ZM0f33HOP1qxZo8cee0y7du2KrtPS0pLXX5mZzNixY3X88cerpqZGbrdbX/7yl/Xyyy/H1b25ubkg656qhoaGQdul//uFGjNmDNVW27dv1+OPPx59bRhG9JtNsFe6Y2qo84Lse+ONN/SNb3xDP/zhDzV37tzRLs6wbNmyRZs2bZIklZSU6LTTTtM777yT8eMmi2f6Yumdd97Rc889F33d18cWYx/Q/xrLt7jJ9/KnWyo5e01Njbq6uhQOh+OWFzvyWfPIZ9MjEzFVjOMZMq8Q8vJEiiV3KMT8N1t5ILmBeeQG6cPzroHyeRxKdJ926623jnaxUpLoM5K33347Y8crhJhFbspUX0LMpiaf+/RsyfTYQczmnkK4LtL5WRj3YeZxH5Yew40pJqdlwEMPPaQ//OEPeuaZZ7R48WKdcsopuu222+RyufTGG29Ikp5++mmddNJJo1zS9Dv55JP1t7/9TR6PR+FwWGvXrtXpp5+uDz/8MPp11n/4wx8Ksu6pmjp1qtavX6+2tjb19PRo9erVce2y//77F0XMmDFUW7ndbt1555365JNPZBiGVqxYoRkzZoxiiXNTumNqqPOC7NqxY4e++93v6q677tJZZ5012sUZtm3btmnp0qUKBAIKBAL685//rGOOOSbjxz366KMTjlX0xb3J96233qqOjg4Fg0E9+uijmjFjRtI2K1SJrrF8ipt8L38mpJKzOxwOHXvssfrTn/4Ut7zYkc+aRz6bHpmIKXJapFuh5OWJFEvuUGj5bzbzQHID88gN0ofnXfHyfRxKdJ927bXXjnaxUpLoM5LPfvazGTtevscsclMm+xJi1rx879OzJdNjBzGbWwrlukjnZ2Hch5nHfVh6DDemmOaXRXfddZeWLl0qr9ero446ShdddNFoFyntjj76aH3729/WBRdcoGAwqBNOOEHnn3++DjnkEF1xxRXy+/2aPn26Tj/99NEu6qhraGjQkiVLdNFFFykYDOqcc87RpEmTtHDhQi1evFiNjY1FETNmmGmrZcuW6fLLL1cwGNTnP/95ffOb3xztYueMTMVUsvOC0fHggw/K7/fr9ttvjy5bsGCBzj///FEsVeqmT5+uf/zjHzr77LNls9l02mmnZeUGw+Vy6fbbb084VhV7X3zEEUfo0ksv1fnnn69QKKTTTjtNs2bNkqSkbVaIkl1j+RI3+V7+bEpW9xtvvFFXX321fvnLX2rffffVf/zHf4xySUcf+ax55LMjk8mYIqdFuhVKXp5IseTMhZb/ZjMPJDcwj9xg5HjelVghj0P5ItFnJPPnz8/Y8fI9ZpGbMtmXELPm0afnBmI2txTKdZHOz8K4DzOP+7CRGWlMWYxEPwgKAAAAAAAAAAAAAAAAAMAI8LOeAAAAAAAAAAAAAAAAAIC0Y3IaAAAAAAAAAAAAAAAAACDtmJwGAAAAAAAAAAAAAAAAAEg7JqcBAAAAAAAAAAAAAAAAANKOyWkAAAAAAAAAAAAAAAAAgLRjchoAAEABueSSS9TW1paWfS1dulQbN26UJF144YV69tln07JfIF1effVVzZo1K+XtDj/88LRdJ4AZN954o0455RRNmzZNGzZsGO3iACn75JNPdMUVV4x2MVBk+vLaU045JeW+8+qrr9aDDz44rOM++eSTWrRo0bC2BYB8lqzvbGtr0+GHH56RY9LnIt2G+5wAAGDeaN2rAUNJ5+djg3nssce0YsWKjB+n0DA5DQAAoIC8/PLLadvXunXrZBhG2vYHAMXq0Ucf1cMPPyyHwzHaRQGGZfv27frwww9HuxgoMunMawEAAAAA6cG9GnJVtmLzjTfekM/ny8qxCol9tAuA7IhEIrr11lv1j3/8Q16vV4Zh6Oabb9bBBx+sa665Rlu3blV1dbXq6up02GGH6YorrtCWLVt0yy23qL29XeFwWBdeeKHOOeec0a4KiojX69U111yjjz/+WFarVZ/97Ge1bNkyvfjii/rlL3+pYDAot9utq666Sp/73Od0zTXXqLu7W3fffbfee+89XXTRRfrtb3+rQw89dLSrgiL1+OOP66GHHpLVatWYMWM0b948/fa3v1VDQ4M++eQTud1u3X777Ro/fvxoFxUF4pprrpEkXXzxxXr//fc1c+ZMvfPOO/rBD36gSZMmadmyZdqxY4eCwaDOOussXXbZZQqFQrrpppv05ptvyuFwaNy4cbrtttt0//33q7m5WT/60Y90xx13SJKef/553X///fL5fJo9e7Yuv/xybdu2TRdeeKG++MUvavPmzTIMQzfccIOOPfZYbdmyRdddd50CgYAMw9A555yjr33ta6PZRMhzifrV7u5uLVmyRB988IH8fr9uvvlmHXvssers7NS//du/afPmzbJYLJo2bZp+8IMfyG7nFgjZdcEFF8gwDC1cuFA7duzQww8/rM2bNysQCOib3/ymzjnnnKR5r9XKvydDerz66qu65ZZbVFpaqu7ubi1evFj33XffgHuqRGP3ggULtHTpUjU1Nelb3/qWHnzwQb355pu666671NPTI4vFoiuuuEInn3yyJOm+++7TU089JbvdroMOOki33367SktLdccdd2jNmjWqqKjQpEmTtGXLFv32t78d5ZZBrorNa3fs2KFHH31UN954o9ra2jRnzhwtWbIk6bOuY445Jm5fjz/+uB599FEFg0F1dHRo4cKFuuCCCyQljldJamlp0aWXXqodO3bIZrPpJz/5CfdtSMmaNWsGPLtauXJlwudW1dXVuuGGG9Ta2qqWlhbtv//++ulPf6ra2lqdcsopmjt3rtavX68dO3bojDPO0I9//GNJ0v3336/HH39cZWVlOvbYY/XnP/9Za9asGeWaI188+uij+u1vfyur1aqxY8fq+uuvj3t/9erVWr58uUpKSjRx4sTo8ieffFJ//OMfFYlE1NTUpIaGBt1+++1qaGhQZ2enbrnlFr377rsKBoM6/vjj9eMf/1h2u33QvrjPs88+q7vuukv333+/DjnkkKy0A/Jbovuos846K/r+YM8FjjrqKF188cV69dVX1d3drR/84Ac67bTTJPV+G8rvfvc7RSIRVVdX6/rrrycPQFb1f/5122236aGHHhoy7wWyIZ33akA6xcbmt771LT3yyCMKBAJqa2vT2Wefre9///sDno89/vjj+vWvf53wvioQCOiuu+7Sa6+9pnA4rKOOOkpLly7V+vXrtWbNGr388styu9185pUKA0XhzTffNK644gojHA4bhmEY9913n7Fo0SJjyZIlxh133GEYhmE0NTUZJ5xwgnHPPfcYwWDQOPPMM42NGzcahmEYHo/HOOOMM4y///3vo1UFFKGnnnrKuOSSSwzDMIxQKGRcd911xocffmjMmjXLaGtrMwzDMN59913jhBNOMLxer+H1eo3TTjvNePLJJ42zzjrL+P3vfz+axUeR27Rpk3HccccZ27dvNwzDMB566CFj5syZxhFHHGG89tprhmEYxsMPP2zMnTt3NIuJAjRhwgSjtbXVOPnkk42f/exn0eUXXnih8ec//9kwDMPw+XzGhRdeaPzxj380XnvtNeP00083IpGIYRiGcccddxhvvPGGYRiGcfLJJxtvv/22YRiG8fWvf91YtGiREQwGjc7OTuP00083XnzxReOTTz4xJkyYEO1zX3zxReOEE04wAoGAcc011xj33XefYRiG0dzcbHz/+9+P5iJAqpL1q0ceeaTx1ltvRZdddNFFhmEYxo9//GPjpptuMiKRiOH3+41LLrkkGo991wmQLbF984033mgYhmHs3LnTmDJlivHuu+8mzHs/+uijUSwxCs0rr7xiHHHEEca2bdsGvadKNna/8sorxllnnWUYhmG0t7cbp512mvHJJ58YhtEbyyeddJLx6aefGi+88IJx2mmnGe3t7YZhGMatt95q/OIXvzB+97vfGV/72tcMn88X7ZO//vWvj0JLIJ/E9p3Lli0zDKM3LidOnGhs37496bMuwzCMq666yvjVr35ldHV1Geeee2403v/+978bkydPNgzDSBqvTzzxhHHsscdG++GbbrrJuOaaa7Jad+S3wfrZRM+tfv3rX0f73kgkYnz72982HnzwQcMweu/Jbr/9dsMwevvbxsZGY+vWrcZf//pXY+bMmUZHR4cRiUSMa665xjj55JNHobbIR+vWrTNOPfXU6D3RE088YZxxxhnGj3/8Y+NXv/qV0dLSYhxzzDHGe++9ZxiGYdx7773GhAkToutOnjzZ+OCDDwzDMIw777zTuOKKKwzDMIyrr77a+M1vfmMYRm9O+6Mf/ci4//77B+2Ln3jiCePSSy81fv/73xtnnXVW9H4PMCPRfdTKlSujeetQzwV++ctfGobR+7zhmGOOMVpbW41XX33VuOCCC4zu7m7DMAxj7dq1xhlnnDEKtUOxSvT865JLLkma9wKjIR33akAm9MXm17/+dePDDz80DKP3PurII480Wltb456PGYYx6H3Vf/7nfxq333579LOzn/zkJ9HnusTx8PC1AUXic5/7nKqqqvTII4/ok08+0auvvqqysjK99tpreuqppyRJ9fX1Ov300yVJH330kbZu3aprr702ug+fz6f/+7//0+TJk0ejCihCxxxzjJYvX64LL7xQU6dO1cUXX6yXX35Zzc3N+sY3vhFdz2KxaOvWrTriiCO0fPlynXvuufrKV76i2bNnj17hUfTWr1+vE088Ufvuu68k6Rvf+IaOPPJI3X777Tr22GMlSfPnz9eyZcu0e/dujRkzZjSLiwLVF2vd3d167bXX1NHRobvvvju6bPPmzTrxxBNls9n01a9+VSeeeKJmzpypSZMmJdzfOeecI7vdrvLycs2cOVPr1q3T+PHjVVVVFe1zp0+fLpvNpnfeeUczZszQVVddpbffflvHH3+8li5dyrcAYdiS9as33HCDjj76aEnSEUccoSeeeEKS9Ne//lW/+93vZLFY5HQ6tWDBAv3Xf/2XLr300lGrAyBJCxYskCQ1NDToxBNP1Pr163XyyScPyHsPOuigUS4pCs2+++6r/fffXytWrEh6T2Vm7H7rrbfU0tKi7373u3Hbv/POO1q/fr1OP/10VVVVSdr7r1Yvv/xyzZkzRy6XS5J03nnn8a1pSMmsWbMkSXV1dRo7dqxaW1uTPuuKVVZWpnvvvVcvvfSSPvroI23evFnd3d2SlDRen3zySU2aNCnaDx955JF6/vnns1VVFIDBnl0lem518cUX6/XXX9dDDz2kjz76SO+99140v5WkL3/5y5J6c4fa2lp1dHTopZde0umnn67KykpJ0te+9jW98sor2ask8tratWt15plnqqamRpI0b9483XLLLWpsbJTU+zNFEyZMiP4axXnnnaf/+I//iG5/wgkn6OCDD5YknXvuuZozZ44k6cUXX9SGDRv0+OOPS1L0p44G64slacOGDVq7dq2uvfba6P0eYEaizw/a2tqi7w/1XODrX/+6pN5nCRMmTNBrr72mf/zjH/r444+j922S1NHRofb2dlVXV2e1fihOiZ5/feMb39AHH3wwaN4LjJbh3qsBmXTvvffqxRdf1B/+8Adt2bJFhmGop6dH0t7nY5IGva968cUX1dnZqXXr1kmSgsGgamtrR6E2hYPJaUXixRdf1C233KJvfvOb+vKXv6xDDjlEv//972W322UYRnS9vofO4XBYlZWVeuaZZ6Lv7dq1SxUVFVkvO4rXAQccoOeff16vvvqqXnnlFX3zm9/U+eefr+OPP14//elPo+vt2LFD9fX1kqQPP/xQ1dXV2rRpkwKBgJxO5yiVHsXOZrPJYrFEX/t8Pn3wwQey2Wxx6xmGMWAZkC6lpaWSen/e2zAMPfLIIyopKZEktbW1yeVyqaysTM8884zefPNNvfLKK/r+97+viy66KO6DlD6xsWoYRvTnEfvHcCQSkc1m08knn6znnntO69at0/r16/Xzn/9cjzzyiA488MAM1RiFLFm/6nA4osssFks0t41EInHbRyIRhUKh7BQWGETsRJ++vjRR3rt06dLoPx4C0iE2L0h2T3XEEUckHLtjhcNhjR8/Xo899lh0WVNTk2pqavTKK6/E9dUej0cej2fATyozWR2pio2hvvE+2bOuWDt37tR5552nc889V8ccc4xOP/10/eUvf5E0MLfoi9dkxwPMGqyfffbZZwc8t7rzzjv19ttva/78+TruuOMUCoXiYq5vYq+0Nx77P9PluQJSkahPMwwjer/Uv9/rP47Hxlvf/X/f33fffXf05w89Ho8sFsugfbEkVVRU6Cc/+Ym+//3v60tf+pLGjRuXvsqioCW7j+oz1HOBRLEciUQ0Z84cXXnlldHlzc3N0cnsQKYlev71xBNP6Ne//vWgeS8wWoZ7rwZkSk9PjxYsWKBTTz1Vxx57rObPn68XXnghmt/2PR+TNOh9VSQS0bXXXqvp06dL6v05cb/fn6VaFCaeBhaJl19+WSeffLIuuOACNTY26oUXXlA4HNb06dOj/5Jp9+7deuGFF2SxWHTwwQfL5XJFJ6ft2LFDs2bN0saNG0ezGigyDz/8sK655hqdeOKJuvLKK3XiiSfqnXfe0csvv6wtW7ZI6p3R/JWvfEV+v1/btm3TLbfcov/3//6fDjnkEN11112jXAMUs+OOO07r169Xc3OzJOmRRx7RnXfeqc2bN2vz5s2SpEcffVSf//znozPygXSw2WwDJuCUl5dr8uTJeuihhyT1PiA+//zz9ec//1l/+ctf9I1vfEOf+9zndMUVV+jss8+Oxmj/fT399NMyDEMdHR36n//5H5100kmSeie6/fWvf5UkrVmzRg6HQxMmTNAPf/hD/elPf9JZZ52lG2+8UeXl5dqxY0c2mgEFKFm/msyJJ56oFStWyDAMBQIBrVy5UlOnTs1WcYGk+r65evv27Vq3bp2OP/74hHnve++9N8olRaGaMmVK0nuqZGO3zWZTMBiUJE2ePFkff/yxXnvtNUnSpk2bNHPmTDU3N2vq1Kl6/vnn1dXVJUn6z//8T/3617/W9OnT9fvf/16BQEChUCh6HQCDSZTXxkr2rCvWxo0bVVNTo+985zuaNm1adDJEOBxOGq/ASCXrZz/44IOEz63+9re/6eKLL9bZZ5+t2tparVu3bkAs9zd9+nStXr1anZ2dkhR9vguYceKJJ+pPf/pT9BumnnjiCVVXV0c/jDv22GP1/vvvR58NPPnkk3Hbv/LKK2pqapLUe1928sknR/f761//OnoPdvnll+u///u/B+2LJekzn/mMjj/+eF144YW66qqrBkwoApJJdB+1YsWK6PtDPRd4+umnJUn//Oc/9eGHH+oLX/iCTjjhBP3xj3+MPnv43e9+p4svvjir9UJxS/T8a+3atUPmvUA2peNeDcgEm82m5uZmdXV16fvf/75OOeUU/e///q8CgUDCHHOw+6q+PKJv2+uvvz76bcJDXQNIjG9OKxILFizQj370I82ePVs2m03HHnusVq9erZ///OdaunSpZs+ererqau23335yu91yOp36xS9+oVtuuUW/+tWvFAqF9C//8i865phjRrsqKCJnn322/vd//1dnnnmmSkpKtN9+++mWW27RunXr9IMf/CD6L0V/+ctfyul06oc//KG+9a1vacKECbrhhhs0e/ZsTZ06VV/60pdGuyooQocffriuvPJKffvb35bU+5XG//Zv/6af/OQn+ulPf6pPP/1UNTU1uuOOO0a5pCg0M2bM0AUXXCCv1xu3/K677tJNN92k2bNnKxAIaNasWfrKV76icDisv/71r5o1a5ZKS0tVVVWlm266SZJ06qmnasmSJbr55psl9f5r5nnz5snn8+nrX/+6jjvuOG3bti06of2uu+6S2+3Wz3/+c9lsNn3nO9/Rddddp0cffVQ2m02nnnqqvvjFL2a9TVAYkvWr9913X8L1ly5dqptvvlmzZ89WMBjUtGnTdNlll2WzyEBCfr9fc+fOVTAY1NKlS3XwwQeroaFhQN570UUXjXZRUaAOO+wwLVu2bMA9VWlpadKx2+PxyGaz6ZxzztFjjz2me+65R3fccYf8fr8Mw9Add9yh/fffX/vvv7/ef/99nX/++ZKkQw89VDfddJNKS0v14Ycf6uyzz1ZpaanGjRsX/TZXIJlkeW2fZM+6Yh84n3DCCXr88cd1+umnq6SkRJMmTVJNTY0+/vhjTZ8+PWG8rl69Oiv1Q+FK1s8uXbo04XOr7373u7rjjjv0i1/8QjabTZ///Oe1devWQY9x/PHH69xzz9V5550nt9utww47jH4Vpp1wwgn6xje+oYsvvliRSEQ1NTW677779OCDD0qSampqdNddd+lHP/qRHA6HvvCFL8Rt39DQoCuvvFItLS069NBDtWzZMknSddddp1tuuSV6DzZ16lR9+9vfVigUStoXx7rsssu0Zs0a/epXv4r+7CIwmESfH1x00UW6++67JQ39XODNN9/UypUrFYlEtHz5clVVVWnatGlauHChLrnkElksFpWXl+tnP/tZ3DdZAZmU6PnXd7/73ehz3f55L99KjdGQjns1IBNmzJihH/7whzrssMN0xhlnqLKyUgceeKAOPfRQffzxxwN+cW2w+6rvfOc7+vd//3fNnTtX4XBYRx55pK6++mpJ0kknnRT9HG3RokXZrWQesxh8L31RW7FihY466ih97nOfUyAQ0AUXXKArrrgi+vWEAID0efXVV3XTTTfpD3/4w2gXBUibbdu2afbs2fr73/8+2kUBAAA56m9/+5taW1s1Z84cSdLNN98sl8sV/bkkAEBqNmzYoL///e/RyewPPfSQ/vGPf8T9lCiQCU8++aSee+65pP9ICMgXhx9+uNavX6+amprRLgoAABgl3FdlF9+cVuT6/lVoJBJRMBjU6aefzsQ0AAAAAACQNocddpgefPBBPfjggwqHwzriiCP0r//6r6NdLADIWwcffLAeeOABrVy5UhaLRfvuu2/0X+4DAAAAAIbGfVV28c1pAAAAAAAAAAAAAAAAAPD/27tjGgAAAABB/VtbwhNyuMnOiBoAAAAAAAAAAICdOA0AAAAAAAAAAICdOA0AAAAAAAAAAICdOA0AAAAAAAAAAICdOA0AAAAAAAAAAICdOA0AAAAAAAAAAIBdK/OWXsVS9IYAAAAASUVORK5CYII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0" y="2149832"/>
            <a:ext cx="7765102" cy="464416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6681" y="644180"/>
            <a:ext cx="80218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 заданному человеку (возможно с неполной картой признаков) на основе уравнения регрессии спрогнозировать вероятность повышенной частоты сердцебиений &gt; 160</a:t>
            </a:r>
          </a:p>
        </p:txBody>
      </p:sp>
    </p:spTree>
    <p:extLst>
      <p:ext uri="{BB962C8B-B14F-4D97-AF65-F5344CB8AC3E}">
        <p14:creationId xmlns:p14="http://schemas.microsoft.com/office/powerpoint/2010/main" val="7057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62374" y="73630"/>
            <a:ext cx="6067584" cy="740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Пояснение признаков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245922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4907" y="814294"/>
            <a:ext cx="85130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возраст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sex - (1 =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мужчина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0 =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женщина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chest pain type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уровень стенокардии (0: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angina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1: Atypical angina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2: Non-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anginal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pain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3: Asymptomatic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trestbps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кровяное давление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уровень холестерина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уровень сахара в крови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restecg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кардиограммы (0: Нечего отметить,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некоторые проблемы,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Есть проблемы)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thalach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 сердцебиение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стенокардия вызвана физическими упражнениями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 =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0 =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oldpeak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депрессия вызванная физическими упражнениями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сердцебиения при нагрузке (0: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Upsloping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сердцебиения,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Flatsloping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минимальное,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Downslopins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признаки нездорового сердца)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ca - number of major vessels (0-3)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количество крупных сосудов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правильное движение крови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наличие болезни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(1=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0=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прогнозируемый атрибут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0273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374" y="73630"/>
            <a:ext cx="6067584" cy="740664"/>
          </a:xfrm>
        </p:spPr>
        <p:txBody>
          <a:bodyPr>
            <a:normAutofit fontScale="90000"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Сформированный </a:t>
            </a: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основе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 из файла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heart.csv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245922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90" y="896056"/>
            <a:ext cx="7294719" cy="56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Проверка на отсутствие данных</a:t>
            </a:r>
            <a:endParaRPr lang="ru-RU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08" y="996530"/>
            <a:ext cx="8765990" cy="51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Проверка на полноту данных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7" y="845701"/>
            <a:ext cx="4395385" cy="4238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914" y="5288438"/>
            <a:ext cx="8908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График показывает половозрастную характеристику данных.</a:t>
            </a:r>
          </a:p>
          <a:p>
            <a:r>
              <a:rPr lang="ru-RU" sz="2400" dirty="0" smtClean="0"/>
              <a:t>На графики видно</a:t>
            </a:r>
            <a:r>
              <a:rPr lang="en-US" sz="2400" dirty="0" smtClean="0"/>
              <a:t>, </a:t>
            </a:r>
            <a:r>
              <a:rPr lang="ru-RU" sz="2400" dirty="0" smtClean="0"/>
              <a:t>что мужчин больше чем женщин.</a:t>
            </a:r>
            <a:r>
              <a:rPr lang="en-US" sz="2400" dirty="0" smtClean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29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986" y="144109"/>
            <a:ext cx="6157930" cy="74066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на полноту данных.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  <a:r>
              <a:rPr lang="ru-RU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fbs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067332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7331"/>
            <a:ext cx="9114706" cy="54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5517" y="199427"/>
            <a:ext cx="6157930" cy="740664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на полноту данных.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88" y="199427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2573"/>
            <a:ext cx="9093985" cy="30229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465" y="4729592"/>
            <a:ext cx="8818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Из графиков видно</a:t>
            </a:r>
            <a:r>
              <a:rPr lang="en-US" sz="2800" dirty="0" smtClean="0"/>
              <a:t>, </a:t>
            </a:r>
            <a:r>
              <a:rPr lang="ru-RU" sz="2800" dirty="0" smtClean="0"/>
              <a:t>что мужчин в выборке больше</a:t>
            </a:r>
            <a:r>
              <a:rPr lang="en-US" sz="2800" dirty="0" smtClean="0"/>
              <a:t>, </a:t>
            </a:r>
            <a:r>
              <a:rPr lang="ru-RU" sz="2800" dirty="0" smtClean="0"/>
              <a:t>а вероятность наличия болезни у женщин выше.</a:t>
            </a:r>
            <a:r>
              <a:rPr lang="en-US" sz="2800" dirty="0" smtClean="0"/>
              <a:t> </a:t>
            </a:r>
            <a:r>
              <a:rPr lang="ru-RU" sz="2800" dirty="0" smtClean="0"/>
              <a:t>В зависимости от возраста признак сбалансирован.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9424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176" y="85761"/>
            <a:ext cx="6157930" cy="7406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сбалансированности классов (признак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09834" y="2692033"/>
            <a:ext cx="9007520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2400"/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43" y="103069"/>
            <a:ext cx="912057" cy="7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70" y="826425"/>
            <a:ext cx="6014741" cy="407648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10896" y="4996223"/>
            <a:ext cx="85953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Исходя из диаграммы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сделать вывод что рассматриваемые классы сбалансированы и соотношение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больных и здоровых людей составляет 165:138.</a:t>
            </a:r>
          </a:p>
        </p:txBody>
      </p:sp>
    </p:spTree>
    <p:extLst>
      <p:ext uri="{BB962C8B-B14F-4D97-AF65-F5344CB8AC3E}">
        <p14:creationId xmlns:p14="http://schemas.microsoft.com/office/powerpoint/2010/main" val="40623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460</Words>
  <Application>Microsoft Office PowerPoint</Application>
  <PresentationFormat>Экран (4:3)</PresentationFormat>
  <Paragraphs>62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ПРЕЗЕНТАЦИЯ к лабораторной работе по дисциплине «Введение в кластерный анализ и классификацию»  на тему: «Предварительная обработка данных и их графическое отображение»</vt:lpstr>
      <vt:lpstr>Презентация PowerPoint</vt:lpstr>
      <vt:lpstr>Презентация PowerPoint</vt:lpstr>
      <vt:lpstr> Сформированный датафрейм на основе  данных из файла heart.csv</vt:lpstr>
      <vt:lpstr>Проверка на отсутствие данных</vt:lpstr>
      <vt:lpstr>Проверка на полноту данных</vt:lpstr>
      <vt:lpstr>Анализ на полноту данных. Признак sex и fbs</vt:lpstr>
      <vt:lpstr>Анализ на полноту данных. Признак sex</vt:lpstr>
      <vt:lpstr>Анализ сбалансированности классов (признак target)</vt:lpstr>
      <vt:lpstr>Построение графиков и диаграмм распределения признаков</vt:lpstr>
      <vt:lpstr>Построение графиков и диаграмм распределения признаков</vt:lpstr>
      <vt:lpstr>Построение графиков и диаграмм распределения признаков</vt:lpstr>
      <vt:lpstr>Графики распределения для нескольких параметров одновременно</vt:lpstr>
      <vt:lpstr>Вычисление дисперсии и математического ожидания</vt:lpstr>
      <vt:lpstr>Агрегирование и визуализация</vt:lpstr>
      <vt:lpstr>Агрегирование и визуализация</vt:lpstr>
      <vt:lpstr>Агрегирование и визуализация</vt:lpstr>
      <vt:lpstr>Тепловая карта</vt:lpstr>
      <vt:lpstr>Матрица корреляции</vt:lpstr>
      <vt:lpstr>Построение и тестирование модели</vt:lpstr>
      <vt:lpstr>Выполнение индивидуального задания</vt:lpstr>
      <vt:lpstr>Выполнение индивидуального задания</vt:lpstr>
      <vt:lpstr>Выполнение индивидуального задания</vt:lpstr>
    </vt:vector>
  </TitlesOfParts>
  <Company>PJSC "New Engineering Technologies"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Nikita Rasshivalov</cp:lastModifiedBy>
  <cp:revision>84</cp:revision>
  <dcterms:created xsi:type="dcterms:W3CDTF">2016-11-18T14:12:19Z</dcterms:created>
  <dcterms:modified xsi:type="dcterms:W3CDTF">2021-03-17T09:00:42Z</dcterms:modified>
</cp:coreProperties>
</file>